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3004800"/>
  <p:notesSz cx="18288000" cy="1300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282688"/>
            <a:ext cx="1280160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3004800"/>
          </a:xfrm>
          <a:custGeom>
            <a:avLst/>
            <a:gdLst/>
            <a:ahLst/>
            <a:cxnLst/>
            <a:rect l="l" t="t" r="r" b="b"/>
            <a:pathLst>
              <a:path w="18288000" h="13004800">
                <a:moveTo>
                  <a:pt x="18288000" y="0"/>
                </a:moveTo>
                <a:lnTo>
                  <a:pt x="0" y="0"/>
                </a:lnTo>
                <a:lnTo>
                  <a:pt x="0" y="13004800"/>
                </a:lnTo>
                <a:lnTo>
                  <a:pt x="18288000" y="130048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520192"/>
            <a:ext cx="16459200" cy="2080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991104"/>
            <a:ext cx="1645920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12094464"/>
            <a:ext cx="585216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jp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jpg"/><Relationship Id="rId9" Type="http://schemas.openxmlformats.org/officeDocument/2006/relationships/image" Target="../media/image43.jpg"/><Relationship Id="rId10" Type="http://schemas.openxmlformats.org/officeDocument/2006/relationships/image" Target="../media/image4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jpg"/><Relationship Id="rId9" Type="http://schemas.openxmlformats.org/officeDocument/2006/relationships/image" Target="../media/image52.jpg"/><Relationship Id="rId10" Type="http://schemas.openxmlformats.org/officeDocument/2006/relationships/image" Target="../media/image53.jpg"/><Relationship Id="rId11" Type="http://schemas.openxmlformats.org/officeDocument/2006/relationships/image" Target="../media/image5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760" y="1519047"/>
            <a:ext cx="14562749" cy="25464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7219" y="5491988"/>
            <a:ext cx="4721225" cy="468630"/>
          </a:xfrm>
          <a:custGeom>
            <a:avLst/>
            <a:gdLst/>
            <a:ahLst/>
            <a:cxnLst/>
            <a:rect l="l" t="t" r="r" b="b"/>
            <a:pathLst>
              <a:path w="4721225" h="468629">
                <a:moveTo>
                  <a:pt x="76707" y="0"/>
                </a:moveTo>
                <a:lnTo>
                  <a:pt x="0" y="0"/>
                </a:lnTo>
                <a:lnTo>
                  <a:pt x="0" y="362712"/>
                </a:lnTo>
                <a:lnTo>
                  <a:pt x="435864" y="362712"/>
                </a:lnTo>
                <a:lnTo>
                  <a:pt x="435864" y="468376"/>
                </a:lnTo>
                <a:lnTo>
                  <a:pt x="510032" y="468376"/>
                </a:lnTo>
                <a:lnTo>
                  <a:pt x="510032" y="301752"/>
                </a:lnTo>
                <a:lnTo>
                  <a:pt x="456184" y="301752"/>
                </a:lnTo>
                <a:lnTo>
                  <a:pt x="456184" y="298704"/>
                </a:lnTo>
                <a:lnTo>
                  <a:pt x="76707" y="298704"/>
                </a:lnTo>
                <a:lnTo>
                  <a:pt x="76707" y="0"/>
                </a:lnTo>
                <a:close/>
              </a:path>
              <a:path w="4721225" h="468629">
                <a:moveTo>
                  <a:pt x="266700" y="0"/>
                </a:moveTo>
                <a:lnTo>
                  <a:pt x="189483" y="0"/>
                </a:lnTo>
                <a:lnTo>
                  <a:pt x="189483" y="298704"/>
                </a:lnTo>
                <a:lnTo>
                  <a:pt x="266700" y="298704"/>
                </a:lnTo>
                <a:lnTo>
                  <a:pt x="266700" y="0"/>
                </a:lnTo>
                <a:close/>
              </a:path>
              <a:path w="4721225" h="468629">
                <a:moveTo>
                  <a:pt x="456184" y="0"/>
                </a:moveTo>
                <a:lnTo>
                  <a:pt x="379475" y="0"/>
                </a:lnTo>
                <a:lnTo>
                  <a:pt x="379475" y="298704"/>
                </a:lnTo>
                <a:lnTo>
                  <a:pt x="456184" y="298704"/>
                </a:lnTo>
                <a:lnTo>
                  <a:pt x="456184" y="0"/>
                </a:lnTo>
                <a:close/>
              </a:path>
              <a:path w="4721225" h="468629">
                <a:moveTo>
                  <a:pt x="674246" y="80263"/>
                </a:moveTo>
                <a:lnTo>
                  <a:pt x="621002" y="89407"/>
                </a:lnTo>
                <a:lnTo>
                  <a:pt x="579378" y="116839"/>
                </a:lnTo>
                <a:lnTo>
                  <a:pt x="552326" y="162337"/>
                </a:lnTo>
                <a:lnTo>
                  <a:pt x="544198" y="202723"/>
                </a:lnTo>
                <a:lnTo>
                  <a:pt x="543182" y="226059"/>
                </a:lnTo>
                <a:lnTo>
                  <a:pt x="544325" y="248920"/>
                </a:lnTo>
                <a:lnTo>
                  <a:pt x="553469" y="288544"/>
                </a:lnTo>
                <a:lnTo>
                  <a:pt x="583187" y="332867"/>
                </a:lnTo>
                <a:lnTo>
                  <a:pt x="628368" y="359219"/>
                </a:lnTo>
                <a:lnTo>
                  <a:pt x="685422" y="367792"/>
                </a:lnTo>
                <a:lnTo>
                  <a:pt x="700821" y="367474"/>
                </a:lnTo>
                <a:lnTo>
                  <a:pt x="739778" y="362712"/>
                </a:lnTo>
                <a:lnTo>
                  <a:pt x="782958" y="347980"/>
                </a:lnTo>
                <a:lnTo>
                  <a:pt x="782958" y="311404"/>
                </a:lnTo>
                <a:lnTo>
                  <a:pt x="688978" y="311404"/>
                </a:lnTo>
                <a:lnTo>
                  <a:pt x="673834" y="310261"/>
                </a:lnTo>
                <a:lnTo>
                  <a:pt x="638686" y="293116"/>
                </a:lnTo>
                <a:lnTo>
                  <a:pt x="621446" y="257968"/>
                </a:lnTo>
                <a:lnTo>
                  <a:pt x="619890" y="242823"/>
                </a:lnTo>
                <a:lnTo>
                  <a:pt x="798706" y="242823"/>
                </a:lnTo>
                <a:lnTo>
                  <a:pt x="798706" y="206248"/>
                </a:lnTo>
                <a:lnTo>
                  <a:pt x="798037" y="192532"/>
                </a:lnTo>
                <a:lnTo>
                  <a:pt x="621414" y="192532"/>
                </a:lnTo>
                <a:lnTo>
                  <a:pt x="623415" y="178530"/>
                </a:lnTo>
                <a:lnTo>
                  <a:pt x="645989" y="142113"/>
                </a:lnTo>
                <a:lnTo>
                  <a:pt x="674754" y="134112"/>
                </a:lnTo>
                <a:lnTo>
                  <a:pt x="781190" y="134112"/>
                </a:lnTo>
                <a:lnTo>
                  <a:pt x="775053" y="124523"/>
                </a:lnTo>
                <a:lnTo>
                  <a:pt x="740286" y="94996"/>
                </a:lnTo>
                <a:lnTo>
                  <a:pt x="692852" y="81184"/>
                </a:lnTo>
                <a:lnTo>
                  <a:pt x="674246" y="80263"/>
                </a:lnTo>
                <a:close/>
              </a:path>
              <a:path w="4721225" h="468629">
                <a:moveTo>
                  <a:pt x="782958" y="289559"/>
                </a:moveTo>
                <a:lnTo>
                  <a:pt x="737747" y="306324"/>
                </a:lnTo>
                <a:lnTo>
                  <a:pt x="688978" y="311404"/>
                </a:lnTo>
                <a:lnTo>
                  <a:pt x="782958" y="311404"/>
                </a:lnTo>
                <a:lnTo>
                  <a:pt x="782958" y="289559"/>
                </a:lnTo>
                <a:close/>
              </a:path>
              <a:path w="4721225" h="468629">
                <a:moveTo>
                  <a:pt x="781190" y="134112"/>
                </a:moveTo>
                <a:lnTo>
                  <a:pt x="674754" y="134112"/>
                </a:lnTo>
                <a:lnTo>
                  <a:pt x="683263" y="134588"/>
                </a:lnTo>
                <a:lnTo>
                  <a:pt x="691010" y="136017"/>
                </a:lnTo>
                <a:lnTo>
                  <a:pt x="721490" y="162560"/>
                </a:lnTo>
                <a:lnTo>
                  <a:pt x="727586" y="192532"/>
                </a:lnTo>
                <a:lnTo>
                  <a:pt x="798037" y="192532"/>
                </a:lnTo>
                <a:lnTo>
                  <a:pt x="797754" y="186721"/>
                </a:lnTo>
                <a:lnTo>
                  <a:pt x="794896" y="168783"/>
                </a:lnTo>
                <a:lnTo>
                  <a:pt x="790134" y="152431"/>
                </a:lnTo>
                <a:lnTo>
                  <a:pt x="783466" y="137668"/>
                </a:lnTo>
                <a:lnTo>
                  <a:pt x="781190" y="134112"/>
                </a:lnTo>
                <a:close/>
              </a:path>
              <a:path w="4721225" h="468629">
                <a:moveTo>
                  <a:pt x="998767" y="142240"/>
                </a:moveTo>
                <a:lnTo>
                  <a:pt x="923075" y="142240"/>
                </a:lnTo>
                <a:lnTo>
                  <a:pt x="923075" y="362712"/>
                </a:lnTo>
                <a:lnTo>
                  <a:pt x="998767" y="362712"/>
                </a:lnTo>
                <a:lnTo>
                  <a:pt x="998767" y="142240"/>
                </a:lnTo>
                <a:close/>
              </a:path>
              <a:path w="4721225" h="468629">
                <a:moveTo>
                  <a:pt x="1089699" y="85344"/>
                </a:moveTo>
                <a:lnTo>
                  <a:pt x="832143" y="85344"/>
                </a:lnTo>
                <a:lnTo>
                  <a:pt x="832143" y="142240"/>
                </a:lnTo>
                <a:lnTo>
                  <a:pt x="1089699" y="142240"/>
                </a:lnTo>
                <a:lnTo>
                  <a:pt x="1089699" y="85344"/>
                </a:lnTo>
                <a:close/>
              </a:path>
              <a:path w="4721225" h="468629">
                <a:moveTo>
                  <a:pt x="1214024" y="85344"/>
                </a:moveTo>
                <a:lnTo>
                  <a:pt x="1140872" y="85344"/>
                </a:lnTo>
                <a:lnTo>
                  <a:pt x="1140872" y="362712"/>
                </a:lnTo>
                <a:lnTo>
                  <a:pt x="1231804" y="362712"/>
                </a:lnTo>
                <a:lnTo>
                  <a:pt x="1286212" y="279908"/>
                </a:lnTo>
                <a:lnTo>
                  <a:pt x="1208436" y="279908"/>
                </a:lnTo>
                <a:lnTo>
                  <a:pt x="1208775" y="277198"/>
                </a:lnTo>
                <a:lnTo>
                  <a:pt x="1209283" y="272457"/>
                </a:lnTo>
                <a:lnTo>
                  <a:pt x="1210638" y="258910"/>
                </a:lnTo>
                <a:lnTo>
                  <a:pt x="1211146" y="251121"/>
                </a:lnTo>
                <a:lnTo>
                  <a:pt x="1211484" y="242316"/>
                </a:lnTo>
                <a:lnTo>
                  <a:pt x="1211961" y="235743"/>
                </a:lnTo>
                <a:lnTo>
                  <a:pt x="1212373" y="229235"/>
                </a:lnTo>
                <a:lnTo>
                  <a:pt x="1212758" y="221995"/>
                </a:lnTo>
                <a:lnTo>
                  <a:pt x="1213008" y="216408"/>
                </a:lnTo>
                <a:lnTo>
                  <a:pt x="1213686" y="207941"/>
                </a:lnTo>
                <a:lnTo>
                  <a:pt x="1214024" y="200829"/>
                </a:lnTo>
                <a:lnTo>
                  <a:pt x="1214024" y="85344"/>
                </a:lnTo>
                <a:close/>
              </a:path>
              <a:path w="4721225" h="468629">
                <a:moveTo>
                  <a:pt x="1427384" y="168656"/>
                </a:moveTo>
                <a:lnTo>
                  <a:pt x="1359312" y="168656"/>
                </a:lnTo>
                <a:lnTo>
                  <a:pt x="1358974" y="173736"/>
                </a:lnTo>
                <a:lnTo>
                  <a:pt x="1358296" y="181186"/>
                </a:lnTo>
                <a:lnTo>
                  <a:pt x="1355204" y="222789"/>
                </a:lnTo>
                <a:lnTo>
                  <a:pt x="1354232" y="362712"/>
                </a:lnTo>
                <a:lnTo>
                  <a:pt x="1427384" y="362712"/>
                </a:lnTo>
                <a:lnTo>
                  <a:pt x="1427384" y="168656"/>
                </a:lnTo>
                <a:close/>
              </a:path>
              <a:path w="4721225" h="468629">
                <a:moveTo>
                  <a:pt x="1427384" y="85344"/>
                </a:moveTo>
                <a:lnTo>
                  <a:pt x="1336452" y="85344"/>
                </a:lnTo>
                <a:lnTo>
                  <a:pt x="1208436" y="279908"/>
                </a:lnTo>
                <a:lnTo>
                  <a:pt x="1286212" y="279908"/>
                </a:lnTo>
                <a:lnTo>
                  <a:pt x="1359312" y="168656"/>
                </a:lnTo>
                <a:lnTo>
                  <a:pt x="1427384" y="168656"/>
                </a:lnTo>
                <a:lnTo>
                  <a:pt x="1427384" y="85344"/>
                </a:lnTo>
                <a:close/>
              </a:path>
              <a:path w="4721225" h="468629">
                <a:moveTo>
                  <a:pt x="1582185" y="85344"/>
                </a:moveTo>
                <a:lnTo>
                  <a:pt x="1506493" y="85344"/>
                </a:lnTo>
                <a:lnTo>
                  <a:pt x="1506493" y="362712"/>
                </a:lnTo>
                <a:lnTo>
                  <a:pt x="1582185" y="362712"/>
                </a:lnTo>
                <a:lnTo>
                  <a:pt x="1582185" y="248412"/>
                </a:lnTo>
                <a:lnTo>
                  <a:pt x="1763541" y="248412"/>
                </a:lnTo>
                <a:lnTo>
                  <a:pt x="1763541" y="192024"/>
                </a:lnTo>
                <a:lnTo>
                  <a:pt x="1582185" y="192024"/>
                </a:lnTo>
                <a:lnTo>
                  <a:pt x="1582185" y="85344"/>
                </a:lnTo>
                <a:close/>
              </a:path>
              <a:path w="4721225" h="468629">
                <a:moveTo>
                  <a:pt x="1763541" y="248412"/>
                </a:moveTo>
                <a:lnTo>
                  <a:pt x="1687849" y="248412"/>
                </a:lnTo>
                <a:lnTo>
                  <a:pt x="1687849" y="362712"/>
                </a:lnTo>
                <a:lnTo>
                  <a:pt x="1763541" y="362712"/>
                </a:lnTo>
                <a:lnTo>
                  <a:pt x="1763541" y="248412"/>
                </a:lnTo>
                <a:close/>
              </a:path>
              <a:path w="4721225" h="468629">
                <a:moveTo>
                  <a:pt x="1763541" y="85344"/>
                </a:moveTo>
                <a:lnTo>
                  <a:pt x="1687849" y="85344"/>
                </a:lnTo>
                <a:lnTo>
                  <a:pt x="1687849" y="192024"/>
                </a:lnTo>
                <a:lnTo>
                  <a:pt x="1763541" y="192024"/>
                </a:lnTo>
                <a:lnTo>
                  <a:pt x="1763541" y="85344"/>
                </a:lnTo>
                <a:close/>
              </a:path>
              <a:path w="4721225" h="468629">
                <a:moveTo>
                  <a:pt x="1915997" y="85344"/>
                </a:moveTo>
                <a:lnTo>
                  <a:pt x="1842845" y="85344"/>
                </a:lnTo>
                <a:lnTo>
                  <a:pt x="1842845" y="362712"/>
                </a:lnTo>
                <a:lnTo>
                  <a:pt x="1933777" y="362712"/>
                </a:lnTo>
                <a:lnTo>
                  <a:pt x="1988185" y="279908"/>
                </a:lnTo>
                <a:lnTo>
                  <a:pt x="1910409" y="279908"/>
                </a:lnTo>
                <a:lnTo>
                  <a:pt x="1910747" y="277198"/>
                </a:lnTo>
                <a:lnTo>
                  <a:pt x="1911256" y="272457"/>
                </a:lnTo>
                <a:lnTo>
                  <a:pt x="1912610" y="258910"/>
                </a:lnTo>
                <a:lnTo>
                  <a:pt x="1913118" y="251121"/>
                </a:lnTo>
                <a:lnTo>
                  <a:pt x="1913457" y="242316"/>
                </a:lnTo>
                <a:lnTo>
                  <a:pt x="1913933" y="235743"/>
                </a:lnTo>
                <a:lnTo>
                  <a:pt x="1914346" y="229235"/>
                </a:lnTo>
                <a:lnTo>
                  <a:pt x="1914731" y="221995"/>
                </a:lnTo>
                <a:lnTo>
                  <a:pt x="1914981" y="216408"/>
                </a:lnTo>
                <a:lnTo>
                  <a:pt x="1915658" y="207941"/>
                </a:lnTo>
                <a:lnTo>
                  <a:pt x="1915997" y="200829"/>
                </a:lnTo>
                <a:lnTo>
                  <a:pt x="1915997" y="85344"/>
                </a:lnTo>
                <a:close/>
              </a:path>
              <a:path w="4721225" h="468629">
                <a:moveTo>
                  <a:pt x="2129357" y="168656"/>
                </a:moveTo>
                <a:lnTo>
                  <a:pt x="2061285" y="168656"/>
                </a:lnTo>
                <a:lnTo>
                  <a:pt x="2060946" y="173736"/>
                </a:lnTo>
                <a:lnTo>
                  <a:pt x="2060269" y="181186"/>
                </a:lnTo>
                <a:lnTo>
                  <a:pt x="2057177" y="222789"/>
                </a:lnTo>
                <a:lnTo>
                  <a:pt x="2056205" y="362712"/>
                </a:lnTo>
                <a:lnTo>
                  <a:pt x="2129357" y="362712"/>
                </a:lnTo>
                <a:lnTo>
                  <a:pt x="2129357" y="168656"/>
                </a:lnTo>
                <a:close/>
              </a:path>
              <a:path w="4721225" h="468629">
                <a:moveTo>
                  <a:pt x="2129357" y="85344"/>
                </a:moveTo>
                <a:lnTo>
                  <a:pt x="2038425" y="85344"/>
                </a:lnTo>
                <a:lnTo>
                  <a:pt x="1910409" y="279908"/>
                </a:lnTo>
                <a:lnTo>
                  <a:pt x="1988185" y="279908"/>
                </a:lnTo>
                <a:lnTo>
                  <a:pt x="2061285" y="168656"/>
                </a:lnTo>
                <a:lnTo>
                  <a:pt x="2129357" y="168656"/>
                </a:lnTo>
                <a:lnTo>
                  <a:pt x="2129357" y="85344"/>
                </a:lnTo>
                <a:close/>
              </a:path>
              <a:path w="4721225" h="468629">
                <a:moveTo>
                  <a:pt x="2284158" y="85344"/>
                </a:moveTo>
                <a:lnTo>
                  <a:pt x="2208466" y="85344"/>
                </a:lnTo>
                <a:lnTo>
                  <a:pt x="2208466" y="362712"/>
                </a:lnTo>
                <a:lnTo>
                  <a:pt x="2284158" y="362712"/>
                </a:lnTo>
                <a:lnTo>
                  <a:pt x="2284158" y="248412"/>
                </a:lnTo>
                <a:lnTo>
                  <a:pt x="2465514" y="248412"/>
                </a:lnTo>
                <a:lnTo>
                  <a:pt x="2465514" y="192024"/>
                </a:lnTo>
                <a:lnTo>
                  <a:pt x="2284158" y="192024"/>
                </a:lnTo>
                <a:lnTo>
                  <a:pt x="2284158" y="85344"/>
                </a:lnTo>
                <a:close/>
              </a:path>
              <a:path w="4721225" h="468629">
                <a:moveTo>
                  <a:pt x="2465514" y="248412"/>
                </a:moveTo>
                <a:lnTo>
                  <a:pt x="2389822" y="248412"/>
                </a:lnTo>
                <a:lnTo>
                  <a:pt x="2389822" y="362712"/>
                </a:lnTo>
                <a:lnTo>
                  <a:pt x="2465514" y="362712"/>
                </a:lnTo>
                <a:lnTo>
                  <a:pt x="2465514" y="248412"/>
                </a:lnTo>
                <a:close/>
              </a:path>
              <a:path w="4721225" h="468629">
                <a:moveTo>
                  <a:pt x="2465514" y="85344"/>
                </a:moveTo>
                <a:lnTo>
                  <a:pt x="2389822" y="85344"/>
                </a:lnTo>
                <a:lnTo>
                  <a:pt x="2389822" y="192024"/>
                </a:lnTo>
                <a:lnTo>
                  <a:pt x="2465514" y="192024"/>
                </a:lnTo>
                <a:lnTo>
                  <a:pt x="2465514" y="85344"/>
                </a:lnTo>
                <a:close/>
              </a:path>
              <a:path w="4721225" h="468629">
                <a:moveTo>
                  <a:pt x="2772640" y="0"/>
                </a:moveTo>
                <a:lnTo>
                  <a:pt x="2667992" y="0"/>
                </a:lnTo>
                <a:lnTo>
                  <a:pt x="2667992" y="362712"/>
                </a:lnTo>
                <a:lnTo>
                  <a:pt x="2736572" y="362712"/>
                </a:lnTo>
                <a:lnTo>
                  <a:pt x="2736464" y="182054"/>
                </a:lnTo>
                <a:lnTo>
                  <a:pt x="2735023" y="140366"/>
                </a:lnTo>
                <a:lnTo>
                  <a:pt x="2732000" y="78232"/>
                </a:lnTo>
                <a:lnTo>
                  <a:pt x="2796854" y="78232"/>
                </a:lnTo>
                <a:lnTo>
                  <a:pt x="2772640" y="0"/>
                </a:lnTo>
                <a:close/>
              </a:path>
              <a:path w="4721225" h="468629">
                <a:moveTo>
                  <a:pt x="2796854" y="78232"/>
                </a:moveTo>
                <a:lnTo>
                  <a:pt x="2734032" y="78232"/>
                </a:lnTo>
                <a:lnTo>
                  <a:pt x="2821408" y="362712"/>
                </a:lnTo>
                <a:lnTo>
                  <a:pt x="2892020" y="362712"/>
                </a:lnTo>
                <a:lnTo>
                  <a:pt x="2920112" y="277368"/>
                </a:lnTo>
                <a:lnTo>
                  <a:pt x="2858492" y="277368"/>
                </a:lnTo>
                <a:lnTo>
                  <a:pt x="2796854" y="78232"/>
                </a:lnTo>
                <a:close/>
              </a:path>
              <a:path w="4721225" h="468629">
                <a:moveTo>
                  <a:pt x="3055596" y="78740"/>
                </a:moveTo>
                <a:lnTo>
                  <a:pt x="2987524" y="78740"/>
                </a:lnTo>
                <a:lnTo>
                  <a:pt x="2986000" y="109220"/>
                </a:lnTo>
                <a:lnTo>
                  <a:pt x="2985714" y="119284"/>
                </a:lnTo>
                <a:lnTo>
                  <a:pt x="2985365" y="129667"/>
                </a:lnTo>
                <a:lnTo>
                  <a:pt x="2984929" y="140906"/>
                </a:lnTo>
                <a:lnTo>
                  <a:pt x="2984476" y="151384"/>
                </a:lnTo>
                <a:lnTo>
                  <a:pt x="2984233" y="163576"/>
                </a:lnTo>
                <a:lnTo>
                  <a:pt x="2984077" y="174244"/>
                </a:lnTo>
                <a:lnTo>
                  <a:pt x="2983968" y="362712"/>
                </a:lnTo>
                <a:lnTo>
                  <a:pt x="3055596" y="362712"/>
                </a:lnTo>
                <a:lnTo>
                  <a:pt x="3055596" y="78740"/>
                </a:lnTo>
                <a:close/>
              </a:path>
              <a:path w="4721225" h="468629">
                <a:moveTo>
                  <a:pt x="3055596" y="0"/>
                </a:moveTo>
                <a:lnTo>
                  <a:pt x="2950948" y="0"/>
                </a:lnTo>
                <a:lnTo>
                  <a:pt x="2860016" y="277368"/>
                </a:lnTo>
                <a:lnTo>
                  <a:pt x="2920112" y="277368"/>
                </a:lnTo>
                <a:lnTo>
                  <a:pt x="2985492" y="78740"/>
                </a:lnTo>
                <a:lnTo>
                  <a:pt x="3055596" y="78740"/>
                </a:lnTo>
                <a:lnTo>
                  <a:pt x="3055596" y="0"/>
                </a:lnTo>
                <a:close/>
              </a:path>
              <a:path w="4721225" h="468629">
                <a:moveTo>
                  <a:pt x="3214274" y="85344"/>
                </a:moveTo>
                <a:lnTo>
                  <a:pt x="3141122" y="85344"/>
                </a:lnTo>
                <a:lnTo>
                  <a:pt x="3141122" y="362712"/>
                </a:lnTo>
                <a:lnTo>
                  <a:pt x="3232054" y="362712"/>
                </a:lnTo>
                <a:lnTo>
                  <a:pt x="3286462" y="279908"/>
                </a:lnTo>
                <a:lnTo>
                  <a:pt x="3208686" y="279908"/>
                </a:lnTo>
                <a:lnTo>
                  <a:pt x="3209025" y="277198"/>
                </a:lnTo>
                <a:lnTo>
                  <a:pt x="3209533" y="272457"/>
                </a:lnTo>
                <a:lnTo>
                  <a:pt x="3210888" y="258910"/>
                </a:lnTo>
                <a:lnTo>
                  <a:pt x="3211396" y="251121"/>
                </a:lnTo>
                <a:lnTo>
                  <a:pt x="3211734" y="242316"/>
                </a:lnTo>
                <a:lnTo>
                  <a:pt x="3212211" y="235743"/>
                </a:lnTo>
                <a:lnTo>
                  <a:pt x="3212623" y="229235"/>
                </a:lnTo>
                <a:lnTo>
                  <a:pt x="3213008" y="221995"/>
                </a:lnTo>
                <a:lnTo>
                  <a:pt x="3213258" y="216408"/>
                </a:lnTo>
                <a:lnTo>
                  <a:pt x="3213936" y="207941"/>
                </a:lnTo>
                <a:lnTo>
                  <a:pt x="3214274" y="200829"/>
                </a:lnTo>
                <a:lnTo>
                  <a:pt x="3214274" y="85344"/>
                </a:lnTo>
                <a:close/>
              </a:path>
              <a:path w="4721225" h="468629">
                <a:moveTo>
                  <a:pt x="3427634" y="168656"/>
                </a:moveTo>
                <a:lnTo>
                  <a:pt x="3359562" y="168656"/>
                </a:lnTo>
                <a:lnTo>
                  <a:pt x="3359224" y="173736"/>
                </a:lnTo>
                <a:lnTo>
                  <a:pt x="3358546" y="181186"/>
                </a:lnTo>
                <a:lnTo>
                  <a:pt x="3355454" y="222789"/>
                </a:lnTo>
                <a:lnTo>
                  <a:pt x="3354482" y="362712"/>
                </a:lnTo>
                <a:lnTo>
                  <a:pt x="3427634" y="362712"/>
                </a:lnTo>
                <a:lnTo>
                  <a:pt x="3427634" y="168656"/>
                </a:lnTo>
                <a:close/>
              </a:path>
              <a:path w="4721225" h="468629">
                <a:moveTo>
                  <a:pt x="3427634" y="85344"/>
                </a:moveTo>
                <a:lnTo>
                  <a:pt x="3336702" y="85344"/>
                </a:lnTo>
                <a:lnTo>
                  <a:pt x="3208686" y="279908"/>
                </a:lnTo>
                <a:lnTo>
                  <a:pt x="3286462" y="279908"/>
                </a:lnTo>
                <a:lnTo>
                  <a:pt x="3359562" y="168656"/>
                </a:lnTo>
                <a:lnTo>
                  <a:pt x="3427634" y="168656"/>
                </a:lnTo>
                <a:lnTo>
                  <a:pt x="3427634" y="85344"/>
                </a:lnTo>
                <a:close/>
              </a:path>
              <a:path w="4721225" h="468629">
                <a:moveTo>
                  <a:pt x="3560083" y="85344"/>
                </a:moveTo>
                <a:lnTo>
                  <a:pt x="3474231" y="85344"/>
                </a:lnTo>
                <a:lnTo>
                  <a:pt x="3563639" y="220980"/>
                </a:lnTo>
                <a:lnTo>
                  <a:pt x="3469660" y="362712"/>
                </a:lnTo>
                <a:lnTo>
                  <a:pt x="3555511" y="362712"/>
                </a:lnTo>
                <a:lnTo>
                  <a:pt x="3613931" y="267716"/>
                </a:lnTo>
                <a:lnTo>
                  <a:pt x="3694873" y="267716"/>
                </a:lnTo>
                <a:lnTo>
                  <a:pt x="3663715" y="220980"/>
                </a:lnTo>
                <a:lnTo>
                  <a:pt x="3695211" y="173736"/>
                </a:lnTo>
                <a:lnTo>
                  <a:pt x="3613931" y="173736"/>
                </a:lnTo>
                <a:lnTo>
                  <a:pt x="3560083" y="85344"/>
                </a:lnTo>
                <a:close/>
              </a:path>
              <a:path w="4721225" h="468629">
                <a:moveTo>
                  <a:pt x="3694873" y="267716"/>
                </a:moveTo>
                <a:lnTo>
                  <a:pt x="3613931" y="267716"/>
                </a:lnTo>
                <a:lnTo>
                  <a:pt x="3672351" y="362712"/>
                </a:lnTo>
                <a:lnTo>
                  <a:pt x="3758204" y="362712"/>
                </a:lnTo>
                <a:lnTo>
                  <a:pt x="3694873" y="267716"/>
                </a:lnTo>
                <a:close/>
              </a:path>
              <a:path w="4721225" h="468629">
                <a:moveTo>
                  <a:pt x="3754139" y="85344"/>
                </a:moveTo>
                <a:lnTo>
                  <a:pt x="3668287" y="85344"/>
                </a:lnTo>
                <a:lnTo>
                  <a:pt x="3613931" y="173736"/>
                </a:lnTo>
                <a:lnTo>
                  <a:pt x="3695211" y="173736"/>
                </a:lnTo>
                <a:lnTo>
                  <a:pt x="3754139" y="85344"/>
                </a:lnTo>
                <a:close/>
              </a:path>
              <a:path w="4721225" h="468629">
                <a:moveTo>
                  <a:pt x="4022366" y="135636"/>
                </a:moveTo>
                <a:lnTo>
                  <a:pt x="3911175" y="135636"/>
                </a:lnTo>
                <a:lnTo>
                  <a:pt x="3920763" y="136270"/>
                </a:lnTo>
                <a:lnTo>
                  <a:pt x="3929209" y="138175"/>
                </a:lnTo>
                <a:lnTo>
                  <a:pt x="3953624" y="167608"/>
                </a:lnTo>
                <a:lnTo>
                  <a:pt x="3954355" y="177800"/>
                </a:lnTo>
                <a:lnTo>
                  <a:pt x="3954355" y="189992"/>
                </a:lnTo>
                <a:lnTo>
                  <a:pt x="3906095" y="191516"/>
                </a:lnTo>
                <a:lnTo>
                  <a:pt x="3877044" y="193738"/>
                </a:lnTo>
                <a:lnTo>
                  <a:pt x="3830562" y="205422"/>
                </a:lnTo>
                <a:lnTo>
                  <a:pt x="3789890" y="241554"/>
                </a:lnTo>
                <a:lnTo>
                  <a:pt x="3782143" y="279908"/>
                </a:lnTo>
                <a:lnTo>
                  <a:pt x="3782841" y="294259"/>
                </a:lnTo>
                <a:lnTo>
                  <a:pt x="3799415" y="338740"/>
                </a:lnTo>
                <a:lnTo>
                  <a:pt x="3833991" y="362648"/>
                </a:lnTo>
                <a:lnTo>
                  <a:pt x="3867995" y="367792"/>
                </a:lnTo>
                <a:lnTo>
                  <a:pt x="3879203" y="367506"/>
                </a:lnTo>
                <a:lnTo>
                  <a:pt x="3922351" y="357759"/>
                </a:lnTo>
                <a:lnTo>
                  <a:pt x="3954037" y="332168"/>
                </a:lnTo>
                <a:lnTo>
                  <a:pt x="3959943" y="325120"/>
                </a:lnTo>
                <a:lnTo>
                  <a:pt x="4029539" y="325120"/>
                </a:lnTo>
                <a:lnTo>
                  <a:pt x="4029539" y="312420"/>
                </a:lnTo>
                <a:lnTo>
                  <a:pt x="3896443" y="312420"/>
                </a:lnTo>
                <a:lnTo>
                  <a:pt x="3888696" y="311975"/>
                </a:lnTo>
                <a:lnTo>
                  <a:pt x="3859877" y="280542"/>
                </a:lnTo>
                <a:lnTo>
                  <a:pt x="3859915" y="279908"/>
                </a:lnTo>
                <a:lnTo>
                  <a:pt x="3882600" y="243014"/>
                </a:lnTo>
                <a:lnTo>
                  <a:pt x="3924891" y="235204"/>
                </a:lnTo>
                <a:lnTo>
                  <a:pt x="3954355" y="234187"/>
                </a:lnTo>
                <a:lnTo>
                  <a:pt x="4029539" y="234187"/>
                </a:lnTo>
                <a:lnTo>
                  <a:pt x="4029539" y="177800"/>
                </a:lnTo>
                <a:lnTo>
                  <a:pt x="4027666" y="154527"/>
                </a:lnTo>
                <a:lnTo>
                  <a:pt x="4022366" y="135636"/>
                </a:lnTo>
                <a:close/>
              </a:path>
              <a:path w="4721225" h="468629">
                <a:moveTo>
                  <a:pt x="4029539" y="325120"/>
                </a:moveTo>
                <a:lnTo>
                  <a:pt x="3961975" y="325120"/>
                </a:lnTo>
                <a:lnTo>
                  <a:pt x="3976707" y="362712"/>
                </a:lnTo>
                <a:lnTo>
                  <a:pt x="4029539" y="362712"/>
                </a:lnTo>
                <a:lnTo>
                  <a:pt x="4029539" y="325120"/>
                </a:lnTo>
                <a:close/>
              </a:path>
              <a:path w="4721225" h="468629">
                <a:moveTo>
                  <a:pt x="4029539" y="234187"/>
                </a:moveTo>
                <a:lnTo>
                  <a:pt x="3954355" y="234187"/>
                </a:lnTo>
                <a:lnTo>
                  <a:pt x="3954355" y="257048"/>
                </a:lnTo>
                <a:lnTo>
                  <a:pt x="3953307" y="269525"/>
                </a:lnTo>
                <a:lnTo>
                  <a:pt x="3928733" y="304419"/>
                </a:lnTo>
                <a:lnTo>
                  <a:pt x="3896443" y="312420"/>
                </a:lnTo>
                <a:lnTo>
                  <a:pt x="4029539" y="312420"/>
                </a:lnTo>
                <a:lnTo>
                  <a:pt x="4029539" y="234187"/>
                </a:lnTo>
                <a:close/>
              </a:path>
              <a:path w="4721225" h="468629">
                <a:moveTo>
                  <a:pt x="3914223" y="79755"/>
                </a:moveTo>
                <a:lnTo>
                  <a:pt x="3871170" y="83470"/>
                </a:lnTo>
                <a:lnTo>
                  <a:pt x="3831546" y="94233"/>
                </a:lnTo>
                <a:lnTo>
                  <a:pt x="3808051" y="104648"/>
                </a:lnTo>
                <a:lnTo>
                  <a:pt x="3832943" y="155956"/>
                </a:lnTo>
                <a:lnTo>
                  <a:pt x="3842595" y="151828"/>
                </a:lnTo>
                <a:lnTo>
                  <a:pt x="3852247" y="148082"/>
                </a:lnTo>
                <a:lnTo>
                  <a:pt x="3891109" y="137160"/>
                </a:lnTo>
                <a:lnTo>
                  <a:pt x="3911175" y="135636"/>
                </a:lnTo>
                <a:lnTo>
                  <a:pt x="4022366" y="135636"/>
                </a:lnTo>
                <a:lnTo>
                  <a:pt x="4022046" y="134493"/>
                </a:lnTo>
                <a:lnTo>
                  <a:pt x="3983184" y="93472"/>
                </a:lnTo>
                <a:lnTo>
                  <a:pt x="3940512" y="81279"/>
                </a:lnTo>
                <a:lnTo>
                  <a:pt x="3914223" y="79755"/>
                </a:lnTo>
                <a:close/>
              </a:path>
              <a:path w="4721225" h="468629">
                <a:moveTo>
                  <a:pt x="4180169" y="85344"/>
                </a:moveTo>
                <a:lnTo>
                  <a:pt x="4107017" y="85344"/>
                </a:lnTo>
                <a:lnTo>
                  <a:pt x="4107017" y="362712"/>
                </a:lnTo>
                <a:lnTo>
                  <a:pt x="4197949" y="362712"/>
                </a:lnTo>
                <a:lnTo>
                  <a:pt x="4252357" y="279908"/>
                </a:lnTo>
                <a:lnTo>
                  <a:pt x="4174581" y="279908"/>
                </a:lnTo>
                <a:lnTo>
                  <a:pt x="4174920" y="277198"/>
                </a:lnTo>
                <a:lnTo>
                  <a:pt x="4175428" y="272457"/>
                </a:lnTo>
                <a:lnTo>
                  <a:pt x="4176782" y="258910"/>
                </a:lnTo>
                <a:lnTo>
                  <a:pt x="4177290" y="251121"/>
                </a:lnTo>
                <a:lnTo>
                  <a:pt x="4177629" y="242316"/>
                </a:lnTo>
                <a:lnTo>
                  <a:pt x="4178105" y="235743"/>
                </a:lnTo>
                <a:lnTo>
                  <a:pt x="4178518" y="229235"/>
                </a:lnTo>
                <a:lnTo>
                  <a:pt x="4178903" y="221995"/>
                </a:lnTo>
                <a:lnTo>
                  <a:pt x="4179153" y="216408"/>
                </a:lnTo>
                <a:lnTo>
                  <a:pt x="4179830" y="207941"/>
                </a:lnTo>
                <a:lnTo>
                  <a:pt x="4180169" y="200829"/>
                </a:lnTo>
                <a:lnTo>
                  <a:pt x="4180169" y="85344"/>
                </a:lnTo>
                <a:close/>
              </a:path>
              <a:path w="4721225" h="468629">
                <a:moveTo>
                  <a:pt x="4393529" y="168656"/>
                </a:moveTo>
                <a:lnTo>
                  <a:pt x="4325457" y="168656"/>
                </a:lnTo>
                <a:lnTo>
                  <a:pt x="4325118" y="173736"/>
                </a:lnTo>
                <a:lnTo>
                  <a:pt x="4324441" y="181186"/>
                </a:lnTo>
                <a:lnTo>
                  <a:pt x="4321349" y="222789"/>
                </a:lnTo>
                <a:lnTo>
                  <a:pt x="4320377" y="362712"/>
                </a:lnTo>
                <a:lnTo>
                  <a:pt x="4393529" y="362712"/>
                </a:lnTo>
                <a:lnTo>
                  <a:pt x="4393529" y="168656"/>
                </a:lnTo>
                <a:close/>
              </a:path>
              <a:path w="4721225" h="468629">
                <a:moveTo>
                  <a:pt x="4393529" y="85344"/>
                </a:moveTo>
                <a:lnTo>
                  <a:pt x="4302597" y="85344"/>
                </a:lnTo>
                <a:lnTo>
                  <a:pt x="4174581" y="279908"/>
                </a:lnTo>
                <a:lnTo>
                  <a:pt x="4252357" y="279908"/>
                </a:lnTo>
                <a:lnTo>
                  <a:pt x="4325457" y="168656"/>
                </a:lnTo>
                <a:lnTo>
                  <a:pt x="4393529" y="168656"/>
                </a:lnTo>
                <a:lnTo>
                  <a:pt x="4393529" y="85344"/>
                </a:lnTo>
                <a:close/>
              </a:path>
              <a:path w="4721225" h="468629">
                <a:moveTo>
                  <a:pt x="4433014" y="299212"/>
                </a:moveTo>
                <a:lnTo>
                  <a:pt x="4433014" y="359663"/>
                </a:lnTo>
                <a:lnTo>
                  <a:pt x="4438771" y="362373"/>
                </a:lnTo>
                <a:lnTo>
                  <a:pt x="4445206" y="364405"/>
                </a:lnTo>
                <a:lnTo>
                  <a:pt x="4459430" y="367114"/>
                </a:lnTo>
                <a:lnTo>
                  <a:pt x="4467389" y="367792"/>
                </a:lnTo>
                <a:lnTo>
                  <a:pt x="4476194" y="367792"/>
                </a:lnTo>
                <a:lnTo>
                  <a:pt x="4517342" y="355600"/>
                </a:lnTo>
                <a:lnTo>
                  <a:pt x="4544774" y="315976"/>
                </a:lnTo>
                <a:lnTo>
                  <a:pt x="4549088" y="304292"/>
                </a:lnTo>
                <a:lnTo>
                  <a:pt x="4452995" y="304292"/>
                </a:lnTo>
                <a:lnTo>
                  <a:pt x="4448762" y="303784"/>
                </a:lnTo>
                <a:lnTo>
                  <a:pt x="4440634" y="301752"/>
                </a:lnTo>
                <a:lnTo>
                  <a:pt x="4436739" y="300566"/>
                </a:lnTo>
                <a:lnTo>
                  <a:pt x="4433014" y="299212"/>
                </a:lnTo>
                <a:close/>
              </a:path>
              <a:path w="4721225" h="468629">
                <a:moveTo>
                  <a:pt x="4721050" y="142240"/>
                </a:moveTo>
                <a:lnTo>
                  <a:pt x="4645358" y="142240"/>
                </a:lnTo>
                <a:lnTo>
                  <a:pt x="4645358" y="362712"/>
                </a:lnTo>
                <a:lnTo>
                  <a:pt x="4721050" y="362712"/>
                </a:lnTo>
                <a:lnTo>
                  <a:pt x="4721050" y="142240"/>
                </a:lnTo>
                <a:close/>
              </a:path>
              <a:path w="4721225" h="468629">
                <a:moveTo>
                  <a:pt x="4721050" y="85344"/>
                </a:moveTo>
                <a:lnTo>
                  <a:pt x="4511246" y="85344"/>
                </a:lnTo>
                <a:lnTo>
                  <a:pt x="4509404" y="111283"/>
                </a:lnTo>
                <a:lnTo>
                  <a:pt x="4507436" y="135255"/>
                </a:lnTo>
                <a:lnTo>
                  <a:pt x="4503118" y="177292"/>
                </a:lnTo>
                <a:lnTo>
                  <a:pt x="4496450" y="226536"/>
                </a:lnTo>
                <a:lnTo>
                  <a:pt x="4485782" y="271113"/>
                </a:lnTo>
                <a:lnTo>
                  <a:pt x="4470606" y="298704"/>
                </a:lnTo>
                <a:lnTo>
                  <a:pt x="4466542" y="302429"/>
                </a:lnTo>
                <a:lnTo>
                  <a:pt x="4462139" y="304292"/>
                </a:lnTo>
                <a:lnTo>
                  <a:pt x="4549088" y="304292"/>
                </a:lnTo>
                <a:lnTo>
                  <a:pt x="4559252" y="266731"/>
                </a:lnTo>
                <a:lnTo>
                  <a:pt x="4566713" y="223678"/>
                </a:lnTo>
                <a:lnTo>
                  <a:pt x="4573063" y="171608"/>
                </a:lnTo>
                <a:lnTo>
                  <a:pt x="4575762" y="142240"/>
                </a:lnTo>
                <a:lnTo>
                  <a:pt x="4721050" y="142240"/>
                </a:lnTo>
                <a:lnTo>
                  <a:pt x="4721050" y="85344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081" y="6273927"/>
            <a:ext cx="5043857" cy="2760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45619" y="5491988"/>
            <a:ext cx="5906095" cy="4846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74480" y="6272593"/>
            <a:ext cx="3439580" cy="20509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50000" y="5490464"/>
            <a:ext cx="3946870" cy="4861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4580" y="6272593"/>
            <a:ext cx="5043857" cy="19487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62744" y="10515451"/>
            <a:ext cx="2120265" cy="478155"/>
          </a:xfrm>
          <a:custGeom>
            <a:avLst/>
            <a:gdLst/>
            <a:ahLst/>
            <a:cxnLst/>
            <a:rect l="l" t="t" r="r" b="b"/>
            <a:pathLst>
              <a:path w="2120265" h="478154">
                <a:moveTo>
                  <a:pt x="247426" y="17983"/>
                </a:moveTo>
                <a:lnTo>
                  <a:pt x="194096" y="22111"/>
                </a:lnTo>
                <a:lnTo>
                  <a:pt x="146347" y="34494"/>
                </a:lnTo>
                <a:lnTo>
                  <a:pt x="104179" y="55132"/>
                </a:lnTo>
                <a:lnTo>
                  <a:pt x="67592" y="84025"/>
                </a:lnTo>
                <a:lnTo>
                  <a:pt x="38020" y="119469"/>
                </a:lnTo>
                <a:lnTo>
                  <a:pt x="16898" y="159757"/>
                </a:lnTo>
                <a:lnTo>
                  <a:pt x="4224" y="204890"/>
                </a:lnTo>
                <a:lnTo>
                  <a:pt x="0" y="254868"/>
                </a:lnTo>
                <a:lnTo>
                  <a:pt x="3856" y="304167"/>
                </a:lnTo>
                <a:lnTo>
                  <a:pt x="15425" y="347885"/>
                </a:lnTo>
                <a:lnTo>
                  <a:pt x="34707" y="386022"/>
                </a:lnTo>
                <a:lnTo>
                  <a:pt x="61701" y="418579"/>
                </a:lnTo>
                <a:lnTo>
                  <a:pt x="95536" y="444488"/>
                </a:lnTo>
                <a:lnTo>
                  <a:pt x="135030" y="462994"/>
                </a:lnTo>
                <a:lnTo>
                  <a:pt x="180182" y="474098"/>
                </a:lnTo>
                <a:lnTo>
                  <a:pt x="230993" y="477800"/>
                </a:lnTo>
                <a:lnTo>
                  <a:pt x="277386" y="475455"/>
                </a:lnTo>
                <a:lnTo>
                  <a:pt x="319825" y="468421"/>
                </a:lnTo>
                <a:lnTo>
                  <a:pt x="358311" y="456696"/>
                </a:lnTo>
                <a:lnTo>
                  <a:pt x="392844" y="440283"/>
                </a:lnTo>
                <a:lnTo>
                  <a:pt x="392844" y="393774"/>
                </a:lnTo>
                <a:lnTo>
                  <a:pt x="235644" y="393774"/>
                </a:lnTo>
                <a:lnTo>
                  <a:pt x="207254" y="391429"/>
                </a:lnTo>
                <a:lnTo>
                  <a:pt x="159660" y="372671"/>
                </a:lnTo>
                <a:lnTo>
                  <a:pt x="125128" y="335560"/>
                </a:lnTo>
                <a:lnTo>
                  <a:pt x="107609" y="282540"/>
                </a:lnTo>
                <a:lnTo>
                  <a:pt x="105419" y="250217"/>
                </a:lnTo>
                <a:lnTo>
                  <a:pt x="107861" y="218126"/>
                </a:lnTo>
                <a:lnTo>
                  <a:pt x="127395" y="164176"/>
                </a:lnTo>
                <a:lnTo>
                  <a:pt x="165610" y="124546"/>
                </a:lnTo>
                <a:lnTo>
                  <a:pt x="216459" y="104237"/>
                </a:lnTo>
                <a:lnTo>
                  <a:pt x="246186" y="101699"/>
                </a:lnTo>
                <a:lnTo>
                  <a:pt x="372070" y="101699"/>
                </a:lnTo>
                <a:lnTo>
                  <a:pt x="372070" y="37517"/>
                </a:lnTo>
                <a:lnTo>
                  <a:pt x="344048" y="28971"/>
                </a:lnTo>
                <a:lnTo>
                  <a:pt x="313934" y="22866"/>
                </a:lnTo>
                <a:lnTo>
                  <a:pt x="281726" y="19204"/>
                </a:lnTo>
                <a:lnTo>
                  <a:pt x="247426" y="17983"/>
                </a:lnTo>
                <a:close/>
              </a:path>
              <a:path w="2120265" h="478154">
                <a:moveTo>
                  <a:pt x="392844" y="216730"/>
                </a:moveTo>
                <a:lnTo>
                  <a:pt x="203708" y="216730"/>
                </a:lnTo>
                <a:lnTo>
                  <a:pt x="203708" y="296726"/>
                </a:lnTo>
                <a:lnTo>
                  <a:pt x="292695" y="296726"/>
                </a:lnTo>
                <a:lnTo>
                  <a:pt x="292695" y="383542"/>
                </a:lnTo>
                <a:lnTo>
                  <a:pt x="281223" y="388018"/>
                </a:lnTo>
                <a:lnTo>
                  <a:pt x="267890" y="391216"/>
                </a:lnTo>
                <a:lnTo>
                  <a:pt x="252697" y="393134"/>
                </a:lnTo>
                <a:lnTo>
                  <a:pt x="235644" y="393774"/>
                </a:lnTo>
                <a:lnTo>
                  <a:pt x="392844" y="393774"/>
                </a:lnTo>
                <a:lnTo>
                  <a:pt x="392844" y="216730"/>
                </a:lnTo>
                <a:close/>
              </a:path>
              <a:path w="2120265" h="478154">
                <a:moveTo>
                  <a:pt x="372070" y="101699"/>
                </a:moveTo>
                <a:lnTo>
                  <a:pt x="246186" y="101699"/>
                </a:lnTo>
                <a:lnTo>
                  <a:pt x="281959" y="103559"/>
                </a:lnTo>
                <a:lnTo>
                  <a:pt x="314864" y="109140"/>
                </a:lnTo>
                <a:lnTo>
                  <a:pt x="344901" y="118442"/>
                </a:lnTo>
                <a:lnTo>
                  <a:pt x="372070" y="131464"/>
                </a:lnTo>
                <a:lnTo>
                  <a:pt x="372070" y="101699"/>
                </a:lnTo>
                <a:close/>
              </a:path>
              <a:path w="2120265" h="478154">
                <a:moveTo>
                  <a:pt x="616706" y="392534"/>
                </a:moveTo>
                <a:lnTo>
                  <a:pt x="442143" y="392534"/>
                </a:lnTo>
                <a:lnTo>
                  <a:pt x="442143" y="470048"/>
                </a:lnTo>
                <a:lnTo>
                  <a:pt x="616706" y="470048"/>
                </a:lnTo>
                <a:lnTo>
                  <a:pt x="616706" y="392534"/>
                </a:lnTo>
                <a:close/>
              </a:path>
              <a:path w="2120265" h="478154">
                <a:moveTo>
                  <a:pt x="579499" y="102939"/>
                </a:moveTo>
                <a:lnTo>
                  <a:pt x="479350" y="102939"/>
                </a:lnTo>
                <a:lnTo>
                  <a:pt x="479350" y="392534"/>
                </a:lnTo>
                <a:lnTo>
                  <a:pt x="579499" y="392534"/>
                </a:lnTo>
                <a:lnTo>
                  <a:pt x="579499" y="102939"/>
                </a:lnTo>
                <a:close/>
              </a:path>
              <a:path w="2120265" h="478154">
                <a:moveTo>
                  <a:pt x="616706" y="25424"/>
                </a:moveTo>
                <a:lnTo>
                  <a:pt x="442143" y="25424"/>
                </a:lnTo>
                <a:lnTo>
                  <a:pt x="442143" y="102939"/>
                </a:lnTo>
                <a:lnTo>
                  <a:pt x="616706" y="102939"/>
                </a:lnTo>
                <a:lnTo>
                  <a:pt x="616706" y="25424"/>
                </a:lnTo>
                <a:close/>
              </a:path>
              <a:path w="2120265" h="478154">
                <a:moveTo>
                  <a:pt x="791889" y="224792"/>
                </a:moveTo>
                <a:lnTo>
                  <a:pt x="694221" y="224792"/>
                </a:lnTo>
                <a:lnTo>
                  <a:pt x="694221" y="370209"/>
                </a:lnTo>
                <a:lnTo>
                  <a:pt x="700693" y="417280"/>
                </a:lnTo>
                <a:lnTo>
                  <a:pt x="720111" y="450902"/>
                </a:lnTo>
                <a:lnTo>
                  <a:pt x="752473" y="471075"/>
                </a:lnTo>
                <a:lnTo>
                  <a:pt x="797780" y="477800"/>
                </a:lnTo>
                <a:lnTo>
                  <a:pt x="818264" y="477083"/>
                </a:lnTo>
                <a:lnTo>
                  <a:pt x="835995" y="474932"/>
                </a:lnTo>
                <a:lnTo>
                  <a:pt x="850975" y="471347"/>
                </a:lnTo>
                <a:lnTo>
                  <a:pt x="863203" y="466328"/>
                </a:lnTo>
                <a:lnTo>
                  <a:pt x="863203" y="402766"/>
                </a:lnTo>
                <a:lnTo>
                  <a:pt x="831267" y="402766"/>
                </a:lnTo>
                <a:lnTo>
                  <a:pt x="814039" y="399665"/>
                </a:lnTo>
                <a:lnTo>
                  <a:pt x="801734" y="390363"/>
                </a:lnTo>
                <a:lnTo>
                  <a:pt x="794350" y="374860"/>
                </a:lnTo>
                <a:lnTo>
                  <a:pt x="791889" y="353156"/>
                </a:lnTo>
                <a:lnTo>
                  <a:pt x="791889" y="224792"/>
                </a:lnTo>
                <a:close/>
              </a:path>
              <a:path w="2120265" h="478154">
                <a:moveTo>
                  <a:pt x="863203" y="393774"/>
                </a:moveTo>
                <a:lnTo>
                  <a:pt x="855044" y="397708"/>
                </a:lnTo>
                <a:lnTo>
                  <a:pt x="847002" y="400518"/>
                </a:lnTo>
                <a:lnTo>
                  <a:pt x="839076" y="402204"/>
                </a:lnTo>
                <a:lnTo>
                  <a:pt x="831267" y="402766"/>
                </a:lnTo>
                <a:lnTo>
                  <a:pt x="863203" y="402766"/>
                </a:lnTo>
                <a:lnTo>
                  <a:pt x="863203" y="393774"/>
                </a:lnTo>
                <a:close/>
              </a:path>
              <a:path w="2120265" h="478154">
                <a:moveTo>
                  <a:pt x="863203" y="152548"/>
                </a:moveTo>
                <a:lnTo>
                  <a:pt x="642751" y="152548"/>
                </a:lnTo>
                <a:lnTo>
                  <a:pt x="642751" y="224792"/>
                </a:lnTo>
                <a:lnTo>
                  <a:pt x="863203" y="224792"/>
                </a:lnTo>
                <a:lnTo>
                  <a:pt x="863203" y="152548"/>
                </a:lnTo>
                <a:close/>
              </a:path>
              <a:path w="2120265" h="478154">
                <a:moveTo>
                  <a:pt x="791889" y="56120"/>
                </a:moveTo>
                <a:lnTo>
                  <a:pt x="694221" y="84025"/>
                </a:lnTo>
                <a:lnTo>
                  <a:pt x="694221" y="152548"/>
                </a:lnTo>
                <a:lnTo>
                  <a:pt x="791889" y="152548"/>
                </a:lnTo>
                <a:lnTo>
                  <a:pt x="791889" y="56120"/>
                </a:lnTo>
                <a:close/>
              </a:path>
              <a:path w="2120265" h="478154">
                <a:moveTo>
                  <a:pt x="1028464" y="25424"/>
                </a:moveTo>
                <a:lnTo>
                  <a:pt x="928315" y="25424"/>
                </a:lnTo>
                <a:lnTo>
                  <a:pt x="928315" y="470048"/>
                </a:lnTo>
                <a:lnTo>
                  <a:pt x="1028464" y="470048"/>
                </a:lnTo>
                <a:lnTo>
                  <a:pt x="1028464" y="288974"/>
                </a:lnTo>
                <a:lnTo>
                  <a:pt x="1313098" y="288974"/>
                </a:lnTo>
                <a:lnTo>
                  <a:pt x="1313098" y="202778"/>
                </a:lnTo>
                <a:lnTo>
                  <a:pt x="1028464" y="202778"/>
                </a:lnTo>
                <a:lnTo>
                  <a:pt x="1028464" y="25424"/>
                </a:lnTo>
                <a:close/>
              </a:path>
              <a:path w="2120265" h="478154">
                <a:moveTo>
                  <a:pt x="1313098" y="288974"/>
                </a:moveTo>
                <a:lnTo>
                  <a:pt x="1212639" y="288974"/>
                </a:lnTo>
                <a:lnTo>
                  <a:pt x="1212639" y="470048"/>
                </a:lnTo>
                <a:lnTo>
                  <a:pt x="1313098" y="470048"/>
                </a:lnTo>
                <a:lnTo>
                  <a:pt x="1313098" y="288974"/>
                </a:lnTo>
                <a:close/>
              </a:path>
              <a:path w="2120265" h="478154">
                <a:moveTo>
                  <a:pt x="1313098" y="25424"/>
                </a:moveTo>
                <a:lnTo>
                  <a:pt x="1212639" y="25424"/>
                </a:lnTo>
                <a:lnTo>
                  <a:pt x="1212639" y="202778"/>
                </a:lnTo>
                <a:lnTo>
                  <a:pt x="1313098" y="202778"/>
                </a:lnTo>
                <a:lnTo>
                  <a:pt x="1313098" y="25424"/>
                </a:lnTo>
                <a:close/>
              </a:path>
              <a:path w="2120265" h="478154">
                <a:moveTo>
                  <a:pt x="1498203" y="152548"/>
                </a:moveTo>
                <a:lnTo>
                  <a:pt x="1400534" y="152548"/>
                </a:lnTo>
                <a:lnTo>
                  <a:pt x="1400534" y="344165"/>
                </a:lnTo>
                <a:lnTo>
                  <a:pt x="1407433" y="402630"/>
                </a:lnTo>
                <a:lnTo>
                  <a:pt x="1428129" y="444391"/>
                </a:lnTo>
                <a:lnTo>
                  <a:pt x="1462623" y="469448"/>
                </a:lnTo>
                <a:lnTo>
                  <a:pt x="1510915" y="477800"/>
                </a:lnTo>
                <a:lnTo>
                  <a:pt x="1539770" y="474292"/>
                </a:lnTo>
                <a:lnTo>
                  <a:pt x="1565563" y="463770"/>
                </a:lnTo>
                <a:lnTo>
                  <a:pt x="1588294" y="446232"/>
                </a:lnTo>
                <a:lnTo>
                  <a:pt x="1607963" y="421679"/>
                </a:lnTo>
                <a:lnTo>
                  <a:pt x="1707182" y="421679"/>
                </a:lnTo>
                <a:lnTo>
                  <a:pt x="1707182" y="402766"/>
                </a:lnTo>
                <a:lnTo>
                  <a:pt x="1551533" y="402766"/>
                </a:lnTo>
                <a:lnTo>
                  <a:pt x="1528201" y="398560"/>
                </a:lnTo>
                <a:lnTo>
                  <a:pt x="1511535" y="385945"/>
                </a:lnTo>
                <a:lnTo>
                  <a:pt x="1501536" y="364919"/>
                </a:lnTo>
                <a:lnTo>
                  <a:pt x="1498203" y="335483"/>
                </a:lnTo>
                <a:lnTo>
                  <a:pt x="1498203" y="152548"/>
                </a:lnTo>
                <a:close/>
              </a:path>
              <a:path w="2120265" h="478154">
                <a:moveTo>
                  <a:pt x="1707182" y="421679"/>
                </a:moveTo>
                <a:lnTo>
                  <a:pt x="1609514" y="421679"/>
                </a:lnTo>
                <a:lnTo>
                  <a:pt x="1609514" y="470048"/>
                </a:lnTo>
                <a:lnTo>
                  <a:pt x="1707182" y="470048"/>
                </a:lnTo>
                <a:lnTo>
                  <a:pt x="1707182" y="421679"/>
                </a:lnTo>
                <a:close/>
              </a:path>
              <a:path w="2120265" h="478154">
                <a:moveTo>
                  <a:pt x="1707182" y="152548"/>
                </a:moveTo>
                <a:lnTo>
                  <a:pt x="1609514" y="152548"/>
                </a:lnTo>
                <a:lnTo>
                  <a:pt x="1609432" y="335483"/>
                </a:lnTo>
                <a:lnTo>
                  <a:pt x="1608525" y="349242"/>
                </a:lnTo>
                <a:lnTo>
                  <a:pt x="1593701" y="384472"/>
                </a:lnTo>
                <a:lnTo>
                  <a:pt x="1551533" y="402766"/>
                </a:lnTo>
                <a:lnTo>
                  <a:pt x="1707182" y="402766"/>
                </a:lnTo>
                <a:lnTo>
                  <a:pt x="1707182" y="152548"/>
                </a:lnTo>
                <a:close/>
              </a:path>
              <a:path w="2120265" h="478154">
                <a:moveTo>
                  <a:pt x="2078015" y="433151"/>
                </a:moveTo>
                <a:lnTo>
                  <a:pt x="1889187" y="433151"/>
                </a:lnTo>
                <a:lnTo>
                  <a:pt x="1906007" y="452685"/>
                </a:lnTo>
                <a:lnTo>
                  <a:pt x="1926394" y="466638"/>
                </a:lnTo>
                <a:lnTo>
                  <a:pt x="1950346" y="475009"/>
                </a:lnTo>
                <a:lnTo>
                  <a:pt x="1977863" y="477800"/>
                </a:lnTo>
                <a:lnTo>
                  <a:pt x="2008637" y="474796"/>
                </a:lnTo>
                <a:lnTo>
                  <a:pt x="2036154" y="465785"/>
                </a:lnTo>
                <a:lnTo>
                  <a:pt x="2060416" y="450767"/>
                </a:lnTo>
                <a:lnTo>
                  <a:pt x="2078015" y="433151"/>
                </a:lnTo>
                <a:close/>
              </a:path>
              <a:path w="2120265" h="478154">
                <a:moveTo>
                  <a:pt x="1887946" y="0"/>
                </a:moveTo>
                <a:lnTo>
                  <a:pt x="1789968" y="0"/>
                </a:lnTo>
                <a:lnTo>
                  <a:pt x="1789968" y="470048"/>
                </a:lnTo>
                <a:lnTo>
                  <a:pt x="1887946" y="470048"/>
                </a:lnTo>
                <a:lnTo>
                  <a:pt x="1887946" y="433151"/>
                </a:lnTo>
                <a:lnTo>
                  <a:pt x="2078015" y="433151"/>
                </a:lnTo>
                <a:lnTo>
                  <a:pt x="2081423" y="429741"/>
                </a:lnTo>
                <a:lnTo>
                  <a:pt x="2098379" y="403754"/>
                </a:lnTo>
                <a:lnTo>
                  <a:pt x="2098779" y="402766"/>
                </a:lnTo>
                <a:lnTo>
                  <a:pt x="1949338" y="402766"/>
                </a:lnTo>
                <a:lnTo>
                  <a:pt x="1936160" y="401506"/>
                </a:lnTo>
                <a:lnTo>
                  <a:pt x="1896337" y="371876"/>
                </a:lnTo>
                <a:lnTo>
                  <a:pt x="1886396" y="331762"/>
                </a:lnTo>
                <a:lnTo>
                  <a:pt x="1886396" y="299206"/>
                </a:lnTo>
                <a:lnTo>
                  <a:pt x="1897209" y="253686"/>
                </a:lnTo>
                <a:lnTo>
                  <a:pt x="1927634" y="225335"/>
                </a:lnTo>
                <a:lnTo>
                  <a:pt x="1954609" y="219831"/>
                </a:lnTo>
                <a:lnTo>
                  <a:pt x="2105313" y="219831"/>
                </a:lnTo>
                <a:lnTo>
                  <a:pt x="2101518" y="209987"/>
                </a:lnTo>
                <a:lnTo>
                  <a:pt x="2095410" y="200297"/>
                </a:lnTo>
                <a:lnTo>
                  <a:pt x="1887946" y="200297"/>
                </a:lnTo>
                <a:lnTo>
                  <a:pt x="1887946" y="0"/>
                </a:lnTo>
                <a:close/>
              </a:path>
              <a:path w="2120265" h="478154">
                <a:moveTo>
                  <a:pt x="2105313" y="219831"/>
                </a:moveTo>
                <a:lnTo>
                  <a:pt x="1954609" y="219831"/>
                </a:lnTo>
                <a:lnTo>
                  <a:pt x="1969356" y="221226"/>
                </a:lnTo>
                <a:lnTo>
                  <a:pt x="1982282" y="225412"/>
                </a:lnTo>
                <a:lnTo>
                  <a:pt x="2010129" y="254248"/>
                </a:lnTo>
                <a:lnTo>
                  <a:pt x="2019721" y="303547"/>
                </a:lnTo>
                <a:lnTo>
                  <a:pt x="2018558" y="325929"/>
                </a:lnTo>
                <a:lnTo>
                  <a:pt x="2001118" y="377031"/>
                </a:lnTo>
                <a:lnTo>
                  <a:pt x="1965131" y="401157"/>
                </a:lnTo>
                <a:lnTo>
                  <a:pt x="1949338" y="402766"/>
                </a:lnTo>
                <a:lnTo>
                  <a:pt x="2098779" y="402766"/>
                </a:lnTo>
                <a:lnTo>
                  <a:pt x="2110491" y="373853"/>
                </a:lnTo>
                <a:lnTo>
                  <a:pt x="2117758" y="340037"/>
                </a:lnTo>
                <a:lnTo>
                  <a:pt x="2120180" y="302307"/>
                </a:lnTo>
                <a:lnTo>
                  <a:pt x="2118107" y="267658"/>
                </a:lnTo>
                <a:lnTo>
                  <a:pt x="2111886" y="236884"/>
                </a:lnTo>
                <a:lnTo>
                  <a:pt x="2105313" y="219831"/>
                </a:lnTo>
                <a:close/>
              </a:path>
              <a:path w="2120265" h="478154">
                <a:moveTo>
                  <a:pt x="1992436" y="144797"/>
                </a:moveTo>
                <a:lnTo>
                  <a:pt x="1960868" y="148266"/>
                </a:lnTo>
                <a:lnTo>
                  <a:pt x="1933137" y="158672"/>
                </a:lnTo>
                <a:lnTo>
                  <a:pt x="1909243" y="176016"/>
                </a:lnTo>
                <a:lnTo>
                  <a:pt x="1889187" y="200297"/>
                </a:lnTo>
                <a:lnTo>
                  <a:pt x="2095410" y="200297"/>
                </a:lnTo>
                <a:lnTo>
                  <a:pt x="2068652" y="168516"/>
                </a:lnTo>
                <a:lnTo>
                  <a:pt x="2021368" y="147432"/>
                </a:lnTo>
                <a:lnTo>
                  <a:pt x="1992436" y="144797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3900" y="9245600"/>
            <a:ext cx="3340100" cy="32131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94100" y="10611994"/>
            <a:ext cx="2089150" cy="467995"/>
          </a:xfrm>
          <a:custGeom>
            <a:avLst/>
            <a:gdLst/>
            <a:ahLst/>
            <a:cxnLst/>
            <a:rect l="l" t="t" r="r" b="b"/>
            <a:pathLst>
              <a:path w="2089150" h="467995">
                <a:moveTo>
                  <a:pt x="1855344" y="0"/>
                </a:moveTo>
                <a:lnTo>
                  <a:pt x="1843396" y="2324"/>
                </a:lnTo>
                <a:lnTo>
                  <a:pt x="1832893" y="9299"/>
                </a:lnTo>
                <a:lnTo>
                  <a:pt x="1825919" y="19802"/>
                </a:lnTo>
                <a:lnTo>
                  <a:pt x="1823594" y="31749"/>
                </a:lnTo>
                <a:lnTo>
                  <a:pt x="1825919" y="43697"/>
                </a:lnTo>
                <a:lnTo>
                  <a:pt x="1832893" y="54200"/>
                </a:lnTo>
                <a:lnTo>
                  <a:pt x="2012498" y="233805"/>
                </a:lnTo>
                <a:lnTo>
                  <a:pt x="1832893" y="413410"/>
                </a:lnTo>
                <a:lnTo>
                  <a:pt x="1825919" y="423913"/>
                </a:lnTo>
                <a:lnTo>
                  <a:pt x="1823594" y="435861"/>
                </a:lnTo>
                <a:lnTo>
                  <a:pt x="1825919" y="447809"/>
                </a:lnTo>
                <a:lnTo>
                  <a:pt x="1832893" y="458312"/>
                </a:lnTo>
                <a:lnTo>
                  <a:pt x="1843396" y="465286"/>
                </a:lnTo>
                <a:lnTo>
                  <a:pt x="1855344" y="467611"/>
                </a:lnTo>
                <a:lnTo>
                  <a:pt x="1867291" y="465286"/>
                </a:lnTo>
                <a:lnTo>
                  <a:pt x="1877794" y="458312"/>
                </a:lnTo>
                <a:lnTo>
                  <a:pt x="2070551" y="265555"/>
                </a:lnTo>
                <a:lnTo>
                  <a:pt x="2057400" y="265555"/>
                </a:lnTo>
                <a:lnTo>
                  <a:pt x="2057400" y="202055"/>
                </a:lnTo>
                <a:lnTo>
                  <a:pt x="2070551" y="202055"/>
                </a:lnTo>
                <a:lnTo>
                  <a:pt x="1877794" y="9299"/>
                </a:lnTo>
                <a:lnTo>
                  <a:pt x="1867291" y="2324"/>
                </a:lnTo>
                <a:lnTo>
                  <a:pt x="1855344" y="0"/>
                </a:lnTo>
                <a:close/>
              </a:path>
              <a:path w="2089150" h="467995">
                <a:moveTo>
                  <a:pt x="19807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1980748" y="265555"/>
                </a:lnTo>
                <a:lnTo>
                  <a:pt x="2012498" y="233805"/>
                </a:lnTo>
                <a:lnTo>
                  <a:pt x="1980748" y="202055"/>
                </a:lnTo>
                <a:close/>
              </a:path>
              <a:path w="2089150" h="467995">
                <a:moveTo>
                  <a:pt x="2070551" y="202055"/>
                </a:moveTo>
                <a:lnTo>
                  <a:pt x="2057400" y="202055"/>
                </a:lnTo>
                <a:lnTo>
                  <a:pt x="2057400" y="265555"/>
                </a:lnTo>
                <a:lnTo>
                  <a:pt x="2070551" y="265555"/>
                </a:lnTo>
                <a:lnTo>
                  <a:pt x="2079850" y="256256"/>
                </a:lnTo>
                <a:lnTo>
                  <a:pt x="2086825" y="245753"/>
                </a:lnTo>
                <a:lnTo>
                  <a:pt x="2089150" y="233805"/>
                </a:lnTo>
                <a:lnTo>
                  <a:pt x="2086825" y="221858"/>
                </a:lnTo>
                <a:lnTo>
                  <a:pt x="2079850" y="211355"/>
                </a:lnTo>
                <a:lnTo>
                  <a:pt x="2070551" y="202055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403600"/>
            <a:ext cx="17780000" cy="67564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251700" y="877061"/>
            <a:ext cx="3961765" cy="816610"/>
          </a:xfrm>
          <a:custGeom>
            <a:avLst/>
            <a:gdLst/>
            <a:ahLst/>
            <a:cxnLst/>
            <a:rect l="l" t="t" r="r" b="b"/>
            <a:pathLst>
              <a:path w="3961765" h="816610">
                <a:moveTo>
                  <a:pt x="3069253" y="177800"/>
                </a:moveTo>
                <a:lnTo>
                  <a:pt x="2970904" y="177800"/>
                </a:lnTo>
                <a:lnTo>
                  <a:pt x="2970904" y="816610"/>
                </a:lnTo>
                <a:lnTo>
                  <a:pt x="3092011" y="816610"/>
                </a:lnTo>
                <a:lnTo>
                  <a:pt x="3092011" y="638810"/>
                </a:lnTo>
                <a:lnTo>
                  <a:pt x="3091605" y="622300"/>
                </a:lnTo>
                <a:lnTo>
                  <a:pt x="3090386" y="607060"/>
                </a:lnTo>
                <a:lnTo>
                  <a:pt x="3088354" y="590550"/>
                </a:lnTo>
                <a:lnTo>
                  <a:pt x="3085509" y="574040"/>
                </a:lnTo>
                <a:lnTo>
                  <a:pt x="3334912" y="574040"/>
                </a:lnTo>
                <a:lnTo>
                  <a:pt x="3337477" y="571500"/>
                </a:lnTo>
                <a:lnTo>
                  <a:pt x="3358457" y="538480"/>
                </a:lnTo>
                <a:lnTo>
                  <a:pt x="3360874" y="532130"/>
                </a:lnTo>
                <a:lnTo>
                  <a:pt x="3180607" y="532130"/>
                </a:lnTo>
                <a:lnTo>
                  <a:pt x="3157340" y="529590"/>
                </a:lnTo>
                <a:lnTo>
                  <a:pt x="3122390" y="513080"/>
                </a:lnTo>
                <a:lnTo>
                  <a:pt x="3102527" y="478790"/>
                </a:lnTo>
                <a:lnTo>
                  <a:pt x="3093180" y="429259"/>
                </a:lnTo>
                <a:lnTo>
                  <a:pt x="3092011" y="386080"/>
                </a:lnTo>
                <a:lnTo>
                  <a:pt x="3093586" y="358140"/>
                </a:lnTo>
                <a:lnTo>
                  <a:pt x="3103746" y="313690"/>
                </a:lnTo>
                <a:lnTo>
                  <a:pt x="3138747" y="274320"/>
                </a:lnTo>
                <a:lnTo>
                  <a:pt x="3178981" y="266700"/>
                </a:lnTo>
                <a:lnTo>
                  <a:pt x="3361302" y="266700"/>
                </a:lnTo>
                <a:lnTo>
                  <a:pt x="3359372" y="261619"/>
                </a:lnTo>
                <a:lnTo>
                  <a:pt x="3343780" y="236219"/>
                </a:lnTo>
                <a:lnTo>
                  <a:pt x="3086322" y="236219"/>
                </a:lnTo>
                <a:lnTo>
                  <a:pt x="3069253" y="177800"/>
                </a:lnTo>
                <a:close/>
              </a:path>
              <a:path w="3961765" h="816610">
                <a:moveTo>
                  <a:pt x="604723" y="519430"/>
                </a:moveTo>
                <a:lnTo>
                  <a:pt x="4064" y="519430"/>
                </a:lnTo>
                <a:lnTo>
                  <a:pt x="4064" y="791210"/>
                </a:lnTo>
                <a:lnTo>
                  <a:pt x="122732" y="791210"/>
                </a:lnTo>
                <a:lnTo>
                  <a:pt x="122732" y="622300"/>
                </a:lnTo>
                <a:lnTo>
                  <a:pt x="604723" y="622300"/>
                </a:lnTo>
                <a:lnTo>
                  <a:pt x="604723" y="519430"/>
                </a:lnTo>
                <a:close/>
              </a:path>
              <a:path w="3961765" h="816610">
                <a:moveTo>
                  <a:pt x="604723" y="622300"/>
                </a:moveTo>
                <a:lnTo>
                  <a:pt x="486054" y="622300"/>
                </a:lnTo>
                <a:lnTo>
                  <a:pt x="486054" y="791210"/>
                </a:lnTo>
                <a:lnTo>
                  <a:pt x="604723" y="791210"/>
                </a:lnTo>
                <a:lnTo>
                  <a:pt x="604723" y="622300"/>
                </a:lnTo>
                <a:close/>
              </a:path>
              <a:path w="3961765" h="816610">
                <a:moveTo>
                  <a:pt x="3949363" y="533400"/>
                </a:moveTo>
                <a:lnTo>
                  <a:pt x="3433235" y="533400"/>
                </a:lnTo>
                <a:lnTo>
                  <a:pt x="3433235" y="781050"/>
                </a:lnTo>
                <a:lnTo>
                  <a:pt x="3542150" y="781050"/>
                </a:lnTo>
                <a:lnTo>
                  <a:pt x="3542150" y="622300"/>
                </a:lnTo>
                <a:lnTo>
                  <a:pt x="3949363" y="622300"/>
                </a:lnTo>
                <a:lnTo>
                  <a:pt x="3949363" y="533400"/>
                </a:lnTo>
                <a:close/>
              </a:path>
              <a:path w="3961765" h="816610">
                <a:moveTo>
                  <a:pt x="3949363" y="622300"/>
                </a:moveTo>
                <a:lnTo>
                  <a:pt x="3840448" y="622300"/>
                </a:lnTo>
                <a:lnTo>
                  <a:pt x="3840448" y="781050"/>
                </a:lnTo>
                <a:lnTo>
                  <a:pt x="3949363" y="781050"/>
                </a:lnTo>
                <a:lnTo>
                  <a:pt x="3949363" y="622300"/>
                </a:lnTo>
                <a:close/>
              </a:path>
              <a:path w="3961765" h="816610">
                <a:moveTo>
                  <a:pt x="4064" y="723900"/>
                </a:moveTo>
                <a:lnTo>
                  <a:pt x="0" y="723900"/>
                </a:lnTo>
                <a:lnTo>
                  <a:pt x="0" y="764540"/>
                </a:lnTo>
                <a:lnTo>
                  <a:pt x="4064" y="764540"/>
                </a:lnTo>
                <a:lnTo>
                  <a:pt x="4064" y="723900"/>
                </a:lnTo>
                <a:close/>
              </a:path>
              <a:path w="3961765" h="816610">
                <a:moveTo>
                  <a:pt x="486054" y="723900"/>
                </a:moveTo>
                <a:lnTo>
                  <a:pt x="122732" y="723900"/>
                </a:lnTo>
                <a:lnTo>
                  <a:pt x="122732" y="764540"/>
                </a:lnTo>
                <a:lnTo>
                  <a:pt x="486054" y="764540"/>
                </a:lnTo>
                <a:lnTo>
                  <a:pt x="486054" y="723900"/>
                </a:lnTo>
                <a:close/>
              </a:path>
              <a:path w="3961765" h="816610">
                <a:moveTo>
                  <a:pt x="2970904" y="723900"/>
                </a:moveTo>
                <a:lnTo>
                  <a:pt x="604723" y="723900"/>
                </a:lnTo>
                <a:lnTo>
                  <a:pt x="604723" y="764540"/>
                </a:lnTo>
                <a:lnTo>
                  <a:pt x="2970904" y="764540"/>
                </a:lnTo>
                <a:lnTo>
                  <a:pt x="2970904" y="723900"/>
                </a:lnTo>
                <a:close/>
              </a:path>
              <a:path w="3961765" h="816610">
                <a:moveTo>
                  <a:pt x="3433235" y="723900"/>
                </a:moveTo>
                <a:lnTo>
                  <a:pt x="3092011" y="723900"/>
                </a:lnTo>
                <a:lnTo>
                  <a:pt x="3092011" y="764540"/>
                </a:lnTo>
                <a:lnTo>
                  <a:pt x="3433235" y="764540"/>
                </a:lnTo>
                <a:lnTo>
                  <a:pt x="3433235" y="723900"/>
                </a:lnTo>
                <a:close/>
              </a:path>
              <a:path w="3961765" h="816610">
                <a:moveTo>
                  <a:pt x="3840448" y="723900"/>
                </a:moveTo>
                <a:lnTo>
                  <a:pt x="3542150" y="723900"/>
                </a:lnTo>
                <a:lnTo>
                  <a:pt x="3542150" y="764540"/>
                </a:lnTo>
                <a:lnTo>
                  <a:pt x="3840448" y="764540"/>
                </a:lnTo>
                <a:lnTo>
                  <a:pt x="3840448" y="723900"/>
                </a:lnTo>
                <a:close/>
              </a:path>
              <a:path w="3961765" h="816610">
                <a:moveTo>
                  <a:pt x="3961555" y="723900"/>
                </a:moveTo>
                <a:lnTo>
                  <a:pt x="3949363" y="723900"/>
                </a:lnTo>
                <a:lnTo>
                  <a:pt x="3949363" y="764540"/>
                </a:lnTo>
                <a:lnTo>
                  <a:pt x="3961555" y="764540"/>
                </a:lnTo>
                <a:lnTo>
                  <a:pt x="3961555" y="723900"/>
                </a:lnTo>
                <a:close/>
              </a:path>
              <a:path w="3961765" h="816610">
                <a:moveTo>
                  <a:pt x="1039386" y="259080"/>
                </a:moveTo>
                <a:lnTo>
                  <a:pt x="861301" y="259080"/>
                </a:lnTo>
                <a:lnTo>
                  <a:pt x="876642" y="260350"/>
                </a:lnTo>
                <a:lnTo>
                  <a:pt x="890155" y="262890"/>
                </a:lnTo>
                <a:lnTo>
                  <a:pt x="925715" y="295910"/>
                </a:lnTo>
                <a:lnTo>
                  <a:pt x="930389" y="326390"/>
                </a:lnTo>
                <a:lnTo>
                  <a:pt x="930389" y="345440"/>
                </a:lnTo>
                <a:lnTo>
                  <a:pt x="853173" y="347980"/>
                </a:lnTo>
                <a:lnTo>
                  <a:pt x="806691" y="351790"/>
                </a:lnTo>
                <a:lnTo>
                  <a:pt x="766406" y="359410"/>
                </a:lnTo>
                <a:lnTo>
                  <a:pt x="704430" y="386080"/>
                </a:lnTo>
                <a:lnTo>
                  <a:pt x="667245" y="427990"/>
                </a:lnTo>
                <a:lnTo>
                  <a:pt x="654850" y="490220"/>
                </a:lnTo>
                <a:lnTo>
                  <a:pt x="657288" y="523240"/>
                </a:lnTo>
                <a:lnTo>
                  <a:pt x="676795" y="576580"/>
                </a:lnTo>
                <a:lnTo>
                  <a:pt x="714641" y="610870"/>
                </a:lnTo>
                <a:lnTo>
                  <a:pt x="763816" y="628650"/>
                </a:lnTo>
                <a:lnTo>
                  <a:pt x="792213" y="629920"/>
                </a:lnTo>
                <a:lnTo>
                  <a:pt x="818375" y="628650"/>
                </a:lnTo>
                <a:lnTo>
                  <a:pt x="861860" y="621030"/>
                </a:lnTo>
                <a:lnTo>
                  <a:pt x="910069" y="593090"/>
                </a:lnTo>
                <a:lnTo>
                  <a:pt x="939330" y="562610"/>
                </a:lnTo>
                <a:lnTo>
                  <a:pt x="1050683" y="562610"/>
                </a:lnTo>
                <a:lnTo>
                  <a:pt x="1050683" y="542290"/>
                </a:lnTo>
                <a:lnTo>
                  <a:pt x="837730" y="542290"/>
                </a:lnTo>
                <a:lnTo>
                  <a:pt x="825334" y="541020"/>
                </a:lnTo>
                <a:lnTo>
                  <a:pt x="788352" y="523240"/>
                </a:lnTo>
                <a:lnTo>
                  <a:pt x="779208" y="490220"/>
                </a:lnTo>
                <a:lnTo>
                  <a:pt x="780630" y="474980"/>
                </a:lnTo>
                <a:lnTo>
                  <a:pt x="801966" y="439420"/>
                </a:lnTo>
                <a:lnTo>
                  <a:pt x="856221" y="420370"/>
                </a:lnTo>
                <a:lnTo>
                  <a:pt x="930389" y="416559"/>
                </a:lnTo>
                <a:lnTo>
                  <a:pt x="1050683" y="416559"/>
                </a:lnTo>
                <a:lnTo>
                  <a:pt x="1050683" y="326390"/>
                </a:lnTo>
                <a:lnTo>
                  <a:pt x="1047686" y="289560"/>
                </a:lnTo>
                <a:lnTo>
                  <a:pt x="1039386" y="259080"/>
                </a:lnTo>
                <a:close/>
              </a:path>
              <a:path w="3961765" h="816610">
                <a:moveTo>
                  <a:pt x="2353817" y="0"/>
                </a:moveTo>
                <a:lnTo>
                  <a:pt x="2330399" y="3809"/>
                </a:lnTo>
                <a:lnTo>
                  <a:pt x="2239772" y="13969"/>
                </a:lnTo>
                <a:lnTo>
                  <a:pt x="2217877" y="17780"/>
                </a:lnTo>
                <a:lnTo>
                  <a:pt x="2175001" y="24130"/>
                </a:lnTo>
                <a:lnTo>
                  <a:pt x="2115311" y="39369"/>
                </a:lnTo>
                <a:lnTo>
                  <a:pt x="2064664" y="60959"/>
                </a:lnTo>
                <a:lnTo>
                  <a:pt x="2023059" y="91440"/>
                </a:lnTo>
                <a:lnTo>
                  <a:pt x="1990496" y="128269"/>
                </a:lnTo>
                <a:lnTo>
                  <a:pt x="1970599" y="162560"/>
                </a:lnTo>
                <a:lnTo>
                  <a:pt x="1955123" y="203200"/>
                </a:lnTo>
                <a:lnTo>
                  <a:pt x="1944069" y="248919"/>
                </a:lnTo>
                <a:lnTo>
                  <a:pt x="1937436" y="299720"/>
                </a:lnTo>
                <a:lnTo>
                  <a:pt x="1935422" y="351790"/>
                </a:lnTo>
                <a:lnTo>
                  <a:pt x="1935300" y="358140"/>
                </a:lnTo>
                <a:lnTo>
                  <a:pt x="1938883" y="419100"/>
                </a:lnTo>
                <a:lnTo>
                  <a:pt x="1949856" y="473709"/>
                </a:lnTo>
                <a:lnTo>
                  <a:pt x="1968144" y="520700"/>
                </a:lnTo>
                <a:lnTo>
                  <a:pt x="1993747" y="560070"/>
                </a:lnTo>
                <a:lnTo>
                  <a:pt x="2025497" y="590550"/>
                </a:lnTo>
                <a:lnTo>
                  <a:pt x="2062226" y="612140"/>
                </a:lnTo>
                <a:lnTo>
                  <a:pt x="2103932" y="626110"/>
                </a:lnTo>
                <a:lnTo>
                  <a:pt x="2150617" y="629920"/>
                </a:lnTo>
                <a:lnTo>
                  <a:pt x="2181758" y="628650"/>
                </a:lnTo>
                <a:lnTo>
                  <a:pt x="2238248" y="615950"/>
                </a:lnTo>
                <a:lnTo>
                  <a:pt x="2286660" y="590550"/>
                </a:lnTo>
                <a:lnTo>
                  <a:pt x="2324861" y="553720"/>
                </a:lnTo>
                <a:lnTo>
                  <a:pt x="2338406" y="532130"/>
                </a:lnTo>
                <a:lnTo>
                  <a:pt x="2157933" y="532130"/>
                </a:lnTo>
                <a:lnTo>
                  <a:pt x="2139848" y="530860"/>
                </a:lnTo>
                <a:lnTo>
                  <a:pt x="2097785" y="508000"/>
                </a:lnTo>
                <a:lnTo>
                  <a:pt x="2072944" y="463550"/>
                </a:lnTo>
                <a:lnTo>
                  <a:pt x="2061006" y="406400"/>
                </a:lnTo>
                <a:lnTo>
                  <a:pt x="2058771" y="365760"/>
                </a:lnTo>
                <a:lnTo>
                  <a:pt x="2062225" y="360680"/>
                </a:lnTo>
                <a:lnTo>
                  <a:pt x="2088032" y="331470"/>
                </a:lnTo>
                <a:lnTo>
                  <a:pt x="2128875" y="304800"/>
                </a:lnTo>
                <a:lnTo>
                  <a:pt x="2153259" y="298450"/>
                </a:lnTo>
                <a:lnTo>
                  <a:pt x="2346784" y="298450"/>
                </a:lnTo>
                <a:lnTo>
                  <a:pt x="2341118" y="285750"/>
                </a:lnTo>
                <a:lnTo>
                  <a:pt x="2333618" y="275590"/>
                </a:lnTo>
                <a:lnTo>
                  <a:pt x="2058771" y="275590"/>
                </a:lnTo>
                <a:lnTo>
                  <a:pt x="2060752" y="250190"/>
                </a:lnTo>
                <a:lnTo>
                  <a:pt x="2069287" y="207010"/>
                </a:lnTo>
                <a:lnTo>
                  <a:pt x="2093518" y="166369"/>
                </a:lnTo>
                <a:lnTo>
                  <a:pt x="2131568" y="142240"/>
                </a:lnTo>
                <a:lnTo>
                  <a:pt x="2184755" y="128269"/>
                </a:lnTo>
                <a:lnTo>
                  <a:pt x="2197455" y="127000"/>
                </a:lnTo>
                <a:lnTo>
                  <a:pt x="2211171" y="124460"/>
                </a:lnTo>
                <a:lnTo>
                  <a:pt x="2241651" y="121919"/>
                </a:lnTo>
                <a:lnTo>
                  <a:pt x="2306675" y="113030"/>
                </a:lnTo>
                <a:lnTo>
                  <a:pt x="2338578" y="109219"/>
                </a:lnTo>
                <a:lnTo>
                  <a:pt x="2367635" y="105410"/>
                </a:lnTo>
                <a:lnTo>
                  <a:pt x="2353817" y="0"/>
                </a:lnTo>
                <a:close/>
              </a:path>
              <a:path w="3961765" h="816610">
                <a:moveTo>
                  <a:pt x="2657049" y="170180"/>
                </a:moveTo>
                <a:lnTo>
                  <a:pt x="2609348" y="173990"/>
                </a:lnTo>
                <a:lnTo>
                  <a:pt x="2567032" y="185419"/>
                </a:lnTo>
                <a:lnTo>
                  <a:pt x="2530100" y="203200"/>
                </a:lnTo>
                <a:lnTo>
                  <a:pt x="2498553" y="229869"/>
                </a:lnTo>
                <a:lnTo>
                  <a:pt x="2473305" y="262890"/>
                </a:lnTo>
                <a:lnTo>
                  <a:pt x="2455271" y="302260"/>
                </a:lnTo>
                <a:lnTo>
                  <a:pt x="2444451" y="347980"/>
                </a:lnTo>
                <a:lnTo>
                  <a:pt x="2441020" y="397510"/>
                </a:lnTo>
                <a:lnTo>
                  <a:pt x="2440968" y="402590"/>
                </a:lnTo>
                <a:lnTo>
                  <a:pt x="2442571" y="435609"/>
                </a:lnTo>
                <a:lnTo>
                  <a:pt x="2456389" y="497840"/>
                </a:lnTo>
                <a:lnTo>
                  <a:pt x="2483567" y="549910"/>
                </a:lnTo>
                <a:lnTo>
                  <a:pt x="2521362" y="588010"/>
                </a:lnTo>
                <a:lnTo>
                  <a:pt x="2569267" y="614680"/>
                </a:lnTo>
                <a:lnTo>
                  <a:pt x="2624537" y="628650"/>
                </a:lnTo>
                <a:lnTo>
                  <a:pt x="2654611" y="629920"/>
                </a:lnTo>
                <a:lnTo>
                  <a:pt x="2701956" y="626110"/>
                </a:lnTo>
                <a:lnTo>
                  <a:pt x="2744019" y="614680"/>
                </a:lnTo>
                <a:lnTo>
                  <a:pt x="2780798" y="596900"/>
                </a:lnTo>
                <a:lnTo>
                  <a:pt x="2812294" y="570230"/>
                </a:lnTo>
                <a:lnTo>
                  <a:pt x="2837897" y="537210"/>
                </a:lnTo>
                <a:lnTo>
                  <a:pt x="2840257" y="532130"/>
                </a:lnTo>
                <a:lnTo>
                  <a:pt x="2656236" y="532130"/>
                </a:lnTo>
                <a:lnTo>
                  <a:pt x="2633529" y="530860"/>
                </a:lnTo>
                <a:lnTo>
                  <a:pt x="2598172" y="514350"/>
                </a:lnTo>
                <a:lnTo>
                  <a:pt x="2576277" y="480059"/>
                </a:lnTo>
                <a:lnTo>
                  <a:pt x="2565711" y="430530"/>
                </a:lnTo>
                <a:lnTo>
                  <a:pt x="2564496" y="397510"/>
                </a:lnTo>
                <a:lnTo>
                  <a:pt x="2565711" y="368300"/>
                </a:lnTo>
                <a:lnTo>
                  <a:pt x="2576277" y="320040"/>
                </a:lnTo>
                <a:lnTo>
                  <a:pt x="2598121" y="287020"/>
                </a:lnTo>
                <a:lnTo>
                  <a:pt x="2633071" y="270510"/>
                </a:lnTo>
                <a:lnTo>
                  <a:pt x="2655423" y="267970"/>
                </a:lnTo>
                <a:lnTo>
                  <a:pt x="2838416" y="267970"/>
                </a:lnTo>
                <a:lnTo>
                  <a:pt x="2828093" y="251460"/>
                </a:lnTo>
                <a:lnTo>
                  <a:pt x="2790297" y="212090"/>
                </a:lnTo>
                <a:lnTo>
                  <a:pt x="2742698" y="185419"/>
                </a:lnTo>
                <a:lnTo>
                  <a:pt x="2687427" y="171450"/>
                </a:lnTo>
                <a:lnTo>
                  <a:pt x="2657049" y="170180"/>
                </a:lnTo>
                <a:close/>
              </a:path>
              <a:path w="3961765" h="816610">
                <a:moveTo>
                  <a:pt x="3334912" y="574040"/>
                </a:moveTo>
                <a:lnTo>
                  <a:pt x="3092011" y="574040"/>
                </a:lnTo>
                <a:lnTo>
                  <a:pt x="3101613" y="584200"/>
                </a:lnTo>
                <a:lnTo>
                  <a:pt x="3138341" y="613410"/>
                </a:lnTo>
                <a:lnTo>
                  <a:pt x="3191986" y="628650"/>
                </a:lnTo>
                <a:lnTo>
                  <a:pt x="3214744" y="629920"/>
                </a:lnTo>
                <a:lnTo>
                  <a:pt x="3250457" y="626110"/>
                </a:lnTo>
                <a:lnTo>
                  <a:pt x="3282816" y="615950"/>
                </a:lnTo>
                <a:lnTo>
                  <a:pt x="3311823" y="596900"/>
                </a:lnTo>
                <a:lnTo>
                  <a:pt x="3334912" y="574040"/>
                </a:lnTo>
                <a:close/>
              </a:path>
              <a:path w="3961765" h="816610">
                <a:moveTo>
                  <a:pt x="1050683" y="562610"/>
                </a:moveTo>
                <a:lnTo>
                  <a:pt x="942581" y="562610"/>
                </a:lnTo>
                <a:lnTo>
                  <a:pt x="966152" y="622300"/>
                </a:lnTo>
                <a:lnTo>
                  <a:pt x="1050683" y="622300"/>
                </a:lnTo>
                <a:lnTo>
                  <a:pt x="1050683" y="562610"/>
                </a:lnTo>
                <a:close/>
              </a:path>
              <a:path w="3961765" h="816610">
                <a:moveTo>
                  <a:pt x="1295755" y="177800"/>
                </a:moveTo>
                <a:lnTo>
                  <a:pt x="1174648" y="177800"/>
                </a:lnTo>
                <a:lnTo>
                  <a:pt x="1174648" y="622300"/>
                </a:lnTo>
                <a:lnTo>
                  <a:pt x="1835454" y="622300"/>
                </a:lnTo>
                <a:lnTo>
                  <a:pt x="1835454" y="530860"/>
                </a:lnTo>
                <a:lnTo>
                  <a:pt x="1295755" y="530860"/>
                </a:lnTo>
                <a:lnTo>
                  <a:pt x="1295755" y="177800"/>
                </a:lnTo>
                <a:close/>
              </a:path>
              <a:path w="3961765" h="816610">
                <a:moveTo>
                  <a:pt x="1050683" y="416559"/>
                </a:moveTo>
                <a:lnTo>
                  <a:pt x="930389" y="416559"/>
                </a:lnTo>
                <a:lnTo>
                  <a:pt x="930389" y="453390"/>
                </a:lnTo>
                <a:lnTo>
                  <a:pt x="928712" y="472440"/>
                </a:lnTo>
                <a:lnTo>
                  <a:pt x="903566" y="519430"/>
                </a:lnTo>
                <a:lnTo>
                  <a:pt x="856475" y="539750"/>
                </a:lnTo>
                <a:lnTo>
                  <a:pt x="837730" y="542290"/>
                </a:lnTo>
                <a:lnTo>
                  <a:pt x="1050683" y="542290"/>
                </a:lnTo>
                <a:lnTo>
                  <a:pt x="1050683" y="416559"/>
                </a:lnTo>
                <a:close/>
              </a:path>
              <a:path w="3961765" h="816610">
                <a:moveTo>
                  <a:pt x="3884339" y="177800"/>
                </a:moveTo>
                <a:lnTo>
                  <a:pt x="3570598" y="177800"/>
                </a:lnTo>
                <a:lnTo>
                  <a:pt x="3567347" y="212090"/>
                </a:lnTo>
                <a:lnTo>
                  <a:pt x="3563283" y="245110"/>
                </a:lnTo>
                <a:lnTo>
                  <a:pt x="3552717" y="309880"/>
                </a:lnTo>
                <a:lnTo>
                  <a:pt x="3538493" y="372110"/>
                </a:lnTo>
                <a:lnTo>
                  <a:pt x="3520204" y="431800"/>
                </a:lnTo>
                <a:lnTo>
                  <a:pt x="3497649" y="486409"/>
                </a:lnTo>
                <a:lnTo>
                  <a:pt x="3470624" y="533400"/>
                </a:lnTo>
                <a:lnTo>
                  <a:pt x="3597421" y="533400"/>
                </a:lnTo>
                <a:lnTo>
                  <a:pt x="3624853" y="473709"/>
                </a:lnTo>
                <a:lnTo>
                  <a:pt x="3645376" y="410209"/>
                </a:lnTo>
                <a:lnTo>
                  <a:pt x="3660616" y="341630"/>
                </a:lnTo>
                <a:lnTo>
                  <a:pt x="3672198" y="269240"/>
                </a:lnTo>
                <a:lnTo>
                  <a:pt x="3884339" y="269240"/>
                </a:lnTo>
                <a:lnTo>
                  <a:pt x="3884339" y="177800"/>
                </a:lnTo>
                <a:close/>
              </a:path>
              <a:path w="3961765" h="816610">
                <a:moveTo>
                  <a:pt x="3884339" y="269240"/>
                </a:moveTo>
                <a:lnTo>
                  <a:pt x="3763232" y="269240"/>
                </a:lnTo>
                <a:lnTo>
                  <a:pt x="3763232" y="533400"/>
                </a:lnTo>
                <a:lnTo>
                  <a:pt x="3884339" y="533400"/>
                </a:lnTo>
                <a:lnTo>
                  <a:pt x="3884339" y="269240"/>
                </a:lnTo>
                <a:close/>
              </a:path>
              <a:path w="3961765" h="816610">
                <a:moveTo>
                  <a:pt x="2346784" y="298450"/>
                </a:moveTo>
                <a:lnTo>
                  <a:pt x="2166061" y="298450"/>
                </a:lnTo>
                <a:lnTo>
                  <a:pt x="2185974" y="299720"/>
                </a:lnTo>
                <a:lnTo>
                  <a:pt x="2202637" y="306070"/>
                </a:lnTo>
                <a:lnTo>
                  <a:pt x="2234031" y="346710"/>
                </a:lnTo>
                <a:lnTo>
                  <a:pt x="2242972" y="388620"/>
                </a:lnTo>
                <a:lnTo>
                  <a:pt x="2244089" y="412750"/>
                </a:lnTo>
                <a:lnTo>
                  <a:pt x="2242565" y="444500"/>
                </a:lnTo>
                <a:lnTo>
                  <a:pt x="2230373" y="490220"/>
                </a:lnTo>
                <a:lnTo>
                  <a:pt x="2192477" y="525780"/>
                </a:lnTo>
                <a:lnTo>
                  <a:pt x="2157933" y="532130"/>
                </a:lnTo>
                <a:lnTo>
                  <a:pt x="2338406" y="532130"/>
                </a:lnTo>
                <a:lnTo>
                  <a:pt x="2360726" y="472440"/>
                </a:lnTo>
                <a:lnTo>
                  <a:pt x="2367635" y="402590"/>
                </a:lnTo>
                <a:lnTo>
                  <a:pt x="2364689" y="358140"/>
                </a:lnTo>
                <a:lnTo>
                  <a:pt x="2355850" y="318770"/>
                </a:lnTo>
                <a:lnTo>
                  <a:pt x="2346784" y="298450"/>
                </a:lnTo>
                <a:close/>
              </a:path>
              <a:path w="3961765" h="816610">
                <a:moveTo>
                  <a:pt x="2838416" y="267970"/>
                </a:moveTo>
                <a:lnTo>
                  <a:pt x="2655423" y="267970"/>
                </a:lnTo>
                <a:lnTo>
                  <a:pt x="2678080" y="270510"/>
                </a:lnTo>
                <a:lnTo>
                  <a:pt x="2697283" y="275590"/>
                </a:lnTo>
                <a:lnTo>
                  <a:pt x="2734925" y="320040"/>
                </a:lnTo>
                <a:lnTo>
                  <a:pt x="2745898" y="368300"/>
                </a:lnTo>
                <a:lnTo>
                  <a:pt x="2747160" y="397510"/>
                </a:lnTo>
                <a:lnTo>
                  <a:pt x="2747155" y="402590"/>
                </a:lnTo>
                <a:lnTo>
                  <a:pt x="2741783" y="457200"/>
                </a:lnTo>
                <a:lnTo>
                  <a:pt x="2725324" y="499109"/>
                </a:lnTo>
                <a:lnTo>
                  <a:pt x="2678537" y="530860"/>
                </a:lnTo>
                <a:lnTo>
                  <a:pt x="2656236" y="532130"/>
                </a:lnTo>
                <a:lnTo>
                  <a:pt x="2840257" y="532130"/>
                </a:lnTo>
                <a:lnTo>
                  <a:pt x="2856185" y="497840"/>
                </a:lnTo>
                <a:lnTo>
                  <a:pt x="2867158" y="452120"/>
                </a:lnTo>
                <a:lnTo>
                  <a:pt x="2870815" y="400050"/>
                </a:lnTo>
                <a:lnTo>
                  <a:pt x="2869088" y="364490"/>
                </a:lnTo>
                <a:lnTo>
                  <a:pt x="2863907" y="331470"/>
                </a:lnTo>
                <a:lnTo>
                  <a:pt x="2855271" y="302260"/>
                </a:lnTo>
                <a:lnTo>
                  <a:pt x="2843180" y="275590"/>
                </a:lnTo>
                <a:lnTo>
                  <a:pt x="2838416" y="267970"/>
                </a:lnTo>
                <a:close/>
              </a:path>
              <a:path w="3961765" h="816610">
                <a:moveTo>
                  <a:pt x="3361302" y="266700"/>
                </a:moveTo>
                <a:lnTo>
                  <a:pt x="3178981" y="266700"/>
                </a:lnTo>
                <a:lnTo>
                  <a:pt x="3215252" y="275590"/>
                </a:lnTo>
                <a:lnTo>
                  <a:pt x="3241160" y="299720"/>
                </a:lnTo>
                <a:lnTo>
                  <a:pt x="3256705" y="340360"/>
                </a:lnTo>
                <a:lnTo>
                  <a:pt x="3261886" y="397510"/>
                </a:lnTo>
                <a:lnTo>
                  <a:pt x="3260616" y="427990"/>
                </a:lnTo>
                <a:lnTo>
                  <a:pt x="3250457" y="478790"/>
                </a:lnTo>
                <a:lnTo>
                  <a:pt x="3230441" y="513080"/>
                </a:lnTo>
                <a:lnTo>
                  <a:pt x="3180607" y="532130"/>
                </a:lnTo>
                <a:lnTo>
                  <a:pt x="3360874" y="532130"/>
                </a:lnTo>
                <a:lnTo>
                  <a:pt x="3373443" y="499109"/>
                </a:lnTo>
                <a:lnTo>
                  <a:pt x="3382435" y="453390"/>
                </a:lnTo>
                <a:lnTo>
                  <a:pt x="3385432" y="400050"/>
                </a:lnTo>
                <a:lnTo>
                  <a:pt x="3382536" y="346710"/>
                </a:lnTo>
                <a:lnTo>
                  <a:pt x="3373850" y="299720"/>
                </a:lnTo>
                <a:lnTo>
                  <a:pt x="3361302" y="266700"/>
                </a:lnTo>
                <a:close/>
              </a:path>
              <a:path w="3961765" h="816610">
                <a:moveTo>
                  <a:pt x="1565605" y="177800"/>
                </a:moveTo>
                <a:lnTo>
                  <a:pt x="1444498" y="177800"/>
                </a:lnTo>
                <a:lnTo>
                  <a:pt x="1444498" y="530860"/>
                </a:lnTo>
                <a:lnTo>
                  <a:pt x="1565605" y="530860"/>
                </a:lnTo>
                <a:lnTo>
                  <a:pt x="1565605" y="177800"/>
                </a:lnTo>
                <a:close/>
              </a:path>
              <a:path w="3961765" h="816610">
                <a:moveTo>
                  <a:pt x="1835454" y="177800"/>
                </a:moveTo>
                <a:lnTo>
                  <a:pt x="1714347" y="177800"/>
                </a:lnTo>
                <a:lnTo>
                  <a:pt x="1714347" y="530860"/>
                </a:lnTo>
                <a:lnTo>
                  <a:pt x="1835454" y="530860"/>
                </a:lnTo>
                <a:lnTo>
                  <a:pt x="1835454" y="177800"/>
                </a:lnTo>
                <a:close/>
              </a:path>
              <a:path w="3961765" h="816610">
                <a:moveTo>
                  <a:pt x="527507" y="41909"/>
                </a:moveTo>
                <a:lnTo>
                  <a:pt x="189382" y="41909"/>
                </a:lnTo>
                <a:lnTo>
                  <a:pt x="182016" y="93980"/>
                </a:lnTo>
                <a:lnTo>
                  <a:pt x="173736" y="143510"/>
                </a:lnTo>
                <a:lnTo>
                  <a:pt x="164541" y="190500"/>
                </a:lnTo>
                <a:lnTo>
                  <a:pt x="154432" y="234950"/>
                </a:lnTo>
                <a:lnTo>
                  <a:pt x="143510" y="275590"/>
                </a:lnTo>
                <a:lnTo>
                  <a:pt x="131876" y="316230"/>
                </a:lnTo>
                <a:lnTo>
                  <a:pt x="119532" y="354330"/>
                </a:lnTo>
                <a:lnTo>
                  <a:pt x="92811" y="424180"/>
                </a:lnTo>
                <a:lnTo>
                  <a:pt x="63957" y="488950"/>
                </a:lnTo>
                <a:lnTo>
                  <a:pt x="48768" y="519430"/>
                </a:lnTo>
                <a:lnTo>
                  <a:pt x="178003" y="519430"/>
                </a:lnTo>
                <a:lnTo>
                  <a:pt x="202996" y="459740"/>
                </a:lnTo>
                <a:lnTo>
                  <a:pt x="225958" y="397510"/>
                </a:lnTo>
                <a:lnTo>
                  <a:pt x="246278" y="331470"/>
                </a:lnTo>
                <a:lnTo>
                  <a:pt x="263347" y="266700"/>
                </a:lnTo>
                <a:lnTo>
                  <a:pt x="277368" y="203200"/>
                </a:lnTo>
                <a:lnTo>
                  <a:pt x="286918" y="144780"/>
                </a:lnTo>
                <a:lnTo>
                  <a:pt x="527507" y="144780"/>
                </a:lnTo>
                <a:lnTo>
                  <a:pt x="527507" y="41909"/>
                </a:lnTo>
                <a:close/>
              </a:path>
              <a:path w="3961765" h="816610">
                <a:moveTo>
                  <a:pt x="527507" y="144780"/>
                </a:moveTo>
                <a:lnTo>
                  <a:pt x="404774" y="144780"/>
                </a:lnTo>
                <a:lnTo>
                  <a:pt x="404774" y="519430"/>
                </a:lnTo>
                <a:lnTo>
                  <a:pt x="527507" y="519430"/>
                </a:lnTo>
                <a:lnTo>
                  <a:pt x="527507" y="144780"/>
                </a:lnTo>
                <a:close/>
              </a:path>
              <a:path w="3961765" h="816610">
                <a:moveTo>
                  <a:pt x="866178" y="168910"/>
                </a:moveTo>
                <a:lnTo>
                  <a:pt x="797293" y="175260"/>
                </a:lnTo>
                <a:lnTo>
                  <a:pt x="753757" y="186690"/>
                </a:lnTo>
                <a:lnTo>
                  <a:pt x="714336" y="200660"/>
                </a:lnTo>
                <a:lnTo>
                  <a:pt x="696302" y="209550"/>
                </a:lnTo>
                <a:lnTo>
                  <a:pt x="736130" y="290830"/>
                </a:lnTo>
                <a:lnTo>
                  <a:pt x="767016" y="278130"/>
                </a:lnTo>
                <a:lnTo>
                  <a:pt x="797902" y="267970"/>
                </a:lnTo>
                <a:lnTo>
                  <a:pt x="813447" y="264160"/>
                </a:lnTo>
                <a:lnTo>
                  <a:pt x="845146" y="259080"/>
                </a:lnTo>
                <a:lnTo>
                  <a:pt x="1039386" y="259080"/>
                </a:lnTo>
                <a:lnTo>
                  <a:pt x="1038694" y="256540"/>
                </a:lnTo>
                <a:lnTo>
                  <a:pt x="1002728" y="208280"/>
                </a:lnTo>
                <a:lnTo>
                  <a:pt x="945019" y="179069"/>
                </a:lnTo>
                <a:lnTo>
                  <a:pt x="908240" y="171450"/>
                </a:lnTo>
                <a:lnTo>
                  <a:pt x="866178" y="168910"/>
                </a:lnTo>
                <a:close/>
              </a:path>
              <a:path w="3961765" h="816610">
                <a:moveTo>
                  <a:pt x="2194509" y="208280"/>
                </a:moveTo>
                <a:lnTo>
                  <a:pt x="2147874" y="214630"/>
                </a:lnTo>
                <a:lnTo>
                  <a:pt x="2110994" y="231140"/>
                </a:lnTo>
                <a:lnTo>
                  <a:pt x="2076043" y="261619"/>
                </a:lnTo>
                <a:lnTo>
                  <a:pt x="2069795" y="267970"/>
                </a:lnTo>
                <a:lnTo>
                  <a:pt x="2064461" y="275590"/>
                </a:lnTo>
                <a:lnTo>
                  <a:pt x="2333618" y="275590"/>
                </a:lnTo>
                <a:lnTo>
                  <a:pt x="2320493" y="257810"/>
                </a:lnTo>
                <a:lnTo>
                  <a:pt x="2295245" y="236219"/>
                </a:lnTo>
                <a:lnTo>
                  <a:pt x="2265832" y="220980"/>
                </a:lnTo>
                <a:lnTo>
                  <a:pt x="2232253" y="212090"/>
                </a:lnTo>
                <a:lnTo>
                  <a:pt x="2194509" y="208280"/>
                </a:lnTo>
                <a:close/>
              </a:path>
              <a:path w="3961765" h="816610">
                <a:moveTo>
                  <a:pt x="3217995" y="170180"/>
                </a:moveTo>
                <a:lnTo>
                  <a:pt x="3174511" y="175260"/>
                </a:lnTo>
                <a:lnTo>
                  <a:pt x="3125692" y="199390"/>
                </a:lnTo>
                <a:lnTo>
                  <a:pt x="3092011" y="236219"/>
                </a:lnTo>
                <a:lnTo>
                  <a:pt x="3343780" y="236219"/>
                </a:lnTo>
                <a:lnTo>
                  <a:pt x="3314160" y="203200"/>
                </a:lnTo>
                <a:lnTo>
                  <a:pt x="3253606" y="173990"/>
                </a:lnTo>
                <a:lnTo>
                  <a:pt x="3217995" y="17018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151" y="613460"/>
            <a:ext cx="13404050" cy="7754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0200" y="1765300"/>
            <a:ext cx="11607800" cy="3098800"/>
            <a:chOff x="330200" y="1765300"/>
            <a:chExt cx="11607800" cy="3098800"/>
          </a:xfrm>
        </p:grpSpPr>
        <p:sp>
          <p:nvSpPr>
            <p:cNvPr id="4" name="object 4"/>
            <p:cNvSpPr/>
            <p:nvPr/>
          </p:nvSpPr>
          <p:spPr>
            <a:xfrm>
              <a:off x="330200" y="1765299"/>
              <a:ext cx="11607800" cy="3098800"/>
            </a:xfrm>
            <a:custGeom>
              <a:avLst/>
              <a:gdLst/>
              <a:ahLst/>
              <a:cxnLst/>
              <a:rect l="l" t="t" r="r" b="b"/>
              <a:pathLst>
                <a:path w="11607800" h="3098800">
                  <a:moveTo>
                    <a:pt x="11607800" y="0"/>
                  </a:moveTo>
                  <a:lnTo>
                    <a:pt x="11557000" y="0"/>
                  </a:lnTo>
                  <a:lnTo>
                    <a:pt x="11557000" y="50800"/>
                  </a:lnTo>
                  <a:lnTo>
                    <a:pt x="11557000" y="101600"/>
                  </a:lnTo>
                  <a:lnTo>
                    <a:pt x="11557000" y="2997200"/>
                  </a:lnTo>
                  <a:lnTo>
                    <a:pt x="11557000" y="3048000"/>
                  </a:lnTo>
                  <a:lnTo>
                    <a:pt x="50800" y="3048000"/>
                  </a:lnTo>
                  <a:lnTo>
                    <a:pt x="50800" y="2997200"/>
                  </a:lnTo>
                  <a:lnTo>
                    <a:pt x="50800" y="101600"/>
                  </a:lnTo>
                  <a:lnTo>
                    <a:pt x="50800" y="50800"/>
                  </a:lnTo>
                  <a:lnTo>
                    <a:pt x="11557000" y="50800"/>
                  </a:lnTo>
                  <a:lnTo>
                    <a:pt x="11557000" y="0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101600"/>
                  </a:lnTo>
                  <a:lnTo>
                    <a:pt x="0" y="2997200"/>
                  </a:lnTo>
                  <a:lnTo>
                    <a:pt x="0" y="3098800"/>
                  </a:lnTo>
                  <a:lnTo>
                    <a:pt x="50800" y="3098800"/>
                  </a:lnTo>
                  <a:lnTo>
                    <a:pt x="11557000" y="3098800"/>
                  </a:lnTo>
                  <a:lnTo>
                    <a:pt x="11607800" y="3098800"/>
                  </a:lnTo>
                  <a:lnTo>
                    <a:pt x="11607800" y="2997200"/>
                  </a:lnTo>
                  <a:lnTo>
                    <a:pt x="11607800" y="101600"/>
                  </a:lnTo>
                  <a:lnTo>
                    <a:pt x="11607800" y="0"/>
                  </a:lnTo>
                  <a:close/>
                </a:path>
              </a:pathLst>
            </a:custGeom>
            <a:solidFill>
              <a:srgbClr val="FF6B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886" y="2039619"/>
              <a:ext cx="11016857" cy="256743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811" y="5417540"/>
            <a:ext cx="11782551" cy="16985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1430000" y="7772027"/>
            <a:ext cx="6350000" cy="4781550"/>
            <a:chOff x="11430000" y="7772027"/>
            <a:chExt cx="6350000" cy="47815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0" y="7772400"/>
              <a:ext cx="6350000" cy="47811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30000" y="7772031"/>
              <a:ext cx="6350000" cy="4781550"/>
            </a:xfrm>
            <a:custGeom>
              <a:avLst/>
              <a:gdLst/>
              <a:ahLst/>
              <a:cxnLst/>
              <a:rect l="l" t="t" r="r" b="b"/>
              <a:pathLst>
                <a:path w="6350000" h="4781550">
                  <a:moveTo>
                    <a:pt x="6350000" y="368"/>
                  </a:moveTo>
                  <a:lnTo>
                    <a:pt x="6337300" y="368"/>
                  </a:lnTo>
                  <a:lnTo>
                    <a:pt x="6337300" y="13068"/>
                  </a:lnTo>
                  <a:lnTo>
                    <a:pt x="6337300" y="4768850"/>
                  </a:lnTo>
                  <a:lnTo>
                    <a:pt x="12700" y="4768850"/>
                  </a:lnTo>
                  <a:lnTo>
                    <a:pt x="12700" y="13068"/>
                  </a:lnTo>
                  <a:lnTo>
                    <a:pt x="6337300" y="13068"/>
                  </a:lnTo>
                  <a:lnTo>
                    <a:pt x="6337300" y="368"/>
                  </a:lnTo>
                  <a:lnTo>
                    <a:pt x="12700" y="368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781550"/>
                  </a:lnTo>
                  <a:lnTo>
                    <a:pt x="12700" y="4781550"/>
                  </a:lnTo>
                  <a:lnTo>
                    <a:pt x="6337300" y="4781550"/>
                  </a:lnTo>
                  <a:lnTo>
                    <a:pt x="6350000" y="4781550"/>
                  </a:lnTo>
                  <a:lnTo>
                    <a:pt x="6350000" y="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7169" y="9520428"/>
            <a:ext cx="931464" cy="312026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768600" y="8064500"/>
            <a:ext cx="1041400" cy="1054100"/>
          </a:xfrm>
          <a:custGeom>
            <a:avLst/>
            <a:gdLst/>
            <a:ahLst/>
            <a:cxnLst/>
            <a:rect l="l" t="t" r="r" b="b"/>
            <a:pathLst>
              <a:path w="1041400" h="1054100">
                <a:moveTo>
                  <a:pt x="699211" y="683260"/>
                </a:moveTo>
                <a:lnTo>
                  <a:pt x="604113" y="683260"/>
                </a:lnTo>
                <a:lnTo>
                  <a:pt x="604113" y="347980"/>
                </a:lnTo>
                <a:lnTo>
                  <a:pt x="604113" y="231140"/>
                </a:lnTo>
                <a:lnTo>
                  <a:pt x="373278" y="231140"/>
                </a:lnTo>
                <a:lnTo>
                  <a:pt x="373278" y="347980"/>
                </a:lnTo>
                <a:lnTo>
                  <a:pt x="470814" y="347980"/>
                </a:lnTo>
                <a:lnTo>
                  <a:pt x="470814" y="683260"/>
                </a:lnTo>
                <a:lnTo>
                  <a:pt x="365150" y="683260"/>
                </a:lnTo>
                <a:lnTo>
                  <a:pt x="365150" y="800100"/>
                </a:lnTo>
                <a:lnTo>
                  <a:pt x="699211" y="800100"/>
                </a:lnTo>
                <a:lnTo>
                  <a:pt x="699211" y="683260"/>
                </a:lnTo>
                <a:close/>
              </a:path>
              <a:path w="1041400" h="1054100">
                <a:moveTo>
                  <a:pt x="1041400" y="527050"/>
                </a:moveTo>
                <a:lnTo>
                  <a:pt x="1039266" y="479082"/>
                </a:lnTo>
                <a:lnTo>
                  <a:pt x="1033005" y="432320"/>
                </a:lnTo>
                <a:lnTo>
                  <a:pt x="1022794" y="386943"/>
                </a:lnTo>
                <a:lnTo>
                  <a:pt x="1008811" y="343154"/>
                </a:lnTo>
                <a:lnTo>
                  <a:pt x="991260" y="301117"/>
                </a:lnTo>
                <a:lnTo>
                  <a:pt x="970305" y="261048"/>
                </a:lnTo>
                <a:lnTo>
                  <a:pt x="946137" y="223100"/>
                </a:lnTo>
                <a:lnTo>
                  <a:pt x="927100" y="198183"/>
                </a:lnTo>
                <a:lnTo>
                  <a:pt x="927100" y="527050"/>
                </a:lnTo>
                <a:lnTo>
                  <a:pt x="924344" y="575437"/>
                </a:lnTo>
                <a:lnTo>
                  <a:pt x="916292" y="622109"/>
                </a:lnTo>
                <a:lnTo>
                  <a:pt x="903262" y="666775"/>
                </a:lnTo>
                <a:lnTo>
                  <a:pt x="885558" y="709142"/>
                </a:lnTo>
                <a:lnTo>
                  <a:pt x="863498" y="748906"/>
                </a:lnTo>
                <a:lnTo>
                  <a:pt x="837399" y="785761"/>
                </a:lnTo>
                <a:lnTo>
                  <a:pt x="807567" y="819404"/>
                </a:lnTo>
                <a:lnTo>
                  <a:pt x="774331" y="849541"/>
                </a:lnTo>
                <a:lnTo>
                  <a:pt x="737984" y="875868"/>
                </a:lnTo>
                <a:lnTo>
                  <a:pt x="698842" y="898080"/>
                </a:lnTo>
                <a:lnTo>
                  <a:pt x="657237" y="915885"/>
                </a:lnTo>
                <a:lnTo>
                  <a:pt x="613473" y="928979"/>
                </a:lnTo>
                <a:lnTo>
                  <a:pt x="567842" y="937044"/>
                </a:lnTo>
                <a:lnTo>
                  <a:pt x="520700" y="939800"/>
                </a:lnTo>
                <a:lnTo>
                  <a:pt x="473544" y="937044"/>
                </a:lnTo>
                <a:lnTo>
                  <a:pt x="427913" y="928979"/>
                </a:lnTo>
                <a:lnTo>
                  <a:pt x="384149" y="915885"/>
                </a:lnTo>
                <a:lnTo>
                  <a:pt x="342544" y="898080"/>
                </a:lnTo>
                <a:lnTo>
                  <a:pt x="303403" y="875868"/>
                </a:lnTo>
                <a:lnTo>
                  <a:pt x="267055" y="849541"/>
                </a:lnTo>
                <a:lnTo>
                  <a:pt x="233819" y="819404"/>
                </a:lnTo>
                <a:lnTo>
                  <a:pt x="203987" y="785761"/>
                </a:lnTo>
                <a:lnTo>
                  <a:pt x="177888" y="748906"/>
                </a:lnTo>
                <a:lnTo>
                  <a:pt x="155829" y="709142"/>
                </a:lnTo>
                <a:lnTo>
                  <a:pt x="138125" y="666775"/>
                </a:lnTo>
                <a:lnTo>
                  <a:pt x="125095" y="622109"/>
                </a:lnTo>
                <a:lnTo>
                  <a:pt x="117043" y="575437"/>
                </a:lnTo>
                <a:lnTo>
                  <a:pt x="114300" y="527050"/>
                </a:lnTo>
                <a:lnTo>
                  <a:pt x="117043" y="478675"/>
                </a:lnTo>
                <a:lnTo>
                  <a:pt x="125095" y="432003"/>
                </a:lnTo>
                <a:lnTo>
                  <a:pt x="138125" y="387337"/>
                </a:lnTo>
                <a:lnTo>
                  <a:pt x="155829" y="344970"/>
                </a:lnTo>
                <a:lnTo>
                  <a:pt x="177888" y="305206"/>
                </a:lnTo>
                <a:lnTo>
                  <a:pt x="203987" y="268351"/>
                </a:lnTo>
                <a:lnTo>
                  <a:pt x="233819" y="234708"/>
                </a:lnTo>
                <a:lnTo>
                  <a:pt x="267055" y="204571"/>
                </a:lnTo>
                <a:lnTo>
                  <a:pt x="303403" y="178244"/>
                </a:lnTo>
                <a:lnTo>
                  <a:pt x="342544" y="156032"/>
                </a:lnTo>
                <a:lnTo>
                  <a:pt x="384149" y="138226"/>
                </a:lnTo>
                <a:lnTo>
                  <a:pt x="427913" y="125133"/>
                </a:lnTo>
                <a:lnTo>
                  <a:pt x="473544" y="117068"/>
                </a:lnTo>
                <a:lnTo>
                  <a:pt x="520700" y="114300"/>
                </a:lnTo>
                <a:lnTo>
                  <a:pt x="567842" y="117068"/>
                </a:lnTo>
                <a:lnTo>
                  <a:pt x="613473" y="125133"/>
                </a:lnTo>
                <a:lnTo>
                  <a:pt x="657237" y="138226"/>
                </a:lnTo>
                <a:lnTo>
                  <a:pt x="698842" y="156032"/>
                </a:lnTo>
                <a:lnTo>
                  <a:pt x="737984" y="178244"/>
                </a:lnTo>
                <a:lnTo>
                  <a:pt x="774331" y="204571"/>
                </a:lnTo>
                <a:lnTo>
                  <a:pt x="807567" y="234708"/>
                </a:lnTo>
                <a:lnTo>
                  <a:pt x="837399" y="268351"/>
                </a:lnTo>
                <a:lnTo>
                  <a:pt x="863498" y="305206"/>
                </a:lnTo>
                <a:lnTo>
                  <a:pt x="885558" y="344970"/>
                </a:lnTo>
                <a:lnTo>
                  <a:pt x="903262" y="387337"/>
                </a:lnTo>
                <a:lnTo>
                  <a:pt x="916292" y="432003"/>
                </a:lnTo>
                <a:lnTo>
                  <a:pt x="924344" y="478675"/>
                </a:lnTo>
                <a:lnTo>
                  <a:pt x="927100" y="527050"/>
                </a:lnTo>
                <a:lnTo>
                  <a:pt x="927100" y="198183"/>
                </a:lnTo>
                <a:lnTo>
                  <a:pt x="888885" y="154381"/>
                </a:lnTo>
                <a:lnTo>
                  <a:pt x="856170" y="123964"/>
                </a:lnTo>
                <a:lnTo>
                  <a:pt x="820978" y="96431"/>
                </a:lnTo>
                <a:lnTo>
                  <a:pt x="783501" y="71958"/>
                </a:lnTo>
                <a:lnTo>
                  <a:pt x="743902" y="50749"/>
                </a:lnTo>
                <a:lnTo>
                  <a:pt x="702386" y="32981"/>
                </a:lnTo>
                <a:lnTo>
                  <a:pt x="659117" y="18834"/>
                </a:lnTo>
                <a:lnTo>
                  <a:pt x="614286" y="8496"/>
                </a:lnTo>
                <a:lnTo>
                  <a:pt x="568083" y="2159"/>
                </a:lnTo>
                <a:lnTo>
                  <a:pt x="520700" y="0"/>
                </a:lnTo>
                <a:lnTo>
                  <a:pt x="473303" y="2159"/>
                </a:lnTo>
                <a:lnTo>
                  <a:pt x="427101" y="8496"/>
                </a:lnTo>
                <a:lnTo>
                  <a:pt x="382270" y="18834"/>
                </a:lnTo>
                <a:lnTo>
                  <a:pt x="339001" y="32981"/>
                </a:lnTo>
                <a:lnTo>
                  <a:pt x="297484" y="50749"/>
                </a:lnTo>
                <a:lnTo>
                  <a:pt x="257886" y="71958"/>
                </a:lnTo>
                <a:lnTo>
                  <a:pt x="220408" y="96431"/>
                </a:lnTo>
                <a:lnTo>
                  <a:pt x="185216" y="123964"/>
                </a:lnTo>
                <a:lnTo>
                  <a:pt x="152501" y="154381"/>
                </a:lnTo>
                <a:lnTo>
                  <a:pt x="122453" y="187490"/>
                </a:lnTo>
                <a:lnTo>
                  <a:pt x="95250" y="223100"/>
                </a:lnTo>
                <a:lnTo>
                  <a:pt x="71081" y="261048"/>
                </a:lnTo>
                <a:lnTo>
                  <a:pt x="50126" y="301117"/>
                </a:lnTo>
                <a:lnTo>
                  <a:pt x="32575" y="343154"/>
                </a:lnTo>
                <a:lnTo>
                  <a:pt x="18592" y="386943"/>
                </a:lnTo>
                <a:lnTo>
                  <a:pt x="8382" y="432320"/>
                </a:lnTo>
                <a:lnTo>
                  <a:pt x="2120" y="479082"/>
                </a:lnTo>
                <a:lnTo>
                  <a:pt x="0" y="527050"/>
                </a:lnTo>
                <a:lnTo>
                  <a:pt x="2120" y="575030"/>
                </a:lnTo>
                <a:lnTo>
                  <a:pt x="8382" y="621792"/>
                </a:lnTo>
                <a:lnTo>
                  <a:pt x="18592" y="667169"/>
                </a:lnTo>
                <a:lnTo>
                  <a:pt x="32575" y="710958"/>
                </a:lnTo>
                <a:lnTo>
                  <a:pt x="50126" y="752995"/>
                </a:lnTo>
                <a:lnTo>
                  <a:pt x="71081" y="793064"/>
                </a:lnTo>
                <a:lnTo>
                  <a:pt x="95250" y="831011"/>
                </a:lnTo>
                <a:lnTo>
                  <a:pt x="122453" y="866622"/>
                </a:lnTo>
                <a:lnTo>
                  <a:pt x="152501" y="899731"/>
                </a:lnTo>
                <a:lnTo>
                  <a:pt x="185216" y="930148"/>
                </a:lnTo>
                <a:lnTo>
                  <a:pt x="220408" y="957681"/>
                </a:lnTo>
                <a:lnTo>
                  <a:pt x="257886" y="982154"/>
                </a:lnTo>
                <a:lnTo>
                  <a:pt x="297484" y="1003363"/>
                </a:lnTo>
                <a:lnTo>
                  <a:pt x="339001" y="1021130"/>
                </a:lnTo>
                <a:lnTo>
                  <a:pt x="382270" y="1035278"/>
                </a:lnTo>
                <a:lnTo>
                  <a:pt x="427101" y="1045616"/>
                </a:lnTo>
                <a:lnTo>
                  <a:pt x="473303" y="1051953"/>
                </a:lnTo>
                <a:lnTo>
                  <a:pt x="520700" y="1054100"/>
                </a:lnTo>
                <a:lnTo>
                  <a:pt x="568083" y="1051953"/>
                </a:lnTo>
                <a:lnTo>
                  <a:pt x="614286" y="1045616"/>
                </a:lnTo>
                <a:lnTo>
                  <a:pt x="659117" y="1035278"/>
                </a:lnTo>
                <a:lnTo>
                  <a:pt x="702386" y="1021130"/>
                </a:lnTo>
                <a:lnTo>
                  <a:pt x="743902" y="1003363"/>
                </a:lnTo>
                <a:lnTo>
                  <a:pt x="783501" y="982154"/>
                </a:lnTo>
                <a:lnTo>
                  <a:pt x="820978" y="957681"/>
                </a:lnTo>
                <a:lnTo>
                  <a:pt x="856170" y="930148"/>
                </a:lnTo>
                <a:lnTo>
                  <a:pt x="888885" y="899731"/>
                </a:lnTo>
                <a:lnTo>
                  <a:pt x="918933" y="866622"/>
                </a:lnTo>
                <a:lnTo>
                  <a:pt x="946137" y="831011"/>
                </a:lnTo>
                <a:lnTo>
                  <a:pt x="970305" y="793064"/>
                </a:lnTo>
                <a:lnTo>
                  <a:pt x="991260" y="752995"/>
                </a:lnTo>
                <a:lnTo>
                  <a:pt x="1008811" y="710958"/>
                </a:lnTo>
                <a:lnTo>
                  <a:pt x="1022794" y="667169"/>
                </a:lnTo>
                <a:lnTo>
                  <a:pt x="1033005" y="621792"/>
                </a:lnTo>
                <a:lnTo>
                  <a:pt x="1039266" y="575030"/>
                </a:lnTo>
                <a:lnTo>
                  <a:pt x="1041400" y="527050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89500" y="8064500"/>
            <a:ext cx="1041400" cy="1054100"/>
          </a:xfrm>
          <a:custGeom>
            <a:avLst/>
            <a:gdLst/>
            <a:ahLst/>
            <a:cxnLst/>
            <a:rect l="l" t="t" r="r" b="b"/>
            <a:pathLst>
              <a:path w="1041400" h="1054100">
                <a:moveTo>
                  <a:pt x="760984" y="683869"/>
                </a:moveTo>
                <a:lnTo>
                  <a:pt x="511721" y="683869"/>
                </a:lnTo>
                <a:lnTo>
                  <a:pt x="508736" y="683336"/>
                </a:lnTo>
                <a:lnTo>
                  <a:pt x="506577" y="682256"/>
                </a:lnTo>
                <a:lnTo>
                  <a:pt x="504952" y="680618"/>
                </a:lnTo>
                <a:lnTo>
                  <a:pt x="504139" y="678180"/>
                </a:lnTo>
                <a:lnTo>
                  <a:pt x="504139" y="672769"/>
                </a:lnTo>
                <a:lnTo>
                  <a:pt x="504672" y="670877"/>
                </a:lnTo>
                <a:lnTo>
                  <a:pt x="507390" y="667080"/>
                </a:lnTo>
                <a:lnTo>
                  <a:pt x="508736" y="665721"/>
                </a:lnTo>
                <a:lnTo>
                  <a:pt x="509828" y="665175"/>
                </a:lnTo>
                <a:lnTo>
                  <a:pt x="662635" y="562762"/>
                </a:lnTo>
                <a:lnTo>
                  <a:pt x="701040" y="531469"/>
                </a:lnTo>
                <a:lnTo>
                  <a:pt x="726846" y="496112"/>
                </a:lnTo>
                <a:lnTo>
                  <a:pt x="742086" y="455269"/>
                </a:lnTo>
                <a:lnTo>
                  <a:pt x="747166" y="409143"/>
                </a:lnTo>
                <a:lnTo>
                  <a:pt x="745693" y="384962"/>
                </a:lnTo>
                <a:lnTo>
                  <a:pt x="733907" y="340258"/>
                </a:lnTo>
                <a:lnTo>
                  <a:pt x="710996" y="300482"/>
                </a:lnTo>
                <a:lnTo>
                  <a:pt x="678484" y="268376"/>
                </a:lnTo>
                <a:lnTo>
                  <a:pt x="636930" y="244856"/>
                </a:lnTo>
                <a:lnTo>
                  <a:pt x="588162" y="232664"/>
                </a:lnTo>
                <a:lnTo>
                  <a:pt x="561035" y="231140"/>
                </a:lnTo>
                <a:lnTo>
                  <a:pt x="387908" y="231140"/>
                </a:lnTo>
                <a:lnTo>
                  <a:pt x="387908" y="347370"/>
                </a:lnTo>
                <a:lnTo>
                  <a:pt x="548030" y="347370"/>
                </a:lnTo>
                <a:lnTo>
                  <a:pt x="558190" y="347878"/>
                </a:lnTo>
                <a:lnTo>
                  <a:pt x="597408" y="364439"/>
                </a:lnTo>
                <a:lnTo>
                  <a:pt x="615746" y="399796"/>
                </a:lnTo>
                <a:lnTo>
                  <a:pt x="616305" y="409143"/>
                </a:lnTo>
                <a:lnTo>
                  <a:pt x="615746" y="417626"/>
                </a:lnTo>
                <a:lnTo>
                  <a:pt x="597204" y="456895"/>
                </a:lnTo>
                <a:lnTo>
                  <a:pt x="412292" y="591223"/>
                </a:lnTo>
                <a:lnTo>
                  <a:pt x="401066" y="600316"/>
                </a:lnTo>
                <a:lnTo>
                  <a:pt x="374091" y="634301"/>
                </a:lnTo>
                <a:lnTo>
                  <a:pt x="361137" y="674230"/>
                </a:lnTo>
                <a:lnTo>
                  <a:pt x="360273" y="687933"/>
                </a:lnTo>
                <a:lnTo>
                  <a:pt x="361188" y="703072"/>
                </a:lnTo>
                <a:lnTo>
                  <a:pt x="374904" y="744842"/>
                </a:lnTo>
                <a:lnTo>
                  <a:pt x="403707" y="777151"/>
                </a:lnTo>
                <a:lnTo>
                  <a:pt x="445211" y="796442"/>
                </a:lnTo>
                <a:lnTo>
                  <a:pt x="478129" y="800100"/>
                </a:lnTo>
                <a:lnTo>
                  <a:pt x="760984" y="800100"/>
                </a:lnTo>
                <a:lnTo>
                  <a:pt x="760984" y="683869"/>
                </a:lnTo>
                <a:close/>
              </a:path>
              <a:path w="1041400" h="1054100">
                <a:moveTo>
                  <a:pt x="1041400" y="527050"/>
                </a:moveTo>
                <a:lnTo>
                  <a:pt x="1039266" y="479082"/>
                </a:lnTo>
                <a:lnTo>
                  <a:pt x="1033005" y="432320"/>
                </a:lnTo>
                <a:lnTo>
                  <a:pt x="1022794" y="386943"/>
                </a:lnTo>
                <a:lnTo>
                  <a:pt x="1008811" y="343154"/>
                </a:lnTo>
                <a:lnTo>
                  <a:pt x="991260" y="301117"/>
                </a:lnTo>
                <a:lnTo>
                  <a:pt x="970305" y="261048"/>
                </a:lnTo>
                <a:lnTo>
                  <a:pt x="946137" y="223100"/>
                </a:lnTo>
                <a:lnTo>
                  <a:pt x="927100" y="198183"/>
                </a:lnTo>
                <a:lnTo>
                  <a:pt x="927100" y="527050"/>
                </a:lnTo>
                <a:lnTo>
                  <a:pt x="924344" y="575437"/>
                </a:lnTo>
                <a:lnTo>
                  <a:pt x="916292" y="622109"/>
                </a:lnTo>
                <a:lnTo>
                  <a:pt x="903262" y="666775"/>
                </a:lnTo>
                <a:lnTo>
                  <a:pt x="885558" y="709142"/>
                </a:lnTo>
                <a:lnTo>
                  <a:pt x="863498" y="748906"/>
                </a:lnTo>
                <a:lnTo>
                  <a:pt x="837399" y="785761"/>
                </a:lnTo>
                <a:lnTo>
                  <a:pt x="807567" y="819404"/>
                </a:lnTo>
                <a:lnTo>
                  <a:pt x="774331" y="849541"/>
                </a:lnTo>
                <a:lnTo>
                  <a:pt x="737984" y="875868"/>
                </a:lnTo>
                <a:lnTo>
                  <a:pt x="698842" y="898080"/>
                </a:lnTo>
                <a:lnTo>
                  <a:pt x="657237" y="915885"/>
                </a:lnTo>
                <a:lnTo>
                  <a:pt x="613473" y="928979"/>
                </a:lnTo>
                <a:lnTo>
                  <a:pt x="567842" y="937044"/>
                </a:lnTo>
                <a:lnTo>
                  <a:pt x="520700" y="939800"/>
                </a:lnTo>
                <a:lnTo>
                  <a:pt x="473544" y="937044"/>
                </a:lnTo>
                <a:lnTo>
                  <a:pt x="427913" y="928979"/>
                </a:lnTo>
                <a:lnTo>
                  <a:pt x="384149" y="915885"/>
                </a:lnTo>
                <a:lnTo>
                  <a:pt x="342544" y="898080"/>
                </a:lnTo>
                <a:lnTo>
                  <a:pt x="303403" y="875868"/>
                </a:lnTo>
                <a:lnTo>
                  <a:pt x="267055" y="849541"/>
                </a:lnTo>
                <a:lnTo>
                  <a:pt x="233819" y="819404"/>
                </a:lnTo>
                <a:lnTo>
                  <a:pt x="203987" y="785761"/>
                </a:lnTo>
                <a:lnTo>
                  <a:pt x="177888" y="748906"/>
                </a:lnTo>
                <a:lnTo>
                  <a:pt x="155829" y="709142"/>
                </a:lnTo>
                <a:lnTo>
                  <a:pt x="138125" y="666775"/>
                </a:lnTo>
                <a:lnTo>
                  <a:pt x="125095" y="622109"/>
                </a:lnTo>
                <a:lnTo>
                  <a:pt x="117043" y="575437"/>
                </a:lnTo>
                <a:lnTo>
                  <a:pt x="114300" y="527050"/>
                </a:lnTo>
                <a:lnTo>
                  <a:pt x="117043" y="478675"/>
                </a:lnTo>
                <a:lnTo>
                  <a:pt x="125095" y="432003"/>
                </a:lnTo>
                <a:lnTo>
                  <a:pt x="138125" y="387337"/>
                </a:lnTo>
                <a:lnTo>
                  <a:pt x="155829" y="344970"/>
                </a:lnTo>
                <a:lnTo>
                  <a:pt x="177888" y="305206"/>
                </a:lnTo>
                <a:lnTo>
                  <a:pt x="203987" y="268351"/>
                </a:lnTo>
                <a:lnTo>
                  <a:pt x="233819" y="234708"/>
                </a:lnTo>
                <a:lnTo>
                  <a:pt x="267055" y="204571"/>
                </a:lnTo>
                <a:lnTo>
                  <a:pt x="303403" y="178244"/>
                </a:lnTo>
                <a:lnTo>
                  <a:pt x="342544" y="156032"/>
                </a:lnTo>
                <a:lnTo>
                  <a:pt x="384149" y="138226"/>
                </a:lnTo>
                <a:lnTo>
                  <a:pt x="427913" y="125133"/>
                </a:lnTo>
                <a:lnTo>
                  <a:pt x="473544" y="117068"/>
                </a:lnTo>
                <a:lnTo>
                  <a:pt x="520700" y="114300"/>
                </a:lnTo>
                <a:lnTo>
                  <a:pt x="567842" y="117068"/>
                </a:lnTo>
                <a:lnTo>
                  <a:pt x="613473" y="125133"/>
                </a:lnTo>
                <a:lnTo>
                  <a:pt x="657237" y="138226"/>
                </a:lnTo>
                <a:lnTo>
                  <a:pt x="698842" y="156032"/>
                </a:lnTo>
                <a:lnTo>
                  <a:pt x="737984" y="178244"/>
                </a:lnTo>
                <a:lnTo>
                  <a:pt x="774331" y="204571"/>
                </a:lnTo>
                <a:lnTo>
                  <a:pt x="807567" y="234708"/>
                </a:lnTo>
                <a:lnTo>
                  <a:pt x="837399" y="268351"/>
                </a:lnTo>
                <a:lnTo>
                  <a:pt x="863498" y="305206"/>
                </a:lnTo>
                <a:lnTo>
                  <a:pt x="885558" y="344970"/>
                </a:lnTo>
                <a:lnTo>
                  <a:pt x="903262" y="387337"/>
                </a:lnTo>
                <a:lnTo>
                  <a:pt x="916292" y="432003"/>
                </a:lnTo>
                <a:lnTo>
                  <a:pt x="924344" y="478675"/>
                </a:lnTo>
                <a:lnTo>
                  <a:pt x="927100" y="527050"/>
                </a:lnTo>
                <a:lnTo>
                  <a:pt x="927100" y="198183"/>
                </a:lnTo>
                <a:lnTo>
                  <a:pt x="888885" y="154381"/>
                </a:lnTo>
                <a:lnTo>
                  <a:pt x="856170" y="123964"/>
                </a:lnTo>
                <a:lnTo>
                  <a:pt x="820978" y="96431"/>
                </a:lnTo>
                <a:lnTo>
                  <a:pt x="783501" y="71958"/>
                </a:lnTo>
                <a:lnTo>
                  <a:pt x="743902" y="50749"/>
                </a:lnTo>
                <a:lnTo>
                  <a:pt x="702386" y="32981"/>
                </a:lnTo>
                <a:lnTo>
                  <a:pt x="659117" y="18834"/>
                </a:lnTo>
                <a:lnTo>
                  <a:pt x="614286" y="8496"/>
                </a:lnTo>
                <a:lnTo>
                  <a:pt x="568083" y="2159"/>
                </a:lnTo>
                <a:lnTo>
                  <a:pt x="520700" y="0"/>
                </a:lnTo>
                <a:lnTo>
                  <a:pt x="473303" y="2159"/>
                </a:lnTo>
                <a:lnTo>
                  <a:pt x="427101" y="8496"/>
                </a:lnTo>
                <a:lnTo>
                  <a:pt x="382270" y="18834"/>
                </a:lnTo>
                <a:lnTo>
                  <a:pt x="339001" y="32981"/>
                </a:lnTo>
                <a:lnTo>
                  <a:pt x="297484" y="50749"/>
                </a:lnTo>
                <a:lnTo>
                  <a:pt x="257886" y="71958"/>
                </a:lnTo>
                <a:lnTo>
                  <a:pt x="220408" y="96431"/>
                </a:lnTo>
                <a:lnTo>
                  <a:pt x="185216" y="123964"/>
                </a:lnTo>
                <a:lnTo>
                  <a:pt x="152501" y="154381"/>
                </a:lnTo>
                <a:lnTo>
                  <a:pt x="122453" y="187490"/>
                </a:lnTo>
                <a:lnTo>
                  <a:pt x="95250" y="223100"/>
                </a:lnTo>
                <a:lnTo>
                  <a:pt x="71081" y="261048"/>
                </a:lnTo>
                <a:lnTo>
                  <a:pt x="50126" y="301117"/>
                </a:lnTo>
                <a:lnTo>
                  <a:pt x="32575" y="343154"/>
                </a:lnTo>
                <a:lnTo>
                  <a:pt x="18592" y="386943"/>
                </a:lnTo>
                <a:lnTo>
                  <a:pt x="8382" y="432320"/>
                </a:lnTo>
                <a:lnTo>
                  <a:pt x="2120" y="479082"/>
                </a:lnTo>
                <a:lnTo>
                  <a:pt x="0" y="527050"/>
                </a:lnTo>
                <a:lnTo>
                  <a:pt x="2120" y="575030"/>
                </a:lnTo>
                <a:lnTo>
                  <a:pt x="8382" y="621792"/>
                </a:lnTo>
                <a:lnTo>
                  <a:pt x="18592" y="667169"/>
                </a:lnTo>
                <a:lnTo>
                  <a:pt x="32575" y="710958"/>
                </a:lnTo>
                <a:lnTo>
                  <a:pt x="50126" y="752995"/>
                </a:lnTo>
                <a:lnTo>
                  <a:pt x="71081" y="793064"/>
                </a:lnTo>
                <a:lnTo>
                  <a:pt x="95250" y="831011"/>
                </a:lnTo>
                <a:lnTo>
                  <a:pt x="122453" y="866622"/>
                </a:lnTo>
                <a:lnTo>
                  <a:pt x="152501" y="899731"/>
                </a:lnTo>
                <a:lnTo>
                  <a:pt x="185216" y="930148"/>
                </a:lnTo>
                <a:lnTo>
                  <a:pt x="220408" y="957681"/>
                </a:lnTo>
                <a:lnTo>
                  <a:pt x="257886" y="982154"/>
                </a:lnTo>
                <a:lnTo>
                  <a:pt x="297484" y="1003363"/>
                </a:lnTo>
                <a:lnTo>
                  <a:pt x="339001" y="1021130"/>
                </a:lnTo>
                <a:lnTo>
                  <a:pt x="382270" y="1035278"/>
                </a:lnTo>
                <a:lnTo>
                  <a:pt x="427101" y="1045616"/>
                </a:lnTo>
                <a:lnTo>
                  <a:pt x="473303" y="1051953"/>
                </a:lnTo>
                <a:lnTo>
                  <a:pt x="520700" y="1054100"/>
                </a:lnTo>
                <a:lnTo>
                  <a:pt x="568083" y="1051953"/>
                </a:lnTo>
                <a:lnTo>
                  <a:pt x="614286" y="1045616"/>
                </a:lnTo>
                <a:lnTo>
                  <a:pt x="659117" y="1035278"/>
                </a:lnTo>
                <a:lnTo>
                  <a:pt x="702386" y="1021130"/>
                </a:lnTo>
                <a:lnTo>
                  <a:pt x="743902" y="1003363"/>
                </a:lnTo>
                <a:lnTo>
                  <a:pt x="783501" y="982154"/>
                </a:lnTo>
                <a:lnTo>
                  <a:pt x="820978" y="957681"/>
                </a:lnTo>
                <a:lnTo>
                  <a:pt x="856170" y="930148"/>
                </a:lnTo>
                <a:lnTo>
                  <a:pt x="888885" y="899731"/>
                </a:lnTo>
                <a:lnTo>
                  <a:pt x="918933" y="866622"/>
                </a:lnTo>
                <a:lnTo>
                  <a:pt x="946137" y="831011"/>
                </a:lnTo>
                <a:lnTo>
                  <a:pt x="970305" y="793064"/>
                </a:lnTo>
                <a:lnTo>
                  <a:pt x="991260" y="752995"/>
                </a:lnTo>
                <a:lnTo>
                  <a:pt x="1008811" y="710958"/>
                </a:lnTo>
                <a:lnTo>
                  <a:pt x="1022794" y="667169"/>
                </a:lnTo>
                <a:lnTo>
                  <a:pt x="1033005" y="621792"/>
                </a:lnTo>
                <a:lnTo>
                  <a:pt x="1039266" y="575030"/>
                </a:lnTo>
                <a:lnTo>
                  <a:pt x="1041400" y="527050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75700" y="7645400"/>
            <a:ext cx="1041400" cy="1054100"/>
          </a:xfrm>
          <a:custGeom>
            <a:avLst/>
            <a:gdLst/>
            <a:ahLst/>
            <a:cxnLst/>
            <a:rect l="l" t="t" r="r" b="b"/>
            <a:pathLst>
              <a:path w="1041400" h="1054100">
                <a:moveTo>
                  <a:pt x="756920" y="630237"/>
                </a:moveTo>
                <a:lnTo>
                  <a:pt x="749604" y="585520"/>
                </a:lnTo>
                <a:lnTo>
                  <a:pt x="730097" y="544880"/>
                </a:lnTo>
                <a:lnTo>
                  <a:pt x="698398" y="510743"/>
                </a:lnTo>
                <a:lnTo>
                  <a:pt x="711047" y="498856"/>
                </a:lnTo>
                <a:lnTo>
                  <a:pt x="739851" y="457098"/>
                </a:lnTo>
                <a:lnTo>
                  <a:pt x="754316" y="409397"/>
                </a:lnTo>
                <a:lnTo>
                  <a:pt x="755294" y="392887"/>
                </a:lnTo>
                <a:lnTo>
                  <a:pt x="753872" y="371043"/>
                </a:lnTo>
                <a:lnTo>
                  <a:pt x="742492" y="330403"/>
                </a:lnTo>
                <a:lnTo>
                  <a:pt x="720547" y="294233"/>
                </a:lnTo>
                <a:lnTo>
                  <a:pt x="690473" y="264972"/>
                </a:lnTo>
                <a:lnTo>
                  <a:pt x="653034" y="243484"/>
                </a:lnTo>
                <a:lnTo>
                  <a:pt x="610362" y="232511"/>
                </a:lnTo>
                <a:lnTo>
                  <a:pt x="587044" y="231140"/>
                </a:lnTo>
                <a:lnTo>
                  <a:pt x="366776" y="231140"/>
                </a:lnTo>
                <a:lnTo>
                  <a:pt x="366776" y="347370"/>
                </a:lnTo>
                <a:lnTo>
                  <a:pt x="565912" y="347370"/>
                </a:lnTo>
                <a:lnTo>
                  <a:pt x="573786" y="347827"/>
                </a:lnTo>
                <a:lnTo>
                  <a:pt x="609904" y="368401"/>
                </a:lnTo>
                <a:lnTo>
                  <a:pt x="621995" y="401828"/>
                </a:lnTo>
                <a:lnTo>
                  <a:pt x="621487" y="409346"/>
                </a:lnTo>
                <a:lnTo>
                  <a:pt x="600151" y="445008"/>
                </a:lnTo>
                <a:lnTo>
                  <a:pt x="565912" y="456298"/>
                </a:lnTo>
                <a:lnTo>
                  <a:pt x="394411" y="456298"/>
                </a:lnTo>
                <a:lnTo>
                  <a:pt x="394411" y="567639"/>
                </a:lnTo>
                <a:lnTo>
                  <a:pt x="561848" y="567639"/>
                </a:lnTo>
                <a:lnTo>
                  <a:pt x="570179" y="568147"/>
                </a:lnTo>
                <a:lnTo>
                  <a:pt x="604926" y="584708"/>
                </a:lnTo>
                <a:lnTo>
                  <a:pt x="621995" y="626173"/>
                </a:lnTo>
                <a:lnTo>
                  <a:pt x="621487" y="634453"/>
                </a:lnTo>
                <a:lnTo>
                  <a:pt x="599236" y="672553"/>
                </a:lnTo>
                <a:lnTo>
                  <a:pt x="561848" y="683869"/>
                </a:lnTo>
                <a:lnTo>
                  <a:pt x="366776" y="683869"/>
                </a:lnTo>
                <a:lnTo>
                  <a:pt x="366776" y="800100"/>
                </a:lnTo>
                <a:lnTo>
                  <a:pt x="583793" y="800100"/>
                </a:lnTo>
                <a:lnTo>
                  <a:pt x="607568" y="798741"/>
                </a:lnTo>
                <a:lnTo>
                  <a:pt x="651459" y="787768"/>
                </a:lnTo>
                <a:lnTo>
                  <a:pt x="690067" y="765822"/>
                </a:lnTo>
                <a:lnTo>
                  <a:pt x="720953" y="735342"/>
                </a:lnTo>
                <a:lnTo>
                  <a:pt x="743661" y="697141"/>
                </a:lnTo>
                <a:lnTo>
                  <a:pt x="755446" y="653656"/>
                </a:lnTo>
                <a:lnTo>
                  <a:pt x="756920" y="630237"/>
                </a:lnTo>
                <a:close/>
              </a:path>
              <a:path w="1041400" h="1054100">
                <a:moveTo>
                  <a:pt x="1041400" y="527050"/>
                </a:moveTo>
                <a:lnTo>
                  <a:pt x="1039266" y="479082"/>
                </a:lnTo>
                <a:lnTo>
                  <a:pt x="1033005" y="432320"/>
                </a:lnTo>
                <a:lnTo>
                  <a:pt x="1022794" y="386943"/>
                </a:lnTo>
                <a:lnTo>
                  <a:pt x="1008811" y="343154"/>
                </a:lnTo>
                <a:lnTo>
                  <a:pt x="991260" y="301117"/>
                </a:lnTo>
                <a:lnTo>
                  <a:pt x="970305" y="261048"/>
                </a:lnTo>
                <a:lnTo>
                  <a:pt x="946137" y="223100"/>
                </a:lnTo>
                <a:lnTo>
                  <a:pt x="927100" y="198183"/>
                </a:lnTo>
                <a:lnTo>
                  <a:pt x="927100" y="527050"/>
                </a:lnTo>
                <a:lnTo>
                  <a:pt x="924344" y="575437"/>
                </a:lnTo>
                <a:lnTo>
                  <a:pt x="916292" y="622109"/>
                </a:lnTo>
                <a:lnTo>
                  <a:pt x="903262" y="666775"/>
                </a:lnTo>
                <a:lnTo>
                  <a:pt x="885558" y="709142"/>
                </a:lnTo>
                <a:lnTo>
                  <a:pt x="863498" y="748906"/>
                </a:lnTo>
                <a:lnTo>
                  <a:pt x="837399" y="785761"/>
                </a:lnTo>
                <a:lnTo>
                  <a:pt x="807567" y="819404"/>
                </a:lnTo>
                <a:lnTo>
                  <a:pt x="774331" y="849541"/>
                </a:lnTo>
                <a:lnTo>
                  <a:pt x="737984" y="875868"/>
                </a:lnTo>
                <a:lnTo>
                  <a:pt x="698842" y="898080"/>
                </a:lnTo>
                <a:lnTo>
                  <a:pt x="657237" y="915885"/>
                </a:lnTo>
                <a:lnTo>
                  <a:pt x="613473" y="928979"/>
                </a:lnTo>
                <a:lnTo>
                  <a:pt x="567842" y="937044"/>
                </a:lnTo>
                <a:lnTo>
                  <a:pt x="520700" y="939800"/>
                </a:lnTo>
                <a:lnTo>
                  <a:pt x="473544" y="937044"/>
                </a:lnTo>
                <a:lnTo>
                  <a:pt x="427913" y="928979"/>
                </a:lnTo>
                <a:lnTo>
                  <a:pt x="384149" y="915885"/>
                </a:lnTo>
                <a:lnTo>
                  <a:pt x="342544" y="898080"/>
                </a:lnTo>
                <a:lnTo>
                  <a:pt x="303403" y="875868"/>
                </a:lnTo>
                <a:lnTo>
                  <a:pt x="267055" y="849541"/>
                </a:lnTo>
                <a:lnTo>
                  <a:pt x="233819" y="819404"/>
                </a:lnTo>
                <a:lnTo>
                  <a:pt x="203987" y="785761"/>
                </a:lnTo>
                <a:lnTo>
                  <a:pt x="177888" y="748906"/>
                </a:lnTo>
                <a:lnTo>
                  <a:pt x="155829" y="709142"/>
                </a:lnTo>
                <a:lnTo>
                  <a:pt x="138125" y="666775"/>
                </a:lnTo>
                <a:lnTo>
                  <a:pt x="125095" y="622109"/>
                </a:lnTo>
                <a:lnTo>
                  <a:pt x="117043" y="575437"/>
                </a:lnTo>
                <a:lnTo>
                  <a:pt x="114300" y="527050"/>
                </a:lnTo>
                <a:lnTo>
                  <a:pt x="117043" y="478675"/>
                </a:lnTo>
                <a:lnTo>
                  <a:pt x="125095" y="432003"/>
                </a:lnTo>
                <a:lnTo>
                  <a:pt x="138125" y="387337"/>
                </a:lnTo>
                <a:lnTo>
                  <a:pt x="155829" y="344970"/>
                </a:lnTo>
                <a:lnTo>
                  <a:pt x="177888" y="305206"/>
                </a:lnTo>
                <a:lnTo>
                  <a:pt x="203987" y="268351"/>
                </a:lnTo>
                <a:lnTo>
                  <a:pt x="233819" y="234708"/>
                </a:lnTo>
                <a:lnTo>
                  <a:pt x="267055" y="204571"/>
                </a:lnTo>
                <a:lnTo>
                  <a:pt x="303403" y="178244"/>
                </a:lnTo>
                <a:lnTo>
                  <a:pt x="342544" y="156032"/>
                </a:lnTo>
                <a:lnTo>
                  <a:pt x="384149" y="138226"/>
                </a:lnTo>
                <a:lnTo>
                  <a:pt x="427913" y="125133"/>
                </a:lnTo>
                <a:lnTo>
                  <a:pt x="473544" y="117068"/>
                </a:lnTo>
                <a:lnTo>
                  <a:pt x="520700" y="114300"/>
                </a:lnTo>
                <a:lnTo>
                  <a:pt x="567842" y="117068"/>
                </a:lnTo>
                <a:lnTo>
                  <a:pt x="613473" y="125133"/>
                </a:lnTo>
                <a:lnTo>
                  <a:pt x="657237" y="138226"/>
                </a:lnTo>
                <a:lnTo>
                  <a:pt x="698842" y="156032"/>
                </a:lnTo>
                <a:lnTo>
                  <a:pt x="737984" y="178244"/>
                </a:lnTo>
                <a:lnTo>
                  <a:pt x="774331" y="204571"/>
                </a:lnTo>
                <a:lnTo>
                  <a:pt x="807567" y="234708"/>
                </a:lnTo>
                <a:lnTo>
                  <a:pt x="837399" y="268351"/>
                </a:lnTo>
                <a:lnTo>
                  <a:pt x="863498" y="305206"/>
                </a:lnTo>
                <a:lnTo>
                  <a:pt x="885558" y="344970"/>
                </a:lnTo>
                <a:lnTo>
                  <a:pt x="903262" y="387337"/>
                </a:lnTo>
                <a:lnTo>
                  <a:pt x="916292" y="432003"/>
                </a:lnTo>
                <a:lnTo>
                  <a:pt x="924344" y="478675"/>
                </a:lnTo>
                <a:lnTo>
                  <a:pt x="927100" y="527050"/>
                </a:lnTo>
                <a:lnTo>
                  <a:pt x="927100" y="198183"/>
                </a:lnTo>
                <a:lnTo>
                  <a:pt x="888885" y="154381"/>
                </a:lnTo>
                <a:lnTo>
                  <a:pt x="856170" y="123964"/>
                </a:lnTo>
                <a:lnTo>
                  <a:pt x="820978" y="96431"/>
                </a:lnTo>
                <a:lnTo>
                  <a:pt x="783501" y="71958"/>
                </a:lnTo>
                <a:lnTo>
                  <a:pt x="743902" y="50749"/>
                </a:lnTo>
                <a:lnTo>
                  <a:pt x="702386" y="32981"/>
                </a:lnTo>
                <a:lnTo>
                  <a:pt x="659117" y="18834"/>
                </a:lnTo>
                <a:lnTo>
                  <a:pt x="614286" y="8496"/>
                </a:lnTo>
                <a:lnTo>
                  <a:pt x="568083" y="2159"/>
                </a:lnTo>
                <a:lnTo>
                  <a:pt x="520700" y="0"/>
                </a:lnTo>
                <a:lnTo>
                  <a:pt x="473303" y="2159"/>
                </a:lnTo>
                <a:lnTo>
                  <a:pt x="427101" y="8496"/>
                </a:lnTo>
                <a:lnTo>
                  <a:pt x="382270" y="18834"/>
                </a:lnTo>
                <a:lnTo>
                  <a:pt x="339001" y="32981"/>
                </a:lnTo>
                <a:lnTo>
                  <a:pt x="297484" y="50749"/>
                </a:lnTo>
                <a:lnTo>
                  <a:pt x="257886" y="71958"/>
                </a:lnTo>
                <a:lnTo>
                  <a:pt x="220408" y="96431"/>
                </a:lnTo>
                <a:lnTo>
                  <a:pt x="185216" y="123964"/>
                </a:lnTo>
                <a:lnTo>
                  <a:pt x="152501" y="154381"/>
                </a:lnTo>
                <a:lnTo>
                  <a:pt x="122453" y="187490"/>
                </a:lnTo>
                <a:lnTo>
                  <a:pt x="95250" y="223100"/>
                </a:lnTo>
                <a:lnTo>
                  <a:pt x="71081" y="261048"/>
                </a:lnTo>
                <a:lnTo>
                  <a:pt x="50126" y="301117"/>
                </a:lnTo>
                <a:lnTo>
                  <a:pt x="32575" y="343154"/>
                </a:lnTo>
                <a:lnTo>
                  <a:pt x="18592" y="386943"/>
                </a:lnTo>
                <a:lnTo>
                  <a:pt x="8382" y="432320"/>
                </a:lnTo>
                <a:lnTo>
                  <a:pt x="2120" y="479082"/>
                </a:lnTo>
                <a:lnTo>
                  <a:pt x="0" y="527050"/>
                </a:lnTo>
                <a:lnTo>
                  <a:pt x="2120" y="575030"/>
                </a:lnTo>
                <a:lnTo>
                  <a:pt x="8382" y="621792"/>
                </a:lnTo>
                <a:lnTo>
                  <a:pt x="18592" y="667169"/>
                </a:lnTo>
                <a:lnTo>
                  <a:pt x="32575" y="710958"/>
                </a:lnTo>
                <a:lnTo>
                  <a:pt x="50126" y="752995"/>
                </a:lnTo>
                <a:lnTo>
                  <a:pt x="71081" y="793064"/>
                </a:lnTo>
                <a:lnTo>
                  <a:pt x="95250" y="831011"/>
                </a:lnTo>
                <a:lnTo>
                  <a:pt x="122453" y="866622"/>
                </a:lnTo>
                <a:lnTo>
                  <a:pt x="152501" y="899731"/>
                </a:lnTo>
                <a:lnTo>
                  <a:pt x="185216" y="930148"/>
                </a:lnTo>
                <a:lnTo>
                  <a:pt x="220408" y="957681"/>
                </a:lnTo>
                <a:lnTo>
                  <a:pt x="257886" y="982154"/>
                </a:lnTo>
                <a:lnTo>
                  <a:pt x="297484" y="1003363"/>
                </a:lnTo>
                <a:lnTo>
                  <a:pt x="339001" y="1021130"/>
                </a:lnTo>
                <a:lnTo>
                  <a:pt x="382270" y="1035278"/>
                </a:lnTo>
                <a:lnTo>
                  <a:pt x="427101" y="1045616"/>
                </a:lnTo>
                <a:lnTo>
                  <a:pt x="473303" y="1051953"/>
                </a:lnTo>
                <a:lnTo>
                  <a:pt x="520700" y="1054100"/>
                </a:lnTo>
                <a:lnTo>
                  <a:pt x="568083" y="1051953"/>
                </a:lnTo>
                <a:lnTo>
                  <a:pt x="614286" y="1045616"/>
                </a:lnTo>
                <a:lnTo>
                  <a:pt x="659117" y="1035278"/>
                </a:lnTo>
                <a:lnTo>
                  <a:pt x="702386" y="1021130"/>
                </a:lnTo>
                <a:lnTo>
                  <a:pt x="743902" y="1003363"/>
                </a:lnTo>
                <a:lnTo>
                  <a:pt x="783501" y="982154"/>
                </a:lnTo>
                <a:lnTo>
                  <a:pt x="820978" y="957681"/>
                </a:lnTo>
                <a:lnTo>
                  <a:pt x="856170" y="930148"/>
                </a:lnTo>
                <a:lnTo>
                  <a:pt x="888885" y="899731"/>
                </a:lnTo>
                <a:lnTo>
                  <a:pt x="918933" y="866622"/>
                </a:lnTo>
                <a:lnTo>
                  <a:pt x="946137" y="831011"/>
                </a:lnTo>
                <a:lnTo>
                  <a:pt x="970305" y="793064"/>
                </a:lnTo>
                <a:lnTo>
                  <a:pt x="991260" y="752995"/>
                </a:lnTo>
                <a:lnTo>
                  <a:pt x="1008811" y="710958"/>
                </a:lnTo>
                <a:lnTo>
                  <a:pt x="1022794" y="667169"/>
                </a:lnTo>
                <a:lnTo>
                  <a:pt x="1033005" y="621792"/>
                </a:lnTo>
                <a:lnTo>
                  <a:pt x="1039266" y="575030"/>
                </a:lnTo>
                <a:lnTo>
                  <a:pt x="1041400" y="527050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08365" y="8784970"/>
            <a:ext cx="1642110" cy="506095"/>
          </a:xfrm>
          <a:custGeom>
            <a:avLst/>
            <a:gdLst/>
            <a:ahLst/>
            <a:cxnLst/>
            <a:rect l="l" t="t" r="r" b="b"/>
            <a:pathLst>
              <a:path w="1642109" h="506095">
                <a:moveTo>
                  <a:pt x="94995" y="0"/>
                </a:moveTo>
                <a:lnTo>
                  <a:pt x="0" y="0"/>
                </a:lnTo>
                <a:lnTo>
                  <a:pt x="0" y="498729"/>
                </a:lnTo>
                <a:lnTo>
                  <a:pt x="127127" y="498729"/>
                </a:lnTo>
                <a:lnTo>
                  <a:pt x="199827" y="378587"/>
                </a:lnTo>
                <a:lnTo>
                  <a:pt x="90106" y="378587"/>
                </a:lnTo>
                <a:lnTo>
                  <a:pt x="90572" y="374861"/>
                </a:lnTo>
                <a:lnTo>
                  <a:pt x="92900" y="322707"/>
                </a:lnTo>
                <a:lnTo>
                  <a:pt x="94297" y="280098"/>
                </a:lnTo>
                <a:lnTo>
                  <a:pt x="94952" y="249975"/>
                </a:lnTo>
                <a:lnTo>
                  <a:pt x="94995" y="0"/>
                </a:lnTo>
                <a:close/>
              </a:path>
              <a:path w="1642109" h="506095">
                <a:moveTo>
                  <a:pt x="449135" y="116649"/>
                </a:moveTo>
                <a:lnTo>
                  <a:pt x="361124" y="116649"/>
                </a:lnTo>
                <a:lnTo>
                  <a:pt x="360658" y="119909"/>
                </a:lnTo>
                <a:lnTo>
                  <a:pt x="359960" y="126894"/>
                </a:lnTo>
                <a:lnTo>
                  <a:pt x="359029" y="137604"/>
                </a:lnTo>
                <a:lnTo>
                  <a:pt x="358636" y="145637"/>
                </a:lnTo>
                <a:lnTo>
                  <a:pt x="358155" y="154368"/>
                </a:lnTo>
                <a:lnTo>
                  <a:pt x="357588" y="163798"/>
                </a:lnTo>
                <a:lnTo>
                  <a:pt x="356933" y="173926"/>
                </a:lnTo>
                <a:lnTo>
                  <a:pt x="355536" y="217932"/>
                </a:lnTo>
                <a:lnTo>
                  <a:pt x="355230" y="228889"/>
                </a:lnTo>
                <a:lnTo>
                  <a:pt x="354992" y="240982"/>
                </a:lnTo>
                <a:lnTo>
                  <a:pt x="354881" y="249495"/>
                </a:lnTo>
                <a:lnTo>
                  <a:pt x="354838" y="498729"/>
                </a:lnTo>
                <a:lnTo>
                  <a:pt x="449135" y="498729"/>
                </a:lnTo>
                <a:lnTo>
                  <a:pt x="449135" y="116649"/>
                </a:lnTo>
                <a:close/>
              </a:path>
              <a:path w="1642109" h="506095">
                <a:moveTo>
                  <a:pt x="449135" y="0"/>
                </a:moveTo>
                <a:lnTo>
                  <a:pt x="322707" y="0"/>
                </a:lnTo>
                <a:lnTo>
                  <a:pt x="92202" y="378587"/>
                </a:lnTo>
                <a:lnTo>
                  <a:pt x="199827" y="378587"/>
                </a:lnTo>
                <a:lnTo>
                  <a:pt x="358330" y="116649"/>
                </a:lnTo>
                <a:lnTo>
                  <a:pt x="449135" y="116649"/>
                </a:lnTo>
                <a:lnTo>
                  <a:pt x="449135" y="0"/>
                </a:lnTo>
                <a:close/>
              </a:path>
              <a:path w="1642109" h="506095">
                <a:moveTo>
                  <a:pt x="757343" y="195579"/>
                </a:moveTo>
                <a:lnTo>
                  <a:pt x="653266" y="195579"/>
                </a:lnTo>
                <a:lnTo>
                  <a:pt x="653266" y="498729"/>
                </a:lnTo>
                <a:lnTo>
                  <a:pt x="757343" y="498729"/>
                </a:lnTo>
                <a:lnTo>
                  <a:pt x="757343" y="195579"/>
                </a:lnTo>
                <a:close/>
              </a:path>
              <a:path w="1642109" h="506095">
                <a:moveTo>
                  <a:pt x="882374" y="117348"/>
                </a:moveTo>
                <a:lnTo>
                  <a:pt x="528235" y="117348"/>
                </a:lnTo>
                <a:lnTo>
                  <a:pt x="528235" y="195579"/>
                </a:lnTo>
                <a:lnTo>
                  <a:pt x="882374" y="195579"/>
                </a:lnTo>
                <a:lnTo>
                  <a:pt x="882374" y="117348"/>
                </a:lnTo>
                <a:close/>
              </a:path>
              <a:path w="1642109" h="506095">
                <a:moveTo>
                  <a:pt x="1108666" y="110362"/>
                </a:moveTo>
                <a:lnTo>
                  <a:pt x="1055231" y="116125"/>
                </a:lnTo>
                <a:lnTo>
                  <a:pt x="1009479" y="133413"/>
                </a:lnTo>
                <a:lnTo>
                  <a:pt x="972459" y="161702"/>
                </a:lnTo>
                <a:lnTo>
                  <a:pt x="945217" y="200469"/>
                </a:lnTo>
                <a:lnTo>
                  <a:pt x="928453" y="248840"/>
                </a:lnTo>
                <a:lnTo>
                  <a:pt x="922865" y="307340"/>
                </a:lnTo>
                <a:lnTo>
                  <a:pt x="923695" y="330434"/>
                </a:lnTo>
                <a:lnTo>
                  <a:pt x="930331" y="372693"/>
                </a:lnTo>
                <a:lnTo>
                  <a:pt x="943777" y="409670"/>
                </a:lnTo>
                <a:lnTo>
                  <a:pt x="974554" y="454723"/>
                </a:lnTo>
                <a:lnTo>
                  <a:pt x="1016333" y="485763"/>
                </a:lnTo>
                <a:lnTo>
                  <a:pt x="1068153" y="502570"/>
                </a:lnTo>
                <a:lnTo>
                  <a:pt x="1106571" y="505714"/>
                </a:lnTo>
                <a:lnTo>
                  <a:pt x="1127657" y="504928"/>
                </a:lnTo>
                <a:lnTo>
                  <a:pt x="1166424" y="498641"/>
                </a:lnTo>
                <a:lnTo>
                  <a:pt x="1215711" y="476900"/>
                </a:lnTo>
                <a:lnTo>
                  <a:pt x="1253561" y="441102"/>
                </a:lnTo>
                <a:lnTo>
                  <a:pt x="1265732" y="421894"/>
                </a:lnTo>
                <a:lnTo>
                  <a:pt x="1107968" y="421894"/>
                </a:lnTo>
                <a:lnTo>
                  <a:pt x="1094653" y="421108"/>
                </a:lnTo>
                <a:lnTo>
                  <a:pt x="1054402" y="401943"/>
                </a:lnTo>
                <a:lnTo>
                  <a:pt x="1033359" y="357239"/>
                </a:lnTo>
                <a:lnTo>
                  <a:pt x="1029037" y="307340"/>
                </a:lnTo>
                <a:lnTo>
                  <a:pt x="1030172" y="280840"/>
                </a:lnTo>
                <a:lnTo>
                  <a:pt x="1039253" y="238581"/>
                </a:lnTo>
                <a:lnTo>
                  <a:pt x="1071646" y="201342"/>
                </a:lnTo>
                <a:lnTo>
                  <a:pt x="1107269" y="194183"/>
                </a:lnTo>
                <a:lnTo>
                  <a:pt x="1264684" y="194183"/>
                </a:lnTo>
                <a:lnTo>
                  <a:pt x="1255657" y="179776"/>
                </a:lnTo>
                <a:lnTo>
                  <a:pt x="1223177" y="146248"/>
                </a:lnTo>
                <a:lnTo>
                  <a:pt x="1182271" y="123328"/>
                </a:lnTo>
                <a:lnTo>
                  <a:pt x="1134773" y="111803"/>
                </a:lnTo>
                <a:lnTo>
                  <a:pt x="1108666" y="110362"/>
                </a:lnTo>
                <a:close/>
              </a:path>
              <a:path w="1642109" h="506095">
                <a:moveTo>
                  <a:pt x="1264684" y="194183"/>
                </a:moveTo>
                <a:lnTo>
                  <a:pt x="1107269" y="194183"/>
                </a:lnTo>
                <a:lnTo>
                  <a:pt x="1120585" y="194968"/>
                </a:lnTo>
                <a:lnTo>
                  <a:pt x="1132590" y="197326"/>
                </a:lnTo>
                <a:lnTo>
                  <a:pt x="1167690" y="222472"/>
                </a:lnTo>
                <a:lnTo>
                  <a:pt x="1184104" y="272764"/>
                </a:lnTo>
                <a:lnTo>
                  <a:pt x="1186200" y="307340"/>
                </a:lnTo>
                <a:lnTo>
                  <a:pt x="1185676" y="325457"/>
                </a:lnTo>
                <a:lnTo>
                  <a:pt x="1177818" y="370903"/>
                </a:lnTo>
                <a:lnTo>
                  <a:pt x="1152672" y="409321"/>
                </a:lnTo>
                <a:lnTo>
                  <a:pt x="1107968" y="421894"/>
                </a:lnTo>
                <a:lnTo>
                  <a:pt x="1265732" y="421894"/>
                </a:lnTo>
                <a:lnTo>
                  <a:pt x="1284907" y="372693"/>
                </a:lnTo>
                <a:lnTo>
                  <a:pt x="1291542" y="330434"/>
                </a:lnTo>
                <a:lnTo>
                  <a:pt x="1292372" y="307340"/>
                </a:lnTo>
                <a:lnTo>
                  <a:pt x="1290888" y="276824"/>
                </a:lnTo>
                <a:lnTo>
                  <a:pt x="1286435" y="248840"/>
                </a:lnTo>
                <a:lnTo>
                  <a:pt x="1279013" y="223389"/>
                </a:lnTo>
                <a:lnTo>
                  <a:pt x="1268623" y="200469"/>
                </a:lnTo>
                <a:lnTo>
                  <a:pt x="1264684" y="194183"/>
                </a:lnTo>
                <a:close/>
              </a:path>
              <a:path w="1642109" h="506095">
                <a:moveTo>
                  <a:pt x="1641720" y="117348"/>
                </a:moveTo>
                <a:lnTo>
                  <a:pt x="1378386" y="117348"/>
                </a:lnTo>
                <a:lnTo>
                  <a:pt x="1378386" y="498729"/>
                </a:lnTo>
                <a:lnTo>
                  <a:pt x="1482462" y="498729"/>
                </a:lnTo>
                <a:lnTo>
                  <a:pt x="1482462" y="195579"/>
                </a:lnTo>
                <a:lnTo>
                  <a:pt x="1641720" y="195579"/>
                </a:lnTo>
                <a:lnTo>
                  <a:pt x="1641720" y="117348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4856" y="9436912"/>
            <a:ext cx="870682" cy="294949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6213" y="9441180"/>
            <a:ext cx="1340136" cy="29452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85914" y="9618980"/>
            <a:ext cx="1340136" cy="29452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0017" y="9436912"/>
            <a:ext cx="901176" cy="29494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23798" y="2283691"/>
            <a:ext cx="4767641" cy="96372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61236" y="3554412"/>
            <a:ext cx="5796923" cy="23510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151" y="803960"/>
            <a:ext cx="7605115" cy="7754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035031" y="12982650"/>
            <a:ext cx="3942715" cy="22225"/>
          </a:xfrm>
          <a:custGeom>
            <a:avLst/>
            <a:gdLst/>
            <a:ahLst/>
            <a:cxnLst/>
            <a:rect l="l" t="t" r="r" b="b"/>
            <a:pathLst>
              <a:path w="3942715" h="22225">
                <a:moveTo>
                  <a:pt x="172212" y="20421"/>
                </a:moveTo>
                <a:lnTo>
                  <a:pt x="0" y="20421"/>
                </a:lnTo>
                <a:lnTo>
                  <a:pt x="0" y="22148"/>
                </a:lnTo>
                <a:lnTo>
                  <a:pt x="172212" y="22148"/>
                </a:lnTo>
                <a:lnTo>
                  <a:pt x="172212" y="20421"/>
                </a:lnTo>
                <a:close/>
              </a:path>
              <a:path w="3942715" h="22225">
                <a:moveTo>
                  <a:pt x="296606" y="20421"/>
                </a:moveTo>
                <a:lnTo>
                  <a:pt x="227111" y="20421"/>
                </a:lnTo>
                <a:lnTo>
                  <a:pt x="227111" y="22148"/>
                </a:lnTo>
                <a:lnTo>
                  <a:pt x="319061" y="22148"/>
                </a:lnTo>
                <a:lnTo>
                  <a:pt x="316208" y="21564"/>
                </a:lnTo>
                <a:lnTo>
                  <a:pt x="296606" y="20421"/>
                </a:lnTo>
                <a:close/>
              </a:path>
              <a:path w="3942715" h="22225">
                <a:moveTo>
                  <a:pt x="512687" y="17068"/>
                </a:moveTo>
                <a:lnTo>
                  <a:pt x="495638" y="17945"/>
                </a:lnTo>
                <a:lnTo>
                  <a:pt x="480150" y="20573"/>
                </a:lnTo>
                <a:lnTo>
                  <a:pt x="475145" y="22148"/>
                </a:lnTo>
                <a:lnTo>
                  <a:pt x="549870" y="22148"/>
                </a:lnTo>
                <a:lnTo>
                  <a:pt x="544920" y="20573"/>
                </a:lnTo>
                <a:lnTo>
                  <a:pt x="529585" y="17945"/>
                </a:lnTo>
                <a:lnTo>
                  <a:pt x="512687" y="17068"/>
                </a:lnTo>
                <a:close/>
              </a:path>
              <a:path w="3942715" h="22225">
                <a:moveTo>
                  <a:pt x="707119" y="20421"/>
                </a:moveTo>
                <a:lnTo>
                  <a:pt x="661094" y="20421"/>
                </a:lnTo>
                <a:lnTo>
                  <a:pt x="661094" y="22148"/>
                </a:lnTo>
                <a:lnTo>
                  <a:pt x="707119" y="22148"/>
                </a:lnTo>
                <a:lnTo>
                  <a:pt x="707119" y="20421"/>
                </a:lnTo>
                <a:close/>
              </a:path>
              <a:path w="3942715" h="22225">
                <a:moveTo>
                  <a:pt x="833306" y="20421"/>
                </a:moveTo>
                <a:lnTo>
                  <a:pt x="787281" y="20421"/>
                </a:lnTo>
                <a:lnTo>
                  <a:pt x="787281" y="22148"/>
                </a:lnTo>
                <a:lnTo>
                  <a:pt x="833306" y="22148"/>
                </a:lnTo>
                <a:lnTo>
                  <a:pt x="833306" y="20421"/>
                </a:lnTo>
                <a:close/>
              </a:path>
              <a:path w="3942715" h="22225">
                <a:moveTo>
                  <a:pt x="1024492" y="20421"/>
                </a:moveTo>
                <a:lnTo>
                  <a:pt x="899219" y="20421"/>
                </a:lnTo>
                <a:lnTo>
                  <a:pt x="899219" y="22148"/>
                </a:lnTo>
                <a:lnTo>
                  <a:pt x="1024492" y="22148"/>
                </a:lnTo>
                <a:lnTo>
                  <a:pt x="1024492" y="20421"/>
                </a:lnTo>
                <a:close/>
              </a:path>
              <a:path w="3942715" h="22225">
                <a:moveTo>
                  <a:pt x="1115801" y="20421"/>
                </a:moveTo>
                <a:lnTo>
                  <a:pt x="1069776" y="20421"/>
                </a:lnTo>
                <a:lnTo>
                  <a:pt x="1069776" y="22148"/>
                </a:lnTo>
                <a:lnTo>
                  <a:pt x="1115801" y="22148"/>
                </a:lnTo>
                <a:lnTo>
                  <a:pt x="1115801" y="20421"/>
                </a:lnTo>
                <a:close/>
              </a:path>
              <a:path w="3942715" h="22225">
                <a:moveTo>
                  <a:pt x="1248084" y="20421"/>
                </a:moveTo>
                <a:lnTo>
                  <a:pt x="1202059" y="20421"/>
                </a:lnTo>
                <a:lnTo>
                  <a:pt x="1202059" y="22148"/>
                </a:lnTo>
                <a:lnTo>
                  <a:pt x="1248084" y="22148"/>
                </a:lnTo>
                <a:lnTo>
                  <a:pt x="1248084" y="20421"/>
                </a:lnTo>
                <a:close/>
              </a:path>
              <a:path w="3942715" h="22225">
                <a:moveTo>
                  <a:pt x="1445792" y="20421"/>
                </a:moveTo>
                <a:lnTo>
                  <a:pt x="1281505" y="20421"/>
                </a:lnTo>
                <a:lnTo>
                  <a:pt x="1281505" y="22148"/>
                </a:lnTo>
                <a:lnTo>
                  <a:pt x="1445792" y="22148"/>
                </a:lnTo>
                <a:lnTo>
                  <a:pt x="1445792" y="20421"/>
                </a:lnTo>
                <a:close/>
              </a:path>
              <a:path w="3942715" h="22225">
                <a:moveTo>
                  <a:pt x="3942535" y="0"/>
                </a:moveTo>
                <a:lnTo>
                  <a:pt x="3901387" y="0"/>
                </a:lnTo>
                <a:lnTo>
                  <a:pt x="3900371" y="10566"/>
                </a:lnTo>
                <a:lnTo>
                  <a:pt x="3897018" y="17881"/>
                </a:lnTo>
                <a:lnTo>
                  <a:pt x="3891040" y="22148"/>
                </a:lnTo>
                <a:lnTo>
                  <a:pt x="3936767" y="22148"/>
                </a:lnTo>
                <a:lnTo>
                  <a:pt x="3936992" y="21716"/>
                </a:lnTo>
                <a:lnTo>
                  <a:pt x="3939563" y="14935"/>
                </a:lnTo>
                <a:lnTo>
                  <a:pt x="3941411" y="7696"/>
                </a:lnTo>
                <a:lnTo>
                  <a:pt x="3942535" y="0"/>
                </a:lnTo>
                <a:close/>
              </a:path>
              <a:path w="3942715" h="22225">
                <a:moveTo>
                  <a:pt x="3838598" y="0"/>
                </a:moveTo>
                <a:lnTo>
                  <a:pt x="3798060" y="0"/>
                </a:lnTo>
                <a:lnTo>
                  <a:pt x="3798993" y="7943"/>
                </a:lnTo>
                <a:lnTo>
                  <a:pt x="3800575" y="15316"/>
                </a:lnTo>
                <a:lnTo>
                  <a:pt x="3802818" y="22148"/>
                </a:lnTo>
                <a:lnTo>
                  <a:pt x="3847003" y="22148"/>
                </a:lnTo>
                <a:lnTo>
                  <a:pt x="3842459" y="18592"/>
                </a:lnTo>
                <a:lnTo>
                  <a:pt x="3839614" y="11176"/>
                </a:lnTo>
                <a:lnTo>
                  <a:pt x="3838598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224" y="2286101"/>
            <a:ext cx="12037825" cy="339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224" y="3303676"/>
            <a:ext cx="10190997" cy="3630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924" y="4383176"/>
            <a:ext cx="14071593" cy="3630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224" y="5513476"/>
            <a:ext cx="14368158" cy="3630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224" y="6631076"/>
            <a:ext cx="13734850" cy="9345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07000" y="8140700"/>
            <a:ext cx="92329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42" y="7846872"/>
            <a:ext cx="4357291" cy="7733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42300" y="7830694"/>
            <a:ext cx="2660650" cy="467995"/>
          </a:xfrm>
          <a:custGeom>
            <a:avLst/>
            <a:gdLst/>
            <a:ahLst/>
            <a:cxnLst/>
            <a:rect l="l" t="t" r="r" b="b"/>
            <a:pathLst>
              <a:path w="2660650" h="467995">
                <a:moveTo>
                  <a:pt x="2426844" y="0"/>
                </a:moveTo>
                <a:lnTo>
                  <a:pt x="2414896" y="2324"/>
                </a:lnTo>
                <a:lnTo>
                  <a:pt x="2404393" y="9299"/>
                </a:lnTo>
                <a:lnTo>
                  <a:pt x="2397419" y="19802"/>
                </a:lnTo>
                <a:lnTo>
                  <a:pt x="2395094" y="31749"/>
                </a:lnTo>
                <a:lnTo>
                  <a:pt x="2397419" y="43697"/>
                </a:lnTo>
                <a:lnTo>
                  <a:pt x="2404393" y="54200"/>
                </a:lnTo>
                <a:lnTo>
                  <a:pt x="2583998" y="233805"/>
                </a:lnTo>
                <a:lnTo>
                  <a:pt x="2404393" y="413410"/>
                </a:lnTo>
                <a:lnTo>
                  <a:pt x="2397419" y="423913"/>
                </a:lnTo>
                <a:lnTo>
                  <a:pt x="2395094" y="435861"/>
                </a:lnTo>
                <a:lnTo>
                  <a:pt x="2397419" y="447809"/>
                </a:lnTo>
                <a:lnTo>
                  <a:pt x="2404393" y="458312"/>
                </a:lnTo>
                <a:lnTo>
                  <a:pt x="2414896" y="465286"/>
                </a:lnTo>
                <a:lnTo>
                  <a:pt x="2426844" y="467611"/>
                </a:lnTo>
                <a:lnTo>
                  <a:pt x="2438791" y="465286"/>
                </a:lnTo>
                <a:lnTo>
                  <a:pt x="2449294" y="458312"/>
                </a:lnTo>
                <a:lnTo>
                  <a:pt x="2642051" y="265555"/>
                </a:lnTo>
                <a:lnTo>
                  <a:pt x="2628900" y="265555"/>
                </a:lnTo>
                <a:lnTo>
                  <a:pt x="2628900" y="202055"/>
                </a:lnTo>
                <a:lnTo>
                  <a:pt x="2642051" y="202055"/>
                </a:lnTo>
                <a:lnTo>
                  <a:pt x="2449294" y="9299"/>
                </a:lnTo>
                <a:lnTo>
                  <a:pt x="2438791" y="2324"/>
                </a:lnTo>
                <a:lnTo>
                  <a:pt x="2426844" y="0"/>
                </a:lnTo>
                <a:close/>
              </a:path>
              <a:path w="2660650" h="467995">
                <a:moveTo>
                  <a:pt x="25522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2552248" y="265555"/>
                </a:lnTo>
                <a:lnTo>
                  <a:pt x="2583998" y="233805"/>
                </a:lnTo>
                <a:lnTo>
                  <a:pt x="2552248" y="202055"/>
                </a:lnTo>
                <a:close/>
              </a:path>
              <a:path w="2660650" h="467995">
                <a:moveTo>
                  <a:pt x="2642051" y="202055"/>
                </a:moveTo>
                <a:lnTo>
                  <a:pt x="2628900" y="202055"/>
                </a:lnTo>
                <a:lnTo>
                  <a:pt x="2628900" y="265555"/>
                </a:lnTo>
                <a:lnTo>
                  <a:pt x="2642051" y="265555"/>
                </a:lnTo>
                <a:lnTo>
                  <a:pt x="2651350" y="256256"/>
                </a:lnTo>
                <a:lnTo>
                  <a:pt x="2658325" y="245753"/>
                </a:lnTo>
                <a:lnTo>
                  <a:pt x="2660650" y="233805"/>
                </a:lnTo>
                <a:lnTo>
                  <a:pt x="2658325" y="221858"/>
                </a:lnTo>
                <a:lnTo>
                  <a:pt x="2651350" y="211355"/>
                </a:lnTo>
                <a:lnTo>
                  <a:pt x="2642051" y="202055"/>
                </a:lnTo>
                <a:close/>
              </a:path>
            </a:pathLst>
          </a:custGeom>
          <a:solidFill>
            <a:srgbClr val="4C76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6028" y="7971028"/>
            <a:ext cx="4775080" cy="306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942" y="9710928"/>
            <a:ext cx="6894779" cy="7889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280400" y="10078594"/>
            <a:ext cx="2660650" cy="467995"/>
          </a:xfrm>
          <a:custGeom>
            <a:avLst/>
            <a:gdLst/>
            <a:ahLst/>
            <a:cxnLst/>
            <a:rect l="l" t="t" r="r" b="b"/>
            <a:pathLst>
              <a:path w="2660650" h="467995">
                <a:moveTo>
                  <a:pt x="2426844" y="0"/>
                </a:moveTo>
                <a:lnTo>
                  <a:pt x="2414896" y="2324"/>
                </a:lnTo>
                <a:lnTo>
                  <a:pt x="2404393" y="9299"/>
                </a:lnTo>
                <a:lnTo>
                  <a:pt x="2397419" y="19802"/>
                </a:lnTo>
                <a:lnTo>
                  <a:pt x="2395094" y="31749"/>
                </a:lnTo>
                <a:lnTo>
                  <a:pt x="2397419" y="43697"/>
                </a:lnTo>
                <a:lnTo>
                  <a:pt x="2404393" y="54200"/>
                </a:lnTo>
                <a:lnTo>
                  <a:pt x="2583998" y="233805"/>
                </a:lnTo>
                <a:lnTo>
                  <a:pt x="2404393" y="413410"/>
                </a:lnTo>
                <a:lnTo>
                  <a:pt x="2397419" y="423913"/>
                </a:lnTo>
                <a:lnTo>
                  <a:pt x="2395094" y="435861"/>
                </a:lnTo>
                <a:lnTo>
                  <a:pt x="2397419" y="447809"/>
                </a:lnTo>
                <a:lnTo>
                  <a:pt x="2404393" y="458312"/>
                </a:lnTo>
                <a:lnTo>
                  <a:pt x="2414896" y="465286"/>
                </a:lnTo>
                <a:lnTo>
                  <a:pt x="2426844" y="467611"/>
                </a:lnTo>
                <a:lnTo>
                  <a:pt x="2438791" y="465286"/>
                </a:lnTo>
                <a:lnTo>
                  <a:pt x="2449294" y="458312"/>
                </a:lnTo>
                <a:lnTo>
                  <a:pt x="2642051" y="265555"/>
                </a:lnTo>
                <a:lnTo>
                  <a:pt x="2628900" y="265555"/>
                </a:lnTo>
                <a:lnTo>
                  <a:pt x="2628900" y="202055"/>
                </a:lnTo>
                <a:lnTo>
                  <a:pt x="2642051" y="202055"/>
                </a:lnTo>
                <a:lnTo>
                  <a:pt x="2449294" y="9299"/>
                </a:lnTo>
                <a:lnTo>
                  <a:pt x="2438791" y="2324"/>
                </a:lnTo>
                <a:lnTo>
                  <a:pt x="2426844" y="0"/>
                </a:lnTo>
                <a:close/>
              </a:path>
              <a:path w="2660650" h="467995">
                <a:moveTo>
                  <a:pt x="25522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2552248" y="265555"/>
                </a:lnTo>
                <a:lnTo>
                  <a:pt x="2583998" y="233805"/>
                </a:lnTo>
                <a:lnTo>
                  <a:pt x="2552248" y="202055"/>
                </a:lnTo>
                <a:close/>
              </a:path>
              <a:path w="2660650" h="467995">
                <a:moveTo>
                  <a:pt x="2642051" y="202055"/>
                </a:moveTo>
                <a:lnTo>
                  <a:pt x="2628900" y="202055"/>
                </a:lnTo>
                <a:lnTo>
                  <a:pt x="2628900" y="265555"/>
                </a:lnTo>
                <a:lnTo>
                  <a:pt x="2642051" y="265555"/>
                </a:lnTo>
                <a:lnTo>
                  <a:pt x="2651350" y="256256"/>
                </a:lnTo>
                <a:lnTo>
                  <a:pt x="2658325" y="245753"/>
                </a:lnTo>
                <a:lnTo>
                  <a:pt x="2660650" y="233805"/>
                </a:lnTo>
                <a:lnTo>
                  <a:pt x="2658325" y="221858"/>
                </a:lnTo>
                <a:lnTo>
                  <a:pt x="2651350" y="211355"/>
                </a:lnTo>
                <a:lnTo>
                  <a:pt x="2642051" y="202055"/>
                </a:lnTo>
                <a:close/>
              </a:path>
            </a:pathLst>
          </a:custGeom>
          <a:solidFill>
            <a:srgbClr val="4C76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27873" y="9443466"/>
            <a:ext cx="4373718" cy="150037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08151" y="981760"/>
            <a:ext cx="3345179" cy="739775"/>
          </a:xfrm>
          <a:custGeom>
            <a:avLst/>
            <a:gdLst/>
            <a:ahLst/>
            <a:cxnLst/>
            <a:rect l="l" t="t" r="r" b="b"/>
            <a:pathLst>
              <a:path w="3345179" h="739775">
                <a:moveTo>
                  <a:pt x="180441" y="0"/>
                </a:moveTo>
                <a:lnTo>
                  <a:pt x="0" y="0"/>
                </a:lnTo>
                <a:lnTo>
                  <a:pt x="0" y="580339"/>
                </a:lnTo>
                <a:lnTo>
                  <a:pt x="217017" y="580339"/>
                </a:lnTo>
                <a:lnTo>
                  <a:pt x="248818" y="579120"/>
                </a:lnTo>
                <a:lnTo>
                  <a:pt x="305714" y="569366"/>
                </a:lnTo>
                <a:lnTo>
                  <a:pt x="353364" y="549605"/>
                </a:lnTo>
                <a:lnTo>
                  <a:pt x="389940" y="520750"/>
                </a:lnTo>
                <a:lnTo>
                  <a:pt x="415340" y="483108"/>
                </a:lnTo>
                <a:lnTo>
                  <a:pt x="416966" y="478739"/>
                </a:lnTo>
                <a:lnTo>
                  <a:pt x="122732" y="478739"/>
                </a:lnTo>
                <a:lnTo>
                  <a:pt x="122732" y="327558"/>
                </a:lnTo>
                <a:lnTo>
                  <a:pt x="409575" y="327558"/>
                </a:lnTo>
                <a:lnTo>
                  <a:pt x="408635" y="325932"/>
                </a:lnTo>
                <a:lnTo>
                  <a:pt x="378764" y="296672"/>
                </a:lnTo>
                <a:lnTo>
                  <a:pt x="340207" y="279755"/>
                </a:lnTo>
                <a:lnTo>
                  <a:pt x="325932" y="276352"/>
                </a:lnTo>
                <a:lnTo>
                  <a:pt x="325932" y="272288"/>
                </a:lnTo>
                <a:lnTo>
                  <a:pt x="363575" y="258114"/>
                </a:lnTo>
                <a:lnTo>
                  <a:pt x="391769" y="230835"/>
                </a:lnTo>
                <a:lnTo>
                  <a:pt x="392268" y="230022"/>
                </a:lnTo>
                <a:lnTo>
                  <a:pt x="122732" y="230022"/>
                </a:lnTo>
                <a:lnTo>
                  <a:pt x="122732" y="100787"/>
                </a:lnTo>
                <a:lnTo>
                  <a:pt x="409169" y="100787"/>
                </a:lnTo>
                <a:lnTo>
                  <a:pt x="408635" y="98348"/>
                </a:lnTo>
                <a:lnTo>
                  <a:pt x="388518" y="60959"/>
                </a:lnTo>
                <a:lnTo>
                  <a:pt x="355803" y="33121"/>
                </a:lnTo>
                <a:lnTo>
                  <a:pt x="309676" y="14630"/>
                </a:lnTo>
                <a:lnTo>
                  <a:pt x="251358" y="3657"/>
                </a:lnTo>
                <a:lnTo>
                  <a:pt x="217474" y="914"/>
                </a:lnTo>
                <a:lnTo>
                  <a:pt x="180441" y="0"/>
                </a:lnTo>
                <a:close/>
              </a:path>
              <a:path w="3345179" h="739775">
                <a:moveTo>
                  <a:pt x="409575" y="327558"/>
                </a:moveTo>
                <a:lnTo>
                  <a:pt x="199136" y="327558"/>
                </a:lnTo>
                <a:lnTo>
                  <a:pt x="217627" y="328117"/>
                </a:lnTo>
                <a:lnTo>
                  <a:pt x="234086" y="329793"/>
                </a:lnTo>
                <a:lnTo>
                  <a:pt x="271424" y="341426"/>
                </a:lnTo>
                <a:lnTo>
                  <a:pt x="296875" y="370179"/>
                </a:lnTo>
                <a:lnTo>
                  <a:pt x="302361" y="399897"/>
                </a:lnTo>
                <a:lnTo>
                  <a:pt x="300990" y="416915"/>
                </a:lnTo>
                <a:lnTo>
                  <a:pt x="280416" y="457606"/>
                </a:lnTo>
                <a:lnTo>
                  <a:pt x="228752" y="477418"/>
                </a:lnTo>
                <a:lnTo>
                  <a:pt x="203200" y="478739"/>
                </a:lnTo>
                <a:lnTo>
                  <a:pt x="416966" y="478739"/>
                </a:lnTo>
                <a:lnTo>
                  <a:pt x="423468" y="461264"/>
                </a:lnTo>
                <a:lnTo>
                  <a:pt x="428345" y="437591"/>
                </a:lnTo>
                <a:lnTo>
                  <a:pt x="429971" y="412089"/>
                </a:lnTo>
                <a:lnTo>
                  <a:pt x="429107" y="390448"/>
                </a:lnTo>
                <a:lnTo>
                  <a:pt x="426516" y="371043"/>
                </a:lnTo>
                <a:lnTo>
                  <a:pt x="422198" y="353872"/>
                </a:lnTo>
                <a:lnTo>
                  <a:pt x="416153" y="338937"/>
                </a:lnTo>
                <a:lnTo>
                  <a:pt x="409575" y="327558"/>
                </a:lnTo>
                <a:close/>
              </a:path>
              <a:path w="3345179" h="739775">
                <a:moveTo>
                  <a:pt x="409169" y="100787"/>
                </a:moveTo>
                <a:lnTo>
                  <a:pt x="187756" y="100787"/>
                </a:lnTo>
                <a:lnTo>
                  <a:pt x="212394" y="101701"/>
                </a:lnTo>
                <a:lnTo>
                  <a:pt x="233476" y="104444"/>
                </a:lnTo>
                <a:lnTo>
                  <a:pt x="275640" y="123901"/>
                </a:lnTo>
                <a:lnTo>
                  <a:pt x="289356" y="163372"/>
                </a:lnTo>
                <a:lnTo>
                  <a:pt x="288036" y="178663"/>
                </a:lnTo>
                <a:lnTo>
                  <a:pt x="268224" y="212953"/>
                </a:lnTo>
                <a:lnTo>
                  <a:pt x="218998" y="228955"/>
                </a:lnTo>
                <a:lnTo>
                  <a:pt x="194259" y="230022"/>
                </a:lnTo>
                <a:lnTo>
                  <a:pt x="392268" y="230022"/>
                </a:lnTo>
                <a:lnTo>
                  <a:pt x="409397" y="192684"/>
                </a:lnTo>
                <a:lnTo>
                  <a:pt x="415340" y="147116"/>
                </a:lnTo>
                <a:lnTo>
                  <a:pt x="413664" y="121310"/>
                </a:lnTo>
                <a:lnTo>
                  <a:pt x="409169" y="100787"/>
                </a:lnTo>
                <a:close/>
              </a:path>
              <a:path w="3345179" h="739775">
                <a:moveTo>
                  <a:pt x="657453" y="136550"/>
                </a:moveTo>
                <a:lnTo>
                  <a:pt x="536346" y="136550"/>
                </a:lnTo>
                <a:lnTo>
                  <a:pt x="536346" y="580339"/>
                </a:lnTo>
                <a:lnTo>
                  <a:pt x="720039" y="580339"/>
                </a:lnTo>
                <a:lnTo>
                  <a:pt x="753262" y="579272"/>
                </a:lnTo>
                <a:lnTo>
                  <a:pt x="809345" y="570738"/>
                </a:lnTo>
                <a:lnTo>
                  <a:pt x="852271" y="553466"/>
                </a:lnTo>
                <a:lnTo>
                  <a:pt x="883564" y="528675"/>
                </a:lnTo>
                <a:lnTo>
                  <a:pt x="903860" y="496620"/>
                </a:lnTo>
                <a:lnTo>
                  <a:pt x="657453" y="496620"/>
                </a:lnTo>
                <a:lnTo>
                  <a:pt x="657453" y="391769"/>
                </a:lnTo>
                <a:lnTo>
                  <a:pt x="906897" y="391769"/>
                </a:lnTo>
                <a:lnTo>
                  <a:pt x="902766" y="381304"/>
                </a:lnTo>
                <a:lnTo>
                  <a:pt x="866343" y="340360"/>
                </a:lnTo>
                <a:lnTo>
                  <a:pt x="828141" y="322681"/>
                </a:lnTo>
                <a:lnTo>
                  <a:pt x="778154" y="311708"/>
                </a:lnTo>
                <a:lnTo>
                  <a:pt x="715975" y="308051"/>
                </a:lnTo>
                <a:lnTo>
                  <a:pt x="657453" y="308051"/>
                </a:lnTo>
                <a:lnTo>
                  <a:pt x="657453" y="136550"/>
                </a:lnTo>
                <a:close/>
              </a:path>
              <a:path w="3345179" h="739775">
                <a:moveTo>
                  <a:pt x="906897" y="391769"/>
                </a:moveTo>
                <a:lnTo>
                  <a:pt x="711911" y="391769"/>
                </a:lnTo>
                <a:lnTo>
                  <a:pt x="730961" y="392480"/>
                </a:lnTo>
                <a:lnTo>
                  <a:pt x="747471" y="394614"/>
                </a:lnTo>
                <a:lnTo>
                  <a:pt x="788720" y="418185"/>
                </a:lnTo>
                <a:lnTo>
                  <a:pt x="794003" y="440537"/>
                </a:lnTo>
                <a:lnTo>
                  <a:pt x="792581" y="454507"/>
                </a:lnTo>
                <a:lnTo>
                  <a:pt x="759409" y="489305"/>
                </a:lnTo>
                <a:lnTo>
                  <a:pt x="713536" y="496620"/>
                </a:lnTo>
                <a:lnTo>
                  <a:pt x="903860" y="496620"/>
                </a:lnTo>
                <a:lnTo>
                  <a:pt x="910031" y="479145"/>
                </a:lnTo>
                <a:lnTo>
                  <a:pt x="913841" y="459739"/>
                </a:lnTo>
                <a:lnTo>
                  <a:pt x="915111" y="438912"/>
                </a:lnTo>
                <a:lnTo>
                  <a:pt x="913739" y="417880"/>
                </a:lnTo>
                <a:lnTo>
                  <a:pt x="909624" y="398678"/>
                </a:lnTo>
                <a:lnTo>
                  <a:pt x="906897" y="391769"/>
                </a:lnTo>
                <a:close/>
              </a:path>
              <a:path w="3345179" h="739775">
                <a:moveTo>
                  <a:pt x="1100429" y="136550"/>
                </a:moveTo>
                <a:lnTo>
                  <a:pt x="979322" y="136550"/>
                </a:lnTo>
                <a:lnTo>
                  <a:pt x="979322" y="580339"/>
                </a:lnTo>
                <a:lnTo>
                  <a:pt x="1100429" y="580339"/>
                </a:lnTo>
                <a:lnTo>
                  <a:pt x="1100429" y="136550"/>
                </a:lnTo>
                <a:close/>
              </a:path>
              <a:path w="3345179" h="739775">
                <a:moveTo>
                  <a:pt x="1438236" y="136550"/>
                </a:moveTo>
                <a:lnTo>
                  <a:pt x="1226908" y="136550"/>
                </a:lnTo>
                <a:lnTo>
                  <a:pt x="1226908" y="580339"/>
                </a:lnTo>
                <a:lnTo>
                  <a:pt x="1438236" y="580339"/>
                </a:lnTo>
                <a:lnTo>
                  <a:pt x="1463636" y="579729"/>
                </a:lnTo>
                <a:lnTo>
                  <a:pt x="1508340" y="574852"/>
                </a:lnTo>
                <a:lnTo>
                  <a:pt x="1545475" y="565200"/>
                </a:lnTo>
                <a:lnTo>
                  <a:pt x="1588604" y="542950"/>
                </a:lnTo>
                <a:lnTo>
                  <a:pt x="1616646" y="512470"/>
                </a:lnTo>
                <a:lnTo>
                  <a:pt x="1624368" y="496620"/>
                </a:lnTo>
                <a:lnTo>
                  <a:pt x="1348016" y="496620"/>
                </a:lnTo>
                <a:lnTo>
                  <a:pt x="1348016" y="391769"/>
                </a:lnTo>
                <a:lnTo>
                  <a:pt x="1615121" y="391769"/>
                </a:lnTo>
                <a:lnTo>
                  <a:pt x="1605673" y="381203"/>
                </a:lnTo>
                <a:lnTo>
                  <a:pt x="1590687" y="369468"/>
                </a:lnTo>
                <a:lnTo>
                  <a:pt x="1573364" y="360273"/>
                </a:lnTo>
                <a:lnTo>
                  <a:pt x="1553705" y="353618"/>
                </a:lnTo>
                <a:lnTo>
                  <a:pt x="1531708" y="349504"/>
                </a:lnTo>
                <a:lnTo>
                  <a:pt x="1531708" y="346252"/>
                </a:lnTo>
                <a:lnTo>
                  <a:pt x="1570113" y="334467"/>
                </a:lnTo>
                <a:lnTo>
                  <a:pt x="1600597" y="309676"/>
                </a:lnTo>
                <a:lnTo>
                  <a:pt x="1348016" y="309676"/>
                </a:lnTo>
                <a:lnTo>
                  <a:pt x="1348016" y="221894"/>
                </a:lnTo>
                <a:lnTo>
                  <a:pt x="1616273" y="221894"/>
                </a:lnTo>
                <a:lnTo>
                  <a:pt x="1614208" y="213563"/>
                </a:lnTo>
                <a:lnTo>
                  <a:pt x="1583016" y="172008"/>
                </a:lnTo>
                <a:lnTo>
                  <a:pt x="1530896" y="147929"/>
                </a:lnTo>
                <a:lnTo>
                  <a:pt x="1487411" y="139395"/>
                </a:lnTo>
                <a:lnTo>
                  <a:pt x="1463535" y="137261"/>
                </a:lnTo>
                <a:lnTo>
                  <a:pt x="1438236" y="136550"/>
                </a:lnTo>
                <a:close/>
              </a:path>
              <a:path w="3345179" h="739775">
                <a:moveTo>
                  <a:pt x="1615121" y="391769"/>
                </a:moveTo>
                <a:lnTo>
                  <a:pt x="1427670" y="391769"/>
                </a:lnTo>
                <a:lnTo>
                  <a:pt x="1446720" y="392531"/>
                </a:lnTo>
                <a:lnTo>
                  <a:pt x="1463230" y="394817"/>
                </a:lnTo>
                <a:lnTo>
                  <a:pt x="1503870" y="418998"/>
                </a:lnTo>
                <a:lnTo>
                  <a:pt x="1508950" y="441350"/>
                </a:lnTo>
                <a:lnTo>
                  <a:pt x="1507528" y="455320"/>
                </a:lnTo>
                <a:lnTo>
                  <a:pt x="1474457" y="489762"/>
                </a:lnTo>
                <a:lnTo>
                  <a:pt x="1430108" y="496620"/>
                </a:lnTo>
                <a:lnTo>
                  <a:pt x="1624368" y="496620"/>
                </a:lnTo>
                <a:lnTo>
                  <a:pt x="1627720" y="488238"/>
                </a:lnTo>
                <a:lnTo>
                  <a:pt x="1631276" y="475284"/>
                </a:lnTo>
                <a:lnTo>
                  <a:pt x="1633410" y="461822"/>
                </a:lnTo>
                <a:lnTo>
                  <a:pt x="1634121" y="447852"/>
                </a:lnTo>
                <a:lnTo>
                  <a:pt x="1632343" y="428447"/>
                </a:lnTo>
                <a:lnTo>
                  <a:pt x="1627009" y="410870"/>
                </a:lnTo>
                <a:lnTo>
                  <a:pt x="1618119" y="395122"/>
                </a:lnTo>
                <a:lnTo>
                  <a:pt x="1615121" y="391769"/>
                </a:lnTo>
                <a:close/>
              </a:path>
              <a:path w="3345179" h="739775">
                <a:moveTo>
                  <a:pt x="1616273" y="221894"/>
                </a:moveTo>
                <a:lnTo>
                  <a:pt x="1433360" y="221894"/>
                </a:lnTo>
                <a:lnTo>
                  <a:pt x="1448244" y="222504"/>
                </a:lnTo>
                <a:lnTo>
                  <a:pt x="1461198" y="224332"/>
                </a:lnTo>
                <a:lnTo>
                  <a:pt x="1496555" y="252679"/>
                </a:lnTo>
                <a:lnTo>
                  <a:pt x="1497571" y="262534"/>
                </a:lnTo>
                <a:lnTo>
                  <a:pt x="1496301" y="274269"/>
                </a:lnTo>
                <a:lnTo>
                  <a:pt x="1466329" y="303733"/>
                </a:lnTo>
                <a:lnTo>
                  <a:pt x="1419542" y="309676"/>
                </a:lnTo>
                <a:lnTo>
                  <a:pt x="1600597" y="309676"/>
                </a:lnTo>
                <a:lnTo>
                  <a:pt x="1607502" y="300482"/>
                </a:lnTo>
                <a:lnTo>
                  <a:pt x="1614614" y="285902"/>
                </a:lnTo>
                <a:lnTo>
                  <a:pt x="1618881" y="270002"/>
                </a:lnTo>
                <a:lnTo>
                  <a:pt x="1620304" y="252780"/>
                </a:lnTo>
                <a:lnTo>
                  <a:pt x="1618780" y="232003"/>
                </a:lnTo>
                <a:lnTo>
                  <a:pt x="1616273" y="221894"/>
                </a:lnTo>
                <a:close/>
              </a:path>
              <a:path w="3345179" h="739775">
                <a:moveTo>
                  <a:pt x="1927466" y="128422"/>
                </a:moveTo>
                <a:lnTo>
                  <a:pt x="1865287" y="135128"/>
                </a:lnTo>
                <a:lnTo>
                  <a:pt x="1812048" y="155244"/>
                </a:lnTo>
                <a:lnTo>
                  <a:pt x="1768970" y="188163"/>
                </a:lnTo>
                <a:lnTo>
                  <a:pt x="1737271" y="233273"/>
                </a:lnTo>
                <a:lnTo>
                  <a:pt x="1717763" y="289560"/>
                </a:lnTo>
                <a:lnTo>
                  <a:pt x="1711261" y="357632"/>
                </a:lnTo>
                <a:lnTo>
                  <a:pt x="1712226" y="384505"/>
                </a:lnTo>
                <a:lnTo>
                  <a:pt x="1719948" y="433679"/>
                </a:lnTo>
                <a:lnTo>
                  <a:pt x="1735594" y="476707"/>
                </a:lnTo>
                <a:lnTo>
                  <a:pt x="1757946" y="513283"/>
                </a:lnTo>
                <a:lnTo>
                  <a:pt x="1786293" y="542899"/>
                </a:lnTo>
                <a:lnTo>
                  <a:pt x="1820024" y="565251"/>
                </a:lnTo>
                <a:lnTo>
                  <a:pt x="1859191" y="580237"/>
                </a:lnTo>
                <a:lnTo>
                  <a:pt x="1902269" y="587552"/>
                </a:lnTo>
                <a:lnTo>
                  <a:pt x="1925027" y="588467"/>
                </a:lnTo>
                <a:lnTo>
                  <a:pt x="1949564" y="587552"/>
                </a:lnTo>
                <a:lnTo>
                  <a:pt x="1994674" y="580237"/>
                </a:lnTo>
                <a:lnTo>
                  <a:pt x="2034400" y="565251"/>
                </a:lnTo>
                <a:lnTo>
                  <a:pt x="2068131" y="542899"/>
                </a:lnTo>
                <a:lnTo>
                  <a:pt x="2096071" y="513283"/>
                </a:lnTo>
                <a:lnTo>
                  <a:pt x="2110233" y="490931"/>
                </a:lnTo>
                <a:lnTo>
                  <a:pt x="1926653" y="490931"/>
                </a:lnTo>
                <a:lnTo>
                  <a:pt x="1911159" y="490016"/>
                </a:lnTo>
                <a:lnTo>
                  <a:pt x="1873821" y="476300"/>
                </a:lnTo>
                <a:lnTo>
                  <a:pt x="1849285" y="445363"/>
                </a:lnTo>
                <a:lnTo>
                  <a:pt x="1837042" y="398068"/>
                </a:lnTo>
                <a:lnTo>
                  <a:pt x="1834807" y="357632"/>
                </a:lnTo>
                <a:lnTo>
                  <a:pt x="1836127" y="326796"/>
                </a:lnTo>
                <a:lnTo>
                  <a:pt x="1846694" y="277622"/>
                </a:lnTo>
                <a:lnTo>
                  <a:pt x="1868538" y="244703"/>
                </a:lnTo>
                <a:lnTo>
                  <a:pt x="1903488" y="228041"/>
                </a:lnTo>
                <a:lnTo>
                  <a:pt x="1925840" y="225958"/>
                </a:lnTo>
                <a:lnTo>
                  <a:pt x="2109013" y="225958"/>
                </a:lnTo>
                <a:lnTo>
                  <a:pt x="2098509" y="209194"/>
                </a:lnTo>
                <a:lnTo>
                  <a:pt x="2060714" y="170180"/>
                </a:lnTo>
                <a:lnTo>
                  <a:pt x="2013115" y="143510"/>
                </a:lnTo>
                <a:lnTo>
                  <a:pt x="1957844" y="130098"/>
                </a:lnTo>
                <a:lnTo>
                  <a:pt x="1927466" y="128422"/>
                </a:lnTo>
                <a:close/>
              </a:path>
              <a:path w="3345179" h="739775">
                <a:moveTo>
                  <a:pt x="2109013" y="225958"/>
                </a:moveTo>
                <a:lnTo>
                  <a:pt x="1925840" y="225958"/>
                </a:lnTo>
                <a:lnTo>
                  <a:pt x="1941334" y="226872"/>
                </a:lnTo>
                <a:lnTo>
                  <a:pt x="1955304" y="229616"/>
                </a:lnTo>
                <a:lnTo>
                  <a:pt x="1996147" y="258876"/>
                </a:lnTo>
                <a:lnTo>
                  <a:pt x="2012218" y="300126"/>
                </a:lnTo>
                <a:lnTo>
                  <a:pt x="2017687" y="357632"/>
                </a:lnTo>
                <a:lnTo>
                  <a:pt x="2017077" y="378714"/>
                </a:lnTo>
                <a:lnTo>
                  <a:pt x="2007933" y="431596"/>
                </a:lnTo>
                <a:lnTo>
                  <a:pt x="1988121" y="467715"/>
                </a:lnTo>
                <a:lnTo>
                  <a:pt x="1942096" y="490016"/>
                </a:lnTo>
                <a:lnTo>
                  <a:pt x="1926653" y="490931"/>
                </a:lnTo>
                <a:lnTo>
                  <a:pt x="2110233" y="490931"/>
                </a:lnTo>
                <a:lnTo>
                  <a:pt x="2125789" y="455980"/>
                </a:lnTo>
                <a:lnTo>
                  <a:pt x="2137371" y="409854"/>
                </a:lnTo>
                <a:lnTo>
                  <a:pt x="2141232" y="357632"/>
                </a:lnTo>
                <a:lnTo>
                  <a:pt x="2139505" y="322122"/>
                </a:lnTo>
                <a:lnTo>
                  <a:pt x="2134323" y="289560"/>
                </a:lnTo>
                <a:lnTo>
                  <a:pt x="2125687" y="259943"/>
                </a:lnTo>
                <a:lnTo>
                  <a:pt x="2113597" y="233273"/>
                </a:lnTo>
                <a:lnTo>
                  <a:pt x="2109013" y="225958"/>
                </a:lnTo>
                <a:close/>
              </a:path>
              <a:path w="3345179" h="739775">
                <a:moveTo>
                  <a:pt x="2705430" y="491744"/>
                </a:moveTo>
                <a:lnTo>
                  <a:pt x="2189302" y="491744"/>
                </a:lnTo>
                <a:lnTo>
                  <a:pt x="2189302" y="739648"/>
                </a:lnTo>
                <a:lnTo>
                  <a:pt x="2298217" y="739648"/>
                </a:lnTo>
                <a:lnTo>
                  <a:pt x="2298217" y="580339"/>
                </a:lnTo>
                <a:lnTo>
                  <a:pt x="2705430" y="580339"/>
                </a:lnTo>
                <a:lnTo>
                  <a:pt x="2705430" y="491744"/>
                </a:lnTo>
                <a:close/>
              </a:path>
              <a:path w="3345179" h="739775">
                <a:moveTo>
                  <a:pt x="2705430" y="580339"/>
                </a:moveTo>
                <a:lnTo>
                  <a:pt x="2596515" y="580339"/>
                </a:lnTo>
                <a:lnTo>
                  <a:pt x="2596515" y="739648"/>
                </a:lnTo>
                <a:lnTo>
                  <a:pt x="2705430" y="739648"/>
                </a:lnTo>
                <a:lnTo>
                  <a:pt x="2705430" y="580339"/>
                </a:lnTo>
                <a:close/>
              </a:path>
              <a:path w="3345179" h="739775">
                <a:moveTo>
                  <a:pt x="2640406" y="136550"/>
                </a:moveTo>
                <a:lnTo>
                  <a:pt x="2326665" y="136550"/>
                </a:lnTo>
                <a:lnTo>
                  <a:pt x="2323414" y="169418"/>
                </a:lnTo>
                <a:lnTo>
                  <a:pt x="2319350" y="202184"/>
                </a:lnTo>
                <a:lnTo>
                  <a:pt x="2308783" y="267411"/>
                </a:lnTo>
                <a:lnTo>
                  <a:pt x="2294559" y="330606"/>
                </a:lnTo>
                <a:lnTo>
                  <a:pt x="2276271" y="390144"/>
                </a:lnTo>
                <a:lnTo>
                  <a:pt x="2253716" y="443992"/>
                </a:lnTo>
                <a:lnTo>
                  <a:pt x="2226690" y="491744"/>
                </a:lnTo>
                <a:lnTo>
                  <a:pt x="2353487" y="491744"/>
                </a:lnTo>
                <a:lnTo>
                  <a:pt x="2372182" y="451916"/>
                </a:lnTo>
                <a:lnTo>
                  <a:pt x="2387625" y="410464"/>
                </a:lnTo>
                <a:lnTo>
                  <a:pt x="2401036" y="367385"/>
                </a:lnTo>
                <a:lnTo>
                  <a:pt x="2412009" y="322681"/>
                </a:lnTo>
                <a:lnTo>
                  <a:pt x="2420950" y="275742"/>
                </a:lnTo>
                <a:lnTo>
                  <a:pt x="2428265" y="227584"/>
                </a:lnTo>
                <a:lnTo>
                  <a:pt x="2640406" y="227584"/>
                </a:lnTo>
                <a:lnTo>
                  <a:pt x="2640406" y="136550"/>
                </a:lnTo>
                <a:close/>
              </a:path>
              <a:path w="3345179" h="739775">
                <a:moveTo>
                  <a:pt x="2640406" y="227584"/>
                </a:moveTo>
                <a:lnTo>
                  <a:pt x="2519299" y="227584"/>
                </a:lnTo>
                <a:lnTo>
                  <a:pt x="2519299" y="491744"/>
                </a:lnTo>
                <a:lnTo>
                  <a:pt x="2640406" y="491744"/>
                </a:lnTo>
                <a:lnTo>
                  <a:pt x="2640406" y="227584"/>
                </a:lnTo>
                <a:close/>
              </a:path>
              <a:path w="3345179" h="739775">
                <a:moveTo>
                  <a:pt x="2902178" y="136550"/>
                </a:moveTo>
                <a:lnTo>
                  <a:pt x="2781071" y="136550"/>
                </a:lnTo>
                <a:lnTo>
                  <a:pt x="2781071" y="580339"/>
                </a:lnTo>
                <a:lnTo>
                  <a:pt x="2964764" y="580339"/>
                </a:lnTo>
                <a:lnTo>
                  <a:pt x="2997987" y="579272"/>
                </a:lnTo>
                <a:lnTo>
                  <a:pt x="3054070" y="570738"/>
                </a:lnTo>
                <a:lnTo>
                  <a:pt x="3096996" y="553466"/>
                </a:lnTo>
                <a:lnTo>
                  <a:pt x="3128289" y="528675"/>
                </a:lnTo>
                <a:lnTo>
                  <a:pt x="3148585" y="496620"/>
                </a:lnTo>
                <a:lnTo>
                  <a:pt x="2902178" y="496620"/>
                </a:lnTo>
                <a:lnTo>
                  <a:pt x="2902178" y="391769"/>
                </a:lnTo>
                <a:lnTo>
                  <a:pt x="3151622" y="391769"/>
                </a:lnTo>
                <a:lnTo>
                  <a:pt x="3147491" y="381304"/>
                </a:lnTo>
                <a:lnTo>
                  <a:pt x="3111068" y="340360"/>
                </a:lnTo>
                <a:lnTo>
                  <a:pt x="3072866" y="322681"/>
                </a:lnTo>
                <a:lnTo>
                  <a:pt x="3022879" y="311708"/>
                </a:lnTo>
                <a:lnTo>
                  <a:pt x="2960700" y="308051"/>
                </a:lnTo>
                <a:lnTo>
                  <a:pt x="2902178" y="308051"/>
                </a:lnTo>
                <a:lnTo>
                  <a:pt x="2902178" y="136550"/>
                </a:lnTo>
                <a:close/>
              </a:path>
              <a:path w="3345179" h="739775">
                <a:moveTo>
                  <a:pt x="3151622" y="391769"/>
                </a:moveTo>
                <a:lnTo>
                  <a:pt x="2956636" y="391769"/>
                </a:lnTo>
                <a:lnTo>
                  <a:pt x="2975686" y="392480"/>
                </a:lnTo>
                <a:lnTo>
                  <a:pt x="2992196" y="394614"/>
                </a:lnTo>
                <a:lnTo>
                  <a:pt x="3033445" y="418185"/>
                </a:lnTo>
                <a:lnTo>
                  <a:pt x="3038728" y="440537"/>
                </a:lnTo>
                <a:lnTo>
                  <a:pt x="3037306" y="454507"/>
                </a:lnTo>
                <a:lnTo>
                  <a:pt x="3004134" y="489305"/>
                </a:lnTo>
                <a:lnTo>
                  <a:pt x="2958261" y="496620"/>
                </a:lnTo>
                <a:lnTo>
                  <a:pt x="3148585" y="496620"/>
                </a:lnTo>
                <a:lnTo>
                  <a:pt x="3154756" y="479145"/>
                </a:lnTo>
                <a:lnTo>
                  <a:pt x="3158566" y="459739"/>
                </a:lnTo>
                <a:lnTo>
                  <a:pt x="3159836" y="438912"/>
                </a:lnTo>
                <a:lnTo>
                  <a:pt x="3158464" y="417880"/>
                </a:lnTo>
                <a:lnTo>
                  <a:pt x="3154349" y="398678"/>
                </a:lnTo>
                <a:lnTo>
                  <a:pt x="3151622" y="391769"/>
                </a:lnTo>
                <a:close/>
              </a:path>
              <a:path w="3345179" h="739775">
                <a:moveTo>
                  <a:pt x="3345154" y="136550"/>
                </a:moveTo>
                <a:lnTo>
                  <a:pt x="3224047" y="136550"/>
                </a:lnTo>
                <a:lnTo>
                  <a:pt x="3224047" y="580339"/>
                </a:lnTo>
                <a:lnTo>
                  <a:pt x="3345154" y="580339"/>
                </a:lnTo>
                <a:lnTo>
                  <a:pt x="3345154" y="13655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04750" y="2200910"/>
            <a:ext cx="2933065" cy="459740"/>
          </a:xfrm>
          <a:custGeom>
            <a:avLst/>
            <a:gdLst/>
            <a:ahLst/>
            <a:cxnLst/>
            <a:rect l="l" t="t" r="r" b="b"/>
            <a:pathLst>
              <a:path w="2933065" h="459739">
                <a:moveTo>
                  <a:pt x="144780" y="0"/>
                </a:moveTo>
                <a:lnTo>
                  <a:pt x="0" y="0"/>
                </a:lnTo>
                <a:lnTo>
                  <a:pt x="0" y="453390"/>
                </a:lnTo>
                <a:lnTo>
                  <a:pt x="95885" y="453390"/>
                </a:lnTo>
                <a:lnTo>
                  <a:pt x="95885" y="292100"/>
                </a:lnTo>
                <a:lnTo>
                  <a:pt x="137160" y="292100"/>
                </a:lnTo>
                <a:lnTo>
                  <a:pt x="182721" y="289083"/>
                </a:lnTo>
                <a:lnTo>
                  <a:pt x="220345" y="280035"/>
                </a:lnTo>
                <a:lnTo>
                  <a:pt x="263326" y="256936"/>
                </a:lnTo>
                <a:lnTo>
                  <a:pt x="292258" y="224155"/>
                </a:lnTo>
                <a:lnTo>
                  <a:pt x="298106" y="213360"/>
                </a:lnTo>
                <a:lnTo>
                  <a:pt x="95885" y="213360"/>
                </a:lnTo>
                <a:lnTo>
                  <a:pt x="95885" y="78740"/>
                </a:lnTo>
                <a:lnTo>
                  <a:pt x="300802" y="78740"/>
                </a:lnTo>
                <a:lnTo>
                  <a:pt x="290195" y="58618"/>
                </a:lnTo>
                <a:lnTo>
                  <a:pt x="272415" y="38100"/>
                </a:lnTo>
                <a:lnTo>
                  <a:pt x="249435" y="21431"/>
                </a:lnTo>
                <a:lnTo>
                  <a:pt x="220503" y="9525"/>
                </a:lnTo>
                <a:lnTo>
                  <a:pt x="185618" y="2381"/>
                </a:lnTo>
                <a:lnTo>
                  <a:pt x="144780" y="0"/>
                </a:lnTo>
                <a:close/>
              </a:path>
              <a:path w="2933065" h="459739">
                <a:moveTo>
                  <a:pt x="300802" y="78740"/>
                </a:moveTo>
                <a:lnTo>
                  <a:pt x="139700" y="78740"/>
                </a:lnTo>
                <a:lnTo>
                  <a:pt x="158075" y="79771"/>
                </a:lnTo>
                <a:lnTo>
                  <a:pt x="173831" y="82867"/>
                </a:lnTo>
                <a:lnTo>
                  <a:pt x="205541" y="104298"/>
                </a:lnTo>
                <a:lnTo>
                  <a:pt x="215900" y="144780"/>
                </a:lnTo>
                <a:lnTo>
                  <a:pt x="215209" y="156368"/>
                </a:lnTo>
                <a:lnTo>
                  <a:pt x="199151" y="191254"/>
                </a:lnTo>
                <a:lnTo>
                  <a:pt x="164306" y="209430"/>
                </a:lnTo>
                <a:lnTo>
                  <a:pt x="127635" y="213360"/>
                </a:lnTo>
                <a:lnTo>
                  <a:pt x="298106" y="213360"/>
                </a:lnTo>
                <a:lnTo>
                  <a:pt x="310832" y="170815"/>
                </a:lnTo>
                <a:lnTo>
                  <a:pt x="313055" y="141605"/>
                </a:lnTo>
                <a:lnTo>
                  <a:pt x="310515" y="110370"/>
                </a:lnTo>
                <a:lnTo>
                  <a:pt x="302895" y="82708"/>
                </a:lnTo>
                <a:lnTo>
                  <a:pt x="300802" y="78740"/>
                </a:lnTo>
                <a:close/>
              </a:path>
              <a:path w="2933065" h="459739">
                <a:moveTo>
                  <a:pt x="533990" y="100330"/>
                </a:moveTo>
                <a:lnTo>
                  <a:pt x="488111" y="105409"/>
                </a:lnTo>
                <a:lnTo>
                  <a:pt x="448265" y="120650"/>
                </a:lnTo>
                <a:lnTo>
                  <a:pt x="415404" y="146050"/>
                </a:lnTo>
                <a:lnTo>
                  <a:pt x="390480" y="181610"/>
                </a:lnTo>
                <a:lnTo>
                  <a:pt x="375240" y="226853"/>
                </a:lnTo>
                <a:lnTo>
                  <a:pt x="370160" y="282575"/>
                </a:lnTo>
                <a:lnTo>
                  <a:pt x="371589" y="311150"/>
                </a:lnTo>
                <a:lnTo>
                  <a:pt x="383019" y="360680"/>
                </a:lnTo>
                <a:lnTo>
                  <a:pt x="405521" y="400089"/>
                </a:lnTo>
                <a:lnTo>
                  <a:pt x="436954" y="429617"/>
                </a:lnTo>
                <a:lnTo>
                  <a:pt x="476641" y="449024"/>
                </a:lnTo>
                <a:lnTo>
                  <a:pt x="522679" y="458549"/>
                </a:lnTo>
                <a:lnTo>
                  <a:pt x="547960" y="459740"/>
                </a:lnTo>
                <a:lnTo>
                  <a:pt x="567208" y="459343"/>
                </a:lnTo>
                <a:lnTo>
                  <a:pt x="615905" y="453390"/>
                </a:lnTo>
                <a:lnTo>
                  <a:pt x="656981" y="440888"/>
                </a:lnTo>
                <a:lnTo>
                  <a:pt x="669880" y="434975"/>
                </a:lnTo>
                <a:lnTo>
                  <a:pt x="669880" y="389255"/>
                </a:lnTo>
                <a:lnTo>
                  <a:pt x="552405" y="389255"/>
                </a:lnTo>
                <a:lnTo>
                  <a:pt x="533474" y="387826"/>
                </a:lnTo>
                <a:lnTo>
                  <a:pt x="489540" y="366395"/>
                </a:lnTo>
                <a:lnTo>
                  <a:pt x="467990" y="322460"/>
                </a:lnTo>
                <a:lnTo>
                  <a:pt x="466045" y="303530"/>
                </a:lnTo>
                <a:lnTo>
                  <a:pt x="689565" y="303530"/>
                </a:lnTo>
                <a:lnTo>
                  <a:pt x="689565" y="257810"/>
                </a:lnTo>
                <a:lnTo>
                  <a:pt x="688729" y="240665"/>
                </a:lnTo>
                <a:lnTo>
                  <a:pt x="467950" y="240665"/>
                </a:lnTo>
                <a:lnTo>
                  <a:pt x="470450" y="223162"/>
                </a:lnTo>
                <a:lnTo>
                  <a:pt x="488905" y="185420"/>
                </a:lnTo>
                <a:lnTo>
                  <a:pt x="534625" y="167640"/>
                </a:lnTo>
                <a:lnTo>
                  <a:pt x="667670" y="167640"/>
                </a:lnTo>
                <a:lnTo>
                  <a:pt x="659998" y="155654"/>
                </a:lnTo>
                <a:lnTo>
                  <a:pt x="616540" y="118745"/>
                </a:lnTo>
                <a:lnTo>
                  <a:pt x="578757" y="104933"/>
                </a:lnTo>
                <a:lnTo>
                  <a:pt x="557247" y="101480"/>
                </a:lnTo>
                <a:lnTo>
                  <a:pt x="533990" y="100330"/>
                </a:lnTo>
                <a:close/>
              </a:path>
              <a:path w="2933065" h="459739">
                <a:moveTo>
                  <a:pt x="669880" y="361950"/>
                </a:moveTo>
                <a:lnTo>
                  <a:pt x="627136" y="378975"/>
                </a:lnTo>
                <a:lnTo>
                  <a:pt x="584472" y="387667"/>
                </a:lnTo>
                <a:lnTo>
                  <a:pt x="552405" y="389255"/>
                </a:lnTo>
                <a:lnTo>
                  <a:pt x="669880" y="389255"/>
                </a:lnTo>
                <a:lnTo>
                  <a:pt x="669880" y="361950"/>
                </a:lnTo>
                <a:close/>
              </a:path>
              <a:path w="2933065" h="459739">
                <a:moveTo>
                  <a:pt x="667670" y="167640"/>
                </a:moveTo>
                <a:lnTo>
                  <a:pt x="534625" y="167640"/>
                </a:lnTo>
                <a:lnTo>
                  <a:pt x="545261" y="168235"/>
                </a:lnTo>
                <a:lnTo>
                  <a:pt x="554945" y="170021"/>
                </a:lnTo>
                <a:lnTo>
                  <a:pt x="589076" y="195381"/>
                </a:lnTo>
                <a:lnTo>
                  <a:pt x="600665" y="240665"/>
                </a:lnTo>
                <a:lnTo>
                  <a:pt x="688729" y="240665"/>
                </a:lnTo>
                <a:lnTo>
                  <a:pt x="688374" y="233402"/>
                </a:lnTo>
                <a:lnTo>
                  <a:pt x="684802" y="210978"/>
                </a:lnTo>
                <a:lnTo>
                  <a:pt x="678849" y="190539"/>
                </a:lnTo>
                <a:lnTo>
                  <a:pt x="670515" y="172085"/>
                </a:lnTo>
                <a:lnTo>
                  <a:pt x="667670" y="167640"/>
                </a:lnTo>
                <a:close/>
              </a:path>
              <a:path w="2933065" h="459739">
                <a:moveTo>
                  <a:pt x="860901" y="106680"/>
                </a:moveTo>
                <a:lnTo>
                  <a:pt x="766286" y="106680"/>
                </a:lnTo>
                <a:lnTo>
                  <a:pt x="766286" y="453390"/>
                </a:lnTo>
                <a:lnTo>
                  <a:pt x="1282541" y="453390"/>
                </a:lnTo>
                <a:lnTo>
                  <a:pt x="1282541" y="382270"/>
                </a:lnTo>
                <a:lnTo>
                  <a:pt x="860901" y="382270"/>
                </a:lnTo>
                <a:lnTo>
                  <a:pt x="860901" y="106680"/>
                </a:lnTo>
                <a:close/>
              </a:path>
              <a:path w="2933065" h="459739">
                <a:moveTo>
                  <a:pt x="1071721" y="106680"/>
                </a:moveTo>
                <a:lnTo>
                  <a:pt x="977106" y="106680"/>
                </a:lnTo>
                <a:lnTo>
                  <a:pt x="977106" y="382270"/>
                </a:lnTo>
                <a:lnTo>
                  <a:pt x="1071721" y="382270"/>
                </a:lnTo>
                <a:lnTo>
                  <a:pt x="1071721" y="106680"/>
                </a:lnTo>
                <a:close/>
              </a:path>
              <a:path w="2933065" h="459739">
                <a:moveTo>
                  <a:pt x="1282541" y="106680"/>
                </a:moveTo>
                <a:lnTo>
                  <a:pt x="1187926" y="106680"/>
                </a:lnTo>
                <a:lnTo>
                  <a:pt x="1187926" y="382270"/>
                </a:lnTo>
                <a:lnTo>
                  <a:pt x="1282541" y="382270"/>
                </a:lnTo>
                <a:lnTo>
                  <a:pt x="1282541" y="106680"/>
                </a:lnTo>
                <a:close/>
              </a:path>
              <a:path w="2933065" h="459739">
                <a:moveTo>
                  <a:pt x="1524317" y="100330"/>
                </a:moveTo>
                <a:lnTo>
                  <a:pt x="1478438" y="105409"/>
                </a:lnTo>
                <a:lnTo>
                  <a:pt x="1438592" y="120650"/>
                </a:lnTo>
                <a:lnTo>
                  <a:pt x="1405731" y="146050"/>
                </a:lnTo>
                <a:lnTo>
                  <a:pt x="1380807" y="181610"/>
                </a:lnTo>
                <a:lnTo>
                  <a:pt x="1365567" y="226853"/>
                </a:lnTo>
                <a:lnTo>
                  <a:pt x="1360487" y="282575"/>
                </a:lnTo>
                <a:lnTo>
                  <a:pt x="1361916" y="311150"/>
                </a:lnTo>
                <a:lnTo>
                  <a:pt x="1373346" y="360680"/>
                </a:lnTo>
                <a:lnTo>
                  <a:pt x="1395849" y="400089"/>
                </a:lnTo>
                <a:lnTo>
                  <a:pt x="1427281" y="429617"/>
                </a:lnTo>
                <a:lnTo>
                  <a:pt x="1466969" y="449024"/>
                </a:lnTo>
                <a:lnTo>
                  <a:pt x="1513006" y="458549"/>
                </a:lnTo>
                <a:lnTo>
                  <a:pt x="1538287" y="459740"/>
                </a:lnTo>
                <a:lnTo>
                  <a:pt x="1557535" y="459343"/>
                </a:lnTo>
                <a:lnTo>
                  <a:pt x="1606232" y="453390"/>
                </a:lnTo>
                <a:lnTo>
                  <a:pt x="1647309" y="440888"/>
                </a:lnTo>
                <a:lnTo>
                  <a:pt x="1660207" y="434975"/>
                </a:lnTo>
                <a:lnTo>
                  <a:pt x="1660207" y="389255"/>
                </a:lnTo>
                <a:lnTo>
                  <a:pt x="1542732" y="389255"/>
                </a:lnTo>
                <a:lnTo>
                  <a:pt x="1523801" y="387826"/>
                </a:lnTo>
                <a:lnTo>
                  <a:pt x="1479867" y="366395"/>
                </a:lnTo>
                <a:lnTo>
                  <a:pt x="1458317" y="322460"/>
                </a:lnTo>
                <a:lnTo>
                  <a:pt x="1456372" y="303530"/>
                </a:lnTo>
                <a:lnTo>
                  <a:pt x="1679892" y="303530"/>
                </a:lnTo>
                <a:lnTo>
                  <a:pt x="1679892" y="257810"/>
                </a:lnTo>
                <a:lnTo>
                  <a:pt x="1679056" y="240665"/>
                </a:lnTo>
                <a:lnTo>
                  <a:pt x="1458277" y="240665"/>
                </a:lnTo>
                <a:lnTo>
                  <a:pt x="1460777" y="223162"/>
                </a:lnTo>
                <a:lnTo>
                  <a:pt x="1479232" y="185420"/>
                </a:lnTo>
                <a:lnTo>
                  <a:pt x="1524952" y="167640"/>
                </a:lnTo>
                <a:lnTo>
                  <a:pt x="1657997" y="167640"/>
                </a:lnTo>
                <a:lnTo>
                  <a:pt x="1650325" y="155654"/>
                </a:lnTo>
                <a:lnTo>
                  <a:pt x="1606867" y="118745"/>
                </a:lnTo>
                <a:lnTo>
                  <a:pt x="1569084" y="104933"/>
                </a:lnTo>
                <a:lnTo>
                  <a:pt x="1547574" y="101480"/>
                </a:lnTo>
                <a:lnTo>
                  <a:pt x="1524317" y="100330"/>
                </a:lnTo>
                <a:close/>
              </a:path>
              <a:path w="2933065" h="459739">
                <a:moveTo>
                  <a:pt x="1660207" y="361950"/>
                </a:moveTo>
                <a:lnTo>
                  <a:pt x="1617464" y="378975"/>
                </a:lnTo>
                <a:lnTo>
                  <a:pt x="1574800" y="387667"/>
                </a:lnTo>
                <a:lnTo>
                  <a:pt x="1542732" y="389255"/>
                </a:lnTo>
                <a:lnTo>
                  <a:pt x="1660207" y="389255"/>
                </a:lnTo>
                <a:lnTo>
                  <a:pt x="1660207" y="361950"/>
                </a:lnTo>
                <a:close/>
              </a:path>
              <a:path w="2933065" h="459739">
                <a:moveTo>
                  <a:pt x="1657997" y="167640"/>
                </a:moveTo>
                <a:lnTo>
                  <a:pt x="1524952" y="167640"/>
                </a:lnTo>
                <a:lnTo>
                  <a:pt x="1535588" y="168235"/>
                </a:lnTo>
                <a:lnTo>
                  <a:pt x="1545272" y="170021"/>
                </a:lnTo>
                <a:lnTo>
                  <a:pt x="1579403" y="195381"/>
                </a:lnTo>
                <a:lnTo>
                  <a:pt x="1590992" y="240665"/>
                </a:lnTo>
                <a:lnTo>
                  <a:pt x="1679056" y="240665"/>
                </a:lnTo>
                <a:lnTo>
                  <a:pt x="1678701" y="233402"/>
                </a:lnTo>
                <a:lnTo>
                  <a:pt x="1675130" y="210978"/>
                </a:lnTo>
                <a:lnTo>
                  <a:pt x="1669176" y="190539"/>
                </a:lnTo>
                <a:lnTo>
                  <a:pt x="1660842" y="172085"/>
                </a:lnTo>
                <a:lnTo>
                  <a:pt x="1657997" y="167640"/>
                </a:lnTo>
                <a:close/>
              </a:path>
              <a:path w="2933065" h="459739">
                <a:moveTo>
                  <a:pt x="1851228" y="106680"/>
                </a:moveTo>
                <a:lnTo>
                  <a:pt x="1756613" y="106680"/>
                </a:lnTo>
                <a:lnTo>
                  <a:pt x="1756613" y="453390"/>
                </a:lnTo>
                <a:lnTo>
                  <a:pt x="1851228" y="453390"/>
                </a:lnTo>
                <a:lnTo>
                  <a:pt x="1851228" y="310515"/>
                </a:lnTo>
                <a:lnTo>
                  <a:pt x="2077923" y="310515"/>
                </a:lnTo>
                <a:lnTo>
                  <a:pt x="2077923" y="240030"/>
                </a:lnTo>
                <a:lnTo>
                  <a:pt x="1851228" y="240030"/>
                </a:lnTo>
                <a:lnTo>
                  <a:pt x="1851228" y="106680"/>
                </a:lnTo>
                <a:close/>
              </a:path>
              <a:path w="2933065" h="459739">
                <a:moveTo>
                  <a:pt x="2077923" y="310515"/>
                </a:moveTo>
                <a:lnTo>
                  <a:pt x="1983308" y="310515"/>
                </a:lnTo>
                <a:lnTo>
                  <a:pt x="1983308" y="453390"/>
                </a:lnTo>
                <a:lnTo>
                  <a:pt x="2077923" y="453390"/>
                </a:lnTo>
                <a:lnTo>
                  <a:pt x="2077923" y="310515"/>
                </a:lnTo>
                <a:close/>
              </a:path>
              <a:path w="2933065" h="459739">
                <a:moveTo>
                  <a:pt x="2077923" y="106680"/>
                </a:moveTo>
                <a:lnTo>
                  <a:pt x="1983308" y="106680"/>
                </a:lnTo>
                <a:lnTo>
                  <a:pt x="1983308" y="240030"/>
                </a:lnTo>
                <a:lnTo>
                  <a:pt x="2077923" y="240030"/>
                </a:lnTo>
                <a:lnTo>
                  <a:pt x="2077923" y="106680"/>
                </a:lnTo>
                <a:close/>
              </a:path>
              <a:path w="2933065" h="459739">
                <a:moveTo>
                  <a:pt x="2268492" y="106680"/>
                </a:moveTo>
                <a:lnTo>
                  <a:pt x="2177052" y="106680"/>
                </a:lnTo>
                <a:lnTo>
                  <a:pt x="2177052" y="453390"/>
                </a:lnTo>
                <a:lnTo>
                  <a:pt x="2290717" y="453390"/>
                </a:lnTo>
                <a:lnTo>
                  <a:pt x="2358727" y="349885"/>
                </a:lnTo>
                <a:lnTo>
                  <a:pt x="2261507" y="349885"/>
                </a:lnTo>
                <a:lnTo>
                  <a:pt x="2261931" y="346498"/>
                </a:lnTo>
                <a:lnTo>
                  <a:pt x="2265317" y="302895"/>
                </a:lnTo>
                <a:lnTo>
                  <a:pt x="2265913" y="294679"/>
                </a:lnTo>
                <a:lnTo>
                  <a:pt x="2266429" y="286543"/>
                </a:lnTo>
                <a:lnTo>
                  <a:pt x="2266910" y="277495"/>
                </a:lnTo>
                <a:lnTo>
                  <a:pt x="2267222" y="270510"/>
                </a:lnTo>
                <a:lnTo>
                  <a:pt x="2267778" y="262890"/>
                </a:lnTo>
                <a:lnTo>
                  <a:pt x="2268175" y="255905"/>
                </a:lnTo>
                <a:lnTo>
                  <a:pt x="2268413" y="249555"/>
                </a:lnTo>
                <a:lnTo>
                  <a:pt x="2268492" y="106680"/>
                </a:lnTo>
                <a:close/>
              </a:path>
              <a:path w="2933065" h="459739">
                <a:moveTo>
                  <a:pt x="2535192" y="210820"/>
                </a:moveTo>
                <a:lnTo>
                  <a:pt x="2450102" y="210820"/>
                </a:lnTo>
                <a:lnTo>
                  <a:pt x="2449705" y="216138"/>
                </a:lnTo>
                <a:lnTo>
                  <a:pt x="2449150" y="222567"/>
                </a:lnTo>
                <a:lnTo>
                  <a:pt x="2448435" y="230108"/>
                </a:lnTo>
                <a:lnTo>
                  <a:pt x="2447562" y="238760"/>
                </a:lnTo>
                <a:lnTo>
                  <a:pt x="2446292" y="257333"/>
                </a:lnTo>
                <a:lnTo>
                  <a:pt x="2444070" y="297021"/>
                </a:lnTo>
                <a:lnTo>
                  <a:pt x="2443752" y="453390"/>
                </a:lnTo>
                <a:lnTo>
                  <a:pt x="2535192" y="453390"/>
                </a:lnTo>
                <a:lnTo>
                  <a:pt x="2535192" y="210820"/>
                </a:lnTo>
                <a:close/>
              </a:path>
              <a:path w="2933065" h="459739">
                <a:moveTo>
                  <a:pt x="2535192" y="106680"/>
                </a:moveTo>
                <a:lnTo>
                  <a:pt x="2421527" y="106680"/>
                </a:lnTo>
                <a:lnTo>
                  <a:pt x="2261507" y="349885"/>
                </a:lnTo>
                <a:lnTo>
                  <a:pt x="2358727" y="349885"/>
                </a:lnTo>
                <a:lnTo>
                  <a:pt x="2450102" y="210820"/>
                </a:lnTo>
                <a:lnTo>
                  <a:pt x="2535192" y="210820"/>
                </a:lnTo>
                <a:lnTo>
                  <a:pt x="2535192" y="106680"/>
                </a:lnTo>
                <a:close/>
              </a:path>
              <a:path w="2933065" h="459739">
                <a:moveTo>
                  <a:pt x="2776954" y="100330"/>
                </a:moveTo>
                <a:lnTo>
                  <a:pt x="2731075" y="105409"/>
                </a:lnTo>
                <a:lnTo>
                  <a:pt x="2691229" y="120650"/>
                </a:lnTo>
                <a:lnTo>
                  <a:pt x="2658367" y="146050"/>
                </a:lnTo>
                <a:lnTo>
                  <a:pt x="2633444" y="181610"/>
                </a:lnTo>
                <a:lnTo>
                  <a:pt x="2618204" y="226853"/>
                </a:lnTo>
                <a:lnTo>
                  <a:pt x="2613124" y="282575"/>
                </a:lnTo>
                <a:lnTo>
                  <a:pt x="2614552" y="311150"/>
                </a:lnTo>
                <a:lnTo>
                  <a:pt x="2625983" y="360680"/>
                </a:lnTo>
                <a:lnTo>
                  <a:pt x="2648485" y="400089"/>
                </a:lnTo>
                <a:lnTo>
                  <a:pt x="2679918" y="429617"/>
                </a:lnTo>
                <a:lnTo>
                  <a:pt x="2719605" y="449024"/>
                </a:lnTo>
                <a:lnTo>
                  <a:pt x="2765643" y="458549"/>
                </a:lnTo>
                <a:lnTo>
                  <a:pt x="2790924" y="459740"/>
                </a:lnTo>
                <a:lnTo>
                  <a:pt x="2810172" y="459343"/>
                </a:lnTo>
                <a:lnTo>
                  <a:pt x="2858869" y="453390"/>
                </a:lnTo>
                <a:lnTo>
                  <a:pt x="2899945" y="440888"/>
                </a:lnTo>
                <a:lnTo>
                  <a:pt x="2912844" y="434975"/>
                </a:lnTo>
                <a:lnTo>
                  <a:pt x="2912844" y="389255"/>
                </a:lnTo>
                <a:lnTo>
                  <a:pt x="2795369" y="389255"/>
                </a:lnTo>
                <a:lnTo>
                  <a:pt x="2776438" y="387826"/>
                </a:lnTo>
                <a:lnTo>
                  <a:pt x="2732504" y="366395"/>
                </a:lnTo>
                <a:lnTo>
                  <a:pt x="2710953" y="322460"/>
                </a:lnTo>
                <a:lnTo>
                  <a:pt x="2709009" y="303530"/>
                </a:lnTo>
                <a:lnTo>
                  <a:pt x="2932529" y="303530"/>
                </a:lnTo>
                <a:lnTo>
                  <a:pt x="2932529" y="257810"/>
                </a:lnTo>
                <a:lnTo>
                  <a:pt x="2931692" y="240665"/>
                </a:lnTo>
                <a:lnTo>
                  <a:pt x="2710914" y="240665"/>
                </a:lnTo>
                <a:lnTo>
                  <a:pt x="2713414" y="223162"/>
                </a:lnTo>
                <a:lnTo>
                  <a:pt x="2731869" y="185420"/>
                </a:lnTo>
                <a:lnTo>
                  <a:pt x="2777589" y="167640"/>
                </a:lnTo>
                <a:lnTo>
                  <a:pt x="2910633" y="167640"/>
                </a:lnTo>
                <a:lnTo>
                  <a:pt x="2902962" y="155654"/>
                </a:lnTo>
                <a:lnTo>
                  <a:pt x="2859504" y="118745"/>
                </a:lnTo>
                <a:lnTo>
                  <a:pt x="2821721" y="104933"/>
                </a:lnTo>
                <a:lnTo>
                  <a:pt x="2800211" y="101480"/>
                </a:lnTo>
                <a:lnTo>
                  <a:pt x="2776954" y="100330"/>
                </a:lnTo>
                <a:close/>
              </a:path>
              <a:path w="2933065" h="459739">
                <a:moveTo>
                  <a:pt x="2912844" y="361950"/>
                </a:moveTo>
                <a:lnTo>
                  <a:pt x="2870100" y="378975"/>
                </a:lnTo>
                <a:lnTo>
                  <a:pt x="2827436" y="387667"/>
                </a:lnTo>
                <a:lnTo>
                  <a:pt x="2795369" y="389255"/>
                </a:lnTo>
                <a:lnTo>
                  <a:pt x="2912844" y="389255"/>
                </a:lnTo>
                <a:lnTo>
                  <a:pt x="2912844" y="361950"/>
                </a:lnTo>
                <a:close/>
              </a:path>
              <a:path w="2933065" h="459739">
                <a:moveTo>
                  <a:pt x="2910633" y="167640"/>
                </a:moveTo>
                <a:lnTo>
                  <a:pt x="2777589" y="167640"/>
                </a:lnTo>
                <a:lnTo>
                  <a:pt x="2788225" y="168235"/>
                </a:lnTo>
                <a:lnTo>
                  <a:pt x="2797909" y="170021"/>
                </a:lnTo>
                <a:lnTo>
                  <a:pt x="2832040" y="195381"/>
                </a:lnTo>
                <a:lnTo>
                  <a:pt x="2843629" y="240665"/>
                </a:lnTo>
                <a:lnTo>
                  <a:pt x="2931692" y="240665"/>
                </a:lnTo>
                <a:lnTo>
                  <a:pt x="2931338" y="233402"/>
                </a:lnTo>
                <a:lnTo>
                  <a:pt x="2927766" y="210978"/>
                </a:lnTo>
                <a:lnTo>
                  <a:pt x="2921813" y="190539"/>
                </a:lnTo>
                <a:lnTo>
                  <a:pt x="2913479" y="172085"/>
                </a:lnTo>
                <a:lnTo>
                  <a:pt x="2910633" y="167640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7150" y="2168525"/>
            <a:ext cx="3262148" cy="6381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30547" y="3297224"/>
            <a:ext cx="5727484" cy="12425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1942" y="3353384"/>
            <a:ext cx="7404112" cy="127906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331200" y="3576194"/>
            <a:ext cx="2660650" cy="467995"/>
          </a:xfrm>
          <a:custGeom>
            <a:avLst/>
            <a:gdLst/>
            <a:ahLst/>
            <a:cxnLst/>
            <a:rect l="l" t="t" r="r" b="b"/>
            <a:pathLst>
              <a:path w="2660650" h="467995">
                <a:moveTo>
                  <a:pt x="2426844" y="0"/>
                </a:moveTo>
                <a:lnTo>
                  <a:pt x="2414896" y="2324"/>
                </a:lnTo>
                <a:lnTo>
                  <a:pt x="2404393" y="9299"/>
                </a:lnTo>
                <a:lnTo>
                  <a:pt x="2397419" y="19802"/>
                </a:lnTo>
                <a:lnTo>
                  <a:pt x="2395094" y="31749"/>
                </a:lnTo>
                <a:lnTo>
                  <a:pt x="2397419" y="43697"/>
                </a:lnTo>
                <a:lnTo>
                  <a:pt x="2404393" y="54200"/>
                </a:lnTo>
                <a:lnTo>
                  <a:pt x="2583998" y="233805"/>
                </a:lnTo>
                <a:lnTo>
                  <a:pt x="2404393" y="413410"/>
                </a:lnTo>
                <a:lnTo>
                  <a:pt x="2397419" y="423913"/>
                </a:lnTo>
                <a:lnTo>
                  <a:pt x="2395094" y="435861"/>
                </a:lnTo>
                <a:lnTo>
                  <a:pt x="2397419" y="447809"/>
                </a:lnTo>
                <a:lnTo>
                  <a:pt x="2404393" y="458312"/>
                </a:lnTo>
                <a:lnTo>
                  <a:pt x="2414896" y="465286"/>
                </a:lnTo>
                <a:lnTo>
                  <a:pt x="2426844" y="467611"/>
                </a:lnTo>
                <a:lnTo>
                  <a:pt x="2438791" y="465286"/>
                </a:lnTo>
                <a:lnTo>
                  <a:pt x="2449294" y="458312"/>
                </a:lnTo>
                <a:lnTo>
                  <a:pt x="2642051" y="265555"/>
                </a:lnTo>
                <a:lnTo>
                  <a:pt x="2628900" y="265555"/>
                </a:lnTo>
                <a:lnTo>
                  <a:pt x="2628900" y="202055"/>
                </a:lnTo>
                <a:lnTo>
                  <a:pt x="2642051" y="202055"/>
                </a:lnTo>
                <a:lnTo>
                  <a:pt x="2449294" y="9299"/>
                </a:lnTo>
                <a:lnTo>
                  <a:pt x="2438791" y="2324"/>
                </a:lnTo>
                <a:lnTo>
                  <a:pt x="2426844" y="0"/>
                </a:lnTo>
                <a:close/>
              </a:path>
              <a:path w="2660650" h="467995">
                <a:moveTo>
                  <a:pt x="25522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2552248" y="265555"/>
                </a:lnTo>
                <a:lnTo>
                  <a:pt x="2583998" y="233805"/>
                </a:lnTo>
                <a:lnTo>
                  <a:pt x="2552248" y="202055"/>
                </a:lnTo>
                <a:close/>
              </a:path>
              <a:path w="2660650" h="467995">
                <a:moveTo>
                  <a:pt x="2642051" y="202055"/>
                </a:moveTo>
                <a:lnTo>
                  <a:pt x="2628900" y="202055"/>
                </a:lnTo>
                <a:lnTo>
                  <a:pt x="2628900" y="265555"/>
                </a:lnTo>
                <a:lnTo>
                  <a:pt x="2642051" y="265555"/>
                </a:lnTo>
                <a:lnTo>
                  <a:pt x="2651350" y="256256"/>
                </a:lnTo>
                <a:lnTo>
                  <a:pt x="2658325" y="245753"/>
                </a:lnTo>
                <a:lnTo>
                  <a:pt x="2660650" y="233805"/>
                </a:lnTo>
                <a:lnTo>
                  <a:pt x="2658325" y="221858"/>
                </a:lnTo>
                <a:lnTo>
                  <a:pt x="2651350" y="211355"/>
                </a:lnTo>
                <a:lnTo>
                  <a:pt x="2642051" y="202055"/>
                </a:lnTo>
                <a:close/>
              </a:path>
            </a:pathLst>
          </a:custGeom>
          <a:solidFill>
            <a:srgbClr val="4C76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1942" y="5356961"/>
            <a:ext cx="6490112" cy="126939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331200" y="5493894"/>
            <a:ext cx="2660650" cy="467995"/>
          </a:xfrm>
          <a:custGeom>
            <a:avLst/>
            <a:gdLst/>
            <a:ahLst/>
            <a:cxnLst/>
            <a:rect l="l" t="t" r="r" b="b"/>
            <a:pathLst>
              <a:path w="2660650" h="467995">
                <a:moveTo>
                  <a:pt x="2426844" y="0"/>
                </a:moveTo>
                <a:lnTo>
                  <a:pt x="2414896" y="2324"/>
                </a:lnTo>
                <a:lnTo>
                  <a:pt x="2404393" y="9299"/>
                </a:lnTo>
                <a:lnTo>
                  <a:pt x="2397419" y="19802"/>
                </a:lnTo>
                <a:lnTo>
                  <a:pt x="2395094" y="31749"/>
                </a:lnTo>
                <a:lnTo>
                  <a:pt x="2397419" y="43697"/>
                </a:lnTo>
                <a:lnTo>
                  <a:pt x="2404393" y="54200"/>
                </a:lnTo>
                <a:lnTo>
                  <a:pt x="2583998" y="233805"/>
                </a:lnTo>
                <a:lnTo>
                  <a:pt x="2404393" y="413410"/>
                </a:lnTo>
                <a:lnTo>
                  <a:pt x="2397419" y="423913"/>
                </a:lnTo>
                <a:lnTo>
                  <a:pt x="2395094" y="435861"/>
                </a:lnTo>
                <a:lnTo>
                  <a:pt x="2397419" y="447809"/>
                </a:lnTo>
                <a:lnTo>
                  <a:pt x="2404393" y="458312"/>
                </a:lnTo>
                <a:lnTo>
                  <a:pt x="2414896" y="465286"/>
                </a:lnTo>
                <a:lnTo>
                  <a:pt x="2426844" y="467611"/>
                </a:lnTo>
                <a:lnTo>
                  <a:pt x="2438791" y="465286"/>
                </a:lnTo>
                <a:lnTo>
                  <a:pt x="2449294" y="458312"/>
                </a:lnTo>
                <a:lnTo>
                  <a:pt x="2642051" y="265555"/>
                </a:lnTo>
                <a:lnTo>
                  <a:pt x="2628900" y="265555"/>
                </a:lnTo>
                <a:lnTo>
                  <a:pt x="2628900" y="202055"/>
                </a:lnTo>
                <a:lnTo>
                  <a:pt x="2642051" y="202055"/>
                </a:lnTo>
                <a:lnTo>
                  <a:pt x="2449294" y="9299"/>
                </a:lnTo>
                <a:lnTo>
                  <a:pt x="2438791" y="2324"/>
                </a:lnTo>
                <a:lnTo>
                  <a:pt x="2426844" y="0"/>
                </a:lnTo>
                <a:close/>
              </a:path>
              <a:path w="2660650" h="467995">
                <a:moveTo>
                  <a:pt x="25522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2552248" y="265555"/>
                </a:lnTo>
                <a:lnTo>
                  <a:pt x="2583998" y="233805"/>
                </a:lnTo>
                <a:lnTo>
                  <a:pt x="2552248" y="202055"/>
                </a:lnTo>
                <a:close/>
              </a:path>
              <a:path w="2660650" h="467995">
                <a:moveTo>
                  <a:pt x="2642051" y="202055"/>
                </a:moveTo>
                <a:lnTo>
                  <a:pt x="2628900" y="202055"/>
                </a:lnTo>
                <a:lnTo>
                  <a:pt x="2628900" y="265555"/>
                </a:lnTo>
                <a:lnTo>
                  <a:pt x="2642051" y="265555"/>
                </a:lnTo>
                <a:lnTo>
                  <a:pt x="2651350" y="256256"/>
                </a:lnTo>
                <a:lnTo>
                  <a:pt x="2658325" y="245753"/>
                </a:lnTo>
                <a:lnTo>
                  <a:pt x="2660650" y="233805"/>
                </a:lnTo>
                <a:lnTo>
                  <a:pt x="2658325" y="221858"/>
                </a:lnTo>
                <a:lnTo>
                  <a:pt x="2651350" y="211355"/>
                </a:lnTo>
                <a:lnTo>
                  <a:pt x="2642051" y="202055"/>
                </a:lnTo>
                <a:close/>
              </a:path>
            </a:pathLst>
          </a:custGeom>
          <a:solidFill>
            <a:srgbClr val="4C76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89902" y="5370372"/>
            <a:ext cx="5763318" cy="12559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151" y="981760"/>
            <a:ext cx="3345179" cy="739775"/>
          </a:xfrm>
          <a:custGeom>
            <a:avLst/>
            <a:gdLst/>
            <a:ahLst/>
            <a:cxnLst/>
            <a:rect l="l" t="t" r="r" b="b"/>
            <a:pathLst>
              <a:path w="3345179" h="739775">
                <a:moveTo>
                  <a:pt x="180441" y="0"/>
                </a:moveTo>
                <a:lnTo>
                  <a:pt x="0" y="0"/>
                </a:lnTo>
                <a:lnTo>
                  <a:pt x="0" y="580339"/>
                </a:lnTo>
                <a:lnTo>
                  <a:pt x="217017" y="580339"/>
                </a:lnTo>
                <a:lnTo>
                  <a:pt x="248818" y="579120"/>
                </a:lnTo>
                <a:lnTo>
                  <a:pt x="305714" y="569366"/>
                </a:lnTo>
                <a:lnTo>
                  <a:pt x="353364" y="549605"/>
                </a:lnTo>
                <a:lnTo>
                  <a:pt x="389940" y="520750"/>
                </a:lnTo>
                <a:lnTo>
                  <a:pt x="415340" y="483108"/>
                </a:lnTo>
                <a:lnTo>
                  <a:pt x="416966" y="478739"/>
                </a:lnTo>
                <a:lnTo>
                  <a:pt x="122732" y="478739"/>
                </a:lnTo>
                <a:lnTo>
                  <a:pt x="122732" y="327558"/>
                </a:lnTo>
                <a:lnTo>
                  <a:pt x="409575" y="327558"/>
                </a:lnTo>
                <a:lnTo>
                  <a:pt x="408635" y="325932"/>
                </a:lnTo>
                <a:lnTo>
                  <a:pt x="378764" y="296672"/>
                </a:lnTo>
                <a:lnTo>
                  <a:pt x="340207" y="279755"/>
                </a:lnTo>
                <a:lnTo>
                  <a:pt x="325932" y="276352"/>
                </a:lnTo>
                <a:lnTo>
                  <a:pt x="325932" y="272288"/>
                </a:lnTo>
                <a:lnTo>
                  <a:pt x="363575" y="258114"/>
                </a:lnTo>
                <a:lnTo>
                  <a:pt x="391769" y="230835"/>
                </a:lnTo>
                <a:lnTo>
                  <a:pt x="392268" y="230022"/>
                </a:lnTo>
                <a:lnTo>
                  <a:pt x="122732" y="230022"/>
                </a:lnTo>
                <a:lnTo>
                  <a:pt x="122732" y="100787"/>
                </a:lnTo>
                <a:lnTo>
                  <a:pt x="409169" y="100787"/>
                </a:lnTo>
                <a:lnTo>
                  <a:pt x="408635" y="98348"/>
                </a:lnTo>
                <a:lnTo>
                  <a:pt x="388518" y="60959"/>
                </a:lnTo>
                <a:lnTo>
                  <a:pt x="355803" y="33121"/>
                </a:lnTo>
                <a:lnTo>
                  <a:pt x="309676" y="14630"/>
                </a:lnTo>
                <a:lnTo>
                  <a:pt x="251358" y="3657"/>
                </a:lnTo>
                <a:lnTo>
                  <a:pt x="217474" y="914"/>
                </a:lnTo>
                <a:lnTo>
                  <a:pt x="180441" y="0"/>
                </a:lnTo>
                <a:close/>
              </a:path>
              <a:path w="3345179" h="739775">
                <a:moveTo>
                  <a:pt x="409575" y="327558"/>
                </a:moveTo>
                <a:lnTo>
                  <a:pt x="199136" y="327558"/>
                </a:lnTo>
                <a:lnTo>
                  <a:pt x="217627" y="328117"/>
                </a:lnTo>
                <a:lnTo>
                  <a:pt x="234086" y="329793"/>
                </a:lnTo>
                <a:lnTo>
                  <a:pt x="271424" y="341426"/>
                </a:lnTo>
                <a:lnTo>
                  <a:pt x="296875" y="370179"/>
                </a:lnTo>
                <a:lnTo>
                  <a:pt x="302361" y="399897"/>
                </a:lnTo>
                <a:lnTo>
                  <a:pt x="300990" y="416915"/>
                </a:lnTo>
                <a:lnTo>
                  <a:pt x="280416" y="457606"/>
                </a:lnTo>
                <a:lnTo>
                  <a:pt x="228752" y="477418"/>
                </a:lnTo>
                <a:lnTo>
                  <a:pt x="203200" y="478739"/>
                </a:lnTo>
                <a:lnTo>
                  <a:pt x="416966" y="478739"/>
                </a:lnTo>
                <a:lnTo>
                  <a:pt x="423468" y="461264"/>
                </a:lnTo>
                <a:lnTo>
                  <a:pt x="428345" y="437591"/>
                </a:lnTo>
                <a:lnTo>
                  <a:pt x="429971" y="412089"/>
                </a:lnTo>
                <a:lnTo>
                  <a:pt x="429107" y="390448"/>
                </a:lnTo>
                <a:lnTo>
                  <a:pt x="426516" y="371043"/>
                </a:lnTo>
                <a:lnTo>
                  <a:pt x="422198" y="353872"/>
                </a:lnTo>
                <a:lnTo>
                  <a:pt x="416153" y="338937"/>
                </a:lnTo>
                <a:lnTo>
                  <a:pt x="409575" y="327558"/>
                </a:lnTo>
                <a:close/>
              </a:path>
              <a:path w="3345179" h="739775">
                <a:moveTo>
                  <a:pt x="409169" y="100787"/>
                </a:moveTo>
                <a:lnTo>
                  <a:pt x="187756" y="100787"/>
                </a:lnTo>
                <a:lnTo>
                  <a:pt x="212394" y="101701"/>
                </a:lnTo>
                <a:lnTo>
                  <a:pt x="233476" y="104444"/>
                </a:lnTo>
                <a:lnTo>
                  <a:pt x="275640" y="123901"/>
                </a:lnTo>
                <a:lnTo>
                  <a:pt x="289356" y="163372"/>
                </a:lnTo>
                <a:lnTo>
                  <a:pt x="288036" y="178663"/>
                </a:lnTo>
                <a:lnTo>
                  <a:pt x="268224" y="212953"/>
                </a:lnTo>
                <a:lnTo>
                  <a:pt x="218998" y="228955"/>
                </a:lnTo>
                <a:lnTo>
                  <a:pt x="194259" y="230022"/>
                </a:lnTo>
                <a:lnTo>
                  <a:pt x="392268" y="230022"/>
                </a:lnTo>
                <a:lnTo>
                  <a:pt x="409397" y="192684"/>
                </a:lnTo>
                <a:lnTo>
                  <a:pt x="415340" y="147116"/>
                </a:lnTo>
                <a:lnTo>
                  <a:pt x="413664" y="121310"/>
                </a:lnTo>
                <a:lnTo>
                  <a:pt x="409169" y="100787"/>
                </a:lnTo>
                <a:close/>
              </a:path>
              <a:path w="3345179" h="739775">
                <a:moveTo>
                  <a:pt x="657453" y="136550"/>
                </a:moveTo>
                <a:lnTo>
                  <a:pt x="536346" y="136550"/>
                </a:lnTo>
                <a:lnTo>
                  <a:pt x="536346" y="580339"/>
                </a:lnTo>
                <a:lnTo>
                  <a:pt x="720039" y="580339"/>
                </a:lnTo>
                <a:lnTo>
                  <a:pt x="753262" y="579272"/>
                </a:lnTo>
                <a:lnTo>
                  <a:pt x="809345" y="570738"/>
                </a:lnTo>
                <a:lnTo>
                  <a:pt x="852271" y="553466"/>
                </a:lnTo>
                <a:lnTo>
                  <a:pt x="883564" y="528675"/>
                </a:lnTo>
                <a:lnTo>
                  <a:pt x="903860" y="496620"/>
                </a:lnTo>
                <a:lnTo>
                  <a:pt x="657453" y="496620"/>
                </a:lnTo>
                <a:lnTo>
                  <a:pt x="657453" y="391769"/>
                </a:lnTo>
                <a:lnTo>
                  <a:pt x="906897" y="391769"/>
                </a:lnTo>
                <a:lnTo>
                  <a:pt x="902766" y="381304"/>
                </a:lnTo>
                <a:lnTo>
                  <a:pt x="866343" y="340360"/>
                </a:lnTo>
                <a:lnTo>
                  <a:pt x="828141" y="322681"/>
                </a:lnTo>
                <a:lnTo>
                  <a:pt x="778154" y="311708"/>
                </a:lnTo>
                <a:lnTo>
                  <a:pt x="715975" y="308051"/>
                </a:lnTo>
                <a:lnTo>
                  <a:pt x="657453" y="308051"/>
                </a:lnTo>
                <a:lnTo>
                  <a:pt x="657453" y="136550"/>
                </a:lnTo>
                <a:close/>
              </a:path>
              <a:path w="3345179" h="739775">
                <a:moveTo>
                  <a:pt x="906897" y="391769"/>
                </a:moveTo>
                <a:lnTo>
                  <a:pt x="711911" y="391769"/>
                </a:lnTo>
                <a:lnTo>
                  <a:pt x="730961" y="392480"/>
                </a:lnTo>
                <a:lnTo>
                  <a:pt x="747471" y="394614"/>
                </a:lnTo>
                <a:lnTo>
                  <a:pt x="788720" y="418185"/>
                </a:lnTo>
                <a:lnTo>
                  <a:pt x="794003" y="440537"/>
                </a:lnTo>
                <a:lnTo>
                  <a:pt x="792581" y="454507"/>
                </a:lnTo>
                <a:lnTo>
                  <a:pt x="759409" y="489305"/>
                </a:lnTo>
                <a:lnTo>
                  <a:pt x="713536" y="496620"/>
                </a:lnTo>
                <a:lnTo>
                  <a:pt x="903860" y="496620"/>
                </a:lnTo>
                <a:lnTo>
                  <a:pt x="910031" y="479145"/>
                </a:lnTo>
                <a:lnTo>
                  <a:pt x="913841" y="459739"/>
                </a:lnTo>
                <a:lnTo>
                  <a:pt x="915111" y="438912"/>
                </a:lnTo>
                <a:lnTo>
                  <a:pt x="913739" y="417880"/>
                </a:lnTo>
                <a:lnTo>
                  <a:pt x="909624" y="398678"/>
                </a:lnTo>
                <a:lnTo>
                  <a:pt x="906897" y="391769"/>
                </a:lnTo>
                <a:close/>
              </a:path>
              <a:path w="3345179" h="739775">
                <a:moveTo>
                  <a:pt x="1100429" y="136550"/>
                </a:moveTo>
                <a:lnTo>
                  <a:pt x="979322" y="136550"/>
                </a:lnTo>
                <a:lnTo>
                  <a:pt x="979322" y="580339"/>
                </a:lnTo>
                <a:lnTo>
                  <a:pt x="1100429" y="580339"/>
                </a:lnTo>
                <a:lnTo>
                  <a:pt x="1100429" y="136550"/>
                </a:lnTo>
                <a:close/>
              </a:path>
              <a:path w="3345179" h="739775">
                <a:moveTo>
                  <a:pt x="1438236" y="136550"/>
                </a:moveTo>
                <a:lnTo>
                  <a:pt x="1226908" y="136550"/>
                </a:lnTo>
                <a:lnTo>
                  <a:pt x="1226908" y="580339"/>
                </a:lnTo>
                <a:lnTo>
                  <a:pt x="1438236" y="580339"/>
                </a:lnTo>
                <a:lnTo>
                  <a:pt x="1463636" y="579729"/>
                </a:lnTo>
                <a:lnTo>
                  <a:pt x="1508340" y="574852"/>
                </a:lnTo>
                <a:lnTo>
                  <a:pt x="1545475" y="565200"/>
                </a:lnTo>
                <a:lnTo>
                  <a:pt x="1588604" y="542950"/>
                </a:lnTo>
                <a:lnTo>
                  <a:pt x="1616646" y="512470"/>
                </a:lnTo>
                <a:lnTo>
                  <a:pt x="1624368" y="496620"/>
                </a:lnTo>
                <a:lnTo>
                  <a:pt x="1348016" y="496620"/>
                </a:lnTo>
                <a:lnTo>
                  <a:pt x="1348016" y="391769"/>
                </a:lnTo>
                <a:lnTo>
                  <a:pt x="1615121" y="391769"/>
                </a:lnTo>
                <a:lnTo>
                  <a:pt x="1605673" y="381203"/>
                </a:lnTo>
                <a:lnTo>
                  <a:pt x="1590687" y="369468"/>
                </a:lnTo>
                <a:lnTo>
                  <a:pt x="1573364" y="360273"/>
                </a:lnTo>
                <a:lnTo>
                  <a:pt x="1553705" y="353618"/>
                </a:lnTo>
                <a:lnTo>
                  <a:pt x="1531708" y="349504"/>
                </a:lnTo>
                <a:lnTo>
                  <a:pt x="1531708" y="346252"/>
                </a:lnTo>
                <a:lnTo>
                  <a:pt x="1570113" y="334467"/>
                </a:lnTo>
                <a:lnTo>
                  <a:pt x="1600597" y="309676"/>
                </a:lnTo>
                <a:lnTo>
                  <a:pt x="1348016" y="309676"/>
                </a:lnTo>
                <a:lnTo>
                  <a:pt x="1348016" y="221894"/>
                </a:lnTo>
                <a:lnTo>
                  <a:pt x="1616273" y="221894"/>
                </a:lnTo>
                <a:lnTo>
                  <a:pt x="1614208" y="213563"/>
                </a:lnTo>
                <a:lnTo>
                  <a:pt x="1583016" y="172008"/>
                </a:lnTo>
                <a:lnTo>
                  <a:pt x="1530896" y="147929"/>
                </a:lnTo>
                <a:lnTo>
                  <a:pt x="1487411" y="139395"/>
                </a:lnTo>
                <a:lnTo>
                  <a:pt x="1463535" y="137261"/>
                </a:lnTo>
                <a:lnTo>
                  <a:pt x="1438236" y="136550"/>
                </a:lnTo>
                <a:close/>
              </a:path>
              <a:path w="3345179" h="739775">
                <a:moveTo>
                  <a:pt x="1615121" y="391769"/>
                </a:moveTo>
                <a:lnTo>
                  <a:pt x="1427670" y="391769"/>
                </a:lnTo>
                <a:lnTo>
                  <a:pt x="1446720" y="392531"/>
                </a:lnTo>
                <a:lnTo>
                  <a:pt x="1463230" y="394817"/>
                </a:lnTo>
                <a:lnTo>
                  <a:pt x="1503870" y="418998"/>
                </a:lnTo>
                <a:lnTo>
                  <a:pt x="1508950" y="441350"/>
                </a:lnTo>
                <a:lnTo>
                  <a:pt x="1507528" y="455320"/>
                </a:lnTo>
                <a:lnTo>
                  <a:pt x="1474457" y="489762"/>
                </a:lnTo>
                <a:lnTo>
                  <a:pt x="1430108" y="496620"/>
                </a:lnTo>
                <a:lnTo>
                  <a:pt x="1624368" y="496620"/>
                </a:lnTo>
                <a:lnTo>
                  <a:pt x="1627720" y="488238"/>
                </a:lnTo>
                <a:lnTo>
                  <a:pt x="1631276" y="475284"/>
                </a:lnTo>
                <a:lnTo>
                  <a:pt x="1633410" y="461822"/>
                </a:lnTo>
                <a:lnTo>
                  <a:pt x="1634121" y="447852"/>
                </a:lnTo>
                <a:lnTo>
                  <a:pt x="1632343" y="428447"/>
                </a:lnTo>
                <a:lnTo>
                  <a:pt x="1627009" y="410870"/>
                </a:lnTo>
                <a:lnTo>
                  <a:pt x="1618119" y="395122"/>
                </a:lnTo>
                <a:lnTo>
                  <a:pt x="1615121" y="391769"/>
                </a:lnTo>
                <a:close/>
              </a:path>
              <a:path w="3345179" h="739775">
                <a:moveTo>
                  <a:pt x="1616273" y="221894"/>
                </a:moveTo>
                <a:lnTo>
                  <a:pt x="1433360" y="221894"/>
                </a:lnTo>
                <a:lnTo>
                  <a:pt x="1448244" y="222504"/>
                </a:lnTo>
                <a:lnTo>
                  <a:pt x="1461198" y="224332"/>
                </a:lnTo>
                <a:lnTo>
                  <a:pt x="1496555" y="252679"/>
                </a:lnTo>
                <a:lnTo>
                  <a:pt x="1497571" y="262534"/>
                </a:lnTo>
                <a:lnTo>
                  <a:pt x="1496301" y="274269"/>
                </a:lnTo>
                <a:lnTo>
                  <a:pt x="1466329" y="303733"/>
                </a:lnTo>
                <a:lnTo>
                  <a:pt x="1419542" y="309676"/>
                </a:lnTo>
                <a:lnTo>
                  <a:pt x="1600597" y="309676"/>
                </a:lnTo>
                <a:lnTo>
                  <a:pt x="1607502" y="300482"/>
                </a:lnTo>
                <a:lnTo>
                  <a:pt x="1614614" y="285902"/>
                </a:lnTo>
                <a:lnTo>
                  <a:pt x="1618881" y="270002"/>
                </a:lnTo>
                <a:lnTo>
                  <a:pt x="1620304" y="252780"/>
                </a:lnTo>
                <a:lnTo>
                  <a:pt x="1618780" y="232003"/>
                </a:lnTo>
                <a:lnTo>
                  <a:pt x="1616273" y="221894"/>
                </a:lnTo>
                <a:close/>
              </a:path>
              <a:path w="3345179" h="739775">
                <a:moveTo>
                  <a:pt x="1927466" y="128422"/>
                </a:moveTo>
                <a:lnTo>
                  <a:pt x="1865287" y="135128"/>
                </a:lnTo>
                <a:lnTo>
                  <a:pt x="1812048" y="155244"/>
                </a:lnTo>
                <a:lnTo>
                  <a:pt x="1768970" y="188163"/>
                </a:lnTo>
                <a:lnTo>
                  <a:pt x="1737271" y="233273"/>
                </a:lnTo>
                <a:lnTo>
                  <a:pt x="1717763" y="289560"/>
                </a:lnTo>
                <a:lnTo>
                  <a:pt x="1711261" y="357632"/>
                </a:lnTo>
                <a:lnTo>
                  <a:pt x="1712226" y="384505"/>
                </a:lnTo>
                <a:lnTo>
                  <a:pt x="1719948" y="433679"/>
                </a:lnTo>
                <a:lnTo>
                  <a:pt x="1735594" y="476707"/>
                </a:lnTo>
                <a:lnTo>
                  <a:pt x="1757946" y="513283"/>
                </a:lnTo>
                <a:lnTo>
                  <a:pt x="1786293" y="542899"/>
                </a:lnTo>
                <a:lnTo>
                  <a:pt x="1820024" y="565251"/>
                </a:lnTo>
                <a:lnTo>
                  <a:pt x="1859191" y="580237"/>
                </a:lnTo>
                <a:lnTo>
                  <a:pt x="1902269" y="587552"/>
                </a:lnTo>
                <a:lnTo>
                  <a:pt x="1925027" y="588467"/>
                </a:lnTo>
                <a:lnTo>
                  <a:pt x="1949564" y="587552"/>
                </a:lnTo>
                <a:lnTo>
                  <a:pt x="1994674" y="580237"/>
                </a:lnTo>
                <a:lnTo>
                  <a:pt x="2034400" y="565251"/>
                </a:lnTo>
                <a:lnTo>
                  <a:pt x="2068131" y="542899"/>
                </a:lnTo>
                <a:lnTo>
                  <a:pt x="2096071" y="513283"/>
                </a:lnTo>
                <a:lnTo>
                  <a:pt x="2110233" y="490931"/>
                </a:lnTo>
                <a:lnTo>
                  <a:pt x="1926653" y="490931"/>
                </a:lnTo>
                <a:lnTo>
                  <a:pt x="1911159" y="490016"/>
                </a:lnTo>
                <a:lnTo>
                  <a:pt x="1873821" y="476300"/>
                </a:lnTo>
                <a:lnTo>
                  <a:pt x="1849285" y="445363"/>
                </a:lnTo>
                <a:lnTo>
                  <a:pt x="1837042" y="398068"/>
                </a:lnTo>
                <a:lnTo>
                  <a:pt x="1834807" y="357632"/>
                </a:lnTo>
                <a:lnTo>
                  <a:pt x="1836127" y="326796"/>
                </a:lnTo>
                <a:lnTo>
                  <a:pt x="1846694" y="277622"/>
                </a:lnTo>
                <a:lnTo>
                  <a:pt x="1868538" y="244703"/>
                </a:lnTo>
                <a:lnTo>
                  <a:pt x="1903488" y="228041"/>
                </a:lnTo>
                <a:lnTo>
                  <a:pt x="1925840" y="225958"/>
                </a:lnTo>
                <a:lnTo>
                  <a:pt x="2109013" y="225958"/>
                </a:lnTo>
                <a:lnTo>
                  <a:pt x="2098509" y="209194"/>
                </a:lnTo>
                <a:lnTo>
                  <a:pt x="2060714" y="170180"/>
                </a:lnTo>
                <a:lnTo>
                  <a:pt x="2013115" y="143510"/>
                </a:lnTo>
                <a:lnTo>
                  <a:pt x="1957844" y="130098"/>
                </a:lnTo>
                <a:lnTo>
                  <a:pt x="1927466" y="128422"/>
                </a:lnTo>
                <a:close/>
              </a:path>
              <a:path w="3345179" h="739775">
                <a:moveTo>
                  <a:pt x="2109013" y="225958"/>
                </a:moveTo>
                <a:lnTo>
                  <a:pt x="1925840" y="225958"/>
                </a:lnTo>
                <a:lnTo>
                  <a:pt x="1941334" y="226872"/>
                </a:lnTo>
                <a:lnTo>
                  <a:pt x="1955304" y="229616"/>
                </a:lnTo>
                <a:lnTo>
                  <a:pt x="1996147" y="258876"/>
                </a:lnTo>
                <a:lnTo>
                  <a:pt x="2012218" y="300126"/>
                </a:lnTo>
                <a:lnTo>
                  <a:pt x="2017687" y="357632"/>
                </a:lnTo>
                <a:lnTo>
                  <a:pt x="2017077" y="378714"/>
                </a:lnTo>
                <a:lnTo>
                  <a:pt x="2007933" y="431596"/>
                </a:lnTo>
                <a:lnTo>
                  <a:pt x="1988121" y="467715"/>
                </a:lnTo>
                <a:lnTo>
                  <a:pt x="1942096" y="490016"/>
                </a:lnTo>
                <a:lnTo>
                  <a:pt x="1926653" y="490931"/>
                </a:lnTo>
                <a:lnTo>
                  <a:pt x="2110233" y="490931"/>
                </a:lnTo>
                <a:lnTo>
                  <a:pt x="2125789" y="455980"/>
                </a:lnTo>
                <a:lnTo>
                  <a:pt x="2137371" y="409854"/>
                </a:lnTo>
                <a:lnTo>
                  <a:pt x="2141232" y="357632"/>
                </a:lnTo>
                <a:lnTo>
                  <a:pt x="2139505" y="322122"/>
                </a:lnTo>
                <a:lnTo>
                  <a:pt x="2134323" y="289560"/>
                </a:lnTo>
                <a:lnTo>
                  <a:pt x="2125687" y="259943"/>
                </a:lnTo>
                <a:lnTo>
                  <a:pt x="2113597" y="233273"/>
                </a:lnTo>
                <a:lnTo>
                  <a:pt x="2109013" y="225958"/>
                </a:lnTo>
                <a:close/>
              </a:path>
              <a:path w="3345179" h="739775">
                <a:moveTo>
                  <a:pt x="2705430" y="491744"/>
                </a:moveTo>
                <a:lnTo>
                  <a:pt x="2189302" y="491744"/>
                </a:lnTo>
                <a:lnTo>
                  <a:pt x="2189302" y="739648"/>
                </a:lnTo>
                <a:lnTo>
                  <a:pt x="2298217" y="739648"/>
                </a:lnTo>
                <a:lnTo>
                  <a:pt x="2298217" y="580339"/>
                </a:lnTo>
                <a:lnTo>
                  <a:pt x="2705430" y="580339"/>
                </a:lnTo>
                <a:lnTo>
                  <a:pt x="2705430" y="491744"/>
                </a:lnTo>
                <a:close/>
              </a:path>
              <a:path w="3345179" h="739775">
                <a:moveTo>
                  <a:pt x="2705430" y="580339"/>
                </a:moveTo>
                <a:lnTo>
                  <a:pt x="2596515" y="580339"/>
                </a:lnTo>
                <a:lnTo>
                  <a:pt x="2596515" y="739648"/>
                </a:lnTo>
                <a:lnTo>
                  <a:pt x="2705430" y="739648"/>
                </a:lnTo>
                <a:lnTo>
                  <a:pt x="2705430" y="580339"/>
                </a:lnTo>
                <a:close/>
              </a:path>
              <a:path w="3345179" h="739775">
                <a:moveTo>
                  <a:pt x="2640406" y="136550"/>
                </a:moveTo>
                <a:lnTo>
                  <a:pt x="2326665" y="136550"/>
                </a:lnTo>
                <a:lnTo>
                  <a:pt x="2323414" y="169418"/>
                </a:lnTo>
                <a:lnTo>
                  <a:pt x="2319350" y="202184"/>
                </a:lnTo>
                <a:lnTo>
                  <a:pt x="2308783" y="267411"/>
                </a:lnTo>
                <a:lnTo>
                  <a:pt x="2294559" y="330606"/>
                </a:lnTo>
                <a:lnTo>
                  <a:pt x="2276271" y="390144"/>
                </a:lnTo>
                <a:lnTo>
                  <a:pt x="2253716" y="443992"/>
                </a:lnTo>
                <a:lnTo>
                  <a:pt x="2226690" y="491744"/>
                </a:lnTo>
                <a:lnTo>
                  <a:pt x="2353487" y="491744"/>
                </a:lnTo>
                <a:lnTo>
                  <a:pt x="2372182" y="451916"/>
                </a:lnTo>
                <a:lnTo>
                  <a:pt x="2387625" y="410464"/>
                </a:lnTo>
                <a:lnTo>
                  <a:pt x="2401036" y="367385"/>
                </a:lnTo>
                <a:lnTo>
                  <a:pt x="2412009" y="322681"/>
                </a:lnTo>
                <a:lnTo>
                  <a:pt x="2420950" y="275742"/>
                </a:lnTo>
                <a:lnTo>
                  <a:pt x="2428265" y="227584"/>
                </a:lnTo>
                <a:lnTo>
                  <a:pt x="2640406" y="227584"/>
                </a:lnTo>
                <a:lnTo>
                  <a:pt x="2640406" y="136550"/>
                </a:lnTo>
                <a:close/>
              </a:path>
              <a:path w="3345179" h="739775">
                <a:moveTo>
                  <a:pt x="2640406" y="227584"/>
                </a:moveTo>
                <a:lnTo>
                  <a:pt x="2519299" y="227584"/>
                </a:lnTo>
                <a:lnTo>
                  <a:pt x="2519299" y="491744"/>
                </a:lnTo>
                <a:lnTo>
                  <a:pt x="2640406" y="491744"/>
                </a:lnTo>
                <a:lnTo>
                  <a:pt x="2640406" y="227584"/>
                </a:lnTo>
                <a:close/>
              </a:path>
              <a:path w="3345179" h="739775">
                <a:moveTo>
                  <a:pt x="2902178" y="136550"/>
                </a:moveTo>
                <a:lnTo>
                  <a:pt x="2781071" y="136550"/>
                </a:lnTo>
                <a:lnTo>
                  <a:pt x="2781071" y="580339"/>
                </a:lnTo>
                <a:lnTo>
                  <a:pt x="2964764" y="580339"/>
                </a:lnTo>
                <a:lnTo>
                  <a:pt x="2997987" y="579272"/>
                </a:lnTo>
                <a:lnTo>
                  <a:pt x="3054070" y="570738"/>
                </a:lnTo>
                <a:lnTo>
                  <a:pt x="3096996" y="553466"/>
                </a:lnTo>
                <a:lnTo>
                  <a:pt x="3128289" y="528675"/>
                </a:lnTo>
                <a:lnTo>
                  <a:pt x="3148585" y="496620"/>
                </a:lnTo>
                <a:lnTo>
                  <a:pt x="2902178" y="496620"/>
                </a:lnTo>
                <a:lnTo>
                  <a:pt x="2902178" y="391769"/>
                </a:lnTo>
                <a:lnTo>
                  <a:pt x="3151622" y="391769"/>
                </a:lnTo>
                <a:lnTo>
                  <a:pt x="3147491" y="381304"/>
                </a:lnTo>
                <a:lnTo>
                  <a:pt x="3111068" y="340360"/>
                </a:lnTo>
                <a:lnTo>
                  <a:pt x="3072866" y="322681"/>
                </a:lnTo>
                <a:lnTo>
                  <a:pt x="3022879" y="311708"/>
                </a:lnTo>
                <a:lnTo>
                  <a:pt x="2960700" y="308051"/>
                </a:lnTo>
                <a:lnTo>
                  <a:pt x="2902178" y="308051"/>
                </a:lnTo>
                <a:lnTo>
                  <a:pt x="2902178" y="136550"/>
                </a:lnTo>
                <a:close/>
              </a:path>
              <a:path w="3345179" h="739775">
                <a:moveTo>
                  <a:pt x="3151622" y="391769"/>
                </a:moveTo>
                <a:lnTo>
                  <a:pt x="2956636" y="391769"/>
                </a:lnTo>
                <a:lnTo>
                  <a:pt x="2975686" y="392480"/>
                </a:lnTo>
                <a:lnTo>
                  <a:pt x="2992196" y="394614"/>
                </a:lnTo>
                <a:lnTo>
                  <a:pt x="3033445" y="418185"/>
                </a:lnTo>
                <a:lnTo>
                  <a:pt x="3038728" y="440537"/>
                </a:lnTo>
                <a:lnTo>
                  <a:pt x="3037306" y="454507"/>
                </a:lnTo>
                <a:lnTo>
                  <a:pt x="3004134" y="489305"/>
                </a:lnTo>
                <a:lnTo>
                  <a:pt x="2958261" y="496620"/>
                </a:lnTo>
                <a:lnTo>
                  <a:pt x="3148585" y="496620"/>
                </a:lnTo>
                <a:lnTo>
                  <a:pt x="3154756" y="479145"/>
                </a:lnTo>
                <a:lnTo>
                  <a:pt x="3158566" y="459739"/>
                </a:lnTo>
                <a:lnTo>
                  <a:pt x="3159836" y="438912"/>
                </a:lnTo>
                <a:lnTo>
                  <a:pt x="3158464" y="417880"/>
                </a:lnTo>
                <a:lnTo>
                  <a:pt x="3154349" y="398678"/>
                </a:lnTo>
                <a:lnTo>
                  <a:pt x="3151622" y="391769"/>
                </a:lnTo>
                <a:close/>
              </a:path>
              <a:path w="3345179" h="739775">
                <a:moveTo>
                  <a:pt x="3345154" y="136550"/>
                </a:moveTo>
                <a:lnTo>
                  <a:pt x="3224047" y="136550"/>
                </a:lnTo>
                <a:lnTo>
                  <a:pt x="3224047" y="580339"/>
                </a:lnTo>
                <a:lnTo>
                  <a:pt x="3345154" y="580339"/>
                </a:lnTo>
                <a:lnTo>
                  <a:pt x="3345154" y="13655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4361" y="691641"/>
            <a:ext cx="9585251" cy="14246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0748" y="6622542"/>
            <a:ext cx="9579765" cy="4594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7148" y="7471156"/>
            <a:ext cx="6422741" cy="6126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876800" y="330199"/>
            <a:ext cx="1943100" cy="1968500"/>
          </a:xfrm>
          <a:custGeom>
            <a:avLst/>
            <a:gdLst/>
            <a:ahLst/>
            <a:cxnLst/>
            <a:rect l="l" t="t" r="r" b="b"/>
            <a:pathLst>
              <a:path w="1943100" h="1968500">
                <a:moveTo>
                  <a:pt x="1252016" y="1223022"/>
                </a:moveTo>
                <a:lnTo>
                  <a:pt x="1109370" y="1223022"/>
                </a:lnTo>
                <a:lnTo>
                  <a:pt x="1109370" y="717562"/>
                </a:lnTo>
                <a:lnTo>
                  <a:pt x="1109370" y="543572"/>
                </a:lnTo>
                <a:lnTo>
                  <a:pt x="763117" y="543572"/>
                </a:lnTo>
                <a:lnTo>
                  <a:pt x="763117" y="717562"/>
                </a:lnTo>
                <a:lnTo>
                  <a:pt x="909421" y="717562"/>
                </a:lnTo>
                <a:lnTo>
                  <a:pt x="909421" y="1223022"/>
                </a:lnTo>
                <a:lnTo>
                  <a:pt x="750925" y="1223022"/>
                </a:lnTo>
                <a:lnTo>
                  <a:pt x="750925" y="1397012"/>
                </a:lnTo>
                <a:lnTo>
                  <a:pt x="1252016" y="1397012"/>
                </a:lnTo>
                <a:lnTo>
                  <a:pt x="1252016" y="1223022"/>
                </a:lnTo>
                <a:close/>
              </a:path>
              <a:path w="1943100" h="1968500">
                <a:moveTo>
                  <a:pt x="1943100" y="984250"/>
                </a:moveTo>
                <a:lnTo>
                  <a:pt x="1941906" y="935075"/>
                </a:lnTo>
                <a:lnTo>
                  <a:pt x="1938375" y="886637"/>
                </a:lnTo>
                <a:lnTo>
                  <a:pt x="1932559" y="838809"/>
                </a:lnTo>
                <a:lnTo>
                  <a:pt x="1924519" y="791730"/>
                </a:lnTo>
                <a:lnTo>
                  <a:pt x="1914296" y="745439"/>
                </a:lnTo>
                <a:lnTo>
                  <a:pt x="1901964" y="699985"/>
                </a:lnTo>
                <a:lnTo>
                  <a:pt x="1887562" y="655459"/>
                </a:lnTo>
                <a:lnTo>
                  <a:pt x="1871154" y="611873"/>
                </a:lnTo>
                <a:lnTo>
                  <a:pt x="1852790" y="569315"/>
                </a:lnTo>
                <a:lnTo>
                  <a:pt x="1832546" y="527837"/>
                </a:lnTo>
                <a:lnTo>
                  <a:pt x="1810448" y="487489"/>
                </a:lnTo>
                <a:lnTo>
                  <a:pt x="1786572" y="448322"/>
                </a:lnTo>
                <a:lnTo>
                  <a:pt x="1760969" y="410400"/>
                </a:lnTo>
                <a:lnTo>
                  <a:pt x="1733689" y="373786"/>
                </a:lnTo>
                <a:lnTo>
                  <a:pt x="1704784" y="338518"/>
                </a:lnTo>
                <a:lnTo>
                  <a:pt x="1701800" y="335203"/>
                </a:lnTo>
                <a:lnTo>
                  <a:pt x="1701800" y="984250"/>
                </a:lnTo>
                <a:lnTo>
                  <a:pt x="1700225" y="1033437"/>
                </a:lnTo>
                <a:lnTo>
                  <a:pt x="1695564" y="1081874"/>
                </a:lnTo>
                <a:lnTo>
                  <a:pt x="1687995" y="1129004"/>
                </a:lnTo>
                <a:lnTo>
                  <a:pt x="1677517" y="1175207"/>
                </a:lnTo>
                <a:lnTo>
                  <a:pt x="1664284" y="1220228"/>
                </a:lnTo>
                <a:lnTo>
                  <a:pt x="1648371" y="1263967"/>
                </a:lnTo>
                <a:lnTo>
                  <a:pt x="1629892" y="1306347"/>
                </a:lnTo>
                <a:lnTo>
                  <a:pt x="1608950" y="1347254"/>
                </a:lnTo>
                <a:lnTo>
                  <a:pt x="1585633" y="1386611"/>
                </a:lnTo>
                <a:lnTo>
                  <a:pt x="1560055" y="1424317"/>
                </a:lnTo>
                <a:lnTo>
                  <a:pt x="1532293" y="1460271"/>
                </a:lnTo>
                <a:lnTo>
                  <a:pt x="1502460" y="1494383"/>
                </a:lnTo>
                <a:lnTo>
                  <a:pt x="1470660" y="1526552"/>
                </a:lnTo>
                <a:lnTo>
                  <a:pt x="1436992" y="1556689"/>
                </a:lnTo>
                <a:lnTo>
                  <a:pt x="1401546" y="1584718"/>
                </a:lnTo>
                <a:lnTo>
                  <a:pt x="1364424" y="1610512"/>
                </a:lnTo>
                <a:lnTo>
                  <a:pt x="1325740" y="1633994"/>
                </a:lnTo>
                <a:lnTo>
                  <a:pt x="1285582" y="1655064"/>
                </a:lnTo>
                <a:lnTo>
                  <a:pt x="1244041" y="1673644"/>
                </a:lnTo>
                <a:lnTo>
                  <a:pt x="1201229" y="1689620"/>
                </a:lnTo>
                <a:lnTo>
                  <a:pt x="1157236" y="1702892"/>
                </a:lnTo>
                <a:lnTo>
                  <a:pt x="1112177" y="1713395"/>
                </a:lnTo>
                <a:lnTo>
                  <a:pt x="1066139" y="1721002"/>
                </a:lnTo>
                <a:lnTo>
                  <a:pt x="1019225" y="1725637"/>
                </a:lnTo>
                <a:lnTo>
                  <a:pt x="971550" y="1727200"/>
                </a:lnTo>
                <a:lnTo>
                  <a:pt x="923861" y="1725637"/>
                </a:lnTo>
                <a:lnTo>
                  <a:pt x="876947" y="1721002"/>
                </a:lnTo>
                <a:lnTo>
                  <a:pt x="830910" y="1713395"/>
                </a:lnTo>
                <a:lnTo>
                  <a:pt x="785850" y="1702892"/>
                </a:lnTo>
                <a:lnTo>
                  <a:pt x="741857" y="1689620"/>
                </a:lnTo>
                <a:lnTo>
                  <a:pt x="699046" y="1673644"/>
                </a:lnTo>
                <a:lnTo>
                  <a:pt x="657504" y="1655064"/>
                </a:lnTo>
                <a:lnTo>
                  <a:pt x="617347" y="1633994"/>
                </a:lnTo>
                <a:lnTo>
                  <a:pt x="578662" y="1610512"/>
                </a:lnTo>
                <a:lnTo>
                  <a:pt x="541540" y="1584718"/>
                </a:lnTo>
                <a:lnTo>
                  <a:pt x="506095" y="1556689"/>
                </a:lnTo>
                <a:lnTo>
                  <a:pt x="472427" y="1526552"/>
                </a:lnTo>
                <a:lnTo>
                  <a:pt x="440626" y="1494383"/>
                </a:lnTo>
                <a:lnTo>
                  <a:pt x="410794" y="1460271"/>
                </a:lnTo>
                <a:lnTo>
                  <a:pt x="383032" y="1424317"/>
                </a:lnTo>
                <a:lnTo>
                  <a:pt x="357454" y="1386611"/>
                </a:lnTo>
                <a:lnTo>
                  <a:pt x="334137" y="1347254"/>
                </a:lnTo>
                <a:lnTo>
                  <a:pt x="313194" y="1306347"/>
                </a:lnTo>
                <a:lnTo>
                  <a:pt x="294716" y="1263967"/>
                </a:lnTo>
                <a:lnTo>
                  <a:pt x="278803" y="1220228"/>
                </a:lnTo>
                <a:lnTo>
                  <a:pt x="265569" y="1175207"/>
                </a:lnTo>
                <a:lnTo>
                  <a:pt x="255092" y="1129004"/>
                </a:lnTo>
                <a:lnTo>
                  <a:pt x="247497" y="1081709"/>
                </a:lnTo>
                <a:lnTo>
                  <a:pt x="242862" y="1033386"/>
                </a:lnTo>
                <a:lnTo>
                  <a:pt x="241300" y="984250"/>
                </a:lnTo>
                <a:lnTo>
                  <a:pt x="242862" y="935075"/>
                </a:lnTo>
                <a:lnTo>
                  <a:pt x="247523" y="886637"/>
                </a:lnTo>
                <a:lnTo>
                  <a:pt x="255092" y="839508"/>
                </a:lnTo>
                <a:lnTo>
                  <a:pt x="265569" y="793305"/>
                </a:lnTo>
                <a:lnTo>
                  <a:pt x="278803" y="748284"/>
                </a:lnTo>
                <a:lnTo>
                  <a:pt x="294716" y="704545"/>
                </a:lnTo>
                <a:lnTo>
                  <a:pt x="313194" y="662165"/>
                </a:lnTo>
                <a:lnTo>
                  <a:pt x="334137" y="621258"/>
                </a:lnTo>
                <a:lnTo>
                  <a:pt x="357454" y="581901"/>
                </a:lnTo>
                <a:lnTo>
                  <a:pt x="383032" y="544195"/>
                </a:lnTo>
                <a:lnTo>
                  <a:pt x="410794" y="508241"/>
                </a:lnTo>
                <a:lnTo>
                  <a:pt x="440626" y="474129"/>
                </a:lnTo>
                <a:lnTo>
                  <a:pt x="472427" y="441960"/>
                </a:lnTo>
                <a:lnTo>
                  <a:pt x="506095" y="411822"/>
                </a:lnTo>
                <a:lnTo>
                  <a:pt x="541540" y="383794"/>
                </a:lnTo>
                <a:lnTo>
                  <a:pt x="578662" y="358000"/>
                </a:lnTo>
                <a:lnTo>
                  <a:pt x="617347" y="334518"/>
                </a:lnTo>
                <a:lnTo>
                  <a:pt x="657504" y="313448"/>
                </a:lnTo>
                <a:lnTo>
                  <a:pt x="699046" y="294868"/>
                </a:lnTo>
                <a:lnTo>
                  <a:pt x="741857" y="278892"/>
                </a:lnTo>
                <a:lnTo>
                  <a:pt x="785850" y="265620"/>
                </a:lnTo>
                <a:lnTo>
                  <a:pt x="830910" y="255117"/>
                </a:lnTo>
                <a:lnTo>
                  <a:pt x="876947" y="247510"/>
                </a:lnTo>
                <a:lnTo>
                  <a:pt x="923861" y="242874"/>
                </a:lnTo>
                <a:lnTo>
                  <a:pt x="971550" y="241300"/>
                </a:lnTo>
                <a:lnTo>
                  <a:pt x="1019225" y="242874"/>
                </a:lnTo>
                <a:lnTo>
                  <a:pt x="1066139" y="247510"/>
                </a:lnTo>
                <a:lnTo>
                  <a:pt x="1112177" y="255117"/>
                </a:lnTo>
                <a:lnTo>
                  <a:pt x="1157236" y="265620"/>
                </a:lnTo>
                <a:lnTo>
                  <a:pt x="1201229" y="278892"/>
                </a:lnTo>
                <a:lnTo>
                  <a:pt x="1244041" y="294868"/>
                </a:lnTo>
                <a:lnTo>
                  <a:pt x="1285582" y="313448"/>
                </a:lnTo>
                <a:lnTo>
                  <a:pt x="1325740" y="334518"/>
                </a:lnTo>
                <a:lnTo>
                  <a:pt x="1364424" y="358000"/>
                </a:lnTo>
                <a:lnTo>
                  <a:pt x="1401546" y="383794"/>
                </a:lnTo>
                <a:lnTo>
                  <a:pt x="1436992" y="411822"/>
                </a:lnTo>
                <a:lnTo>
                  <a:pt x="1470660" y="441960"/>
                </a:lnTo>
                <a:lnTo>
                  <a:pt x="1502460" y="474129"/>
                </a:lnTo>
                <a:lnTo>
                  <a:pt x="1532293" y="508241"/>
                </a:lnTo>
                <a:lnTo>
                  <a:pt x="1560055" y="544195"/>
                </a:lnTo>
                <a:lnTo>
                  <a:pt x="1585633" y="581901"/>
                </a:lnTo>
                <a:lnTo>
                  <a:pt x="1608950" y="621258"/>
                </a:lnTo>
                <a:lnTo>
                  <a:pt x="1629892" y="662165"/>
                </a:lnTo>
                <a:lnTo>
                  <a:pt x="1648371" y="704545"/>
                </a:lnTo>
                <a:lnTo>
                  <a:pt x="1664284" y="748284"/>
                </a:lnTo>
                <a:lnTo>
                  <a:pt x="1677517" y="793305"/>
                </a:lnTo>
                <a:lnTo>
                  <a:pt x="1687995" y="839508"/>
                </a:lnTo>
                <a:lnTo>
                  <a:pt x="1695589" y="886802"/>
                </a:lnTo>
                <a:lnTo>
                  <a:pt x="1700225" y="935126"/>
                </a:lnTo>
                <a:lnTo>
                  <a:pt x="1701800" y="984250"/>
                </a:lnTo>
                <a:lnTo>
                  <a:pt x="1701800" y="335203"/>
                </a:lnTo>
                <a:lnTo>
                  <a:pt x="1674329" y="304660"/>
                </a:lnTo>
                <a:lnTo>
                  <a:pt x="1642364" y="272288"/>
                </a:lnTo>
                <a:lnTo>
                  <a:pt x="1608950" y="241427"/>
                </a:lnTo>
                <a:lnTo>
                  <a:pt x="1574139" y="212153"/>
                </a:lnTo>
                <a:lnTo>
                  <a:pt x="1537995" y="184518"/>
                </a:lnTo>
                <a:lnTo>
                  <a:pt x="1500568" y="158572"/>
                </a:lnTo>
                <a:lnTo>
                  <a:pt x="1461909" y="134391"/>
                </a:lnTo>
                <a:lnTo>
                  <a:pt x="1422069" y="112001"/>
                </a:lnTo>
                <a:lnTo>
                  <a:pt x="1381125" y="91490"/>
                </a:lnTo>
                <a:lnTo>
                  <a:pt x="1339113" y="72885"/>
                </a:lnTo>
                <a:lnTo>
                  <a:pt x="1296098" y="56261"/>
                </a:lnTo>
                <a:lnTo>
                  <a:pt x="1252143" y="41681"/>
                </a:lnTo>
                <a:lnTo>
                  <a:pt x="1207287" y="29184"/>
                </a:lnTo>
                <a:lnTo>
                  <a:pt x="1161592" y="18834"/>
                </a:lnTo>
                <a:lnTo>
                  <a:pt x="1115110" y="10680"/>
                </a:lnTo>
                <a:lnTo>
                  <a:pt x="1067904" y="4787"/>
                </a:lnTo>
                <a:lnTo>
                  <a:pt x="1020038" y="1206"/>
                </a:lnTo>
                <a:lnTo>
                  <a:pt x="971550" y="0"/>
                </a:lnTo>
                <a:lnTo>
                  <a:pt x="923048" y="1206"/>
                </a:lnTo>
                <a:lnTo>
                  <a:pt x="875182" y="4787"/>
                </a:lnTo>
                <a:lnTo>
                  <a:pt x="827976" y="10680"/>
                </a:lnTo>
                <a:lnTo>
                  <a:pt x="781494" y="18834"/>
                </a:lnTo>
                <a:lnTo>
                  <a:pt x="735799" y="29184"/>
                </a:lnTo>
                <a:lnTo>
                  <a:pt x="690943" y="41681"/>
                </a:lnTo>
                <a:lnTo>
                  <a:pt x="646988" y="56261"/>
                </a:lnTo>
                <a:lnTo>
                  <a:pt x="603973" y="72885"/>
                </a:lnTo>
                <a:lnTo>
                  <a:pt x="561962" y="91490"/>
                </a:lnTo>
                <a:lnTo>
                  <a:pt x="521017" y="112001"/>
                </a:lnTo>
                <a:lnTo>
                  <a:pt x="481177" y="134391"/>
                </a:lnTo>
                <a:lnTo>
                  <a:pt x="442518" y="158572"/>
                </a:lnTo>
                <a:lnTo>
                  <a:pt x="405091" y="184518"/>
                </a:lnTo>
                <a:lnTo>
                  <a:pt x="368947" y="212153"/>
                </a:lnTo>
                <a:lnTo>
                  <a:pt x="334137" y="241427"/>
                </a:lnTo>
                <a:lnTo>
                  <a:pt x="300723" y="272288"/>
                </a:lnTo>
                <a:lnTo>
                  <a:pt x="268757" y="304660"/>
                </a:lnTo>
                <a:lnTo>
                  <a:pt x="238302" y="338518"/>
                </a:lnTo>
                <a:lnTo>
                  <a:pt x="209397" y="373786"/>
                </a:lnTo>
                <a:lnTo>
                  <a:pt x="182118" y="410400"/>
                </a:lnTo>
                <a:lnTo>
                  <a:pt x="156514" y="448322"/>
                </a:lnTo>
                <a:lnTo>
                  <a:pt x="132638" y="487489"/>
                </a:lnTo>
                <a:lnTo>
                  <a:pt x="110540" y="527837"/>
                </a:lnTo>
                <a:lnTo>
                  <a:pt x="90297" y="569315"/>
                </a:lnTo>
                <a:lnTo>
                  <a:pt x="71932" y="611873"/>
                </a:lnTo>
                <a:lnTo>
                  <a:pt x="55524" y="655459"/>
                </a:lnTo>
                <a:lnTo>
                  <a:pt x="41122" y="699985"/>
                </a:lnTo>
                <a:lnTo>
                  <a:pt x="28790" y="745439"/>
                </a:lnTo>
                <a:lnTo>
                  <a:pt x="18567" y="791730"/>
                </a:lnTo>
                <a:lnTo>
                  <a:pt x="10528" y="838809"/>
                </a:lnTo>
                <a:lnTo>
                  <a:pt x="4699" y="886802"/>
                </a:lnTo>
                <a:lnTo>
                  <a:pt x="1181" y="935126"/>
                </a:lnTo>
                <a:lnTo>
                  <a:pt x="0" y="984250"/>
                </a:lnTo>
                <a:lnTo>
                  <a:pt x="1181" y="1033437"/>
                </a:lnTo>
                <a:lnTo>
                  <a:pt x="4711" y="1081874"/>
                </a:lnTo>
                <a:lnTo>
                  <a:pt x="10528" y="1129703"/>
                </a:lnTo>
                <a:lnTo>
                  <a:pt x="18567" y="1176782"/>
                </a:lnTo>
                <a:lnTo>
                  <a:pt x="28790" y="1223073"/>
                </a:lnTo>
                <a:lnTo>
                  <a:pt x="41122" y="1268526"/>
                </a:lnTo>
                <a:lnTo>
                  <a:pt x="55524" y="1313053"/>
                </a:lnTo>
                <a:lnTo>
                  <a:pt x="71932" y="1356639"/>
                </a:lnTo>
                <a:lnTo>
                  <a:pt x="90297" y="1399197"/>
                </a:lnTo>
                <a:lnTo>
                  <a:pt x="110540" y="1440675"/>
                </a:lnTo>
                <a:lnTo>
                  <a:pt x="132638" y="1481023"/>
                </a:lnTo>
                <a:lnTo>
                  <a:pt x="156514" y="1520190"/>
                </a:lnTo>
                <a:lnTo>
                  <a:pt x="182118" y="1558112"/>
                </a:lnTo>
                <a:lnTo>
                  <a:pt x="209397" y="1594726"/>
                </a:lnTo>
                <a:lnTo>
                  <a:pt x="238302" y="1629994"/>
                </a:lnTo>
                <a:lnTo>
                  <a:pt x="268757" y="1663852"/>
                </a:lnTo>
                <a:lnTo>
                  <a:pt x="300723" y="1696224"/>
                </a:lnTo>
                <a:lnTo>
                  <a:pt x="334137" y="1727085"/>
                </a:lnTo>
                <a:lnTo>
                  <a:pt x="368947" y="1756359"/>
                </a:lnTo>
                <a:lnTo>
                  <a:pt x="405091" y="1783994"/>
                </a:lnTo>
                <a:lnTo>
                  <a:pt x="442518" y="1809940"/>
                </a:lnTo>
                <a:lnTo>
                  <a:pt x="481177" y="1834121"/>
                </a:lnTo>
                <a:lnTo>
                  <a:pt x="521017" y="1856511"/>
                </a:lnTo>
                <a:lnTo>
                  <a:pt x="561962" y="1877021"/>
                </a:lnTo>
                <a:lnTo>
                  <a:pt x="603973" y="1895627"/>
                </a:lnTo>
                <a:lnTo>
                  <a:pt x="646988" y="1912251"/>
                </a:lnTo>
                <a:lnTo>
                  <a:pt x="690943" y="1926831"/>
                </a:lnTo>
                <a:lnTo>
                  <a:pt x="735799" y="1939328"/>
                </a:lnTo>
                <a:lnTo>
                  <a:pt x="781494" y="1949678"/>
                </a:lnTo>
                <a:lnTo>
                  <a:pt x="827976" y="1957832"/>
                </a:lnTo>
                <a:lnTo>
                  <a:pt x="875182" y="1963724"/>
                </a:lnTo>
                <a:lnTo>
                  <a:pt x="923048" y="1967306"/>
                </a:lnTo>
                <a:lnTo>
                  <a:pt x="971550" y="1968500"/>
                </a:lnTo>
                <a:lnTo>
                  <a:pt x="1020038" y="1967306"/>
                </a:lnTo>
                <a:lnTo>
                  <a:pt x="1067904" y="1963724"/>
                </a:lnTo>
                <a:lnTo>
                  <a:pt x="1115110" y="1957832"/>
                </a:lnTo>
                <a:lnTo>
                  <a:pt x="1161592" y="1949678"/>
                </a:lnTo>
                <a:lnTo>
                  <a:pt x="1207287" y="1939328"/>
                </a:lnTo>
                <a:lnTo>
                  <a:pt x="1252143" y="1926831"/>
                </a:lnTo>
                <a:lnTo>
                  <a:pt x="1296098" y="1912251"/>
                </a:lnTo>
                <a:lnTo>
                  <a:pt x="1339113" y="1895627"/>
                </a:lnTo>
                <a:lnTo>
                  <a:pt x="1381125" y="1877021"/>
                </a:lnTo>
                <a:lnTo>
                  <a:pt x="1422069" y="1856511"/>
                </a:lnTo>
                <a:lnTo>
                  <a:pt x="1461909" y="1834121"/>
                </a:lnTo>
                <a:lnTo>
                  <a:pt x="1500568" y="1809940"/>
                </a:lnTo>
                <a:lnTo>
                  <a:pt x="1537995" y="1783994"/>
                </a:lnTo>
                <a:lnTo>
                  <a:pt x="1574139" y="1756359"/>
                </a:lnTo>
                <a:lnTo>
                  <a:pt x="1608950" y="1727085"/>
                </a:lnTo>
                <a:lnTo>
                  <a:pt x="1642364" y="1696224"/>
                </a:lnTo>
                <a:lnTo>
                  <a:pt x="1674329" y="1663852"/>
                </a:lnTo>
                <a:lnTo>
                  <a:pt x="1704784" y="1629994"/>
                </a:lnTo>
                <a:lnTo>
                  <a:pt x="1733689" y="1594726"/>
                </a:lnTo>
                <a:lnTo>
                  <a:pt x="1760969" y="1558112"/>
                </a:lnTo>
                <a:lnTo>
                  <a:pt x="1786572" y="1520190"/>
                </a:lnTo>
                <a:lnTo>
                  <a:pt x="1810448" y="1481023"/>
                </a:lnTo>
                <a:lnTo>
                  <a:pt x="1832546" y="1440675"/>
                </a:lnTo>
                <a:lnTo>
                  <a:pt x="1852790" y="1399197"/>
                </a:lnTo>
                <a:lnTo>
                  <a:pt x="1871154" y="1356639"/>
                </a:lnTo>
                <a:lnTo>
                  <a:pt x="1887562" y="1313053"/>
                </a:lnTo>
                <a:lnTo>
                  <a:pt x="1901964" y="1268526"/>
                </a:lnTo>
                <a:lnTo>
                  <a:pt x="1914296" y="1223073"/>
                </a:lnTo>
                <a:lnTo>
                  <a:pt x="1924519" y="1176782"/>
                </a:lnTo>
                <a:lnTo>
                  <a:pt x="1932559" y="1129703"/>
                </a:lnTo>
                <a:lnTo>
                  <a:pt x="1938388" y="1081709"/>
                </a:lnTo>
                <a:lnTo>
                  <a:pt x="1941906" y="1033386"/>
                </a:lnTo>
                <a:lnTo>
                  <a:pt x="1943100" y="984250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700" y="6438899"/>
            <a:ext cx="1943100" cy="1968500"/>
          </a:xfrm>
          <a:custGeom>
            <a:avLst/>
            <a:gdLst/>
            <a:ahLst/>
            <a:cxnLst/>
            <a:rect l="l" t="t" r="r" b="b"/>
            <a:pathLst>
              <a:path w="1943100" h="1968500">
                <a:moveTo>
                  <a:pt x="1344676" y="1222667"/>
                </a:moveTo>
                <a:lnTo>
                  <a:pt x="970788" y="1222667"/>
                </a:lnTo>
                <a:lnTo>
                  <a:pt x="966317" y="1221841"/>
                </a:lnTo>
                <a:lnTo>
                  <a:pt x="963066" y="1220228"/>
                </a:lnTo>
                <a:lnTo>
                  <a:pt x="960628" y="1217777"/>
                </a:lnTo>
                <a:lnTo>
                  <a:pt x="959408" y="1214120"/>
                </a:lnTo>
                <a:lnTo>
                  <a:pt x="959408" y="1205992"/>
                </a:lnTo>
                <a:lnTo>
                  <a:pt x="960221" y="1203147"/>
                </a:lnTo>
                <a:lnTo>
                  <a:pt x="964285" y="1197457"/>
                </a:lnTo>
                <a:lnTo>
                  <a:pt x="966317" y="1195425"/>
                </a:lnTo>
                <a:lnTo>
                  <a:pt x="967943" y="1194612"/>
                </a:lnTo>
                <a:lnTo>
                  <a:pt x="1197152" y="1040993"/>
                </a:lnTo>
                <a:lnTo>
                  <a:pt x="1228318" y="1018286"/>
                </a:lnTo>
                <a:lnTo>
                  <a:pt x="1276477" y="968311"/>
                </a:lnTo>
                <a:lnTo>
                  <a:pt x="1306804" y="911377"/>
                </a:lnTo>
                <a:lnTo>
                  <a:pt x="1322044" y="846150"/>
                </a:lnTo>
                <a:lnTo>
                  <a:pt x="1323949" y="810564"/>
                </a:lnTo>
                <a:lnTo>
                  <a:pt x="1321739" y="774293"/>
                </a:lnTo>
                <a:lnTo>
                  <a:pt x="1304061" y="707237"/>
                </a:lnTo>
                <a:lnTo>
                  <a:pt x="1269695" y="647573"/>
                </a:lnTo>
                <a:lnTo>
                  <a:pt x="1220927" y="599414"/>
                </a:lnTo>
                <a:lnTo>
                  <a:pt x="1158595" y="564134"/>
                </a:lnTo>
                <a:lnTo>
                  <a:pt x="1085443" y="545846"/>
                </a:lnTo>
                <a:lnTo>
                  <a:pt x="1044752" y="543560"/>
                </a:lnTo>
                <a:lnTo>
                  <a:pt x="785063" y="543560"/>
                </a:lnTo>
                <a:lnTo>
                  <a:pt x="785063" y="717905"/>
                </a:lnTo>
                <a:lnTo>
                  <a:pt x="1025245" y="717905"/>
                </a:lnTo>
                <a:lnTo>
                  <a:pt x="1040485" y="718667"/>
                </a:lnTo>
                <a:lnTo>
                  <a:pt x="1078890" y="730097"/>
                </a:lnTo>
                <a:lnTo>
                  <a:pt x="1114247" y="761796"/>
                </a:lnTo>
                <a:lnTo>
                  <a:pt x="1127658" y="810564"/>
                </a:lnTo>
                <a:lnTo>
                  <a:pt x="1126820" y="823290"/>
                </a:lnTo>
                <a:lnTo>
                  <a:pt x="1114247" y="860552"/>
                </a:lnTo>
                <a:lnTo>
                  <a:pt x="1089101" y="891870"/>
                </a:lnTo>
                <a:lnTo>
                  <a:pt x="821639" y="1083678"/>
                </a:lnTo>
                <a:lnTo>
                  <a:pt x="804799" y="1097318"/>
                </a:lnTo>
                <a:lnTo>
                  <a:pt x="776147" y="1129626"/>
                </a:lnTo>
                <a:lnTo>
                  <a:pt x="755269" y="1167942"/>
                </a:lnTo>
                <a:lnTo>
                  <a:pt x="744905" y="1208176"/>
                </a:lnTo>
                <a:lnTo>
                  <a:pt x="743610" y="1228750"/>
                </a:lnTo>
                <a:lnTo>
                  <a:pt x="744982" y="1251458"/>
                </a:lnTo>
                <a:lnTo>
                  <a:pt x="755954" y="1294142"/>
                </a:lnTo>
                <a:lnTo>
                  <a:pt x="777671" y="1332090"/>
                </a:lnTo>
                <a:lnTo>
                  <a:pt x="808761" y="1362570"/>
                </a:lnTo>
                <a:lnTo>
                  <a:pt x="848614" y="1384668"/>
                </a:lnTo>
                <a:lnTo>
                  <a:pt x="894943" y="1395641"/>
                </a:lnTo>
                <a:lnTo>
                  <a:pt x="920394" y="1397000"/>
                </a:lnTo>
                <a:lnTo>
                  <a:pt x="1344676" y="1397000"/>
                </a:lnTo>
                <a:lnTo>
                  <a:pt x="1344676" y="1222667"/>
                </a:lnTo>
                <a:close/>
              </a:path>
              <a:path w="1943100" h="1968500">
                <a:moveTo>
                  <a:pt x="1943100" y="984250"/>
                </a:moveTo>
                <a:lnTo>
                  <a:pt x="1941906" y="935075"/>
                </a:lnTo>
                <a:lnTo>
                  <a:pt x="1938375" y="886637"/>
                </a:lnTo>
                <a:lnTo>
                  <a:pt x="1932559" y="838809"/>
                </a:lnTo>
                <a:lnTo>
                  <a:pt x="1924519" y="791730"/>
                </a:lnTo>
                <a:lnTo>
                  <a:pt x="1914296" y="745439"/>
                </a:lnTo>
                <a:lnTo>
                  <a:pt x="1901964" y="699985"/>
                </a:lnTo>
                <a:lnTo>
                  <a:pt x="1887562" y="655459"/>
                </a:lnTo>
                <a:lnTo>
                  <a:pt x="1871154" y="611873"/>
                </a:lnTo>
                <a:lnTo>
                  <a:pt x="1852790" y="569315"/>
                </a:lnTo>
                <a:lnTo>
                  <a:pt x="1832546" y="527837"/>
                </a:lnTo>
                <a:lnTo>
                  <a:pt x="1810448" y="487489"/>
                </a:lnTo>
                <a:lnTo>
                  <a:pt x="1786572" y="448322"/>
                </a:lnTo>
                <a:lnTo>
                  <a:pt x="1760969" y="410400"/>
                </a:lnTo>
                <a:lnTo>
                  <a:pt x="1733689" y="373786"/>
                </a:lnTo>
                <a:lnTo>
                  <a:pt x="1704784" y="338518"/>
                </a:lnTo>
                <a:lnTo>
                  <a:pt x="1701800" y="335203"/>
                </a:lnTo>
                <a:lnTo>
                  <a:pt x="1701800" y="984250"/>
                </a:lnTo>
                <a:lnTo>
                  <a:pt x="1700225" y="1033437"/>
                </a:lnTo>
                <a:lnTo>
                  <a:pt x="1695564" y="1081874"/>
                </a:lnTo>
                <a:lnTo>
                  <a:pt x="1687995" y="1129004"/>
                </a:lnTo>
                <a:lnTo>
                  <a:pt x="1677517" y="1175207"/>
                </a:lnTo>
                <a:lnTo>
                  <a:pt x="1664284" y="1220228"/>
                </a:lnTo>
                <a:lnTo>
                  <a:pt x="1648371" y="1263967"/>
                </a:lnTo>
                <a:lnTo>
                  <a:pt x="1629892" y="1306347"/>
                </a:lnTo>
                <a:lnTo>
                  <a:pt x="1608950" y="1347254"/>
                </a:lnTo>
                <a:lnTo>
                  <a:pt x="1585633" y="1386611"/>
                </a:lnTo>
                <a:lnTo>
                  <a:pt x="1560055" y="1424317"/>
                </a:lnTo>
                <a:lnTo>
                  <a:pt x="1532293" y="1460271"/>
                </a:lnTo>
                <a:lnTo>
                  <a:pt x="1502460" y="1494383"/>
                </a:lnTo>
                <a:lnTo>
                  <a:pt x="1470660" y="1526552"/>
                </a:lnTo>
                <a:lnTo>
                  <a:pt x="1436992" y="1556689"/>
                </a:lnTo>
                <a:lnTo>
                  <a:pt x="1401546" y="1584718"/>
                </a:lnTo>
                <a:lnTo>
                  <a:pt x="1364424" y="1610512"/>
                </a:lnTo>
                <a:lnTo>
                  <a:pt x="1325740" y="1633994"/>
                </a:lnTo>
                <a:lnTo>
                  <a:pt x="1285582" y="1655064"/>
                </a:lnTo>
                <a:lnTo>
                  <a:pt x="1244041" y="1673644"/>
                </a:lnTo>
                <a:lnTo>
                  <a:pt x="1201229" y="1689620"/>
                </a:lnTo>
                <a:lnTo>
                  <a:pt x="1157236" y="1702892"/>
                </a:lnTo>
                <a:lnTo>
                  <a:pt x="1112177" y="1713395"/>
                </a:lnTo>
                <a:lnTo>
                  <a:pt x="1066139" y="1721002"/>
                </a:lnTo>
                <a:lnTo>
                  <a:pt x="1019225" y="1725637"/>
                </a:lnTo>
                <a:lnTo>
                  <a:pt x="971550" y="1727200"/>
                </a:lnTo>
                <a:lnTo>
                  <a:pt x="923861" y="1725637"/>
                </a:lnTo>
                <a:lnTo>
                  <a:pt x="876947" y="1721002"/>
                </a:lnTo>
                <a:lnTo>
                  <a:pt x="830910" y="1713395"/>
                </a:lnTo>
                <a:lnTo>
                  <a:pt x="785850" y="1702892"/>
                </a:lnTo>
                <a:lnTo>
                  <a:pt x="741857" y="1689620"/>
                </a:lnTo>
                <a:lnTo>
                  <a:pt x="699046" y="1673644"/>
                </a:lnTo>
                <a:lnTo>
                  <a:pt x="657504" y="1655064"/>
                </a:lnTo>
                <a:lnTo>
                  <a:pt x="617347" y="1633994"/>
                </a:lnTo>
                <a:lnTo>
                  <a:pt x="578662" y="1610512"/>
                </a:lnTo>
                <a:lnTo>
                  <a:pt x="541540" y="1584718"/>
                </a:lnTo>
                <a:lnTo>
                  <a:pt x="506095" y="1556689"/>
                </a:lnTo>
                <a:lnTo>
                  <a:pt x="472427" y="1526552"/>
                </a:lnTo>
                <a:lnTo>
                  <a:pt x="440626" y="1494383"/>
                </a:lnTo>
                <a:lnTo>
                  <a:pt x="410794" y="1460271"/>
                </a:lnTo>
                <a:lnTo>
                  <a:pt x="383032" y="1424317"/>
                </a:lnTo>
                <a:lnTo>
                  <a:pt x="357454" y="1386611"/>
                </a:lnTo>
                <a:lnTo>
                  <a:pt x="334137" y="1347254"/>
                </a:lnTo>
                <a:lnTo>
                  <a:pt x="313194" y="1306347"/>
                </a:lnTo>
                <a:lnTo>
                  <a:pt x="294716" y="1263967"/>
                </a:lnTo>
                <a:lnTo>
                  <a:pt x="278803" y="1220228"/>
                </a:lnTo>
                <a:lnTo>
                  <a:pt x="265569" y="1175207"/>
                </a:lnTo>
                <a:lnTo>
                  <a:pt x="255092" y="1129004"/>
                </a:lnTo>
                <a:lnTo>
                  <a:pt x="247497" y="1081709"/>
                </a:lnTo>
                <a:lnTo>
                  <a:pt x="242862" y="1033386"/>
                </a:lnTo>
                <a:lnTo>
                  <a:pt x="241300" y="984250"/>
                </a:lnTo>
                <a:lnTo>
                  <a:pt x="242862" y="935075"/>
                </a:lnTo>
                <a:lnTo>
                  <a:pt x="247523" y="886637"/>
                </a:lnTo>
                <a:lnTo>
                  <a:pt x="255092" y="839508"/>
                </a:lnTo>
                <a:lnTo>
                  <a:pt x="265569" y="793305"/>
                </a:lnTo>
                <a:lnTo>
                  <a:pt x="278803" y="748284"/>
                </a:lnTo>
                <a:lnTo>
                  <a:pt x="294716" y="704545"/>
                </a:lnTo>
                <a:lnTo>
                  <a:pt x="313194" y="662165"/>
                </a:lnTo>
                <a:lnTo>
                  <a:pt x="334137" y="621258"/>
                </a:lnTo>
                <a:lnTo>
                  <a:pt x="357454" y="581901"/>
                </a:lnTo>
                <a:lnTo>
                  <a:pt x="383032" y="544195"/>
                </a:lnTo>
                <a:lnTo>
                  <a:pt x="410794" y="508241"/>
                </a:lnTo>
                <a:lnTo>
                  <a:pt x="440626" y="474129"/>
                </a:lnTo>
                <a:lnTo>
                  <a:pt x="472427" y="441960"/>
                </a:lnTo>
                <a:lnTo>
                  <a:pt x="506095" y="411822"/>
                </a:lnTo>
                <a:lnTo>
                  <a:pt x="541540" y="383794"/>
                </a:lnTo>
                <a:lnTo>
                  <a:pt x="578662" y="358000"/>
                </a:lnTo>
                <a:lnTo>
                  <a:pt x="617347" y="334518"/>
                </a:lnTo>
                <a:lnTo>
                  <a:pt x="657504" y="313448"/>
                </a:lnTo>
                <a:lnTo>
                  <a:pt x="699046" y="294868"/>
                </a:lnTo>
                <a:lnTo>
                  <a:pt x="741857" y="278892"/>
                </a:lnTo>
                <a:lnTo>
                  <a:pt x="785850" y="265620"/>
                </a:lnTo>
                <a:lnTo>
                  <a:pt x="830910" y="255117"/>
                </a:lnTo>
                <a:lnTo>
                  <a:pt x="876947" y="247510"/>
                </a:lnTo>
                <a:lnTo>
                  <a:pt x="923861" y="242874"/>
                </a:lnTo>
                <a:lnTo>
                  <a:pt x="971550" y="241300"/>
                </a:lnTo>
                <a:lnTo>
                  <a:pt x="1019225" y="242874"/>
                </a:lnTo>
                <a:lnTo>
                  <a:pt x="1066139" y="247510"/>
                </a:lnTo>
                <a:lnTo>
                  <a:pt x="1112177" y="255117"/>
                </a:lnTo>
                <a:lnTo>
                  <a:pt x="1157236" y="265620"/>
                </a:lnTo>
                <a:lnTo>
                  <a:pt x="1201229" y="278892"/>
                </a:lnTo>
                <a:lnTo>
                  <a:pt x="1244041" y="294868"/>
                </a:lnTo>
                <a:lnTo>
                  <a:pt x="1285582" y="313448"/>
                </a:lnTo>
                <a:lnTo>
                  <a:pt x="1325740" y="334518"/>
                </a:lnTo>
                <a:lnTo>
                  <a:pt x="1364424" y="358000"/>
                </a:lnTo>
                <a:lnTo>
                  <a:pt x="1401546" y="383794"/>
                </a:lnTo>
                <a:lnTo>
                  <a:pt x="1436992" y="411822"/>
                </a:lnTo>
                <a:lnTo>
                  <a:pt x="1470660" y="441960"/>
                </a:lnTo>
                <a:lnTo>
                  <a:pt x="1502460" y="474129"/>
                </a:lnTo>
                <a:lnTo>
                  <a:pt x="1532293" y="508241"/>
                </a:lnTo>
                <a:lnTo>
                  <a:pt x="1560055" y="544195"/>
                </a:lnTo>
                <a:lnTo>
                  <a:pt x="1585633" y="581901"/>
                </a:lnTo>
                <a:lnTo>
                  <a:pt x="1608950" y="621258"/>
                </a:lnTo>
                <a:lnTo>
                  <a:pt x="1629892" y="662165"/>
                </a:lnTo>
                <a:lnTo>
                  <a:pt x="1648371" y="704545"/>
                </a:lnTo>
                <a:lnTo>
                  <a:pt x="1664284" y="748284"/>
                </a:lnTo>
                <a:lnTo>
                  <a:pt x="1677517" y="793305"/>
                </a:lnTo>
                <a:lnTo>
                  <a:pt x="1687995" y="839508"/>
                </a:lnTo>
                <a:lnTo>
                  <a:pt x="1695589" y="886802"/>
                </a:lnTo>
                <a:lnTo>
                  <a:pt x="1700225" y="935126"/>
                </a:lnTo>
                <a:lnTo>
                  <a:pt x="1701800" y="984250"/>
                </a:lnTo>
                <a:lnTo>
                  <a:pt x="1701800" y="335203"/>
                </a:lnTo>
                <a:lnTo>
                  <a:pt x="1674329" y="304660"/>
                </a:lnTo>
                <a:lnTo>
                  <a:pt x="1642364" y="272288"/>
                </a:lnTo>
                <a:lnTo>
                  <a:pt x="1608950" y="241427"/>
                </a:lnTo>
                <a:lnTo>
                  <a:pt x="1574139" y="212153"/>
                </a:lnTo>
                <a:lnTo>
                  <a:pt x="1537995" y="184518"/>
                </a:lnTo>
                <a:lnTo>
                  <a:pt x="1500568" y="158572"/>
                </a:lnTo>
                <a:lnTo>
                  <a:pt x="1461909" y="134391"/>
                </a:lnTo>
                <a:lnTo>
                  <a:pt x="1422069" y="112001"/>
                </a:lnTo>
                <a:lnTo>
                  <a:pt x="1381125" y="91490"/>
                </a:lnTo>
                <a:lnTo>
                  <a:pt x="1339113" y="72885"/>
                </a:lnTo>
                <a:lnTo>
                  <a:pt x="1296098" y="56261"/>
                </a:lnTo>
                <a:lnTo>
                  <a:pt x="1252143" y="41681"/>
                </a:lnTo>
                <a:lnTo>
                  <a:pt x="1207287" y="29184"/>
                </a:lnTo>
                <a:lnTo>
                  <a:pt x="1161592" y="18834"/>
                </a:lnTo>
                <a:lnTo>
                  <a:pt x="1115110" y="10680"/>
                </a:lnTo>
                <a:lnTo>
                  <a:pt x="1067904" y="4787"/>
                </a:lnTo>
                <a:lnTo>
                  <a:pt x="1020038" y="1206"/>
                </a:lnTo>
                <a:lnTo>
                  <a:pt x="971550" y="0"/>
                </a:lnTo>
                <a:lnTo>
                  <a:pt x="923048" y="1206"/>
                </a:lnTo>
                <a:lnTo>
                  <a:pt x="875182" y="4787"/>
                </a:lnTo>
                <a:lnTo>
                  <a:pt x="827976" y="10680"/>
                </a:lnTo>
                <a:lnTo>
                  <a:pt x="781494" y="18834"/>
                </a:lnTo>
                <a:lnTo>
                  <a:pt x="735799" y="29184"/>
                </a:lnTo>
                <a:lnTo>
                  <a:pt x="690943" y="41681"/>
                </a:lnTo>
                <a:lnTo>
                  <a:pt x="646988" y="56261"/>
                </a:lnTo>
                <a:lnTo>
                  <a:pt x="603973" y="72885"/>
                </a:lnTo>
                <a:lnTo>
                  <a:pt x="561962" y="91490"/>
                </a:lnTo>
                <a:lnTo>
                  <a:pt x="521017" y="112001"/>
                </a:lnTo>
                <a:lnTo>
                  <a:pt x="481177" y="134391"/>
                </a:lnTo>
                <a:lnTo>
                  <a:pt x="442518" y="158572"/>
                </a:lnTo>
                <a:lnTo>
                  <a:pt x="405091" y="184518"/>
                </a:lnTo>
                <a:lnTo>
                  <a:pt x="368947" y="212153"/>
                </a:lnTo>
                <a:lnTo>
                  <a:pt x="334137" y="241427"/>
                </a:lnTo>
                <a:lnTo>
                  <a:pt x="300723" y="272288"/>
                </a:lnTo>
                <a:lnTo>
                  <a:pt x="268757" y="304660"/>
                </a:lnTo>
                <a:lnTo>
                  <a:pt x="238302" y="338518"/>
                </a:lnTo>
                <a:lnTo>
                  <a:pt x="209397" y="373786"/>
                </a:lnTo>
                <a:lnTo>
                  <a:pt x="182118" y="410400"/>
                </a:lnTo>
                <a:lnTo>
                  <a:pt x="156514" y="448322"/>
                </a:lnTo>
                <a:lnTo>
                  <a:pt x="132638" y="487489"/>
                </a:lnTo>
                <a:lnTo>
                  <a:pt x="110540" y="527837"/>
                </a:lnTo>
                <a:lnTo>
                  <a:pt x="90297" y="569315"/>
                </a:lnTo>
                <a:lnTo>
                  <a:pt x="71932" y="611873"/>
                </a:lnTo>
                <a:lnTo>
                  <a:pt x="55524" y="655459"/>
                </a:lnTo>
                <a:lnTo>
                  <a:pt x="41122" y="699985"/>
                </a:lnTo>
                <a:lnTo>
                  <a:pt x="28790" y="745439"/>
                </a:lnTo>
                <a:lnTo>
                  <a:pt x="18567" y="791730"/>
                </a:lnTo>
                <a:lnTo>
                  <a:pt x="10528" y="838809"/>
                </a:lnTo>
                <a:lnTo>
                  <a:pt x="4699" y="886802"/>
                </a:lnTo>
                <a:lnTo>
                  <a:pt x="1181" y="935126"/>
                </a:lnTo>
                <a:lnTo>
                  <a:pt x="0" y="984250"/>
                </a:lnTo>
                <a:lnTo>
                  <a:pt x="1181" y="1033437"/>
                </a:lnTo>
                <a:lnTo>
                  <a:pt x="4711" y="1081874"/>
                </a:lnTo>
                <a:lnTo>
                  <a:pt x="10528" y="1129703"/>
                </a:lnTo>
                <a:lnTo>
                  <a:pt x="18567" y="1176782"/>
                </a:lnTo>
                <a:lnTo>
                  <a:pt x="28790" y="1223073"/>
                </a:lnTo>
                <a:lnTo>
                  <a:pt x="41122" y="1268526"/>
                </a:lnTo>
                <a:lnTo>
                  <a:pt x="55524" y="1313053"/>
                </a:lnTo>
                <a:lnTo>
                  <a:pt x="71932" y="1356639"/>
                </a:lnTo>
                <a:lnTo>
                  <a:pt x="90297" y="1399197"/>
                </a:lnTo>
                <a:lnTo>
                  <a:pt x="110540" y="1440675"/>
                </a:lnTo>
                <a:lnTo>
                  <a:pt x="132638" y="1481023"/>
                </a:lnTo>
                <a:lnTo>
                  <a:pt x="156514" y="1520190"/>
                </a:lnTo>
                <a:lnTo>
                  <a:pt x="182118" y="1558112"/>
                </a:lnTo>
                <a:lnTo>
                  <a:pt x="209397" y="1594726"/>
                </a:lnTo>
                <a:lnTo>
                  <a:pt x="238302" y="1629994"/>
                </a:lnTo>
                <a:lnTo>
                  <a:pt x="268757" y="1663852"/>
                </a:lnTo>
                <a:lnTo>
                  <a:pt x="300723" y="1696224"/>
                </a:lnTo>
                <a:lnTo>
                  <a:pt x="334137" y="1727085"/>
                </a:lnTo>
                <a:lnTo>
                  <a:pt x="368947" y="1756359"/>
                </a:lnTo>
                <a:lnTo>
                  <a:pt x="405091" y="1783994"/>
                </a:lnTo>
                <a:lnTo>
                  <a:pt x="442518" y="1809940"/>
                </a:lnTo>
                <a:lnTo>
                  <a:pt x="481177" y="1834121"/>
                </a:lnTo>
                <a:lnTo>
                  <a:pt x="521017" y="1856511"/>
                </a:lnTo>
                <a:lnTo>
                  <a:pt x="561962" y="1877021"/>
                </a:lnTo>
                <a:lnTo>
                  <a:pt x="603973" y="1895627"/>
                </a:lnTo>
                <a:lnTo>
                  <a:pt x="646988" y="1912251"/>
                </a:lnTo>
                <a:lnTo>
                  <a:pt x="690943" y="1926831"/>
                </a:lnTo>
                <a:lnTo>
                  <a:pt x="735799" y="1939328"/>
                </a:lnTo>
                <a:lnTo>
                  <a:pt x="781494" y="1949678"/>
                </a:lnTo>
                <a:lnTo>
                  <a:pt x="827976" y="1957832"/>
                </a:lnTo>
                <a:lnTo>
                  <a:pt x="875182" y="1963724"/>
                </a:lnTo>
                <a:lnTo>
                  <a:pt x="923048" y="1967306"/>
                </a:lnTo>
                <a:lnTo>
                  <a:pt x="971550" y="1968500"/>
                </a:lnTo>
                <a:lnTo>
                  <a:pt x="1020038" y="1967306"/>
                </a:lnTo>
                <a:lnTo>
                  <a:pt x="1067904" y="1963724"/>
                </a:lnTo>
                <a:lnTo>
                  <a:pt x="1115110" y="1957832"/>
                </a:lnTo>
                <a:lnTo>
                  <a:pt x="1161592" y="1949678"/>
                </a:lnTo>
                <a:lnTo>
                  <a:pt x="1207287" y="1939328"/>
                </a:lnTo>
                <a:lnTo>
                  <a:pt x="1252143" y="1926831"/>
                </a:lnTo>
                <a:lnTo>
                  <a:pt x="1296098" y="1912251"/>
                </a:lnTo>
                <a:lnTo>
                  <a:pt x="1339113" y="1895627"/>
                </a:lnTo>
                <a:lnTo>
                  <a:pt x="1381125" y="1877021"/>
                </a:lnTo>
                <a:lnTo>
                  <a:pt x="1422069" y="1856511"/>
                </a:lnTo>
                <a:lnTo>
                  <a:pt x="1461909" y="1834121"/>
                </a:lnTo>
                <a:lnTo>
                  <a:pt x="1500568" y="1809940"/>
                </a:lnTo>
                <a:lnTo>
                  <a:pt x="1537995" y="1783994"/>
                </a:lnTo>
                <a:lnTo>
                  <a:pt x="1574139" y="1756359"/>
                </a:lnTo>
                <a:lnTo>
                  <a:pt x="1608950" y="1727085"/>
                </a:lnTo>
                <a:lnTo>
                  <a:pt x="1642364" y="1696224"/>
                </a:lnTo>
                <a:lnTo>
                  <a:pt x="1674329" y="1663852"/>
                </a:lnTo>
                <a:lnTo>
                  <a:pt x="1704784" y="1629994"/>
                </a:lnTo>
                <a:lnTo>
                  <a:pt x="1733689" y="1594726"/>
                </a:lnTo>
                <a:lnTo>
                  <a:pt x="1760969" y="1558112"/>
                </a:lnTo>
                <a:lnTo>
                  <a:pt x="1786572" y="1520190"/>
                </a:lnTo>
                <a:lnTo>
                  <a:pt x="1810448" y="1481023"/>
                </a:lnTo>
                <a:lnTo>
                  <a:pt x="1832546" y="1440675"/>
                </a:lnTo>
                <a:lnTo>
                  <a:pt x="1852790" y="1399197"/>
                </a:lnTo>
                <a:lnTo>
                  <a:pt x="1871154" y="1356639"/>
                </a:lnTo>
                <a:lnTo>
                  <a:pt x="1887562" y="1313053"/>
                </a:lnTo>
                <a:lnTo>
                  <a:pt x="1901964" y="1268526"/>
                </a:lnTo>
                <a:lnTo>
                  <a:pt x="1914296" y="1223073"/>
                </a:lnTo>
                <a:lnTo>
                  <a:pt x="1924519" y="1176782"/>
                </a:lnTo>
                <a:lnTo>
                  <a:pt x="1932559" y="1129703"/>
                </a:lnTo>
                <a:lnTo>
                  <a:pt x="1938388" y="1081709"/>
                </a:lnTo>
                <a:lnTo>
                  <a:pt x="1941906" y="1033386"/>
                </a:lnTo>
                <a:lnTo>
                  <a:pt x="1943100" y="984250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048500" y="2413000"/>
            <a:ext cx="9588500" cy="3721100"/>
            <a:chOff x="7048500" y="2413000"/>
            <a:chExt cx="9588500" cy="37211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500" y="2413000"/>
              <a:ext cx="9588500" cy="3721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48500" y="2412999"/>
              <a:ext cx="9588500" cy="3721100"/>
            </a:xfrm>
            <a:custGeom>
              <a:avLst/>
              <a:gdLst/>
              <a:ahLst/>
              <a:cxnLst/>
              <a:rect l="l" t="t" r="r" b="b"/>
              <a:pathLst>
                <a:path w="9588500" h="3721100">
                  <a:moveTo>
                    <a:pt x="9588500" y="0"/>
                  </a:moveTo>
                  <a:lnTo>
                    <a:pt x="9575800" y="0"/>
                  </a:lnTo>
                  <a:lnTo>
                    <a:pt x="9575800" y="12700"/>
                  </a:lnTo>
                  <a:lnTo>
                    <a:pt x="9575800" y="3708400"/>
                  </a:lnTo>
                  <a:lnTo>
                    <a:pt x="12700" y="3708400"/>
                  </a:lnTo>
                  <a:lnTo>
                    <a:pt x="12700" y="12700"/>
                  </a:lnTo>
                  <a:lnTo>
                    <a:pt x="9575800" y="12700"/>
                  </a:lnTo>
                  <a:lnTo>
                    <a:pt x="95758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721100"/>
                  </a:lnTo>
                  <a:lnTo>
                    <a:pt x="12700" y="3721100"/>
                  </a:lnTo>
                  <a:lnTo>
                    <a:pt x="9575800" y="3721100"/>
                  </a:lnTo>
                  <a:lnTo>
                    <a:pt x="9588500" y="3721100"/>
                  </a:lnTo>
                  <a:lnTo>
                    <a:pt x="9588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616200" y="8407400"/>
            <a:ext cx="9626600" cy="4254500"/>
            <a:chOff x="2616200" y="8407400"/>
            <a:chExt cx="9626600" cy="42545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6200" y="8407400"/>
              <a:ext cx="9626600" cy="4254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16200" y="8407399"/>
              <a:ext cx="9626600" cy="4254500"/>
            </a:xfrm>
            <a:custGeom>
              <a:avLst/>
              <a:gdLst/>
              <a:ahLst/>
              <a:cxnLst/>
              <a:rect l="l" t="t" r="r" b="b"/>
              <a:pathLst>
                <a:path w="9626600" h="4254500">
                  <a:moveTo>
                    <a:pt x="9626600" y="0"/>
                  </a:moveTo>
                  <a:lnTo>
                    <a:pt x="9613900" y="0"/>
                  </a:lnTo>
                  <a:lnTo>
                    <a:pt x="9613900" y="12700"/>
                  </a:lnTo>
                  <a:lnTo>
                    <a:pt x="9613900" y="4241800"/>
                  </a:lnTo>
                  <a:lnTo>
                    <a:pt x="12700" y="4241800"/>
                  </a:lnTo>
                  <a:lnTo>
                    <a:pt x="12700" y="12700"/>
                  </a:lnTo>
                  <a:lnTo>
                    <a:pt x="9613900" y="12700"/>
                  </a:lnTo>
                  <a:lnTo>
                    <a:pt x="9613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254500"/>
                  </a:lnTo>
                  <a:lnTo>
                    <a:pt x="12700" y="4254500"/>
                  </a:lnTo>
                  <a:lnTo>
                    <a:pt x="9613900" y="4254500"/>
                  </a:lnTo>
                  <a:lnTo>
                    <a:pt x="9626600" y="4254500"/>
                  </a:lnTo>
                  <a:lnTo>
                    <a:pt x="962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890" y="8029244"/>
            <a:ext cx="13571859" cy="43999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92200" y="7166864"/>
            <a:ext cx="2235835" cy="370840"/>
          </a:xfrm>
          <a:custGeom>
            <a:avLst/>
            <a:gdLst/>
            <a:ahLst/>
            <a:cxnLst/>
            <a:rect l="l" t="t" r="r" b="b"/>
            <a:pathLst>
              <a:path w="2235835" h="370840">
                <a:moveTo>
                  <a:pt x="221996" y="0"/>
                </a:moveTo>
                <a:lnTo>
                  <a:pt x="128016" y="0"/>
                </a:lnTo>
                <a:lnTo>
                  <a:pt x="0" y="364236"/>
                </a:lnTo>
                <a:lnTo>
                  <a:pt x="82804" y="364236"/>
                </a:lnTo>
                <a:lnTo>
                  <a:pt x="109220" y="277876"/>
                </a:lnTo>
                <a:lnTo>
                  <a:pt x="320047" y="277876"/>
                </a:lnTo>
                <a:lnTo>
                  <a:pt x="297282" y="213359"/>
                </a:lnTo>
                <a:lnTo>
                  <a:pt x="128524" y="213359"/>
                </a:lnTo>
                <a:lnTo>
                  <a:pt x="154432" y="129031"/>
                </a:lnTo>
                <a:lnTo>
                  <a:pt x="155786" y="125306"/>
                </a:lnTo>
                <a:lnTo>
                  <a:pt x="157649" y="119041"/>
                </a:lnTo>
                <a:lnTo>
                  <a:pt x="160020" y="110236"/>
                </a:lnTo>
                <a:lnTo>
                  <a:pt x="162052" y="103314"/>
                </a:lnTo>
                <a:lnTo>
                  <a:pt x="164084" y="96266"/>
                </a:lnTo>
                <a:lnTo>
                  <a:pt x="166116" y="89090"/>
                </a:lnTo>
                <a:lnTo>
                  <a:pt x="168148" y="81787"/>
                </a:lnTo>
                <a:lnTo>
                  <a:pt x="170307" y="74485"/>
                </a:lnTo>
                <a:lnTo>
                  <a:pt x="172212" y="67817"/>
                </a:lnTo>
                <a:lnTo>
                  <a:pt x="173863" y="61785"/>
                </a:lnTo>
                <a:lnTo>
                  <a:pt x="175260" y="56388"/>
                </a:lnTo>
                <a:lnTo>
                  <a:pt x="241893" y="56388"/>
                </a:lnTo>
                <a:lnTo>
                  <a:pt x="221996" y="0"/>
                </a:lnTo>
                <a:close/>
              </a:path>
              <a:path w="2235835" h="370840">
                <a:moveTo>
                  <a:pt x="320047" y="277876"/>
                </a:moveTo>
                <a:lnTo>
                  <a:pt x="241300" y="277876"/>
                </a:lnTo>
                <a:lnTo>
                  <a:pt x="267716" y="364236"/>
                </a:lnTo>
                <a:lnTo>
                  <a:pt x="350520" y="364236"/>
                </a:lnTo>
                <a:lnTo>
                  <a:pt x="320047" y="277876"/>
                </a:lnTo>
                <a:close/>
              </a:path>
              <a:path w="2235835" h="370840">
                <a:moveTo>
                  <a:pt x="241893" y="56388"/>
                </a:moveTo>
                <a:lnTo>
                  <a:pt x="175260" y="56388"/>
                </a:lnTo>
                <a:lnTo>
                  <a:pt x="176953" y="63161"/>
                </a:lnTo>
                <a:lnTo>
                  <a:pt x="179154" y="71120"/>
                </a:lnTo>
                <a:lnTo>
                  <a:pt x="183896" y="87090"/>
                </a:lnTo>
                <a:lnTo>
                  <a:pt x="187960" y="100552"/>
                </a:lnTo>
                <a:lnTo>
                  <a:pt x="192701" y="115993"/>
                </a:lnTo>
                <a:lnTo>
                  <a:pt x="194902" y="123274"/>
                </a:lnTo>
                <a:lnTo>
                  <a:pt x="196596" y="129031"/>
                </a:lnTo>
                <a:lnTo>
                  <a:pt x="223012" y="213359"/>
                </a:lnTo>
                <a:lnTo>
                  <a:pt x="297282" y="213359"/>
                </a:lnTo>
                <a:lnTo>
                  <a:pt x="241893" y="56388"/>
                </a:lnTo>
                <a:close/>
              </a:path>
              <a:path w="2235835" h="370840">
                <a:moveTo>
                  <a:pt x="663487" y="143763"/>
                </a:moveTo>
                <a:lnTo>
                  <a:pt x="587795" y="143763"/>
                </a:lnTo>
                <a:lnTo>
                  <a:pt x="587795" y="364236"/>
                </a:lnTo>
                <a:lnTo>
                  <a:pt x="663487" y="364236"/>
                </a:lnTo>
                <a:lnTo>
                  <a:pt x="663487" y="143763"/>
                </a:lnTo>
                <a:close/>
              </a:path>
              <a:path w="2235835" h="370840">
                <a:moveTo>
                  <a:pt x="754419" y="86868"/>
                </a:moveTo>
                <a:lnTo>
                  <a:pt x="496863" y="86868"/>
                </a:lnTo>
                <a:lnTo>
                  <a:pt x="496863" y="143763"/>
                </a:lnTo>
                <a:lnTo>
                  <a:pt x="754419" y="143763"/>
                </a:lnTo>
                <a:lnTo>
                  <a:pt x="754419" y="86868"/>
                </a:lnTo>
                <a:close/>
              </a:path>
              <a:path w="2235835" h="370840">
                <a:moveTo>
                  <a:pt x="1027528" y="137159"/>
                </a:moveTo>
                <a:lnTo>
                  <a:pt x="916336" y="137159"/>
                </a:lnTo>
                <a:lnTo>
                  <a:pt x="925925" y="137794"/>
                </a:lnTo>
                <a:lnTo>
                  <a:pt x="934370" y="139699"/>
                </a:lnTo>
                <a:lnTo>
                  <a:pt x="958786" y="169132"/>
                </a:lnTo>
                <a:lnTo>
                  <a:pt x="959516" y="179323"/>
                </a:lnTo>
                <a:lnTo>
                  <a:pt x="959516" y="191516"/>
                </a:lnTo>
                <a:lnTo>
                  <a:pt x="911256" y="193040"/>
                </a:lnTo>
                <a:lnTo>
                  <a:pt x="882205" y="195262"/>
                </a:lnTo>
                <a:lnTo>
                  <a:pt x="835723" y="206946"/>
                </a:lnTo>
                <a:lnTo>
                  <a:pt x="795051" y="243078"/>
                </a:lnTo>
                <a:lnTo>
                  <a:pt x="787304" y="281431"/>
                </a:lnTo>
                <a:lnTo>
                  <a:pt x="788003" y="295782"/>
                </a:lnTo>
                <a:lnTo>
                  <a:pt x="804576" y="340264"/>
                </a:lnTo>
                <a:lnTo>
                  <a:pt x="839152" y="364172"/>
                </a:lnTo>
                <a:lnTo>
                  <a:pt x="873156" y="369316"/>
                </a:lnTo>
                <a:lnTo>
                  <a:pt x="884364" y="369030"/>
                </a:lnTo>
                <a:lnTo>
                  <a:pt x="927512" y="359283"/>
                </a:lnTo>
                <a:lnTo>
                  <a:pt x="959199" y="333692"/>
                </a:lnTo>
                <a:lnTo>
                  <a:pt x="965104" y="326644"/>
                </a:lnTo>
                <a:lnTo>
                  <a:pt x="1034700" y="326644"/>
                </a:lnTo>
                <a:lnTo>
                  <a:pt x="1034700" y="313944"/>
                </a:lnTo>
                <a:lnTo>
                  <a:pt x="901604" y="313944"/>
                </a:lnTo>
                <a:lnTo>
                  <a:pt x="893857" y="313499"/>
                </a:lnTo>
                <a:lnTo>
                  <a:pt x="865038" y="282066"/>
                </a:lnTo>
                <a:lnTo>
                  <a:pt x="865076" y="281431"/>
                </a:lnTo>
                <a:lnTo>
                  <a:pt x="887761" y="244538"/>
                </a:lnTo>
                <a:lnTo>
                  <a:pt x="930052" y="236727"/>
                </a:lnTo>
                <a:lnTo>
                  <a:pt x="959516" y="235711"/>
                </a:lnTo>
                <a:lnTo>
                  <a:pt x="1034700" y="235711"/>
                </a:lnTo>
                <a:lnTo>
                  <a:pt x="1034700" y="179323"/>
                </a:lnTo>
                <a:lnTo>
                  <a:pt x="1032827" y="156051"/>
                </a:lnTo>
                <a:lnTo>
                  <a:pt x="1027528" y="137159"/>
                </a:lnTo>
                <a:close/>
              </a:path>
              <a:path w="2235835" h="370840">
                <a:moveTo>
                  <a:pt x="1034700" y="326644"/>
                </a:moveTo>
                <a:lnTo>
                  <a:pt x="967136" y="326644"/>
                </a:lnTo>
                <a:lnTo>
                  <a:pt x="981868" y="364236"/>
                </a:lnTo>
                <a:lnTo>
                  <a:pt x="1034700" y="364236"/>
                </a:lnTo>
                <a:lnTo>
                  <a:pt x="1034700" y="326644"/>
                </a:lnTo>
                <a:close/>
              </a:path>
              <a:path w="2235835" h="370840">
                <a:moveTo>
                  <a:pt x="1034700" y="235711"/>
                </a:moveTo>
                <a:lnTo>
                  <a:pt x="959516" y="235711"/>
                </a:lnTo>
                <a:lnTo>
                  <a:pt x="959516" y="258572"/>
                </a:lnTo>
                <a:lnTo>
                  <a:pt x="958468" y="271049"/>
                </a:lnTo>
                <a:lnTo>
                  <a:pt x="933894" y="305942"/>
                </a:lnTo>
                <a:lnTo>
                  <a:pt x="901604" y="313944"/>
                </a:lnTo>
                <a:lnTo>
                  <a:pt x="1034700" y="313944"/>
                </a:lnTo>
                <a:lnTo>
                  <a:pt x="1034700" y="235711"/>
                </a:lnTo>
                <a:close/>
              </a:path>
              <a:path w="2235835" h="370840">
                <a:moveTo>
                  <a:pt x="919384" y="81279"/>
                </a:moveTo>
                <a:lnTo>
                  <a:pt x="876331" y="84994"/>
                </a:lnTo>
                <a:lnTo>
                  <a:pt x="836707" y="95757"/>
                </a:lnTo>
                <a:lnTo>
                  <a:pt x="813212" y="106172"/>
                </a:lnTo>
                <a:lnTo>
                  <a:pt x="838104" y="157479"/>
                </a:lnTo>
                <a:lnTo>
                  <a:pt x="847756" y="153352"/>
                </a:lnTo>
                <a:lnTo>
                  <a:pt x="857408" y="149605"/>
                </a:lnTo>
                <a:lnTo>
                  <a:pt x="896270" y="138683"/>
                </a:lnTo>
                <a:lnTo>
                  <a:pt x="916336" y="137159"/>
                </a:lnTo>
                <a:lnTo>
                  <a:pt x="1027528" y="137159"/>
                </a:lnTo>
                <a:lnTo>
                  <a:pt x="1027207" y="136016"/>
                </a:lnTo>
                <a:lnTo>
                  <a:pt x="988345" y="94995"/>
                </a:lnTo>
                <a:lnTo>
                  <a:pt x="945673" y="82803"/>
                </a:lnTo>
                <a:lnTo>
                  <a:pt x="919384" y="81279"/>
                </a:lnTo>
                <a:close/>
              </a:path>
              <a:path w="2235835" h="370840">
                <a:moveTo>
                  <a:pt x="1187870" y="86868"/>
                </a:moveTo>
                <a:lnTo>
                  <a:pt x="1112178" y="86868"/>
                </a:lnTo>
                <a:lnTo>
                  <a:pt x="1112178" y="364236"/>
                </a:lnTo>
                <a:lnTo>
                  <a:pt x="1187870" y="364236"/>
                </a:lnTo>
                <a:lnTo>
                  <a:pt x="1187870" y="223519"/>
                </a:lnTo>
                <a:lnTo>
                  <a:pt x="1270569" y="223519"/>
                </a:lnTo>
                <a:lnTo>
                  <a:pt x="1268887" y="221487"/>
                </a:lnTo>
                <a:lnTo>
                  <a:pt x="1187870" y="221487"/>
                </a:lnTo>
                <a:lnTo>
                  <a:pt x="1187870" y="86868"/>
                </a:lnTo>
                <a:close/>
              </a:path>
              <a:path w="2235835" h="370840">
                <a:moveTo>
                  <a:pt x="1270569" y="223519"/>
                </a:moveTo>
                <a:lnTo>
                  <a:pt x="1187870" y="223519"/>
                </a:lnTo>
                <a:lnTo>
                  <a:pt x="1301154" y="364236"/>
                </a:lnTo>
                <a:lnTo>
                  <a:pt x="1387006" y="364236"/>
                </a:lnTo>
                <a:lnTo>
                  <a:pt x="1270569" y="223519"/>
                </a:lnTo>
                <a:close/>
              </a:path>
              <a:path w="2235835" h="370840">
                <a:moveTo>
                  <a:pt x="1377354" y="86868"/>
                </a:moveTo>
                <a:lnTo>
                  <a:pt x="1294042" y="86868"/>
                </a:lnTo>
                <a:lnTo>
                  <a:pt x="1187870" y="221487"/>
                </a:lnTo>
                <a:lnTo>
                  <a:pt x="1268887" y="221487"/>
                </a:lnTo>
                <a:lnTo>
                  <a:pt x="1267626" y="219963"/>
                </a:lnTo>
                <a:lnTo>
                  <a:pt x="1377354" y="86868"/>
                </a:lnTo>
                <a:close/>
              </a:path>
              <a:path w="2235835" h="370840">
                <a:moveTo>
                  <a:pt x="1474962" y="86868"/>
                </a:moveTo>
                <a:lnTo>
                  <a:pt x="1396730" y="86868"/>
                </a:lnTo>
                <a:lnTo>
                  <a:pt x="1498838" y="219963"/>
                </a:lnTo>
                <a:lnTo>
                  <a:pt x="1387078" y="364236"/>
                </a:lnTo>
                <a:lnTo>
                  <a:pt x="1467850" y="364236"/>
                </a:lnTo>
                <a:lnTo>
                  <a:pt x="1573514" y="223519"/>
                </a:lnTo>
                <a:lnTo>
                  <a:pt x="1721556" y="223519"/>
                </a:lnTo>
                <a:lnTo>
                  <a:pt x="1719982" y="221487"/>
                </a:lnTo>
                <a:lnTo>
                  <a:pt x="1573514" y="221487"/>
                </a:lnTo>
                <a:lnTo>
                  <a:pt x="1474962" y="86868"/>
                </a:lnTo>
                <a:close/>
              </a:path>
              <a:path w="2235835" h="370840">
                <a:moveTo>
                  <a:pt x="1644126" y="223519"/>
                </a:moveTo>
                <a:lnTo>
                  <a:pt x="1573514" y="223519"/>
                </a:lnTo>
                <a:lnTo>
                  <a:pt x="1573514" y="364236"/>
                </a:lnTo>
                <a:lnTo>
                  <a:pt x="1644126" y="364236"/>
                </a:lnTo>
                <a:lnTo>
                  <a:pt x="1644126" y="223519"/>
                </a:lnTo>
                <a:close/>
              </a:path>
              <a:path w="2235835" h="370840">
                <a:moveTo>
                  <a:pt x="1721556" y="223519"/>
                </a:moveTo>
                <a:lnTo>
                  <a:pt x="1644126" y="223519"/>
                </a:lnTo>
                <a:lnTo>
                  <a:pt x="1749790" y="364236"/>
                </a:lnTo>
                <a:lnTo>
                  <a:pt x="1830562" y="364236"/>
                </a:lnTo>
                <a:lnTo>
                  <a:pt x="1721556" y="223519"/>
                </a:lnTo>
                <a:close/>
              </a:path>
              <a:path w="2235835" h="370840">
                <a:moveTo>
                  <a:pt x="1644126" y="86868"/>
                </a:moveTo>
                <a:lnTo>
                  <a:pt x="1573514" y="86868"/>
                </a:lnTo>
                <a:lnTo>
                  <a:pt x="1573514" y="221487"/>
                </a:lnTo>
                <a:lnTo>
                  <a:pt x="1644126" y="221487"/>
                </a:lnTo>
                <a:lnTo>
                  <a:pt x="1644126" y="86868"/>
                </a:lnTo>
                <a:close/>
              </a:path>
              <a:path w="2235835" h="370840">
                <a:moveTo>
                  <a:pt x="1820910" y="86868"/>
                </a:moveTo>
                <a:lnTo>
                  <a:pt x="1742678" y="86868"/>
                </a:lnTo>
                <a:lnTo>
                  <a:pt x="1644126" y="221487"/>
                </a:lnTo>
                <a:lnTo>
                  <a:pt x="1719982" y="221487"/>
                </a:lnTo>
                <a:lnTo>
                  <a:pt x="1718802" y="219963"/>
                </a:lnTo>
                <a:lnTo>
                  <a:pt x="1820910" y="86868"/>
                </a:lnTo>
                <a:close/>
              </a:path>
              <a:path w="2235835" h="370840">
                <a:moveTo>
                  <a:pt x="1974587" y="81787"/>
                </a:moveTo>
                <a:lnTo>
                  <a:pt x="1921343" y="90931"/>
                </a:lnTo>
                <a:lnTo>
                  <a:pt x="1879718" y="118363"/>
                </a:lnTo>
                <a:lnTo>
                  <a:pt x="1852668" y="163861"/>
                </a:lnTo>
                <a:lnTo>
                  <a:pt x="1844540" y="204247"/>
                </a:lnTo>
                <a:lnTo>
                  <a:pt x="1843524" y="227583"/>
                </a:lnTo>
                <a:lnTo>
                  <a:pt x="1844667" y="250443"/>
                </a:lnTo>
                <a:lnTo>
                  <a:pt x="1853811" y="290068"/>
                </a:lnTo>
                <a:lnTo>
                  <a:pt x="1883528" y="334390"/>
                </a:lnTo>
                <a:lnTo>
                  <a:pt x="1928709" y="360743"/>
                </a:lnTo>
                <a:lnTo>
                  <a:pt x="1985764" y="369316"/>
                </a:lnTo>
                <a:lnTo>
                  <a:pt x="2001162" y="368998"/>
                </a:lnTo>
                <a:lnTo>
                  <a:pt x="2040120" y="364236"/>
                </a:lnTo>
                <a:lnTo>
                  <a:pt x="2083300" y="349504"/>
                </a:lnTo>
                <a:lnTo>
                  <a:pt x="2083300" y="312927"/>
                </a:lnTo>
                <a:lnTo>
                  <a:pt x="1989320" y="312927"/>
                </a:lnTo>
                <a:lnTo>
                  <a:pt x="1974175" y="311784"/>
                </a:lnTo>
                <a:lnTo>
                  <a:pt x="1939028" y="294640"/>
                </a:lnTo>
                <a:lnTo>
                  <a:pt x="1921787" y="259492"/>
                </a:lnTo>
                <a:lnTo>
                  <a:pt x="1920232" y="244347"/>
                </a:lnTo>
                <a:lnTo>
                  <a:pt x="2099048" y="244347"/>
                </a:lnTo>
                <a:lnTo>
                  <a:pt x="2099048" y="207772"/>
                </a:lnTo>
                <a:lnTo>
                  <a:pt x="2098378" y="194055"/>
                </a:lnTo>
                <a:lnTo>
                  <a:pt x="1921756" y="194055"/>
                </a:lnTo>
                <a:lnTo>
                  <a:pt x="1923756" y="180054"/>
                </a:lnTo>
                <a:lnTo>
                  <a:pt x="1946330" y="143636"/>
                </a:lnTo>
                <a:lnTo>
                  <a:pt x="1975096" y="135636"/>
                </a:lnTo>
                <a:lnTo>
                  <a:pt x="2081531" y="135636"/>
                </a:lnTo>
                <a:lnTo>
                  <a:pt x="2075394" y="126047"/>
                </a:lnTo>
                <a:lnTo>
                  <a:pt x="2040628" y="96520"/>
                </a:lnTo>
                <a:lnTo>
                  <a:pt x="1993193" y="82708"/>
                </a:lnTo>
                <a:lnTo>
                  <a:pt x="1974587" y="81787"/>
                </a:lnTo>
                <a:close/>
              </a:path>
              <a:path w="2235835" h="370840">
                <a:moveTo>
                  <a:pt x="2083300" y="291083"/>
                </a:moveTo>
                <a:lnTo>
                  <a:pt x="2038087" y="307848"/>
                </a:lnTo>
                <a:lnTo>
                  <a:pt x="1989320" y="312927"/>
                </a:lnTo>
                <a:lnTo>
                  <a:pt x="2083300" y="312927"/>
                </a:lnTo>
                <a:lnTo>
                  <a:pt x="2083300" y="291083"/>
                </a:lnTo>
                <a:close/>
              </a:path>
              <a:path w="2235835" h="370840">
                <a:moveTo>
                  <a:pt x="2081531" y="135636"/>
                </a:moveTo>
                <a:lnTo>
                  <a:pt x="1975096" y="135636"/>
                </a:lnTo>
                <a:lnTo>
                  <a:pt x="1983605" y="136112"/>
                </a:lnTo>
                <a:lnTo>
                  <a:pt x="1991352" y="137540"/>
                </a:lnTo>
                <a:lnTo>
                  <a:pt x="2021832" y="164084"/>
                </a:lnTo>
                <a:lnTo>
                  <a:pt x="2027928" y="194055"/>
                </a:lnTo>
                <a:lnTo>
                  <a:pt x="2098378" y="194055"/>
                </a:lnTo>
                <a:lnTo>
                  <a:pt x="2098095" y="188245"/>
                </a:lnTo>
                <a:lnTo>
                  <a:pt x="2095238" y="170306"/>
                </a:lnTo>
                <a:lnTo>
                  <a:pt x="2090475" y="153955"/>
                </a:lnTo>
                <a:lnTo>
                  <a:pt x="2083808" y="139191"/>
                </a:lnTo>
                <a:lnTo>
                  <a:pt x="2081531" y="135636"/>
                </a:lnTo>
                <a:close/>
              </a:path>
              <a:path w="2235835" h="370840">
                <a:moveTo>
                  <a:pt x="2188364" y="99059"/>
                </a:moveTo>
                <a:lnTo>
                  <a:pt x="2148836" y="120491"/>
                </a:lnTo>
                <a:lnTo>
                  <a:pt x="2141120" y="146304"/>
                </a:lnTo>
                <a:lnTo>
                  <a:pt x="2141978" y="155638"/>
                </a:lnTo>
                <a:lnTo>
                  <a:pt x="2170330" y="190118"/>
                </a:lnTo>
                <a:lnTo>
                  <a:pt x="2188364" y="193547"/>
                </a:lnTo>
                <a:lnTo>
                  <a:pt x="2197170" y="193547"/>
                </a:lnTo>
                <a:lnTo>
                  <a:pt x="2229004" y="170179"/>
                </a:lnTo>
                <a:lnTo>
                  <a:pt x="2233407" y="162729"/>
                </a:lnTo>
                <a:lnTo>
                  <a:pt x="2235608" y="154770"/>
                </a:lnTo>
                <a:lnTo>
                  <a:pt x="2235608" y="146304"/>
                </a:lnTo>
                <a:lnTo>
                  <a:pt x="2214177" y="107060"/>
                </a:lnTo>
                <a:lnTo>
                  <a:pt x="2197667" y="99948"/>
                </a:lnTo>
                <a:lnTo>
                  <a:pt x="2188364" y="99059"/>
                </a:lnTo>
                <a:close/>
              </a:path>
              <a:path w="2235835" h="370840">
                <a:moveTo>
                  <a:pt x="2188364" y="275844"/>
                </a:moveTo>
                <a:lnTo>
                  <a:pt x="2148836" y="297275"/>
                </a:lnTo>
                <a:lnTo>
                  <a:pt x="2141120" y="323087"/>
                </a:lnTo>
                <a:lnTo>
                  <a:pt x="2141978" y="332422"/>
                </a:lnTo>
                <a:lnTo>
                  <a:pt x="2170330" y="366902"/>
                </a:lnTo>
                <a:lnTo>
                  <a:pt x="2188364" y="370331"/>
                </a:lnTo>
                <a:lnTo>
                  <a:pt x="2197170" y="370331"/>
                </a:lnTo>
                <a:lnTo>
                  <a:pt x="2229004" y="346963"/>
                </a:lnTo>
                <a:lnTo>
                  <a:pt x="2233407" y="339513"/>
                </a:lnTo>
                <a:lnTo>
                  <a:pt x="2235608" y="331554"/>
                </a:lnTo>
                <a:lnTo>
                  <a:pt x="2235608" y="323087"/>
                </a:lnTo>
                <a:lnTo>
                  <a:pt x="2214177" y="283845"/>
                </a:lnTo>
                <a:lnTo>
                  <a:pt x="2197667" y="276733"/>
                </a:lnTo>
                <a:lnTo>
                  <a:pt x="2188364" y="27584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052" y="457707"/>
            <a:ext cx="10002513" cy="8168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60813" y="1701292"/>
            <a:ext cx="3779213" cy="5547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3619" y="1712264"/>
            <a:ext cx="6707040" cy="55595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64500" y="1696594"/>
            <a:ext cx="1657350" cy="467995"/>
          </a:xfrm>
          <a:custGeom>
            <a:avLst/>
            <a:gdLst/>
            <a:ahLst/>
            <a:cxnLst/>
            <a:rect l="l" t="t" r="r" b="b"/>
            <a:pathLst>
              <a:path w="1657350" h="467994">
                <a:moveTo>
                  <a:pt x="1423544" y="0"/>
                </a:moveTo>
                <a:lnTo>
                  <a:pt x="1411596" y="2324"/>
                </a:lnTo>
                <a:lnTo>
                  <a:pt x="1401093" y="9299"/>
                </a:lnTo>
                <a:lnTo>
                  <a:pt x="1394119" y="19802"/>
                </a:lnTo>
                <a:lnTo>
                  <a:pt x="1391794" y="31750"/>
                </a:lnTo>
                <a:lnTo>
                  <a:pt x="1394119" y="43697"/>
                </a:lnTo>
                <a:lnTo>
                  <a:pt x="1401093" y="54200"/>
                </a:lnTo>
                <a:lnTo>
                  <a:pt x="1580698" y="233805"/>
                </a:lnTo>
                <a:lnTo>
                  <a:pt x="1401093" y="413410"/>
                </a:lnTo>
                <a:lnTo>
                  <a:pt x="1394119" y="423913"/>
                </a:lnTo>
                <a:lnTo>
                  <a:pt x="1391794" y="435861"/>
                </a:lnTo>
                <a:lnTo>
                  <a:pt x="1394119" y="447809"/>
                </a:lnTo>
                <a:lnTo>
                  <a:pt x="1401093" y="458312"/>
                </a:lnTo>
                <a:lnTo>
                  <a:pt x="1411596" y="465286"/>
                </a:lnTo>
                <a:lnTo>
                  <a:pt x="1423544" y="467611"/>
                </a:lnTo>
                <a:lnTo>
                  <a:pt x="1435491" y="465286"/>
                </a:lnTo>
                <a:lnTo>
                  <a:pt x="1445994" y="458312"/>
                </a:lnTo>
                <a:lnTo>
                  <a:pt x="1638751" y="265555"/>
                </a:lnTo>
                <a:lnTo>
                  <a:pt x="1625600" y="265555"/>
                </a:lnTo>
                <a:lnTo>
                  <a:pt x="1625600" y="202055"/>
                </a:lnTo>
                <a:lnTo>
                  <a:pt x="1638751" y="202055"/>
                </a:lnTo>
                <a:lnTo>
                  <a:pt x="1445994" y="9299"/>
                </a:lnTo>
                <a:lnTo>
                  <a:pt x="1435491" y="2324"/>
                </a:lnTo>
                <a:lnTo>
                  <a:pt x="1423544" y="0"/>
                </a:lnTo>
                <a:close/>
              </a:path>
              <a:path w="1657350" h="467994">
                <a:moveTo>
                  <a:pt x="15489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1548948" y="265555"/>
                </a:lnTo>
                <a:lnTo>
                  <a:pt x="1580698" y="233805"/>
                </a:lnTo>
                <a:lnTo>
                  <a:pt x="1548948" y="202055"/>
                </a:lnTo>
                <a:close/>
              </a:path>
              <a:path w="1657350" h="467994">
                <a:moveTo>
                  <a:pt x="1638751" y="202055"/>
                </a:moveTo>
                <a:lnTo>
                  <a:pt x="1625600" y="202055"/>
                </a:lnTo>
                <a:lnTo>
                  <a:pt x="1625600" y="265555"/>
                </a:lnTo>
                <a:lnTo>
                  <a:pt x="1638751" y="265555"/>
                </a:lnTo>
                <a:lnTo>
                  <a:pt x="1648050" y="256256"/>
                </a:lnTo>
                <a:lnTo>
                  <a:pt x="1655025" y="245753"/>
                </a:lnTo>
                <a:lnTo>
                  <a:pt x="1657350" y="233805"/>
                </a:lnTo>
                <a:lnTo>
                  <a:pt x="1655025" y="221858"/>
                </a:lnTo>
                <a:lnTo>
                  <a:pt x="1648050" y="211355"/>
                </a:lnTo>
                <a:lnTo>
                  <a:pt x="1638751" y="202055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86800" y="2395094"/>
            <a:ext cx="1657350" cy="467995"/>
          </a:xfrm>
          <a:custGeom>
            <a:avLst/>
            <a:gdLst/>
            <a:ahLst/>
            <a:cxnLst/>
            <a:rect l="l" t="t" r="r" b="b"/>
            <a:pathLst>
              <a:path w="1657350" h="467994">
                <a:moveTo>
                  <a:pt x="1423544" y="0"/>
                </a:moveTo>
                <a:lnTo>
                  <a:pt x="1411596" y="2324"/>
                </a:lnTo>
                <a:lnTo>
                  <a:pt x="1401093" y="9299"/>
                </a:lnTo>
                <a:lnTo>
                  <a:pt x="1394119" y="19802"/>
                </a:lnTo>
                <a:lnTo>
                  <a:pt x="1391794" y="31750"/>
                </a:lnTo>
                <a:lnTo>
                  <a:pt x="1394119" y="43697"/>
                </a:lnTo>
                <a:lnTo>
                  <a:pt x="1401093" y="54200"/>
                </a:lnTo>
                <a:lnTo>
                  <a:pt x="1580698" y="233805"/>
                </a:lnTo>
                <a:lnTo>
                  <a:pt x="1401093" y="413410"/>
                </a:lnTo>
                <a:lnTo>
                  <a:pt x="1394119" y="423913"/>
                </a:lnTo>
                <a:lnTo>
                  <a:pt x="1391794" y="435861"/>
                </a:lnTo>
                <a:lnTo>
                  <a:pt x="1394119" y="447809"/>
                </a:lnTo>
                <a:lnTo>
                  <a:pt x="1401093" y="458312"/>
                </a:lnTo>
                <a:lnTo>
                  <a:pt x="1411596" y="465286"/>
                </a:lnTo>
                <a:lnTo>
                  <a:pt x="1423544" y="467611"/>
                </a:lnTo>
                <a:lnTo>
                  <a:pt x="1435491" y="465286"/>
                </a:lnTo>
                <a:lnTo>
                  <a:pt x="1445994" y="458312"/>
                </a:lnTo>
                <a:lnTo>
                  <a:pt x="1638751" y="265555"/>
                </a:lnTo>
                <a:lnTo>
                  <a:pt x="1625600" y="265555"/>
                </a:lnTo>
                <a:lnTo>
                  <a:pt x="1625600" y="202055"/>
                </a:lnTo>
                <a:lnTo>
                  <a:pt x="1638751" y="202055"/>
                </a:lnTo>
                <a:lnTo>
                  <a:pt x="1445994" y="9299"/>
                </a:lnTo>
                <a:lnTo>
                  <a:pt x="1435491" y="2324"/>
                </a:lnTo>
                <a:lnTo>
                  <a:pt x="1423544" y="0"/>
                </a:lnTo>
                <a:close/>
              </a:path>
              <a:path w="1657350" h="467994">
                <a:moveTo>
                  <a:pt x="15489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1548948" y="265555"/>
                </a:lnTo>
                <a:lnTo>
                  <a:pt x="1580698" y="233805"/>
                </a:lnTo>
                <a:lnTo>
                  <a:pt x="1548948" y="202055"/>
                </a:lnTo>
                <a:close/>
              </a:path>
              <a:path w="1657350" h="467994">
                <a:moveTo>
                  <a:pt x="1638751" y="202055"/>
                </a:moveTo>
                <a:lnTo>
                  <a:pt x="1625600" y="202055"/>
                </a:lnTo>
                <a:lnTo>
                  <a:pt x="1625600" y="265555"/>
                </a:lnTo>
                <a:lnTo>
                  <a:pt x="1638751" y="265555"/>
                </a:lnTo>
                <a:lnTo>
                  <a:pt x="1648050" y="256256"/>
                </a:lnTo>
                <a:lnTo>
                  <a:pt x="1655025" y="245753"/>
                </a:lnTo>
                <a:lnTo>
                  <a:pt x="1657350" y="233805"/>
                </a:lnTo>
                <a:lnTo>
                  <a:pt x="1655025" y="221858"/>
                </a:lnTo>
                <a:lnTo>
                  <a:pt x="1648050" y="211355"/>
                </a:lnTo>
                <a:lnTo>
                  <a:pt x="1638751" y="202055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20000" y="3131694"/>
            <a:ext cx="1885950" cy="467995"/>
          </a:xfrm>
          <a:custGeom>
            <a:avLst/>
            <a:gdLst/>
            <a:ahLst/>
            <a:cxnLst/>
            <a:rect l="l" t="t" r="r" b="b"/>
            <a:pathLst>
              <a:path w="1885950" h="467995">
                <a:moveTo>
                  <a:pt x="1652144" y="0"/>
                </a:moveTo>
                <a:lnTo>
                  <a:pt x="1640196" y="2324"/>
                </a:lnTo>
                <a:lnTo>
                  <a:pt x="1629693" y="9299"/>
                </a:lnTo>
                <a:lnTo>
                  <a:pt x="1622719" y="19802"/>
                </a:lnTo>
                <a:lnTo>
                  <a:pt x="1620394" y="31750"/>
                </a:lnTo>
                <a:lnTo>
                  <a:pt x="1622719" y="43697"/>
                </a:lnTo>
                <a:lnTo>
                  <a:pt x="1629693" y="54200"/>
                </a:lnTo>
                <a:lnTo>
                  <a:pt x="1809298" y="233805"/>
                </a:lnTo>
                <a:lnTo>
                  <a:pt x="1629693" y="413410"/>
                </a:lnTo>
                <a:lnTo>
                  <a:pt x="1622719" y="423913"/>
                </a:lnTo>
                <a:lnTo>
                  <a:pt x="1620394" y="435861"/>
                </a:lnTo>
                <a:lnTo>
                  <a:pt x="1622719" y="447809"/>
                </a:lnTo>
                <a:lnTo>
                  <a:pt x="1629693" y="458312"/>
                </a:lnTo>
                <a:lnTo>
                  <a:pt x="1640196" y="465286"/>
                </a:lnTo>
                <a:lnTo>
                  <a:pt x="1652144" y="467611"/>
                </a:lnTo>
                <a:lnTo>
                  <a:pt x="1664091" y="465286"/>
                </a:lnTo>
                <a:lnTo>
                  <a:pt x="1674594" y="458312"/>
                </a:lnTo>
                <a:lnTo>
                  <a:pt x="1867351" y="265555"/>
                </a:lnTo>
                <a:lnTo>
                  <a:pt x="1854200" y="265555"/>
                </a:lnTo>
                <a:lnTo>
                  <a:pt x="1854200" y="202055"/>
                </a:lnTo>
                <a:lnTo>
                  <a:pt x="1867351" y="202055"/>
                </a:lnTo>
                <a:lnTo>
                  <a:pt x="1674594" y="9299"/>
                </a:lnTo>
                <a:lnTo>
                  <a:pt x="1664091" y="2324"/>
                </a:lnTo>
                <a:lnTo>
                  <a:pt x="1652144" y="0"/>
                </a:lnTo>
                <a:close/>
              </a:path>
              <a:path w="1885950" h="467995">
                <a:moveTo>
                  <a:pt x="17775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1777548" y="265555"/>
                </a:lnTo>
                <a:lnTo>
                  <a:pt x="1809298" y="233805"/>
                </a:lnTo>
                <a:lnTo>
                  <a:pt x="1777548" y="202055"/>
                </a:lnTo>
                <a:close/>
              </a:path>
              <a:path w="1885950" h="467995">
                <a:moveTo>
                  <a:pt x="1867351" y="202055"/>
                </a:moveTo>
                <a:lnTo>
                  <a:pt x="1854200" y="202055"/>
                </a:lnTo>
                <a:lnTo>
                  <a:pt x="1854200" y="265555"/>
                </a:lnTo>
                <a:lnTo>
                  <a:pt x="1867351" y="265555"/>
                </a:lnTo>
                <a:lnTo>
                  <a:pt x="1876650" y="256256"/>
                </a:lnTo>
                <a:lnTo>
                  <a:pt x="1883625" y="245753"/>
                </a:lnTo>
                <a:lnTo>
                  <a:pt x="1885950" y="233805"/>
                </a:lnTo>
                <a:lnTo>
                  <a:pt x="1883625" y="221858"/>
                </a:lnTo>
                <a:lnTo>
                  <a:pt x="1876650" y="211355"/>
                </a:lnTo>
                <a:lnTo>
                  <a:pt x="1867351" y="202055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33000" y="5239894"/>
            <a:ext cx="1758950" cy="467995"/>
          </a:xfrm>
          <a:custGeom>
            <a:avLst/>
            <a:gdLst/>
            <a:ahLst/>
            <a:cxnLst/>
            <a:rect l="l" t="t" r="r" b="b"/>
            <a:pathLst>
              <a:path w="1758950" h="467995">
                <a:moveTo>
                  <a:pt x="1525144" y="0"/>
                </a:moveTo>
                <a:lnTo>
                  <a:pt x="1513196" y="2324"/>
                </a:lnTo>
                <a:lnTo>
                  <a:pt x="1502693" y="9299"/>
                </a:lnTo>
                <a:lnTo>
                  <a:pt x="1495719" y="19802"/>
                </a:lnTo>
                <a:lnTo>
                  <a:pt x="1493394" y="31750"/>
                </a:lnTo>
                <a:lnTo>
                  <a:pt x="1495719" y="43697"/>
                </a:lnTo>
                <a:lnTo>
                  <a:pt x="1502693" y="54200"/>
                </a:lnTo>
                <a:lnTo>
                  <a:pt x="1682298" y="233805"/>
                </a:lnTo>
                <a:lnTo>
                  <a:pt x="1502693" y="413410"/>
                </a:lnTo>
                <a:lnTo>
                  <a:pt x="1495719" y="423913"/>
                </a:lnTo>
                <a:lnTo>
                  <a:pt x="1493394" y="435861"/>
                </a:lnTo>
                <a:lnTo>
                  <a:pt x="1495719" y="447809"/>
                </a:lnTo>
                <a:lnTo>
                  <a:pt x="1502693" y="458312"/>
                </a:lnTo>
                <a:lnTo>
                  <a:pt x="1513196" y="465286"/>
                </a:lnTo>
                <a:lnTo>
                  <a:pt x="1525144" y="467611"/>
                </a:lnTo>
                <a:lnTo>
                  <a:pt x="1537091" y="465286"/>
                </a:lnTo>
                <a:lnTo>
                  <a:pt x="1547594" y="458312"/>
                </a:lnTo>
                <a:lnTo>
                  <a:pt x="1740351" y="265555"/>
                </a:lnTo>
                <a:lnTo>
                  <a:pt x="1727200" y="265555"/>
                </a:lnTo>
                <a:lnTo>
                  <a:pt x="1727200" y="202055"/>
                </a:lnTo>
                <a:lnTo>
                  <a:pt x="1740351" y="202055"/>
                </a:lnTo>
                <a:lnTo>
                  <a:pt x="1547594" y="9299"/>
                </a:lnTo>
                <a:lnTo>
                  <a:pt x="1537091" y="2324"/>
                </a:lnTo>
                <a:lnTo>
                  <a:pt x="1525144" y="0"/>
                </a:lnTo>
                <a:close/>
              </a:path>
              <a:path w="1758950" h="467995">
                <a:moveTo>
                  <a:pt x="1650548" y="202055"/>
                </a:moveTo>
                <a:lnTo>
                  <a:pt x="0" y="202055"/>
                </a:lnTo>
                <a:lnTo>
                  <a:pt x="0" y="265555"/>
                </a:lnTo>
                <a:lnTo>
                  <a:pt x="1650548" y="265555"/>
                </a:lnTo>
                <a:lnTo>
                  <a:pt x="1682298" y="233805"/>
                </a:lnTo>
                <a:lnTo>
                  <a:pt x="1650548" y="202055"/>
                </a:lnTo>
                <a:close/>
              </a:path>
              <a:path w="1758950" h="467995">
                <a:moveTo>
                  <a:pt x="1740351" y="202055"/>
                </a:moveTo>
                <a:lnTo>
                  <a:pt x="1727200" y="202055"/>
                </a:lnTo>
                <a:lnTo>
                  <a:pt x="1727200" y="265555"/>
                </a:lnTo>
                <a:lnTo>
                  <a:pt x="1740351" y="265555"/>
                </a:lnTo>
                <a:lnTo>
                  <a:pt x="1749650" y="256256"/>
                </a:lnTo>
                <a:lnTo>
                  <a:pt x="1756625" y="245753"/>
                </a:lnTo>
                <a:lnTo>
                  <a:pt x="1758950" y="233805"/>
                </a:lnTo>
                <a:lnTo>
                  <a:pt x="1756625" y="221858"/>
                </a:lnTo>
                <a:lnTo>
                  <a:pt x="1749650" y="211355"/>
                </a:lnTo>
                <a:lnTo>
                  <a:pt x="1740351" y="202055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3619" y="2347265"/>
            <a:ext cx="7473556" cy="55595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764418" y="2399792"/>
            <a:ext cx="2505710" cy="554990"/>
          </a:xfrm>
          <a:custGeom>
            <a:avLst/>
            <a:gdLst/>
            <a:ahLst/>
            <a:cxnLst/>
            <a:rect l="l" t="t" r="r" b="b"/>
            <a:pathLst>
              <a:path w="2505709" h="554989">
                <a:moveTo>
                  <a:pt x="167030" y="10972"/>
                </a:moveTo>
                <a:lnTo>
                  <a:pt x="121005" y="16001"/>
                </a:lnTo>
                <a:lnTo>
                  <a:pt x="80467" y="31089"/>
                </a:lnTo>
                <a:lnTo>
                  <a:pt x="46786" y="55016"/>
                </a:lnTo>
                <a:lnTo>
                  <a:pt x="21336" y="86563"/>
                </a:lnTo>
                <a:lnTo>
                  <a:pt x="5334" y="123596"/>
                </a:lnTo>
                <a:lnTo>
                  <a:pt x="0" y="165201"/>
                </a:lnTo>
                <a:lnTo>
                  <a:pt x="0" y="297484"/>
                </a:lnTo>
                <a:lnTo>
                  <a:pt x="5334" y="339242"/>
                </a:lnTo>
                <a:lnTo>
                  <a:pt x="21336" y="376732"/>
                </a:lnTo>
                <a:lnTo>
                  <a:pt x="46786" y="407974"/>
                </a:lnTo>
                <a:lnTo>
                  <a:pt x="80467" y="432206"/>
                </a:lnTo>
                <a:lnTo>
                  <a:pt x="121005" y="447294"/>
                </a:lnTo>
                <a:lnTo>
                  <a:pt x="167030" y="452323"/>
                </a:lnTo>
                <a:lnTo>
                  <a:pt x="189890" y="451065"/>
                </a:lnTo>
                <a:lnTo>
                  <a:pt x="231952" y="441007"/>
                </a:lnTo>
                <a:lnTo>
                  <a:pt x="269024" y="420966"/>
                </a:lnTo>
                <a:lnTo>
                  <a:pt x="298589" y="393230"/>
                </a:lnTo>
                <a:lnTo>
                  <a:pt x="316714" y="364540"/>
                </a:lnTo>
                <a:lnTo>
                  <a:pt x="167030" y="364540"/>
                </a:lnTo>
                <a:lnTo>
                  <a:pt x="157772" y="364045"/>
                </a:lnTo>
                <a:lnTo>
                  <a:pt x="118567" y="346557"/>
                </a:lnTo>
                <a:lnTo>
                  <a:pt x="99326" y="309448"/>
                </a:lnTo>
                <a:lnTo>
                  <a:pt x="98755" y="300532"/>
                </a:lnTo>
                <a:lnTo>
                  <a:pt x="98755" y="162153"/>
                </a:lnTo>
                <a:lnTo>
                  <a:pt x="112852" y="122339"/>
                </a:lnTo>
                <a:lnTo>
                  <a:pt x="148894" y="100279"/>
                </a:lnTo>
                <a:lnTo>
                  <a:pt x="167030" y="98145"/>
                </a:lnTo>
                <a:lnTo>
                  <a:pt x="316920" y="98145"/>
                </a:lnTo>
                <a:lnTo>
                  <a:pt x="310896" y="86563"/>
                </a:lnTo>
                <a:lnTo>
                  <a:pt x="285445" y="55016"/>
                </a:lnTo>
                <a:lnTo>
                  <a:pt x="251764" y="31089"/>
                </a:lnTo>
                <a:lnTo>
                  <a:pt x="211988" y="16001"/>
                </a:lnTo>
                <a:lnTo>
                  <a:pt x="190157" y="12230"/>
                </a:lnTo>
                <a:lnTo>
                  <a:pt x="167030" y="10972"/>
                </a:lnTo>
                <a:close/>
              </a:path>
              <a:path w="2505709" h="554989">
                <a:moveTo>
                  <a:pt x="316920" y="98145"/>
                </a:moveTo>
                <a:lnTo>
                  <a:pt x="167030" y="98145"/>
                </a:lnTo>
                <a:lnTo>
                  <a:pt x="175945" y="98679"/>
                </a:lnTo>
                <a:lnTo>
                  <a:pt x="184404" y="100279"/>
                </a:lnTo>
                <a:lnTo>
                  <a:pt x="219379" y="122910"/>
                </a:lnTo>
                <a:lnTo>
                  <a:pt x="233476" y="162153"/>
                </a:lnTo>
                <a:lnTo>
                  <a:pt x="233476" y="300532"/>
                </a:lnTo>
                <a:lnTo>
                  <a:pt x="219379" y="340385"/>
                </a:lnTo>
                <a:lnTo>
                  <a:pt x="184404" y="362559"/>
                </a:lnTo>
                <a:lnTo>
                  <a:pt x="167030" y="364540"/>
                </a:lnTo>
                <a:lnTo>
                  <a:pt x="316714" y="364540"/>
                </a:lnTo>
                <a:lnTo>
                  <a:pt x="319887" y="358521"/>
                </a:lnTo>
                <a:lnTo>
                  <a:pt x="326745" y="339242"/>
                </a:lnTo>
                <a:lnTo>
                  <a:pt x="330860" y="318897"/>
                </a:lnTo>
                <a:lnTo>
                  <a:pt x="332232" y="297484"/>
                </a:lnTo>
                <a:lnTo>
                  <a:pt x="332232" y="165201"/>
                </a:lnTo>
                <a:lnTo>
                  <a:pt x="330898" y="143827"/>
                </a:lnTo>
                <a:lnTo>
                  <a:pt x="326898" y="123596"/>
                </a:lnTo>
                <a:lnTo>
                  <a:pt x="320230" y="104508"/>
                </a:lnTo>
                <a:lnTo>
                  <a:pt x="316920" y="98145"/>
                </a:lnTo>
                <a:close/>
              </a:path>
              <a:path w="2505709" h="554989">
                <a:moveTo>
                  <a:pt x="913557" y="0"/>
                </a:moveTo>
                <a:lnTo>
                  <a:pt x="817240" y="0"/>
                </a:lnTo>
                <a:lnTo>
                  <a:pt x="798533" y="24612"/>
                </a:lnTo>
                <a:lnTo>
                  <a:pt x="765919" y="82524"/>
                </a:lnTo>
                <a:lnTo>
                  <a:pt x="740544" y="151980"/>
                </a:lnTo>
                <a:lnTo>
                  <a:pt x="732353" y="190957"/>
                </a:lnTo>
                <a:lnTo>
                  <a:pt x="727438" y="232752"/>
                </a:lnTo>
                <a:lnTo>
                  <a:pt x="725800" y="277367"/>
                </a:lnTo>
                <a:lnTo>
                  <a:pt x="727438" y="321983"/>
                </a:lnTo>
                <a:lnTo>
                  <a:pt x="732353" y="363778"/>
                </a:lnTo>
                <a:lnTo>
                  <a:pt x="740544" y="402755"/>
                </a:lnTo>
                <a:lnTo>
                  <a:pt x="765919" y="471982"/>
                </a:lnTo>
                <a:lnTo>
                  <a:pt x="798533" y="529894"/>
                </a:lnTo>
                <a:lnTo>
                  <a:pt x="817240" y="554735"/>
                </a:lnTo>
                <a:lnTo>
                  <a:pt x="913557" y="554735"/>
                </a:lnTo>
                <a:lnTo>
                  <a:pt x="894316" y="528485"/>
                </a:lnTo>
                <a:lnTo>
                  <a:pt x="876828" y="499719"/>
                </a:lnTo>
                <a:lnTo>
                  <a:pt x="847110" y="434644"/>
                </a:lnTo>
                <a:lnTo>
                  <a:pt x="835909" y="398183"/>
                </a:lnTo>
                <a:lnTo>
                  <a:pt x="827908" y="359511"/>
                </a:lnTo>
                <a:lnTo>
                  <a:pt x="823107" y="318630"/>
                </a:lnTo>
                <a:lnTo>
                  <a:pt x="821507" y="275539"/>
                </a:lnTo>
                <a:lnTo>
                  <a:pt x="823107" y="232524"/>
                </a:lnTo>
                <a:lnTo>
                  <a:pt x="827908" y="191871"/>
                </a:lnTo>
                <a:lnTo>
                  <a:pt x="835909" y="153581"/>
                </a:lnTo>
                <a:lnTo>
                  <a:pt x="861093" y="84010"/>
                </a:lnTo>
                <a:lnTo>
                  <a:pt x="894316" y="25184"/>
                </a:lnTo>
                <a:lnTo>
                  <a:pt x="913557" y="0"/>
                </a:lnTo>
                <a:close/>
              </a:path>
              <a:path w="2505709" h="554989">
                <a:moveTo>
                  <a:pt x="1212918" y="356006"/>
                </a:moveTo>
                <a:lnTo>
                  <a:pt x="1114163" y="356006"/>
                </a:lnTo>
                <a:lnTo>
                  <a:pt x="1114163" y="445008"/>
                </a:lnTo>
                <a:lnTo>
                  <a:pt x="1212918" y="445008"/>
                </a:lnTo>
                <a:lnTo>
                  <a:pt x="1212918" y="356006"/>
                </a:lnTo>
                <a:close/>
              </a:path>
              <a:path w="2505709" h="554989">
                <a:moveTo>
                  <a:pt x="1136718" y="18287"/>
                </a:moveTo>
                <a:lnTo>
                  <a:pt x="1026380" y="18287"/>
                </a:lnTo>
                <a:lnTo>
                  <a:pt x="919700" y="224332"/>
                </a:lnTo>
                <a:lnTo>
                  <a:pt x="916449" y="231241"/>
                </a:lnTo>
                <a:lnTo>
                  <a:pt x="913807" y="238759"/>
                </a:lnTo>
                <a:lnTo>
                  <a:pt x="909743" y="255016"/>
                </a:lnTo>
                <a:lnTo>
                  <a:pt x="908727" y="263144"/>
                </a:lnTo>
                <a:lnTo>
                  <a:pt x="908727" y="271272"/>
                </a:lnTo>
                <a:lnTo>
                  <a:pt x="920310" y="313944"/>
                </a:lnTo>
                <a:lnTo>
                  <a:pt x="952619" y="344423"/>
                </a:lnTo>
                <a:lnTo>
                  <a:pt x="998339" y="356006"/>
                </a:lnTo>
                <a:lnTo>
                  <a:pt x="1267172" y="356006"/>
                </a:lnTo>
                <a:lnTo>
                  <a:pt x="1267172" y="270662"/>
                </a:lnTo>
                <a:lnTo>
                  <a:pt x="1017439" y="270662"/>
                </a:lnTo>
                <a:lnTo>
                  <a:pt x="1015001" y="269849"/>
                </a:lnTo>
                <a:lnTo>
                  <a:pt x="1012969" y="268223"/>
                </a:lnTo>
                <a:lnTo>
                  <a:pt x="1011343" y="266598"/>
                </a:lnTo>
                <a:lnTo>
                  <a:pt x="1010531" y="264566"/>
                </a:lnTo>
                <a:lnTo>
                  <a:pt x="1010531" y="260095"/>
                </a:lnTo>
                <a:lnTo>
                  <a:pt x="1010734" y="258470"/>
                </a:lnTo>
                <a:lnTo>
                  <a:pt x="1011547" y="256031"/>
                </a:lnTo>
                <a:lnTo>
                  <a:pt x="1012359" y="254406"/>
                </a:lnTo>
                <a:lnTo>
                  <a:pt x="1013579" y="252374"/>
                </a:lnTo>
                <a:lnTo>
                  <a:pt x="1136718" y="18287"/>
                </a:lnTo>
                <a:close/>
              </a:path>
              <a:path w="2505709" h="554989">
                <a:moveTo>
                  <a:pt x="1212918" y="136550"/>
                </a:moveTo>
                <a:lnTo>
                  <a:pt x="1114163" y="136550"/>
                </a:lnTo>
                <a:lnTo>
                  <a:pt x="1114163" y="270662"/>
                </a:lnTo>
                <a:lnTo>
                  <a:pt x="1212918" y="270662"/>
                </a:lnTo>
                <a:lnTo>
                  <a:pt x="1212918" y="136550"/>
                </a:lnTo>
                <a:close/>
              </a:path>
              <a:path w="2505709" h="554989">
                <a:moveTo>
                  <a:pt x="1369766" y="334670"/>
                </a:moveTo>
                <a:lnTo>
                  <a:pt x="1327704" y="352348"/>
                </a:lnTo>
                <a:lnTo>
                  <a:pt x="1310635" y="393801"/>
                </a:lnTo>
                <a:lnTo>
                  <a:pt x="1311702" y="405307"/>
                </a:lnTo>
                <a:lnTo>
                  <a:pt x="1336962" y="442721"/>
                </a:lnTo>
                <a:lnTo>
                  <a:pt x="1369766" y="452323"/>
                </a:lnTo>
                <a:lnTo>
                  <a:pt x="1377767" y="451827"/>
                </a:lnTo>
                <a:lnTo>
                  <a:pt x="1416057" y="429425"/>
                </a:lnTo>
                <a:lnTo>
                  <a:pt x="1428288" y="393801"/>
                </a:lnTo>
                <a:lnTo>
                  <a:pt x="1427183" y="382066"/>
                </a:lnTo>
                <a:lnTo>
                  <a:pt x="1401656" y="344614"/>
                </a:lnTo>
                <a:lnTo>
                  <a:pt x="1369766" y="334670"/>
                </a:lnTo>
                <a:close/>
              </a:path>
              <a:path w="2505709" h="554989">
                <a:moveTo>
                  <a:pt x="1672494" y="18287"/>
                </a:moveTo>
                <a:lnTo>
                  <a:pt x="1465840" y="18287"/>
                </a:lnTo>
                <a:lnTo>
                  <a:pt x="1465840" y="105460"/>
                </a:lnTo>
                <a:lnTo>
                  <a:pt x="1653393" y="105460"/>
                </a:lnTo>
                <a:lnTo>
                  <a:pt x="1655629" y="106273"/>
                </a:lnTo>
                <a:lnTo>
                  <a:pt x="1658880" y="109524"/>
                </a:lnTo>
                <a:lnTo>
                  <a:pt x="1659693" y="111353"/>
                </a:lnTo>
                <a:lnTo>
                  <a:pt x="1659693" y="115823"/>
                </a:lnTo>
                <a:lnTo>
                  <a:pt x="1658677" y="118871"/>
                </a:lnTo>
                <a:lnTo>
                  <a:pt x="1656645" y="122529"/>
                </a:lnTo>
                <a:lnTo>
                  <a:pt x="1482909" y="445008"/>
                </a:lnTo>
                <a:lnTo>
                  <a:pt x="1594465" y="445008"/>
                </a:lnTo>
                <a:lnTo>
                  <a:pt x="1754181" y="143662"/>
                </a:lnTo>
                <a:lnTo>
                  <a:pt x="1762105" y="102412"/>
                </a:lnTo>
                <a:lnTo>
                  <a:pt x="1761343" y="91097"/>
                </a:lnTo>
                <a:lnTo>
                  <a:pt x="1743322" y="51358"/>
                </a:lnTo>
                <a:lnTo>
                  <a:pt x="1707241" y="24803"/>
                </a:lnTo>
                <a:lnTo>
                  <a:pt x="1684686" y="19011"/>
                </a:lnTo>
                <a:lnTo>
                  <a:pt x="1672494" y="18287"/>
                </a:lnTo>
                <a:close/>
              </a:path>
              <a:path w="2505709" h="554989">
                <a:moveTo>
                  <a:pt x="2413692" y="0"/>
                </a:moveTo>
                <a:lnTo>
                  <a:pt x="2317375" y="0"/>
                </a:lnTo>
                <a:lnTo>
                  <a:pt x="2336844" y="25184"/>
                </a:lnTo>
                <a:lnTo>
                  <a:pt x="2354408" y="53187"/>
                </a:lnTo>
                <a:lnTo>
                  <a:pt x="2383821" y="117652"/>
                </a:lnTo>
                <a:lnTo>
                  <a:pt x="2403481" y="191871"/>
                </a:lnTo>
                <a:lnTo>
                  <a:pt x="2408396" y="232524"/>
                </a:lnTo>
                <a:lnTo>
                  <a:pt x="2409941" y="273100"/>
                </a:lnTo>
                <a:lnTo>
                  <a:pt x="2409918" y="278587"/>
                </a:lnTo>
                <a:lnTo>
                  <a:pt x="2408396" y="318630"/>
                </a:lnTo>
                <a:lnTo>
                  <a:pt x="2403481" y="359511"/>
                </a:lnTo>
                <a:lnTo>
                  <a:pt x="2395289" y="398183"/>
                </a:lnTo>
                <a:lnTo>
                  <a:pt x="2383821" y="434644"/>
                </a:lnTo>
                <a:lnTo>
                  <a:pt x="2354408" y="499719"/>
                </a:lnTo>
                <a:lnTo>
                  <a:pt x="2317375" y="554735"/>
                </a:lnTo>
                <a:lnTo>
                  <a:pt x="2413692" y="554735"/>
                </a:lnTo>
                <a:lnTo>
                  <a:pt x="2449506" y="502310"/>
                </a:lnTo>
                <a:lnTo>
                  <a:pt x="2478919" y="438912"/>
                </a:lnTo>
                <a:lnTo>
                  <a:pt x="2498578" y="363778"/>
                </a:lnTo>
                <a:lnTo>
                  <a:pt x="2503493" y="321983"/>
                </a:lnTo>
                <a:lnTo>
                  <a:pt x="2505087" y="278587"/>
                </a:lnTo>
                <a:lnTo>
                  <a:pt x="2504975" y="273100"/>
                </a:lnTo>
                <a:lnTo>
                  <a:pt x="2503466" y="232524"/>
                </a:lnTo>
                <a:lnTo>
                  <a:pt x="2498578" y="190957"/>
                </a:lnTo>
                <a:lnTo>
                  <a:pt x="2490387" y="151980"/>
                </a:lnTo>
                <a:lnTo>
                  <a:pt x="2465012" y="82524"/>
                </a:lnTo>
                <a:lnTo>
                  <a:pt x="2432399" y="24612"/>
                </a:lnTo>
                <a:lnTo>
                  <a:pt x="2413692" y="0"/>
                </a:lnTo>
                <a:close/>
              </a:path>
              <a:path w="2505709" h="554989">
                <a:moveTo>
                  <a:pt x="2221482" y="215188"/>
                </a:moveTo>
                <a:lnTo>
                  <a:pt x="2179191" y="222389"/>
                </a:lnTo>
                <a:lnTo>
                  <a:pt x="2145129" y="242620"/>
                </a:lnTo>
                <a:lnTo>
                  <a:pt x="2122079" y="273100"/>
                </a:lnTo>
                <a:lnTo>
                  <a:pt x="2114315" y="359054"/>
                </a:lnTo>
                <a:lnTo>
                  <a:pt x="2115069" y="370293"/>
                </a:lnTo>
                <a:lnTo>
                  <a:pt x="2136100" y="415518"/>
                </a:lnTo>
                <a:lnTo>
                  <a:pt x="2166618" y="439521"/>
                </a:lnTo>
                <a:lnTo>
                  <a:pt x="2206623" y="451523"/>
                </a:lnTo>
                <a:lnTo>
                  <a:pt x="2221482" y="452323"/>
                </a:lnTo>
                <a:lnTo>
                  <a:pt x="2236036" y="451523"/>
                </a:lnTo>
                <a:lnTo>
                  <a:pt x="2275127" y="439521"/>
                </a:lnTo>
                <a:lnTo>
                  <a:pt x="2305873" y="415518"/>
                </a:lnTo>
                <a:lnTo>
                  <a:pt x="2321824" y="389534"/>
                </a:lnTo>
                <a:lnTo>
                  <a:pt x="2214573" y="389534"/>
                </a:lnTo>
                <a:lnTo>
                  <a:pt x="2208071" y="387908"/>
                </a:lnTo>
                <a:lnTo>
                  <a:pt x="2183077" y="307848"/>
                </a:lnTo>
                <a:lnTo>
                  <a:pt x="2184703" y="301345"/>
                </a:lnTo>
                <a:lnTo>
                  <a:pt x="2187954" y="295655"/>
                </a:lnTo>
                <a:lnTo>
                  <a:pt x="2191612" y="289966"/>
                </a:lnTo>
                <a:lnTo>
                  <a:pt x="2196285" y="285495"/>
                </a:lnTo>
                <a:lnTo>
                  <a:pt x="2201975" y="282244"/>
                </a:lnTo>
                <a:lnTo>
                  <a:pt x="2208071" y="278587"/>
                </a:lnTo>
                <a:lnTo>
                  <a:pt x="2214573" y="276758"/>
                </a:lnTo>
                <a:lnTo>
                  <a:pt x="2321376" y="276758"/>
                </a:lnTo>
                <a:lnTo>
                  <a:pt x="2319932" y="273100"/>
                </a:lnTo>
                <a:lnTo>
                  <a:pt x="2296920" y="242620"/>
                </a:lnTo>
                <a:lnTo>
                  <a:pt x="2262858" y="222389"/>
                </a:lnTo>
                <a:lnTo>
                  <a:pt x="2236036" y="215988"/>
                </a:lnTo>
                <a:lnTo>
                  <a:pt x="2221482" y="215188"/>
                </a:lnTo>
                <a:close/>
              </a:path>
              <a:path w="2505709" h="554989">
                <a:moveTo>
                  <a:pt x="2250133" y="18287"/>
                </a:moveTo>
                <a:lnTo>
                  <a:pt x="2178810" y="18287"/>
                </a:lnTo>
                <a:lnTo>
                  <a:pt x="1894736" y="445008"/>
                </a:lnTo>
                <a:lnTo>
                  <a:pt x="1966059" y="445008"/>
                </a:lnTo>
                <a:lnTo>
                  <a:pt x="2250133" y="18287"/>
                </a:lnTo>
                <a:close/>
              </a:path>
              <a:path w="2505709" h="554989">
                <a:moveTo>
                  <a:pt x="2321376" y="276758"/>
                </a:moveTo>
                <a:lnTo>
                  <a:pt x="2228391" y="276758"/>
                </a:lnTo>
                <a:lnTo>
                  <a:pt x="2234690" y="278587"/>
                </a:lnTo>
                <a:lnTo>
                  <a:pt x="2240380" y="282244"/>
                </a:lnTo>
                <a:lnTo>
                  <a:pt x="2246069" y="285495"/>
                </a:lnTo>
                <a:lnTo>
                  <a:pt x="2250540" y="289966"/>
                </a:lnTo>
                <a:lnTo>
                  <a:pt x="2253791" y="295655"/>
                </a:lnTo>
                <a:lnTo>
                  <a:pt x="2257448" y="301345"/>
                </a:lnTo>
                <a:lnTo>
                  <a:pt x="2259277" y="307848"/>
                </a:lnTo>
                <a:lnTo>
                  <a:pt x="2259277" y="359054"/>
                </a:lnTo>
                <a:lnTo>
                  <a:pt x="2257448" y="365556"/>
                </a:lnTo>
                <a:lnTo>
                  <a:pt x="2253791" y="371246"/>
                </a:lnTo>
                <a:lnTo>
                  <a:pt x="2250540" y="376935"/>
                </a:lnTo>
                <a:lnTo>
                  <a:pt x="2246069" y="381406"/>
                </a:lnTo>
                <a:lnTo>
                  <a:pt x="2234690" y="387908"/>
                </a:lnTo>
                <a:lnTo>
                  <a:pt x="2228391" y="389534"/>
                </a:lnTo>
                <a:lnTo>
                  <a:pt x="2321824" y="389534"/>
                </a:lnTo>
                <a:lnTo>
                  <a:pt x="2324504" y="382676"/>
                </a:lnTo>
                <a:lnTo>
                  <a:pt x="2327248" y="370293"/>
                </a:lnTo>
                <a:lnTo>
                  <a:pt x="2328162" y="357225"/>
                </a:lnTo>
                <a:lnTo>
                  <a:pt x="2328162" y="309676"/>
                </a:lnTo>
                <a:lnTo>
                  <a:pt x="2327248" y="296875"/>
                </a:lnTo>
                <a:lnTo>
                  <a:pt x="2324504" y="284683"/>
                </a:lnTo>
                <a:lnTo>
                  <a:pt x="2321376" y="276758"/>
                </a:lnTo>
                <a:close/>
              </a:path>
              <a:path w="2505709" h="554989">
                <a:moveTo>
                  <a:pt x="1924607" y="10972"/>
                </a:moveTo>
                <a:lnTo>
                  <a:pt x="1882887" y="18173"/>
                </a:lnTo>
                <a:lnTo>
                  <a:pt x="1848559" y="38404"/>
                </a:lnTo>
                <a:lnTo>
                  <a:pt x="1821432" y="80467"/>
                </a:lnTo>
                <a:lnTo>
                  <a:pt x="1818049" y="154838"/>
                </a:lnTo>
                <a:lnTo>
                  <a:pt x="1818803" y="166077"/>
                </a:lnTo>
                <a:lnTo>
                  <a:pt x="1839606" y="211302"/>
                </a:lnTo>
                <a:lnTo>
                  <a:pt x="1870352" y="235305"/>
                </a:lnTo>
                <a:lnTo>
                  <a:pt x="1910014" y="247307"/>
                </a:lnTo>
                <a:lnTo>
                  <a:pt x="1924607" y="248107"/>
                </a:lnTo>
                <a:lnTo>
                  <a:pt x="1939161" y="247307"/>
                </a:lnTo>
                <a:lnTo>
                  <a:pt x="1978252" y="235305"/>
                </a:lnTo>
                <a:lnTo>
                  <a:pt x="2008998" y="211302"/>
                </a:lnTo>
                <a:lnTo>
                  <a:pt x="2024948" y="185318"/>
                </a:lnTo>
                <a:lnTo>
                  <a:pt x="1917901" y="185318"/>
                </a:lnTo>
                <a:lnTo>
                  <a:pt x="1911399" y="183692"/>
                </a:lnTo>
                <a:lnTo>
                  <a:pt x="1886812" y="154838"/>
                </a:lnTo>
                <a:lnTo>
                  <a:pt x="1886812" y="103631"/>
                </a:lnTo>
                <a:lnTo>
                  <a:pt x="1905709" y="78028"/>
                </a:lnTo>
                <a:lnTo>
                  <a:pt x="1911399" y="74371"/>
                </a:lnTo>
                <a:lnTo>
                  <a:pt x="1917901" y="72542"/>
                </a:lnTo>
                <a:lnTo>
                  <a:pt x="2024784" y="72542"/>
                </a:lnTo>
                <a:lnTo>
                  <a:pt x="2023400" y="68884"/>
                </a:lnTo>
                <a:lnTo>
                  <a:pt x="1990405" y="30479"/>
                </a:lnTo>
                <a:lnTo>
                  <a:pt x="1953410" y="14173"/>
                </a:lnTo>
                <a:lnTo>
                  <a:pt x="1939428" y="11772"/>
                </a:lnTo>
                <a:lnTo>
                  <a:pt x="1924607" y="10972"/>
                </a:lnTo>
                <a:close/>
              </a:path>
              <a:path w="2505709" h="554989">
                <a:moveTo>
                  <a:pt x="2024784" y="72542"/>
                </a:moveTo>
                <a:lnTo>
                  <a:pt x="1931719" y="72542"/>
                </a:lnTo>
                <a:lnTo>
                  <a:pt x="1937815" y="74371"/>
                </a:lnTo>
                <a:lnTo>
                  <a:pt x="1943504" y="78028"/>
                </a:lnTo>
                <a:lnTo>
                  <a:pt x="1949194" y="81279"/>
                </a:lnTo>
                <a:lnTo>
                  <a:pt x="1953867" y="85750"/>
                </a:lnTo>
                <a:lnTo>
                  <a:pt x="1961183" y="97129"/>
                </a:lnTo>
                <a:lnTo>
                  <a:pt x="1963012" y="103631"/>
                </a:lnTo>
                <a:lnTo>
                  <a:pt x="1963012" y="154838"/>
                </a:lnTo>
                <a:lnTo>
                  <a:pt x="1937815" y="183692"/>
                </a:lnTo>
                <a:lnTo>
                  <a:pt x="1931719" y="185318"/>
                </a:lnTo>
                <a:lnTo>
                  <a:pt x="2024948" y="185318"/>
                </a:lnTo>
                <a:lnTo>
                  <a:pt x="2027629" y="178460"/>
                </a:lnTo>
                <a:lnTo>
                  <a:pt x="2030372" y="166077"/>
                </a:lnTo>
                <a:lnTo>
                  <a:pt x="2031247" y="153581"/>
                </a:lnTo>
                <a:lnTo>
                  <a:pt x="2031162" y="103631"/>
                </a:lnTo>
                <a:lnTo>
                  <a:pt x="2030410" y="92659"/>
                </a:lnTo>
                <a:lnTo>
                  <a:pt x="2027782" y="80467"/>
                </a:lnTo>
                <a:lnTo>
                  <a:pt x="2024784" y="7254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3619" y="3154679"/>
            <a:ext cx="6175355" cy="54863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926218" y="3136391"/>
            <a:ext cx="2518410" cy="554990"/>
          </a:xfrm>
          <a:custGeom>
            <a:avLst/>
            <a:gdLst/>
            <a:ahLst/>
            <a:cxnLst/>
            <a:rect l="l" t="t" r="r" b="b"/>
            <a:pathLst>
              <a:path w="2518409" h="554989">
                <a:moveTo>
                  <a:pt x="167030" y="10972"/>
                </a:moveTo>
                <a:lnTo>
                  <a:pt x="121005" y="16002"/>
                </a:lnTo>
                <a:lnTo>
                  <a:pt x="80467" y="31089"/>
                </a:lnTo>
                <a:lnTo>
                  <a:pt x="46786" y="55016"/>
                </a:lnTo>
                <a:lnTo>
                  <a:pt x="21336" y="86563"/>
                </a:lnTo>
                <a:lnTo>
                  <a:pt x="5334" y="123596"/>
                </a:lnTo>
                <a:lnTo>
                  <a:pt x="0" y="165201"/>
                </a:lnTo>
                <a:lnTo>
                  <a:pt x="0" y="297484"/>
                </a:lnTo>
                <a:lnTo>
                  <a:pt x="5334" y="339242"/>
                </a:lnTo>
                <a:lnTo>
                  <a:pt x="21336" y="376732"/>
                </a:lnTo>
                <a:lnTo>
                  <a:pt x="46786" y="407974"/>
                </a:lnTo>
                <a:lnTo>
                  <a:pt x="80467" y="432206"/>
                </a:lnTo>
                <a:lnTo>
                  <a:pt x="121005" y="447294"/>
                </a:lnTo>
                <a:lnTo>
                  <a:pt x="167030" y="452323"/>
                </a:lnTo>
                <a:lnTo>
                  <a:pt x="189890" y="451065"/>
                </a:lnTo>
                <a:lnTo>
                  <a:pt x="231952" y="441007"/>
                </a:lnTo>
                <a:lnTo>
                  <a:pt x="269024" y="420966"/>
                </a:lnTo>
                <a:lnTo>
                  <a:pt x="298589" y="393230"/>
                </a:lnTo>
                <a:lnTo>
                  <a:pt x="316714" y="364540"/>
                </a:lnTo>
                <a:lnTo>
                  <a:pt x="167030" y="364540"/>
                </a:lnTo>
                <a:lnTo>
                  <a:pt x="157772" y="364045"/>
                </a:lnTo>
                <a:lnTo>
                  <a:pt x="118567" y="346557"/>
                </a:lnTo>
                <a:lnTo>
                  <a:pt x="99326" y="309448"/>
                </a:lnTo>
                <a:lnTo>
                  <a:pt x="98755" y="300532"/>
                </a:lnTo>
                <a:lnTo>
                  <a:pt x="98755" y="162153"/>
                </a:lnTo>
                <a:lnTo>
                  <a:pt x="112852" y="122339"/>
                </a:lnTo>
                <a:lnTo>
                  <a:pt x="148894" y="100279"/>
                </a:lnTo>
                <a:lnTo>
                  <a:pt x="167030" y="98145"/>
                </a:lnTo>
                <a:lnTo>
                  <a:pt x="316920" y="98145"/>
                </a:lnTo>
                <a:lnTo>
                  <a:pt x="310896" y="86563"/>
                </a:lnTo>
                <a:lnTo>
                  <a:pt x="285445" y="55016"/>
                </a:lnTo>
                <a:lnTo>
                  <a:pt x="251764" y="31089"/>
                </a:lnTo>
                <a:lnTo>
                  <a:pt x="211988" y="16002"/>
                </a:lnTo>
                <a:lnTo>
                  <a:pt x="190157" y="12230"/>
                </a:lnTo>
                <a:lnTo>
                  <a:pt x="167030" y="10972"/>
                </a:lnTo>
                <a:close/>
              </a:path>
              <a:path w="2518409" h="554989">
                <a:moveTo>
                  <a:pt x="316920" y="98145"/>
                </a:moveTo>
                <a:lnTo>
                  <a:pt x="167030" y="98145"/>
                </a:lnTo>
                <a:lnTo>
                  <a:pt x="175945" y="98679"/>
                </a:lnTo>
                <a:lnTo>
                  <a:pt x="184404" y="100279"/>
                </a:lnTo>
                <a:lnTo>
                  <a:pt x="219379" y="122910"/>
                </a:lnTo>
                <a:lnTo>
                  <a:pt x="233476" y="162153"/>
                </a:lnTo>
                <a:lnTo>
                  <a:pt x="233476" y="300532"/>
                </a:lnTo>
                <a:lnTo>
                  <a:pt x="219379" y="340385"/>
                </a:lnTo>
                <a:lnTo>
                  <a:pt x="184404" y="362559"/>
                </a:lnTo>
                <a:lnTo>
                  <a:pt x="167030" y="364540"/>
                </a:lnTo>
                <a:lnTo>
                  <a:pt x="316714" y="364540"/>
                </a:lnTo>
                <a:lnTo>
                  <a:pt x="319887" y="358521"/>
                </a:lnTo>
                <a:lnTo>
                  <a:pt x="326745" y="339242"/>
                </a:lnTo>
                <a:lnTo>
                  <a:pt x="330860" y="318897"/>
                </a:lnTo>
                <a:lnTo>
                  <a:pt x="332232" y="297484"/>
                </a:lnTo>
                <a:lnTo>
                  <a:pt x="332232" y="165201"/>
                </a:lnTo>
                <a:lnTo>
                  <a:pt x="330898" y="143827"/>
                </a:lnTo>
                <a:lnTo>
                  <a:pt x="326898" y="123596"/>
                </a:lnTo>
                <a:lnTo>
                  <a:pt x="320230" y="104508"/>
                </a:lnTo>
                <a:lnTo>
                  <a:pt x="316920" y="98145"/>
                </a:lnTo>
                <a:close/>
              </a:path>
              <a:path w="2518409" h="554989">
                <a:moveTo>
                  <a:pt x="913557" y="0"/>
                </a:moveTo>
                <a:lnTo>
                  <a:pt x="817240" y="0"/>
                </a:lnTo>
                <a:lnTo>
                  <a:pt x="798533" y="24612"/>
                </a:lnTo>
                <a:lnTo>
                  <a:pt x="765919" y="82524"/>
                </a:lnTo>
                <a:lnTo>
                  <a:pt x="740544" y="151980"/>
                </a:lnTo>
                <a:lnTo>
                  <a:pt x="732353" y="190957"/>
                </a:lnTo>
                <a:lnTo>
                  <a:pt x="727438" y="232752"/>
                </a:lnTo>
                <a:lnTo>
                  <a:pt x="725800" y="277368"/>
                </a:lnTo>
                <a:lnTo>
                  <a:pt x="727438" y="321983"/>
                </a:lnTo>
                <a:lnTo>
                  <a:pt x="732353" y="363778"/>
                </a:lnTo>
                <a:lnTo>
                  <a:pt x="740544" y="402755"/>
                </a:lnTo>
                <a:lnTo>
                  <a:pt x="765919" y="471982"/>
                </a:lnTo>
                <a:lnTo>
                  <a:pt x="798533" y="529894"/>
                </a:lnTo>
                <a:lnTo>
                  <a:pt x="817240" y="554736"/>
                </a:lnTo>
                <a:lnTo>
                  <a:pt x="913557" y="554736"/>
                </a:lnTo>
                <a:lnTo>
                  <a:pt x="894316" y="528485"/>
                </a:lnTo>
                <a:lnTo>
                  <a:pt x="876828" y="499719"/>
                </a:lnTo>
                <a:lnTo>
                  <a:pt x="847110" y="434644"/>
                </a:lnTo>
                <a:lnTo>
                  <a:pt x="835909" y="398183"/>
                </a:lnTo>
                <a:lnTo>
                  <a:pt x="827908" y="359511"/>
                </a:lnTo>
                <a:lnTo>
                  <a:pt x="823107" y="318630"/>
                </a:lnTo>
                <a:lnTo>
                  <a:pt x="821507" y="275539"/>
                </a:lnTo>
                <a:lnTo>
                  <a:pt x="823107" y="232524"/>
                </a:lnTo>
                <a:lnTo>
                  <a:pt x="827908" y="191871"/>
                </a:lnTo>
                <a:lnTo>
                  <a:pt x="835909" y="153581"/>
                </a:lnTo>
                <a:lnTo>
                  <a:pt x="861093" y="84010"/>
                </a:lnTo>
                <a:lnTo>
                  <a:pt x="894316" y="25184"/>
                </a:lnTo>
                <a:lnTo>
                  <a:pt x="913557" y="0"/>
                </a:lnTo>
                <a:close/>
              </a:path>
              <a:path w="2518409" h="554989">
                <a:moveTo>
                  <a:pt x="1095122" y="10972"/>
                </a:moveTo>
                <a:lnTo>
                  <a:pt x="1049097" y="16002"/>
                </a:lnTo>
                <a:lnTo>
                  <a:pt x="1008559" y="31089"/>
                </a:lnTo>
                <a:lnTo>
                  <a:pt x="974879" y="55016"/>
                </a:lnTo>
                <a:lnTo>
                  <a:pt x="949428" y="86563"/>
                </a:lnTo>
                <a:lnTo>
                  <a:pt x="933426" y="123596"/>
                </a:lnTo>
                <a:lnTo>
                  <a:pt x="928092" y="165201"/>
                </a:lnTo>
                <a:lnTo>
                  <a:pt x="928092" y="297484"/>
                </a:lnTo>
                <a:lnTo>
                  <a:pt x="933426" y="339242"/>
                </a:lnTo>
                <a:lnTo>
                  <a:pt x="949428" y="376732"/>
                </a:lnTo>
                <a:lnTo>
                  <a:pt x="974879" y="407974"/>
                </a:lnTo>
                <a:lnTo>
                  <a:pt x="1008559" y="432206"/>
                </a:lnTo>
                <a:lnTo>
                  <a:pt x="1049097" y="447294"/>
                </a:lnTo>
                <a:lnTo>
                  <a:pt x="1095122" y="452323"/>
                </a:lnTo>
                <a:lnTo>
                  <a:pt x="1117982" y="451065"/>
                </a:lnTo>
                <a:lnTo>
                  <a:pt x="1160045" y="441007"/>
                </a:lnTo>
                <a:lnTo>
                  <a:pt x="1197116" y="420966"/>
                </a:lnTo>
                <a:lnTo>
                  <a:pt x="1226681" y="393230"/>
                </a:lnTo>
                <a:lnTo>
                  <a:pt x="1244806" y="364540"/>
                </a:lnTo>
                <a:lnTo>
                  <a:pt x="1095122" y="364540"/>
                </a:lnTo>
                <a:lnTo>
                  <a:pt x="1085864" y="364045"/>
                </a:lnTo>
                <a:lnTo>
                  <a:pt x="1046659" y="346557"/>
                </a:lnTo>
                <a:lnTo>
                  <a:pt x="1027418" y="309448"/>
                </a:lnTo>
                <a:lnTo>
                  <a:pt x="1026847" y="300532"/>
                </a:lnTo>
                <a:lnTo>
                  <a:pt x="1026847" y="162153"/>
                </a:lnTo>
                <a:lnTo>
                  <a:pt x="1040944" y="122339"/>
                </a:lnTo>
                <a:lnTo>
                  <a:pt x="1076987" y="100279"/>
                </a:lnTo>
                <a:lnTo>
                  <a:pt x="1095122" y="98145"/>
                </a:lnTo>
                <a:lnTo>
                  <a:pt x="1245012" y="98145"/>
                </a:lnTo>
                <a:lnTo>
                  <a:pt x="1238988" y="86563"/>
                </a:lnTo>
                <a:lnTo>
                  <a:pt x="1213537" y="55016"/>
                </a:lnTo>
                <a:lnTo>
                  <a:pt x="1179856" y="31089"/>
                </a:lnTo>
                <a:lnTo>
                  <a:pt x="1140080" y="16002"/>
                </a:lnTo>
                <a:lnTo>
                  <a:pt x="1118249" y="12230"/>
                </a:lnTo>
                <a:lnTo>
                  <a:pt x="1095122" y="10972"/>
                </a:lnTo>
                <a:close/>
              </a:path>
              <a:path w="2518409" h="554989">
                <a:moveTo>
                  <a:pt x="1245012" y="98145"/>
                </a:moveTo>
                <a:lnTo>
                  <a:pt x="1095122" y="98145"/>
                </a:lnTo>
                <a:lnTo>
                  <a:pt x="1104038" y="98679"/>
                </a:lnTo>
                <a:lnTo>
                  <a:pt x="1112496" y="100279"/>
                </a:lnTo>
                <a:lnTo>
                  <a:pt x="1147472" y="122910"/>
                </a:lnTo>
                <a:lnTo>
                  <a:pt x="1161568" y="162153"/>
                </a:lnTo>
                <a:lnTo>
                  <a:pt x="1161568" y="300532"/>
                </a:lnTo>
                <a:lnTo>
                  <a:pt x="1147472" y="340385"/>
                </a:lnTo>
                <a:lnTo>
                  <a:pt x="1112496" y="362559"/>
                </a:lnTo>
                <a:lnTo>
                  <a:pt x="1095122" y="364540"/>
                </a:lnTo>
                <a:lnTo>
                  <a:pt x="1244806" y="364540"/>
                </a:lnTo>
                <a:lnTo>
                  <a:pt x="1247979" y="358521"/>
                </a:lnTo>
                <a:lnTo>
                  <a:pt x="1254837" y="339242"/>
                </a:lnTo>
                <a:lnTo>
                  <a:pt x="1258952" y="318897"/>
                </a:lnTo>
                <a:lnTo>
                  <a:pt x="1260324" y="297484"/>
                </a:lnTo>
                <a:lnTo>
                  <a:pt x="1260324" y="165201"/>
                </a:lnTo>
                <a:lnTo>
                  <a:pt x="1258990" y="143827"/>
                </a:lnTo>
                <a:lnTo>
                  <a:pt x="1254990" y="123596"/>
                </a:lnTo>
                <a:lnTo>
                  <a:pt x="1248322" y="104508"/>
                </a:lnTo>
                <a:lnTo>
                  <a:pt x="1245012" y="98145"/>
                </a:lnTo>
                <a:close/>
              </a:path>
              <a:path w="2518409" h="554989">
                <a:moveTo>
                  <a:pt x="1375124" y="334670"/>
                </a:moveTo>
                <a:lnTo>
                  <a:pt x="1333061" y="352348"/>
                </a:lnTo>
                <a:lnTo>
                  <a:pt x="1315993" y="393801"/>
                </a:lnTo>
                <a:lnTo>
                  <a:pt x="1317059" y="405307"/>
                </a:lnTo>
                <a:lnTo>
                  <a:pt x="1342320" y="442722"/>
                </a:lnTo>
                <a:lnTo>
                  <a:pt x="1375124" y="452323"/>
                </a:lnTo>
                <a:lnTo>
                  <a:pt x="1383125" y="451827"/>
                </a:lnTo>
                <a:lnTo>
                  <a:pt x="1421415" y="429425"/>
                </a:lnTo>
                <a:lnTo>
                  <a:pt x="1433645" y="393801"/>
                </a:lnTo>
                <a:lnTo>
                  <a:pt x="1432540" y="382066"/>
                </a:lnTo>
                <a:lnTo>
                  <a:pt x="1407013" y="344614"/>
                </a:lnTo>
                <a:lnTo>
                  <a:pt x="1375124" y="334670"/>
                </a:lnTo>
                <a:close/>
              </a:path>
              <a:path w="2518409" h="554989">
                <a:moveTo>
                  <a:pt x="1648591" y="18287"/>
                </a:moveTo>
                <a:lnTo>
                  <a:pt x="1483390" y="18287"/>
                </a:lnTo>
                <a:lnTo>
                  <a:pt x="1483390" y="105460"/>
                </a:lnTo>
                <a:lnTo>
                  <a:pt x="1640870" y="105460"/>
                </a:lnTo>
                <a:lnTo>
                  <a:pt x="1647982" y="107289"/>
                </a:lnTo>
                <a:lnTo>
                  <a:pt x="1660174" y="114604"/>
                </a:lnTo>
                <a:lnTo>
                  <a:pt x="1665051" y="119481"/>
                </a:lnTo>
                <a:lnTo>
                  <a:pt x="1668708" y="125577"/>
                </a:lnTo>
                <a:lnTo>
                  <a:pt x="1672772" y="131673"/>
                </a:lnTo>
                <a:lnTo>
                  <a:pt x="1674804" y="138582"/>
                </a:lnTo>
                <a:lnTo>
                  <a:pt x="1674804" y="154025"/>
                </a:lnTo>
                <a:lnTo>
                  <a:pt x="1672772" y="160934"/>
                </a:lnTo>
                <a:lnTo>
                  <a:pt x="1668708" y="167030"/>
                </a:lnTo>
                <a:lnTo>
                  <a:pt x="1665051" y="173126"/>
                </a:lnTo>
                <a:lnTo>
                  <a:pt x="1660174" y="178003"/>
                </a:lnTo>
                <a:lnTo>
                  <a:pt x="1647982" y="185318"/>
                </a:lnTo>
                <a:lnTo>
                  <a:pt x="1640870" y="187147"/>
                </a:lnTo>
                <a:lnTo>
                  <a:pt x="1504116" y="187147"/>
                </a:lnTo>
                <a:lnTo>
                  <a:pt x="1504116" y="270662"/>
                </a:lnTo>
                <a:lnTo>
                  <a:pt x="1638228" y="270662"/>
                </a:lnTo>
                <a:lnTo>
                  <a:pt x="1645950" y="272694"/>
                </a:lnTo>
                <a:lnTo>
                  <a:pt x="1652858" y="276758"/>
                </a:lnTo>
                <a:lnTo>
                  <a:pt x="1659767" y="280415"/>
                </a:lnTo>
                <a:lnTo>
                  <a:pt x="1665051" y="285699"/>
                </a:lnTo>
                <a:lnTo>
                  <a:pt x="1668708" y="292608"/>
                </a:lnTo>
                <a:lnTo>
                  <a:pt x="1672772" y="299110"/>
                </a:lnTo>
                <a:lnTo>
                  <a:pt x="1674804" y="306425"/>
                </a:lnTo>
                <a:lnTo>
                  <a:pt x="1674804" y="323088"/>
                </a:lnTo>
                <a:lnTo>
                  <a:pt x="1672772" y="330606"/>
                </a:lnTo>
                <a:lnTo>
                  <a:pt x="1668708" y="337108"/>
                </a:lnTo>
                <a:lnTo>
                  <a:pt x="1665051" y="343611"/>
                </a:lnTo>
                <a:lnTo>
                  <a:pt x="1659767" y="348691"/>
                </a:lnTo>
                <a:lnTo>
                  <a:pt x="1645950" y="356006"/>
                </a:lnTo>
                <a:lnTo>
                  <a:pt x="1638228" y="357835"/>
                </a:lnTo>
                <a:lnTo>
                  <a:pt x="1483390" y="357835"/>
                </a:lnTo>
                <a:lnTo>
                  <a:pt x="1483390" y="445008"/>
                </a:lnTo>
                <a:lnTo>
                  <a:pt x="1646153" y="445008"/>
                </a:lnTo>
                <a:lnTo>
                  <a:pt x="1663984" y="443979"/>
                </a:lnTo>
                <a:lnTo>
                  <a:pt x="1711990" y="428548"/>
                </a:lnTo>
                <a:lnTo>
                  <a:pt x="1749023" y="396430"/>
                </a:lnTo>
                <a:lnTo>
                  <a:pt x="1771578" y="351891"/>
                </a:lnTo>
                <a:lnTo>
                  <a:pt x="1775998" y="317601"/>
                </a:lnTo>
                <a:lnTo>
                  <a:pt x="1775655" y="308876"/>
                </a:lnTo>
                <a:lnTo>
                  <a:pt x="1764415" y="268223"/>
                </a:lnTo>
                <a:lnTo>
                  <a:pt x="1738850" y="233705"/>
                </a:lnTo>
                <a:lnTo>
                  <a:pt x="1732107" y="227990"/>
                </a:lnTo>
                <a:lnTo>
                  <a:pt x="1741593" y="219075"/>
                </a:lnTo>
                <a:lnTo>
                  <a:pt x="1768263" y="176060"/>
                </a:lnTo>
                <a:lnTo>
                  <a:pt x="1774779" y="139598"/>
                </a:lnTo>
                <a:lnTo>
                  <a:pt x="1773712" y="123215"/>
                </a:lnTo>
                <a:lnTo>
                  <a:pt x="1757710" y="78638"/>
                </a:lnTo>
                <a:lnTo>
                  <a:pt x="1726163" y="43662"/>
                </a:lnTo>
                <a:lnTo>
                  <a:pt x="1682577" y="22402"/>
                </a:lnTo>
                <a:lnTo>
                  <a:pt x="1666079" y="19316"/>
                </a:lnTo>
                <a:lnTo>
                  <a:pt x="1648591" y="18287"/>
                </a:lnTo>
                <a:close/>
              </a:path>
              <a:path w="2518409" h="554989">
                <a:moveTo>
                  <a:pt x="2426789" y="0"/>
                </a:moveTo>
                <a:lnTo>
                  <a:pt x="2330472" y="0"/>
                </a:lnTo>
                <a:lnTo>
                  <a:pt x="2349941" y="25184"/>
                </a:lnTo>
                <a:lnTo>
                  <a:pt x="2367505" y="53187"/>
                </a:lnTo>
                <a:lnTo>
                  <a:pt x="2396918" y="117652"/>
                </a:lnTo>
                <a:lnTo>
                  <a:pt x="2416578" y="191871"/>
                </a:lnTo>
                <a:lnTo>
                  <a:pt x="2421493" y="232524"/>
                </a:lnTo>
                <a:lnTo>
                  <a:pt x="2423038" y="273100"/>
                </a:lnTo>
                <a:lnTo>
                  <a:pt x="2423015" y="278587"/>
                </a:lnTo>
                <a:lnTo>
                  <a:pt x="2421493" y="318630"/>
                </a:lnTo>
                <a:lnTo>
                  <a:pt x="2416578" y="359511"/>
                </a:lnTo>
                <a:lnTo>
                  <a:pt x="2408386" y="398183"/>
                </a:lnTo>
                <a:lnTo>
                  <a:pt x="2396918" y="434644"/>
                </a:lnTo>
                <a:lnTo>
                  <a:pt x="2367505" y="499719"/>
                </a:lnTo>
                <a:lnTo>
                  <a:pt x="2330472" y="554736"/>
                </a:lnTo>
                <a:lnTo>
                  <a:pt x="2426789" y="554736"/>
                </a:lnTo>
                <a:lnTo>
                  <a:pt x="2462603" y="502310"/>
                </a:lnTo>
                <a:lnTo>
                  <a:pt x="2492016" y="438912"/>
                </a:lnTo>
                <a:lnTo>
                  <a:pt x="2511675" y="363778"/>
                </a:lnTo>
                <a:lnTo>
                  <a:pt x="2516590" y="321983"/>
                </a:lnTo>
                <a:lnTo>
                  <a:pt x="2518184" y="278587"/>
                </a:lnTo>
                <a:lnTo>
                  <a:pt x="2518072" y="273100"/>
                </a:lnTo>
                <a:lnTo>
                  <a:pt x="2516563" y="232524"/>
                </a:lnTo>
                <a:lnTo>
                  <a:pt x="2511675" y="190957"/>
                </a:lnTo>
                <a:lnTo>
                  <a:pt x="2503484" y="151980"/>
                </a:lnTo>
                <a:lnTo>
                  <a:pt x="2478109" y="82524"/>
                </a:lnTo>
                <a:lnTo>
                  <a:pt x="2445496" y="24612"/>
                </a:lnTo>
                <a:lnTo>
                  <a:pt x="2426789" y="0"/>
                </a:lnTo>
                <a:close/>
              </a:path>
              <a:path w="2518409" h="554989">
                <a:moveTo>
                  <a:pt x="2234579" y="215188"/>
                </a:moveTo>
                <a:lnTo>
                  <a:pt x="2192288" y="222389"/>
                </a:lnTo>
                <a:lnTo>
                  <a:pt x="2158226" y="242620"/>
                </a:lnTo>
                <a:lnTo>
                  <a:pt x="2135176" y="273100"/>
                </a:lnTo>
                <a:lnTo>
                  <a:pt x="2127412" y="359054"/>
                </a:lnTo>
                <a:lnTo>
                  <a:pt x="2128165" y="370293"/>
                </a:lnTo>
                <a:lnTo>
                  <a:pt x="2149197" y="415518"/>
                </a:lnTo>
                <a:lnTo>
                  <a:pt x="2179715" y="439521"/>
                </a:lnTo>
                <a:lnTo>
                  <a:pt x="2219720" y="451523"/>
                </a:lnTo>
                <a:lnTo>
                  <a:pt x="2234579" y="452323"/>
                </a:lnTo>
                <a:lnTo>
                  <a:pt x="2249133" y="451523"/>
                </a:lnTo>
                <a:lnTo>
                  <a:pt x="2288224" y="439521"/>
                </a:lnTo>
                <a:lnTo>
                  <a:pt x="2318970" y="415518"/>
                </a:lnTo>
                <a:lnTo>
                  <a:pt x="2334921" y="389534"/>
                </a:lnTo>
                <a:lnTo>
                  <a:pt x="2227670" y="389534"/>
                </a:lnTo>
                <a:lnTo>
                  <a:pt x="2221168" y="387908"/>
                </a:lnTo>
                <a:lnTo>
                  <a:pt x="2196174" y="307848"/>
                </a:lnTo>
                <a:lnTo>
                  <a:pt x="2197800" y="301345"/>
                </a:lnTo>
                <a:lnTo>
                  <a:pt x="2201051" y="295655"/>
                </a:lnTo>
                <a:lnTo>
                  <a:pt x="2204708" y="289966"/>
                </a:lnTo>
                <a:lnTo>
                  <a:pt x="2209382" y="285496"/>
                </a:lnTo>
                <a:lnTo>
                  <a:pt x="2215072" y="282244"/>
                </a:lnTo>
                <a:lnTo>
                  <a:pt x="2221168" y="278587"/>
                </a:lnTo>
                <a:lnTo>
                  <a:pt x="2227670" y="276758"/>
                </a:lnTo>
                <a:lnTo>
                  <a:pt x="2334473" y="276758"/>
                </a:lnTo>
                <a:lnTo>
                  <a:pt x="2333029" y="273100"/>
                </a:lnTo>
                <a:lnTo>
                  <a:pt x="2310017" y="242620"/>
                </a:lnTo>
                <a:lnTo>
                  <a:pt x="2275955" y="222389"/>
                </a:lnTo>
                <a:lnTo>
                  <a:pt x="2249133" y="215988"/>
                </a:lnTo>
                <a:lnTo>
                  <a:pt x="2234579" y="215188"/>
                </a:lnTo>
                <a:close/>
              </a:path>
              <a:path w="2518409" h="554989">
                <a:moveTo>
                  <a:pt x="2263230" y="18287"/>
                </a:moveTo>
                <a:lnTo>
                  <a:pt x="2191907" y="18287"/>
                </a:lnTo>
                <a:lnTo>
                  <a:pt x="1907833" y="445008"/>
                </a:lnTo>
                <a:lnTo>
                  <a:pt x="1979156" y="445008"/>
                </a:lnTo>
                <a:lnTo>
                  <a:pt x="2263230" y="18287"/>
                </a:lnTo>
                <a:close/>
              </a:path>
              <a:path w="2518409" h="554989">
                <a:moveTo>
                  <a:pt x="2334473" y="276758"/>
                </a:moveTo>
                <a:lnTo>
                  <a:pt x="2241488" y="276758"/>
                </a:lnTo>
                <a:lnTo>
                  <a:pt x="2247787" y="278587"/>
                </a:lnTo>
                <a:lnTo>
                  <a:pt x="2253476" y="282244"/>
                </a:lnTo>
                <a:lnTo>
                  <a:pt x="2259166" y="285496"/>
                </a:lnTo>
                <a:lnTo>
                  <a:pt x="2263636" y="289966"/>
                </a:lnTo>
                <a:lnTo>
                  <a:pt x="2266888" y="295655"/>
                </a:lnTo>
                <a:lnTo>
                  <a:pt x="2270545" y="301345"/>
                </a:lnTo>
                <a:lnTo>
                  <a:pt x="2272374" y="307848"/>
                </a:lnTo>
                <a:lnTo>
                  <a:pt x="2272374" y="359054"/>
                </a:lnTo>
                <a:lnTo>
                  <a:pt x="2270545" y="365556"/>
                </a:lnTo>
                <a:lnTo>
                  <a:pt x="2266888" y="371246"/>
                </a:lnTo>
                <a:lnTo>
                  <a:pt x="2263636" y="376936"/>
                </a:lnTo>
                <a:lnTo>
                  <a:pt x="2259166" y="381406"/>
                </a:lnTo>
                <a:lnTo>
                  <a:pt x="2247787" y="387908"/>
                </a:lnTo>
                <a:lnTo>
                  <a:pt x="2241488" y="389534"/>
                </a:lnTo>
                <a:lnTo>
                  <a:pt x="2334921" y="389534"/>
                </a:lnTo>
                <a:lnTo>
                  <a:pt x="2337601" y="382676"/>
                </a:lnTo>
                <a:lnTo>
                  <a:pt x="2340344" y="370293"/>
                </a:lnTo>
                <a:lnTo>
                  <a:pt x="2341259" y="357225"/>
                </a:lnTo>
                <a:lnTo>
                  <a:pt x="2341259" y="309676"/>
                </a:lnTo>
                <a:lnTo>
                  <a:pt x="2340344" y="296875"/>
                </a:lnTo>
                <a:lnTo>
                  <a:pt x="2337601" y="284683"/>
                </a:lnTo>
                <a:lnTo>
                  <a:pt x="2334473" y="276758"/>
                </a:lnTo>
                <a:close/>
              </a:path>
              <a:path w="2518409" h="554989">
                <a:moveTo>
                  <a:pt x="1937704" y="10972"/>
                </a:moveTo>
                <a:lnTo>
                  <a:pt x="1895984" y="18173"/>
                </a:lnTo>
                <a:lnTo>
                  <a:pt x="1861656" y="38404"/>
                </a:lnTo>
                <a:lnTo>
                  <a:pt x="1834529" y="80467"/>
                </a:lnTo>
                <a:lnTo>
                  <a:pt x="1831146" y="154838"/>
                </a:lnTo>
                <a:lnTo>
                  <a:pt x="1831900" y="166077"/>
                </a:lnTo>
                <a:lnTo>
                  <a:pt x="1852703" y="211302"/>
                </a:lnTo>
                <a:lnTo>
                  <a:pt x="1883449" y="235305"/>
                </a:lnTo>
                <a:lnTo>
                  <a:pt x="1923111" y="247307"/>
                </a:lnTo>
                <a:lnTo>
                  <a:pt x="1937704" y="248107"/>
                </a:lnTo>
                <a:lnTo>
                  <a:pt x="1952258" y="247307"/>
                </a:lnTo>
                <a:lnTo>
                  <a:pt x="1991348" y="235305"/>
                </a:lnTo>
                <a:lnTo>
                  <a:pt x="2022095" y="211302"/>
                </a:lnTo>
                <a:lnTo>
                  <a:pt x="2038045" y="185318"/>
                </a:lnTo>
                <a:lnTo>
                  <a:pt x="1930998" y="185318"/>
                </a:lnTo>
                <a:lnTo>
                  <a:pt x="1924496" y="183692"/>
                </a:lnTo>
                <a:lnTo>
                  <a:pt x="1899908" y="154838"/>
                </a:lnTo>
                <a:lnTo>
                  <a:pt x="1899908" y="103631"/>
                </a:lnTo>
                <a:lnTo>
                  <a:pt x="1918806" y="78028"/>
                </a:lnTo>
                <a:lnTo>
                  <a:pt x="1924496" y="74371"/>
                </a:lnTo>
                <a:lnTo>
                  <a:pt x="1930998" y="72542"/>
                </a:lnTo>
                <a:lnTo>
                  <a:pt x="2037881" y="72542"/>
                </a:lnTo>
                <a:lnTo>
                  <a:pt x="2036497" y="68884"/>
                </a:lnTo>
                <a:lnTo>
                  <a:pt x="2003502" y="30479"/>
                </a:lnTo>
                <a:lnTo>
                  <a:pt x="1966507" y="14173"/>
                </a:lnTo>
                <a:lnTo>
                  <a:pt x="1952525" y="11772"/>
                </a:lnTo>
                <a:lnTo>
                  <a:pt x="1937704" y="10972"/>
                </a:lnTo>
                <a:close/>
              </a:path>
              <a:path w="2518409" h="554989">
                <a:moveTo>
                  <a:pt x="2037881" y="72542"/>
                </a:moveTo>
                <a:lnTo>
                  <a:pt x="1944816" y="72542"/>
                </a:lnTo>
                <a:lnTo>
                  <a:pt x="1950912" y="74371"/>
                </a:lnTo>
                <a:lnTo>
                  <a:pt x="1956601" y="78028"/>
                </a:lnTo>
                <a:lnTo>
                  <a:pt x="1962291" y="81280"/>
                </a:lnTo>
                <a:lnTo>
                  <a:pt x="1966964" y="85750"/>
                </a:lnTo>
                <a:lnTo>
                  <a:pt x="1974280" y="97129"/>
                </a:lnTo>
                <a:lnTo>
                  <a:pt x="1976108" y="103631"/>
                </a:lnTo>
                <a:lnTo>
                  <a:pt x="1976108" y="154838"/>
                </a:lnTo>
                <a:lnTo>
                  <a:pt x="1950912" y="183692"/>
                </a:lnTo>
                <a:lnTo>
                  <a:pt x="1944816" y="185318"/>
                </a:lnTo>
                <a:lnTo>
                  <a:pt x="2038045" y="185318"/>
                </a:lnTo>
                <a:lnTo>
                  <a:pt x="2040726" y="178460"/>
                </a:lnTo>
                <a:lnTo>
                  <a:pt x="2043469" y="166077"/>
                </a:lnTo>
                <a:lnTo>
                  <a:pt x="2044344" y="153581"/>
                </a:lnTo>
                <a:lnTo>
                  <a:pt x="2044258" y="103631"/>
                </a:lnTo>
                <a:lnTo>
                  <a:pt x="2043507" y="92659"/>
                </a:lnTo>
                <a:lnTo>
                  <a:pt x="2040878" y="80467"/>
                </a:lnTo>
                <a:lnTo>
                  <a:pt x="2037881" y="7254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7996" y="4390034"/>
            <a:ext cx="3879850" cy="532130"/>
          </a:xfrm>
          <a:custGeom>
            <a:avLst/>
            <a:gdLst/>
            <a:ahLst/>
            <a:cxnLst/>
            <a:rect l="l" t="t" r="r" b="b"/>
            <a:pathLst>
              <a:path w="3879850" h="532129">
                <a:moveTo>
                  <a:pt x="369813" y="187198"/>
                </a:moveTo>
                <a:lnTo>
                  <a:pt x="331046" y="193798"/>
                </a:lnTo>
                <a:lnTo>
                  <a:pt x="291546" y="220726"/>
                </a:lnTo>
                <a:lnTo>
                  <a:pt x="272267" y="262077"/>
                </a:lnTo>
                <a:lnTo>
                  <a:pt x="271576" y="319074"/>
                </a:lnTo>
                <a:lnTo>
                  <a:pt x="272267" y="329377"/>
                </a:lnTo>
                <a:lnTo>
                  <a:pt x="291546" y="370833"/>
                </a:lnTo>
                <a:lnTo>
                  <a:pt x="331046" y="397970"/>
                </a:lnTo>
                <a:lnTo>
                  <a:pt x="369813" y="404571"/>
                </a:lnTo>
                <a:lnTo>
                  <a:pt x="383154" y="403837"/>
                </a:lnTo>
                <a:lnTo>
                  <a:pt x="429569" y="386480"/>
                </a:lnTo>
                <a:lnTo>
                  <a:pt x="460059" y="351450"/>
                </a:lnTo>
                <a:lnTo>
                  <a:pt x="461793" y="347014"/>
                </a:lnTo>
                <a:lnTo>
                  <a:pt x="363480" y="347014"/>
                </a:lnTo>
                <a:lnTo>
                  <a:pt x="357519" y="345524"/>
                </a:lnTo>
                <a:lnTo>
                  <a:pt x="334608" y="319074"/>
                </a:lnTo>
                <a:lnTo>
                  <a:pt x="334608" y="272135"/>
                </a:lnTo>
                <a:lnTo>
                  <a:pt x="351931" y="248666"/>
                </a:lnTo>
                <a:lnTo>
                  <a:pt x="357519" y="245313"/>
                </a:lnTo>
                <a:lnTo>
                  <a:pt x="363480" y="243636"/>
                </a:lnTo>
                <a:lnTo>
                  <a:pt x="461382" y="243636"/>
                </a:lnTo>
                <a:lnTo>
                  <a:pt x="460059" y="240284"/>
                </a:lnTo>
                <a:lnTo>
                  <a:pt x="429569" y="205079"/>
                </a:lnTo>
                <a:lnTo>
                  <a:pt x="383154" y="187931"/>
                </a:lnTo>
                <a:lnTo>
                  <a:pt x="369813" y="187198"/>
                </a:lnTo>
                <a:close/>
              </a:path>
              <a:path w="3879850" h="532129">
                <a:moveTo>
                  <a:pt x="396076" y="6705"/>
                </a:moveTo>
                <a:lnTo>
                  <a:pt x="330697" y="6705"/>
                </a:lnTo>
                <a:lnTo>
                  <a:pt x="70296" y="397865"/>
                </a:lnTo>
                <a:lnTo>
                  <a:pt x="135675" y="397865"/>
                </a:lnTo>
                <a:lnTo>
                  <a:pt x="396076" y="6705"/>
                </a:lnTo>
                <a:close/>
              </a:path>
              <a:path w="3879850" h="532129">
                <a:moveTo>
                  <a:pt x="461382" y="243636"/>
                </a:moveTo>
                <a:lnTo>
                  <a:pt x="376146" y="243636"/>
                </a:lnTo>
                <a:lnTo>
                  <a:pt x="381920" y="245313"/>
                </a:lnTo>
                <a:lnTo>
                  <a:pt x="387136" y="248666"/>
                </a:lnTo>
                <a:lnTo>
                  <a:pt x="392351" y="251646"/>
                </a:lnTo>
                <a:lnTo>
                  <a:pt x="396449" y="255744"/>
                </a:lnTo>
                <a:lnTo>
                  <a:pt x="399429" y="260959"/>
                </a:lnTo>
                <a:lnTo>
                  <a:pt x="402782" y="266175"/>
                </a:lnTo>
                <a:lnTo>
                  <a:pt x="404458" y="272135"/>
                </a:lnTo>
                <a:lnTo>
                  <a:pt x="404458" y="319074"/>
                </a:lnTo>
                <a:lnTo>
                  <a:pt x="402782" y="325035"/>
                </a:lnTo>
                <a:lnTo>
                  <a:pt x="399429" y="330250"/>
                </a:lnTo>
                <a:lnTo>
                  <a:pt x="396449" y="335466"/>
                </a:lnTo>
                <a:lnTo>
                  <a:pt x="392351" y="339564"/>
                </a:lnTo>
                <a:lnTo>
                  <a:pt x="381920" y="345524"/>
                </a:lnTo>
                <a:lnTo>
                  <a:pt x="376146" y="347014"/>
                </a:lnTo>
                <a:lnTo>
                  <a:pt x="461793" y="347014"/>
                </a:lnTo>
                <a:lnTo>
                  <a:pt x="464250" y="340728"/>
                </a:lnTo>
                <a:lnTo>
                  <a:pt x="466765" y="329377"/>
                </a:lnTo>
                <a:lnTo>
                  <a:pt x="467485" y="319074"/>
                </a:lnTo>
                <a:lnTo>
                  <a:pt x="467483" y="272135"/>
                </a:lnTo>
                <a:lnTo>
                  <a:pt x="466765" y="262077"/>
                </a:lnTo>
                <a:lnTo>
                  <a:pt x="464250" y="250901"/>
                </a:lnTo>
                <a:lnTo>
                  <a:pt x="461382" y="243636"/>
                </a:lnTo>
                <a:close/>
              </a:path>
              <a:path w="3879850" h="532129">
                <a:moveTo>
                  <a:pt x="97677" y="0"/>
                </a:moveTo>
                <a:lnTo>
                  <a:pt x="59434" y="6600"/>
                </a:lnTo>
                <a:lnTo>
                  <a:pt x="19759" y="33528"/>
                </a:lnTo>
                <a:lnTo>
                  <a:pt x="690" y="74879"/>
                </a:lnTo>
                <a:lnTo>
                  <a:pt x="0" y="131876"/>
                </a:lnTo>
                <a:lnTo>
                  <a:pt x="690" y="142179"/>
                </a:lnTo>
                <a:lnTo>
                  <a:pt x="19759" y="183635"/>
                </a:lnTo>
                <a:lnTo>
                  <a:pt x="59434" y="210772"/>
                </a:lnTo>
                <a:lnTo>
                  <a:pt x="97677" y="217373"/>
                </a:lnTo>
                <a:lnTo>
                  <a:pt x="111018" y="216639"/>
                </a:lnTo>
                <a:lnTo>
                  <a:pt x="157434" y="199282"/>
                </a:lnTo>
                <a:lnTo>
                  <a:pt x="187923" y="164252"/>
                </a:lnTo>
                <a:lnTo>
                  <a:pt x="189657" y="159816"/>
                </a:lnTo>
                <a:lnTo>
                  <a:pt x="91530" y="159816"/>
                </a:lnTo>
                <a:lnTo>
                  <a:pt x="85570" y="158326"/>
                </a:lnTo>
                <a:lnTo>
                  <a:pt x="63031" y="131876"/>
                </a:lnTo>
                <a:lnTo>
                  <a:pt x="63031" y="84937"/>
                </a:lnTo>
                <a:lnTo>
                  <a:pt x="80354" y="61467"/>
                </a:lnTo>
                <a:lnTo>
                  <a:pt x="85570" y="58115"/>
                </a:lnTo>
                <a:lnTo>
                  <a:pt x="91530" y="56438"/>
                </a:lnTo>
                <a:lnTo>
                  <a:pt x="189506" y="56438"/>
                </a:lnTo>
                <a:lnTo>
                  <a:pt x="188238" y="53085"/>
                </a:lnTo>
                <a:lnTo>
                  <a:pt x="157993" y="17881"/>
                </a:lnTo>
                <a:lnTo>
                  <a:pt x="111263" y="733"/>
                </a:lnTo>
                <a:lnTo>
                  <a:pt x="97677" y="0"/>
                </a:lnTo>
                <a:close/>
              </a:path>
              <a:path w="3879850" h="532129">
                <a:moveTo>
                  <a:pt x="189506" y="56438"/>
                </a:moveTo>
                <a:lnTo>
                  <a:pt x="104197" y="56438"/>
                </a:lnTo>
                <a:lnTo>
                  <a:pt x="109784" y="58115"/>
                </a:lnTo>
                <a:lnTo>
                  <a:pt x="115000" y="61467"/>
                </a:lnTo>
                <a:lnTo>
                  <a:pt x="120215" y="64448"/>
                </a:lnTo>
                <a:lnTo>
                  <a:pt x="124500" y="68546"/>
                </a:lnTo>
                <a:lnTo>
                  <a:pt x="131205" y="78977"/>
                </a:lnTo>
                <a:lnTo>
                  <a:pt x="132881" y="84937"/>
                </a:lnTo>
                <a:lnTo>
                  <a:pt x="132881" y="131876"/>
                </a:lnTo>
                <a:lnTo>
                  <a:pt x="104197" y="159816"/>
                </a:lnTo>
                <a:lnTo>
                  <a:pt x="189657" y="159816"/>
                </a:lnTo>
                <a:lnTo>
                  <a:pt x="192114" y="153530"/>
                </a:lnTo>
                <a:lnTo>
                  <a:pt x="194629" y="142179"/>
                </a:lnTo>
                <a:lnTo>
                  <a:pt x="195350" y="131876"/>
                </a:lnTo>
                <a:lnTo>
                  <a:pt x="195352" y="84937"/>
                </a:lnTo>
                <a:lnTo>
                  <a:pt x="194664" y="74879"/>
                </a:lnTo>
                <a:lnTo>
                  <a:pt x="192254" y="63703"/>
                </a:lnTo>
                <a:lnTo>
                  <a:pt x="189506" y="56438"/>
                </a:lnTo>
                <a:close/>
              </a:path>
              <a:path w="3879850" h="532129">
                <a:moveTo>
                  <a:pt x="657887" y="461568"/>
                </a:moveTo>
                <a:lnTo>
                  <a:pt x="657887" y="527507"/>
                </a:lnTo>
                <a:lnTo>
                  <a:pt x="663103" y="528624"/>
                </a:lnTo>
                <a:lnTo>
                  <a:pt x="669063" y="529556"/>
                </a:lnTo>
                <a:lnTo>
                  <a:pt x="675769" y="530301"/>
                </a:lnTo>
                <a:lnTo>
                  <a:pt x="682847" y="531418"/>
                </a:lnTo>
                <a:lnTo>
                  <a:pt x="691043" y="531977"/>
                </a:lnTo>
                <a:lnTo>
                  <a:pt x="700356" y="531977"/>
                </a:lnTo>
                <a:lnTo>
                  <a:pt x="741428" y="526005"/>
                </a:lnTo>
                <a:lnTo>
                  <a:pt x="777051" y="508088"/>
                </a:lnTo>
                <a:lnTo>
                  <a:pt x="806074" y="478262"/>
                </a:lnTo>
                <a:lnTo>
                  <a:pt x="814652" y="464921"/>
                </a:lnTo>
                <a:lnTo>
                  <a:pt x="684523" y="464921"/>
                </a:lnTo>
                <a:lnTo>
                  <a:pt x="678376" y="464549"/>
                </a:lnTo>
                <a:lnTo>
                  <a:pt x="666828" y="463058"/>
                </a:lnTo>
                <a:lnTo>
                  <a:pt x="661985" y="462313"/>
                </a:lnTo>
                <a:lnTo>
                  <a:pt x="657887" y="461568"/>
                </a:lnTo>
                <a:close/>
              </a:path>
              <a:path w="3879850" h="532129">
                <a:moveTo>
                  <a:pt x="1308780" y="336956"/>
                </a:moveTo>
                <a:lnTo>
                  <a:pt x="953942" y="336956"/>
                </a:lnTo>
                <a:lnTo>
                  <a:pt x="953942" y="507390"/>
                </a:lnTo>
                <a:lnTo>
                  <a:pt x="1028821" y="507390"/>
                </a:lnTo>
                <a:lnTo>
                  <a:pt x="1028821" y="397865"/>
                </a:lnTo>
                <a:lnTo>
                  <a:pt x="1308780" y="397865"/>
                </a:lnTo>
                <a:lnTo>
                  <a:pt x="1308780" y="336956"/>
                </a:lnTo>
                <a:close/>
              </a:path>
              <a:path w="3879850" h="532129">
                <a:moveTo>
                  <a:pt x="1308780" y="397865"/>
                </a:moveTo>
                <a:lnTo>
                  <a:pt x="1233901" y="397865"/>
                </a:lnTo>
                <a:lnTo>
                  <a:pt x="1233901" y="507390"/>
                </a:lnTo>
                <a:lnTo>
                  <a:pt x="1308780" y="507390"/>
                </a:lnTo>
                <a:lnTo>
                  <a:pt x="1308780" y="397865"/>
                </a:lnTo>
                <a:close/>
              </a:path>
              <a:path w="3879850" h="532129">
                <a:moveTo>
                  <a:pt x="729972" y="92760"/>
                </a:moveTo>
                <a:lnTo>
                  <a:pt x="638888" y="92760"/>
                </a:lnTo>
                <a:lnTo>
                  <a:pt x="760148" y="395630"/>
                </a:lnTo>
                <a:lnTo>
                  <a:pt x="755118" y="410718"/>
                </a:lnTo>
                <a:lnTo>
                  <a:pt x="732208" y="448995"/>
                </a:lnTo>
                <a:lnTo>
                  <a:pt x="690856" y="464921"/>
                </a:lnTo>
                <a:lnTo>
                  <a:pt x="814652" y="464921"/>
                </a:lnTo>
                <a:lnTo>
                  <a:pt x="821441" y="451999"/>
                </a:lnTo>
                <a:lnTo>
                  <a:pt x="827762" y="436981"/>
                </a:lnTo>
                <a:lnTo>
                  <a:pt x="872606" y="317398"/>
                </a:lnTo>
                <a:lnTo>
                  <a:pt x="797587" y="317398"/>
                </a:lnTo>
                <a:lnTo>
                  <a:pt x="797215" y="310692"/>
                </a:lnTo>
                <a:lnTo>
                  <a:pt x="796470" y="304359"/>
                </a:lnTo>
                <a:lnTo>
                  <a:pt x="795352" y="298399"/>
                </a:lnTo>
                <a:lnTo>
                  <a:pt x="794607" y="292438"/>
                </a:lnTo>
                <a:lnTo>
                  <a:pt x="793489" y="286664"/>
                </a:lnTo>
                <a:lnTo>
                  <a:pt x="791999" y="281076"/>
                </a:lnTo>
                <a:lnTo>
                  <a:pt x="790882" y="275488"/>
                </a:lnTo>
                <a:lnTo>
                  <a:pt x="789391" y="269900"/>
                </a:lnTo>
                <a:lnTo>
                  <a:pt x="729972" y="92760"/>
                </a:lnTo>
                <a:close/>
              </a:path>
              <a:path w="3879850" h="532129">
                <a:moveTo>
                  <a:pt x="1264076" y="92760"/>
                </a:moveTo>
                <a:lnTo>
                  <a:pt x="1048379" y="92760"/>
                </a:lnTo>
                <a:lnTo>
                  <a:pt x="1046144" y="115357"/>
                </a:lnTo>
                <a:lnTo>
                  <a:pt x="1043350" y="137883"/>
                </a:lnTo>
                <a:lnTo>
                  <a:pt x="1036086" y="182727"/>
                </a:lnTo>
                <a:lnTo>
                  <a:pt x="1026307" y="226174"/>
                </a:lnTo>
                <a:lnTo>
                  <a:pt x="1013734" y="267106"/>
                </a:lnTo>
                <a:lnTo>
                  <a:pt x="998227" y="304126"/>
                </a:lnTo>
                <a:lnTo>
                  <a:pt x="979647" y="336956"/>
                </a:lnTo>
                <a:lnTo>
                  <a:pt x="1066820" y="336956"/>
                </a:lnTo>
                <a:lnTo>
                  <a:pt x="1085260" y="295465"/>
                </a:lnTo>
                <a:lnTo>
                  <a:pt x="1099509" y="251460"/>
                </a:lnTo>
                <a:lnTo>
                  <a:pt x="1110266" y="204695"/>
                </a:lnTo>
                <a:lnTo>
                  <a:pt x="1118229" y="155346"/>
                </a:lnTo>
                <a:lnTo>
                  <a:pt x="1264076" y="155346"/>
                </a:lnTo>
                <a:lnTo>
                  <a:pt x="1264076" y="92760"/>
                </a:lnTo>
                <a:close/>
              </a:path>
              <a:path w="3879850" h="532129">
                <a:moveTo>
                  <a:pt x="1264076" y="155346"/>
                </a:moveTo>
                <a:lnTo>
                  <a:pt x="1180815" y="155346"/>
                </a:lnTo>
                <a:lnTo>
                  <a:pt x="1180815" y="336956"/>
                </a:lnTo>
                <a:lnTo>
                  <a:pt x="1264076" y="336956"/>
                </a:lnTo>
                <a:lnTo>
                  <a:pt x="1264076" y="155346"/>
                </a:lnTo>
                <a:close/>
              </a:path>
              <a:path w="3879850" h="532129">
                <a:moveTo>
                  <a:pt x="956845" y="92760"/>
                </a:moveTo>
                <a:lnTo>
                  <a:pt x="867437" y="92760"/>
                </a:lnTo>
                <a:lnTo>
                  <a:pt x="810998" y="264312"/>
                </a:lnTo>
                <a:lnTo>
                  <a:pt x="801219" y="303288"/>
                </a:lnTo>
                <a:lnTo>
                  <a:pt x="799264" y="317398"/>
                </a:lnTo>
                <a:lnTo>
                  <a:pt x="872606" y="317398"/>
                </a:lnTo>
                <a:lnTo>
                  <a:pt x="956845" y="92760"/>
                </a:lnTo>
                <a:close/>
              </a:path>
              <a:path w="3879850" h="532129">
                <a:moveTo>
                  <a:pt x="1604913" y="148082"/>
                </a:moveTo>
                <a:lnTo>
                  <a:pt x="1482602" y="148082"/>
                </a:lnTo>
                <a:lnTo>
                  <a:pt x="1493149" y="148780"/>
                </a:lnTo>
                <a:lnTo>
                  <a:pt x="1502439" y="150876"/>
                </a:lnTo>
                <a:lnTo>
                  <a:pt x="1529297" y="183251"/>
                </a:lnTo>
                <a:lnTo>
                  <a:pt x="1530100" y="194462"/>
                </a:lnTo>
                <a:lnTo>
                  <a:pt x="1530100" y="207873"/>
                </a:lnTo>
                <a:lnTo>
                  <a:pt x="1477014" y="209550"/>
                </a:lnTo>
                <a:lnTo>
                  <a:pt x="1445057" y="211994"/>
                </a:lnTo>
                <a:lnTo>
                  <a:pt x="1393927" y="224847"/>
                </a:lnTo>
                <a:lnTo>
                  <a:pt x="1359840" y="248316"/>
                </a:lnTo>
                <a:lnTo>
                  <a:pt x="1342797" y="284079"/>
                </a:lnTo>
                <a:lnTo>
                  <a:pt x="1340667" y="306781"/>
                </a:lnTo>
                <a:lnTo>
                  <a:pt x="1341435" y="322567"/>
                </a:lnTo>
                <a:lnTo>
                  <a:pt x="1352960" y="361543"/>
                </a:lnTo>
                <a:lnTo>
                  <a:pt x="1386488" y="393395"/>
                </a:lnTo>
                <a:lnTo>
                  <a:pt x="1435104" y="403453"/>
                </a:lnTo>
                <a:lnTo>
                  <a:pt x="1447432" y="403139"/>
                </a:lnTo>
                <a:lnTo>
                  <a:pt x="1486793" y="395805"/>
                </a:lnTo>
                <a:lnTo>
                  <a:pt x="1523115" y="371322"/>
                </a:lnTo>
                <a:lnTo>
                  <a:pt x="1536247" y="356514"/>
                </a:lnTo>
                <a:lnTo>
                  <a:pt x="1612802" y="356514"/>
                </a:lnTo>
                <a:lnTo>
                  <a:pt x="1612802" y="342544"/>
                </a:lnTo>
                <a:lnTo>
                  <a:pt x="1466397" y="342544"/>
                </a:lnTo>
                <a:lnTo>
                  <a:pt x="1457875" y="342055"/>
                </a:lnTo>
                <a:lnTo>
                  <a:pt x="1426862" y="316176"/>
                </a:lnTo>
                <a:lnTo>
                  <a:pt x="1426174" y="307479"/>
                </a:lnTo>
                <a:lnTo>
                  <a:pt x="1426216" y="306781"/>
                </a:lnTo>
                <a:lnTo>
                  <a:pt x="1451169" y="266198"/>
                </a:lnTo>
                <a:lnTo>
                  <a:pt x="1497689" y="257606"/>
                </a:lnTo>
                <a:lnTo>
                  <a:pt x="1612802" y="256489"/>
                </a:lnTo>
                <a:lnTo>
                  <a:pt x="1612802" y="194462"/>
                </a:lnTo>
                <a:lnTo>
                  <a:pt x="1610742" y="168862"/>
                </a:lnTo>
                <a:lnTo>
                  <a:pt x="1604913" y="148082"/>
                </a:lnTo>
                <a:close/>
              </a:path>
              <a:path w="3879850" h="532129">
                <a:moveTo>
                  <a:pt x="1612802" y="356514"/>
                </a:moveTo>
                <a:lnTo>
                  <a:pt x="1538482" y="356514"/>
                </a:lnTo>
                <a:lnTo>
                  <a:pt x="1554687" y="397865"/>
                </a:lnTo>
                <a:lnTo>
                  <a:pt x="1612802" y="397865"/>
                </a:lnTo>
                <a:lnTo>
                  <a:pt x="1612802" y="356514"/>
                </a:lnTo>
                <a:close/>
              </a:path>
              <a:path w="3879850" h="532129">
                <a:moveTo>
                  <a:pt x="1612802" y="256489"/>
                </a:moveTo>
                <a:lnTo>
                  <a:pt x="1530100" y="256489"/>
                </a:lnTo>
                <a:lnTo>
                  <a:pt x="1530100" y="281635"/>
                </a:lnTo>
                <a:lnTo>
                  <a:pt x="1528947" y="295360"/>
                </a:lnTo>
                <a:lnTo>
                  <a:pt x="1501915" y="333743"/>
                </a:lnTo>
                <a:lnTo>
                  <a:pt x="1466397" y="342544"/>
                </a:lnTo>
                <a:lnTo>
                  <a:pt x="1612802" y="342544"/>
                </a:lnTo>
                <a:lnTo>
                  <a:pt x="1612802" y="256489"/>
                </a:lnTo>
                <a:close/>
              </a:path>
              <a:path w="3879850" h="532129">
                <a:moveTo>
                  <a:pt x="1485955" y="86614"/>
                </a:moveTo>
                <a:lnTo>
                  <a:pt x="1438596" y="90700"/>
                </a:lnTo>
                <a:lnTo>
                  <a:pt x="1395010" y="102539"/>
                </a:lnTo>
                <a:lnTo>
                  <a:pt x="1369165" y="113995"/>
                </a:lnTo>
                <a:lnTo>
                  <a:pt x="1396547" y="170434"/>
                </a:lnTo>
                <a:lnTo>
                  <a:pt x="1407164" y="165893"/>
                </a:lnTo>
                <a:lnTo>
                  <a:pt x="1417781" y="161772"/>
                </a:lnTo>
                <a:lnTo>
                  <a:pt x="1460529" y="149758"/>
                </a:lnTo>
                <a:lnTo>
                  <a:pt x="1482602" y="148082"/>
                </a:lnTo>
                <a:lnTo>
                  <a:pt x="1604913" y="148082"/>
                </a:lnTo>
                <a:lnTo>
                  <a:pt x="1604560" y="146824"/>
                </a:lnTo>
                <a:lnTo>
                  <a:pt x="1579833" y="113436"/>
                </a:lnTo>
                <a:lnTo>
                  <a:pt x="1540158" y="93319"/>
                </a:lnTo>
                <a:lnTo>
                  <a:pt x="1514872" y="88290"/>
                </a:lnTo>
                <a:lnTo>
                  <a:pt x="1485955" y="86614"/>
                </a:lnTo>
                <a:close/>
              </a:path>
              <a:path w="3879850" h="532129">
                <a:moveTo>
                  <a:pt x="1654442" y="328015"/>
                </a:moveTo>
                <a:lnTo>
                  <a:pt x="1654442" y="394512"/>
                </a:lnTo>
                <a:lnTo>
                  <a:pt x="1660775" y="397493"/>
                </a:lnTo>
                <a:lnTo>
                  <a:pt x="1701940" y="403453"/>
                </a:lnTo>
                <a:lnTo>
                  <a:pt x="1714827" y="402615"/>
                </a:lnTo>
                <a:lnTo>
                  <a:pt x="1756003" y="382079"/>
                </a:lnTo>
                <a:lnTo>
                  <a:pt x="1777378" y="346456"/>
                </a:lnTo>
                <a:lnTo>
                  <a:pt x="1782123" y="333603"/>
                </a:lnTo>
                <a:lnTo>
                  <a:pt x="1676421" y="333603"/>
                </a:lnTo>
                <a:lnTo>
                  <a:pt x="1671764" y="333044"/>
                </a:lnTo>
                <a:lnTo>
                  <a:pt x="1662823" y="330809"/>
                </a:lnTo>
                <a:lnTo>
                  <a:pt x="1658539" y="329505"/>
                </a:lnTo>
                <a:lnTo>
                  <a:pt x="1654442" y="328015"/>
                </a:lnTo>
                <a:close/>
              </a:path>
              <a:path w="3879850" h="532129">
                <a:moveTo>
                  <a:pt x="1971281" y="155346"/>
                </a:moveTo>
                <a:lnTo>
                  <a:pt x="1888020" y="155346"/>
                </a:lnTo>
                <a:lnTo>
                  <a:pt x="1888020" y="397865"/>
                </a:lnTo>
                <a:lnTo>
                  <a:pt x="1971281" y="397865"/>
                </a:lnTo>
                <a:lnTo>
                  <a:pt x="1971281" y="155346"/>
                </a:lnTo>
                <a:close/>
              </a:path>
              <a:path w="3879850" h="532129">
                <a:moveTo>
                  <a:pt x="1971281" y="92760"/>
                </a:moveTo>
                <a:lnTo>
                  <a:pt x="1740497" y="92760"/>
                </a:lnTo>
                <a:lnTo>
                  <a:pt x="1738471" y="121294"/>
                </a:lnTo>
                <a:lnTo>
                  <a:pt x="1736306" y="147662"/>
                </a:lnTo>
                <a:lnTo>
                  <a:pt x="1731556" y="193903"/>
                </a:lnTo>
                <a:lnTo>
                  <a:pt x="1726806" y="231762"/>
                </a:lnTo>
                <a:lnTo>
                  <a:pt x="1718634" y="275593"/>
                </a:lnTo>
                <a:lnTo>
                  <a:pt x="1706061" y="312893"/>
                </a:lnTo>
                <a:lnTo>
                  <a:pt x="1686479" y="333603"/>
                </a:lnTo>
                <a:lnTo>
                  <a:pt x="1782123" y="333603"/>
                </a:lnTo>
                <a:lnTo>
                  <a:pt x="1793303" y="292287"/>
                </a:lnTo>
                <a:lnTo>
                  <a:pt x="1801511" y="244929"/>
                </a:lnTo>
                <a:lnTo>
                  <a:pt x="1808496" y="187652"/>
                </a:lnTo>
                <a:lnTo>
                  <a:pt x="1811464" y="155346"/>
                </a:lnTo>
                <a:lnTo>
                  <a:pt x="1971281" y="155346"/>
                </a:lnTo>
                <a:lnTo>
                  <a:pt x="1971281" y="92760"/>
                </a:lnTo>
                <a:close/>
              </a:path>
              <a:path w="3879850" h="532129">
                <a:moveTo>
                  <a:pt x="2183922" y="87172"/>
                </a:moveTo>
                <a:lnTo>
                  <a:pt x="2143549" y="91643"/>
                </a:lnTo>
                <a:lnTo>
                  <a:pt x="2093152" y="115112"/>
                </a:lnTo>
                <a:lnTo>
                  <a:pt x="2057633" y="158699"/>
                </a:lnTo>
                <a:lnTo>
                  <a:pt x="2044222" y="198513"/>
                </a:lnTo>
                <a:lnTo>
                  <a:pt x="2039752" y="247548"/>
                </a:lnTo>
                <a:lnTo>
                  <a:pt x="2041009" y="272694"/>
                </a:lnTo>
                <a:lnTo>
                  <a:pt x="2051067" y="316280"/>
                </a:lnTo>
                <a:lnTo>
                  <a:pt x="2070870" y="350961"/>
                </a:lnTo>
                <a:lnTo>
                  <a:pt x="2115190" y="386689"/>
                </a:lnTo>
                <a:lnTo>
                  <a:pt x="2153048" y="399262"/>
                </a:lnTo>
                <a:lnTo>
                  <a:pt x="2196215" y="403453"/>
                </a:lnTo>
                <a:lnTo>
                  <a:pt x="2213154" y="403104"/>
                </a:lnTo>
                <a:lnTo>
                  <a:pt x="2256007" y="397865"/>
                </a:lnTo>
                <a:lnTo>
                  <a:pt x="2303505" y="381660"/>
                </a:lnTo>
                <a:lnTo>
                  <a:pt x="2303505" y="341426"/>
                </a:lnTo>
                <a:lnTo>
                  <a:pt x="2200127" y="341426"/>
                </a:lnTo>
                <a:lnTo>
                  <a:pt x="2183468" y="340169"/>
                </a:lnTo>
                <a:lnTo>
                  <a:pt x="2144806" y="321310"/>
                </a:lnTo>
                <a:lnTo>
                  <a:pt x="2125842" y="282648"/>
                </a:lnTo>
                <a:lnTo>
                  <a:pt x="2124130" y="265988"/>
                </a:lnTo>
                <a:lnTo>
                  <a:pt x="2320828" y="265988"/>
                </a:lnTo>
                <a:lnTo>
                  <a:pt x="2320828" y="225755"/>
                </a:lnTo>
                <a:lnTo>
                  <a:pt x="2320092" y="210667"/>
                </a:lnTo>
                <a:lnTo>
                  <a:pt x="2125807" y="210667"/>
                </a:lnTo>
                <a:lnTo>
                  <a:pt x="2128007" y="195265"/>
                </a:lnTo>
                <a:lnTo>
                  <a:pt x="2152839" y="155206"/>
                </a:lnTo>
                <a:lnTo>
                  <a:pt x="2184481" y="146405"/>
                </a:lnTo>
                <a:lnTo>
                  <a:pt x="2301560" y="146405"/>
                </a:lnTo>
                <a:lnTo>
                  <a:pt x="2294809" y="135858"/>
                </a:lnTo>
                <a:lnTo>
                  <a:pt x="2256566" y="103378"/>
                </a:lnTo>
                <a:lnTo>
                  <a:pt x="2204388" y="88185"/>
                </a:lnTo>
                <a:lnTo>
                  <a:pt x="2183922" y="87172"/>
                </a:lnTo>
                <a:close/>
              </a:path>
              <a:path w="3879850" h="532129">
                <a:moveTo>
                  <a:pt x="2303505" y="317398"/>
                </a:moveTo>
                <a:lnTo>
                  <a:pt x="2265891" y="332381"/>
                </a:lnTo>
                <a:lnTo>
                  <a:pt x="2228347" y="340029"/>
                </a:lnTo>
                <a:lnTo>
                  <a:pt x="2200127" y="341426"/>
                </a:lnTo>
                <a:lnTo>
                  <a:pt x="2303505" y="341426"/>
                </a:lnTo>
                <a:lnTo>
                  <a:pt x="2303505" y="317398"/>
                </a:lnTo>
                <a:close/>
              </a:path>
              <a:path w="3879850" h="532129">
                <a:moveTo>
                  <a:pt x="2301560" y="146405"/>
                </a:moveTo>
                <a:lnTo>
                  <a:pt x="2184481" y="146405"/>
                </a:lnTo>
                <a:lnTo>
                  <a:pt x="2193841" y="146929"/>
                </a:lnTo>
                <a:lnTo>
                  <a:pt x="2202363" y="148501"/>
                </a:lnTo>
                <a:lnTo>
                  <a:pt x="2235891" y="177698"/>
                </a:lnTo>
                <a:lnTo>
                  <a:pt x="2242596" y="210667"/>
                </a:lnTo>
                <a:lnTo>
                  <a:pt x="2320092" y="210667"/>
                </a:lnTo>
                <a:lnTo>
                  <a:pt x="2319780" y="204276"/>
                </a:lnTo>
                <a:lnTo>
                  <a:pt x="2316637" y="184543"/>
                </a:lnTo>
                <a:lnTo>
                  <a:pt x="2311398" y="166557"/>
                </a:lnTo>
                <a:lnTo>
                  <a:pt x="2304064" y="150317"/>
                </a:lnTo>
                <a:lnTo>
                  <a:pt x="2301560" y="146405"/>
                </a:lnTo>
                <a:close/>
              </a:path>
              <a:path w="3879850" h="532129">
                <a:moveTo>
                  <a:pt x="2471604" y="92760"/>
                </a:moveTo>
                <a:lnTo>
                  <a:pt x="2388342" y="92760"/>
                </a:lnTo>
                <a:lnTo>
                  <a:pt x="2388342" y="397865"/>
                </a:lnTo>
                <a:lnTo>
                  <a:pt x="2471604" y="397865"/>
                </a:lnTo>
                <a:lnTo>
                  <a:pt x="2471604" y="272135"/>
                </a:lnTo>
                <a:lnTo>
                  <a:pt x="2671095" y="272135"/>
                </a:lnTo>
                <a:lnTo>
                  <a:pt x="2671095" y="210108"/>
                </a:lnTo>
                <a:lnTo>
                  <a:pt x="2471604" y="210108"/>
                </a:lnTo>
                <a:lnTo>
                  <a:pt x="2471604" y="92760"/>
                </a:lnTo>
                <a:close/>
              </a:path>
              <a:path w="3879850" h="532129">
                <a:moveTo>
                  <a:pt x="2671095" y="272135"/>
                </a:moveTo>
                <a:lnTo>
                  <a:pt x="2587834" y="272135"/>
                </a:lnTo>
                <a:lnTo>
                  <a:pt x="2587834" y="397865"/>
                </a:lnTo>
                <a:lnTo>
                  <a:pt x="2671095" y="397865"/>
                </a:lnTo>
                <a:lnTo>
                  <a:pt x="2671095" y="272135"/>
                </a:lnTo>
                <a:close/>
              </a:path>
              <a:path w="3879850" h="532129">
                <a:moveTo>
                  <a:pt x="2671095" y="92760"/>
                </a:moveTo>
                <a:lnTo>
                  <a:pt x="2587834" y="92760"/>
                </a:lnTo>
                <a:lnTo>
                  <a:pt x="2587834" y="210108"/>
                </a:lnTo>
                <a:lnTo>
                  <a:pt x="2671095" y="210108"/>
                </a:lnTo>
                <a:lnTo>
                  <a:pt x="2671095" y="92760"/>
                </a:lnTo>
                <a:close/>
              </a:path>
              <a:path w="3879850" h="532129">
                <a:moveTo>
                  <a:pt x="2841590" y="92760"/>
                </a:moveTo>
                <a:lnTo>
                  <a:pt x="2758329" y="92760"/>
                </a:lnTo>
                <a:lnTo>
                  <a:pt x="2758329" y="397865"/>
                </a:lnTo>
                <a:lnTo>
                  <a:pt x="2841590" y="397865"/>
                </a:lnTo>
                <a:lnTo>
                  <a:pt x="2841590" y="272135"/>
                </a:lnTo>
                <a:lnTo>
                  <a:pt x="3041082" y="272135"/>
                </a:lnTo>
                <a:lnTo>
                  <a:pt x="3041082" y="210108"/>
                </a:lnTo>
                <a:lnTo>
                  <a:pt x="2841590" y="210108"/>
                </a:lnTo>
                <a:lnTo>
                  <a:pt x="2841590" y="92760"/>
                </a:lnTo>
                <a:close/>
              </a:path>
              <a:path w="3879850" h="532129">
                <a:moveTo>
                  <a:pt x="3041082" y="272135"/>
                </a:moveTo>
                <a:lnTo>
                  <a:pt x="2957821" y="272135"/>
                </a:lnTo>
                <a:lnTo>
                  <a:pt x="2957821" y="397865"/>
                </a:lnTo>
                <a:lnTo>
                  <a:pt x="3041082" y="397865"/>
                </a:lnTo>
                <a:lnTo>
                  <a:pt x="3041082" y="272135"/>
                </a:lnTo>
                <a:close/>
              </a:path>
              <a:path w="3879850" h="532129">
                <a:moveTo>
                  <a:pt x="3041082" y="92760"/>
                </a:moveTo>
                <a:lnTo>
                  <a:pt x="2957821" y="92760"/>
                </a:lnTo>
                <a:lnTo>
                  <a:pt x="2957821" y="210108"/>
                </a:lnTo>
                <a:lnTo>
                  <a:pt x="3041082" y="210108"/>
                </a:lnTo>
                <a:lnTo>
                  <a:pt x="3041082" y="92760"/>
                </a:lnTo>
                <a:close/>
              </a:path>
              <a:path w="3879850" h="532129">
                <a:moveTo>
                  <a:pt x="3211577" y="92760"/>
                </a:moveTo>
                <a:lnTo>
                  <a:pt x="3128316" y="92760"/>
                </a:lnTo>
                <a:lnTo>
                  <a:pt x="3128316" y="397865"/>
                </a:lnTo>
                <a:lnTo>
                  <a:pt x="3254605" y="397865"/>
                </a:lnTo>
                <a:lnTo>
                  <a:pt x="3277446" y="397132"/>
                </a:lnTo>
                <a:lnTo>
                  <a:pt x="3316003" y="391264"/>
                </a:lnTo>
                <a:lnTo>
                  <a:pt x="3357284" y="371462"/>
                </a:lnTo>
                <a:lnTo>
                  <a:pt x="3380858" y="340658"/>
                </a:lnTo>
                <a:lnTo>
                  <a:pt x="3380982" y="340309"/>
                </a:lnTo>
                <a:lnTo>
                  <a:pt x="3211577" y="340309"/>
                </a:lnTo>
                <a:lnTo>
                  <a:pt x="3211577" y="268224"/>
                </a:lnTo>
                <a:lnTo>
                  <a:pt x="3383070" y="268224"/>
                </a:lnTo>
                <a:lnTo>
                  <a:pt x="3380230" y="261029"/>
                </a:lnTo>
                <a:lnTo>
                  <a:pt x="3343035" y="226139"/>
                </a:lnTo>
                <a:lnTo>
                  <a:pt x="3294559" y="213182"/>
                </a:lnTo>
                <a:lnTo>
                  <a:pt x="3251811" y="210667"/>
                </a:lnTo>
                <a:lnTo>
                  <a:pt x="3211577" y="210667"/>
                </a:lnTo>
                <a:lnTo>
                  <a:pt x="3211577" y="92760"/>
                </a:lnTo>
                <a:close/>
              </a:path>
              <a:path w="3879850" h="532129">
                <a:moveTo>
                  <a:pt x="3383070" y="268224"/>
                </a:moveTo>
                <a:lnTo>
                  <a:pt x="3249017" y="268224"/>
                </a:lnTo>
                <a:lnTo>
                  <a:pt x="3262113" y="268712"/>
                </a:lnTo>
                <a:lnTo>
                  <a:pt x="3273464" y="270179"/>
                </a:lnTo>
                <a:lnTo>
                  <a:pt x="3304547" y="293439"/>
                </a:lnTo>
                <a:lnTo>
                  <a:pt x="3305455" y="301752"/>
                </a:lnTo>
                <a:lnTo>
                  <a:pt x="3304478" y="311356"/>
                </a:lnTo>
                <a:lnTo>
                  <a:pt x="3272346" y="338074"/>
                </a:lnTo>
                <a:lnTo>
                  <a:pt x="3250134" y="340309"/>
                </a:lnTo>
                <a:lnTo>
                  <a:pt x="3380982" y="340309"/>
                </a:lnTo>
                <a:lnTo>
                  <a:pt x="3385224" y="328295"/>
                </a:lnTo>
                <a:lnTo>
                  <a:pt x="3387844" y="314953"/>
                </a:lnTo>
                <a:lnTo>
                  <a:pt x="3388717" y="300634"/>
                </a:lnTo>
                <a:lnTo>
                  <a:pt x="3387774" y="286175"/>
                </a:lnTo>
                <a:lnTo>
                  <a:pt x="3384945" y="272973"/>
                </a:lnTo>
                <a:lnTo>
                  <a:pt x="3383070" y="268224"/>
                </a:lnTo>
                <a:close/>
              </a:path>
              <a:path w="3879850" h="532129">
                <a:moveTo>
                  <a:pt x="3516123" y="92760"/>
                </a:moveTo>
                <a:lnTo>
                  <a:pt x="3432862" y="92760"/>
                </a:lnTo>
                <a:lnTo>
                  <a:pt x="3432862" y="397865"/>
                </a:lnTo>
                <a:lnTo>
                  <a:pt x="3516123" y="397865"/>
                </a:lnTo>
                <a:lnTo>
                  <a:pt x="3516123" y="92760"/>
                </a:lnTo>
                <a:close/>
              </a:path>
              <a:path w="3879850" h="532129">
                <a:moveTo>
                  <a:pt x="3661752" y="92760"/>
                </a:moveTo>
                <a:lnTo>
                  <a:pt x="3567314" y="92760"/>
                </a:lnTo>
                <a:lnTo>
                  <a:pt x="3665663" y="241960"/>
                </a:lnTo>
                <a:lnTo>
                  <a:pt x="3562285" y="397865"/>
                </a:lnTo>
                <a:lnTo>
                  <a:pt x="3656722" y="397865"/>
                </a:lnTo>
                <a:lnTo>
                  <a:pt x="3720984" y="293370"/>
                </a:lnTo>
                <a:lnTo>
                  <a:pt x="3810020" y="293370"/>
                </a:lnTo>
                <a:lnTo>
                  <a:pt x="3775747" y="241960"/>
                </a:lnTo>
                <a:lnTo>
                  <a:pt x="3810392" y="189992"/>
                </a:lnTo>
                <a:lnTo>
                  <a:pt x="3720984" y="189992"/>
                </a:lnTo>
                <a:lnTo>
                  <a:pt x="3661752" y="92760"/>
                </a:lnTo>
                <a:close/>
              </a:path>
              <a:path w="3879850" h="532129">
                <a:moveTo>
                  <a:pt x="3810020" y="293370"/>
                </a:moveTo>
                <a:lnTo>
                  <a:pt x="3720984" y="293370"/>
                </a:lnTo>
                <a:lnTo>
                  <a:pt x="3785246" y="397865"/>
                </a:lnTo>
                <a:lnTo>
                  <a:pt x="3879684" y="397865"/>
                </a:lnTo>
                <a:lnTo>
                  <a:pt x="3810020" y="293370"/>
                </a:lnTo>
                <a:close/>
              </a:path>
              <a:path w="3879850" h="532129">
                <a:moveTo>
                  <a:pt x="3875213" y="92760"/>
                </a:moveTo>
                <a:lnTo>
                  <a:pt x="3780776" y="92760"/>
                </a:lnTo>
                <a:lnTo>
                  <a:pt x="3720984" y="189992"/>
                </a:lnTo>
                <a:lnTo>
                  <a:pt x="3810392" y="189992"/>
                </a:lnTo>
                <a:lnTo>
                  <a:pt x="3875213" y="92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9996" y="4402734"/>
            <a:ext cx="3879850" cy="532130"/>
          </a:xfrm>
          <a:custGeom>
            <a:avLst/>
            <a:gdLst/>
            <a:ahLst/>
            <a:cxnLst/>
            <a:rect l="l" t="t" r="r" b="b"/>
            <a:pathLst>
              <a:path w="3879850" h="532129">
                <a:moveTo>
                  <a:pt x="369813" y="187198"/>
                </a:moveTo>
                <a:lnTo>
                  <a:pt x="331046" y="193798"/>
                </a:lnTo>
                <a:lnTo>
                  <a:pt x="291546" y="220726"/>
                </a:lnTo>
                <a:lnTo>
                  <a:pt x="272267" y="262077"/>
                </a:lnTo>
                <a:lnTo>
                  <a:pt x="271576" y="319074"/>
                </a:lnTo>
                <a:lnTo>
                  <a:pt x="272267" y="329377"/>
                </a:lnTo>
                <a:lnTo>
                  <a:pt x="291546" y="370833"/>
                </a:lnTo>
                <a:lnTo>
                  <a:pt x="331046" y="397970"/>
                </a:lnTo>
                <a:lnTo>
                  <a:pt x="369813" y="404571"/>
                </a:lnTo>
                <a:lnTo>
                  <a:pt x="383154" y="403837"/>
                </a:lnTo>
                <a:lnTo>
                  <a:pt x="429569" y="386480"/>
                </a:lnTo>
                <a:lnTo>
                  <a:pt x="460059" y="351450"/>
                </a:lnTo>
                <a:lnTo>
                  <a:pt x="461793" y="347014"/>
                </a:lnTo>
                <a:lnTo>
                  <a:pt x="363480" y="347014"/>
                </a:lnTo>
                <a:lnTo>
                  <a:pt x="357519" y="345524"/>
                </a:lnTo>
                <a:lnTo>
                  <a:pt x="334608" y="319074"/>
                </a:lnTo>
                <a:lnTo>
                  <a:pt x="334608" y="272135"/>
                </a:lnTo>
                <a:lnTo>
                  <a:pt x="351931" y="248666"/>
                </a:lnTo>
                <a:lnTo>
                  <a:pt x="357519" y="245313"/>
                </a:lnTo>
                <a:lnTo>
                  <a:pt x="363480" y="243636"/>
                </a:lnTo>
                <a:lnTo>
                  <a:pt x="461382" y="243636"/>
                </a:lnTo>
                <a:lnTo>
                  <a:pt x="460059" y="240284"/>
                </a:lnTo>
                <a:lnTo>
                  <a:pt x="429569" y="205079"/>
                </a:lnTo>
                <a:lnTo>
                  <a:pt x="383154" y="187931"/>
                </a:lnTo>
                <a:lnTo>
                  <a:pt x="369813" y="187198"/>
                </a:lnTo>
                <a:close/>
              </a:path>
              <a:path w="3879850" h="532129">
                <a:moveTo>
                  <a:pt x="396076" y="6705"/>
                </a:moveTo>
                <a:lnTo>
                  <a:pt x="330697" y="6705"/>
                </a:lnTo>
                <a:lnTo>
                  <a:pt x="70296" y="397865"/>
                </a:lnTo>
                <a:lnTo>
                  <a:pt x="135675" y="397865"/>
                </a:lnTo>
                <a:lnTo>
                  <a:pt x="396076" y="6705"/>
                </a:lnTo>
                <a:close/>
              </a:path>
              <a:path w="3879850" h="532129">
                <a:moveTo>
                  <a:pt x="461382" y="243636"/>
                </a:moveTo>
                <a:lnTo>
                  <a:pt x="376146" y="243636"/>
                </a:lnTo>
                <a:lnTo>
                  <a:pt x="381920" y="245313"/>
                </a:lnTo>
                <a:lnTo>
                  <a:pt x="387136" y="248666"/>
                </a:lnTo>
                <a:lnTo>
                  <a:pt x="392351" y="251646"/>
                </a:lnTo>
                <a:lnTo>
                  <a:pt x="396449" y="255744"/>
                </a:lnTo>
                <a:lnTo>
                  <a:pt x="399429" y="260959"/>
                </a:lnTo>
                <a:lnTo>
                  <a:pt x="402782" y="266175"/>
                </a:lnTo>
                <a:lnTo>
                  <a:pt x="404458" y="272135"/>
                </a:lnTo>
                <a:lnTo>
                  <a:pt x="404458" y="319074"/>
                </a:lnTo>
                <a:lnTo>
                  <a:pt x="402782" y="325035"/>
                </a:lnTo>
                <a:lnTo>
                  <a:pt x="399429" y="330250"/>
                </a:lnTo>
                <a:lnTo>
                  <a:pt x="396449" y="335466"/>
                </a:lnTo>
                <a:lnTo>
                  <a:pt x="392351" y="339564"/>
                </a:lnTo>
                <a:lnTo>
                  <a:pt x="381920" y="345524"/>
                </a:lnTo>
                <a:lnTo>
                  <a:pt x="376146" y="347014"/>
                </a:lnTo>
                <a:lnTo>
                  <a:pt x="461793" y="347014"/>
                </a:lnTo>
                <a:lnTo>
                  <a:pt x="464250" y="340728"/>
                </a:lnTo>
                <a:lnTo>
                  <a:pt x="466764" y="329377"/>
                </a:lnTo>
                <a:lnTo>
                  <a:pt x="467485" y="319074"/>
                </a:lnTo>
                <a:lnTo>
                  <a:pt x="467483" y="272135"/>
                </a:lnTo>
                <a:lnTo>
                  <a:pt x="466764" y="262077"/>
                </a:lnTo>
                <a:lnTo>
                  <a:pt x="464250" y="250901"/>
                </a:lnTo>
                <a:lnTo>
                  <a:pt x="461382" y="243636"/>
                </a:lnTo>
                <a:close/>
              </a:path>
              <a:path w="3879850" h="532129">
                <a:moveTo>
                  <a:pt x="97677" y="0"/>
                </a:moveTo>
                <a:lnTo>
                  <a:pt x="59434" y="6600"/>
                </a:lnTo>
                <a:lnTo>
                  <a:pt x="19759" y="33528"/>
                </a:lnTo>
                <a:lnTo>
                  <a:pt x="690" y="74879"/>
                </a:lnTo>
                <a:lnTo>
                  <a:pt x="0" y="131876"/>
                </a:lnTo>
                <a:lnTo>
                  <a:pt x="690" y="142179"/>
                </a:lnTo>
                <a:lnTo>
                  <a:pt x="19759" y="183635"/>
                </a:lnTo>
                <a:lnTo>
                  <a:pt x="59434" y="210772"/>
                </a:lnTo>
                <a:lnTo>
                  <a:pt x="97677" y="217373"/>
                </a:lnTo>
                <a:lnTo>
                  <a:pt x="111018" y="216639"/>
                </a:lnTo>
                <a:lnTo>
                  <a:pt x="157434" y="199282"/>
                </a:lnTo>
                <a:lnTo>
                  <a:pt x="187923" y="164252"/>
                </a:lnTo>
                <a:lnTo>
                  <a:pt x="189657" y="159816"/>
                </a:lnTo>
                <a:lnTo>
                  <a:pt x="91530" y="159816"/>
                </a:lnTo>
                <a:lnTo>
                  <a:pt x="85570" y="158326"/>
                </a:lnTo>
                <a:lnTo>
                  <a:pt x="63031" y="131876"/>
                </a:lnTo>
                <a:lnTo>
                  <a:pt x="63031" y="84937"/>
                </a:lnTo>
                <a:lnTo>
                  <a:pt x="80354" y="61467"/>
                </a:lnTo>
                <a:lnTo>
                  <a:pt x="85570" y="58115"/>
                </a:lnTo>
                <a:lnTo>
                  <a:pt x="91530" y="56438"/>
                </a:lnTo>
                <a:lnTo>
                  <a:pt x="189506" y="56438"/>
                </a:lnTo>
                <a:lnTo>
                  <a:pt x="188238" y="53085"/>
                </a:lnTo>
                <a:lnTo>
                  <a:pt x="157993" y="17881"/>
                </a:lnTo>
                <a:lnTo>
                  <a:pt x="111263" y="733"/>
                </a:lnTo>
                <a:lnTo>
                  <a:pt x="97677" y="0"/>
                </a:lnTo>
                <a:close/>
              </a:path>
              <a:path w="3879850" h="532129">
                <a:moveTo>
                  <a:pt x="189506" y="56438"/>
                </a:moveTo>
                <a:lnTo>
                  <a:pt x="104196" y="56438"/>
                </a:lnTo>
                <a:lnTo>
                  <a:pt x="109784" y="58115"/>
                </a:lnTo>
                <a:lnTo>
                  <a:pt x="115000" y="61467"/>
                </a:lnTo>
                <a:lnTo>
                  <a:pt x="120215" y="64448"/>
                </a:lnTo>
                <a:lnTo>
                  <a:pt x="124499" y="68546"/>
                </a:lnTo>
                <a:lnTo>
                  <a:pt x="131205" y="78977"/>
                </a:lnTo>
                <a:lnTo>
                  <a:pt x="132882" y="84937"/>
                </a:lnTo>
                <a:lnTo>
                  <a:pt x="132882" y="131876"/>
                </a:lnTo>
                <a:lnTo>
                  <a:pt x="104196" y="159816"/>
                </a:lnTo>
                <a:lnTo>
                  <a:pt x="189657" y="159816"/>
                </a:lnTo>
                <a:lnTo>
                  <a:pt x="192114" y="153530"/>
                </a:lnTo>
                <a:lnTo>
                  <a:pt x="194629" y="142179"/>
                </a:lnTo>
                <a:lnTo>
                  <a:pt x="195350" y="131876"/>
                </a:lnTo>
                <a:lnTo>
                  <a:pt x="195352" y="84937"/>
                </a:lnTo>
                <a:lnTo>
                  <a:pt x="194664" y="74879"/>
                </a:lnTo>
                <a:lnTo>
                  <a:pt x="192254" y="63703"/>
                </a:lnTo>
                <a:lnTo>
                  <a:pt x="189506" y="56438"/>
                </a:lnTo>
                <a:close/>
              </a:path>
              <a:path w="3879850" h="532129">
                <a:moveTo>
                  <a:pt x="657887" y="461568"/>
                </a:moveTo>
                <a:lnTo>
                  <a:pt x="657887" y="527507"/>
                </a:lnTo>
                <a:lnTo>
                  <a:pt x="663103" y="528624"/>
                </a:lnTo>
                <a:lnTo>
                  <a:pt x="669063" y="529556"/>
                </a:lnTo>
                <a:lnTo>
                  <a:pt x="675769" y="530301"/>
                </a:lnTo>
                <a:lnTo>
                  <a:pt x="682847" y="531418"/>
                </a:lnTo>
                <a:lnTo>
                  <a:pt x="691043" y="531977"/>
                </a:lnTo>
                <a:lnTo>
                  <a:pt x="700356" y="531977"/>
                </a:lnTo>
                <a:lnTo>
                  <a:pt x="741428" y="526005"/>
                </a:lnTo>
                <a:lnTo>
                  <a:pt x="777051" y="508088"/>
                </a:lnTo>
                <a:lnTo>
                  <a:pt x="806074" y="478262"/>
                </a:lnTo>
                <a:lnTo>
                  <a:pt x="814652" y="464921"/>
                </a:lnTo>
                <a:lnTo>
                  <a:pt x="684523" y="464921"/>
                </a:lnTo>
                <a:lnTo>
                  <a:pt x="678377" y="464549"/>
                </a:lnTo>
                <a:lnTo>
                  <a:pt x="666828" y="463058"/>
                </a:lnTo>
                <a:lnTo>
                  <a:pt x="661985" y="462313"/>
                </a:lnTo>
                <a:lnTo>
                  <a:pt x="657887" y="461568"/>
                </a:lnTo>
                <a:close/>
              </a:path>
              <a:path w="3879850" h="532129">
                <a:moveTo>
                  <a:pt x="1308780" y="336956"/>
                </a:moveTo>
                <a:lnTo>
                  <a:pt x="953942" y="336956"/>
                </a:lnTo>
                <a:lnTo>
                  <a:pt x="953942" y="507390"/>
                </a:lnTo>
                <a:lnTo>
                  <a:pt x="1028821" y="507390"/>
                </a:lnTo>
                <a:lnTo>
                  <a:pt x="1028821" y="397865"/>
                </a:lnTo>
                <a:lnTo>
                  <a:pt x="1308780" y="397865"/>
                </a:lnTo>
                <a:lnTo>
                  <a:pt x="1308780" y="336956"/>
                </a:lnTo>
                <a:close/>
              </a:path>
              <a:path w="3879850" h="532129">
                <a:moveTo>
                  <a:pt x="1308780" y="397865"/>
                </a:moveTo>
                <a:lnTo>
                  <a:pt x="1233901" y="397865"/>
                </a:lnTo>
                <a:lnTo>
                  <a:pt x="1233901" y="507390"/>
                </a:lnTo>
                <a:lnTo>
                  <a:pt x="1308780" y="507390"/>
                </a:lnTo>
                <a:lnTo>
                  <a:pt x="1308780" y="397865"/>
                </a:lnTo>
                <a:close/>
              </a:path>
              <a:path w="3879850" h="532129">
                <a:moveTo>
                  <a:pt x="729972" y="92760"/>
                </a:moveTo>
                <a:lnTo>
                  <a:pt x="638888" y="92760"/>
                </a:lnTo>
                <a:lnTo>
                  <a:pt x="760148" y="395630"/>
                </a:lnTo>
                <a:lnTo>
                  <a:pt x="755118" y="410718"/>
                </a:lnTo>
                <a:lnTo>
                  <a:pt x="732208" y="448995"/>
                </a:lnTo>
                <a:lnTo>
                  <a:pt x="690856" y="464921"/>
                </a:lnTo>
                <a:lnTo>
                  <a:pt x="814652" y="464921"/>
                </a:lnTo>
                <a:lnTo>
                  <a:pt x="821441" y="451999"/>
                </a:lnTo>
                <a:lnTo>
                  <a:pt x="827762" y="436981"/>
                </a:lnTo>
                <a:lnTo>
                  <a:pt x="872606" y="317398"/>
                </a:lnTo>
                <a:lnTo>
                  <a:pt x="797587" y="317398"/>
                </a:lnTo>
                <a:lnTo>
                  <a:pt x="797215" y="310692"/>
                </a:lnTo>
                <a:lnTo>
                  <a:pt x="796470" y="304359"/>
                </a:lnTo>
                <a:lnTo>
                  <a:pt x="795352" y="298399"/>
                </a:lnTo>
                <a:lnTo>
                  <a:pt x="794607" y="292438"/>
                </a:lnTo>
                <a:lnTo>
                  <a:pt x="793489" y="286664"/>
                </a:lnTo>
                <a:lnTo>
                  <a:pt x="791999" y="281076"/>
                </a:lnTo>
                <a:lnTo>
                  <a:pt x="790882" y="275488"/>
                </a:lnTo>
                <a:lnTo>
                  <a:pt x="789391" y="269900"/>
                </a:lnTo>
                <a:lnTo>
                  <a:pt x="729972" y="92760"/>
                </a:lnTo>
                <a:close/>
              </a:path>
              <a:path w="3879850" h="532129">
                <a:moveTo>
                  <a:pt x="1264076" y="92760"/>
                </a:moveTo>
                <a:lnTo>
                  <a:pt x="1048379" y="92760"/>
                </a:lnTo>
                <a:lnTo>
                  <a:pt x="1046144" y="115357"/>
                </a:lnTo>
                <a:lnTo>
                  <a:pt x="1043350" y="137883"/>
                </a:lnTo>
                <a:lnTo>
                  <a:pt x="1036086" y="182727"/>
                </a:lnTo>
                <a:lnTo>
                  <a:pt x="1026307" y="226174"/>
                </a:lnTo>
                <a:lnTo>
                  <a:pt x="1013734" y="267106"/>
                </a:lnTo>
                <a:lnTo>
                  <a:pt x="998227" y="304126"/>
                </a:lnTo>
                <a:lnTo>
                  <a:pt x="979647" y="336956"/>
                </a:lnTo>
                <a:lnTo>
                  <a:pt x="1066820" y="336956"/>
                </a:lnTo>
                <a:lnTo>
                  <a:pt x="1085260" y="295465"/>
                </a:lnTo>
                <a:lnTo>
                  <a:pt x="1099509" y="251460"/>
                </a:lnTo>
                <a:lnTo>
                  <a:pt x="1110266" y="204695"/>
                </a:lnTo>
                <a:lnTo>
                  <a:pt x="1118229" y="155346"/>
                </a:lnTo>
                <a:lnTo>
                  <a:pt x="1264076" y="155346"/>
                </a:lnTo>
                <a:lnTo>
                  <a:pt x="1264076" y="92760"/>
                </a:lnTo>
                <a:close/>
              </a:path>
              <a:path w="3879850" h="532129">
                <a:moveTo>
                  <a:pt x="1264076" y="155346"/>
                </a:moveTo>
                <a:lnTo>
                  <a:pt x="1180815" y="155346"/>
                </a:lnTo>
                <a:lnTo>
                  <a:pt x="1180815" y="336956"/>
                </a:lnTo>
                <a:lnTo>
                  <a:pt x="1264076" y="336956"/>
                </a:lnTo>
                <a:lnTo>
                  <a:pt x="1264076" y="155346"/>
                </a:lnTo>
                <a:close/>
              </a:path>
              <a:path w="3879850" h="532129">
                <a:moveTo>
                  <a:pt x="956845" y="92760"/>
                </a:moveTo>
                <a:lnTo>
                  <a:pt x="867437" y="92760"/>
                </a:lnTo>
                <a:lnTo>
                  <a:pt x="810998" y="264312"/>
                </a:lnTo>
                <a:lnTo>
                  <a:pt x="801219" y="303288"/>
                </a:lnTo>
                <a:lnTo>
                  <a:pt x="799264" y="317398"/>
                </a:lnTo>
                <a:lnTo>
                  <a:pt x="872606" y="317398"/>
                </a:lnTo>
                <a:lnTo>
                  <a:pt x="956845" y="92760"/>
                </a:lnTo>
                <a:close/>
              </a:path>
              <a:path w="3879850" h="532129">
                <a:moveTo>
                  <a:pt x="1604913" y="148082"/>
                </a:moveTo>
                <a:lnTo>
                  <a:pt x="1482602" y="148082"/>
                </a:lnTo>
                <a:lnTo>
                  <a:pt x="1493149" y="148780"/>
                </a:lnTo>
                <a:lnTo>
                  <a:pt x="1502439" y="150876"/>
                </a:lnTo>
                <a:lnTo>
                  <a:pt x="1529297" y="183251"/>
                </a:lnTo>
                <a:lnTo>
                  <a:pt x="1530100" y="194462"/>
                </a:lnTo>
                <a:lnTo>
                  <a:pt x="1530100" y="207873"/>
                </a:lnTo>
                <a:lnTo>
                  <a:pt x="1477014" y="209550"/>
                </a:lnTo>
                <a:lnTo>
                  <a:pt x="1445057" y="211994"/>
                </a:lnTo>
                <a:lnTo>
                  <a:pt x="1393927" y="224847"/>
                </a:lnTo>
                <a:lnTo>
                  <a:pt x="1359840" y="248316"/>
                </a:lnTo>
                <a:lnTo>
                  <a:pt x="1342797" y="284079"/>
                </a:lnTo>
                <a:lnTo>
                  <a:pt x="1340667" y="306781"/>
                </a:lnTo>
                <a:lnTo>
                  <a:pt x="1341435" y="322567"/>
                </a:lnTo>
                <a:lnTo>
                  <a:pt x="1352960" y="361543"/>
                </a:lnTo>
                <a:lnTo>
                  <a:pt x="1386488" y="393395"/>
                </a:lnTo>
                <a:lnTo>
                  <a:pt x="1435104" y="403453"/>
                </a:lnTo>
                <a:lnTo>
                  <a:pt x="1447432" y="403139"/>
                </a:lnTo>
                <a:lnTo>
                  <a:pt x="1486793" y="395805"/>
                </a:lnTo>
                <a:lnTo>
                  <a:pt x="1523115" y="371322"/>
                </a:lnTo>
                <a:lnTo>
                  <a:pt x="1536247" y="356514"/>
                </a:lnTo>
                <a:lnTo>
                  <a:pt x="1612802" y="356514"/>
                </a:lnTo>
                <a:lnTo>
                  <a:pt x="1612802" y="342544"/>
                </a:lnTo>
                <a:lnTo>
                  <a:pt x="1466397" y="342544"/>
                </a:lnTo>
                <a:lnTo>
                  <a:pt x="1457875" y="342055"/>
                </a:lnTo>
                <a:lnTo>
                  <a:pt x="1426861" y="316176"/>
                </a:lnTo>
                <a:lnTo>
                  <a:pt x="1426174" y="307479"/>
                </a:lnTo>
                <a:lnTo>
                  <a:pt x="1426216" y="306781"/>
                </a:lnTo>
                <a:lnTo>
                  <a:pt x="1451169" y="266198"/>
                </a:lnTo>
                <a:lnTo>
                  <a:pt x="1497689" y="257606"/>
                </a:lnTo>
                <a:lnTo>
                  <a:pt x="1530100" y="256489"/>
                </a:lnTo>
                <a:lnTo>
                  <a:pt x="1612802" y="256489"/>
                </a:lnTo>
                <a:lnTo>
                  <a:pt x="1612802" y="194462"/>
                </a:lnTo>
                <a:lnTo>
                  <a:pt x="1610742" y="168862"/>
                </a:lnTo>
                <a:lnTo>
                  <a:pt x="1604913" y="148082"/>
                </a:lnTo>
                <a:close/>
              </a:path>
              <a:path w="3879850" h="532129">
                <a:moveTo>
                  <a:pt x="1612802" y="356514"/>
                </a:moveTo>
                <a:lnTo>
                  <a:pt x="1538482" y="356514"/>
                </a:lnTo>
                <a:lnTo>
                  <a:pt x="1554687" y="397865"/>
                </a:lnTo>
                <a:lnTo>
                  <a:pt x="1612802" y="397865"/>
                </a:lnTo>
                <a:lnTo>
                  <a:pt x="1612802" y="356514"/>
                </a:lnTo>
                <a:close/>
              </a:path>
              <a:path w="3879850" h="532129">
                <a:moveTo>
                  <a:pt x="1612802" y="256489"/>
                </a:moveTo>
                <a:lnTo>
                  <a:pt x="1530100" y="256489"/>
                </a:lnTo>
                <a:lnTo>
                  <a:pt x="1530100" y="281635"/>
                </a:lnTo>
                <a:lnTo>
                  <a:pt x="1528947" y="295360"/>
                </a:lnTo>
                <a:lnTo>
                  <a:pt x="1501915" y="333743"/>
                </a:lnTo>
                <a:lnTo>
                  <a:pt x="1466397" y="342544"/>
                </a:lnTo>
                <a:lnTo>
                  <a:pt x="1612802" y="342544"/>
                </a:lnTo>
                <a:lnTo>
                  <a:pt x="1612802" y="256489"/>
                </a:lnTo>
                <a:close/>
              </a:path>
              <a:path w="3879850" h="532129">
                <a:moveTo>
                  <a:pt x="1485954" y="86614"/>
                </a:moveTo>
                <a:lnTo>
                  <a:pt x="1438596" y="90700"/>
                </a:lnTo>
                <a:lnTo>
                  <a:pt x="1395010" y="102539"/>
                </a:lnTo>
                <a:lnTo>
                  <a:pt x="1369165" y="113995"/>
                </a:lnTo>
                <a:lnTo>
                  <a:pt x="1396547" y="170434"/>
                </a:lnTo>
                <a:lnTo>
                  <a:pt x="1407164" y="165893"/>
                </a:lnTo>
                <a:lnTo>
                  <a:pt x="1417781" y="161772"/>
                </a:lnTo>
                <a:lnTo>
                  <a:pt x="1460529" y="149758"/>
                </a:lnTo>
                <a:lnTo>
                  <a:pt x="1482602" y="148082"/>
                </a:lnTo>
                <a:lnTo>
                  <a:pt x="1604913" y="148082"/>
                </a:lnTo>
                <a:lnTo>
                  <a:pt x="1604560" y="146824"/>
                </a:lnTo>
                <a:lnTo>
                  <a:pt x="1579833" y="113436"/>
                </a:lnTo>
                <a:lnTo>
                  <a:pt x="1540158" y="93319"/>
                </a:lnTo>
                <a:lnTo>
                  <a:pt x="1514872" y="88290"/>
                </a:lnTo>
                <a:lnTo>
                  <a:pt x="1485954" y="86614"/>
                </a:lnTo>
                <a:close/>
              </a:path>
              <a:path w="3879850" h="532129">
                <a:moveTo>
                  <a:pt x="1654441" y="328015"/>
                </a:moveTo>
                <a:lnTo>
                  <a:pt x="1654441" y="394512"/>
                </a:lnTo>
                <a:lnTo>
                  <a:pt x="1660775" y="397493"/>
                </a:lnTo>
                <a:lnTo>
                  <a:pt x="1701940" y="403453"/>
                </a:lnTo>
                <a:lnTo>
                  <a:pt x="1714827" y="402615"/>
                </a:lnTo>
                <a:lnTo>
                  <a:pt x="1756003" y="382079"/>
                </a:lnTo>
                <a:lnTo>
                  <a:pt x="1777378" y="346456"/>
                </a:lnTo>
                <a:lnTo>
                  <a:pt x="1782123" y="333603"/>
                </a:lnTo>
                <a:lnTo>
                  <a:pt x="1676421" y="333603"/>
                </a:lnTo>
                <a:lnTo>
                  <a:pt x="1671764" y="333044"/>
                </a:lnTo>
                <a:lnTo>
                  <a:pt x="1662823" y="330809"/>
                </a:lnTo>
                <a:lnTo>
                  <a:pt x="1658539" y="329505"/>
                </a:lnTo>
                <a:lnTo>
                  <a:pt x="1654441" y="328015"/>
                </a:lnTo>
                <a:close/>
              </a:path>
              <a:path w="3879850" h="532129">
                <a:moveTo>
                  <a:pt x="1971281" y="155346"/>
                </a:moveTo>
                <a:lnTo>
                  <a:pt x="1888020" y="155346"/>
                </a:lnTo>
                <a:lnTo>
                  <a:pt x="1888020" y="397865"/>
                </a:lnTo>
                <a:lnTo>
                  <a:pt x="1971281" y="397865"/>
                </a:lnTo>
                <a:lnTo>
                  <a:pt x="1971281" y="155346"/>
                </a:lnTo>
                <a:close/>
              </a:path>
              <a:path w="3879850" h="532129">
                <a:moveTo>
                  <a:pt x="1971281" y="92760"/>
                </a:moveTo>
                <a:lnTo>
                  <a:pt x="1740497" y="92760"/>
                </a:lnTo>
                <a:lnTo>
                  <a:pt x="1738471" y="121294"/>
                </a:lnTo>
                <a:lnTo>
                  <a:pt x="1736306" y="147662"/>
                </a:lnTo>
                <a:lnTo>
                  <a:pt x="1731556" y="193903"/>
                </a:lnTo>
                <a:lnTo>
                  <a:pt x="1726806" y="231762"/>
                </a:lnTo>
                <a:lnTo>
                  <a:pt x="1718634" y="275593"/>
                </a:lnTo>
                <a:lnTo>
                  <a:pt x="1706061" y="312893"/>
                </a:lnTo>
                <a:lnTo>
                  <a:pt x="1686479" y="333603"/>
                </a:lnTo>
                <a:lnTo>
                  <a:pt x="1782123" y="333603"/>
                </a:lnTo>
                <a:lnTo>
                  <a:pt x="1793303" y="292287"/>
                </a:lnTo>
                <a:lnTo>
                  <a:pt x="1801511" y="244929"/>
                </a:lnTo>
                <a:lnTo>
                  <a:pt x="1808496" y="187652"/>
                </a:lnTo>
                <a:lnTo>
                  <a:pt x="1811464" y="155346"/>
                </a:lnTo>
                <a:lnTo>
                  <a:pt x="1971281" y="155346"/>
                </a:lnTo>
                <a:lnTo>
                  <a:pt x="1971281" y="92760"/>
                </a:lnTo>
                <a:close/>
              </a:path>
              <a:path w="3879850" h="532129">
                <a:moveTo>
                  <a:pt x="2183922" y="87172"/>
                </a:moveTo>
                <a:lnTo>
                  <a:pt x="2143549" y="91643"/>
                </a:lnTo>
                <a:lnTo>
                  <a:pt x="2093152" y="115112"/>
                </a:lnTo>
                <a:lnTo>
                  <a:pt x="2057633" y="158699"/>
                </a:lnTo>
                <a:lnTo>
                  <a:pt x="2044222" y="198513"/>
                </a:lnTo>
                <a:lnTo>
                  <a:pt x="2039751" y="247548"/>
                </a:lnTo>
                <a:lnTo>
                  <a:pt x="2041009" y="272694"/>
                </a:lnTo>
                <a:lnTo>
                  <a:pt x="2051067" y="316280"/>
                </a:lnTo>
                <a:lnTo>
                  <a:pt x="2070870" y="350961"/>
                </a:lnTo>
                <a:lnTo>
                  <a:pt x="2115190" y="386689"/>
                </a:lnTo>
                <a:lnTo>
                  <a:pt x="2153048" y="399262"/>
                </a:lnTo>
                <a:lnTo>
                  <a:pt x="2196216" y="403453"/>
                </a:lnTo>
                <a:lnTo>
                  <a:pt x="2213154" y="403104"/>
                </a:lnTo>
                <a:lnTo>
                  <a:pt x="2256007" y="397865"/>
                </a:lnTo>
                <a:lnTo>
                  <a:pt x="2303505" y="381660"/>
                </a:lnTo>
                <a:lnTo>
                  <a:pt x="2303505" y="341426"/>
                </a:lnTo>
                <a:lnTo>
                  <a:pt x="2200127" y="341426"/>
                </a:lnTo>
                <a:lnTo>
                  <a:pt x="2183468" y="340169"/>
                </a:lnTo>
                <a:lnTo>
                  <a:pt x="2144806" y="321310"/>
                </a:lnTo>
                <a:lnTo>
                  <a:pt x="2125842" y="282648"/>
                </a:lnTo>
                <a:lnTo>
                  <a:pt x="2124130" y="265988"/>
                </a:lnTo>
                <a:lnTo>
                  <a:pt x="2320828" y="265988"/>
                </a:lnTo>
                <a:lnTo>
                  <a:pt x="2320828" y="225755"/>
                </a:lnTo>
                <a:lnTo>
                  <a:pt x="2320092" y="210667"/>
                </a:lnTo>
                <a:lnTo>
                  <a:pt x="2125807" y="210667"/>
                </a:lnTo>
                <a:lnTo>
                  <a:pt x="2128007" y="195265"/>
                </a:lnTo>
                <a:lnTo>
                  <a:pt x="2152839" y="155206"/>
                </a:lnTo>
                <a:lnTo>
                  <a:pt x="2184481" y="146405"/>
                </a:lnTo>
                <a:lnTo>
                  <a:pt x="2301560" y="146405"/>
                </a:lnTo>
                <a:lnTo>
                  <a:pt x="2294809" y="135858"/>
                </a:lnTo>
                <a:lnTo>
                  <a:pt x="2256566" y="103378"/>
                </a:lnTo>
                <a:lnTo>
                  <a:pt x="2204388" y="88185"/>
                </a:lnTo>
                <a:lnTo>
                  <a:pt x="2183922" y="87172"/>
                </a:lnTo>
                <a:close/>
              </a:path>
              <a:path w="3879850" h="532129">
                <a:moveTo>
                  <a:pt x="2303505" y="317398"/>
                </a:moveTo>
                <a:lnTo>
                  <a:pt x="2265891" y="332381"/>
                </a:lnTo>
                <a:lnTo>
                  <a:pt x="2228347" y="340029"/>
                </a:lnTo>
                <a:lnTo>
                  <a:pt x="2200127" y="341426"/>
                </a:lnTo>
                <a:lnTo>
                  <a:pt x="2303505" y="341426"/>
                </a:lnTo>
                <a:lnTo>
                  <a:pt x="2303505" y="317398"/>
                </a:lnTo>
                <a:close/>
              </a:path>
              <a:path w="3879850" h="532129">
                <a:moveTo>
                  <a:pt x="2301560" y="146405"/>
                </a:moveTo>
                <a:lnTo>
                  <a:pt x="2184481" y="146405"/>
                </a:lnTo>
                <a:lnTo>
                  <a:pt x="2193841" y="146929"/>
                </a:lnTo>
                <a:lnTo>
                  <a:pt x="2202362" y="148501"/>
                </a:lnTo>
                <a:lnTo>
                  <a:pt x="2235890" y="177698"/>
                </a:lnTo>
                <a:lnTo>
                  <a:pt x="2242596" y="210667"/>
                </a:lnTo>
                <a:lnTo>
                  <a:pt x="2320092" y="210667"/>
                </a:lnTo>
                <a:lnTo>
                  <a:pt x="2319780" y="204276"/>
                </a:lnTo>
                <a:lnTo>
                  <a:pt x="2316637" y="184543"/>
                </a:lnTo>
                <a:lnTo>
                  <a:pt x="2311398" y="166557"/>
                </a:lnTo>
                <a:lnTo>
                  <a:pt x="2304064" y="150317"/>
                </a:lnTo>
                <a:lnTo>
                  <a:pt x="2301560" y="146405"/>
                </a:lnTo>
                <a:close/>
              </a:path>
              <a:path w="3879850" h="532129">
                <a:moveTo>
                  <a:pt x="2471604" y="92760"/>
                </a:moveTo>
                <a:lnTo>
                  <a:pt x="2388342" y="92760"/>
                </a:lnTo>
                <a:lnTo>
                  <a:pt x="2388342" y="397865"/>
                </a:lnTo>
                <a:lnTo>
                  <a:pt x="2471604" y="397865"/>
                </a:lnTo>
                <a:lnTo>
                  <a:pt x="2471604" y="272135"/>
                </a:lnTo>
                <a:lnTo>
                  <a:pt x="2671095" y="272135"/>
                </a:lnTo>
                <a:lnTo>
                  <a:pt x="2671095" y="210108"/>
                </a:lnTo>
                <a:lnTo>
                  <a:pt x="2471604" y="210108"/>
                </a:lnTo>
                <a:lnTo>
                  <a:pt x="2471604" y="92760"/>
                </a:lnTo>
                <a:close/>
              </a:path>
              <a:path w="3879850" h="532129">
                <a:moveTo>
                  <a:pt x="2671095" y="272135"/>
                </a:moveTo>
                <a:lnTo>
                  <a:pt x="2587834" y="272135"/>
                </a:lnTo>
                <a:lnTo>
                  <a:pt x="2587834" y="397865"/>
                </a:lnTo>
                <a:lnTo>
                  <a:pt x="2671095" y="397865"/>
                </a:lnTo>
                <a:lnTo>
                  <a:pt x="2671095" y="272135"/>
                </a:lnTo>
                <a:close/>
              </a:path>
              <a:path w="3879850" h="532129">
                <a:moveTo>
                  <a:pt x="2671095" y="92760"/>
                </a:moveTo>
                <a:lnTo>
                  <a:pt x="2587834" y="92760"/>
                </a:lnTo>
                <a:lnTo>
                  <a:pt x="2587834" y="210108"/>
                </a:lnTo>
                <a:lnTo>
                  <a:pt x="2671095" y="210108"/>
                </a:lnTo>
                <a:lnTo>
                  <a:pt x="2671095" y="92760"/>
                </a:lnTo>
                <a:close/>
              </a:path>
              <a:path w="3879850" h="532129">
                <a:moveTo>
                  <a:pt x="2841590" y="92760"/>
                </a:moveTo>
                <a:lnTo>
                  <a:pt x="2758329" y="92760"/>
                </a:lnTo>
                <a:lnTo>
                  <a:pt x="2758329" y="397865"/>
                </a:lnTo>
                <a:lnTo>
                  <a:pt x="2841590" y="397865"/>
                </a:lnTo>
                <a:lnTo>
                  <a:pt x="2841590" y="272135"/>
                </a:lnTo>
                <a:lnTo>
                  <a:pt x="3041082" y="272135"/>
                </a:lnTo>
                <a:lnTo>
                  <a:pt x="3041082" y="210108"/>
                </a:lnTo>
                <a:lnTo>
                  <a:pt x="2841590" y="210108"/>
                </a:lnTo>
                <a:lnTo>
                  <a:pt x="2841590" y="92760"/>
                </a:lnTo>
                <a:close/>
              </a:path>
              <a:path w="3879850" h="532129">
                <a:moveTo>
                  <a:pt x="3041082" y="272135"/>
                </a:moveTo>
                <a:lnTo>
                  <a:pt x="2957821" y="272135"/>
                </a:lnTo>
                <a:lnTo>
                  <a:pt x="2957821" y="397865"/>
                </a:lnTo>
                <a:lnTo>
                  <a:pt x="3041082" y="397865"/>
                </a:lnTo>
                <a:lnTo>
                  <a:pt x="3041082" y="272135"/>
                </a:lnTo>
                <a:close/>
              </a:path>
              <a:path w="3879850" h="532129">
                <a:moveTo>
                  <a:pt x="3041082" y="92760"/>
                </a:moveTo>
                <a:lnTo>
                  <a:pt x="2957821" y="92760"/>
                </a:lnTo>
                <a:lnTo>
                  <a:pt x="2957821" y="210108"/>
                </a:lnTo>
                <a:lnTo>
                  <a:pt x="3041082" y="210108"/>
                </a:lnTo>
                <a:lnTo>
                  <a:pt x="3041082" y="92760"/>
                </a:lnTo>
                <a:close/>
              </a:path>
              <a:path w="3879850" h="532129">
                <a:moveTo>
                  <a:pt x="3211577" y="92760"/>
                </a:moveTo>
                <a:lnTo>
                  <a:pt x="3128316" y="92760"/>
                </a:lnTo>
                <a:lnTo>
                  <a:pt x="3128316" y="397865"/>
                </a:lnTo>
                <a:lnTo>
                  <a:pt x="3254605" y="397865"/>
                </a:lnTo>
                <a:lnTo>
                  <a:pt x="3277446" y="397132"/>
                </a:lnTo>
                <a:lnTo>
                  <a:pt x="3316003" y="391264"/>
                </a:lnTo>
                <a:lnTo>
                  <a:pt x="3357284" y="371462"/>
                </a:lnTo>
                <a:lnTo>
                  <a:pt x="3380858" y="340658"/>
                </a:lnTo>
                <a:lnTo>
                  <a:pt x="3380982" y="340309"/>
                </a:lnTo>
                <a:lnTo>
                  <a:pt x="3211577" y="340309"/>
                </a:lnTo>
                <a:lnTo>
                  <a:pt x="3211577" y="268224"/>
                </a:lnTo>
                <a:lnTo>
                  <a:pt x="3383070" y="268224"/>
                </a:lnTo>
                <a:lnTo>
                  <a:pt x="3380230" y="261029"/>
                </a:lnTo>
                <a:lnTo>
                  <a:pt x="3343035" y="226139"/>
                </a:lnTo>
                <a:lnTo>
                  <a:pt x="3294559" y="213182"/>
                </a:lnTo>
                <a:lnTo>
                  <a:pt x="3251811" y="210667"/>
                </a:lnTo>
                <a:lnTo>
                  <a:pt x="3211577" y="210667"/>
                </a:lnTo>
                <a:lnTo>
                  <a:pt x="3211577" y="92760"/>
                </a:lnTo>
                <a:close/>
              </a:path>
              <a:path w="3879850" h="532129">
                <a:moveTo>
                  <a:pt x="3383070" y="268224"/>
                </a:moveTo>
                <a:lnTo>
                  <a:pt x="3249017" y="268224"/>
                </a:lnTo>
                <a:lnTo>
                  <a:pt x="3262113" y="268712"/>
                </a:lnTo>
                <a:lnTo>
                  <a:pt x="3273464" y="270179"/>
                </a:lnTo>
                <a:lnTo>
                  <a:pt x="3304547" y="293439"/>
                </a:lnTo>
                <a:lnTo>
                  <a:pt x="3305455" y="301752"/>
                </a:lnTo>
                <a:lnTo>
                  <a:pt x="3304478" y="311356"/>
                </a:lnTo>
                <a:lnTo>
                  <a:pt x="3272346" y="338074"/>
                </a:lnTo>
                <a:lnTo>
                  <a:pt x="3250134" y="340309"/>
                </a:lnTo>
                <a:lnTo>
                  <a:pt x="3380982" y="340309"/>
                </a:lnTo>
                <a:lnTo>
                  <a:pt x="3385224" y="328295"/>
                </a:lnTo>
                <a:lnTo>
                  <a:pt x="3387844" y="314953"/>
                </a:lnTo>
                <a:lnTo>
                  <a:pt x="3388717" y="300634"/>
                </a:lnTo>
                <a:lnTo>
                  <a:pt x="3387774" y="286175"/>
                </a:lnTo>
                <a:lnTo>
                  <a:pt x="3384945" y="272973"/>
                </a:lnTo>
                <a:lnTo>
                  <a:pt x="3383070" y="268224"/>
                </a:lnTo>
                <a:close/>
              </a:path>
              <a:path w="3879850" h="532129">
                <a:moveTo>
                  <a:pt x="3516123" y="92760"/>
                </a:moveTo>
                <a:lnTo>
                  <a:pt x="3432862" y="92760"/>
                </a:lnTo>
                <a:lnTo>
                  <a:pt x="3432862" y="397865"/>
                </a:lnTo>
                <a:lnTo>
                  <a:pt x="3516123" y="397865"/>
                </a:lnTo>
                <a:lnTo>
                  <a:pt x="3516123" y="92760"/>
                </a:lnTo>
                <a:close/>
              </a:path>
              <a:path w="3879850" h="532129">
                <a:moveTo>
                  <a:pt x="3661752" y="92760"/>
                </a:moveTo>
                <a:lnTo>
                  <a:pt x="3567314" y="92760"/>
                </a:lnTo>
                <a:lnTo>
                  <a:pt x="3665663" y="241960"/>
                </a:lnTo>
                <a:lnTo>
                  <a:pt x="3562285" y="397865"/>
                </a:lnTo>
                <a:lnTo>
                  <a:pt x="3656722" y="397865"/>
                </a:lnTo>
                <a:lnTo>
                  <a:pt x="3720984" y="293370"/>
                </a:lnTo>
                <a:lnTo>
                  <a:pt x="3810020" y="293370"/>
                </a:lnTo>
                <a:lnTo>
                  <a:pt x="3775747" y="241960"/>
                </a:lnTo>
                <a:lnTo>
                  <a:pt x="3810392" y="189992"/>
                </a:lnTo>
                <a:lnTo>
                  <a:pt x="3720984" y="189992"/>
                </a:lnTo>
                <a:lnTo>
                  <a:pt x="3661752" y="92760"/>
                </a:lnTo>
                <a:close/>
              </a:path>
              <a:path w="3879850" h="532129">
                <a:moveTo>
                  <a:pt x="3810020" y="293370"/>
                </a:moveTo>
                <a:lnTo>
                  <a:pt x="3720984" y="293370"/>
                </a:lnTo>
                <a:lnTo>
                  <a:pt x="3785246" y="397865"/>
                </a:lnTo>
                <a:lnTo>
                  <a:pt x="3879684" y="397865"/>
                </a:lnTo>
                <a:lnTo>
                  <a:pt x="3810020" y="293370"/>
                </a:lnTo>
                <a:close/>
              </a:path>
              <a:path w="3879850" h="532129">
                <a:moveTo>
                  <a:pt x="3875213" y="92760"/>
                </a:moveTo>
                <a:lnTo>
                  <a:pt x="3780776" y="92760"/>
                </a:lnTo>
                <a:lnTo>
                  <a:pt x="3720984" y="189992"/>
                </a:lnTo>
                <a:lnTo>
                  <a:pt x="3810392" y="189992"/>
                </a:lnTo>
                <a:lnTo>
                  <a:pt x="3875213" y="92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77672" y="3570741"/>
            <a:ext cx="4976161" cy="326531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507633" y="5213807"/>
            <a:ext cx="2995295" cy="445134"/>
          </a:xfrm>
          <a:custGeom>
            <a:avLst/>
            <a:gdLst/>
            <a:ahLst/>
            <a:cxnLst/>
            <a:rect l="l" t="t" r="r" b="b"/>
            <a:pathLst>
              <a:path w="2995295" h="445135">
                <a:moveTo>
                  <a:pt x="277164" y="5588"/>
                </a:moveTo>
                <a:lnTo>
                  <a:pt x="0" y="5588"/>
                </a:lnTo>
                <a:lnTo>
                  <a:pt x="0" y="310692"/>
                </a:lnTo>
                <a:lnTo>
                  <a:pt x="83261" y="310692"/>
                </a:lnTo>
                <a:lnTo>
                  <a:pt x="83261" y="68173"/>
                </a:lnTo>
                <a:lnTo>
                  <a:pt x="277164" y="68173"/>
                </a:lnTo>
                <a:lnTo>
                  <a:pt x="277164" y="5588"/>
                </a:lnTo>
                <a:close/>
              </a:path>
              <a:path w="2995295" h="445135">
                <a:moveTo>
                  <a:pt x="277164" y="68173"/>
                </a:moveTo>
                <a:lnTo>
                  <a:pt x="193903" y="68173"/>
                </a:lnTo>
                <a:lnTo>
                  <a:pt x="193903" y="310692"/>
                </a:lnTo>
                <a:lnTo>
                  <a:pt x="277164" y="310692"/>
                </a:lnTo>
                <a:lnTo>
                  <a:pt x="277164" y="68173"/>
                </a:lnTo>
                <a:close/>
              </a:path>
              <a:path w="2995295" h="445135">
                <a:moveTo>
                  <a:pt x="432144" y="5588"/>
                </a:moveTo>
                <a:lnTo>
                  <a:pt x="364529" y="5588"/>
                </a:lnTo>
                <a:lnTo>
                  <a:pt x="364529" y="444804"/>
                </a:lnTo>
                <a:lnTo>
                  <a:pt x="447790" y="444804"/>
                </a:lnTo>
                <a:lnTo>
                  <a:pt x="447726" y="313137"/>
                </a:lnTo>
                <a:lnTo>
                  <a:pt x="447454" y="307689"/>
                </a:lnTo>
                <a:lnTo>
                  <a:pt x="447343" y="306222"/>
                </a:lnTo>
                <a:lnTo>
                  <a:pt x="446566" y="298399"/>
                </a:lnTo>
                <a:lnTo>
                  <a:pt x="445917" y="291623"/>
                </a:lnTo>
                <a:lnTo>
                  <a:pt x="444810" y="284242"/>
                </a:lnTo>
                <a:lnTo>
                  <a:pt x="443320" y="277164"/>
                </a:lnTo>
                <a:lnTo>
                  <a:pt x="615663" y="277164"/>
                </a:lnTo>
                <a:lnTo>
                  <a:pt x="616548" y="276186"/>
                </a:lnTo>
                <a:lnTo>
                  <a:pt x="626187" y="261832"/>
                </a:lnTo>
                <a:lnTo>
                  <a:pt x="632757" y="248666"/>
                </a:lnTo>
                <a:lnTo>
                  <a:pt x="508700" y="248666"/>
                </a:lnTo>
                <a:lnTo>
                  <a:pt x="497838" y="248002"/>
                </a:lnTo>
                <a:lnTo>
                  <a:pt x="460922" y="225056"/>
                </a:lnTo>
                <a:lnTo>
                  <a:pt x="449187" y="184404"/>
                </a:lnTo>
                <a:lnTo>
                  <a:pt x="447790" y="148082"/>
                </a:lnTo>
                <a:lnTo>
                  <a:pt x="448384" y="134985"/>
                </a:lnTo>
                <a:lnTo>
                  <a:pt x="457430" y="94192"/>
                </a:lnTo>
                <a:lnTo>
                  <a:pt x="488024" y="68732"/>
                </a:lnTo>
                <a:lnTo>
                  <a:pt x="507582" y="66497"/>
                </a:lnTo>
                <a:lnTo>
                  <a:pt x="633096" y="66497"/>
                </a:lnTo>
                <a:lnTo>
                  <a:pt x="631601" y="62445"/>
                </a:lnTo>
                <a:lnTo>
                  <a:pt x="620821" y="45262"/>
                </a:lnTo>
                <a:lnTo>
                  <a:pt x="443879" y="45262"/>
                </a:lnTo>
                <a:lnTo>
                  <a:pt x="432144" y="5588"/>
                </a:lnTo>
                <a:close/>
              </a:path>
              <a:path w="2995295" h="445135">
                <a:moveTo>
                  <a:pt x="615663" y="277164"/>
                </a:moveTo>
                <a:lnTo>
                  <a:pt x="447790" y="277164"/>
                </a:lnTo>
                <a:lnTo>
                  <a:pt x="452156" y="282124"/>
                </a:lnTo>
                <a:lnTo>
                  <a:pt x="486627" y="307689"/>
                </a:lnTo>
                <a:lnTo>
                  <a:pt x="532169" y="316280"/>
                </a:lnTo>
                <a:lnTo>
                  <a:pt x="548968" y="315163"/>
                </a:lnTo>
                <a:lnTo>
                  <a:pt x="593078" y="298399"/>
                </a:lnTo>
                <a:lnTo>
                  <a:pt x="615663" y="277164"/>
                </a:lnTo>
                <a:close/>
              </a:path>
              <a:path w="2995295" h="445135">
                <a:moveTo>
                  <a:pt x="633096" y="66497"/>
                </a:moveTo>
                <a:lnTo>
                  <a:pt x="507582" y="66497"/>
                </a:lnTo>
                <a:lnTo>
                  <a:pt x="521377" y="67929"/>
                </a:lnTo>
                <a:lnTo>
                  <a:pt x="533147" y="72224"/>
                </a:lnTo>
                <a:lnTo>
                  <a:pt x="561087" y="117348"/>
                </a:lnTo>
                <a:lnTo>
                  <a:pt x="564580" y="156464"/>
                </a:lnTo>
                <a:lnTo>
                  <a:pt x="564195" y="170713"/>
                </a:lnTo>
                <a:lnTo>
                  <a:pt x="554975" y="216465"/>
                </a:lnTo>
                <a:lnTo>
                  <a:pt x="526022" y="246011"/>
                </a:lnTo>
                <a:lnTo>
                  <a:pt x="508700" y="248666"/>
                </a:lnTo>
                <a:lnTo>
                  <a:pt x="632757" y="248666"/>
                </a:lnTo>
                <a:lnTo>
                  <a:pt x="645745" y="205498"/>
                </a:lnTo>
                <a:lnTo>
                  <a:pt x="649517" y="157581"/>
                </a:lnTo>
                <a:lnTo>
                  <a:pt x="647526" y="121119"/>
                </a:lnTo>
                <a:lnTo>
                  <a:pt x="641554" y="89408"/>
                </a:lnTo>
                <a:lnTo>
                  <a:pt x="633096" y="66497"/>
                </a:lnTo>
                <a:close/>
              </a:path>
              <a:path w="2995295" h="445135">
                <a:moveTo>
                  <a:pt x="534404" y="0"/>
                </a:moveTo>
                <a:lnTo>
                  <a:pt x="495847" y="6146"/>
                </a:lnTo>
                <a:lnTo>
                  <a:pt x="462249" y="28079"/>
                </a:lnTo>
                <a:lnTo>
                  <a:pt x="447790" y="45262"/>
                </a:lnTo>
                <a:lnTo>
                  <a:pt x="620821" y="45262"/>
                </a:lnTo>
                <a:lnTo>
                  <a:pt x="580925" y="10058"/>
                </a:lnTo>
                <a:lnTo>
                  <a:pt x="534404" y="0"/>
                </a:lnTo>
                <a:close/>
              </a:path>
              <a:path w="2995295" h="445135">
                <a:moveTo>
                  <a:pt x="848345" y="0"/>
                </a:moveTo>
                <a:lnTo>
                  <a:pt x="805597" y="4610"/>
                </a:lnTo>
                <a:lnTo>
                  <a:pt x="768996" y="18440"/>
                </a:lnTo>
                <a:lnTo>
                  <a:pt x="727505" y="55530"/>
                </a:lnTo>
                <a:lnTo>
                  <a:pt x="709763" y="90420"/>
                </a:lnTo>
                <a:lnTo>
                  <a:pt x="700822" y="133169"/>
                </a:lnTo>
                <a:lnTo>
                  <a:pt x="699704" y="157581"/>
                </a:lnTo>
                <a:lnTo>
                  <a:pt x="700368" y="176056"/>
                </a:lnTo>
                <a:lnTo>
                  <a:pt x="710322" y="225196"/>
                </a:lnTo>
                <a:lnTo>
                  <a:pt x="731800" y="264591"/>
                </a:lnTo>
                <a:lnTo>
                  <a:pt x="762430" y="293230"/>
                </a:lnTo>
                <a:lnTo>
                  <a:pt x="801406" y="310622"/>
                </a:lnTo>
                <a:lnTo>
                  <a:pt x="846669" y="316280"/>
                </a:lnTo>
                <a:lnTo>
                  <a:pt x="863538" y="315652"/>
                </a:lnTo>
                <a:lnTo>
                  <a:pt x="908696" y="306222"/>
                </a:lnTo>
                <a:lnTo>
                  <a:pt x="945053" y="284953"/>
                </a:lnTo>
                <a:lnTo>
                  <a:pt x="972259" y="252577"/>
                </a:lnTo>
                <a:lnTo>
                  <a:pt x="973998" y="249224"/>
                </a:lnTo>
                <a:lnTo>
                  <a:pt x="847786" y="249224"/>
                </a:lnTo>
                <a:lnTo>
                  <a:pt x="837134" y="248596"/>
                </a:lnTo>
                <a:lnTo>
                  <a:pt x="799311" y="226174"/>
                </a:lnTo>
                <a:lnTo>
                  <a:pt x="786179" y="185381"/>
                </a:lnTo>
                <a:lnTo>
                  <a:pt x="784642" y="157581"/>
                </a:lnTo>
                <a:lnTo>
                  <a:pt x="785550" y="136382"/>
                </a:lnTo>
                <a:lnTo>
                  <a:pt x="799171" y="89966"/>
                </a:lnTo>
                <a:lnTo>
                  <a:pt x="831861" y="68487"/>
                </a:lnTo>
                <a:lnTo>
                  <a:pt x="847228" y="67056"/>
                </a:lnTo>
                <a:lnTo>
                  <a:pt x="973159" y="67056"/>
                </a:lnTo>
                <a:lnTo>
                  <a:pt x="965938" y="55530"/>
                </a:lnTo>
                <a:lnTo>
                  <a:pt x="924342" y="18440"/>
                </a:lnTo>
                <a:lnTo>
                  <a:pt x="869230" y="1152"/>
                </a:lnTo>
                <a:lnTo>
                  <a:pt x="848345" y="0"/>
                </a:lnTo>
                <a:close/>
              </a:path>
              <a:path w="2995295" h="445135">
                <a:moveTo>
                  <a:pt x="973159" y="67056"/>
                </a:moveTo>
                <a:lnTo>
                  <a:pt x="847228" y="67056"/>
                </a:lnTo>
                <a:lnTo>
                  <a:pt x="857880" y="67684"/>
                </a:lnTo>
                <a:lnTo>
                  <a:pt x="867484" y="69570"/>
                </a:lnTo>
                <a:lnTo>
                  <a:pt x="900104" y="97859"/>
                </a:lnTo>
                <a:lnTo>
                  <a:pt x="909953" y="143122"/>
                </a:lnTo>
                <a:lnTo>
                  <a:pt x="910372" y="157581"/>
                </a:lnTo>
                <a:lnTo>
                  <a:pt x="909953" y="172075"/>
                </a:lnTo>
                <a:lnTo>
                  <a:pt x="900104" y="217897"/>
                </a:lnTo>
                <a:lnTo>
                  <a:pt x="867903" y="246710"/>
                </a:lnTo>
                <a:lnTo>
                  <a:pt x="847786" y="249224"/>
                </a:lnTo>
                <a:lnTo>
                  <a:pt x="973998" y="249224"/>
                </a:lnTo>
                <a:lnTo>
                  <a:pt x="989337" y="209864"/>
                </a:lnTo>
                <a:lnTo>
                  <a:pt x="995310" y="157581"/>
                </a:lnTo>
                <a:lnTo>
                  <a:pt x="994122" y="133169"/>
                </a:lnTo>
                <a:lnTo>
                  <a:pt x="990560" y="110782"/>
                </a:lnTo>
                <a:lnTo>
                  <a:pt x="984623" y="90420"/>
                </a:lnTo>
                <a:lnTo>
                  <a:pt x="976310" y="72085"/>
                </a:lnTo>
                <a:lnTo>
                  <a:pt x="973159" y="67056"/>
                </a:lnTo>
                <a:close/>
              </a:path>
              <a:path w="2995295" h="445135">
                <a:moveTo>
                  <a:pt x="1341285" y="5588"/>
                </a:moveTo>
                <a:lnTo>
                  <a:pt x="1064121" y="5588"/>
                </a:lnTo>
                <a:lnTo>
                  <a:pt x="1064121" y="310692"/>
                </a:lnTo>
                <a:lnTo>
                  <a:pt x="1147382" y="310692"/>
                </a:lnTo>
                <a:lnTo>
                  <a:pt x="1147382" y="68173"/>
                </a:lnTo>
                <a:lnTo>
                  <a:pt x="1341285" y="68173"/>
                </a:lnTo>
                <a:lnTo>
                  <a:pt x="1341285" y="5588"/>
                </a:lnTo>
                <a:close/>
              </a:path>
              <a:path w="2995295" h="445135">
                <a:moveTo>
                  <a:pt x="1341285" y="68173"/>
                </a:moveTo>
                <a:lnTo>
                  <a:pt x="1258024" y="68173"/>
                </a:lnTo>
                <a:lnTo>
                  <a:pt x="1258024" y="310692"/>
                </a:lnTo>
                <a:lnTo>
                  <a:pt x="1341285" y="310692"/>
                </a:lnTo>
                <a:lnTo>
                  <a:pt x="1341285" y="68173"/>
                </a:lnTo>
                <a:close/>
              </a:path>
              <a:path w="2995295" h="445135">
                <a:moveTo>
                  <a:pt x="1404063" y="374396"/>
                </a:moveTo>
                <a:lnTo>
                  <a:pt x="1404063" y="440334"/>
                </a:lnTo>
                <a:lnTo>
                  <a:pt x="1409279" y="441452"/>
                </a:lnTo>
                <a:lnTo>
                  <a:pt x="1415239" y="442383"/>
                </a:lnTo>
                <a:lnTo>
                  <a:pt x="1421945" y="443128"/>
                </a:lnTo>
                <a:lnTo>
                  <a:pt x="1429023" y="444246"/>
                </a:lnTo>
                <a:lnTo>
                  <a:pt x="1437219" y="444804"/>
                </a:lnTo>
                <a:lnTo>
                  <a:pt x="1446532" y="444804"/>
                </a:lnTo>
                <a:lnTo>
                  <a:pt x="1487604" y="438832"/>
                </a:lnTo>
                <a:lnTo>
                  <a:pt x="1523227" y="420916"/>
                </a:lnTo>
                <a:lnTo>
                  <a:pt x="1552250" y="391090"/>
                </a:lnTo>
                <a:lnTo>
                  <a:pt x="1560828" y="377748"/>
                </a:lnTo>
                <a:lnTo>
                  <a:pt x="1430699" y="377748"/>
                </a:lnTo>
                <a:lnTo>
                  <a:pt x="1424552" y="377376"/>
                </a:lnTo>
                <a:lnTo>
                  <a:pt x="1413004" y="375886"/>
                </a:lnTo>
                <a:lnTo>
                  <a:pt x="1408161" y="375141"/>
                </a:lnTo>
                <a:lnTo>
                  <a:pt x="1404063" y="374396"/>
                </a:lnTo>
                <a:close/>
              </a:path>
              <a:path w="2995295" h="445135">
                <a:moveTo>
                  <a:pt x="1476148" y="5588"/>
                </a:moveTo>
                <a:lnTo>
                  <a:pt x="1385064" y="5588"/>
                </a:lnTo>
                <a:lnTo>
                  <a:pt x="1506324" y="308457"/>
                </a:lnTo>
                <a:lnTo>
                  <a:pt x="1501294" y="323545"/>
                </a:lnTo>
                <a:lnTo>
                  <a:pt x="1478383" y="361823"/>
                </a:lnTo>
                <a:lnTo>
                  <a:pt x="1437032" y="377748"/>
                </a:lnTo>
                <a:lnTo>
                  <a:pt x="1560828" y="377748"/>
                </a:lnTo>
                <a:lnTo>
                  <a:pt x="1567617" y="364826"/>
                </a:lnTo>
                <a:lnTo>
                  <a:pt x="1573938" y="349808"/>
                </a:lnTo>
                <a:lnTo>
                  <a:pt x="1618782" y="230225"/>
                </a:lnTo>
                <a:lnTo>
                  <a:pt x="1543763" y="230225"/>
                </a:lnTo>
                <a:lnTo>
                  <a:pt x="1543391" y="223520"/>
                </a:lnTo>
                <a:lnTo>
                  <a:pt x="1542646" y="217186"/>
                </a:lnTo>
                <a:lnTo>
                  <a:pt x="1541528" y="211226"/>
                </a:lnTo>
                <a:lnTo>
                  <a:pt x="1540783" y="205265"/>
                </a:lnTo>
                <a:lnTo>
                  <a:pt x="1539665" y="199491"/>
                </a:lnTo>
                <a:lnTo>
                  <a:pt x="1538175" y="193903"/>
                </a:lnTo>
                <a:lnTo>
                  <a:pt x="1537058" y="188315"/>
                </a:lnTo>
                <a:lnTo>
                  <a:pt x="1535567" y="182727"/>
                </a:lnTo>
                <a:lnTo>
                  <a:pt x="1476148" y="5588"/>
                </a:lnTo>
                <a:close/>
              </a:path>
              <a:path w="2995295" h="445135">
                <a:moveTo>
                  <a:pt x="1703021" y="5588"/>
                </a:moveTo>
                <a:lnTo>
                  <a:pt x="1613613" y="5588"/>
                </a:lnTo>
                <a:lnTo>
                  <a:pt x="1557174" y="177139"/>
                </a:lnTo>
                <a:lnTo>
                  <a:pt x="1547395" y="216115"/>
                </a:lnTo>
                <a:lnTo>
                  <a:pt x="1545439" y="230225"/>
                </a:lnTo>
                <a:lnTo>
                  <a:pt x="1618782" y="230225"/>
                </a:lnTo>
                <a:lnTo>
                  <a:pt x="1703021" y="5588"/>
                </a:lnTo>
                <a:close/>
              </a:path>
              <a:path w="2995295" h="445135">
                <a:moveTo>
                  <a:pt x="1878113" y="0"/>
                </a:moveTo>
                <a:lnTo>
                  <a:pt x="1836483" y="4191"/>
                </a:lnTo>
                <a:lnTo>
                  <a:pt x="1799881" y="16764"/>
                </a:lnTo>
                <a:lnTo>
                  <a:pt x="1757762" y="52282"/>
                </a:lnTo>
                <a:lnTo>
                  <a:pt x="1739042" y="87626"/>
                </a:lnTo>
                <a:lnTo>
                  <a:pt x="1729542" y="133169"/>
                </a:lnTo>
                <a:lnTo>
                  <a:pt x="1728355" y="159816"/>
                </a:lnTo>
                <a:lnTo>
                  <a:pt x="1729402" y="185696"/>
                </a:lnTo>
                <a:lnTo>
                  <a:pt x="1737785" y="230120"/>
                </a:lnTo>
                <a:lnTo>
                  <a:pt x="1754444" y="264871"/>
                </a:lnTo>
                <a:lnTo>
                  <a:pt x="1793734" y="300075"/>
                </a:lnTo>
                <a:lnTo>
                  <a:pt x="1849056" y="315267"/>
                </a:lnTo>
                <a:lnTo>
                  <a:pt x="1870849" y="316280"/>
                </a:lnTo>
                <a:lnTo>
                  <a:pt x="1886076" y="315931"/>
                </a:lnTo>
                <a:lnTo>
                  <a:pt x="1933854" y="307724"/>
                </a:lnTo>
                <a:lnTo>
                  <a:pt x="1963610" y="293370"/>
                </a:lnTo>
                <a:lnTo>
                  <a:pt x="1963610" y="248666"/>
                </a:lnTo>
                <a:lnTo>
                  <a:pt x="1878113" y="248666"/>
                </a:lnTo>
                <a:lnTo>
                  <a:pt x="1868160" y="248072"/>
                </a:lnTo>
                <a:lnTo>
                  <a:pt x="1830056" y="226733"/>
                </a:lnTo>
                <a:lnTo>
                  <a:pt x="1815109" y="186918"/>
                </a:lnTo>
                <a:lnTo>
                  <a:pt x="1813292" y="159258"/>
                </a:lnTo>
                <a:lnTo>
                  <a:pt x="1813711" y="144554"/>
                </a:lnTo>
                <a:lnTo>
                  <a:pt x="1824084" y="98733"/>
                </a:lnTo>
                <a:lnTo>
                  <a:pt x="1858136" y="69710"/>
                </a:lnTo>
                <a:lnTo>
                  <a:pt x="1878113" y="67056"/>
                </a:lnTo>
                <a:lnTo>
                  <a:pt x="1955364" y="67056"/>
                </a:lnTo>
                <a:lnTo>
                  <a:pt x="1973109" y="20675"/>
                </a:lnTo>
                <a:lnTo>
                  <a:pt x="1932317" y="6146"/>
                </a:lnTo>
                <a:lnTo>
                  <a:pt x="1893236" y="384"/>
                </a:lnTo>
                <a:lnTo>
                  <a:pt x="1878113" y="0"/>
                </a:lnTo>
                <a:close/>
              </a:path>
              <a:path w="2995295" h="445135">
                <a:moveTo>
                  <a:pt x="1963610" y="222402"/>
                </a:moveTo>
                <a:lnTo>
                  <a:pt x="1924494" y="241960"/>
                </a:lnTo>
                <a:lnTo>
                  <a:pt x="1878113" y="248666"/>
                </a:lnTo>
                <a:lnTo>
                  <a:pt x="1963610" y="248666"/>
                </a:lnTo>
                <a:lnTo>
                  <a:pt x="1963610" y="222402"/>
                </a:lnTo>
                <a:close/>
              </a:path>
              <a:path w="2995295" h="445135">
                <a:moveTo>
                  <a:pt x="1955364" y="67056"/>
                </a:moveTo>
                <a:lnTo>
                  <a:pt x="1878113" y="67056"/>
                </a:lnTo>
                <a:lnTo>
                  <a:pt x="1886495" y="67370"/>
                </a:lnTo>
                <a:lnTo>
                  <a:pt x="1894877" y="68313"/>
                </a:lnTo>
                <a:lnTo>
                  <a:pt x="1938883" y="81200"/>
                </a:lnTo>
                <a:lnTo>
                  <a:pt x="1948522" y="84937"/>
                </a:lnTo>
                <a:lnTo>
                  <a:pt x="1955364" y="67056"/>
                </a:lnTo>
                <a:close/>
              </a:path>
              <a:path w="2995295" h="445135">
                <a:moveTo>
                  <a:pt x="2117096" y="5588"/>
                </a:moveTo>
                <a:lnTo>
                  <a:pt x="2033835" y="5588"/>
                </a:lnTo>
                <a:lnTo>
                  <a:pt x="2033835" y="310692"/>
                </a:lnTo>
                <a:lnTo>
                  <a:pt x="2117096" y="310692"/>
                </a:lnTo>
                <a:lnTo>
                  <a:pt x="2117096" y="155905"/>
                </a:lnTo>
                <a:lnTo>
                  <a:pt x="2208065" y="155905"/>
                </a:lnTo>
                <a:lnTo>
                  <a:pt x="2206215" y="153669"/>
                </a:lnTo>
                <a:lnTo>
                  <a:pt x="2117096" y="153669"/>
                </a:lnTo>
                <a:lnTo>
                  <a:pt x="2117096" y="5588"/>
                </a:lnTo>
                <a:close/>
              </a:path>
              <a:path w="2995295" h="445135">
                <a:moveTo>
                  <a:pt x="2208065" y="155905"/>
                </a:moveTo>
                <a:lnTo>
                  <a:pt x="2117096" y="155905"/>
                </a:lnTo>
                <a:lnTo>
                  <a:pt x="2241709" y="310692"/>
                </a:lnTo>
                <a:lnTo>
                  <a:pt x="2336146" y="310692"/>
                </a:lnTo>
                <a:lnTo>
                  <a:pt x="2208065" y="155905"/>
                </a:lnTo>
                <a:close/>
              </a:path>
              <a:path w="2995295" h="445135">
                <a:moveTo>
                  <a:pt x="2325529" y="5588"/>
                </a:moveTo>
                <a:lnTo>
                  <a:pt x="2233886" y="5588"/>
                </a:lnTo>
                <a:lnTo>
                  <a:pt x="2117096" y="153669"/>
                </a:lnTo>
                <a:lnTo>
                  <a:pt x="2206215" y="153669"/>
                </a:lnTo>
                <a:lnTo>
                  <a:pt x="2204828" y="151993"/>
                </a:lnTo>
                <a:lnTo>
                  <a:pt x="2325529" y="5588"/>
                </a:lnTo>
                <a:close/>
              </a:path>
              <a:path w="2995295" h="445135">
                <a:moveTo>
                  <a:pt x="2499097" y="0"/>
                </a:moveTo>
                <a:lnTo>
                  <a:pt x="2456349" y="4610"/>
                </a:lnTo>
                <a:lnTo>
                  <a:pt x="2419748" y="18440"/>
                </a:lnTo>
                <a:lnTo>
                  <a:pt x="2378257" y="55530"/>
                </a:lnTo>
                <a:lnTo>
                  <a:pt x="2360515" y="90420"/>
                </a:lnTo>
                <a:lnTo>
                  <a:pt x="2351574" y="133169"/>
                </a:lnTo>
                <a:lnTo>
                  <a:pt x="2350456" y="157581"/>
                </a:lnTo>
                <a:lnTo>
                  <a:pt x="2351120" y="176056"/>
                </a:lnTo>
                <a:lnTo>
                  <a:pt x="2361073" y="225196"/>
                </a:lnTo>
                <a:lnTo>
                  <a:pt x="2382552" y="264591"/>
                </a:lnTo>
                <a:lnTo>
                  <a:pt x="2413182" y="293230"/>
                </a:lnTo>
                <a:lnTo>
                  <a:pt x="2452158" y="310622"/>
                </a:lnTo>
                <a:lnTo>
                  <a:pt x="2497421" y="316280"/>
                </a:lnTo>
                <a:lnTo>
                  <a:pt x="2514290" y="315652"/>
                </a:lnTo>
                <a:lnTo>
                  <a:pt x="2559448" y="306222"/>
                </a:lnTo>
                <a:lnTo>
                  <a:pt x="2595804" y="284953"/>
                </a:lnTo>
                <a:lnTo>
                  <a:pt x="2623011" y="252577"/>
                </a:lnTo>
                <a:lnTo>
                  <a:pt x="2624750" y="249224"/>
                </a:lnTo>
                <a:lnTo>
                  <a:pt x="2498538" y="249224"/>
                </a:lnTo>
                <a:lnTo>
                  <a:pt x="2487886" y="248596"/>
                </a:lnTo>
                <a:lnTo>
                  <a:pt x="2450062" y="226174"/>
                </a:lnTo>
                <a:lnTo>
                  <a:pt x="2436931" y="185381"/>
                </a:lnTo>
                <a:lnTo>
                  <a:pt x="2435394" y="157581"/>
                </a:lnTo>
                <a:lnTo>
                  <a:pt x="2436302" y="136382"/>
                </a:lnTo>
                <a:lnTo>
                  <a:pt x="2449923" y="89966"/>
                </a:lnTo>
                <a:lnTo>
                  <a:pt x="2482613" y="68487"/>
                </a:lnTo>
                <a:lnTo>
                  <a:pt x="2497980" y="67056"/>
                </a:lnTo>
                <a:lnTo>
                  <a:pt x="2623911" y="67056"/>
                </a:lnTo>
                <a:lnTo>
                  <a:pt x="2616690" y="55530"/>
                </a:lnTo>
                <a:lnTo>
                  <a:pt x="2575094" y="18440"/>
                </a:lnTo>
                <a:lnTo>
                  <a:pt x="2519982" y="1152"/>
                </a:lnTo>
                <a:lnTo>
                  <a:pt x="2499097" y="0"/>
                </a:lnTo>
                <a:close/>
              </a:path>
              <a:path w="2995295" h="445135">
                <a:moveTo>
                  <a:pt x="2623911" y="67056"/>
                </a:moveTo>
                <a:lnTo>
                  <a:pt x="2497980" y="67056"/>
                </a:lnTo>
                <a:lnTo>
                  <a:pt x="2508632" y="67684"/>
                </a:lnTo>
                <a:lnTo>
                  <a:pt x="2518236" y="69570"/>
                </a:lnTo>
                <a:lnTo>
                  <a:pt x="2550856" y="97859"/>
                </a:lnTo>
                <a:lnTo>
                  <a:pt x="2560705" y="143122"/>
                </a:lnTo>
                <a:lnTo>
                  <a:pt x="2561124" y="157581"/>
                </a:lnTo>
                <a:lnTo>
                  <a:pt x="2560705" y="172075"/>
                </a:lnTo>
                <a:lnTo>
                  <a:pt x="2550856" y="217897"/>
                </a:lnTo>
                <a:lnTo>
                  <a:pt x="2518655" y="246710"/>
                </a:lnTo>
                <a:lnTo>
                  <a:pt x="2498538" y="249224"/>
                </a:lnTo>
                <a:lnTo>
                  <a:pt x="2624750" y="249224"/>
                </a:lnTo>
                <a:lnTo>
                  <a:pt x="2640089" y="209864"/>
                </a:lnTo>
                <a:lnTo>
                  <a:pt x="2646062" y="157581"/>
                </a:lnTo>
                <a:lnTo>
                  <a:pt x="2644874" y="133169"/>
                </a:lnTo>
                <a:lnTo>
                  <a:pt x="2641312" y="110782"/>
                </a:lnTo>
                <a:lnTo>
                  <a:pt x="2635374" y="90420"/>
                </a:lnTo>
                <a:lnTo>
                  <a:pt x="2627062" y="72085"/>
                </a:lnTo>
                <a:lnTo>
                  <a:pt x="2623911" y="67056"/>
                </a:lnTo>
                <a:close/>
              </a:path>
              <a:path w="2995295" h="445135">
                <a:moveTo>
                  <a:pt x="2860160" y="5588"/>
                </a:moveTo>
                <a:lnTo>
                  <a:pt x="2714873" y="5588"/>
                </a:lnTo>
                <a:lnTo>
                  <a:pt x="2714873" y="310692"/>
                </a:lnTo>
                <a:lnTo>
                  <a:pt x="2860160" y="310692"/>
                </a:lnTo>
                <a:lnTo>
                  <a:pt x="2877623" y="310273"/>
                </a:lnTo>
                <a:lnTo>
                  <a:pt x="2921629" y="303987"/>
                </a:lnTo>
                <a:lnTo>
                  <a:pt x="2963538" y="284987"/>
                </a:lnTo>
                <a:lnTo>
                  <a:pt x="2988126" y="253136"/>
                </a:lnTo>
                <a:lnTo>
                  <a:pt x="2798134" y="253136"/>
                </a:lnTo>
                <a:lnTo>
                  <a:pt x="2798134" y="181051"/>
                </a:lnTo>
                <a:lnTo>
                  <a:pt x="2981769" y="181051"/>
                </a:lnTo>
                <a:lnTo>
                  <a:pt x="2975273" y="173786"/>
                </a:lnTo>
                <a:lnTo>
                  <a:pt x="2964971" y="165719"/>
                </a:lnTo>
                <a:lnTo>
                  <a:pt x="2953061" y="159397"/>
                </a:lnTo>
                <a:lnTo>
                  <a:pt x="2939545" y="154822"/>
                </a:lnTo>
                <a:lnTo>
                  <a:pt x="2924423" y="151993"/>
                </a:lnTo>
                <a:lnTo>
                  <a:pt x="2924423" y="149758"/>
                </a:lnTo>
                <a:lnTo>
                  <a:pt x="2961199" y="135299"/>
                </a:lnTo>
                <a:lnTo>
                  <a:pt x="2971784" y="124612"/>
                </a:lnTo>
                <a:lnTo>
                  <a:pt x="2798134" y="124612"/>
                </a:lnTo>
                <a:lnTo>
                  <a:pt x="2798134" y="64262"/>
                </a:lnTo>
                <a:lnTo>
                  <a:pt x="2982561" y="64262"/>
                </a:lnTo>
                <a:lnTo>
                  <a:pt x="2981141" y="58534"/>
                </a:lnTo>
                <a:lnTo>
                  <a:pt x="2949289" y="23190"/>
                </a:lnTo>
                <a:lnTo>
                  <a:pt x="2909405" y="9988"/>
                </a:lnTo>
                <a:lnTo>
                  <a:pt x="2877553" y="6076"/>
                </a:lnTo>
                <a:lnTo>
                  <a:pt x="2860160" y="5588"/>
                </a:lnTo>
                <a:close/>
              </a:path>
              <a:path w="2995295" h="445135">
                <a:moveTo>
                  <a:pt x="2981769" y="181051"/>
                </a:moveTo>
                <a:lnTo>
                  <a:pt x="2852896" y="181051"/>
                </a:lnTo>
                <a:lnTo>
                  <a:pt x="2865993" y="181575"/>
                </a:lnTo>
                <a:lnTo>
                  <a:pt x="2877344" y="183146"/>
                </a:lnTo>
                <a:lnTo>
                  <a:pt x="2907903" y="206825"/>
                </a:lnTo>
                <a:lnTo>
                  <a:pt x="2908776" y="215137"/>
                </a:lnTo>
                <a:lnTo>
                  <a:pt x="2907798" y="224742"/>
                </a:lnTo>
                <a:lnTo>
                  <a:pt x="2875947" y="251040"/>
                </a:lnTo>
                <a:lnTo>
                  <a:pt x="2854573" y="253136"/>
                </a:lnTo>
                <a:lnTo>
                  <a:pt x="2988126" y="253136"/>
                </a:lnTo>
                <a:lnTo>
                  <a:pt x="2990431" y="247373"/>
                </a:lnTo>
                <a:lnTo>
                  <a:pt x="2992876" y="238467"/>
                </a:lnTo>
                <a:lnTo>
                  <a:pt x="2994342" y="229212"/>
                </a:lnTo>
                <a:lnTo>
                  <a:pt x="2994831" y="219608"/>
                </a:lnTo>
                <a:lnTo>
                  <a:pt x="2993609" y="206267"/>
                </a:lnTo>
                <a:lnTo>
                  <a:pt x="2989942" y="194183"/>
                </a:lnTo>
                <a:lnTo>
                  <a:pt x="2983830" y="183356"/>
                </a:lnTo>
                <a:lnTo>
                  <a:pt x="2981769" y="181051"/>
                </a:lnTo>
                <a:close/>
              </a:path>
              <a:path w="2995295" h="445135">
                <a:moveTo>
                  <a:pt x="2982561" y="64262"/>
                </a:moveTo>
                <a:lnTo>
                  <a:pt x="2856808" y="64262"/>
                </a:lnTo>
                <a:lnTo>
                  <a:pt x="2867041" y="64681"/>
                </a:lnTo>
                <a:lnTo>
                  <a:pt x="2875947" y="65938"/>
                </a:lnTo>
                <a:lnTo>
                  <a:pt x="2883525" y="68033"/>
                </a:lnTo>
                <a:lnTo>
                  <a:pt x="2889777" y="70967"/>
                </a:lnTo>
                <a:lnTo>
                  <a:pt x="2897228" y="75437"/>
                </a:lnTo>
                <a:lnTo>
                  <a:pt x="2900953" y="82516"/>
                </a:lnTo>
                <a:lnTo>
                  <a:pt x="2900953" y="92201"/>
                </a:lnTo>
                <a:lnTo>
                  <a:pt x="2870359" y="122796"/>
                </a:lnTo>
                <a:lnTo>
                  <a:pt x="2847308" y="124612"/>
                </a:lnTo>
                <a:lnTo>
                  <a:pt x="2971784" y="124612"/>
                </a:lnTo>
                <a:lnTo>
                  <a:pt x="2976531" y="118290"/>
                </a:lnTo>
                <a:lnTo>
                  <a:pt x="2981420" y="108267"/>
                </a:lnTo>
                <a:lnTo>
                  <a:pt x="2984354" y="97335"/>
                </a:lnTo>
                <a:lnTo>
                  <a:pt x="2985332" y="85496"/>
                </a:lnTo>
                <a:lnTo>
                  <a:pt x="2984284" y="71212"/>
                </a:lnTo>
                <a:lnTo>
                  <a:pt x="2982561" y="64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13082" y="5895949"/>
            <a:ext cx="864235" cy="423545"/>
          </a:xfrm>
          <a:custGeom>
            <a:avLst/>
            <a:gdLst/>
            <a:ahLst/>
            <a:cxnLst/>
            <a:rect l="l" t="t" r="r" b="b"/>
            <a:pathLst>
              <a:path w="864235" h="423545">
                <a:moveTo>
                  <a:pt x="160070" y="0"/>
                </a:moveTo>
                <a:lnTo>
                  <a:pt x="115963" y="4819"/>
                </a:lnTo>
                <a:lnTo>
                  <a:pt x="77114" y="19278"/>
                </a:lnTo>
                <a:lnTo>
                  <a:pt x="44837" y="42208"/>
                </a:lnTo>
                <a:lnTo>
                  <a:pt x="20447" y="72440"/>
                </a:lnTo>
                <a:lnTo>
                  <a:pt x="5111" y="107930"/>
                </a:lnTo>
                <a:lnTo>
                  <a:pt x="0" y="147802"/>
                </a:lnTo>
                <a:lnTo>
                  <a:pt x="0" y="274574"/>
                </a:lnTo>
                <a:lnTo>
                  <a:pt x="5111" y="314591"/>
                </a:lnTo>
                <a:lnTo>
                  <a:pt x="20447" y="350520"/>
                </a:lnTo>
                <a:lnTo>
                  <a:pt x="44837" y="380460"/>
                </a:lnTo>
                <a:lnTo>
                  <a:pt x="77114" y="403682"/>
                </a:lnTo>
                <a:lnTo>
                  <a:pt x="115963" y="418141"/>
                </a:lnTo>
                <a:lnTo>
                  <a:pt x="160070" y="422960"/>
                </a:lnTo>
                <a:lnTo>
                  <a:pt x="181978" y="421755"/>
                </a:lnTo>
                <a:lnTo>
                  <a:pt x="222288" y="412116"/>
                </a:lnTo>
                <a:lnTo>
                  <a:pt x="257814" y="392911"/>
                </a:lnTo>
                <a:lnTo>
                  <a:pt x="286148" y="366329"/>
                </a:lnTo>
                <a:lnTo>
                  <a:pt x="303517" y="338836"/>
                </a:lnTo>
                <a:lnTo>
                  <a:pt x="160070" y="338836"/>
                </a:lnTo>
                <a:lnTo>
                  <a:pt x="151198" y="338361"/>
                </a:lnTo>
                <a:lnTo>
                  <a:pt x="113626" y="321602"/>
                </a:lnTo>
                <a:lnTo>
                  <a:pt x="95188" y="286038"/>
                </a:lnTo>
                <a:lnTo>
                  <a:pt x="94640" y="277495"/>
                </a:lnTo>
                <a:lnTo>
                  <a:pt x="94640" y="144881"/>
                </a:lnTo>
                <a:lnTo>
                  <a:pt x="108150" y="106726"/>
                </a:lnTo>
                <a:lnTo>
                  <a:pt x="142690" y="85585"/>
                </a:lnTo>
                <a:lnTo>
                  <a:pt x="160070" y="83540"/>
                </a:lnTo>
                <a:lnTo>
                  <a:pt x="303715" y="83540"/>
                </a:lnTo>
                <a:lnTo>
                  <a:pt x="297942" y="72440"/>
                </a:lnTo>
                <a:lnTo>
                  <a:pt x="273551" y="42208"/>
                </a:lnTo>
                <a:lnTo>
                  <a:pt x="241274" y="19278"/>
                </a:lnTo>
                <a:lnTo>
                  <a:pt x="203155" y="4819"/>
                </a:lnTo>
                <a:lnTo>
                  <a:pt x="182233" y="1204"/>
                </a:lnTo>
                <a:lnTo>
                  <a:pt x="160070" y="0"/>
                </a:lnTo>
                <a:close/>
              </a:path>
              <a:path w="864235" h="423545">
                <a:moveTo>
                  <a:pt x="303715" y="83540"/>
                </a:moveTo>
                <a:lnTo>
                  <a:pt x="160070" y="83540"/>
                </a:lnTo>
                <a:lnTo>
                  <a:pt x="168614" y="84051"/>
                </a:lnTo>
                <a:lnTo>
                  <a:pt x="176720" y="85585"/>
                </a:lnTo>
                <a:lnTo>
                  <a:pt x="210238" y="107273"/>
                </a:lnTo>
                <a:lnTo>
                  <a:pt x="223748" y="144881"/>
                </a:lnTo>
                <a:lnTo>
                  <a:pt x="223748" y="277495"/>
                </a:lnTo>
                <a:lnTo>
                  <a:pt x="210238" y="315687"/>
                </a:lnTo>
                <a:lnTo>
                  <a:pt x="176720" y="336937"/>
                </a:lnTo>
                <a:lnTo>
                  <a:pt x="160070" y="338836"/>
                </a:lnTo>
                <a:lnTo>
                  <a:pt x="303517" y="338836"/>
                </a:lnTo>
                <a:lnTo>
                  <a:pt x="306558" y="333067"/>
                </a:lnTo>
                <a:lnTo>
                  <a:pt x="313131" y="314591"/>
                </a:lnTo>
                <a:lnTo>
                  <a:pt x="317074" y="295094"/>
                </a:lnTo>
                <a:lnTo>
                  <a:pt x="318389" y="274574"/>
                </a:lnTo>
                <a:lnTo>
                  <a:pt x="318389" y="147802"/>
                </a:lnTo>
                <a:lnTo>
                  <a:pt x="317111" y="127319"/>
                </a:lnTo>
                <a:lnTo>
                  <a:pt x="313277" y="107930"/>
                </a:lnTo>
                <a:lnTo>
                  <a:pt x="306887" y="89638"/>
                </a:lnTo>
                <a:lnTo>
                  <a:pt x="303715" y="83540"/>
                </a:lnTo>
                <a:close/>
              </a:path>
              <a:path w="864235" h="423545">
                <a:moveTo>
                  <a:pt x="761983" y="195707"/>
                </a:moveTo>
                <a:lnTo>
                  <a:pt x="721455" y="202607"/>
                </a:lnTo>
                <a:lnTo>
                  <a:pt x="680159" y="230759"/>
                </a:lnTo>
                <a:lnTo>
                  <a:pt x="660004" y="273989"/>
                </a:lnTo>
                <a:lnTo>
                  <a:pt x="659282" y="333578"/>
                </a:lnTo>
                <a:lnTo>
                  <a:pt x="660004" y="344349"/>
                </a:lnTo>
                <a:lnTo>
                  <a:pt x="680159" y="387689"/>
                </a:lnTo>
                <a:lnTo>
                  <a:pt x="721455" y="416059"/>
                </a:lnTo>
                <a:lnTo>
                  <a:pt x="761983" y="422960"/>
                </a:lnTo>
                <a:lnTo>
                  <a:pt x="775931" y="422194"/>
                </a:lnTo>
                <a:lnTo>
                  <a:pt x="813393" y="410692"/>
                </a:lnTo>
                <a:lnTo>
                  <a:pt x="850198" y="377977"/>
                </a:lnTo>
                <a:lnTo>
                  <a:pt x="858144" y="362788"/>
                </a:lnTo>
                <a:lnTo>
                  <a:pt x="755363" y="362788"/>
                </a:lnTo>
                <a:lnTo>
                  <a:pt x="749131" y="361230"/>
                </a:lnTo>
                <a:lnTo>
                  <a:pt x="725179" y="333578"/>
                </a:lnTo>
                <a:lnTo>
                  <a:pt x="725179" y="284505"/>
                </a:lnTo>
                <a:lnTo>
                  <a:pt x="743289" y="259968"/>
                </a:lnTo>
                <a:lnTo>
                  <a:pt x="749131" y="256463"/>
                </a:lnTo>
                <a:lnTo>
                  <a:pt x="755363" y="254711"/>
                </a:lnTo>
                <a:lnTo>
                  <a:pt x="857715" y="254711"/>
                </a:lnTo>
                <a:lnTo>
                  <a:pt x="856332" y="251205"/>
                </a:lnTo>
                <a:lnTo>
                  <a:pt x="824456" y="214401"/>
                </a:lnTo>
                <a:lnTo>
                  <a:pt x="789149" y="198774"/>
                </a:lnTo>
                <a:lnTo>
                  <a:pt x="775931" y="196473"/>
                </a:lnTo>
                <a:lnTo>
                  <a:pt x="761983" y="195707"/>
                </a:lnTo>
                <a:close/>
              </a:path>
              <a:path w="864235" h="423545">
                <a:moveTo>
                  <a:pt x="789441" y="7010"/>
                </a:moveTo>
                <a:lnTo>
                  <a:pt x="721089" y="7010"/>
                </a:lnTo>
                <a:lnTo>
                  <a:pt x="448852" y="415950"/>
                </a:lnTo>
                <a:lnTo>
                  <a:pt x="517204" y="415950"/>
                </a:lnTo>
                <a:lnTo>
                  <a:pt x="789441" y="7010"/>
                </a:lnTo>
                <a:close/>
              </a:path>
              <a:path w="864235" h="423545">
                <a:moveTo>
                  <a:pt x="857715" y="254711"/>
                </a:moveTo>
                <a:lnTo>
                  <a:pt x="768604" y="254711"/>
                </a:lnTo>
                <a:lnTo>
                  <a:pt x="774641" y="256463"/>
                </a:lnTo>
                <a:lnTo>
                  <a:pt x="780094" y="259968"/>
                </a:lnTo>
                <a:lnTo>
                  <a:pt x="785546" y="263084"/>
                </a:lnTo>
                <a:lnTo>
                  <a:pt x="789830" y="267368"/>
                </a:lnTo>
                <a:lnTo>
                  <a:pt x="792946" y="272821"/>
                </a:lnTo>
                <a:lnTo>
                  <a:pt x="796451" y="278273"/>
                </a:lnTo>
                <a:lnTo>
                  <a:pt x="798204" y="284505"/>
                </a:lnTo>
                <a:lnTo>
                  <a:pt x="798204" y="333578"/>
                </a:lnTo>
                <a:lnTo>
                  <a:pt x="796451" y="339809"/>
                </a:lnTo>
                <a:lnTo>
                  <a:pt x="792946" y="345262"/>
                </a:lnTo>
                <a:lnTo>
                  <a:pt x="789830" y="350714"/>
                </a:lnTo>
                <a:lnTo>
                  <a:pt x="785546" y="354998"/>
                </a:lnTo>
                <a:lnTo>
                  <a:pt x="774641" y="361230"/>
                </a:lnTo>
                <a:lnTo>
                  <a:pt x="768604" y="362788"/>
                </a:lnTo>
                <a:lnTo>
                  <a:pt x="858144" y="362788"/>
                </a:lnTo>
                <a:lnTo>
                  <a:pt x="860713" y="356215"/>
                </a:lnTo>
                <a:lnTo>
                  <a:pt x="863342" y="344349"/>
                </a:lnTo>
                <a:lnTo>
                  <a:pt x="864096" y="333578"/>
                </a:lnTo>
                <a:lnTo>
                  <a:pt x="864093" y="284505"/>
                </a:lnTo>
                <a:lnTo>
                  <a:pt x="863342" y="273989"/>
                </a:lnTo>
                <a:lnTo>
                  <a:pt x="860713" y="262305"/>
                </a:lnTo>
                <a:lnTo>
                  <a:pt x="857715" y="254711"/>
                </a:lnTo>
                <a:close/>
              </a:path>
              <a:path w="864235" h="423545">
                <a:moveTo>
                  <a:pt x="477478" y="0"/>
                </a:moveTo>
                <a:lnTo>
                  <a:pt x="437497" y="6900"/>
                </a:lnTo>
                <a:lnTo>
                  <a:pt x="404599" y="26288"/>
                </a:lnTo>
                <a:lnTo>
                  <a:pt x="378602" y="66598"/>
                </a:lnTo>
                <a:lnTo>
                  <a:pt x="375361" y="137871"/>
                </a:lnTo>
                <a:lnTo>
                  <a:pt x="376083" y="148642"/>
                </a:lnTo>
                <a:lnTo>
                  <a:pt x="396019" y="191982"/>
                </a:lnTo>
                <a:lnTo>
                  <a:pt x="437497" y="220352"/>
                </a:lnTo>
                <a:lnTo>
                  <a:pt x="477478" y="227253"/>
                </a:lnTo>
                <a:lnTo>
                  <a:pt x="491426" y="226487"/>
                </a:lnTo>
                <a:lnTo>
                  <a:pt x="528888" y="214985"/>
                </a:lnTo>
                <a:lnTo>
                  <a:pt x="565692" y="182270"/>
                </a:lnTo>
                <a:lnTo>
                  <a:pt x="573639" y="167081"/>
                </a:lnTo>
                <a:lnTo>
                  <a:pt x="471052" y="167081"/>
                </a:lnTo>
                <a:lnTo>
                  <a:pt x="464820" y="165523"/>
                </a:lnTo>
                <a:lnTo>
                  <a:pt x="441258" y="137871"/>
                </a:lnTo>
                <a:lnTo>
                  <a:pt x="441258" y="88798"/>
                </a:lnTo>
                <a:lnTo>
                  <a:pt x="459368" y="64261"/>
                </a:lnTo>
                <a:lnTo>
                  <a:pt x="464820" y="60756"/>
                </a:lnTo>
                <a:lnTo>
                  <a:pt x="471052" y="59004"/>
                </a:lnTo>
                <a:lnTo>
                  <a:pt x="573481" y="59004"/>
                </a:lnTo>
                <a:lnTo>
                  <a:pt x="572155" y="55498"/>
                </a:lnTo>
                <a:lnTo>
                  <a:pt x="540535" y="18694"/>
                </a:lnTo>
                <a:lnTo>
                  <a:pt x="505081" y="3067"/>
                </a:lnTo>
                <a:lnTo>
                  <a:pt x="491681" y="766"/>
                </a:lnTo>
                <a:lnTo>
                  <a:pt x="477478" y="0"/>
                </a:lnTo>
                <a:close/>
              </a:path>
              <a:path w="864235" h="423545">
                <a:moveTo>
                  <a:pt x="573481" y="59004"/>
                </a:moveTo>
                <a:lnTo>
                  <a:pt x="484294" y="59004"/>
                </a:lnTo>
                <a:lnTo>
                  <a:pt x="490136" y="60756"/>
                </a:lnTo>
                <a:lnTo>
                  <a:pt x="495588" y="64261"/>
                </a:lnTo>
                <a:lnTo>
                  <a:pt x="501041" y="67377"/>
                </a:lnTo>
                <a:lnTo>
                  <a:pt x="505520" y="71661"/>
                </a:lnTo>
                <a:lnTo>
                  <a:pt x="512530" y="82566"/>
                </a:lnTo>
                <a:lnTo>
                  <a:pt x="514283" y="88798"/>
                </a:lnTo>
                <a:lnTo>
                  <a:pt x="514283" y="137871"/>
                </a:lnTo>
                <a:lnTo>
                  <a:pt x="484294" y="167081"/>
                </a:lnTo>
                <a:lnTo>
                  <a:pt x="573639" y="167081"/>
                </a:lnTo>
                <a:lnTo>
                  <a:pt x="576208" y="160508"/>
                </a:lnTo>
                <a:lnTo>
                  <a:pt x="578837" y="148642"/>
                </a:lnTo>
                <a:lnTo>
                  <a:pt x="579590" y="137871"/>
                </a:lnTo>
                <a:lnTo>
                  <a:pt x="579593" y="88798"/>
                </a:lnTo>
                <a:lnTo>
                  <a:pt x="578873" y="78282"/>
                </a:lnTo>
                <a:lnTo>
                  <a:pt x="576354" y="66598"/>
                </a:lnTo>
                <a:lnTo>
                  <a:pt x="573481" y="59004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12356" y="5088077"/>
            <a:ext cx="2078355" cy="570865"/>
          </a:xfrm>
          <a:custGeom>
            <a:avLst/>
            <a:gdLst/>
            <a:ahLst/>
            <a:cxnLst/>
            <a:rect l="l" t="t" r="r" b="b"/>
            <a:pathLst>
              <a:path w="2078354" h="570864">
                <a:moveTo>
                  <a:pt x="354838" y="375513"/>
                </a:moveTo>
                <a:lnTo>
                  <a:pt x="0" y="375513"/>
                </a:lnTo>
                <a:lnTo>
                  <a:pt x="0" y="545947"/>
                </a:lnTo>
                <a:lnTo>
                  <a:pt x="74879" y="545947"/>
                </a:lnTo>
                <a:lnTo>
                  <a:pt x="74879" y="436422"/>
                </a:lnTo>
                <a:lnTo>
                  <a:pt x="354838" y="436422"/>
                </a:lnTo>
                <a:lnTo>
                  <a:pt x="354838" y="375513"/>
                </a:lnTo>
                <a:close/>
              </a:path>
              <a:path w="2078354" h="570864">
                <a:moveTo>
                  <a:pt x="354838" y="436422"/>
                </a:moveTo>
                <a:lnTo>
                  <a:pt x="279958" y="436422"/>
                </a:lnTo>
                <a:lnTo>
                  <a:pt x="279958" y="545947"/>
                </a:lnTo>
                <a:lnTo>
                  <a:pt x="354838" y="545947"/>
                </a:lnTo>
                <a:lnTo>
                  <a:pt x="354838" y="436422"/>
                </a:lnTo>
                <a:close/>
              </a:path>
              <a:path w="2078354" h="570864">
                <a:moveTo>
                  <a:pt x="310133" y="131318"/>
                </a:moveTo>
                <a:lnTo>
                  <a:pt x="94437" y="131318"/>
                </a:lnTo>
                <a:lnTo>
                  <a:pt x="92202" y="153914"/>
                </a:lnTo>
                <a:lnTo>
                  <a:pt x="89408" y="176441"/>
                </a:lnTo>
                <a:lnTo>
                  <a:pt x="82143" y="221284"/>
                </a:lnTo>
                <a:lnTo>
                  <a:pt x="72364" y="264731"/>
                </a:lnTo>
                <a:lnTo>
                  <a:pt x="59791" y="305663"/>
                </a:lnTo>
                <a:lnTo>
                  <a:pt x="44284" y="342684"/>
                </a:lnTo>
                <a:lnTo>
                  <a:pt x="25704" y="375513"/>
                </a:lnTo>
                <a:lnTo>
                  <a:pt x="112877" y="375513"/>
                </a:lnTo>
                <a:lnTo>
                  <a:pt x="131318" y="334022"/>
                </a:lnTo>
                <a:lnTo>
                  <a:pt x="145567" y="290017"/>
                </a:lnTo>
                <a:lnTo>
                  <a:pt x="156324" y="243252"/>
                </a:lnTo>
                <a:lnTo>
                  <a:pt x="164287" y="193903"/>
                </a:lnTo>
                <a:lnTo>
                  <a:pt x="310133" y="193903"/>
                </a:lnTo>
                <a:lnTo>
                  <a:pt x="310133" y="131318"/>
                </a:lnTo>
                <a:close/>
              </a:path>
              <a:path w="2078354" h="570864">
                <a:moveTo>
                  <a:pt x="310133" y="193903"/>
                </a:moveTo>
                <a:lnTo>
                  <a:pt x="226872" y="193903"/>
                </a:lnTo>
                <a:lnTo>
                  <a:pt x="226872" y="375513"/>
                </a:lnTo>
                <a:lnTo>
                  <a:pt x="310133" y="375513"/>
                </a:lnTo>
                <a:lnTo>
                  <a:pt x="310133" y="193903"/>
                </a:lnTo>
                <a:close/>
              </a:path>
              <a:path w="2078354" h="570864">
                <a:moveTo>
                  <a:pt x="382254" y="500125"/>
                </a:moveTo>
                <a:lnTo>
                  <a:pt x="382254" y="566064"/>
                </a:lnTo>
                <a:lnTo>
                  <a:pt x="387469" y="567182"/>
                </a:lnTo>
                <a:lnTo>
                  <a:pt x="393430" y="568113"/>
                </a:lnTo>
                <a:lnTo>
                  <a:pt x="400135" y="568858"/>
                </a:lnTo>
                <a:lnTo>
                  <a:pt x="407213" y="569976"/>
                </a:lnTo>
                <a:lnTo>
                  <a:pt x="415409" y="570534"/>
                </a:lnTo>
                <a:lnTo>
                  <a:pt x="424722" y="570534"/>
                </a:lnTo>
                <a:lnTo>
                  <a:pt x="465794" y="564562"/>
                </a:lnTo>
                <a:lnTo>
                  <a:pt x="501418" y="546646"/>
                </a:lnTo>
                <a:lnTo>
                  <a:pt x="530440" y="516820"/>
                </a:lnTo>
                <a:lnTo>
                  <a:pt x="539018" y="503478"/>
                </a:lnTo>
                <a:lnTo>
                  <a:pt x="408890" y="503478"/>
                </a:lnTo>
                <a:lnTo>
                  <a:pt x="402743" y="503106"/>
                </a:lnTo>
                <a:lnTo>
                  <a:pt x="391194" y="501616"/>
                </a:lnTo>
                <a:lnTo>
                  <a:pt x="386351" y="500871"/>
                </a:lnTo>
                <a:lnTo>
                  <a:pt x="382254" y="500125"/>
                </a:lnTo>
                <a:close/>
              </a:path>
              <a:path w="2078354" h="570864">
                <a:moveTo>
                  <a:pt x="454339" y="131318"/>
                </a:moveTo>
                <a:lnTo>
                  <a:pt x="363254" y="131318"/>
                </a:lnTo>
                <a:lnTo>
                  <a:pt x="484514" y="434187"/>
                </a:lnTo>
                <a:lnTo>
                  <a:pt x="479485" y="449275"/>
                </a:lnTo>
                <a:lnTo>
                  <a:pt x="456574" y="487553"/>
                </a:lnTo>
                <a:lnTo>
                  <a:pt x="415223" y="503478"/>
                </a:lnTo>
                <a:lnTo>
                  <a:pt x="539018" y="503478"/>
                </a:lnTo>
                <a:lnTo>
                  <a:pt x="545807" y="490556"/>
                </a:lnTo>
                <a:lnTo>
                  <a:pt x="552129" y="475538"/>
                </a:lnTo>
                <a:lnTo>
                  <a:pt x="596973" y="355955"/>
                </a:lnTo>
                <a:lnTo>
                  <a:pt x="521954" y="355955"/>
                </a:lnTo>
                <a:lnTo>
                  <a:pt x="521581" y="349250"/>
                </a:lnTo>
                <a:lnTo>
                  <a:pt x="520836" y="342916"/>
                </a:lnTo>
                <a:lnTo>
                  <a:pt x="519718" y="336956"/>
                </a:lnTo>
                <a:lnTo>
                  <a:pt x="518973" y="330995"/>
                </a:lnTo>
                <a:lnTo>
                  <a:pt x="517856" y="325221"/>
                </a:lnTo>
                <a:lnTo>
                  <a:pt x="516366" y="319633"/>
                </a:lnTo>
                <a:lnTo>
                  <a:pt x="515248" y="314045"/>
                </a:lnTo>
                <a:lnTo>
                  <a:pt x="513758" y="308457"/>
                </a:lnTo>
                <a:lnTo>
                  <a:pt x="454339" y="131318"/>
                </a:lnTo>
                <a:close/>
              </a:path>
              <a:path w="2078354" h="570864">
                <a:moveTo>
                  <a:pt x="681212" y="131318"/>
                </a:moveTo>
                <a:lnTo>
                  <a:pt x="591804" y="131318"/>
                </a:lnTo>
                <a:lnTo>
                  <a:pt x="535365" y="302869"/>
                </a:lnTo>
                <a:lnTo>
                  <a:pt x="525586" y="341845"/>
                </a:lnTo>
                <a:lnTo>
                  <a:pt x="523630" y="355955"/>
                </a:lnTo>
                <a:lnTo>
                  <a:pt x="596973" y="355955"/>
                </a:lnTo>
                <a:lnTo>
                  <a:pt x="681212" y="131318"/>
                </a:lnTo>
                <a:close/>
              </a:path>
              <a:path w="2078354" h="570864">
                <a:moveTo>
                  <a:pt x="994327" y="8940"/>
                </a:moveTo>
                <a:lnTo>
                  <a:pt x="916130" y="18545"/>
                </a:lnTo>
                <a:lnTo>
                  <a:pt x="871391" y="25145"/>
                </a:lnTo>
                <a:lnTo>
                  <a:pt x="818305" y="39814"/>
                </a:lnTo>
                <a:lnTo>
                  <a:pt x="776395" y="63703"/>
                </a:lnTo>
                <a:lnTo>
                  <a:pt x="744963" y="96532"/>
                </a:lnTo>
                <a:lnTo>
                  <a:pt x="723309" y="139141"/>
                </a:lnTo>
                <a:lnTo>
                  <a:pt x="710736" y="191249"/>
                </a:lnTo>
                <a:lnTo>
                  <a:pt x="706695" y="249038"/>
                </a:lnTo>
                <a:lnTo>
                  <a:pt x="706588" y="255185"/>
                </a:lnTo>
                <a:lnTo>
                  <a:pt x="707174" y="275697"/>
                </a:lnTo>
                <a:lnTo>
                  <a:pt x="712203" y="315931"/>
                </a:lnTo>
                <a:lnTo>
                  <a:pt x="729456" y="366572"/>
                </a:lnTo>
                <a:lnTo>
                  <a:pt x="757047" y="404675"/>
                </a:lnTo>
                <a:lnTo>
                  <a:pt x="793718" y="429717"/>
                </a:lnTo>
                <a:lnTo>
                  <a:pt x="838247" y="441242"/>
                </a:lnTo>
                <a:lnTo>
                  <a:pt x="854627" y="442010"/>
                </a:lnTo>
                <a:lnTo>
                  <a:pt x="876036" y="440928"/>
                </a:lnTo>
                <a:lnTo>
                  <a:pt x="914873" y="432266"/>
                </a:lnTo>
                <a:lnTo>
                  <a:pt x="962196" y="402615"/>
                </a:lnTo>
                <a:lnTo>
                  <a:pt x="859657" y="374396"/>
                </a:lnTo>
                <a:lnTo>
                  <a:pt x="850262" y="373802"/>
                </a:lnTo>
                <a:lnTo>
                  <a:pt x="815092" y="353720"/>
                </a:lnTo>
                <a:lnTo>
                  <a:pt x="796792" y="312683"/>
                </a:lnTo>
                <a:lnTo>
                  <a:pt x="791692" y="271227"/>
                </a:lnTo>
                <a:lnTo>
                  <a:pt x="791553" y="260261"/>
                </a:lnTo>
                <a:lnTo>
                  <a:pt x="794091" y="255185"/>
                </a:lnTo>
                <a:lnTo>
                  <a:pt x="824452" y="226768"/>
                </a:lnTo>
                <a:lnTo>
                  <a:pt x="865245" y="213461"/>
                </a:lnTo>
                <a:lnTo>
                  <a:pt x="989976" y="213461"/>
                </a:lnTo>
                <a:lnTo>
                  <a:pt x="989298" y="211785"/>
                </a:lnTo>
                <a:lnTo>
                  <a:pt x="981548" y="198373"/>
                </a:lnTo>
                <a:lnTo>
                  <a:pt x="791483" y="198373"/>
                </a:lnTo>
                <a:lnTo>
                  <a:pt x="792566" y="184788"/>
                </a:lnTo>
                <a:lnTo>
                  <a:pt x="802100" y="143262"/>
                </a:lnTo>
                <a:lnTo>
                  <a:pt x="827386" y="113576"/>
                </a:lnTo>
                <a:lnTo>
                  <a:pt x="868073" y="99082"/>
                </a:lnTo>
                <a:lnTo>
                  <a:pt x="914489" y="92236"/>
                </a:lnTo>
                <a:lnTo>
                  <a:pt x="939006" y="89407"/>
                </a:lnTo>
                <a:lnTo>
                  <a:pt x="956189" y="87312"/>
                </a:lnTo>
                <a:lnTo>
                  <a:pt x="973093" y="85496"/>
                </a:lnTo>
                <a:lnTo>
                  <a:pt x="1003827" y="81584"/>
                </a:lnTo>
                <a:lnTo>
                  <a:pt x="994327" y="8940"/>
                </a:lnTo>
                <a:close/>
              </a:path>
              <a:path w="2078354" h="570864">
                <a:moveTo>
                  <a:pt x="989976" y="213461"/>
                </a:moveTo>
                <a:lnTo>
                  <a:pt x="865245" y="213461"/>
                </a:lnTo>
                <a:lnTo>
                  <a:pt x="878935" y="214823"/>
                </a:lnTo>
                <a:lnTo>
                  <a:pt x="890391" y="218909"/>
                </a:lnTo>
                <a:lnTo>
                  <a:pt x="915816" y="260261"/>
                </a:lnTo>
                <a:lnTo>
                  <a:pt x="918874" y="292461"/>
                </a:lnTo>
                <a:lnTo>
                  <a:pt x="918765" y="296443"/>
                </a:lnTo>
                <a:lnTo>
                  <a:pt x="911066" y="340867"/>
                </a:lnTo>
                <a:lnTo>
                  <a:pt x="883650" y="369995"/>
                </a:lnTo>
                <a:lnTo>
                  <a:pt x="859657" y="374396"/>
                </a:lnTo>
                <a:lnTo>
                  <a:pt x="983398" y="374396"/>
                </a:lnTo>
                <a:lnTo>
                  <a:pt x="999077" y="333184"/>
                </a:lnTo>
                <a:lnTo>
                  <a:pt x="1003827" y="285546"/>
                </a:lnTo>
                <a:lnTo>
                  <a:pt x="1002919" y="264382"/>
                </a:lnTo>
                <a:lnTo>
                  <a:pt x="1000195" y="245033"/>
                </a:lnTo>
                <a:lnTo>
                  <a:pt x="995655" y="227501"/>
                </a:lnTo>
                <a:lnTo>
                  <a:pt x="989976" y="213461"/>
                </a:lnTo>
                <a:close/>
              </a:path>
              <a:path w="2078354" h="570864">
                <a:moveTo>
                  <a:pt x="884803" y="151993"/>
                </a:moveTo>
                <a:lnTo>
                  <a:pt x="844010" y="159257"/>
                </a:lnTo>
                <a:lnTo>
                  <a:pt x="808282" y="182448"/>
                </a:lnTo>
                <a:lnTo>
                  <a:pt x="795395" y="198373"/>
                </a:lnTo>
                <a:lnTo>
                  <a:pt x="981548" y="198373"/>
                </a:lnTo>
                <a:lnTo>
                  <a:pt x="947947" y="167081"/>
                </a:lnTo>
                <a:lnTo>
                  <a:pt x="902370" y="152936"/>
                </a:lnTo>
                <a:lnTo>
                  <a:pt x="884803" y="151993"/>
                </a:lnTo>
                <a:close/>
              </a:path>
              <a:path w="2078354" h="570864">
                <a:moveTo>
                  <a:pt x="1029012" y="366572"/>
                </a:moveTo>
                <a:lnTo>
                  <a:pt x="1029012" y="433070"/>
                </a:lnTo>
                <a:lnTo>
                  <a:pt x="1035345" y="436050"/>
                </a:lnTo>
                <a:lnTo>
                  <a:pt x="1076510" y="442010"/>
                </a:lnTo>
                <a:lnTo>
                  <a:pt x="1089398" y="441172"/>
                </a:lnTo>
                <a:lnTo>
                  <a:pt x="1130574" y="420636"/>
                </a:lnTo>
                <a:lnTo>
                  <a:pt x="1151948" y="385013"/>
                </a:lnTo>
                <a:lnTo>
                  <a:pt x="1156694" y="372160"/>
                </a:lnTo>
                <a:lnTo>
                  <a:pt x="1050992" y="372160"/>
                </a:lnTo>
                <a:lnTo>
                  <a:pt x="1046335" y="371602"/>
                </a:lnTo>
                <a:lnTo>
                  <a:pt x="1037394" y="369366"/>
                </a:lnTo>
                <a:lnTo>
                  <a:pt x="1033110" y="368062"/>
                </a:lnTo>
                <a:lnTo>
                  <a:pt x="1029012" y="366572"/>
                </a:lnTo>
                <a:close/>
              </a:path>
              <a:path w="2078354" h="570864">
                <a:moveTo>
                  <a:pt x="1345852" y="193903"/>
                </a:moveTo>
                <a:lnTo>
                  <a:pt x="1262591" y="193903"/>
                </a:lnTo>
                <a:lnTo>
                  <a:pt x="1262591" y="436422"/>
                </a:lnTo>
                <a:lnTo>
                  <a:pt x="1345852" y="436422"/>
                </a:lnTo>
                <a:lnTo>
                  <a:pt x="1345852" y="193903"/>
                </a:lnTo>
                <a:close/>
              </a:path>
              <a:path w="2078354" h="570864">
                <a:moveTo>
                  <a:pt x="1345852" y="131318"/>
                </a:moveTo>
                <a:lnTo>
                  <a:pt x="1115067" y="131318"/>
                </a:lnTo>
                <a:lnTo>
                  <a:pt x="1113042" y="159851"/>
                </a:lnTo>
                <a:lnTo>
                  <a:pt x="1110876" y="186220"/>
                </a:lnTo>
                <a:lnTo>
                  <a:pt x="1106127" y="232460"/>
                </a:lnTo>
                <a:lnTo>
                  <a:pt x="1101377" y="270319"/>
                </a:lnTo>
                <a:lnTo>
                  <a:pt x="1093204" y="314150"/>
                </a:lnTo>
                <a:lnTo>
                  <a:pt x="1080631" y="351450"/>
                </a:lnTo>
                <a:lnTo>
                  <a:pt x="1061050" y="372160"/>
                </a:lnTo>
                <a:lnTo>
                  <a:pt x="1156694" y="372160"/>
                </a:lnTo>
                <a:lnTo>
                  <a:pt x="1167874" y="330844"/>
                </a:lnTo>
                <a:lnTo>
                  <a:pt x="1176081" y="283486"/>
                </a:lnTo>
                <a:lnTo>
                  <a:pt x="1183066" y="226209"/>
                </a:lnTo>
                <a:lnTo>
                  <a:pt x="1186035" y="193903"/>
                </a:lnTo>
                <a:lnTo>
                  <a:pt x="1345852" y="193903"/>
                </a:lnTo>
                <a:lnTo>
                  <a:pt x="1345852" y="131318"/>
                </a:lnTo>
                <a:close/>
              </a:path>
              <a:path w="2078354" h="570864">
                <a:moveTo>
                  <a:pt x="1558493" y="125729"/>
                </a:moveTo>
                <a:lnTo>
                  <a:pt x="1518119" y="130200"/>
                </a:lnTo>
                <a:lnTo>
                  <a:pt x="1467723" y="153669"/>
                </a:lnTo>
                <a:lnTo>
                  <a:pt x="1432204" y="197256"/>
                </a:lnTo>
                <a:lnTo>
                  <a:pt x="1418793" y="237070"/>
                </a:lnTo>
                <a:lnTo>
                  <a:pt x="1414322" y="286105"/>
                </a:lnTo>
                <a:lnTo>
                  <a:pt x="1415580" y="311251"/>
                </a:lnTo>
                <a:lnTo>
                  <a:pt x="1425638" y="354837"/>
                </a:lnTo>
                <a:lnTo>
                  <a:pt x="1445440" y="389518"/>
                </a:lnTo>
                <a:lnTo>
                  <a:pt x="1489760" y="425246"/>
                </a:lnTo>
                <a:lnTo>
                  <a:pt x="1527619" y="437819"/>
                </a:lnTo>
                <a:lnTo>
                  <a:pt x="1570786" y="442010"/>
                </a:lnTo>
                <a:lnTo>
                  <a:pt x="1587725" y="441661"/>
                </a:lnTo>
                <a:lnTo>
                  <a:pt x="1630578" y="436422"/>
                </a:lnTo>
                <a:lnTo>
                  <a:pt x="1678076" y="420217"/>
                </a:lnTo>
                <a:lnTo>
                  <a:pt x="1678076" y="379984"/>
                </a:lnTo>
                <a:lnTo>
                  <a:pt x="1574698" y="379984"/>
                </a:lnTo>
                <a:lnTo>
                  <a:pt x="1558039" y="378726"/>
                </a:lnTo>
                <a:lnTo>
                  <a:pt x="1519377" y="359867"/>
                </a:lnTo>
                <a:lnTo>
                  <a:pt x="1500412" y="321205"/>
                </a:lnTo>
                <a:lnTo>
                  <a:pt x="1498701" y="304546"/>
                </a:lnTo>
                <a:lnTo>
                  <a:pt x="1695399" y="304546"/>
                </a:lnTo>
                <a:lnTo>
                  <a:pt x="1695399" y="264312"/>
                </a:lnTo>
                <a:lnTo>
                  <a:pt x="1694663" y="249224"/>
                </a:lnTo>
                <a:lnTo>
                  <a:pt x="1500378" y="249224"/>
                </a:lnTo>
                <a:lnTo>
                  <a:pt x="1502578" y="233822"/>
                </a:lnTo>
                <a:lnTo>
                  <a:pt x="1527409" y="193763"/>
                </a:lnTo>
                <a:lnTo>
                  <a:pt x="1559051" y="184962"/>
                </a:lnTo>
                <a:lnTo>
                  <a:pt x="1676131" y="184962"/>
                </a:lnTo>
                <a:lnTo>
                  <a:pt x="1669380" y="174415"/>
                </a:lnTo>
                <a:lnTo>
                  <a:pt x="1631137" y="141935"/>
                </a:lnTo>
                <a:lnTo>
                  <a:pt x="1578959" y="126742"/>
                </a:lnTo>
                <a:lnTo>
                  <a:pt x="1558493" y="125729"/>
                </a:lnTo>
                <a:close/>
              </a:path>
              <a:path w="2078354" h="570864">
                <a:moveTo>
                  <a:pt x="1678076" y="355955"/>
                </a:moveTo>
                <a:lnTo>
                  <a:pt x="1640462" y="370938"/>
                </a:lnTo>
                <a:lnTo>
                  <a:pt x="1602917" y="378587"/>
                </a:lnTo>
                <a:lnTo>
                  <a:pt x="1574698" y="379984"/>
                </a:lnTo>
                <a:lnTo>
                  <a:pt x="1678076" y="379984"/>
                </a:lnTo>
                <a:lnTo>
                  <a:pt x="1678076" y="355955"/>
                </a:lnTo>
                <a:close/>
              </a:path>
              <a:path w="2078354" h="570864">
                <a:moveTo>
                  <a:pt x="1676131" y="184962"/>
                </a:moveTo>
                <a:lnTo>
                  <a:pt x="1559051" y="184962"/>
                </a:lnTo>
                <a:lnTo>
                  <a:pt x="1568411" y="185486"/>
                </a:lnTo>
                <a:lnTo>
                  <a:pt x="1576933" y="187058"/>
                </a:lnTo>
                <a:lnTo>
                  <a:pt x="1610461" y="216255"/>
                </a:lnTo>
                <a:lnTo>
                  <a:pt x="1617167" y="249224"/>
                </a:lnTo>
                <a:lnTo>
                  <a:pt x="1694663" y="249224"/>
                </a:lnTo>
                <a:lnTo>
                  <a:pt x="1694351" y="242833"/>
                </a:lnTo>
                <a:lnTo>
                  <a:pt x="1691208" y="223100"/>
                </a:lnTo>
                <a:lnTo>
                  <a:pt x="1685969" y="205114"/>
                </a:lnTo>
                <a:lnTo>
                  <a:pt x="1678635" y="188874"/>
                </a:lnTo>
                <a:lnTo>
                  <a:pt x="1676131" y="184962"/>
                </a:lnTo>
                <a:close/>
              </a:path>
              <a:path w="2078354" h="570864">
                <a:moveTo>
                  <a:pt x="1864615" y="0"/>
                </a:moveTo>
                <a:lnTo>
                  <a:pt x="1790294" y="0"/>
                </a:lnTo>
                <a:lnTo>
                  <a:pt x="1792006" y="14563"/>
                </a:lnTo>
                <a:lnTo>
                  <a:pt x="1804264" y="51968"/>
                </a:lnTo>
                <a:lnTo>
                  <a:pt x="1843380" y="86055"/>
                </a:lnTo>
                <a:lnTo>
                  <a:pt x="1897235" y="97056"/>
                </a:lnTo>
                <a:lnTo>
                  <a:pt x="1920495" y="97790"/>
                </a:lnTo>
                <a:lnTo>
                  <a:pt x="1943301" y="97021"/>
                </a:lnTo>
                <a:lnTo>
                  <a:pt x="1981578" y="90874"/>
                </a:lnTo>
                <a:lnTo>
                  <a:pt x="2021777" y="70827"/>
                </a:lnTo>
                <a:lnTo>
                  <a:pt x="2039251" y="50850"/>
                </a:lnTo>
                <a:lnTo>
                  <a:pt x="1922171" y="50850"/>
                </a:lnTo>
                <a:lnTo>
                  <a:pt x="1908655" y="50222"/>
                </a:lnTo>
                <a:lnTo>
                  <a:pt x="1869923" y="25565"/>
                </a:lnTo>
                <a:lnTo>
                  <a:pt x="1866650" y="14109"/>
                </a:lnTo>
                <a:lnTo>
                  <a:pt x="1864615" y="0"/>
                </a:lnTo>
                <a:close/>
              </a:path>
              <a:path w="2078354" h="570864">
                <a:moveTo>
                  <a:pt x="2055165" y="0"/>
                </a:moveTo>
                <a:lnTo>
                  <a:pt x="1979727" y="0"/>
                </a:lnTo>
                <a:lnTo>
                  <a:pt x="1977527" y="13411"/>
                </a:lnTo>
                <a:lnTo>
                  <a:pt x="1973720" y="24587"/>
                </a:lnTo>
                <a:lnTo>
                  <a:pt x="1933627" y="50187"/>
                </a:lnTo>
                <a:lnTo>
                  <a:pt x="1922171" y="50850"/>
                </a:lnTo>
                <a:lnTo>
                  <a:pt x="2039251" y="50850"/>
                </a:lnTo>
                <a:lnTo>
                  <a:pt x="2045002" y="39814"/>
                </a:lnTo>
                <a:lnTo>
                  <a:pt x="2049717" y="27381"/>
                </a:lnTo>
                <a:lnTo>
                  <a:pt x="2053110" y="14074"/>
                </a:lnTo>
                <a:lnTo>
                  <a:pt x="2055165" y="0"/>
                </a:lnTo>
                <a:close/>
              </a:path>
              <a:path w="2078354" h="570864">
                <a:moveTo>
                  <a:pt x="1843380" y="131318"/>
                </a:moveTo>
                <a:lnTo>
                  <a:pt x="1762913" y="131318"/>
                </a:lnTo>
                <a:lnTo>
                  <a:pt x="1762913" y="436422"/>
                </a:lnTo>
                <a:lnTo>
                  <a:pt x="1862938" y="436422"/>
                </a:lnTo>
                <a:lnTo>
                  <a:pt x="1922787" y="345338"/>
                </a:lnTo>
                <a:lnTo>
                  <a:pt x="1837233" y="345338"/>
                </a:lnTo>
                <a:lnTo>
                  <a:pt x="1837606" y="342358"/>
                </a:lnTo>
                <a:lnTo>
                  <a:pt x="1840586" y="303987"/>
                </a:lnTo>
                <a:lnTo>
                  <a:pt x="1841110" y="296757"/>
                </a:lnTo>
                <a:lnTo>
                  <a:pt x="1841564" y="289598"/>
                </a:lnTo>
                <a:lnTo>
                  <a:pt x="1841988" y="281635"/>
                </a:lnTo>
                <a:lnTo>
                  <a:pt x="1842263" y="275488"/>
                </a:lnTo>
                <a:lnTo>
                  <a:pt x="1843008" y="266175"/>
                </a:lnTo>
                <a:lnTo>
                  <a:pt x="1843380" y="258351"/>
                </a:lnTo>
                <a:lnTo>
                  <a:pt x="1843380" y="131318"/>
                </a:lnTo>
                <a:close/>
              </a:path>
              <a:path w="2078354" h="570864">
                <a:moveTo>
                  <a:pt x="2078076" y="222961"/>
                </a:moveTo>
                <a:lnTo>
                  <a:pt x="2003197" y="222961"/>
                </a:lnTo>
                <a:lnTo>
                  <a:pt x="2002825" y="228549"/>
                </a:lnTo>
                <a:lnTo>
                  <a:pt x="2002079" y="236744"/>
                </a:lnTo>
                <a:lnTo>
                  <a:pt x="1998678" y="282508"/>
                </a:lnTo>
                <a:lnTo>
                  <a:pt x="1997609" y="436422"/>
                </a:lnTo>
                <a:lnTo>
                  <a:pt x="2078076" y="436422"/>
                </a:lnTo>
                <a:lnTo>
                  <a:pt x="2078076" y="222961"/>
                </a:lnTo>
                <a:close/>
              </a:path>
              <a:path w="2078354" h="570864">
                <a:moveTo>
                  <a:pt x="2078076" y="131318"/>
                </a:moveTo>
                <a:lnTo>
                  <a:pt x="1978051" y="131318"/>
                </a:lnTo>
                <a:lnTo>
                  <a:pt x="1837233" y="345338"/>
                </a:lnTo>
                <a:lnTo>
                  <a:pt x="1922787" y="345338"/>
                </a:lnTo>
                <a:lnTo>
                  <a:pt x="2003197" y="222961"/>
                </a:lnTo>
                <a:lnTo>
                  <a:pt x="2078076" y="222961"/>
                </a:lnTo>
                <a:lnTo>
                  <a:pt x="2078076" y="131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8235" y="5901334"/>
            <a:ext cx="1295400" cy="405130"/>
          </a:xfrm>
          <a:custGeom>
            <a:avLst/>
            <a:gdLst/>
            <a:ahLst/>
            <a:cxnLst/>
            <a:rect l="l" t="t" r="r" b="b"/>
            <a:pathLst>
              <a:path w="1295400" h="405129">
                <a:moveTo>
                  <a:pt x="153111" y="0"/>
                </a:moveTo>
                <a:lnTo>
                  <a:pt x="110921" y="4610"/>
                </a:lnTo>
                <a:lnTo>
                  <a:pt x="73761" y="18440"/>
                </a:lnTo>
                <a:lnTo>
                  <a:pt x="30279" y="53959"/>
                </a:lnTo>
                <a:lnTo>
                  <a:pt x="4889" y="103238"/>
                </a:lnTo>
                <a:lnTo>
                  <a:pt x="0" y="141376"/>
                </a:lnTo>
                <a:lnTo>
                  <a:pt x="0" y="262636"/>
                </a:lnTo>
                <a:lnTo>
                  <a:pt x="4889" y="300913"/>
                </a:lnTo>
                <a:lnTo>
                  <a:pt x="30279" y="350402"/>
                </a:lnTo>
                <a:lnTo>
                  <a:pt x="73761" y="386130"/>
                </a:lnTo>
                <a:lnTo>
                  <a:pt x="110921" y="399961"/>
                </a:lnTo>
                <a:lnTo>
                  <a:pt x="153111" y="404571"/>
                </a:lnTo>
                <a:lnTo>
                  <a:pt x="174066" y="403418"/>
                </a:lnTo>
                <a:lnTo>
                  <a:pt x="212623" y="394198"/>
                </a:lnTo>
                <a:lnTo>
                  <a:pt x="246605" y="375827"/>
                </a:lnTo>
                <a:lnTo>
                  <a:pt x="284429" y="335280"/>
                </a:lnTo>
                <a:lnTo>
                  <a:pt x="290321" y="324104"/>
                </a:lnTo>
                <a:lnTo>
                  <a:pt x="153111" y="324104"/>
                </a:lnTo>
                <a:lnTo>
                  <a:pt x="144624" y="323650"/>
                </a:lnTo>
                <a:lnTo>
                  <a:pt x="108686" y="307619"/>
                </a:lnTo>
                <a:lnTo>
                  <a:pt x="91049" y="273602"/>
                </a:lnTo>
                <a:lnTo>
                  <a:pt x="90525" y="265430"/>
                </a:lnTo>
                <a:lnTo>
                  <a:pt x="90525" y="138582"/>
                </a:lnTo>
                <a:lnTo>
                  <a:pt x="103447" y="102085"/>
                </a:lnTo>
                <a:lnTo>
                  <a:pt x="136486" y="81864"/>
                </a:lnTo>
                <a:lnTo>
                  <a:pt x="153111" y="79908"/>
                </a:lnTo>
                <a:lnTo>
                  <a:pt x="290510" y="79908"/>
                </a:lnTo>
                <a:lnTo>
                  <a:pt x="284988" y="69291"/>
                </a:lnTo>
                <a:lnTo>
                  <a:pt x="247164" y="28533"/>
                </a:lnTo>
                <a:lnTo>
                  <a:pt x="213147" y="10372"/>
                </a:lnTo>
                <a:lnTo>
                  <a:pt x="174310" y="1152"/>
                </a:lnTo>
                <a:lnTo>
                  <a:pt x="153111" y="0"/>
                </a:lnTo>
                <a:close/>
              </a:path>
              <a:path w="1295400" h="405129">
                <a:moveTo>
                  <a:pt x="290510" y="79908"/>
                </a:moveTo>
                <a:lnTo>
                  <a:pt x="153111" y="79908"/>
                </a:lnTo>
                <a:lnTo>
                  <a:pt x="161283" y="80397"/>
                </a:lnTo>
                <a:lnTo>
                  <a:pt x="169037" y="81864"/>
                </a:lnTo>
                <a:lnTo>
                  <a:pt x="201098" y="102609"/>
                </a:lnTo>
                <a:lnTo>
                  <a:pt x="214020" y="138582"/>
                </a:lnTo>
                <a:lnTo>
                  <a:pt x="214020" y="265430"/>
                </a:lnTo>
                <a:lnTo>
                  <a:pt x="201098" y="301961"/>
                </a:lnTo>
                <a:lnTo>
                  <a:pt x="161283" y="323650"/>
                </a:lnTo>
                <a:lnTo>
                  <a:pt x="153111" y="324104"/>
                </a:lnTo>
                <a:lnTo>
                  <a:pt x="290321" y="324104"/>
                </a:lnTo>
                <a:lnTo>
                  <a:pt x="293230" y="318585"/>
                </a:lnTo>
                <a:lnTo>
                  <a:pt x="299516" y="300913"/>
                </a:lnTo>
                <a:lnTo>
                  <a:pt x="303288" y="282263"/>
                </a:lnTo>
                <a:lnTo>
                  <a:pt x="304546" y="262636"/>
                </a:lnTo>
                <a:lnTo>
                  <a:pt x="304546" y="141376"/>
                </a:lnTo>
                <a:lnTo>
                  <a:pt x="303323" y="121783"/>
                </a:lnTo>
                <a:lnTo>
                  <a:pt x="299656" y="103238"/>
                </a:lnTo>
                <a:lnTo>
                  <a:pt x="293544" y="85740"/>
                </a:lnTo>
                <a:lnTo>
                  <a:pt x="290510" y="79908"/>
                </a:lnTo>
                <a:close/>
              </a:path>
              <a:path w="1295400" h="405129">
                <a:moveTo>
                  <a:pt x="409779" y="296722"/>
                </a:moveTo>
                <a:lnTo>
                  <a:pt x="371222" y="312928"/>
                </a:lnTo>
                <a:lnTo>
                  <a:pt x="355575" y="350926"/>
                </a:lnTo>
                <a:lnTo>
                  <a:pt x="356553" y="361473"/>
                </a:lnTo>
                <a:lnTo>
                  <a:pt x="379708" y="395770"/>
                </a:lnTo>
                <a:lnTo>
                  <a:pt x="409779" y="404571"/>
                </a:lnTo>
                <a:lnTo>
                  <a:pt x="417113" y="404117"/>
                </a:lnTo>
                <a:lnTo>
                  <a:pt x="452213" y="383581"/>
                </a:lnTo>
                <a:lnTo>
                  <a:pt x="463424" y="350926"/>
                </a:lnTo>
                <a:lnTo>
                  <a:pt x="462411" y="340169"/>
                </a:lnTo>
                <a:lnTo>
                  <a:pt x="439011" y="305838"/>
                </a:lnTo>
                <a:lnTo>
                  <a:pt x="409779" y="296722"/>
                </a:lnTo>
                <a:close/>
              </a:path>
              <a:path w="1295400" h="405129">
                <a:moveTo>
                  <a:pt x="660457" y="6705"/>
                </a:moveTo>
                <a:lnTo>
                  <a:pt x="509023" y="6705"/>
                </a:lnTo>
                <a:lnTo>
                  <a:pt x="509023" y="86614"/>
                </a:lnTo>
                <a:lnTo>
                  <a:pt x="653379" y="86614"/>
                </a:lnTo>
                <a:lnTo>
                  <a:pt x="659899" y="88290"/>
                </a:lnTo>
                <a:lnTo>
                  <a:pt x="671075" y="94995"/>
                </a:lnTo>
                <a:lnTo>
                  <a:pt x="675545" y="99466"/>
                </a:lnTo>
                <a:lnTo>
                  <a:pt x="678898" y="105054"/>
                </a:lnTo>
                <a:lnTo>
                  <a:pt x="682623" y="110642"/>
                </a:lnTo>
                <a:lnTo>
                  <a:pt x="684486" y="116975"/>
                </a:lnTo>
                <a:lnTo>
                  <a:pt x="684486" y="131131"/>
                </a:lnTo>
                <a:lnTo>
                  <a:pt x="682623" y="137464"/>
                </a:lnTo>
                <a:lnTo>
                  <a:pt x="678898" y="143052"/>
                </a:lnTo>
                <a:lnTo>
                  <a:pt x="675545" y="148640"/>
                </a:lnTo>
                <a:lnTo>
                  <a:pt x="671075" y="153111"/>
                </a:lnTo>
                <a:lnTo>
                  <a:pt x="659899" y="159816"/>
                </a:lnTo>
                <a:lnTo>
                  <a:pt x="653379" y="161493"/>
                </a:lnTo>
                <a:lnTo>
                  <a:pt x="528022" y="161493"/>
                </a:lnTo>
                <a:lnTo>
                  <a:pt x="528022" y="238048"/>
                </a:lnTo>
                <a:lnTo>
                  <a:pt x="650958" y="238048"/>
                </a:lnTo>
                <a:lnTo>
                  <a:pt x="658036" y="239911"/>
                </a:lnTo>
                <a:lnTo>
                  <a:pt x="664369" y="243636"/>
                </a:lnTo>
                <a:lnTo>
                  <a:pt x="670702" y="246989"/>
                </a:lnTo>
                <a:lnTo>
                  <a:pt x="675545" y="251832"/>
                </a:lnTo>
                <a:lnTo>
                  <a:pt x="678898" y="258165"/>
                </a:lnTo>
                <a:lnTo>
                  <a:pt x="682623" y="264126"/>
                </a:lnTo>
                <a:lnTo>
                  <a:pt x="684486" y="270831"/>
                </a:lnTo>
                <a:lnTo>
                  <a:pt x="684486" y="286105"/>
                </a:lnTo>
                <a:lnTo>
                  <a:pt x="682623" y="292997"/>
                </a:lnTo>
                <a:lnTo>
                  <a:pt x="678898" y="298958"/>
                </a:lnTo>
                <a:lnTo>
                  <a:pt x="675545" y="304918"/>
                </a:lnTo>
                <a:lnTo>
                  <a:pt x="670702" y="309575"/>
                </a:lnTo>
                <a:lnTo>
                  <a:pt x="658036" y="316280"/>
                </a:lnTo>
                <a:lnTo>
                  <a:pt x="650958" y="317957"/>
                </a:lnTo>
                <a:lnTo>
                  <a:pt x="509023" y="317957"/>
                </a:lnTo>
                <a:lnTo>
                  <a:pt x="509023" y="397865"/>
                </a:lnTo>
                <a:lnTo>
                  <a:pt x="658222" y="397865"/>
                </a:lnTo>
                <a:lnTo>
                  <a:pt x="674567" y="396922"/>
                </a:lnTo>
                <a:lnTo>
                  <a:pt x="718573" y="382778"/>
                </a:lnTo>
                <a:lnTo>
                  <a:pt x="752520" y="353336"/>
                </a:lnTo>
                <a:lnTo>
                  <a:pt x="773195" y="312508"/>
                </a:lnTo>
                <a:lnTo>
                  <a:pt x="777247" y="281076"/>
                </a:lnTo>
                <a:lnTo>
                  <a:pt x="776932" y="273078"/>
                </a:lnTo>
                <a:lnTo>
                  <a:pt x="766629" y="235813"/>
                </a:lnTo>
                <a:lnTo>
                  <a:pt x="743195" y="204171"/>
                </a:lnTo>
                <a:lnTo>
                  <a:pt x="737013" y="198932"/>
                </a:lnTo>
                <a:lnTo>
                  <a:pt x="745709" y="190760"/>
                </a:lnTo>
                <a:lnTo>
                  <a:pt x="770157" y="151330"/>
                </a:lnTo>
                <a:lnTo>
                  <a:pt x="776129" y="117906"/>
                </a:lnTo>
                <a:lnTo>
                  <a:pt x="775151" y="102889"/>
                </a:lnTo>
                <a:lnTo>
                  <a:pt x="760483" y="62026"/>
                </a:lnTo>
                <a:lnTo>
                  <a:pt x="731565" y="29965"/>
                </a:lnTo>
                <a:lnTo>
                  <a:pt x="691611" y="10477"/>
                </a:lnTo>
                <a:lnTo>
                  <a:pt x="676488" y="7648"/>
                </a:lnTo>
                <a:lnTo>
                  <a:pt x="660457" y="6705"/>
                </a:lnTo>
                <a:close/>
              </a:path>
              <a:path w="1295400" h="405129">
                <a:moveTo>
                  <a:pt x="1197613" y="187198"/>
                </a:moveTo>
                <a:lnTo>
                  <a:pt x="1158846" y="193798"/>
                </a:lnTo>
                <a:lnTo>
                  <a:pt x="1119346" y="220725"/>
                </a:lnTo>
                <a:lnTo>
                  <a:pt x="1100067" y="262077"/>
                </a:lnTo>
                <a:lnTo>
                  <a:pt x="1099376" y="319074"/>
                </a:lnTo>
                <a:lnTo>
                  <a:pt x="1100067" y="329377"/>
                </a:lnTo>
                <a:lnTo>
                  <a:pt x="1119346" y="370833"/>
                </a:lnTo>
                <a:lnTo>
                  <a:pt x="1158846" y="397970"/>
                </a:lnTo>
                <a:lnTo>
                  <a:pt x="1197613" y="404571"/>
                </a:lnTo>
                <a:lnTo>
                  <a:pt x="1210954" y="403837"/>
                </a:lnTo>
                <a:lnTo>
                  <a:pt x="1257369" y="386480"/>
                </a:lnTo>
                <a:lnTo>
                  <a:pt x="1287859" y="351450"/>
                </a:lnTo>
                <a:lnTo>
                  <a:pt x="1289593" y="347014"/>
                </a:lnTo>
                <a:lnTo>
                  <a:pt x="1191280" y="347014"/>
                </a:lnTo>
                <a:lnTo>
                  <a:pt x="1185319" y="345524"/>
                </a:lnTo>
                <a:lnTo>
                  <a:pt x="1162408" y="319074"/>
                </a:lnTo>
                <a:lnTo>
                  <a:pt x="1162408" y="272135"/>
                </a:lnTo>
                <a:lnTo>
                  <a:pt x="1179731" y="248666"/>
                </a:lnTo>
                <a:lnTo>
                  <a:pt x="1185319" y="245313"/>
                </a:lnTo>
                <a:lnTo>
                  <a:pt x="1191280" y="243636"/>
                </a:lnTo>
                <a:lnTo>
                  <a:pt x="1289182" y="243636"/>
                </a:lnTo>
                <a:lnTo>
                  <a:pt x="1287859" y="240284"/>
                </a:lnTo>
                <a:lnTo>
                  <a:pt x="1257369" y="205079"/>
                </a:lnTo>
                <a:lnTo>
                  <a:pt x="1210954" y="187931"/>
                </a:lnTo>
                <a:lnTo>
                  <a:pt x="1197613" y="187198"/>
                </a:lnTo>
                <a:close/>
              </a:path>
              <a:path w="1295400" h="405129">
                <a:moveTo>
                  <a:pt x="1223876" y="6705"/>
                </a:moveTo>
                <a:lnTo>
                  <a:pt x="1158497" y="6705"/>
                </a:lnTo>
                <a:lnTo>
                  <a:pt x="898096" y="397865"/>
                </a:lnTo>
                <a:lnTo>
                  <a:pt x="963475" y="397865"/>
                </a:lnTo>
                <a:lnTo>
                  <a:pt x="1223876" y="6705"/>
                </a:lnTo>
                <a:close/>
              </a:path>
              <a:path w="1295400" h="405129">
                <a:moveTo>
                  <a:pt x="1289182" y="243636"/>
                </a:moveTo>
                <a:lnTo>
                  <a:pt x="1203946" y="243636"/>
                </a:lnTo>
                <a:lnTo>
                  <a:pt x="1209720" y="245313"/>
                </a:lnTo>
                <a:lnTo>
                  <a:pt x="1214936" y="248666"/>
                </a:lnTo>
                <a:lnTo>
                  <a:pt x="1220151" y="251646"/>
                </a:lnTo>
                <a:lnTo>
                  <a:pt x="1224249" y="255744"/>
                </a:lnTo>
                <a:lnTo>
                  <a:pt x="1227229" y="260959"/>
                </a:lnTo>
                <a:lnTo>
                  <a:pt x="1230582" y="266175"/>
                </a:lnTo>
                <a:lnTo>
                  <a:pt x="1232258" y="272135"/>
                </a:lnTo>
                <a:lnTo>
                  <a:pt x="1232258" y="319074"/>
                </a:lnTo>
                <a:lnTo>
                  <a:pt x="1230582" y="325035"/>
                </a:lnTo>
                <a:lnTo>
                  <a:pt x="1227229" y="330250"/>
                </a:lnTo>
                <a:lnTo>
                  <a:pt x="1224249" y="335466"/>
                </a:lnTo>
                <a:lnTo>
                  <a:pt x="1220151" y="339564"/>
                </a:lnTo>
                <a:lnTo>
                  <a:pt x="1209720" y="345524"/>
                </a:lnTo>
                <a:lnTo>
                  <a:pt x="1203946" y="347014"/>
                </a:lnTo>
                <a:lnTo>
                  <a:pt x="1289593" y="347014"/>
                </a:lnTo>
                <a:lnTo>
                  <a:pt x="1292050" y="340728"/>
                </a:lnTo>
                <a:lnTo>
                  <a:pt x="1294564" y="329377"/>
                </a:lnTo>
                <a:lnTo>
                  <a:pt x="1295285" y="319074"/>
                </a:lnTo>
                <a:lnTo>
                  <a:pt x="1295283" y="272135"/>
                </a:lnTo>
                <a:lnTo>
                  <a:pt x="1294564" y="262077"/>
                </a:lnTo>
                <a:lnTo>
                  <a:pt x="1292050" y="250901"/>
                </a:lnTo>
                <a:lnTo>
                  <a:pt x="1289182" y="243636"/>
                </a:lnTo>
                <a:close/>
              </a:path>
              <a:path w="1295400" h="405129">
                <a:moveTo>
                  <a:pt x="925477" y="0"/>
                </a:moveTo>
                <a:lnTo>
                  <a:pt x="887234" y="6600"/>
                </a:lnTo>
                <a:lnTo>
                  <a:pt x="847559" y="33527"/>
                </a:lnTo>
                <a:lnTo>
                  <a:pt x="828490" y="74879"/>
                </a:lnTo>
                <a:lnTo>
                  <a:pt x="827799" y="131876"/>
                </a:lnTo>
                <a:lnTo>
                  <a:pt x="828490" y="142179"/>
                </a:lnTo>
                <a:lnTo>
                  <a:pt x="847559" y="183635"/>
                </a:lnTo>
                <a:lnTo>
                  <a:pt x="887234" y="210772"/>
                </a:lnTo>
                <a:lnTo>
                  <a:pt x="925477" y="217373"/>
                </a:lnTo>
                <a:lnTo>
                  <a:pt x="938818" y="216639"/>
                </a:lnTo>
                <a:lnTo>
                  <a:pt x="985234" y="199282"/>
                </a:lnTo>
                <a:lnTo>
                  <a:pt x="1015723" y="164252"/>
                </a:lnTo>
                <a:lnTo>
                  <a:pt x="1017457" y="159816"/>
                </a:lnTo>
                <a:lnTo>
                  <a:pt x="919330" y="159816"/>
                </a:lnTo>
                <a:lnTo>
                  <a:pt x="913370" y="158326"/>
                </a:lnTo>
                <a:lnTo>
                  <a:pt x="890831" y="131876"/>
                </a:lnTo>
                <a:lnTo>
                  <a:pt x="890831" y="84937"/>
                </a:lnTo>
                <a:lnTo>
                  <a:pt x="908154" y="61467"/>
                </a:lnTo>
                <a:lnTo>
                  <a:pt x="913370" y="58115"/>
                </a:lnTo>
                <a:lnTo>
                  <a:pt x="919330" y="56438"/>
                </a:lnTo>
                <a:lnTo>
                  <a:pt x="1017306" y="56438"/>
                </a:lnTo>
                <a:lnTo>
                  <a:pt x="1016038" y="53085"/>
                </a:lnTo>
                <a:lnTo>
                  <a:pt x="985793" y="17881"/>
                </a:lnTo>
                <a:lnTo>
                  <a:pt x="939063" y="733"/>
                </a:lnTo>
                <a:lnTo>
                  <a:pt x="925477" y="0"/>
                </a:lnTo>
                <a:close/>
              </a:path>
              <a:path w="1295400" h="405129">
                <a:moveTo>
                  <a:pt x="1017306" y="56438"/>
                </a:moveTo>
                <a:lnTo>
                  <a:pt x="931996" y="56438"/>
                </a:lnTo>
                <a:lnTo>
                  <a:pt x="937584" y="58115"/>
                </a:lnTo>
                <a:lnTo>
                  <a:pt x="942800" y="61467"/>
                </a:lnTo>
                <a:lnTo>
                  <a:pt x="948015" y="64448"/>
                </a:lnTo>
                <a:lnTo>
                  <a:pt x="952300" y="68546"/>
                </a:lnTo>
                <a:lnTo>
                  <a:pt x="959005" y="78977"/>
                </a:lnTo>
                <a:lnTo>
                  <a:pt x="960681" y="84937"/>
                </a:lnTo>
                <a:lnTo>
                  <a:pt x="960681" y="131876"/>
                </a:lnTo>
                <a:lnTo>
                  <a:pt x="931996" y="159816"/>
                </a:lnTo>
                <a:lnTo>
                  <a:pt x="1017457" y="159816"/>
                </a:lnTo>
                <a:lnTo>
                  <a:pt x="1019914" y="153530"/>
                </a:lnTo>
                <a:lnTo>
                  <a:pt x="1022429" y="142179"/>
                </a:lnTo>
                <a:lnTo>
                  <a:pt x="1023150" y="131876"/>
                </a:lnTo>
                <a:lnTo>
                  <a:pt x="1023152" y="84937"/>
                </a:lnTo>
                <a:lnTo>
                  <a:pt x="1022464" y="74879"/>
                </a:lnTo>
                <a:lnTo>
                  <a:pt x="1020054" y="63703"/>
                </a:lnTo>
                <a:lnTo>
                  <a:pt x="1017306" y="56438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800" y="654202"/>
            <a:ext cx="15308908" cy="6224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70000" y="2540000"/>
            <a:ext cx="6350000" cy="6350000"/>
            <a:chOff x="1270000" y="2540000"/>
            <a:chExt cx="6350000" cy="6350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000" y="2540000"/>
              <a:ext cx="6350000" cy="6350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0000" y="253999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37300" y="0"/>
                  </a:lnTo>
                  <a:lnTo>
                    <a:pt x="6337300" y="12700"/>
                  </a:lnTo>
                  <a:lnTo>
                    <a:pt x="6337300" y="6337300"/>
                  </a:lnTo>
                  <a:lnTo>
                    <a:pt x="12700" y="6337300"/>
                  </a:lnTo>
                  <a:lnTo>
                    <a:pt x="12700" y="12700"/>
                  </a:lnTo>
                  <a:lnTo>
                    <a:pt x="6337300" y="12700"/>
                  </a:lnTo>
                  <a:lnTo>
                    <a:pt x="63373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6350000"/>
                  </a:lnTo>
                  <a:lnTo>
                    <a:pt x="12700" y="6350000"/>
                  </a:lnTo>
                  <a:lnTo>
                    <a:pt x="633730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70000" y="10287000"/>
            <a:ext cx="12700" cy="2717800"/>
          </a:xfrm>
          <a:custGeom>
            <a:avLst/>
            <a:gdLst/>
            <a:ahLst/>
            <a:cxnLst/>
            <a:rect l="l" t="t" r="r" b="b"/>
            <a:pathLst>
              <a:path w="12700" h="2717800">
                <a:moveTo>
                  <a:pt x="12700" y="0"/>
                </a:moveTo>
                <a:lnTo>
                  <a:pt x="0" y="0"/>
                </a:lnTo>
                <a:lnTo>
                  <a:pt x="0" y="2717800"/>
                </a:lnTo>
                <a:lnTo>
                  <a:pt x="12700" y="27178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2700" y="10287000"/>
            <a:ext cx="7607300" cy="2717800"/>
          </a:xfrm>
          <a:custGeom>
            <a:avLst/>
            <a:gdLst/>
            <a:ahLst/>
            <a:cxnLst/>
            <a:rect l="l" t="t" r="r" b="b"/>
            <a:pathLst>
              <a:path w="7607300" h="2717800">
                <a:moveTo>
                  <a:pt x="7607300" y="0"/>
                </a:moveTo>
                <a:lnTo>
                  <a:pt x="7594600" y="0"/>
                </a:lnTo>
                <a:lnTo>
                  <a:pt x="0" y="0"/>
                </a:lnTo>
                <a:lnTo>
                  <a:pt x="0" y="12700"/>
                </a:lnTo>
                <a:lnTo>
                  <a:pt x="7594600" y="12700"/>
                </a:lnTo>
                <a:lnTo>
                  <a:pt x="7594600" y="2717800"/>
                </a:lnTo>
                <a:lnTo>
                  <a:pt x="7607300" y="2717800"/>
                </a:lnTo>
                <a:lnTo>
                  <a:pt x="7607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458200" y="2540000"/>
            <a:ext cx="9057640" cy="6350000"/>
            <a:chOff x="8458200" y="2540000"/>
            <a:chExt cx="9057640" cy="6350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8200" y="2540000"/>
              <a:ext cx="9057515" cy="634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58200" y="2539999"/>
              <a:ext cx="9057640" cy="6350000"/>
            </a:xfrm>
            <a:custGeom>
              <a:avLst/>
              <a:gdLst/>
              <a:ahLst/>
              <a:cxnLst/>
              <a:rect l="l" t="t" r="r" b="b"/>
              <a:pathLst>
                <a:path w="9057640" h="6350000">
                  <a:moveTo>
                    <a:pt x="9057513" y="0"/>
                  </a:moveTo>
                  <a:lnTo>
                    <a:pt x="9044813" y="0"/>
                  </a:lnTo>
                  <a:lnTo>
                    <a:pt x="9044813" y="12700"/>
                  </a:lnTo>
                  <a:lnTo>
                    <a:pt x="9044813" y="6337313"/>
                  </a:lnTo>
                  <a:lnTo>
                    <a:pt x="12700" y="6337313"/>
                  </a:lnTo>
                  <a:lnTo>
                    <a:pt x="12700" y="12700"/>
                  </a:lnTo>
                  <a:lnTo>
                    <a:pt x="9044813" y="12700"/>
                  </a:lnTo>
                  <a:lnTo>
                    <a:pt x="9044813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6350000"/>
                  </a:lnTo>
                  <a:lnTo>
                    <a:pt x="12700" y="6350000"/>
                  </a:lnTo>
                  <a:lnTo>
                    <a:pt x="9044813" y="6350000"/>
                  </a:lnTo>
                  <a:lnTo>
                    <a:pt x="9057513" y="6350000"/>
                  </a:lnTo>
                  <a:lnTo>
                    <a:pt x="9057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3718" y="9581572"/>
            <a:ext cx="11489159" cy="17612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00" y="654202"/>
            <a:ext cx="15308908" cy="6224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95000" y="1612900"/>
            <a:ext cx="5943600" cy="6985000"/>
            <a:chOff x="10795000" y="1612900"/>
            <a:chExt cx="5943600" cy="6985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5000" y="1612900"/>
              <a:ext cx="5943600" cy="6985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95000" y="1612899"/>
              <a:ext cx="5943600" cy="6985000"/>
            </a:xfrm>
            <a:custGeom>
              <a:avLst/>
              <a:gdLst/>
              <a:ahLst/>
              <a:cxnLst/>
              <a:rect l="l" t="t" r="r" b="b"/>
              <a:pathLst>
                <a:path w="5943600" h="6985000">
                  <a:moveTo>
                    <a:pt x="5943600" y="0"/>
                  </a:moveTo>
                  <a:lnTo>
                    <a:pt x="5930900" y="0"/>
                  </a:lnTo>
                  <a:lnTo>
                    <a:pt x="5930900" y="12700"/>
                  </a:lnTo>
                  <a:lnTo>
                    <a:pt x="5930900" y="6972300"/>
                  </a:lnTo>
                  <a:lnTo>
                    <a:pt x="12700" y="6972300"/>
                  </a:lnTo>
                  <a:lnTo>
                    <a:pt x="12700" y="12700"/>
                  </a:lnTo>
                  <a:lnTo>
                    <a:pt x="5930900" y="12700"/>
                  </a:lnTo>
                  <a:lnTo>
                    <a:pt x="5930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6985000"/>
                  </a:lnTo>
                  <a:lnTo>
                    <a:pt x="12700" y="6985000"/>
                  </a:lnTo>
                  <a:lnTo>
                    <a:pt x="5930900" y="6985000"/>
                  </a:lnTo>
                  <a:lnTo>
                    <a:pt x="5943600" y="6985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270000" y="1612900"/>
            <a:ext cx="8382000" cy="6985000"/>
            <a:chOff x="1270000" y="1612900"/>
            <a:chExt cx="8382000" cy="6985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000" y="1612900"/>
              <a:ext cx="8382000" cy="6985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0000" y="1612899"/>
              <a:ext cx="8382000" cy="6985000"/>
            </a:xfrm>
            <a:custGeom>
              <a:avLst/>
              <a:gdLst/>
              <a:ahLst/>
              <a:cxnLst/>
              <a:rect l="l" t="t" r="r" b="b"/>
              <a:pathLst>
                <a:path w="8382000" h="6985000">
                  <a:moveTo>
                    <a:pt x="8382000" y="0"/>
                  </a:moveTo>
                  <a:lnTo>
                    <a:pt x="8369300" y="0"/>
                  </a:lnTo>
                  <a:lnTo>
                    <a:pt x="8369300" y="12700"/>
                  </a:lnTo>
                  <a:lnTo>
                    <a:pt x="8369300" y="6972300"/>
                  </a:lnTo>
                  <a:lnTo>
                    <a:pt x="12700" y="6972300"/>
                  </a:lnTo>
                  <a:lnTo>
                    <a:pt x="12700" y="12700"/>
                  </a:lnTo>
                  <a:lnTo>
                    <a:pt x="8369300" y="12700"/>
                  </a:lnTo>
                  <a:lnTo>
                    <a:pt x="83693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6985000"/>
                  </a:lnTo>
                  <a:lnTo>
                    <a:pt x="12700" y="6985000"/>
                  </a:lnTo>
                  <a:lnTo>
                    <a:pt x="8369300" y="6985000"/>
                  </a:lnTo>
                  <a:lnTo>
                    <a:pt x="8382000" y="698500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1137" y="9105900"/>
            <a:ext cx="14042885" cy="2930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900" y="8978900"/>
            <a:ext cx="9588500" cy="3810000"/>
            <a:chOff x="469900" y="8978900"/>
            <a:chExt cx="9588500" cy="3810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900" y="8978900"/>
              <a:ext cx="9588500" cy="3810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9900" y="8978899"/>
              <a:ext cx="9588500" cy="3810000"/>
            </a:xfrm>
            <a:custGeom>
              <a:avLst/>
              <a:gdLst/>
              <a:ahLst/>
              <a:cxnLst/>
              <a:rect l="l" t="t" r="r" b="b"/>
              <a:pathLst>
                <a:path w="9588500" h="3810000">
                  <a:moveTo>
                    <a:pt x="9588500" y="0"/>
                  </a:moveTo>
                  <a:lnTo>
                    <a:pt x="9575800" y="0"/>
                  </a:lnTo>
                  <a:lnTo>
                    <a:pt x="9575800" y="12700"/>
                  </a:lnTo>
                  <a:lnTo>
                    <a:pt x="9575800" y="3797300"/>
                  </a:lnTo>
                  <a:lnTo>
                    <a:pt x="12700" y="3797300"/>
                  </a:lnTo>
                  <a:lnTo>
                    <a:pt x="12700" y="12700"/>
                  </a:lnTo>
                  <a:lnTo>
                    <a:pt x="9575800" y="12700"/>
                  </a:lnTo>
                  <a:lnTo>
                    <a:pt x="95758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810000"/>
                  </a:lnTo>
                  <a:lnTo>
                    <a:pt x="12700" y="3810000"/>
                  </a:lnTo>
                  <a:lnTo>
                    <a:pt x="9575800" y="3810000"/>
                  </a:lnTo>
                  <a:lnTo>
                    <a:pt x="9588500" y="3810000"/>
                  </a:lnTo>
                  <a:lnTo>
                    <a:pt x="9588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57200" y="381000"/>
            <a:ext cx="9588500" cy="3721100"/>
            <a:chOff x="457200" y="381000"/>
            <a:chExt cx="9588500" cy="3721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1000"/>
              <a:ext cx="9588500" cy="3721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380999"/>
              <a:ext cx="9588500" cy="3721100"/>
            </a:xfrm>
            <a:custGeom>
              <a:avLst/>
              <a:gdLst/>
              <a:ahLst/>
              <a:cxnLst/>
              <a:rect l="l" t="t" r="r" b="b"/>
              <a:pathLst>
                <a:path w="9588500" h="3721100">
                  <a:moveTo>
                    <a:pt x="9588500" y="0"/>
                  </a:moveTo>
                  <a:lnTo>
                    <a:pt x="9575800" y="0"/>
                  </a:lnTo>
                  <a:lnTo>
                    <a:pt x="9575800" y="12700"/>
                  </a:lnTo>
                  <a:lnTo>
                    <a:pt x="9575800" y="3708400"/>
                  </a:lnTo>
                  <a:lnTo>
                    <a:pt x="12700" y="3708400"/>
                  </a:lnTo>
                  <a:lnTo>
                    <a:pt x="12700" y="12700"/>
                  </a:lnTo>
                  <a:lnTo>
                    <a:pt x="9575800" y="12700"/>
                  </a:lnTo>
                  <a:lnTo>
                    <a:pt x="95758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721100"/>
                  </a:lnTo>
                  <a:lnTo>
                    <a:pt x="12700" y="3721100"/>
                  </a:lnTo>
                  <a:lnTo>
                    <a:pt x="9575800" y="3721100"/>
                  </a:lnTo>
                  <a:lnTo>
                    <a:pt x="9588500" y="3721100"/>
                  </a:lnTo>
                  <a:lnTo>
                    <a:pt x="9588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57200" y="4406900"/>
            <a:ext cx="9626600" cy="4254500"/>
            <a:chOff x="457200" y="4406900"/>
            <a:chExt cx="9626600" cy="42545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4406900"/>
              <a:ext cx="9626600" cy="4254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7200" y="4406899"/>
              <a:ext cx="9626600" cy="4254500"/>
            </a:xfrm>
            <a:custGeom>
              <a:avLst/>
              <a:gdLst/>
              <a:ahLst/>
              <a:cxnLst/>
              <a:rect l="l" t="t" r="r" b="b"/>
              <a:pathLst>
                <a:path w="9626600" h="4254500">
                  <a:moveTo>
                    <a:pt x="9626600" y="0"/>
                  </a:moveTo>
                  <a:lnTo>
                    <a:pt x="9613900" y="0"/>
                  </a:lnTo>
                  <a:lnTo>
                    <a:pt x="9613900" y="12700"/>
                  </a:lnTo>
                  <a:lnTo>
                    <a:pt x="9613900" y="4241800"/>
                  </a:lnTo>
                  <a:lnTo>
                    <a:pt x="12700" y="4241800"/>
                  </a:lnTo>
                  <a:lnTo>
                    <a:pt x="12700" y="12700"/>
                  </a:lnTo>
                  <a:lnTo>
                    <a:pt x="9613900" y="12700"/>
                  </a:lnTo>
                  <a:lnTo>
                    <a:pt x="9613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254500"/>
                  </a:lnTo>
                  <a:lnTo>
                    <a:pt x="12700" y="4254500"/>
                  </a:lnTo>
                  <a:lnTo>
                    <a:pt x="9613900" y="4254500"/>
                  </a:lnTo>
                  <a:lnTo>
                    <a:pt x="9626600" y="4254500"/>
                  </a:lnTo>
                  <a:lnTo>
                    <a:pt x="962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4443" y="870418"/>
            <a:ext cx="6331725" cy="22196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24443" y="4286718"/>
            <a:ext cx="6981161" cy="46454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24443" y="10071316"/>
            <a:ext cx="7068079" cy="1489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711200"/>
            <a:ext cx="5880100" cy="4749800"/>
            <a:chOff x="266700" y="711200"/>
            <a:chExt cx="5880100" cy="4749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711200"/>
              <a:ext cx="5880100" cy="4749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700" y="711199"/>
              <a:ext cx="5880100" cy="4749800"/>
            </a:xfrm>
            <a:custGeom>
              <a:avLst/>
              <a:gdLst/>
              <a:ahLst/>
              <a:cxnLst/>
              <a:rect l="l" t="t" r="r" b="b"/>
              <a:pathLst>
                <a:path w="5880100" h="4749800">
                  <a:moveTo>
                    <a:pt x="5880100" y="0"/>
                  </a:moveTo>
                  <a:lnTo>
                    <a:pt x="5867400" y="0"/>
                  </a:lnTo>
                  <a:lnTo>
                    <a:pt x="5867400" y="12700"/>
                  </a:lnTo>
                  <a:lnTo>
                    <a:pt x="5867400" y="4737100"/>
                  </a:lnTo>
                  <a:lnTo>
                    <a:pt x="12700" y="4737100"/>
                  </a:lnTo>
                  <a:lnTo>
                    <a:pt x="12700" y="12700"/>
                  </a:lnTo>
                  <a:lnTo>
                    <a:pt x="5867400" y="12700"/>
                  </a:lnTo>
                  <a:lnTo>
                    <a:pt x="58674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749800"/>
                  </a:lnTo>
                  <a:lnTo>
                    <a:pt x="12700" y="4749800"/>
                  </a:lnTo>
                  <a:lnTo>
                    <a:pt x="5867400" y="4749800"/>
                  </a:lnTo>
                  <a:lnTo>
                    <a:pt x="5880100" y="4749800"/>
                  </a:lnTo>
                  <a:lnTo>
                    <a:pt x="5880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299200" y="711200"/>
            <a:ext cx="5816600" cy="4749800"/>
            <a:chOff x="6299200" y="711200"/>
            <a:chExt cx="5816600" cy="4749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200" y="711200"/>
              <a:ext cx="5816600" cy="4749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99200" y="711199"/>
              <a:ext cx="5816600" cy="4749800"/>
            </a:xfrm>
            <a:custGeom>
              <a:avLst/>
              <a:gdLst/>
              <a:ahLst/>
              <a:cxnLst/>
              <a:rect l="l" t="t" r="r" b="b"/>
              <a:pathLst>
                <a:path w="5816600" h="4749800">
                  <a:moveTo>
                    <a:pt x="5816600" y="0"/>
                  </a:moveTo>
                  <a:lnTo>
                    <a:pt x="5803900" y="0"/>
                  </a:lnTo>
                  <a:lnTo>
                    <a:pt x="5803900" y="12700"/>
                  </a:lnTo>
                  <a:lnTo>
                    <a:pt x="5803900" y="4737100"/>
                  </a:lnTo>
                  <a:lnTo>
                    <a:pt x="12700" y="4737100"/>
                  </a:lnTo>
                  <a:lnTo>
                    <a:pt x="12700" y="12700"/>
                  </a:lnTo>
                  <a:lnTo>
                    <a:pt x="5803900" y="12700"/>
                  </a:lnTo>
                  <a:lnTo>
                    <a:pt x="58039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749800"/>
                  </a:lnTo>
                  <a:lnTo>
                    <a:pt x="12700" y="4749800"/>
                  </a:lnTo>
                  <a:lnTo>
                    <a:pt x="5803900" y="4749800"/>
                  </a:lnTo>
                  <a:lnTo>
                    <a:pt x="5816600" y="4749800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268200" y="711200"/>
            <a:ext cx="5854700" cy="4749800"/>
            <a:chOff x="12268200" y="711200"/>
            <a:chExt cx="5854700" cy="4749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8200" y="711200"/>
              <a:ext cx="5854700" cy="4749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68200" y="711199"/>
              <a:ext cx="5854700" cy="4749800"/>
            </a:xfrm>
            <a:custGeom>
              <a:avLst/>
              <a:gdLst/>
              <a:ahLst/>
              <a:cxnLst/>
              <a:rect l="l" t="t" r="r" b="b"/>
              <a:pathLst>
                <a:path w="5854700" h="4749800">
                  <a:moveTo>
                    <a:pt x="5854700" y="0"/>
                  </a:moveTo>
                  <a:lnTo>
                    <a:pt x="5842000" y="0"/>
                  </a:lnTo>
                  <a:lnTo>
                    <a:pt x="5842000" y="12700"/>
                  </a:lnTo>
                  <a:lnTo>
                    <a:pt x="5842000" y="4737100"/>
                  </a:lnTo>
                  <a:lnTo>
                    <a:pt x="12700" y="4737100"/>
                  </a:lnTo>
                  <a:lnTo>
                    <a:pt x="12700" y="12700"/>
                  </a:lnTo>
                  <a:lnTo>
                    <a:pt x="5842000" y="12700"/>
                  </a:lnTo>
                  <a:lnTo>
                    <a:pt x="58420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749800"/>
                  </a:lnTo>
                  <a:lnTo>
                    <a:pt x="12700" y="4749800"/>
                  </a:lnTo>
                  <a:lnTo>
                    <a:pt x="5842000" y="4749800"/>
                  </a:lnTo>
                  <a:lnTo>
                    <a:pt x="5854700" y="4749800"/>
                  </a:lnTo>
                  <a:lnTo>
                    <a:pt x="5854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156" y="6292850"/>
            <a:ext cx="16537510" cy="5415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151" y="981760"/>
            <a:ext cx="9256503" cy="775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713" y="9349130"/>
            <a:ext cx="4137948" cy="3877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62047" y="10163149"/>
            <a:ext cx="3118485" cy="561340"/>
          </a:xfrm>
          <a:custGeom>
            <a:avLst/>
            <a:gdLst/>
            <a:ahLst/>
            <a:cxnLst/>
            <a:rect l="l" t="t" r="r" b="b"/>
            <a:pathLst>
              <a:path w="3118485" h="561340">
                <a:moveTo>
                  <a:pt x="204215" y="0"/>
                </a:moveTo>
                <a:lnTo>
                  <a:pt x="157581" y="4114"/>
                </a:lnTo>
                <a:lnTo>
                  <a:pt x="116433" y="16459"/>
                </a:lnTo>
                <a:lnTo>
                  <a:pt x="81534" y="36271"/>
                </a:lnTo>
                <a:lnTo>
                  <a:pt x="52425" y="62788"/>
                </a:lnTo>
                <a:lnTo>
                  <a:pt x="29870" y="95554"/>
                </a:lnTo>
                <a:lnTo>
                  <a:pt x="13411" y="134111"/>
                </a:lnTo>
                <a:lnTo>
                  <a:pt x="3352" y="177088"/>
                </a:lnTo>
                <a:lnTo>
                  <a:pt x="0" y="224332"/>
                </a:lnTo>
                <a:lnTo>
                  <a:pt x="1295" y="256832"/>
                </a:lnTo>
                <a:lnTo>
                  <a:pt x="11658" y="315658"/>
                </a:lnTo>
                <a:lnTo>
                  <a:pt x="32499" y="365607"/>
                </a:lnTo>
                <a:lnTo>
                  <a:pt x="64503" y="404621"/>
                </a:lnTo>
                <a:lnTo>
                  <a:pt x="108127" y="432015"/>
                </a:lnTo>
                <a:lnTo>
                  <a:pt x="163601" y="445731"/>
                </a:lnTo>
                <a:lnTo>
                  <a:pt x="195681" y="447446"/>
                </a:lnTo>
                <a:lnTo>
                  <a:pt x="212636" y="447103"/>
                </a:lnTo>
                <a:lnTo>
                  <a:pt x="258470" y="441959"/>
                </a:lnTo>
                <a:lnTo>
                  <a:pt x="300875" y="430301"/>
                </a:lnTo>
                <a:lnTo>
                  <a:pt x="315163" y="424891"/>
                </a:lnTo>
                <a:lnTo>
                  <a:pt x="315163" y="370636"/>
                </a:lnTo>
                <a:lnTo>
                  <a:pt x="204215" y="370636"/>
                </a:lnTo>
                <a:lnTo>
                  <a:pt x="186156" y="369569"/>
                </a:lnTo>
                <a:lnTo>
                  <a:pt x="142036" y="353567"/>
                </a:lnTo>
                <a:lnTo>
                  <a:pt x="112661" y="319392"/>
                </a:lnTo>
                <a:lnTo>
                  <a:pt x="97840" y="267919"/>
                </a:lnTo>
                <a:lnTo>
                  <a:pt x="95097" y="224942"/>
                </a:lnTo>
                <a:lnTo>
                  <a:pt x="95516" y="208292"/>
                </a:lnTo>
                <a:lnTo>
                  <a:pt x="101803" y="163372"/>
                </a:lnTo>
                <a:lnTo>
                  <a:pt x="116547" y="127025"/>
                </a:lnTo>
                <a:lnTo>
                  <a:pt x="147599" y="92925"/>
                </a:lnTo>
                <a:lnTo>
                  <a:pt x="191452" y="77457"/>
                </a:lnTo>
                <a:lnTo>
                  <a:pt x="204215" y="76809"/>
                </a:lnTo>
                <a:lnTo>
                  <a:pt x="313165" y="76809"/>
                </a:lnTo>
                <a:lnTo>
                  <a:pt x="331622" y="30479"/>
                </a:lnTo>
                <a:lnTo>
                  <a:pt x="285102" y="12877"/>
                </a:lnTo>
                <a:lnTo>
                  <a:pt x="236524" y="2133"/>
                </a:lnTo>
                <a:lnTo>
                  <a:pt x="220370" y="533"/>
                </a:lnTo>
                <a:lnTo>
                  <a:pt x="204215" y="0"/>
                </a:lnTo>
                <a:close/>
              </a:path>
              <a:path w="3118485" h="561340">
                <a:moveTo>
                  <a:pt x="315163" y="347472"/>
                </a:moveTo>
                <a:lnTo>
                  <a:pt x="270929" y="361188"/>
                </a:lnTo>
                <a:lnTo>
                  <a:pt x="230885" y="369112"/>
                </a:lnTo>
                <a:lnTo>
                  <a:pt x="204215" y="370636"/>
                </a:lnTo>
                <a:lnTo>
                  <a:pt x="315163" y="370636"/>
                </a:lnTo>
                <a:lnTo>
                  <a:pt x="315163" y="347472"/>
                </a:lnTo>
                <a:close/>
              </a:path>
              <a:path w="3118485" h="561340">
                <a:moveTo>
                  <a:pt x="313165" y="76809"/>
                </a:moveTo>
                <a:lnTo>
                  <a:pt x="204215" y="76809"/>
                </a:lnTo>
                <a:lnTo>
                  <a:pt x="216141" y="77342"/>
                </a:lnTo>
                <a:lnTo>
                  <a:pt x="228142" y="78943"/>
                </a:lnTo>
                <a:lnTo>
                  <a:pt x="264833" y="89801"/>
                </a:lnTo>
                <a:lnTo>
                  <a:pt x="301752" y="105460"/>
                </a:lnTo>
                <a:lnTo>
                  <a:pt x="313165" y="76809"/>
                </a:lnTo>
                <a:close/>
              </a:path>
              <a:path w="3118485" h="561340">
                <a:moveTo>
                  <a:pt x="542372" y="102412"/>
                </a:moveTo>
                <a:lnTo>
                  <a:pt x="495738" y="107441"/>
                </a:lnTo>
                <a:lnTo>
                  <a:pt x="455809" y="122529"/>
                </a:lnTo>
                <a:lnTo>
                  <a:pt x="423500" y="147218"/>
                </a:lnTo>
                <a:lnTo>
                  <a:pt x="399726" y="181051"/>
                </a:lnTo>
                <a:lnTo>
                  <a:pt x="385095" y="223265"/>
                </a:lnTo>
                <a:lnTo>
                  <a:pt x="380218" y="274319"/>
                </a:lnTo>
                <a:lnTo>
                  <a:pt x="380942" y="294474"/>
                </a:lnTo>
                <a:lnTo>
                  <a:pt x="391801" y="348081"/>
                </a:lnTo>
                <a:lnTo>
                  <a:pt x="415232" y="391058"/>
                </a:lnTo>
                <a:lnTo>
                  <a:pt x="448646" y="422300"/>
                </a:lnTo>
                <a:lnTo>
                  <a:pt x="491166" y="441274"/>
                </a:lnTo>
                <a:lnTo>
                  <a:pt x="540543" y="447446"/>
                </a:lnTo>
                <a:lnTo>
                  <a:pt x="558946" y="446760"/>
                </a:lnTo>
                <a:lnTo>
                  <a:pt x="608209" y="436473"/>
                </a:lnTo>
                <a:lnTo>
                  <a:pt x="647871" y="413270"/>
                </a:lnTo>
                <a:lnTo>
                  <a:pt x="677551" y="377951"/>
                </a:lnTo>
                <a:lnTo>
                  <a:pt x="679448" y="374294"/>
                </a:lnTo>
                <a:lnTo>
                  <a:pt x="541762" y="374294"/>
                </a:lnTo>
                <a:lnTo>
                  <a:pt x="530142" y="373608"/>
                </a:lnTo>
                <a:lnTo>
                  <a:pt x="495014" y="356882"/>
                </a:lnTo>
                <a:lnTo>
                  <a:pt x="476650" y="317868"/>
                </a:lnTo>
                <a:lnTo>
                  <a:pt x="472878" y="274319"/>
                </a:lnTo>
                <a:lnTo>
                  <a:pt x="473868" y="251193"/>
                </a:lnTo>
                <a:lnTo>
                  <a:pt x="488727" y="200558"/>
                </a:lnTo>
                <a:lnTo>
                  <a:pt x="524389" y="177126"/>
                </a:lnTo>
                <a:lnTo>
                  <a:pt x="541153" y="175564"/>
                </a:lnTo>
                <a:lnTo>
                  <a:pt x="678533" y="175564"/>
                </a:lnTo>
                <a:lnTo>
                  <a:pt x="670655" y="162991"/>
                </a:lnTo>
                <a:lnTo>
                  <a:pt x="642308" y="133730"/>
                </a:lnTo>
                <a:lnTo>
                  <a:pt x="606609" y="113728"/>
                </a:lnTo>
                <a:lnTo>
                  <a:pt x="565156" y="103670"/>
                </a:lnTo>
                <a:lnTo>
                  <a:pt x="542372" y="102412"/>
                </a:lnTo>
                <a:close/>
              </a:path>
              <a:path w="3118485" h="561340">
                <a:moveTo>
                  <a:pt x="678533" y="175564"/>
                </a:moveTo>
                <a:lnTo>
                  <a:pt x="541153" y="175564"/>
                </a:lnTo>
                <a:lnTo>
                  <a:pt x="552773" y="176250"/>
                </a:lnTo>
                <a:lnTo>
                  <a:pt x="563251" y="178307"/>
                </a:lnTo>
                <a:lnTo>
                  <a:pt x="598836" y="209168"/>
                </a:lnTo>
                <a:lnTo>
                  <a:pt x="609580" y="258546"/>
                </a:lnTo>
                <a:lnTo>
                  <a:pt x="610038" y="274319"/>
                </a:lnTo>
                <a:lnTo>
                  <a:pt x="609580" y="290131"/>
                </a:lnTo>
                <a:lnTo>
                  <a:pt x="602722" y="329793"/>
                </a:lnTo>
                <a:lnTo>
                  <a:pt x="580777" y="363321"/>
                </a:lnTo>
                <a:lnTo>
                  <a:pt x="541762" y="374294"/>
                </a:lnTo>
                <a:lnTo>
                  <a:pt x="679448" y="374294"/>
                </a:lnTo>
                <a:lnTo>
                  <a:pt x="696182" y="331355"/>
                </a:lnTo>
                <a:lnTo>
                  <a:pt x="702697" y="274319"/>
                </a:lnTo>
                <a:lnTo>
                  <a:pt x="701401" y="247688"/>
                </a:lnTo>
                <a:lnTo>
                  <a:pt x="697515" y="223265"/>
                </a:lnTo>
                <a:lnTo>
                  <a:pt x="691038" y="201053"/>
                </a:lnTo>
                <a:lnTo>
                  <a:pt x="681970" y="181051"/>
                </a:lnTo>
                <a:lnTo>
                  <a:pt x="678533" y="175564"/>
                </a:lnTo>
                <a:close/>
              </a:path>
              <a:path w="3118485" h="561340">
                <a:moveTo>
                  <a:pt x="868594" y="108508"/>
                </a:moveTo>
                <a:lnTo>
                  <a:pt x="777763" y="108508"/>
                </a:lnTo>
                <a:lnTo>
                  <a:pt x="777763" y="441350"/>
                </a:lnTo>
                <a:lnTo>
                  <a:pt x="1059399" y="441350"/>
                </a:lnTo>
                <a:lnTo>
                  <a:pt x="1059399" y="560831"/>
                </a:lnTo>
                <a:lnTo>
                  <a:pt x="1141085" y="560831"/>
                </a:lnTo>
                <a:lnTo>
                  <a:pt x="1141085" y="374903"/>
                </a:lnTo>
                <a:lnTo>
                  <a:pt x="1092317" y="374903"/>
                </a:lnTo>
                <a:lnTo>
                  <a:pt x="1092317" y="373075"/>
                </a:lnTo>
                <a:lnTo>
                  <a:pt x="868594" y="373075"/>
                </a:lnTo>
                <a:lnTo>
                  <a:pt x="868594" y="108508"/>
                </a:lnTo>
                <a:close/>
              </a:path>
              <a:path w="3118485" h="561340">
                <a:moveTo>
                  <a:pt x="1092317" y="108508"/>
                </a:moveTo>
                <a:lnTo>
                  <a:pt x="1001487" y="108508"/>
                </a:lnTo>
                <a:lnTo>
                  <a:pt x="1001487" y="373075"/>
                </a:lnTo>
                <a:lnTo>
                  <a:pt x="1092317" y="373075"/>
                </a:lnTo>
                <a:lnTo>
                  <a:pt x="1092317" y="108508"/>
                </a:lnTo>
                <a:close/>
              </a:path>
              <a:path w="3118485" h="561340">
                <a:moveTo>
                  <a:pt x="1502044" y="102412"/>
                </a:moveTo>
                <a:lnTo>
                  <a:pt x="1456629" y="106984"/>
                </a:lnTo>
                <a:lnTo>
                  <a:pt x="1416700" y="120700"/>
                </a:lnTo>
                <a:lnTo>
                  <a:pt x="1384087" y="144017"/>
                </a:lnTo>
                <a:lnTo>
                  <a:pt x="1359398" y="177393"/>
                </a:lnTo>
                <a:lnTo>
                  <a:pt x="1343853" y="221437"/>
                </a:lnTo>
                <a:lnTo>
                  <a:pt x="1338672" y="276758"/>
                </a:lnTo>
                <a:lnTo>
                  <a:pt x="1339815" y="304990"/>
                </a:lnTo>
                <a:lnTo>
                  <a:pt x="1348959" y="353453"/>
                </a:lnTo>
                <a:lnTo>
                  <a:pt x="1367132" y="391363"/>
                </a:lnTo>
                <a:lnTo>
                  <a:pt x="1393650" y="419404"/>
                </a:lnTo>
                <a:lnTo>
                  <a:pt x="1428283" y="437502"/>
                </a:lnTo>
                <a:lnTo>
                  <a:pt x="1470345" y="446341"/>
                </a:lnTo>
                <a:lnTo>
                  <a:pt x="1494119" y="447446"/>
                </a:lnTo>
                <a:lnTo>
                  <a:pt x="1510731" y="447065"/>
                </a:lnTo>
                <a:lnTo>
                  <a:pt x="1551422" y="441350"/>
                </a:lnTo>
                <a:lnTo>
                  <a:pt x="1595313" y="422452"/>
                </a:lnTo>
                <a:lnTo>
                  <a:pt x="1595313" y="373684"/>
                </a:lnTo>
                <a:lnTo>
                  <a:pt x="1502044" y="373684"/>
                </a:lnTo>
                <a:lnTo>
                  <a:pt x="1491186" y="373037"/>
                </a:lnTo>
                <a:lnTo>
                  <a:pt x="1456172" y="357187"/>
                </a:lnTo>
                <a:lnTo>
                  <a:pt x="1435788" y="319354"/>
                </a:lnTo>
                <a:lnTo>
                  <a:pt x="1431331" y="276148"/>
                </a:lnTo>
                <a:lnTo>
                  <a:pt x="1431788" y="260108"/>
                </a:lnTo>
                <a:lnTo>
                  <a:pt x="1438646" y="220675"/>
                </a:lnTo>
                <a:lnTo>
                  <a:pt x="1462420" y="187147"/>
                </a:lnTo>
                <a:lnTo>
                  <a:pt x="1502044" y="175564"/>
                </a:lnTo>
                <a:lnTo>
                  <a:pt x="1586318" y="175564"/>
                </a:lnTo>
                <a:lnTo>
                  <a:pt x="1605676" y="124967"/>
                </a:lnTo>
                <a:lnTo>
                  <a:pt x="1561176" y="109118"/>
                </a:lnTo>
                <a:lnTo>
                  <a:pt x="1518542" y="102831"/>
                </a:lnTo>
                <a:lnTo>
                  <a:pt x="1502044" y="102412"/>
                </a:lnTo>
                <a:close/>
              </a:path>
              <a:path w="3118485" h="561340">
                <a:moveTo>
                  <a:pt x="1595313" y="345033"/>
                </a:moveTo>
                <a:lnTo>
                  <a:pt x="1552641" y="366369"/>
                </a:lnTo>
                <a:lnTo>
                  <a:pt x="1502044" y="373684"/>
                </a:lnTo>
                <a:lnTo>
                  <a:pt x="1595313" y="373684"/>
                </a:lnTo>
                <a:lnTo>
                  <a:pt x="1595313" y="345033"/>
                </a:lnTo>
                <a:close/>
              </a:path>
              <a:path w="3118485" h="561340">
                <a:moveTo>
                  <a:pt x="1586318" y="175564"/>
                </a:moveTo>
                <a:lnTo>
                  <a:pt x="1502044" y="175564"/>
                </a:lnTo>
                <a:lnTo>
                  <a:pt x="1511188" y="175907"/>
                </a:lnTo>
                <a:lnTo>
                  <a:pt x="1520332" y="176936"/>
                </a:lnTo>
                <a:lnTo>
                  <a:pt x="1558128" y="187299"/>
                </a:lnTo>
                <a:lnTo>
                  <a:pt x="1578854" y="195072"/>
                </a:lnTo>
                <a:lnTo>
                  <a:pt x="1586318" y="175564"/>
                </a:lnTo>
                <a:close/>
              </a:path>
              <a:path w="3118485" h="561340">
                <a:moveTo>
                  <a:pt x="1809083" y="102412"/>
                </a:moveTo>
                <a:lnTo>
                  <a:pt x="1765039" y="107289"/>
                </a:lnTo>
                <a:lnTo>
                  <a:pt x="1726787" y="121919"/>
                </a:lnTo>
                <a:lnTo>
                  <a:pt x="1695240" y="146304"/>
                </a:lnTo>
                <a:lnTo>
                  <a:pt x="1671313" y="180441"/>
                </a:lnTo>
                <a:lnTo>
                  <a:pt x="1656683" y="223875"/>
                </a:lnTo>
                <a:lnTo>
                  <a:pt x="1651806" y="277367"/>
                </a:lnTo>
                <a:lnTo>
                  <a:pt x="1653178" y="304799"/>
                </a:lnTo>
                <a:lnTo>
                  <a:pt x="1664150" y="352348"/>
                </a:lnTo>
                <a:lnTo>
                  <a:pt x="1685753" y="390182"/>
                </a:lnTo>
                <a:lnTo>
                  <a:pt x="1715928" y="418528"/>
                </a:lnTo>
                <a:lnTo>
                  <a:pt x="1754028" y="437159"/>
                </a:lnTo>
                <a:lnTo>
                  <a:pt x="1798224" y="446303"/>
                </a:lnTo>
                <a:lnTo>
                  <a:pt x="1822494" y="447446"/>
                </a:lnTo>
                <a:lnTo>
                  <a:pt x="1840972" y="447065"/>
                </a:lnTo>
                <a:lnTo>
                  <a:pt x="1887721" y="441350"/>
                </a:lnTo>
                <a:lnTo>
                  <a:pt x="1927155" y="429348"/>
                </a:lnTo>
                <a:lnTo>
                  <a:pt x="1939537" y="423672"/>
                </a:lnTo>
                <a:lnTo>
                  <a:pt x="1939537" y="379780"/>
                </a:lnTo>
                <a:lnTo>
                  <a:pt x="1826761" y="379780"/>
                </a:lnTo>
                <a:lnTo>
                  <a:pt x="1808587" y="378409"/>
                </a:lnTo>
                <a:lnTo>
                  <a:pt x="1766411" y="357835"/>
                </a:lnTo>
                <a:lnTo>
                  <a:pt x="1745722" y="315658"/>
                </a:lnTo>
                <a:lnTo>
                  <a:pt x="1743856" y="297484"/>
                </a:lnTo>
                <a:lnTo>
                  <a:pt x="1958435" y="297484"/>
                </a:lnTo>
                <a:lnTo>
                  <a:pt x="1958435" y="253593"/>
                </a:lnTo>
                <a:lnTo>
                  <a:pt x="1957632" y="237134"/>
                </a:lnTo>
                <a:lnTo>
                  <a:pt x="1745684" y="237134"/>
                </a:lnTo>
                <a:lnTo>
                  <a:pt x="1748085" y="220332"/>
                </a:lnTo>
                <a:lnTo>
                  <a:pt x="1765801" y="184099"/>
                </a:lnTo>
                <a:lnTo>
                  <a:pt x="1809692" y="167030"/>
                </a:lnTo>
                <a:lnTo>
                  <a:pt x="1937415" y="167030"/>
                </a:lnTo>
                <a:lnTo>
                  <a:pt x="1930050" y="155524"/>
                </a:lnTo>
                <a:lnTo>
                  <a:pt x="1888331" y="120091"/>
                </a:lnTo>
                <a:lnTo>
                  <a:pt x="1852060" y="106832"/>
                </a:lnTo>
                <a:lnTo>
                  <a:pt x="1831409" y="103517"/>
                </a:lnTo>
                <a:lnTo>
                  <a:pt x="1809083" y="102412"/>
                </a:lnTo>
                <a:close/>
              </a:path>
              <a:path w="3118485" h="561340">
                <a:moveTo>
                  <a:pt x="1939537" y="353567"/>
                </a:moveTo>
                <a:lnTo>
                  <a:pt x="1898503" y="369912"/>
                </a:lnTo>
                <a:lnTo>
                  <a:pt x="1857546" y="378256"/>
                </a:lnTo>
                <a:lnTo>
                  <a:pt x="1826761" y="379780"/>
                </a:lnTo>
                <a:lnTo>
                  <a:pt x="1939537" y="379780"/>
                </a:lnTo>
                <a:lnTo>
                  <a:pt x="1939537" y="353567"/>
                </a:lnTo>
                <a:close/>
              </a:path>
              <a:path w="3118485" h="561340">
                <a:moveTo>
                  <a:pt x="1937415" y="167030"/>
                </a:moveTo>
                <a:lnTo>
                  <a:pt x="1809692" y="167030"/>
                </a:lnTo>
                <a:lnTo>
                  <a:pt x="1819903" y="167601"/>
                </a:lnTo>
                <a:lnTo>
                  <a:pt x="1829200" y="169316"/>
                </a:lnTo>
                <a:lnTo>
                  <a:pt x="1861965" y="193662"/>
                </a:lnTo>
                <a:lnTo>
                  <a:pt x="1873091" y="237134"/>
                </a:lnTo>
                <a:lnTo>
                  <a:pt x="1957632" y="237134"/>
                </a:lnTo>
                <a:lnTo>
                  <a:pt x="1957292" y="230162"/>
                </a:lnTo>
                <a:lnTo>
                  <a:pt x="1953863" y="208635"/>
                </a:lnTo>
                <a:lnTo>
                  <a:pt x="1948148" y="189014"/>
                </a:lnTo>
                <a:lnTo>
                  <a:pt x="1940147" y="171297"/>
                </a:lnTo>
                <a:lnTo>
                  <a:pt x="1937415" y="167030"/>
                </a:lnTo>
                <a:close/>
              </a:path>
              <a:path w="3118485" h="561340">
                <a:moveTo>
                  <a:pt x="2198508" y="176783"/>
                </a:moveTo>
                <a:lnTo>
                  <a:pt x="2107677" y="176783"/>
                </a:lnTo>
                <a:lnTo>
                  <a:pt x="2107677" y="441350"/>
                </a:lnTo>
                <a:lnTo>
                  <a:pt x="2198508" y="441350"/>
                </a:lnTo>
                <a:lnTo>
                  <a:pt x="2198508" y="176783"/>
                </a:lnTo>
                <a:close/>
              </a:path>
              <a:path w="3118485" h="561340">
                <a:moveTo>
                  <a:pt x="2307626" y="108508"/>
                </a:moveTo>
                <a:lnTo>
                  <a:pt x="1998559" y="108508"/>
                </a:lnTo>
                <a:lnTo>
                  <a:pt x="1998559" y="176783"/>
                </a:lnTo>
                <a:lnTo>
                  <a:pt x="2307626" y="176783"/>
                </a:lnTo>
                <a:lnTo>
                  <a:pt x="2307626" y="108508"/>
                </a:lnTo>
                <a:close/>
              </a:path>
              <a:path w="3118485" h="561340">
                <a:moveTo>
                  <a:pt x="2456816" y="108508"/>
                </a:moveTo>
                <a:lnTo>
                  <a:pt x="2369034" y="108508"/>
                </a:lnTo>
                <a:lnTo>
                  <a:pt x="2369034" y="441350"/>
                </a:lnTo>
                <a:lnTo>
                  <a:pt x="2478152" y="441350"/>
                </a:lnTo>
                <a:lnTo>
                  <a:pt x="2543442" y="341985"/>
                </a:lnTo>
                <a:lnTo>
                  <a:pt x="2450111" y="341985"/>
                </a:lnTo>
                <a:lnTo>
                  <a:pt x="2450517" y="338734"/>
                </a:lnTo>
                <a:lnTo>
                  <a:pt x="2453768" y="296875"/>
                </a:lnTo>
                <a:lnTo>
                  <a:pt x="2454340" y="288988"/>
                </a:lnTo>
                <a:lnTo>
                  <a:pt x="2454835" y="281177"/>
                </a:lnTo>
                <a:lnTo>
                  <a:pt x="2455297" y="272491"/>
                </a:lnTo>
                <a:lnTo>
                  <a:pt x="2455597" y="265785"/>
                </a:lnTo>
                <a:lnTo>
                  <a:pt x="2456130" y="258470"/>
                </a:lnTo>
                <a:lnTo>
                  <a:pt x="2456511" y="251764"/>
                </a:lnTo>
                <a:lnTo>
                  <a:pt x="2456740" y="245668"/>
                </a:lnTo>
                <a:lnTo>
                  <a:pt x="2456816" y="108508"/>
                </a:lnTo>
                <a:close/>
              </a:path>
              <a:path w="3118485" h="561340">
                <a:moveTo>
                  <a:pt x="2712848" y="208483"/>
                </a:moveTo>
                <a:lnTo>
                  <a:pt x="2631162" y="208483"/>
                </a:lnTo>
                <a:lnTo>
                  <a:pt x="2630781" y="213588"/>
                </a:lnTo>
                <a:lnTo>
                  <a:pt x="2630247" y="219760"/>
                </a:lnTo>
                <a:lnTo>
                  <a:pt x="2629561" y="226999"/>
                </a:lnTo>
                <a:lnTo>
                  <a:pt x="2628723" y="235305"/>
                </a:lnTo>
                <a:lnTo>
                  <a:pt x="2627504" y="253136"/>
                </a:lnTo>
                <a:lnTo>
                  <a:pt x="2625371" y="291236"/>
                </a:lnTo>
                <a:lnTo>
                  <a:pt x="2625066" y="441350"/>
                </a:lnTo>
                <a:lnTo>
                  <a:pt x="2712848" y="441350"/>
                </a:lnTo>
                <a:lnTo>
                  <a:pt x="2712848" y="208483"/>
                </a:lnTo>
                <a:close/>
              </a:path>
              <a:path w="3118485" h="561340">
                <a:moveTo>
                  <a:pt x="2712848" y="108508"/>
                </a:moveTo>
                <a:lnTo>
                  <a:pt x="2603730" y="108508"/>
                </a:lnTo>
                <a:lnTo>
                  <a:pt x="2450111" y="341985"/>
                </a:lnTo>
                <a:lnTo>
                  <a:pt x="2543442" y="341985"/>
                </a:lnTo>
                <a:lnTo>
                  <a:pt x="2631162" y="208483"/>
                </a:lnTo>
                <a:lnTo>
                  <a:pt x="2712848" y="208483"/>
                </a:lnTo>
                <a:lnTo>
                  <a:pt x="2712848" y="108508"/>
                </a:lnTo>
                <a:close/>
              </a:path>
              <a:path w="3118485" h="561340">
                <a:moveTo>
                  <a:pt x="3118461" y="246888"/>
                </a:moveTo>
                <a:lnTo>
                  <a:pt x="2945944" y="246888"/>
                </a:lnTo>
                <a:lnTo>
                  <a:pt x="2945944" y="323088"/>
                </a:lnTo>
                <a:lnTo>
                  <a:pt x="3118461" y="323088"/>
                </a:lnTo>
                <a:lnTo>
                  <a:pt x="3118461" y="246888"/>
                </a:lnTo>
                <a:close/>
              </a:path>
            </a:pathLst>
          </a:custGeom>
          <a:solidFill>
            <a:srgbClr val="4C76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3825" y="10170464"/>
            <a:ext cx="1778000" cy="441959"/>
          </a:xfrm>
          <a:custGeom>
            <a:avLst/>
            <a:gdLst/>
            <a:ahLst/>
            <a:cxnLst/>
            <a:rect l="l" t="t" r="r" b="b"/>
            <a:pathLst>
              <a:path w="1778000" h="441959">
                <a:moveTo>
                  <a:pt x="165201" y="7315"/>
                </a:moveTo>
                <a:lnTo>
                  <a:pt x="0" y="7315"/>
                </a:lnTo>
                <a:lnTo>
                  <a:pt x="0" y="94488"/>
                </a:lnTo>
                <a:lnTo>
                  <a:pt x="157479" y="94488"/>
                </a:lnTo>
                <a:lnTo>
                  <a:pt x="164591" y="96316"/>
                </a:lnTo>
                <a:lnTo>
                  <a:pt x="176784" y="103632"/>
                </a:lnTo>
                <a:lnTo>
                  <a:pt x="181661" y="108508"/>
                </a:lnTo>
                <a:lnTo>
                  <a:pt x="185318" y="114604"/>
                </a:lnTo>
                <a:lnTo>
                  <a:pt x="189382" y="120700"/>
                </a:lnTo>
                <a:lnTo>
                  <a:pt x="191414" y="127609"/>
                </a:lnTo>
                <a:lnTo>
                  <a:pt x="191414" y="143052"/>
                </a:lnTo>
                <a:lnTo>
                  <a:pt x="189382" y="149961"/>
                </a:lnTo>
                <a:lnTo>
                  <a:pt x="185318" y="156057"/>
                </a:lnTo>
                <a:lnTo>
                  <a:pt x="181661" y="162153"/>
                </a:lnTo>
                <a:lnTo>
                  <a:pt x="176784" y="167030"/>
                </a:lnTo>
                <a:lnTo>
                  <a:pt x="164591" y="174345"/>
                </a:lnTo>
                <a:lnTo>
                  <a:pt x="157479" y="176174"/>
                </a:lnTo>
                <a:lnTo>
                  <a:pt x="20726" y="176174"/>
                </a:lnTo>
                <a:lnTo>
                  <a:pt x="20726" y="259689"/>
                </a:lnTo>
                <a:lnTo>
                  <a:pt x="154838" y="259689"/>
                </a:lnTo>
                <a:lnTo>
                  <a:pt x="162559" y="261721"/>
                </a:lnTo>
                <a:lnTo>
                  <a:pt x="169468" y="265785"/>
                </a:lnTo>
                <a:lnTo>
                  <a:pt x="176377" y="269443"/>
                </a:lnTo>
                <a:lnTo>
                  <a:pt x="181661" y="274726"/>
                </a:lnTo>
                <a:lnTo>
                  <a:pt x="185318" y="281635"/>
                </a:lnTo>
                <a:lnTo>
                  <a:pt x="189382" y="288137"/>
                </a:lnTo>
                <a:lnTo>
                  <a:pt x="191414" y="295452"/>
                </a:lnTo>
                <a:lnTo>
                  <a:pt x="191414" y="312115"/>
                </a:lnTo>
                <a:lnTo>
                  <a:pt x="189382" y="319633"/>
                </a:lnTo>
                <a:lnTo>
                  <a:pt x="185318" y="326136"/>
                </a:lnTo>
                <a:lnTo>
                  <a:pt x="181661" y="332638"/>
                </a:lnTo>
                <a:lnTo>
                  <a:pt x="176377" y="337718"/>
                </a:lnTo>
                <a:lnTo>
                  <a:pt x="162559" y="345033"/>
                </a:lnTo>
                <a:lnTo>
                  <a:pt x="154838" y="346862"/>
                </a:lnTo>
                <a:lnTo>
                  <a:pt x="0" y="346862"/>
                </a:lnTo>
                <a:lnTo>
                  <a:pt x="0" y="434035"/>
                </a:lnTo>
                <a:lnTo>
                  <a:pt x="162763" y="434035"/>
                </a:lnTo>
                <a:lnTo>
                  <a:pt x="180593" y="433006"/>
                </a:lnTo>
                <a:lnTo>
                  <a:pt x="228600" y="417576"/>
                </a:lnTo>
                <a:lnTo>
                  <a:pt x="265633" y="385457"/>
                </a:lnTo>
                <a:lnTo>
                  <a:pt x="288188" y="340918"/>
                </a:lnTo>
                <a:lnTo>
                  <a:pt x="292608" y="306628"/>
                </a:lnTo>
                <a:lnTo>
                  <a:pt x="292265" y="297903"/>
                </a:lnTo>
                <a:lnTo>
                  <a:pt x="281025" y="257251"/>
                </a:lnTo>
                <a:lnTo>
                  <a:pt x="255460" y="222732"/>
                </a:lnTo>
                <a:lnTo>
                  <a:pt x="248716" y="217017"/>
                </a:lnTo>
                <a:lnTo>
                  <a:pt x="258203" y="208102"/>
                </a:lnTo>
                <a:lnTo>
                  <a:pt x="284873" y="165087"/>
                </a:lnTo>
                <a:lnTo>
                  <a:pt x="291388" y="128625"/>
                </a:lnTo>
                <a:lnTo>
                  <a:pt x="290322" y="112242"/>
                </a:lnTo>
                <a:lnTo>
                  <a:pt x="274320" y="67665"/>
                </a:lnTo>
                <a:lnTo>
                  <a:pt x="242773" y="32689"/>
                </a:lnTo>
                <a:lnTo>
                  <a:pt x="199186" y="11429"/>
                </a:lnTo>
                <a:lnTo>
                  <a:pt x="182689" y="8343"/>
                </a:lnTo>
                <a:lnTo>
                  <a:pt x="165201" y="7315"/>
                </a:lnTo>
                <a:close/>
              </a:path>
              <a:path w="1778000" h="441959">
                <a:moveTo>
                  <a:pt x="521369" y="0"/>
                </a:moveTo>
                <a:lnTo>
                  <a:pt x="475344" y="5029"/>
                </a:lnTo>
                <a:lnTo>
                  <a:pt x="434806" y="20116"/>
                </a:lnTo>
                <a:lnTo>
                  <a:pt x="401126" y="44043"/>
                </a:lnTo>
                <a:lnTo>
                  <a:pt x="375675" y="75590"/>
                </a:lnTo>
                <a:lnTo>
                  <a:pt x="359673" y="112623"/>
                </a:lnTo>
                <a:lnTo>
                  <a:pt x="354339" y="154228"/>
                </a:lnTo>
                <a:lnTo>
                  <a:pt x="354339" y="286512"/>
                </a:lnTo>
                <a:lnTo>
                  <a:pt x="359673" y="328269"/>
                </a:lnTo>
                <a:lnTo>
                  <a:pt x="375675" y="365760"/>
                </a:lnTo>
                <a:lnTo>
                  <a:pt x="401126" y="397002"/>
                </a:lnTo>
                <a:lnTo>
                  <a:pt x="434806" y="421233"/>
                </a:lnTo>
                <a:lnTo>
                  <a:pt x="475344" y="436321"/>
                </a:lnTo>
                <a:lnTo>
                  <a:pt x="521369" y="441350"/>
                </a:lnTo>
                <a:lnTo>
                  <a:pt x="544229" y="440093"/>
                </a:lnTo>
                <a:lnTo>
                  <a:pt x="586292" y="430034"/>
                </a:lnTo>
                <a:lnTo>
                  <a:pt x="623363" y="409994"/>
                </a:lnTo>
                <a:lnTo>
                  <a:pt x="652929" y="382257"/>
                </a:lnTo>
                <a:lnTo>
                  <a:pt x="671053" y="353568"/>
                </a:lnTo>
                <a:lnTo>
                  <a:pt x="521369" y="353568"/>
                </a:lnTo>
                <a:lnTo>
                  <a:pt x="512111" y="353072"/>
                </a:lnTo>
                <a:lnTo>
                  <a:pt x="472906" y="335584"/>
                </a:lnTo>
                <a:lnTo>
                  <a:pt x="453666" y="298475"/>
                </a:lnTo>
                <a:lnTo>
                  <a:pt x="453094" y="289560"/>
                </a:lnTo>
                <a:lnTo>
                  <a:pt x="453094" y="151180"/>
                </a:lnTo>
                <a:lnTo>
                  <a:pt x="467191" y="111366"/>
                </a:lnTo>
                <a:lnTo>
                  <a:pt x="503234" y="89306"/>
                </a:lnTo>
                <a:lnTo>
                  <a:pt x="521369" y="87172"/>
                </a:lnTo>
                <a:lnTo>
                  <a:pt x="671260" y="87172"/>
                </a:lnTo>
                <a:lnTo>
                  <a:pt x="665235" y="75590"/>
                </a:lnTo>
                <a:lnTo>
                  <a:pt x="639784" y="44043"/>
                </a:lnTo>
                <a:lnTo>
                  <a:pt x="606104" y="20116"/>
                </a:lnTo>
                <a:lnTo>
                  <a:pt x="566327" y="5029"/>
                </a:lnTo>
                <a:lnTo>
                  <a:pt x="544496" y="1257"/>
                </a:lnTo>
                <a:lnTo>
                  <a:pt x="521369" y="0"/>
                </a:lnTo>
                <a:close/>
              </a:path>
              <a:path w="1778000" h="441959">
                <a:moveTo>
                  <a:pt x="671260" y="87172"/>
                </a:moveTo>
                <a:lnTo>
                  <a:pt x="521369" y="87172"/>
                </a:lnTo>
                <a:lnTo>
                  <a:pt x="530285" y="87706"/>
                </a:lnTo>
                <a:lnTo>
                  <a:pt x="538743" y="89306"/>
                </a:lnTo>
                <a:lnTo>
                  <a:pt x="573719" y="111937"/>
                </a:lnTo>
                <a:lnTo>
                  <a:pt x="587816" y="151180"/>
                </a:lnTo>
                <a:lnTo>
                  <a:pt x="587816" y="289560"/>
                </a:lnTo>
                <a:lnTo>
                  <a:pt x="573719" y="329412"/>
                </a:lnTo>
                <a:lnTo>
                  <a:pt x="538743" y="351586"/>
                </a:lnTo>
                <a:lnTo>
                  <a:pt x="521369" y="353568"/>
                </a:lnTo>
                <a:lnTo>
                  <a:pt x="671053" y="353568"/>
                </a:lnTo>
                <a:lnTo>
                  <a:pt x="674227" y="347548"/>
                </a:lnTo>
                <a:lnTo>
                  <a:pt x="681085" y="328269"/>
                </a:lnTo>
                <a:lnTo>
                  <a:pt x="685200" y="307924"/>
                </a:lnTo>
                <a:lnTo>
                  <a:pt x="686571" y="286512"/>
                </a:lnTo>
                <a:lnTo>
                  <a:pt x="686571" y="154228"/>
                </a:lnTo>
                <a:lnTo>
                  <a:pt x="685238" y="132854"/>
                </a:lnTo>
                <a:lnTo>
                  <a:pt x="681237" y="112623"/>
                </a:lnTo>
                <a:lnTo>
                  <a:pt x="674570" y="93535"/>
                </a:lnTo>
                <a:lnTo>
                  <a:pt x="671260" y="87172"/>
                </a:lnTo>
                <a:close/>
              </a:path>
              <a:path w="1778000" h="441959">
                <a:moveTo>
                  <a:pt x="801371" y="323697"/>
                </a:moveTo>
                <a:lnTo>
                  <a:pt x="759309" y="341376"/>
                </a:lnTo>
                <a:lnTo>
                  <a:pt x="742240" y="382828"/>
                </a:lnTo>
                <a:lnTo>
                  <a:pt x="743307" y="394335"/>
                </a:lnTo>
                <a:lnTo>
                  <a:pt x="768567" y="431749"/>
                </a:lnTo>
                <a:lnTo>
                  <a:pt x="801371" y="441350"/>
                </a:lnTo>
                <a:lnTo>
                  <a:pt x="809372" y="440855"/>
                </a:lnTo>
                <a:lnTo>
                  <a:pt x="847663" y="418452"/>
                </a:lnTo>
                <a:lnTo>
                  <a:pt x="859893" y="382828"/>
                </a:lnTo>
                <a:lnTo>
                  <a:pt x="858788" y="371094"/>
                </a:lnTo>
                <a:lnTo>
                  <a:pt x="833261" y="333641"/>
                </a:lnTo>
                <a:lnTo>
                  <a:pt x="801371" y="323697"/>
                </a:lnTo>
                <a:close/>
              </a:path>
              <a:path w="1778000" h="441959">
                <a:moveTo>
                  <a:pt x="1168717" y="7315"/>
                </a:moveTo>
                <a:lnTo>
                  <a:pt x="1052893" y="7315"/>
                </a:lnTo>
                <a:lnTo>
                  <a:pt x="962672" y="142036"/>
                </a:lnTo>
                <a:lnTo>
                  <a:pt x="940117" y="179222"/>
                </a:lnTo>
                <a:lnTo>
                  <a:pt x="922439" y="216408"/>
                </a:lnTo>
                <a:lnTo>
                  <a:pt x="911008" y="254508"/>
                </a:lnTo>
                <a:lnTo>
                  <a:pt x="907198" y="294436"/>
                </a:lnTo>
                <a:lnTo>
                  <a:pt x="908418" y="314401"/>
                </a:lnTo>
                <a:lnTo>
                  <a:pt x="918171" y="351586"/>
                </a:lnTo>
                <a:lnTo>
                  <a:pt x="937831" y="384467"/>
                </a:lnTo>
                <a:lnTo>
                  <a:pt x="966482" y="410984"/>
                </a:lnTo>
                <a:lnTo>
                  <a:pt x="1003782" y="430377"/>
                </a:lnTo>
                <a:lnTo>
                  <a:pt x="1048588" y="440131"/>
                </a:lnTo>
                <a:lnTo>
                  <a:pt x="1073619" y="441350"/>
                </a:lnTo>
                <a:lnTo>
                  <a:pt x="1098880" y="440131"/>
                </a:lnTo>
                <a:lnTo>
                  <a:pt x="1143685" y="430377"/>
                </a:lnTo>
                <a:lnTo>
                  <a:pt x="1180756" y="410946"/>
                </a:lnTo>
                <a:lnTo>
                  <a:pt x="1209408" y="384124"/>
                </a:lnTo>
                <a:lnTo>
                  <a:pt x="1227715" y="354177"/>
                </a:lnTo>
                <a:lnTo>
                  <a:pt x="1073619" y="354177"/>
                </a:lnTo>
                <a:lnTo>
                  <a:pt x="1063066" y="353682"/>
                </a:lnTo>
                <a:lnTo>
                  <a:pt x="1023023" y="336346"/>
                </a:lnTo>
                <a:lnTo>
                  <a:pt x="1006411" y="301294"/>
                </a:lnTo>
                <a:lnTo>
                  <a:pt x="1005954" y="293217"/>
                </a:lnTo>
                <a:lnTo>
                  <a:pt x="1006411" y="285178"/>
                </a:lnTo>
                <a:lnTo>
                  <a:pt x="1023023" y="250698"/>
                </a:lnTo>
                <a:lnTo>
                  <a:pt x="1063066" y="232791"/>
                </a:lnTo>
                <a:lnTo>
                  <a:pt x="1073619" y="232257"/>
                </a:lnTo>
                <a:lnTo>
                  <a:pt x="1226793" y="232257"/>
                </a:lnTo>
                <a:lnTo>
                  <a:pt x="1222971" y="224332"/>
                </a:lnTo>
                <a:lnTo>
                  <a:pt x="1189481" y="183984"/>
                </a:lnTo>
                <a:lnTo>
                  <a:pt x="1141285" y="158496"/>
                </a:lnTo>
                <a:lnTo>
                  <a:pt x="1113447" y="153009"/>
                </a:lnTo>
                <a:lnTo>
                  <a:pt x="1072400" y="153009"/>
                </a:lnTo>
                <a:lnTo>
                  <a:pt x="1168717" y="7315"/>
                </a:lnTo>
                <a:close/>
              </a:path>
              <a:path w="1778000" h="441959">
                <a:moveTo>
                  <a:pt x="1226793" y="232257"/>
                </a:moveTo>
                <a:lnTo>
                  <a:pt x="1073619" y="232257"/>
                </a:lnTo>
                <a:lnTo>
                  <a:pt x="1084440" y="232791"/>
                </a:lnTo>
                <a:lnTo>
                  <a:pt x="1094346" y="234391"/>
                </a:lnTo>
                <a:lnTo>
                  <a:pt x="1129817" y="256679"/>
                </a:lnTo>
                <a:lnTo>
                  <a:pt x="1141895" y="293217"/>
                </a:lnTo>
                <a:lnTo>
                  <a:pt x="1141399" y="301294"/>
                </a:lnTo>
                <a:lnTo>
                  <a:pt x="1124673" y="336346"/>
                </a:lnTo>
                <a:lnTo>
                  <a:pt x="1084440" y="353682"/>
                </a:lnTo>
                <a:lnTo>
                  <a:pt x="1073619" y="354177"/>
                </a:lnTo>
                <a:lnTo>
                  <a:pt x="1227715" y="354177"/>
                </a:lnTo>
                <a:lnTo>
                  <a:pt x="1229334" y="351015"/>
                </a:lnTo>
                <a:lnTo>
                  <a:pt x="1235621" y="332994"/>
                </a:lnTo>
                <a:lnTo>
                  <a:pt x="1239392" y="314134"/>
                </a:lnTo>
                <a:lnTo>
                  <a:pt x="1240650" y="294436"/>
                </a:lnTo>
                <a:lnTo>
                  <a:pt x="1239545" y="275424"/>
                </a:lnTo>
                <a:lnTo>
                  <a:pt x="1236230" y="257403"/>
                </a:lnTo>
                <a:lnTo>
                  <a:pt x="1230706" y="240372"/>
                </a:lnTo>
                <a:lnTo>
                  <a:pt x="1226793" y="232257"/>
                </a:lnTo>
                <a:close/>
              </a:path>
              <a:path w="1778000" h="441959">
                <a:moveTo>
                  <a:pt x="1097597" y="151383"/>
                </a:moveTo>
                <a:lnTo>
                  <a:pt x="1092314" y="151383"/>
                </a:lnTo>
                <a:lnTo>
                  <a:pt x="1087030" y="151790"/>
                </a:lnTo>
                <a:lnTo>
                  <a:pt x="1082154" y="151790"/>
                </a:lnTo>
                <a:lnTo>
                  <a:pt x="1077277" y="152196"/>
                </a:lnTo>
                <a:lnTo>
                  <a:pt x="1072400" y="153009"/>
                </a:lnTo>
                <a:lnTo>
                  <a:pt x="1113447" y="153009"/>
                </a:lnTo>
                <a:lnTo>
                  <a:pt x="1102880" y="151790"/>
                </a:lnTo>
                <a:lnTo>
                  <a:pt x="1097597" y="151383"/>
                </a:lnTo>
                <a:close/>
              </a:path>
              <a:path w="1778000" h="441959">
                <a:moveTo>
                  <a:pt x="1670946" y="204216"/>
                </a:moveTo>
                <a:lnTo>
                  <a:pt x="1628655" y="211416"/>
                </a:lnTo>
                <a:lnTo>
                  <a:pt x="1594594" y="231648"/>
                </a:lnTo>
                <a:lnTo>
                  <a:pt x="1571544" y="262128"/>
                </a:lnTo>
                <a:lnTo>
                  <a:pt x="1563779" y="348081"/>
                </a:lnTo>
                <a:lnTo>
                  <a:pt x="1564533" y="359321"/>
                </a:lnTo>
                <a:lnTo>
                  <a:pt x="1585564" y="404545"/>
                </a:lnTo>
                <a:lnTo>
                  <a:pt x="1616082" y="428548"/>
                </a:lnTo>
                <a:lnTo>
                  <a:pt x="1656087" y="440550"/>
                </a:lnTo>
                <a:lnTo>
                  <a:pt x="1670946" y="441350"/>
                </a:lnTo>
                <a:lnTo>
                  <a:pt x="1685500" y="440550"/>
                </a:lnTo>
                <a:lnTo>
                  <a:pt x="1724591" y="428548"/>
                </a:lnTo>
                <a:lnTo>
                  <a:pt x="1755338" y="404545"/>
                </a:lnTo>
                <a:lnTo>
                  <a:pt x="1771288" y="378561"/>
                </a:lnTo>
                <a:lnTo>
                  <a:pt x="1664037" y="378561"/>
                </a:lnTo>
                <a:lnTo>
                  <a:pt x="1657535" y="376936"/>
                </a:lnTo>
                <a:lnTo>
                  <a:pt x="1632542" y="348081"/>
                </a:lnTo>
                <a:lnTo>
                  <a:pt x="1632542" y="296875"/>
                </a:lnTo>
                <a:lnTo>
                  <a:pt x="1651439" y="271272"/>
                </a:lnTo>
                <a:lnTo>
                  <a:pt x="1657535" y="267614"/>
                </a:lnTo>
                <a:lnTo>
                  <a:pt x="1664037" y="265785"/>
                </a:lnTo>
                <a:lnTo>
                  <a:pt x="1770841" y="265785"/>
                </a:lnTo>
                <a:lnTo>
                  <a:pt x="1769397" y="262128"/>
                </a:lnTo>
                <a:lnTo>
                  <a:pt x="1746384" y="231648"/>
                </a:lnTo>
                <a:lnTo>
                  <a:pt x="1712323" y="211416"/>
                </a:lnTo>
                <a:lnTo>
                  <a:pt x="1685500" y="205016"/>
                </a:lnTo>
                <a:lnTo>
                  <a:pt x="1670946" y="204216"/>
                </a:lnTo>
                <a:close/>
              </a:path>
              <a:path w="1778000" h="441959">
                <a:moveTo>
                  <a:pt x="1699598" y="7315"/>
                </a:moveTo>
                <a:lnTo>
                  <a:pt x="1628275" y="7315"/>
                </a:lnTo>
                <a:lnTo>
                  <a:pt x="1344201" y="434035"/>
                </a:lnTo>
                <a:lnTo>
                  <a:pt x="1415524" y="434035"/>
                </a:lnTo>
                <a:lnTo>
                  <a:pt x="1699598" y="7315"/>
                </a:lnTo>
                <a:close/>
              </a:path>
              <a:path w="1778000" h="441959">
                <a:moveTo>
                  <a:pt x="1770841" y="265785"/>
                </a:moveTo>
                <a:lnTo>
                  <a:pt x="1677855" y="265785"/>
                </a:lnTo>
                <a:lnTo>
                  <a:pt x="1684154" y="267614"/>
                </a:lnTo>
                <a:lnTo>
                  <a:pt x="1689844" y="271272"/>
                </a:lnTo>
                <a:lnTo>
                  <a:pt x="1695534" y="274523"/>
                </a:lnTo>
                <a:lnTo>
                  <a:pt x="1700004" y="278993"/>
                </a:lnTo>
                <a:lnTo>
                  <a:pt x="1703255" y="284683"/>
                </a:lnTo>
                <a:lnTo>
                  <a:pt x="1706913" y="290372"/>
                </a:lnTo>
                <a:lnTo>
                  <a:pt x="1708742" y="296875"/>
                </a:lnTo>
                <a:lnTo>
                  <a:pt x="1708742" y="348081"/>
                </a:lnTo>
                <a:lnTo>
                  <a:pt x="1706913" y="354583"/>
                </a:lnTo>
                <a:lnTo>
                  <a:pt x="1703255" y="360273"/>
                </a:lnTo>
                <a:lnTo>
                  <a:pt x="1700004" y="365963"/>
                </a:lnTo>
                <a:lnTo>
                  <a:pt x="1695534" y="370433"/>
                </a:lnTo>
                <a:lnTo>
                  <a:pt x="1684154" y="376936"/>
                </a:lnTo>
                <a:lnTo>
                  <a:pt x="1677855" y="378561"/>
                </a:lnTo>
                <a:lnTo>
                  <a:pt x="1771288" y="378561"/>
                </a:lnTo>
                <a:lnTo>
                  <a:pt x="1773969" y="371703"/>
                </a:lnTo>
                <a:lnTo>
                  <a:pt x="1776712" y="359321"/>
                </a:lnTo>
                <a:lnTo>
                  <a:pt x="1777626" y="346252"/>
                </a:lnTo>
                <a:lnTo>
                  <a:pt x="1777626" y="298704"/>
                </a:lnTo>
                <a:lnTo>
                  <a:pt x="1776712" y="285902"/>
                </a:lnTo>
                <a:lnTo>
                  <a:pt x="1773969" y="273710"/>
                </a:lnTo>
                <a:lnTo>
                  <a:pt x="1770841" y="265785"/>
                </a:lnTo>
                <a:close/>
              </a:path>
              <a:path w="1778000" h="441959">
                <a:moveTo>
                  <a:pt x="1374071" y="0"/>
                </a:moveTo>
                <a:lnTo>
                  <a:pt x="1332352" y="7200"/>
                </a:lnTo>
                <a:lnTo>
                  <a:pt x="1298023" y="27432"/>
                </a:lnTo>
                <a:lnTo>
                  <a:pt x="1270896" y="69494"/>
                </a:lnTo>
                <a:lnTo>
                  <a:pt x="1267514" y="143865"/>
                </a:lnTo>
                <a:lnTo>
                  <a:pt x="1268267" y="155105"/>
                </a:lnTo>
                <a:lnTo>
                  <a:pt x="1289070" y="200329"/>
                </a:lnTo>
                <a:lnTo>
                  <a:pt x="1319817" y="224332"/>
                </a:lnTo>
                <a:lnTo>
                  <a:pt x="1359479" y="236334"/>
                </a:lnTo>
                <a:lnTo>
                  <a:pt x="1374071" y="237134"/>
                </a:lnTo>
                <a:lnTo>
                  <a:pt x="1388625" y="236334"/>
                </a:lnTo>
                <a:lnTo>
                  <a:pt x="1427716" y="224332"/>
                </a:lnTo>
                <a:lnTo>
                  <a:pt x="1458463" y="200329"/>
                </a:lnTo>
                <a:lnTo>
                  <a:pt x="1474413" y="174345"/>
                </a:lnTo>
                <a:lnTo>
                  <a:pt x="1367366" y="174345"/>
                </a:lnTo>
                <a:lnTo>
                  <a:pt x="1360863" y="172720"/>
                </a:lnTo>
                <a:lnTo>
                  <a:pt x="1336276" y="143865"/>
                </a:lnTo>
                <a:lnTo>
                  <a:pt x="1336276" y="92659"/>
                </a:lnTo>
                <a:lnTo>
                  <a:pt x="1355174" y="67055"/>
                </a:lnTo>
                <a:lnTo>
                  <a:pt x="1360863" y="63398"/>
                </a:lnTo>
                <a:lnTo>
                  <a:pt x="1367366" y="61569"/>
                </a:lnTo>
                <a:lnTo>
                  <a:pt x="1474248" y="61569"/>
                </a:lnTo>
                <a:lnTo>
                  <a:pt x="1472865" y="57912"/>
                </a:lnTo>
                <a:lnTo>
                  <a:pt x="1439870" y="19507"/>
                </a:lnTo>
                <a:lnTo>
                  <a:pt x="1402875" y="3200"/>
                </a:lnTo>
                <a:lnTo>
                  <a:pt x="1388892" y="800"/>
                </a:lnTo>
                <a:lnTo>
                  <a:pt x="1374071" y="0"/>
                </a:lnTo>
                <a:close/>
              </a:path>
              <a:path w="1778000" h="441959">
                <a:moveTo>
                  <a:pt x="1474248" y="61569"/>
                </a:moveTo>
                <a:lnTo>
                  <a:pt x="1381183" y="61569"/>
                </a:lnTo>
                <a:lnTo>
                  <a:pt x="1387279" y="63398"/>
                </a:lnTo>
                <a:lnTo>
                  <a:pt x="1392969" y="67055"/>
                </a:lnTo>
                <a:lnTo>
                  <a:pt x="1398658" y="70307"/>
                </a:lnTo>
                <a:lnTo>
                  <a:pt x="1403332" y="74777"/>
                </a:lnTo>
                <a:lnTo>
                  <a:pt x="1410647" y="86156"/>
                </a:lnTo>
                <a:lnTo>
                  <a:pt x="1412476" y="92659"/>
                </a:lnTo>
                <a:lnTo>
                  <a:pt x="1412476" y="143865"/>
                </a:lnTo>
                <a:lnTo>
                  <a:pt x="1387279" y="172720"/>
                </a:lnTo>
                <a:lnTo>
                  <a:pt x="1381183" y="174345"/>
                </a:lnTo>
                <a:lnTo>
                  <a:pt x="1474413" y="174345"/>
                </a:lnTo>
                <a:lnTo>
                  <a:pt x="1477094" y="167487"/>
                </a:lnTo>
                <a:lnTo>
                  <a:pt x="1479837" y="155105"/>
                </a:lnTo>
                <a:lnTo>
                  <a:pt x="1480751" y="142036"/>
                </a:lnTo>
                <a:lnTo>
                  <a:pt x="1480626" y="92659"/>
                </a:lnTo>
                <a:lnTo>
                  <a:pt x="1479875" y="81686"/>
                </a:lnTo>
                <a:lnTo>
                  <a:pt x="1477246" y="69494"/>
                </a:lnTo>
                <a:lnTo>
                  <a:pt x="1474248" y="61569"/>
                </a:lnTo>
                <a:close/>
              </a:path>
            </a:pathLst>
          </a:custGeom>
          <a:solidFill>
            <a:srgbClr val="FF6B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390" y="2308148"/>
            <a:ext cx="16196597" cy="55871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83400" y="9169400"/>
            <a:ext cx="10591800" cy="1955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0" y="1511300"/>
            <a:ext cx="7493000" cy="3124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6474" y="554024"/>
            <a:ext cx="6304771" cy="7764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2824" y="5037124"/>
            <a:ext cx="6304771" cy="7764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000" y="6032500"/>
            <a:ext cx="7493000" cy="3530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8736" y="562051"/>
            <a:ext cx="3346404" cy="793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95230" y="10074350"/>
            <a:ext cx="2987906" cy="1206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5000" y="9842500"/>
            <a:ext cx="3263900" cy="2870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72600" y="1536700"/>
            <a:ext cx="3898900" cy="78359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77900" y="5613400"/>
            <a:ext cx="3898900" cy="695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1171" y="257251"/>
            <a:ext cx="6923760" cy="1276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0848" y="5227320"/>
            <a:ext cx="5306649" cy="776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0480" y="8783319"/>
            <a:ext cx="6405721" cy="12459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1255" y="464819"/>
            <a:ext cx="6143082" cy="7767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7500" y="1422400"/>
            <a:ext cx="6324600" cy="2819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6032" y="4668520"/>
            <a:ext cx="5222729" cy="2941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2100" y="5118100"/>
            <a:ext cx="6299200" cy="3238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9400" y="10160000"/>
            <a:ext cx="6337300" cy="2463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68000" y="6159500"/>
            <a:ext cx="5397500" cy="66842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96400" y="1651000"/>
            <a:ext cx="8470900" cy="323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2023-12-23T07:58:25Z</dcterms:created>
  <dcterms:modified xsi:type="dcterms:W3CDTF">2023-12-23T07:58:25Z</dcterms:modified>
</cp:coreProperties>
</file>