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7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25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6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99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29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0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7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4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1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9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721844-7A7C-4123-BEE0-056911AB9FE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BD68-1868-427C-BE1C-9B9B8E92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36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Konvertovanje</a:t>
            </a:r>
            <a:r>
              <a:rPr lang="en-US" dirty="0" smtClean="0"/>
              <a:t> wav </a:t>
            </a:r>
            <a:r>
              <a:rPr lang="en-US" dirty="0" err="1" smtClean="0"/>
              <a:t>fajla</a:t>
            </a:r>
            <a:r>
              <a:rPr lang="en-US" dirty="0" smtClean="0"/>
              <a:t> u midi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Konvertovanje</a:t>
            </a:r>
            <a:r>
              <a:rPr lang="en-US" dirty="0" smtClean="0"/>
              <a:t> audio </a:t>
            </a:r>
            <a:r>
              <a:rPr lang="en-US" dirty="0" err="1" smtClean="0"/>
              <a:t>fajla</a:t>
            </a:r>
            <a:r>
              <a:rPr lang="en-US" dirty="0" smtClean="0"/>
              <a:t> u midi </a:t>
            </a:r>
            <a:r>
              <a:rPr lang="en-US" dirty="0" err="1" smtClean="0"/>
              <a:t>kako</a:t>
            </a:r>
            <a:r>
              <a:rPr lang="en-US" dirty="0" smtClean="0"/>
              <a:t> bi se </a:t>
            </a:r>
            <a:r>
              <a:rPr lang="en-US" dirty="0" err="1" smtClean="0"/>
              <a:t>posle</a:t>
            </a:r>
            <a:r>
              <a:rPr lang="en-US" dirty="0" smtClean="0"/>
              <a:t> </a:t>
            </a:r>
            <a:r>
              <a:rPr lang="en-US" dirty="0" err="1" smtClean="0"/>
              <a:t>moglo</a:t>
            </a:r>
            <a:r>
              <a:rPr lang="en-US" dirty="0" smtClean="0"/>
              <a:t> </a:t>
            </a:r>
            <a:r>
              <a:rPr lang="en-US" dirty="0" err="1" smtClean="0"/>
              <a:t>odrediti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akordi</a:t>
            </a:r>
            <a:r>
              <a:rPr lang="en-US" dirty="0" smtClean="0"/>
              <a:t> </a:t>
            </a:r>
            <a:r>
              <a:rPr lang="en-US" dirty="0" err="1" smtClean="0"/>
              <a:t>kor</a:t>
            </a:r>
            <a:r>
              <a:rPr lang="sr-Latn-RS" dirty="0" smtClean="0"/>
              <a:t>šć</a:t>
            </a:r>
            <a:r>
              <a:rPr lang="en-US" dirty="0" err="1" smtClean="0"/>
              <a:t>ceni</a:t>
            </a:r>
            <a:r>
              <a:rPr lang="en-US" dirty="0" smtClean="0"/>
              <a:t> </a:t>
            </a:r>
            <a:r>
              <a:rPr lang="en-US" dirty="0" smtClean="0"/>
              <a:t>u </a:t>
            </a:r>
            <a:r>
              <a:rPr lang="en-US" dirty="0" err="1" smtClean="0"/>
              <a:t>odre</a:t>
            </a:r>
            <a:r>
              <a:rPr lang="sr-Latn-RS" dirty="0" smtClean="0"/>
              <a:t>đ</a:t>
            </a:r>
            <a:r>
              <a:rPr lang="en-US" dirty="0" err="1" smtClean="0"/>
              <a:t>eno</a:t>
            </a:r>
            <a:r>
              <a:rPr lang="sr-Latn-RS" dirty="0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muzi</a:t>
            </a:r>
            <a:r>
              <a:rPr lang="sr-Latn-RS" dirty="0" smtClean="0"/>
              <a:t>čkoj kompoziciji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Mogu</a:t>
            </a:r>
            <a:r>
              <a:rPr lang="sr-Latn-RS" dirty="0" smtClean="0"/>
              <a:t>ć</a:t>
            </a:r>
            <a:r>
              <a:rPr lang="en-US" dirty="0" err="1" smtClean="0"/>
              <a:t>nost</a:t>
            </a:r>
            <a:r>
              <a:rPr lang="en-US" dirty="0" smtClean="0"/>
              <a:t> </a:t>
            </a:r>
            <a:r>
              <a:rPr lang="en-US" dirty="0" err="1" smtClean="0"/>
              <a:t>implementacije</a:t>
            </a:r>
            <a:r>
              <a:rPr lang="en-US" dirty="0" smtClean="0"/>
              <a:t> u </a:t>
            </a:r>
            <a:r>
              <a:rPr lang="en-US" dirty="0" err="1" smtClean="0"/>
              <a:t>slo</a:t>
            </a:r>
            <a:r>
              <a:rPr lang="sr-Latn-RS" dirty="0" smtClean="0"/>
              <a:t>ž</a:t>
            </a:r>
            <a:r>
              <a:rPr lang="en-US" dirty="0" err="1" smtClean="0"/>
              <a:t>eniju</a:t>
            </a:r>
            <a:r>
              <a:rPr lang="en-US" dirty="0" smtClean="0"/>
              <a:t> </a:t>
            </a:r>
            <a:r>
              <a:rPr lang="en-US" dirty="0" err="1" smtClean="0"/>
              <a:t>aplikaciju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sr-Latn-RS" dirty="0" err="1"/>
              <a:t>ć</a:t>
            </a:r>
            <a:r>
              <a:rPr lang="en-US" dirty="0" smtClean="0"/>
              <a:t>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velikog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midi </a:t>
            </a:r>
            <a:r>
              <a:rPr lang="en-US" dirty="0" err="1" smtClean="0"/>
              <a:t>uzoraka</a:t>
            </a:r>
            <a:r>
              <a:rPr lang="en-US" dirty="0" smtClean="0"/>
              <a:t> </a:t>
            </a:r>
            <a:r>
              <a:rPr lang="en-US" dirty="0" err="1" smtClean="0"/>
              <a:t>razli</a:t>
            </a:r>
            <a:r>
              <a:rPr lang="sr-Latn-RS" dirty="0" smtClean="0"/>
              <a:t>č</a:t>
            </a:r>
            <a:r>
              <a:rPr lang="en-US" dirty="0" err="1" smtClean="0"/>
              <a:t>itih</a:t>
            </a:r>
            <a:r>
              <a:rPr lang="en-US" dirty="0" smtClean="0"/>
              <a:t> </a:t>
            </a:r>
            <a:r>
              <a:rPr lang="en-US" dirty="0" err="1" smtClean="0"/>
              <a:t>instrumenata</a:t>
            </a:r>
            <a:r>
              <a:rPr lang="en-US" dirty="0" smtClean="0"/>
              <a:t> </a:t>
            </a:r>
            <a:r>
              <a:rPr lang="en-US" dirty="0" err="1" smtClean="0"/>
              <a:t>kasnije</a:t>
            </a:r>
            <a:r>
              <a:rPr lang="en-US" dirty="0" smtClean="0"/>
              <a:t> </a:t>
            </a:r>
            <a:r>
              <a:rPr lang="en-US" dirty="0" err="1" smtClean="0"/>
              <a:t>mo</a:t>
            </a:r>
            <a:r>
              <a:rPr lang="sr-Latn-RS" dirty="0" smtClean="0"/>
              <a:t>ć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izgeneri</a:t>
            </a:r>
            <a:r>
              <a:rPr lang="sr-Latn-RS" dirty="0" smtClean="0"/>
              <a:t>š</a:t>
            </a:r>
            <a:r>
              <a:rPr lang="en-US" dirty="0" smtClean="0"/>
              <a:t>e </a:t>
            </a:r>
            <a:r>
              <a:rPr lang="en-US" dirty="0" err="1" smtClean="0"/>
              <a:t>neku</a:t>
            </a:r>
            <a:r>
              <a:rPr lang="en-US" dirty="0" smtClean="0"/>
              <a:t> </a:t>
            </a:r>
            <a:r>
              <a:rPr lang="en-US" dirty="0" err="1" smtClean="0"/>
              <a:t>smislenu</a:t>
            </a:r>
            <a:r>
              <a:rPr lang="en-US" dirty="0" smtClean="0"/>
              <a:t> </a:t>
            </a:r>
            <a:r>
              <a:rPr lang="en-US" dirty="0" err="1" smtClean="0"/>
              <a:t>melodiju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9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Specifikacija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Aplikacij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sr-Latn-RS" dirty="0" smtClean="0"/>
              <a:t>će vršiti konverziju wav fajla u midi. Konvertovanje će se vrsiti pomoću FFT (</a:t>
            </a:r>
            <a:r>
              <a:rPr lang="en-US" dirty="0"/>
              <a:t>Fast Fourier </a:t>
            </a:r>
            <a:r>
              <a:rPr lang="en-US" dirty="0" smtClean="0"/>
              <a:t>transform</a:t>
            </a:r>
            <a:r>
              <a:rPr lang="sr-Latn-RS" dirty="0" smtClean="0"/>
              <a:t>) čime ce se zvuk prebaciti u sliku nakon čega će se određivati preko frekvencija koji su tonovi u pitanju. Zatim bi se nakon prepoznavanja tonova oni zapisivali u midi format, posle čega bi se lakse moglo odrediti koji su instrumenti korišćeni i vizuelno prikazati koji su tonovi odsvirani u određenom momentu.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9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Prvi korak je učitavanje wav samplova isntrumenata (za učitavanje će se koristiti biblioteka SciPy)</a:t>
            </a:r>
          </a:p>
          <a:p>
            <a:r>
              <a:rPr lang="sr-Latn-RS" dirty="0" smtClean="0"/>
              <a:t>Zatim će se na osnovu FFT-a dobiti vizuelni prikaz frekvencija tonova</a:t>
            </a:r>
          </a:p>
          <a:p>
            <a:r>
              <a:rPr lang="sr-Latn-RS" dirty="0" smtClean="0"/>
              <a:t>Pomoću odredjenih frekvencija tonova kreiraće se midi fajl</a:t>
            </a:r>
          </a:p>
          <a:p>
            <a:r>
              <a:rPr lang="sr-Latn-RS" dirty="0" smtClean="0"/>
              <a:t>Izvršiće se obučavanje neuronske mreže sa wav samplovima</a:t>
            </a:r>
          </a:p>
          <a:p>
            <a:r>
              <a:rPr lang="sr-Latn-RS" dirty="0" smtClean="0"/>
              <a:t>Nakon toga će se testirati da li aplikacija može da prepozna i pretvori neki kompoziciju iz wav formata u midi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Slicne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Motivacija za ovu aplikaciju je pretežno potekla od aplikacije Guitar pro. Guitar pro ima mogućnosta da obrađuje midi fajlova na najrazlićitije načine. Daje notni ispis i ispis tablatura zadatog midi fajla a ujedno i prepoznaje koji su sve instrumenti korišćeni u kompozićiji. </a:t>
            </a:r>
            <a:r>
              <a:rPr lang="sr-Latn-RS" smtClean="0"/>
              <a:t>Takođe pored tog programa motivaciju je dala i ideja da se napravi aplikacija koja bi na osnovu baze midi uzoraka mogla smisleno sama da izgeneriše neku melodiju.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60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383</TotalTime>
  <Words>281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Konvertovanje wav fajla u midi</vt:lpstr>
      <vt:lpstr>Motivacija</vt:lpstr>
      <vt:lpstr>Specifikacija</vt:lpstr>
      <vt:lpstr>Koraci implementacije</vt:lpstr>
      <vt:lpstr>Slicne aplikacije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Konvertovanje wav fajla u midi</dc:title>
  <dc:creator>Microsoft account</dc:creator>
  <cp:lastModifiedBy>Microsoft account</cp:lastModifiedBy>
  <cp:revision>5</cp:revision>
  <dcterms:created xsi:type="dcterms:W3CDTF">2015-12-15T10:32:53Z</dcterms:created>
  <dcterms:modified xsi:type="dcterms:W3CDTF">2015-12-16T06:48:37Z</dcterms:modified>
</cp:coreProperties>
</file>