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sldIdLst>
    <p:sldId id="256" r:id="rId2"/>
    <p:sldId id="257" r:id="rId3"/>
    <p:sldId id="262" r:id="rId4"/>
    <p:sldId id="261" r:id="rId5"/>
    <p:sldId id="263" r:id="rId6"/>
    <p:sldId id="260" r:id="rId7"/>
    <p:sldId id="259" r:id="rId8"/>
    <p:sldId id="258" r:id="rId9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AB366-859C-4ACF-9C1D-C87E96B6BBE2}" v="1363" dt="2023-11-25T19:18:03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22" autoAdjust="0"/>
  </p:normalViewPr>
  <p:slideViewPr>
    <p:cSldViewPr>
      <p:cViewPr>
        <p:scale>
          <a:sx n="102" d="100"/>
          <a:sy n="102" d="100"/>
        </p:scale>
        <p:origin x="-234" y="-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89856" y="1653648"/>
            <a:ext cx="7164288" cy="1836204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>
                    <a:alpha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83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5178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65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837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7729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616771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149163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0882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8376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8376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997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52477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52477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8253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9289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56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93231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3008313" cy="31516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557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274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791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653779"/>
            <a:ext cx="7162800" cy="1835944"/>
          </a:xfrm>
        </p:spPr>
        <p:txBody>
          <a:bodyPr lIns="91440" tIns="45720" rIns="91440" bIns="45720" anchor="ctr">
            <a:normAutofit/>
          </a:bodyPr>
          <a:lstStyle/>
          <a:p>
            <a:pPr>
              <a:defRPr/>
            </a:pPr>
            <a:r>
              <a:rPr lang="pt-BR" dirty="0">
                <a:solidFill>
                  <a:srgbClr val="FFFFFF">
                    <a:alpha val="95000"/>
                  </a:srgbClr>
                </a:solidFill>
                <a:latin typeface="Arial"/>
                <a:ea typeface="Roboto"/>
                <a:cs typeface="Arial"/>
              </a:rPr>
              <a:t>Omnichannel</a:t>
            </a:r>
            <a:endParaRPr lang="pt-BR" dirty="0">
              <a:solidFill>
                <a:srgbClr val="FFFFFF">
                  <a:alpha val="95000"/>
                </a:srgbClr>
              </a:solidFill>
              <a:ea typeface="Roboto" pitchFamily="2" charset="0"/>
            </a:endParaRPr>
          </a:p>
        </p:txBody>
      </p:sp>
      <p:sp>
        <p:nvSpPr>
          <p:cNvPr id="12291" name="CaixaDeTexto 2"/>
          <p:cNvSpPr txBox="1">
            <a:spLocks noChangeArrowheads="1"/>
          </p:cNvSpPr>
          <p:nvPr/>
        </p:nvSpPr>
        <p:spPr bwMode="auto">
          <a:xfrm>
            <a:off x="2897956" y="4103688"/>
            <a:ext cx="33480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9pPr>
          </a:lstStyle>
          <a:p>
            <a:pPr algn="ctr" eaLnBrk="1" hangingPunct="1"/>
            <a:r>
              <a:rPr lang="pt-BR" dirty="0">
                <a:solidFill>
                  <a:srgbClr val="99CC00"/>
                </a:solidFill>
                <a:latin typeface="Arial"/>
                <a:cs typeface="Arial"/>
              </a:rPr>
              <a:t>Denner – Felipe Alves - Thiago</a:t>
            </a:r>
            <a:endParaRPr lang="pt-BR" dirty="0">
              <a:solidFill>
                <a:srgbClr val="99CC00"/>
              </a:solidFill>
              <a:latin typeface="Arial" charset="0"/>
            </a:endParaRPr>
          </a:p>
          <a:p>
            <a:pPr algn="ctr" eaLnBrk="1" hangingPunct="1"/>
            <a:r>
              <a:rPr lang="pt-BR" b="1" dirty="0">
                <a:solidFill>
                  <a:srgbClr val="99CC00"/>
                </a:solidFill>
                <a:latin typeface="Arial"/>
                <a:cs typeface="Arial"/>
              </a:rPr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FDF15-2539-0BA2-D332-32F1A8B3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pt-BR" sz="2400" dirty="0">
                <a:latin typeface="Arial"/>
                <a:cs typeface="Arial"/>
              </a:rPr>
              <a:t>omnichannel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57BCB-FC33-C97C-0093-009B5903D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pt-BR" sz="1400" dirty="0">
                <a:latin typeface="Arial"/>
                <a:cs typeface="Arial"/>
              </a:rPr>
              <a:t>Serão disponibilizados diversos canais para vendas e atendimento;</a:t>
            </a:r>
          </a:p>
          <a:p>
            <a:r>
              <a:rPr lang="pt-BR" sz="1400" dirty="0">
                <a:latin typeface="Arial"/>
                <a:cs typeface="Arial"/>
              </a:rPr>
              <a:t>Integração entre os setores;</a:t>
            </a:r>
          </a:p>
          <a:p>
            <a:r>
              <a:rPr lang="pt-BR" sz="1400" dirty="0">
                <a:latin typeface="Arial"/>
                <a:cs typeface="Arial"/>
              </a:rPr>
              <a:t>Treinamento dos funcionários para um melhor atendimento;</a:t>
            </a:r>
          </a:p>
          <a:p>
            <a:r>
              <a:rPr lang="pt-BR" sz="1400" dirty="0">
                <a:latin typeface="Arial"/>
                <a:cs typeface="Arial"/>
              </a:rPr>
              <a:t>Opções de atendimento personalizado;</a:t>
            </a:r>
          </a:p>
          <a:p>
            <a:r>
              <a:rPr lang="pt-BR" sz="1400" dirty="0">
                <a:latin typeface="Arial"/>
                <a:cs typeface="Arial"/>
              </a:rPr>
              <a:t>Prioriza a experiencia do cliente;</a:t>
            </a:r>
            <a:endParaRPr lang="pt-BR" sz="1400" dirty="0"/>
          </a:p>
          <a:p>
            <a:endParaRPr lang="pt-B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464F5-E0FD-9894-0BC5-ADF36E24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pt-BR" sz="2400" dirty="0">
                <a:latin typeface="Arial"/>
                <a:cs typeface="Arial"/>
              </a:rPr>
              <a:t>CRM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FEB11-A947-5B7B-9B58-38958707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pt-BR" sz="1400" dirty="0">
                <a:latin typeface="Arial"/>
                <a:cs typeface="Arial"/>
              </a:rPr>
              <a:t>Iniciar, manter e/ou recuperar o contato com os clientes;</a:t>
            </a:r>
            <a:endParaRPr lang="pt-BR" sz="1400" dirty="0"/>
          </a:p>
          <a:p>
            <a:r>
              <a:rPr lang="pt-BR" sz="1400" dirty="0">
                <a:latin typeface="Arial"/>
                <a:cs typeface="Arial"/>
              </a:rPr>
              <a:t>Usar informações do CRM para melhor planejamento da empresa;</a:t>
            </a:r>
            <a:endParaRPr lang="pt-BR" sz="1400" dirty="0"/>
          </a:p>
          <a:p>
            <a:r>
              <a:rPr lang="pt-BR" sz="1400" dirty="0">
                <a:latin typeface="Arial"/>
                <a:cs typeface="Arial"/>
              </a:rPr>
              <a:t>Pode aumentar as vendas da empresas;</a:t>
            </a:r>
            <a:endParaRPr lang="pt-BR" sz="1400" dirty="0"/>
          </a:p>
          <a:p>
            <a:r>
              <a:rPr lang="pt-BR" sz="1400" dirty="0">
                <a:latin typeface="Arial"/>
                <a:cs typeface="Arial"/>
              </a:rPr>
              <a:t>Integração entre os setores;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9210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9B9B-7C0C-95CA-4F96-1B17CF32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pt-BR" sz="2400" dirty="0">
                <a:latin typeface="Arial"/>
                <a:cs typeface="Arial"/>
              </a:rPr>
              <a:t>RPA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14AA5-D9DD-7505-3234-8BD81DC0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pt-BR" sz="1400" dirty="0">
                <a:latin typeface="Arial"/>
                <a:cs typeface="Arial"/>
              </a:rPr>
              <a:t>Para os diversos canais de atendimento, um </a:t>
            </a:r>
            <a:r>
              <a:rPr lang="pt-BR" sz="1400" dirty="0" err="1">
                <a:latin typeface="Arial"/>
                <a:cs typeface="Arial"/>
              </a:rPr>
              <a:t>bot</a:t>
            </a:r>
            <a:r>
              <a:rPr lang="pt-BR" sz="1400" dirty="0">
                <a:latin typeface="Arial"/>
                <a:cs typeface="Arial"/>
              </a:rPr>
              <a:t> iniciara o atendimento para solucionar as dúvidas básicas. Em caso de duvidas mais especificas, será encaminhado a um atendente humano;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4090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ED237-4C83-8701-4999-8E08FE38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pt-BR" sz="2400" dirty="0">
                <a:latin typeface="Arial"/>
                <a:cs typeface="Arial"/>
              </a:rPr>
              <a:t>OLAP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40AC05-36BF-9229-DAB0-FB517D8A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pt-BR" sz="1400" dirty="0">
                <a:latin typeface="Arial"/>
                <a:cs typeface="Arial"/>
              </a:rPr>
              <a:t>Após o tratamento dos dados do banco de dados, serão utilizados ferramentas OLAP para o controle das demandas;</a:t>
            </a:r>
          </a:p>
          <a:p>
            <a:r>
              <a:rPr lang="pt-BR" sz="1400" dirty="0">
                <a:latin typeface="Arial"/>
                <a:cs typeface="Arial"/>
              </a:rPr>
              <a:t>Serão as dimensões desse sistema:</a:t>
            </a:r>
          </a:p>
          <a:p>
            <a:pPr lvl="1">
              <a:buFont typeface="Courier New" charset="0"/>
              <a:buChar char="o"/>
            </a:pPr>
            <a:r>
              <a:rPr lang="pt-BR" sz="1000" dirty="0">
                <a:latin typeface="Arial"/>
                <a:cs typeface="Arial"/>
              </a:rPr>
              <a:t>Data;</a:t>
            </a:r>
          </a:p>
          <a:p>
            <a:pPr lvl="1">
              <a:buFont typeface="Courier New" charset="0"/>
              <a:buChar char="o"/>
            </a:pPr>
            <a:r>
              <a:rPr lang="pt-BR" sz="1000" dirty="0">
                <a:latin typeface="Arial"/>
                <a:cs typeface="Arial"/>
              </a:rPr>
              <a:t>Canal;</a:t>
            </a:r>
          </a:p>
          <a:p>
            <a:pPr lvl="1">
              <a:buFont typeface="Courier New" charset="0"/>
              <a:buChar char="o"/>
            </a:pPr>
            <a:r>
              <a:rPr lang="pt-BR" sz="1000" dirty="0">
                <a:latin typeface="Arial"/>
                <a:cs typeface="Arial"/>
              </a:rPr>
              <a:t>Produto;</a:t>
            </a:r>
            <a:endParaRPr lang="pt-BR" sz="1400" dirty="0"/>
          </a:p>
          <a:p>
            <a:pPr lvl="1">
              <a:buFont typeface="Courier New" charset="0"/>
              <a:buChar char="o"/>
            </a:pPr>
            <a:r>
              <a:rPr lang="pt-BR" sz="1000" dirty="0">
                <a:latin typeface="Arial"/>
                <a:cs typeface="Arial"/>
              </a:rPr>
              <a:t>Responsável pela venda/compra;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3184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FB1CA-A4F0-B0D0-AA76-2057CDE3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pt-BR" sz="2400" dirty="0">
                <a:latin typeface="Arial"/>
                <a:cs typeface="Arial"/>
              </a:rPr>
              <a:t>Intranet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32649E-7D15-2C41-33C2-68764DB26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pt-BR" sz="1400" dirty="0">
                <a:latin typeface="Arial"/>
                <a:cs typeface="Arial"/>
              </a:rPr>
              <a:t>Método de comunicação interno entre os funcionários;</a:t>
            </a:r>
          </a:p>
          <a:p>
            <a:r>
              <a:rPr lang="pt-BR" sz="1400" dirty="0">
                <a:latin typeface="Arial"/>
                <a:cs typeface="Arial"/>
              </a:rPr>
              <a:t>Fácil a visualização e compreensão das informações;</a:t>
            </a:r>
          </a:p>
          <a:p>
            <a:r>
              <a:rPr lang="pt-BR" sz="1400" dirty="0">
                <a:latin typeface="Arial"/>
                <a:cs typeface="Arial"/>
              </a:rPr>
              <a:t>Conexão com o banco de dados;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1575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12560-B46D-E755-1629-27662F98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pt-BR" sz="2400" dirty="0">
                <a:latin typeface="Arial"/>
                <a:cs typeface="Arial"/>
              </a:rPr>
              <a:t>Extranet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438A7-3499-6338-0096-D4C9BA23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pt-BR" sz="1400" dirty="0">
                <a:latin typeface="Arial"/>
                <a:cs typeface="Arial"/>
              </a:rPr>
              <a:t>Comunicação com parceiros e fornecedores;</a:t>
            </a:r>
          </a:p>
          <a:p>
            <a:r>
              <a:rPr lang="pt-BR" sz="1400" dirty="0">
                <a:latin typeface="Arial"/>
                <a:cs typeface="Arial"/>
              </a:rPr>
              <a:t>Extranet fornece dados e opções especificas para os fornecedores;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4079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UNOESTE">
  <a:themeElements>
    <a:clrScheme name="UNOESTE">
      <a:dk1>
        <a:srgbClr val="004C00"/>
      </a:dk1>
      <a:lt1>
        <a:sysClr val="window" lastClr="FFFFFF"/>
      </a:lt1>
      <a:dk2>
        <a:srgbClr val="006600"/>
      </a:dk2>
      <a:lt2>
        <a:srgbClr val="D8D8D8"/>
      </a:lt2>
      <a:accent1>
        <a:srgbClr val="9BBB59"/>
      </a:accent1>
      <a:accent2>
        <a:srgbClr val="92D050"/>
      </a:accent2>
      <a:accent3>
        <a:srgbClr val="00B050"/>
      </a:accent3>
      <a:accent4>
        <a:srgbClr val="F79646"/>
      </a:accent4>
      <a:accent5>
        <a:srgbClr val="FFC000"/>
      </a:accent5>
      <a:accent6>
        <a:srgbClr val="FAC08F"/>
      </a:accent6>
      <a:hlink>
        <a:srgbClr val="FF9900"/>
      </a:hlink>
      <a:folHlink>
        <a:srgbClr val="CCFF66"/>
      </a:folHlink>
    </a:clrScheme>
    <a:fontScheme name="UNOESTE">
      <a:majorFont>
        <a:latin typeface="Helvetica65-Medium"/>
        <a:ea typeface=""/>
        <a:cs typeface=""/>
      </a:majorFont>
      <a:minorFont>
        <a:latin typeface="Helvetica"/>
        <a:ea typeface=""/>
        <a:cs typeface=""/>
      </a:minorFont>
    </a:fontScheme>
    <a:fmtScheme name="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7</Words>
  <Application>Microsoft Office PowerPoint</Application>
  <PresentationFormat>Apresentação na tela (16:9)</PresentationFormat>
  <Paragraphs>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UNOESTE</vt:lpstr>
      <vt:lpstr>Omnichannel</vt:lpstr>
      <vt:lpstr>omnichannel</vt:lpstr>
      <vt:lpstr>CRM</vt:lpstr>
      <vt:lpstr>RPA</vt:lpstr>
      <vt:lpstr>OLAP</vt:lpstr>
      <vt:lpstr>Intranet</vt:lpstr>
      <vt:lpstr>Extranet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ledu</dc:creator>
  <cp:lastModifiedBy>82072</cp:lastModifiedBy>
  <cp:revision>246</cp:revision>
  <dcterms:created xsi:type="dcterms:W3CDTF">2015-03-27T12:49:42Z</dcterms:created>
  <dcterms:modified xsi:type="dcterms:W3CDTF">2023-11-25T19:18:57Z</dcterms:modified>
</cp:coreProperties>
</file>