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49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sky Utama" userId="9aec1275afa39fe7" providerId="LiveId" clId="{D01919F8-2187-49F7-8D06-C076A5F3DF61}"/>
    <pc:docChg chg="undo custSel modSld">
      <pc:chgData name="Risky Utama" userId="9aec1275afa39fe7" providerId="LiveId" clId="{D01919F8-2187-49F7-8D06-C076A5F3DF61}" dt="2021-11-03T06:32:48.502" v="61" actId="20577"/>
      <pc:docMkLst>
        <pc:docMk/>
      </pc:docMkLst>
      <pc:sldChg chg="modSp mod">
        <pc:chgData name="Risky Utama" userId="9aec1275afa39fe7" providerId="LiveId" clId="{D01919F8-2187-49F7-8D06-C076A5F3DF61}" dt="2021-11-03T06:12:27.766" v="36" actId="14100"/>
        <pc:sldMkLst>
          <pc:docMk/>
          <pc:sldMk cId="1984746998" sldId="258"/>
        </pc:sldMkLst>
        <pc:cxnChg chg="mod">
          <ac:chgData name="Risky Utama" userId="9aec1275afa39fe7" providerId="LiveId" clId="{D01919F8-2187-49F7-8D06-C076A5F3DF61}" dt="2021-11-03T06:12:27.766" v="36" actId="14100"/>
          <ac:cxnSpMkLst>
            <pc:docMk/>
            <pc:sldMk cId="1984746998" sldId="258"/>
            <ac:cxnSpMk id="26" creationId="{3519DC12-6477-4A18-818E-A80A891E16C7}"/>
          </ac:cxnSpMkLst>
        </pc:cxnChg>
      </pc:sldChg>
      <pc:sldChg chg="modSp mod">
        <pc:chgData name="Risky Utama" userId="9aec1275afa39fe7" providerId="LiveId" clId="{D01919F8-2187-49F7-8D06-C076A5F3DF61}" dt="2021-11-03T06:12:40.243" v="39" actId="14100"/>
        <pc:sldMkLst>
          <pc:docMk/>
          <pc:sldMk cId="3398346651" sldId="259"/>
        </pc:sldMkLst>
        <pc:cxnChg chg="mod">
          <ac:chgData name="Risky Utama" userId="9aec1275afa39fe7" providerId="LiveId" clId="{D01919F8-2187-49F7-8D06-C076A5F3DF61}" dt="2021-11-03T06:12:40.243" v="39" actId="14100"/>
          <ac:cxnSpMkLst>
            <pc:docMk/>
            <pc:sldMk cId="3398346651" sldId="259"/>
            <ac:cxnSpMk id="19" creationId="{C61ABDFE-45AC-43C5-B56F-B357F23D9CE9}"/>
          </ac:cxnSpMkLst>
        </pc:cxnChg>
      </pc:sldChg>
      <pc:sldChg chg="modSp mod">
        <pc:chgData name="Risky Utama" userId="9aec1275afa39fe7" providerId="LiveId" clId="{D01919F8-2187-49F7-8D06-C076A5F3DF61}" dt="2021-11-03T06:12:45.731" v="40" actId="14100"/>
        <pc:sldMkLst>
          <pc:docMk/>
          <pc:sldMk cId="1234607921" sldId="260"/>
        </pc:sldMkLst>
        <pc:cxnChg chg="mod">
          <ac:chgData name="Risky Utama" userId="9aec1275afa39fe7" providerId="LiveId" clId="{D01919F8-2187-49F7-8D06-C076A5F3DF61}" dt="2021-11-03T06:12:45.731" v="40" actId="14100"/>
          <ac:cxnSpMkLst>
            <pc:docMk/>
            <pc:sldMk cId="1234607921" sldId="260"/>
            <ac:cxnSpMk id="11" creationId="{72FA1A92-4370-4385-AC58-FA827DD60C8D}"/>
          </ac:cxnSpMkLst>
        </pc:cxnChg>
      </pc:sldChg>
      <pc:sldChg chg="addSp delSp modSp mod">
        <pc:chgData name="Risky Utama" userId="9aec1275afa39fe7" providerId="LiveId" clId="{D01919F8-2187-49F7-8D06-C076A5F3DF61}" dt="2021-11-03T06:32:48.502" v="61" actId="20577"/>
        <pc:sldMkLst>
          <pc:docMk/>
          <pc:sldMk cId="3066259174" sldId="262"/>
        </pc:sldMkLst>
        <pc:spChg chg="mod">
          <ac:chgData name="Risky Utama" userId="9aec1275afa39fe7" providerId="LiveId" clId="{D01919F8-2187-49F7-8D06-C076A5F3DF61}" dt="2021-11-03T06:10:44.606" v="14" actId="20577"/>
          <ac:spMkLst>
            <pc:docMk/>
            <pc:sldMk cId="3066259174" sldId="262"/>
            <ac:spMk id="9" creationId="{F1CB7C93-B0B6-441C-AA55-9BE351661334}"/>
          </ac:spMkLst>
        </pc:spChg>
        <pc:spChg chg="add del mod">
          <ac:chgData name="Risky Utama" userId="9aec1275afa39fe7" providerId="LiveId" clId="{D01919F8-2187-49F7-8D06-C076A5F3DF61}" dt="2021-11-03T06:10:12.464" v="3"/>
          <ac:spMkLst>
            <pc:docMk/>
            <pc:sldMk cId="3066259174" sldId="262"/>
            <ac:spMk id="34" creationId="{7B37427F-262E-4C61-A392-7AF197BFCB03}"/>
          </ac:spMkLst>
        </pc:spChg>
        <pc:spChg chg="add mod">
          <ac:chgData name="Risky Utama" userId="9aec1275afa39fe7" providerId="LiveId" clId="{D01919F8-2187-49F7-8D06-C076A5F3DF61}" dt="2021-11-03T06:14:02.753" v="56" actId="20577"/>
          <ac:spMkLst>
            <pc:docMk/>
            <pc:sldMk cId="3066259174" sldId="262"/>
            <ac:spMk id="35" creationId="{D70F9435-460A-49E8-9899-172E538BD59F}"/>
          </ac:spMkLst>
        </pc:spChg>
        <pc:spChg chg="add mod">
          <ac:chgData name="Risky Utama" userId="9aec1275afa39fe7" providerId="LiveId" clId="{D01919F8-2187-49F7-8D06-C076A5F3DF61}" dt="2021-11-03T06:32:48.502" v="61" actId="20577"/>
          <ac:spMkLst>
            <pc:docMk/>
            <pc:sldMk cId="3066259174" sldId="262"/>
            <ac:spMk id="36" creationId="{5F6BAA6A-E40C-49E7-998E-CA4132AD9BF5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ofPieChart>
        <c:ofPieType val="pie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solidFill>
                <a:srgbClr val="00206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BCD1-4D50-8571-40D090D45941}"/>
              </c:ext>
            </c:extLst>
          </c:dPt>
          <c:dPt>
            <c:idx val="1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CD1-4D50-8571-40D090D45941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BCD1-4D50-8571-40D090D45941}"/>
              </c:ext>
            </c:extLst>
          </c:dPt>
          <c:dPt>
            <c:idx val="3"/>
            <c:bubble3D val="0"/>
            <c:spPr>
              <a:solidFill>
                <a:srgbClr val="7030A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CD1-4D50-8571-40D090D45941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BCD1-4D50-8571-40D090D45941}"/>
              </c:ext>
            </c:extLst>
          </c:dPt>
          <c:dLbls>
            <c:dLbl>
              <c:idx val="2"/>
              <c:layout>
                <c:manualLayout>
                  <c:x val="6.1550501255242508E-2"/>
                  <c:y val="3.8874000792784649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CD1-4D50-8571-40D090D4594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aleway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Rows</c:v>
                </c:pt>
                <c:pt idx="1">
                  <c:v>Columns</c:v>
                </c:pt>
                <c:pt idx="2">
                  <c:v>Numeric</c:v>
                </c:pt>
                <c:pt idx="3">
                  <c:v>Text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2">
                  <c:v>6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D1-4D50-8571-40D090D459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54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5248893085784507"/>
          <c:y val="7.2736469475491783E-2"/>
          <c:w val="0.19891856815117395"/>
          <c:h val="0.397757551733795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AE641-2914-4791-898D-E10A5D240A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92E82F-A6B4-4C89-8652-C6FCE710CC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D871F-D0E8-41DE-BC0A-BDAA2D6E1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E926-254D-4252-83D0-D4531DC3E388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AB584-CBB6-47E2-B66D-63FC8F9E4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41553-F167-48F7-9E04-A00AAB8ED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FF993-704B-4AF1-AC8A-1F8D4CC9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72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82EEA-7D6D-4851-A1BA-80DEEA558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6975AB-DF3E-4C0E-8236-4F8C44B9D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53120-8002-41D1-A4C4-DE706F658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E926-254D-4252-83D0-D4531DC3E388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8D80D-7583-4715-82C2-5FBF53EB2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06104-D722-4171-9FF5-108D01B92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FF993-704B-4AF1-AC8A-1F8D4CC9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36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8CFE9A-DCDC-4F04-B5F1-73BCA86AFB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F37DE-09A2-4089-906F-ADF85429FC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6D10F-1B8B-4850-85B8-78D760714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E926-254D-4252-83D0-D4531DC3E388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C0956-C17B-4D5E-8450-04F4E32D5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D9563-73FC-4E60-90C7-203BE1B94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FF993-704B-4AF1-AC8A-1F8D4CC9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84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5F31A-18E2-453B-9B12-365B43437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EC2DC-515F-4EA1-A139-F48F713D6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138BE-25FC-448E-B07D-0B9B2DC9C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E926-254D-4252-83D0-D4531DC3E388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625D0-1EED-4E2F-A5A9-41FF38BB9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C8359-3967-42EA-8597-CDA9F6BE9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FF993-704B-4AF1-AC8A-1F8D4CC9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53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94B97-5068-4E2C-BA14-96C9D358D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931F1-B85A-494A-B02C-168303703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6192D-C45A-4310-A6D0-CFFFC8C5F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E926-254D-4252-83D0-D4531DC3E388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CF5B7-F4C2-4D01-995A-1BE91F708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25267-783F-46DC-8EA0-121B9B61D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FF993-704B-4AF1-AC8A-1F8D4CC9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25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27D7A-D7CA-4833-B2F7-E57ED920B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9BA96-833C-491D-9D5E-0075675674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DDFA70-8276-4C07-8E65-CDB26B4E6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3E3F4-7681-46A5-ADAC-4D96B0B9C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E926-254D-4252-83D0-D4531DC3E388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3B2B24-CCC9-4E0A-98BD-D2529B3DC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E4E48-0FD0-4E10-966F-BB5F925E4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FF993-704B-4AF1-AC8A-1F8D4CC9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02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DF2B0-212A-4144-A56B-4576C2650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3CF89-E4FA-4591-BC26-E73413408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7FB108-3743-45D5-89FB-5A9EEE1D6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497DE3-344C-40FA-AF04-6A9B79340F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D58341-12C1-4E87-94ED-2653833115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EA94CA-89F7-4CA6-AD06-9F8467B2E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E926-254D-4252-83D0-D4531DC3E388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DD23AB-29B7-4FC0-9B82-1EA7E38DA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6FA837-E856-4144-A487-65E213620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FF993-704B-4AF1-AC8A-1F8D4CC9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626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AFFE4-366E-45E2-BD88-436FD3D41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44F9DF-A903-4262-8B9C-4D185A172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E926-254D-4252-83D0-D4531DC3E388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563C78-3C2F-4663-A38C-83DF6C3FD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A1D5CC-3B70-4350-9696-D5B837C5D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FF993-704B-4AF1-AC8A-1F8D4CC9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68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8058A7-74B6-4CD0-B97B-CF8AF9DCB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E926-254D-4252-83D0-D4531DC3E388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682D85-AF04-4A41-A430-B51881FE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D8D3AE-340D-4C78-A482-2F2ACCCFF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FF993-704B-4AF1-AC8A-1F8D4CC9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19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262F7-17E7-4251-B120-16732A31A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33107-7056-4D37-B0DA-D6D5BE190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0FE215-FA0F-4C80-B02A-6D540EFE6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DBDD-8C57-446D-94CE-E1B34C346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E926-254D-4252-83D0-D4531DC3E388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73C0B-5133-4F5B-8CB8-6FADB43B8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267F9F-783B-4A9D-AB41-C264355C2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FF993-704B-4AF1-AC8A-1F8D4CC9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7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AFE22-8F85-4789-B29E-B14EFB37C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CE2ABD-E265-4158-BF0D-31F328AC45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91BA0C-765B-4B0D-9CC7-093841141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323CBB-9EBB-48FE-B5E3-D610CCFD3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E926-254D-4252-83D0-D4531DC3E388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38E89-EA0C-46BE-ADBC-45B7F563D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9E2BB7-80D6-4A90-994B-ADA1746F2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FF993-704B-4AF1-AC8A-1F8D4CC9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16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C18308-36E0-4AF3-81BE-CE4A48666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40609-511F-4E13-974C-0B70147FA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E89B6-769D-4760-BC2E-D12CBE5404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FE926-254D-4252-83D0-D4531DC3E388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0BC1B-41FC-40AA-945C-036189C31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B5113-9818-4A23-8817-630281DE86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FF993-704B-4AF1-AC8A-1F8D4CC9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4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994B63AB-D2AA-4508-82D8-1E7891CAD832}"/>
              </a:ext>
            </a:extLst>
          </p:cNvPr>
          <p:cNvGrpSpPr/>
          <p:nvPr/>
        </p:nvGrpSpPr>
        <p:grpSpPr>
          <a:xfrm>
            <a:off x="0" y="2047681"/>
            <a:ext cx="3920358" cy="3075237"/>
            <a:chOff x="462455" y="840828"/>
            <a:chExt cx="3920358" cy="3075237"/>
          </a:xfrm>
        </p:grpSpPr>
        <p:graphicFrame>
          <p:nvGraphicFramePr>
            <p:cNvPr id="8" name="Chart 7">
              <a:extLst>
                <a:ext uri="{FF2B5EF4-FFF2-40B4-BE49-F238E27FC236}">
                  <a16:creationId xmlns:a16="http://schemas.microsoft.com/office/drawing/2014/main" id="{AF1CC7CC-8FA8-49C4-BE38-405B1B15548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883404223"/>
                </p:ext>
              </p:extLst>
            </p:nvPr>
          </p:nvGraphicFramePr>
          <p:xfrm>
            <a:off x="462455" y="1302493"/>
            <a:ext cx="3920358" cy="261357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1CB7C93-B0B6-441C-AA55-9BE351661334}"/>
                </a:ext>
              </a:extLst>
            </p:cNvPr>
            <p:cNvSpPr txBox="1"/>
            <p:nvPr/>
          </p:nvSpPr>
          <p:spPr>
            <a:xfrm>
              <a:off x="1076886" y="840828"/>
              <a:ext cx="2489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>
                  <a:latin typeface="Raleway" pitchFamily="2" charset="0"/>
                </a:rPr>
                <a:t>Informasi</a:t>
              </a:r>
              <a:r>
                <a:rPr lang="en-US" sz="2400" b="1" dirty="0">
                  <a:latin typeface="Raleway" pitchFamily="2" charset="0"/>
                </a:rPr>
                <a:t> </a:t>
              </a:r>
              <a:r>
                <a:rPr lang="en-US" sz="2400" b="1" dirty="0" err="1">
                  <a:latin typeface="Raleway" pitchFamily="2" charset="0"/>
                </a:rPr>
                <a:t>Tabel</a:t>
              </a:r>
              <a:endParaRPr lang="en-US" sz="2400" b="1" dirty="0">
                <a:latin typeface="Raleway" pitchFamily="2" charset="0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0899CA01-8830-48B1-838B-564B1AEAD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0358" y="2047681"/>
            <a:ext cx="7862887" cy="276263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70F9435-460A-49E8-9899-172E538BD59F}"/>
              </a:ext>
            </a:extLst>
          </p:cNvPr>
          <p:cNvSpPr txBox="1"/>
          <p:nvPr/>
        </p:nvSpPr>
        <p:spPr>
          <a:xfrm>
            <a:off x="388459" y="171584"/>
            <a:ext cx="74767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latin typeface="Raleway" pitchFamily="2" charset="0"/>
              </a:rPr>
              <a:t>Informasi</a:t>
            </a:r>
            <a:r>
              <a:rPr lang="en-US" sz="4000" b="1" dirty="0">
                <a:latin typeface="Raleway" pitchFamily="2" charset="0"/>
              </a:rPr>
              <a:t> Data: Grading-Anon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F6BAA6A-E40C-49E7-998E-CA4132AD9BF5}"/>
              </a:ext>
            </a:extLst>
          </p:cNvPr>
          <p:cNvSpPr/>
          <p:nvPr/>
        </p:nvSpPr>
        <p:spPr>
          <a:xfrm>
            <a:off x="845074" y="4782646"/>
            <a:ext cx="2028497" cy="647261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C000"/>
                </a:solidFill>
                <a:latin typeface="Raleway" pitchFamily="2" charset="0"/>
              </a:rPr>
              <a:t>Set Data: 360</a:t>
            </a:r>
          </a:p>
        </p:txBody>
      </p:sp>
    </p:spTree>
    <p:extLst>
      <p:ext uri="{BB962C8B-B14F-4D97-AF65-F5344CB8AC3E}">
        <p14:creationId xmlns:p14="http://schemas.microsoft.com/office/powerpoint/2010/main" val="3066259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5935939F-7284-4DB2-990B-CFDC0BC1F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7485" y="523242"/>
            <a:ext cx="2513158" cy="16883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BE8A33-7C63-4767-84DE-E762A5EE4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870" y="1905802"/>
            <a:ext cx="5722139" cy="472622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9F51D97-F487-4450-82B7-03642054E5A6}"/>
              </a:ext>
            </a:extLst>
          </p:cNvPr>
          <p:cNvSpPr txBox="1"/>
          <p:nvPr/>
        </p:nvSpPr>
        <p:spPr>
          <a:xfrm>
            <a:off x="584200" y="138521"/>
            <a:ext cx="12698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Raleway" pitchFamily="2" charset="0"/>
              </a:rPr>
              <a:t>LAB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21907BD-3081-4892-B18B-4508307743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3308" y="2273180"/>
            <a:ext cx="4830822" cy="399146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66CCA90-76B4-4095-AA20-1F35B7AC957A}"/>
              </a:ext>
            </a:extLst>
          </p:cNvPr>
          <p:cNvSpPr txBox="1"/>
          <p:nvPr/>
        </p:nvSpPr>
        <p:spPr>
          <a:xfrm>
            <a:off x="8797093" y="1721136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Raleway" pitchFamily="2" charset="0"/>
              </a:rPr>
              <a:t>TP &amp; Overall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872FDF0-5681-46A3-BEA3-36D2A790B1A6}"/>
              </a:ext>
            </a:extLst>
          </p:cNvPr>
          <p:cNvCxnSpPr>
            <a:cxnSpLocks/>
          </p:cNvCxnSpPr>
          <p:nvPr/>
        </p:nvCxnSpPr>
        <p:spPr>
          <a:xfrm flipV="1">
            <a:off x="7304690" y="3069020"/>
            <a:ext cx="4419440" cy="998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512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574BF4-E28F-4A48-9B96-28B3382CD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13" y="1767439"/>
            <a:ext cx="4783755" cy="48575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CBDE47-1E0F-4748-A8B9-98FF7FE0A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225" y="1209798"/>
            <a:ext cx="2238431" cy="15068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D28503-40E3-41B7-A34F-CCD5F680BB34}"/>
              </a:ext>
            </a:extLst>
          </p:cNvPr>
          <p:cNvSpPr txBox="1"/>
          <p:nvPr/>
        </p:nvSpPr>
        <p:spPr>
          <a:xfrm>
            <a:off x="584200" y="138521"/>
            <a:ext cx="8851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Raleway" pitchFamily="2" charset="0"/>
              </a:rPr>
              <a:t>TP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EEE347-B62B-4256-AA86-FF5CD5DFBC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656" y="1579109"/>
            <a:ext cx="6128818" cy="50459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3BFE4A9-C805-4299-A40D-7C0A955A916F}"/>
              </a:ext>
            </a:extLst>
          </p:cNvPr>
          <p:cNvSpPr txBox="1"/>
          <p:nvPr/>
        </p:nvSpPr>
        <p:spPr>
          <a:xfrm>
            <a:off x="8807604" y="907962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Raleway" pitchFamily="2" charset="0"/>
              </a:rPr>
              <a:t>TP &amp; Overall</a:t>
            </a:r>
          </a:p>
        </p:txBody>
      </p:sp>
    </p:spTree>
    <p:extLst>
      <p:ext uri="{BB962C8B-B14F-4D97-AF65-F5344CB8AC3E}">
        <p14:creationId xmlns:p14="http://schemas.microsoft.com/office/powerpoint/2010/main" val="1077658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9B4511-7D33-4E19-8D9C-1DFB21E48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06" y="1560685"/>
            <a:ext cx="5248566" cy="52973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3B208C-077F-4B39-B733-928697B7D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887" y="1673898"/>
            <a:ext cx="2055812" cy="10897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966F5F-060B-4E30-ADA4-365C4A3B6575}"/>
              </a:ext>
            </a:extLst>
          </p:cNvPr>
          <p:cNvSpPr txBox="1"/>
          <p:nvPr/>
        </p:nvSpPr>
        <p:spPr>
          <a:xfrm>
            <a:off x="584200" y="138521"/>
            <a:ext cx="14927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Raleway" pitchFamily="2" charset="0"/>
              </a:rPr>
              <a:t>KUIS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B6F4873-B5C8-47B1-9D3A-74D9205CBE4F}"/>
              </a:ext>
            </a:extLst>
          </p:cNvPr>
          <p:cNvGrpSpPr/>
          <p:nvPr/>
        </p:nvGrpSpPr>
        <p:grpSpPr>
          <a:xfrm>
            <a:off x="5772941" y="1673898"/>
            <a:ext cx="5927078" cy="4848083"/>
            <a:chOff x="5645941" y="4398157"/>
            <a:chExt cx="2987727" cy="2443826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C5CF3D0-B0C7-4080-A8C7-67652CE433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45941" y="4398157"/>
              <a:ext cx="2987727" cy="2443826"/>
            </a:xfrm>
            <a:prstGeom prst="rect">
              <a:avLst/>
            </a:prstGeom>
          </p:spPr>
        </p:pic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519DC12-6477-4A18-818E-A80A891E16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82962" y="4398159"/>
              <a:ext cx="2750706" cy="1429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E70636ED-1FE8-4F46-9358-0831190B9E3F}"/>
              </a:ext>
            </a:extLst>
          </p:cNvPr>
          <p:cNvSpPr txBox="1"/>
          <p:nvPr/>
        </p:nvSpPr>
        <p:spPr>
          <a:xfrm>
            <a:off x="8312304" y="907962"/>
            <a:ext cx="174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Raleway" pitchFamily="2" charset="0"/>
              </a:rPr>
              <a:t>Kuis</a:t>
            </a:r>
            <a:r>
              <a:rPr lang="en-US" b="1" dirty="0">
                <a:latin typeface="Raleway" pitchFamily="2" charset="0"/>
              </a:rPr>
              <a:t> &amp; Overall</a:t>
            </a:r>
          </a:p>
        </p:txBody>
      </p:sp>
    </p:spTree>
    <p:extLst>
      <p:ext uri="{BB962C8B-B14F-4D97-AF65-F5344CB8AC3E}">
        <p14:creationId xmlns:p14="http://schemas.microsoft.com/office/powerpoint/2010/main" val="1984746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CD95D4-532A-4018-8380-9905230D1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5643"/>
            <a:ext cx="5292241" cy="53823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9FBBA7-B6AA-4F18-8382-D9530EB50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499" y="1235903"/>
            <a:ext cx="1808162" cy="10775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B8ED3A-F3C8-4200-B472-34BC6FBA4B44}"/>
              </a:ext>
            </a:extLst>
          </p:cNvPr>
          <p:cNvSpPr txBox="1"/>
          <p:nvPr/>
        </p:nvSpPr>
        <p:spPr>
          <a:xfrm>
            <a:off x="584200" y="138521"/>
            <a:ext cx="13035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Raleway" pitchFamily="2" charset="0"/>
              </a:rPr>
              <a:t>UTS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DB4797B-F32E-4EE9-A3AA-B0B689C80936}"/>
              </a:ext>
            </a:extLst>
          </p:cNvPr>
          <p:cNvGrpSpPr/>
          <p:nvPr/>
        </p:nvGrpSpPr>
        <p:grpSpPr>
          <a:xfrm>
            <a:off x="6187160" y="2313494"/>
            <a:ext cx="5191280" cy="4252706"/>
            <a:chOff x="8753320" y="1475643"/>
            <a:chExt cx="3345643" cy="274075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10565CF-11C9-4539-9F8B-805BCFDE5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53320" y="1475643"/>
              <a:ext cx="3345643" cy="2740757"/>
            </a:xfrm>
            <a:prstGeom prst="rect">
              <a:avLst/>
            </a:prstGeom>
          </p:spPr>
        </p:pic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61ABDFE-45AC-43C5-B56F-B357F23D9C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26478" y="1547411"/>
              <a:ext cx="3045888" cy="13295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E5B9C46B-A15C-465C-AEB3-C40968C2A438}"/>
              </a:ext>
            </a:extLst>
          </p:cNvPr>
          <p:cNvSpPr txBox="1"/>
          <p:nvPr/>
        </p:nvSpPr>
        <p:spPr>
          <a:xfrm>
            <a:off x="8101023" y="1590032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Raleway" pitchFamily="2" charset="0"/>
              </a:rPr>
              <a:t>UTS &amp; OVERALL</a:t>
            </a:r>
          </a:p>
        </p:txBody>
      </p:sp>
    </p:spTree>
    <p:extLst>
      <p:ext uri="{BB962C8B-B14F-4D97-AF65-F5344CB8AC3E}">
        <p14:creationId xmlns:p14="http://schemas.microsoft.com/office/powerpoint/2010/main" val="3398346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09C27F-E55A-400F-B1C2-8B7A0ADA9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37" y="1663747"/>
            <a:ext cx="5130812" cy="51942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3A0023-CA73-49C8-854E-E32BA53A1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835" y="936539"/>
            <a:ext cx="1808162" cy="12688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70017C-DBD6-479E-AB8B-0E89EF3B5199}"/>
              </a:ext>
            </a:extLst>
          </p:cNvPr>
          <p:cNvSpPr txBox="1"/>
          <p:nvPr/>
        </p:nvSpPr>
        <p:spPr>
          <a:xfrm>
            <a:off x="584200" y="138521"/>
            <a:ext cx="13340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Raleway" pitchFamily="2" charset="0"/>
              </a:rPr>
              <a:t>UAS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59C0A1-6692-4204-A11F-333B544EBDEF}"/>
              </a:ext>
            </a:extLst>
          </p:cNvPr>
          <p:cNvGrpSpPr/>
          <p:nvPr/>
        </p:nvGrpSpPr>
        <p:grpSpPr>
          <a:xfrm>
            <a:off x="6187647" y="2006600"/>
            <a:ext cx="5309412" cy="4356101"/>
            <a:chOff x="5959047" y="1663747"/>
            <a:chExt cx="3792379" cy="311145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14B214E-365A-473C-BE39-F07BE3BFB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59047" y="1663747"/>
              <a:ext cx="3792379" cy="3111453"/>
            </a:xfrm>
            <a:prstGeom prst="rect">
              <a:avLst/>
            </a:prstGeom>
          </p:spPr>
        </p:pic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2FA1A92-4370-4385-AC58-FA827DD60C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98979" y="1765300"/>
              <a:ext cx="3340321" cy="17008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5BB2197-CBB2-4A52-9B8A-C0FA3CC2C0CA}"/>
              </a:ext>
            </a:extLst>
          </p:cNvPr>
          <p:cNvSpPr txBox="1"/>
          <p:nvPr/>
        </p:nvSpPr>
        <p:spPr>
          <a:xfrm>
            <a:off x="8062822" y="1570982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Raleway" pitchFamily="2" charset="0"/>
              </a:rPr>
              <a:t>UAS &amp; OVERALL</a:t>
            </a:r>
          </a:p>
        </p:txBody>
      </p:sp>
    </p:spTree>
    <p:extLst>
      <p:ext uri="{BB962C8B-B14F-4D97-AF65-F5344CB8AC3E}">
        <p14:creationId xmlns:p14="http://schemas.microsoft.com/office/powerpoint/2010/main" val="1234607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F5232A-7745-4010-99B5-A4E605841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9" y="1276626"/>
            <a:ext cx="5505149" cy="55813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6F77A1-6A16-4629-87C2-F63210324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078" y="134754"/>
            <a:ext cx="2397313" cy="14500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F790FF-E3D5-458E-8F71-8F23987F35ED}"/>
              </a:ext>
            </a:extLst>
          </p:cNvPr>
          <p:cNvSpPr txBox="1"/>
          <p:nvPr/>
        </p:nvSpPr>
        <p:spPr>
          <a:xfrm>
            <a:off x="279400" y="134754"/>
            <a:ext cx="27478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Raleway" pitchFamily="2" charset="0"/>
              </a:rPr>
              <a:t>OVERALL</a:t>
            </a:r>
          </a:p>
        </p:txBody>
      </p:sp>
    </p:spTree>
    <p:extLst>
      <p:ext uri="{BB962C8B-B14F-4D97-AF65-F5344CB8AC3E}">
        <p14:creationId xmlns:p14="http://schemas.microsoft.com/office/powerpoint/2010/main" val="2353094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32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Raleway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Risky Utama</dc:creator>
  <cp:lastModifiedBy>Risky Utama</cp:lastModifiedBy>
  <cp:revision>1</cp:revision>
  <dcterms:created xsi:type="dcterms:W3CDTF">2021-11-03T05:24:14Z</dcterms:created>
  <dcterms:modified xsi:type="dcterms:W3CDTF">2021-11-03T06:35:31Z</dcterms:modified>
</cp:coreProperties>
</file>