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B5A0-3762-4154-93E3-D453DB16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4B56D-19BD-43B4-A43D-D9059913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9766-E75E-40CB-BBCC-756A2001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B3F2-03B9-4BB4-97C0-DDD8B7C6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A127-AACB-4E14-8419-27F92643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0829-E4F8-42DB-9B99-6EE7104B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1578B-2914-499A-8B32-62DD3807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D105-E141-43A6-AAA3-1A6CDE78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3129-3CF6-4502-A507-50B2E33A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B3A4-4B10-44D6-BF97-AB60C88E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C96A5-1D77-4579-9839-00B9FF56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8B34C-E5C7-43C1-8451-018279A8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C4FD-1661-4DA4-B2D5-7940EA40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E48F-F6AB-44DD-8E3A-683658EC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B47D-256E-4F10-BA60-FF0E635F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D461-F4B9-4E92-8743-56EF4DB5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043A-6C4B-475A-A051-98762834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9755-3D63-48AA-A11F-7FB2E560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EDD9-25CA-41CE-B7FC-0A5C3D3F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FDE7-04F2-4CB6-9AB8-8F44D8B7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F09C-2786-4DFE-9EBD-E8879587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3B68-52D7-4F51-A25C-041359F1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A6FC-42D2-447A-99DB-D1FE0D63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77C6-C883-4161-913A-121599C7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290E-3CCB-4631-A9DF-AF004C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AC75-9779-4FCF-891A-48376B41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F9B6-AD40-4117-A4DD-30B786FB3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E6AA-EBCF-4C31-85BD-36B055BF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D872-3E4B-454B-8725-15B5E97F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78070-7FF8-4034-96B6-EC3AFF16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3C6B0-105B-40AE-90C7-3192B09D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3926-EDEC-46FF-B612-0A5AB555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B8BE-F7EE-4693-82E6-3C8DDB2C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57211-9ED5-499F-A80C-2DC8ADF02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BEBCA-12B8-4B44-A0A7-53D7F6094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27BE-4B02-420B-AB80-BFAEA8245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3B764-E248-4FDC-B5ED-91F1DF99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FD55C-AC61-4507-9F6A-F1D4D08B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9AD3E-706F-4193-B4D7-9CB237C4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FE97-4E6F-44D4-A468-B8E1A737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78B6C-C6B8-4C10-81D0-7C8C2DDB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DEEB4-EFE2-44F3-8506-6AF9372A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42E5-6567-407A-960B-840F63C9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BAAB0-DD0D-4069-A990-0550AA18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79876-7BA1-4F98-B4D5-0D7D9DB6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E1786-5518-45EC-8021-8F91357A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4577-1267-44F2-A1D9-3F17628A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44F3-C029-4491-9B47-7CBEE390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B9364-85EA-46E1-AD5D-17BB0038F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808-493B-4883-94DC-1669D11D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3DE1-11B7-4321-816B-8C81AD0D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04597-167A-47DA-ABA5-E4438E1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85D3-0CFA-4B5F-AA0A-F0C42011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1F9B0-B87D-451C-BDFC-D51103A25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F9DE8-AF79-45AE-AF39-046AF0E6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D6EE5-DD96-43DB-B67C-6A1076E3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D86BD-051E-4745-94B2-53161F54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EAC70-EB4E-4164-85FE-BE90BE6F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4FB55-B0E5-4253-90A3-310E4AD2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D36-AB88-48C7-AD7E-8424CCE8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D8C3-D12A-4883-8AC9-0879714E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2BCF-5AFD-4640-A3B2-7501D22413E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4F5F-3BE0-452D-8364-FB8089EF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1AE9-FD09-48FC-A62C-A555DB20B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3992-29BB-40C2-9629-F2642710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F442-ED0F-4D49-A104-2121CBFF8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 on Data Bunga Iris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315DC-DA47-407B-B9AC-2C2A3A659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0030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DA974-7FDD-4CD9-AC7D-3F87F6769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3" y="3363913"/>
            <a:ext cx="3663950" cy="2014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CF70D-4FE9-4162-BD4B-5EADD15CDBC8}"/>
              </a:ext>
            </a:extLst>
          </p:cNvPr>
          <p:cNvSpPr txBox="1"/>
          <p:nvPr/>
        </p:nvSpPr>
        <p:spPr>
          <a:xfrm>
            <a:off x="1285875" y="5378451"/>
            <a:ext cx="3663950" cy="4032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Data Table : 150 rows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298D5-F0A8-4FB3-B03A-757D6F8A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363913"/>
            <a:ext cx="3668713" cy="2014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3B4C4-B96C-4076-B935-373BBD892BE7}"/>
              </a:ext>
            </a:extLst>
          </p:cNvPr>
          <p:cNvSpPr txBox="1"/>
          <p:nvPr/>
        </p:nvSpPr>
        <p:spPr>
          <a:xfrm>
            <a:off x="5019674" y="5427818"/>
            <a:ext cx="3668713" cy="4032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Data Table (1) : 50 rows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92DF53-5723-4565-B0B3-2A21E3729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238" y="3363913"/>
            <a:ext cx="2593975" cy="2014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C8F44-7375-4765-80D1-EDF52474F6C7}"/>
              </a:ext>
            </a:extLst>
          </p:cNvPr>
          <p:cNvSpPr txBox="1"/>
          <p:nvPr/>
        </p:nvSpPr>
        <p:spPr>
          <a:xfrm>
            <a:off x="8758236" y="5427817"/>
            <a:ext cx="2593975" cy="4032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Data Table (2) : 50 rows &amp;&amp; 2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7DE5-27AC-4F3F-812B-91C2282D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Observasi Data Table</a:t>
            </a:r>
          </a:p>
        </p:txBody>
      </p:sp>
    </p:spTree>
    <p:extLst>
      <p:ext uri="{BB962C8B-B14F-4D97-AF65-F5344CB8AC3E}">
        <p14:creationId xmlns:p14="http://schemas.microsoft.com/office/powerpoint/2010/main" val="16783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7DE5-27AC-4F3F-812B-91C2282D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8809362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 err="1">
                <a:solidFill>
                  <a:schemeClr val="bg1"/>
                </a:solidFill>
              </a:rPr>
              <a:t>Observasi</a:t>
            </a:r>
            <a:r>
              <a:rPr lang="en-US" sz="3000" dirty="0">
                <a:solidFill>
                  <a:schemeClr val="bg1"/>
                </a:solidFill>
              </a:rPr>
              <a:t> Visualize (Box Plot)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9E561-E201-4D1F-9A88-B666003B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737540"/>
            <a:ext cx="5559480" cy="3321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568FD-925D-4B1E-AF60-B77A06A4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745364"/>
            <a:ext cx="5546955" cy="33143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C8F44-7375-4765-80D1-EDF52474F6C7}"/>
              </a:ext>
            </a:extLst>
          </p:cNvPr>
          <p:cNvSpPr txBox="1"/>
          <p:nvPr/>
        </p:nvSpPr>
        <p:spPr>
          <a:xfrm>
            <a:off x="7539661" y="6135737"/>
            <a:ext cx="38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Box Plot (2)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002C04-97C3-4CD9-879B-7FBE5ACE0366}"/>
              </a:ext>
            </a:extLst>
          </p:cNvPr>
          <p:cNvSpPr txBox="1"/>
          <p:nvPr/>
        </p:nvSpPr>
        <p:spPr>
          <a:xfrm>
            <a:off x="2002879" y="6166607"/>
            <a:ext cx="38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8462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B72D2-AA21-4CEB-9BDB-130941A9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166938"/>
            <a:ext cx="5210175" cy="3457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CF70D-4FE9-4162-BD4B-5EADD15CDBC8}"/>
              </a:ext>
            </a:extLst>
          </p:cNvPr>
          <p:cNvSpPr txBox="1"/>
          <p:nvPr/>
        </p:nvSpPr>
        <p:spPr>
          <a:xfrm>
            <a:off x="850900" y="5624513"/>
            <a:ext cx="5210175" cy="6921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err="1">
                <a:solidFill>
                  <a:srgbClr val="FFFFFF"/>
                </a:solidFill>
              </a:rPr>
              <a:t>Violoin</a:t>
            </a:r>
            <a:r>
              <a:rPr lang="en-US" sz="1300">
                <a:solidFill>
                  <a:srgbClr val="FFFFFF"/>
                </a:solidFill>
              </a:rPr>
              <a:t>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9872D-5F2E-4C4D-A761-8E5203EA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5" y="2166938"/>
            <a:ext cx="5210175" cy="3457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C8F44-7375-4765-80D1-EDF52474F6C7}"/>
              </a:ext>
            </a:extLst>
          </p:cNvPr>
          <p:cNvSpPr txBox="1"/>
          <p:nvPr/>
        </p:nvSpPr>
        <p:spPr>
          <a:xfrm>
            <a:off x="6143625" y="5624513"/>
            <a:ext cx="5210175" cy="6921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Violin Plot (2)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7DE5-27AC-4F3F-812B-91C2282D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Observasi Visualize (Violin Plot)</a:t>
            </a:r>
          </a:p>
        </p:txBody>
      </p:sp>
    </p:spTree>
    <p:extLst>
      <p:ext uri="{BB962C8B-B14F-4D97-AF65-F5344CB8AC3E}">
        <p14:creationId xmlns:p14="http://schemas.microsoft.com/office/powerpoint/2010/main" val="130135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C11DE-A17E-4748-8CAD-47FFA00F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7575"/>
            <a:ext cx="5221288" cy="341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CF70D-4FE9-4162-BD4B-5EADD15CDBC8}"/>
              </a:ext>
            </a:extLst>
          </p:cNvPr>
          <p:cNvSpPr txBox="1"/>
          <p:nvPr/>
        </p:nvSpPr>
        <p:spPr>
          <a:xfrm>
            <a:off x="838200" y="5603875"/>
            <a:ext cx="5221288" cy="6842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 err="1">
                <a:solidFill>
                  <a:srgbClr val="FFFFFF"/>
                </a:solidFill>
              </a:rPr>
              <a:t>Violoin</a:t>
            </a:r>
            <a:r>
              <a:rPr lang="en-US" sz="1300" dirty="0">
                <a:solidFill>
                  <a:srgbClr val="FFFFFF"/>
                </a:solidFill>
              </a:rPr>
              <a:t>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D22E8-04F7-45A3-AA61-D2987422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5" y="2187575"/>
            <a:ext cx="5221288" cy="3416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C8F44-7375-4765-80D1-EDF52474F6C7}"/>
              </a:ext>
            </a:extLst>
          </p:cNvPr>
          <p:cNvSpPr txBox="1"/>
          <p:nvPr/>
        </p:nvSpPr>
        <p:spPr>
          <a:xfrm>
            <a:off x="6130925" y="5603875"/>
            <a:ext cx="5221288" cy="6842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Scatter Plot (2)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7DE5-27AC-4F3F-812B-91C2282D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Observasi Visualize (Scatter Plot)</a:t>
            </a:r>
          </a:p>
        </p:txBody>
      </p:sp>
    </p:spTree>
    <p:extLst>
      <p:ext uri="{BB962C8B-B14F-4D97-AF65-F5344CB8AC3E}">
        <p14:creationId xmlns:p14="http://schemas.microsoft.com/office/powerpoint/2010/main" val="149081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7930D-43B6-4D19-ACCA-E226F1CB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2530475"/>
            <a:ext cx="4738688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CF70D-4FE9-4162-BD4B-5EADD15CDBC8}"/>
              </a:ext>
            </a:extLst>
          </p:cNvPr>
          <p:cNvSpPr txBox="1"/>
          <p:nvPr/>
        </p:nvSpPr>
        <p:spPr>
          <a:xfrm>
            <a:off x="1341438" y="5761600"/>
            <a:ext cx="4738688" cy="6445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F63AB-31D8-48D2-BE72-73713D42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13" y="2530475"/>
            <a:ext cx="4705350" cy="3219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C8F44-7375-4765-80D1-EDF52474F6C7}"/>
              </a:ext>
            </a:extLst>
          </p:cNvPr>
          <p:cNvSpPr txBox="1"/>
          <p:nvPr/>
        </p:nvSpPr>
        <p:spPr>
          <a:xfrm>
            <a:off x="6145213" y="5761600"/>
            <a:ext cx="4705350" cy="6445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Distribution (2)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7DE5-27AC-4F3F-812B-91C2282D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Observasi Visualize (Distribution)</a:t>
            </a:r>
          </a:p>
        </p:txBody>
      </p:sp>
    </p:spTree>
    <p:extLst>
      <p:ext uri="{BB962C8B-B14F-4D97-AF65-F5344CB8AC3E}">
        <p14:creationId xmlns:p14="http://schemas.microsoft.com/office/powerpoint/2010/main" val="260487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7DE5-27AC-4F3F-812B-91C2282D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Observasi Visualize (Statisric Feature)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5E3CD-CAC7-4A2F-90A4-08334C1A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25" y="1694892"/>
            <a:ext cx="8828349" cy="47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Hands on Data Bunga Iris </vt:lpstr>
      <vt:lpstr>Observasi Data Table</vt:lpstr>
      <vt:lpstr>Observasi Visualize (Box Plot)</vt:lpstr>
      <vt:lpstr>Observasi Visualize (Violin Plot)</vt:lpstr>
      <vt:lpstr>Observasi Visualize (Scatter Plot)</vt:lpstr>
      <vt:lpstr>Observasi Visualize (Distribution)</vt:lpstr>
      <vt:lpstr>Observasi Visualize (Statisric Feature)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Data Bunga Iris </dc:title>
  <dc:creator>Mukhamad Hafidz Basirulloh Adnan</dc:creator>
  <cp:lastModifiedBy>Mukhamad Hafidz Basirulloh Adnan</cp:lastModifiedBy>
  <cp:revision>2</cp:revision>
  <dcterms:created xsi:type="dcterms:W3CDTF">2021-11-03T04:27:56Z</dcterms:created>
  <dcterms:modified xsi:type="dcterms:W3CDTF">2021-11-03T06:42:45Z</dcterms:modified>
</cp:coreProperties>
</file>