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3835-FD94-4A4C-A7B1-159232723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66589-8F7B-40B0-B6BB-CE575CD6E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7ABE-E7DD-4536-AD5C-FEF4CACD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D329-4790-4A59-BD87-100C0B08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C7BF-7CE5-48AC-B49B-026030B4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6678-EC27-4149-924F-08C60CF6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F9B2E-19C5-496C-B8F5-0310B3404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BF55-2E58-421A-BF23-3B8AB723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10FC9-2964-4082-84C9-FD8591CB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97DA-63D3-46AB-9D2C-077111AC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D31E4-A3AB-468F-A5D8-B57A2CEA3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06FAF-839D-47C2-AB21-F4FC91967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DF3C-A7AD-4803-BAD8-484F3E3E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878D-0700-4C15-B03A-9755F569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E39A7-5D0D-4FFA-9943-6A7351AF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3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43C1-61A5-4DA9-A49F-D584E768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F7F1-4744-46EE-B5DA-5B8601F2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992C-91B3-4125-9A1E-51911075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A887-9AD8-44DB-8A73-EFB7BCC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63F0-4EC2-4827-9F73-834DD446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7792-00FF-492D-B3D8-3640B37E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BEF45-ABA9-4120-8345-539DE4B6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4F26-8A0F-45E7-A425-7B6FD6CA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B53B-FBC0-48CC-BE25-2B114905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CCE97-F998-43D2-B2CD-DC928877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7FA3-4501-471D-A57D-0B811357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2E9A-5C28-4B1E-9D9C-B7387D176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4E6FD-6539-418C-8C90-0C2F78959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F9D20-1735-473F-A815-CCF33681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EB08D-EEA8-425A-BCA4-97F2CEEA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12DDC-7D0A-453B-9AAE-C6789337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4E3C-DEBB-4FF8-A311-45192FDE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DF9BB-02ED-4465-A1F2-739174AC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03247-960D-41E2-91B6-D35374F1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42C79-C73D-425F-B659-FA5D4B4A2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B6A9A-EA6E-4C61-85C1-B7B82EA0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5AC57-3C9D-484E-9012-028AF776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6F8E5-1B50-4F68-ADFA-4B9A488A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BCF02-6405-4B81-9F0E-27D379F9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A56E-3159-4E47-A170-E5BBE162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DB664-87AA-4896-BFCD-EEADCF90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BDE4-5C2C-4C87-B1BE-298EA8A5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D62B9-93F6-437B-9DC5-6CBA3570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D5EB5-199E-43DA-87DD-02C82C5B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C02AD-58A1-4B0E-9494-EA626BEE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AB8D0-8C74-4C3D-AE80-88FFF172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9CD8-19D1-41FC-AD80-CE7D9B9C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6B3D-D2EB-4D54-8159-5E085274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1515A-F999-4090-BB7E-891473E95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A00B7-4E80-4A52-89BD-D5053E9D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6EAC4-EADD-4ABB-A2C3-1332074C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C6131-9E7C-43CA-BFD0-44570827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1404-19F9-4BAC-AF85-81848BEE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341C5-CE0E-48F2-9626-5AF0B459C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D68F4-86C8-4BB2-9A77-44F3F39A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A5DDE-13F7-4F88-9310-2FE8D204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C636A-1707-4FA9-853B-1E82EFB4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B04F-C9DB-4474-9C2C-A418661D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014A9-9F8F-439E-896B-022D971F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ED644-90B2-45B3-80FE-E066B5C6F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D784-526C-4A82-BA25-F293B9FD1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BC83-0D69-4DA5-BCF5-AF287954E73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5820-B1C2-4418-9B5C-3C7E0C9F0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271F-3B73-4836-8D2E-397E1A0F7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DB7A-FE8E-4065-87D3-117B6BE9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7984-B478-406A-B6C4-3FC96BC01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5DC51-0CB4-4A41-88D7-3F338F79C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Mukhamad Hafidz</a:t>
            </a:r>
          </a:p>
        </p:txBody>
      </p:sp>
    </p:spTree>
    <p:extLst>
      <p:ext uri="{BB962C8B-B14F-4D97-AF65-F5344CB8AC3E}">
        <p14:creationId xmlns:p14="http://schemas.microsoft.com/office/powerpoint/2010/main" val="427000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78D80-469A-4B5A-AD5B-06CA19AF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Orange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9BB3B3-2A82-417C-B32D-F828BC50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69909"/>
            <a:ext cx="6780700" cy="39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6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476FF-6534-44EF-99C2-281C7112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200"/>
            <a:ext cx="6751638" cy="44323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C8359-11BB-480C-A954-857C6CB99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1275" y="1854200"/>
            <a:ext cx="3689350" cy="2179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2247A-E894-4A1B-B670-0D2A67669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275" y="4105275"/>
            <a:ext cx="3689350" cy="217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99385B-F27F-4416-A093-E06A8598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81483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8D80-469A-4B5A-AD5B-06CA19AF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AFF0B-756A-4A28-B437-3115D3C7B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668" y="1690688"/>
            <a:ext cx="2294508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73BD1-2A99-4A40-981C-AB0CEED0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60"/>
          <a:stretch/>
        </p:blipFill>
        <p:spPr>
          <a:xfrm>
            <a:off x="7901782" y="1306974"/>
            <a:ext cx="3316592" cy="47350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B3AEFB1-9E3A-4F30-9553-06EB925DA7ED}"/>
              </a:ext>
            </a:extLst>
          </p:cNvPr>
          <p:cNvSpPr/>
          <p:nvPr/>
        </p:nvSpPr>
        <p:spPr>
          <a:xfrm>
            <a:off x="4231229" y="3357716"/>
            <a:ext cx="2979174" cy="13255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 : 30</a:t>
            </a:r>
          </a:p>
          <a:p>
            <a:pPr algn="ctr"/>
            <a:r>
              <a:rPr lang="en-US" dirty="0"/>
              <a:t>Training : Testing</a:t>
            </a:r>
          </a:p>
        </p:txBody>
      </p:sp>
    </p:spTree>
    <p:extLst>
      <p:ext uri="{BB962C8B-B14F-4D97-AF65-F5344CB8AC3E}">
        <p14:creationId xmlns:p14="http://schemas.microsoft.com/office/powerpoint/2010/main" val="14977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02CD-4B9F-49F8-838B-8D7C7315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53751-8EA7-4987-9BEE-9992436E7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626" y="628260"/>
            <a:ext cx="5277138" cy="56014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995600-3BCC-4E7E-9166-BC48B2D5906E}"/>
              </a:ext>
            </a:extLst>
          </p:cNvPr>
          <p:cNvSpPr txBox="1">
            <a:spLocks/>
          </p:cNvSpPr>
          <p:nvPr/>
        </p:nvSpPr>
        <p:spPr>
          <a:xfrm>
            <a:off x="915955" y="1506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Setelah Gender diubah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numerik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18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A8D5C-BB5F-4A2D-8561-F09D3C77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Hasil R</a:t>
            </a:r>
            <a:r>
              <a:rPr lang="en-US" sz="6600" kern="1200" baseline="30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BE3F3-C16F-4604-BCD4-43E4B338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071" y="910098"/>
            <a:ext cx="74485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Multiple Linear Regression</vt:lpstr>
      <vt:lpstr>Flow Orange</vt:lpstr>
      <vt:lpstr>EDA</vt:lpstr>
      <vt:lpstr>Data Sampler</vt:lpstr>
      <vt:lpstr>Select Column</vt:lpstr>
      <vt:lpstr>Hasil R2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Mukhamad Hafidz Basirulloh Adnan</dc:creator>
  <cp:lastModifiedBy>Mukhamad Hafidz Basirulloh Adnan</cp:lastModifiedBy>
  <cp:revision>1</cp:revision>
  <dcterms:created xsi:type="dcterms:W3CDTF">2021-11-08T07:57:22Z</dcterms:created>
  <dcterms:modified xsi:type="dcterms:W3CDTF">2021-11-08T08:06:00Z</dcterms:modified>
</cp:coreProperties>
</file>