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49" r:id="rId2"/>
    <p:sldId id="421" r:id="rId3"/>
    <p:sldId id="422" r:id="rId4"/>
    <p:sldId id="4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3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0F896-AC7F-406A-9254-59EF410DBC0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925DE-EC36-403F-929F-A1A8E671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68746-7894-402C-A5B0-39563B8D8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7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344F7-37EA-4750-BCAA-F70688084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1CE3E-E5FA-4EAE-879E-A7F31B5154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8F0E1-7769-4A20-ABE4-9F20DF01E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36609-3925-40F4-8CFF-E98AC8E93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4226D-93F2-4520-B4D2-53D96C4AD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2914-B20B-4ECB-9DCB-CA8006B5E4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CE3EA-CF61-4090-B1BF-20A6366A4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333E1-ECB3-4CDC-9B37-4868D6C3E5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4FE48-1A96-4D70-901A-4FC5A4762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</a:t>
            </a:r>
            <a:r>
              <a:rPr lang="en-US" noProof="0" dirty="0"/>
              <a:t>to </a:t>
            </a:r>
            <a:r>
              <a:rPr lang="en-US" noProof="0"/>
              <a:t>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4EC44-1F87-4197-9338-2BBA8B235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228600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2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7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7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2B4FDA1B-AC1E-4919-926A-8BCD18CF12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33071"/>
            <a:ext cx="8305800" cy="147002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Case Study</a:t>
            </a:r>
            <a:br>
              <a:rPr lang="en-US" sz="2800" dirty="0">
                <a:solidFill>
                  <a:schemeClr val="tx1"/>
                </a:solidFill>
                <a:latin typeface="+mj-lt"/>
              </a:rPr>
            </a:br>
            <a:r>
              <a:rPr lang="en-US" sz="1800" dirty="0" err="1">
                <a:solidFill>
                  <a:schemeClr val="tx1"/>
                </a:solidFill>
                <a:latin typeface="+mj-lt"/>
              </a:rPr>
              <a:t>Pelatihan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Data Science 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>
                <a:solidFill>
                  <a:schemeClr val="tx1"/>
                </a:solidFill>
                <a:latin typeface="+mj-lt"/>
              </a:rPr>
              <a:t>for Non-Programmers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007921"/>
            <a:ext cx="6400800" cy="2317980"/>
          </a:xfrm>
        </p:spPr>
        <p:txBody>
          <a:bodyPr/>
          <a:lstStyle/>
          <a:p>
            <a:pPr algn="r"/>
            <a:r>
              <a:rPr lang="en-US" sz="1800" dirty="0" err="1">
                <a:solidFill>
                  <a:schemeClr val="tx1"/>
                </a:solidFill>
              </a:rPr>
              <a:t>Kelompok</a:t>
            </a:r>
            <a:r>
              <a:rPr lang="en-US" sz="1800" dirty="0">
                <a:solidFill>
                  <a:schemeClr val="tx1"/>
                </a:solidFill>
              </a:rPr>
              <a:t> &lt;x&gt;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</a:rPr>
              <a:t>Nama </a:t>
            </a:r>
            <a:r>
              <a:rPr lang="en-US" sz="1800" dirty="0" err="1">
                <a:solidFill>
                  <a:schemeClr val="tx1"/>
                </a:solidFill>
              </a:rPr>
              <a:t>Anggota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Kelompok</a:t>
            </a:r>
            <a:r>
              <a:rPr lang="en-US" sz="1800" dirty="0">
                <a:solidFill>
                  <a:schemeClr val="tx1"/>
                </a:solidFill>
              </a:rPr>
              <a:t> 1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</a:rPr>
              <a:t>Nama </a:t>
            </a:r>
            <a:r>
              <a:rPr lang="en-US" sz="1800" dirty="0" err="1">
                <a:solidFill>
                  <a:schemeClr val="tx1"/>
                </a:solidFill>
              </a:rPr>
              <a:t>Anggota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Kelompok</a:t>
            </a:r>
            <a:r>
              <a:rPr lang="en-US" sz="1800" dirty="0">
                <a:solidFill>
                  <a:schemeClr val="tx1"/>
                </a:solidFill>
              </a:rPr>
              <a:t> 2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</a:rPr>
              <a:t>Nama </a:t>
            </a:r>
            <a:r>
              <a:rPr lang="en-US" sz="1800" dirty="0" err="1">
                <a:solidFill>
                  <a:schemeClr val="tx1"/>
                </a:solidFill>
              </a:rPr>
              <a:t>Anggota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Kelompok</a:t>
            </a:r>
            <a:r>
              <a:rPr lang="en-US" sz="1800" dirty="0">
                <a:solidFill>
                  <a:schemeClr val="tx1"/>
                </a:solidFill>
              </a:rPr>
              <a:t> 3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</a:rPr>
              <a:t>Nama </a:t>
            </a:r>
            <a:r>
              <a:rPr lang="en-US" sz="1800" dirty="0" err="1">
                <a:solidFill>
                  <a:schemeClr val="tx1"/>
                </a:solidFill>
              </a:rPr>
              <a:t>Anggota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Kelompok</a:t>
            </a:r>
            <a:r>
              <a:rPr lang="en-US" sz="1800" dirty="0">
                <a:solidFill>
                  <a:schemeClr val="tx1"/>
                </a:solidFill>
              </a:rPr>
              <a:t> 4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</a:rPr>
              <a:t>Nama </a:t>
            </a:r>
            <a:r>
              <a:rPr lang="en-US" sz="1800" dirty="0" err="1">
                <a:solidFill>
                  <a:schemeClr val="tx1"/>
                </a:solidFill>
              </a:rPr>
              <a:t>Anggota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Kelompok</a:t>
            </a:r>
            <a:r>
              <a:rPr lang="en-US" sz="1800" dirty="0">
                <a:solidFill>
                  <a:schemeClr val="tx1"/>
                </a:solidFill>
              </a:rPr>
              <a:t> 5</a:t>
            </a:r>
          </a:p>
          <a:p>
            <a:pPr algn="r"/>
            <a:endParaRPr lang="en-US" sz="1800" dirty="0">
              <a:solidFill>
                <a:schemeClr val="tx1"/>
              </a:solidFill>
            </a:endParaRPr>
          </a:p>
          <a:p>
            <a:pPr algn="r"/>
            <a:endParaRPr lang="en-US" sz="1800" dirty="0">
              <a:solidFill>
                <a:schemeClr val="tx1"/>
              </a:solidFill>
            </a:endParaRPr>
          </a:p>
          <a:p>
            <a:pPr algn="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9010"/>
            <a:ext cx="2706858" cy="1173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923" y="400792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7FCA8F-CD89-48C8-A907-A30F566D7184}"/>
              </a:ext>
            </a:extLst>
          </p:cNvPr>
          <p:cNvSpPr txBox="1">
            <a:spLocks/>
          </p:cNvSpPr>
          <p:nvPr/>
        </p:nvSpPr>
        <p:spPr bwMode="auto">
          <a:xfrm>
            <a:off x="457201" y="5956569"/>
            <a:ext cx="830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D9FC54-A401-4995-8D47-90C8D2744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58107"/>
            <a:ext cx="2706857" cy="11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1529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X </a:t>
            </a:r>
            <a:r>
              <a:rPr lang="en-US" dirty="0"/>
              <a:t>– Understanding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F0E1-7769-4A20-ABE4-9F20DF01E72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B73-9C6B-4DF8-B458-738983B6BAB8}"/>
              </a:ext>
            </a:extLst>
          </p:cNvPr>
          <p:cNvSpPr txBox="1"/>
          <p:nvPr/>
        </p:nvSpPr>
        <p:spPr>
          <a:xfrm>
            <a:off x="536894" y="1007521"/>
            <a:ext cx="7415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Deskripsikan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singkat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Anda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ontoh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distribusi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atribut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statistics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melakukan EDA untuk data Anda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X –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Gunakanlah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pelajari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 preparation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dataset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Jelaskan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klasifikasi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diperlukan,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nda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membersihkan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normalisasi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terlebih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dahulu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cleansing, sampling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membandingkan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sampling dan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keseluruhan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F0E1-7769-4A20-ABE4-9F20DF01E7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2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X – Machine </a:t>
            </a:r>
            <a:r>
              <a:rPr lang="en-US" dirty="0"/>
              <a:t>Learning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justifikasi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problem domain dataset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metric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domain problem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Tunjukkan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metric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nda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gunakan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 model,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jelaskan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justifikasi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Anda.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screenshot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pipeline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nda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F0E1-7769-4A20-ABE4-9F20DF01E7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8690"/>
      </p:ext>
    </p:extLst>
  </p:cSld>
  <p:clrMapOvr>
    <a:masterClrMapping/>
  </p:clrMapOvr>
</p:sld>
</file>

<file path=ppt/theme/theme1.xml><?xml version="1.0" encoding="utf-8"?>
<a:theme xmlns:a="http://schemas.openxmlformats.org/drawingml/2006/main" name="Sesi 1 &amp; 2">
  <a:themeElements>
    <a:clrScheme name="ar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207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Tahoma</vt:lpstr>
      <vt:lpstr>Sesi 1 &amp; 2</vt:lpstr>
      <vt:lpstr>Case Study Pelatihan Data Science  for Non-Programmers</vt:lpstr>
      <vt:lpstr>Dataset X – Understanding Data</vt:lpstr>
      <vt:lpstr>Dataset X – Data Preprocessing</vt:lpstr>
      <vt:lpstr>Dataset X – Machine Learning &amp;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Analytics : Regression</dc:title>
  <dc:creator>denanir fadila</dc:creator>
  <cp:lastModifiedBy>Fariz Darari</cp:lastModifiedBy>
  <cp:revision>273</cp:revision>
  <dcterms:created xsi:type="dcterms:W3CDTF">2020-04-09T03:17:14Z</dcterms:created>
  <dcterms:modified xsi:type="dcterms:W3CDTF">2020-12-13T22:51:24Z</dcterms:modified>
</cp:coreProperties>
</file>