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418" r:id="rId13"/>
    <p:sldId id="439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0D053-AAEB-469F-B024-EA899B9B92EA}">
          <p14:sldIdLst>
            <p14:sldId id="4376"/>
            <p14:sldId id="4409"/>
            <p14:sldId id="4413"/>
            <p14:sldId id="4416"/>
            <p14:sldId id="4398"/>
            <p14:sldId id="4417"/>
            <p14:sldId id="4389"/>
            <p14:sldId id="4407"/>
            <p14:sldId id="4401"/>
            <p14:sldId id="4405"/>
            <p14:sldId id="4392"/>
            <p14:sldId id="4418"/>
            <p14:sldId id="4390"/>
          </p14:sldIdLst>
        </p14:section>
      </p14:sectionLst>
    </p:ex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84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06-Sep-21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638162" y="5767753"/>
            <a:ext cx="1911258" cy="19911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42592"/>
            <a:ext cx="341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8896990" y="5824192"/>
            <a:ext cx="1915979" cy="187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288284" y="6342592"/>
            <a:ext cx="3172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3893607" y="5826370"/>
            <a:ext cx="1984079" cy="1881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939186" y="6342592"/>
            <a:ext cx="1915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116729" y="5826369"/>
            <a:ext cx="1847741" cy="1881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12258" y="6342592"/>
            <a:ext cx="2056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59416" y="1046901"/>
            <a:ext cx="905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backtesing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933634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Given $100,000 initial investment</a:t>
            </a:r>
          </a:p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 only MACD indicators 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065817" y="6883516"/>
            <a:ext cx="31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Exercising MACD signal creates</a:t>
            </a:r>
            <a:r>
              <a:rPr lang="en-US" sz="25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12 times</a:t>
            </a:r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profit to just holding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1916484" y="10098375"/>
            <a:ext cx="3271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Just holding double the profit of exercising MACD strategy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vary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93" y="4969587"/>
            <a:ext cx="3935755" cy="3223783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AMZN trading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936" y="8955770"/>
            <a:ext cx="4310207" cy="306951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diversified portfolio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380" y="5277897"/>
            <a:ext cx="3857715" cy="2905138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Trying on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different stock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376387">
            <a:off x="4831387" y="8905567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426613">
            <a:off x="15178914" y="9436569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Relative Strength Indicator (RSI)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and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Fibonacci indicators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89568" y="1046901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Sources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Google </a:t>
            </a:r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Colab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ScikitLearn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Matplotlib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Pandas</a:t>
            </a: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Yfinance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Vectorbt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Quantstats</a:t>
            </a:r>
            <a:endParaRPr lang="en-AU" sz="4000" b="1" i="0" dirty="0">
              <a:solidFill>
                <a:schemeClr val="accent2">
                  <a:lumMod val="50000"/>
                </a:schemeClr>
              </a:solidFill>
              <a:effectLst/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48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664466" y="5200931"/>
            <a:ext cx="2714666" cy="284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2955253" y="8983557"/>
            <a:ext cx="2714666" cy="2880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8175" y="5496465"/>
            <a:ext cx="2814848" cy="2843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409459" y="8721879"/>
            <a:ext cx="3131289" cy="3176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21520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2362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1383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539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539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53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539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539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5393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5393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6044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1225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773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7730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016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016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4152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415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5616516" y="2829501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Autocorrelation (ACF)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5167454" y="2829501"/>
            <a:ext cx="57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autocorrelation (PACF)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53400" y="6758608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72186" y="6758608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53400" y="5482903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72186" y="5482903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53400" y="442282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72186" y="442282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3411416" y="9952892"/>
            <a:ext cx="675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defRPr>
            </a:lvl1pPr>
          </a:lstStyle>
          <a:p>
            <a:r>
              <a:rPr lang="en-US" dirty="0"/>
              <a:t>Predicting 5days Amazon’s stock movement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4014938" y="10778691"/>
            <a:ext cx="668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P value indicates good fit. However, still have room for improvement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351370" y="10132361"/>
            <a:ext cx="4237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01" y="3027799"/>
            <a:ext cx="7328999" cy="429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1" y="2121235"/>
            <a:ext cx="5828068" cy="5853353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916FE4A-6F5B-427E-85A5-E1565CFF47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93" y="2875753"/>
            <a:ext cx="10385054" cy="4599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3D304-65D5-48D2-AFBF-98995FBC5C29}"/>
              </a:ext>
            </a:extLst>
          </p:cNvPr>
          <p:cNvSpPr/>
          <p:nvPr/>
        </p:nvSpPr>
        <p:spPr>
          <a:xfrm>
            <a:off x="386941" y="2121235"/>
            <a:ext cx="5720782" cy="570978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79D2-A647-4670-9DE5-005720B2A471}"/>
              </a:ext>
            </a:extLst>
          </p:cNvPr>
          <p:cNvSpPr/>
          <p:nvPr/>
        </p:nvSpPr>
        <p:spPr>
          <a:xfrm>
            <a:off x="6479766" y="3002565"/>
            <a:ext cx="7267934" cy="43202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747AC-131B-4300-844F-A74F82059B44}"/>
              </a:ext>
            </a:extLst>
          </p:cNvPr>
          <p:cNvSpPr/>
          <p:nvPr/>
        </p:nvSpPr>
        <p:spPr>
          <a:xfrm>
            <a:off x="14076319" y="2816007"/>
            <a:ext cx="10236681" cy="46588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3610708" y="10693020"/>
            <a:ext cx="718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Low precision &amp; recall score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3896638" y="10385243"/>
            <a:ext cx="7139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~65% accuracy for predictions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858689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266" y="8384583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3083714" y="10363193"/>
            <a:ext cx="7842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ABOVE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– BUY</a:t>
            </a:r>
          </a:p>
          <a:p>
            <a:pPr algn="ctr"/>
            <a:endParaRPr lang="en-US" sz="28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BELOW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-SELLL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7647" y="10132361"/>
            <a:ext cx="7367954" cy="2053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MACD =  [12-Period EMA] – [26-Period EMA]</a:t>
            </a:r>
          </a:p>
          <a:p>
            <a:pPr algn="ctr"/>
            <a:endParaRPr lang="en-AU" sz="28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Signal line = 9-Period 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4" y="2854853"/>
            <a:ext cx="10698660" cy="487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83" y="2984785"/>
            <a:ext cx="10418144" cy="4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118256</TotalTime>
  <Words>454</Words>
  <Application>Microsoft Office PowerPoint</Application>
  <PresentationFormat>Custom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19696</cp:revision>
  <dcterms:created xsi:type="dcterms:W3CDTF">2014-11-12T21:47:38Z</dcterms:created>
  <dcterms:modified xsi:type="dcterms:W3CDTF">2021-09-06T03:57:52Z</dcterms:modified>
  <cp:category/>
</cp:coreProperties>
</file>