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26B12-F43D-45CA-95E3-1159B90F7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DF2BA6-9C1D-4268-B66A-5988952D7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8990B-6A3E-4986-AEBC-31C6F746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07FAB1-26BD-4520-9087-BF97451D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58CA-B640-4CAA-81FF-9BF02501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12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C95F2-BDC6-45AA-B6AC-E6198B6C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410CF-2C1C-4AF5-84A8-8BAFFB38F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3F60EC-9D69-4C86-B605-1CA4EB7A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F5DEFD-9669-4AD7-968F-9E5D0CA9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37AEB2-B4A7-4606-B972-9939204B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02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4E8FB0-09FD-4041-B4F2-8D429291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D5E8C2-094A-4A60-B8D8-6DE98AF8E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EC01B-DBBE-48A9-98CD-0CA86815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E79EEC-CE66-41B9-BF44-854FBF88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B8B5B-54E2-40DF-A0A8-D46B4377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6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0AB95-D846-40A0-9847-13D0AA5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0E8E0-D48D-4D1B-AF42-F8B73FD7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1F20E0-91A6-4176-B686-3A243B23B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710C86-2048-4B04-8947-4D9CC1ED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D5A08-C45D-493F-8A19-29781CD8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7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B9AC1-53D2-4332-9F5F-77784D181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A8449-8AEF-4358-BA2F-508852BA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9D602-21EB-48F1-A071-45E6CC76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952B3-F490-480C-AD26-6F79B606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BB908-3C59-49E7-B974-FDC3FE337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2310C-299F-4C1F-8C24-4B177A95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F8A73-AAF4-4162-92BD-F81D2B4D4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B187D7-8FCF-436C-9B8E-2DB3A5751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7B1489-80F4-47AA-B1B5-1853EF4D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B2566F-E309-4721-8474-980456A3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FCB6A7-DF16-427D-9985-327D56DA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C8C0B-43C0-4F8E-8EFB-569D904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B379C-8BDD-40F1-9406-BBD61905A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E273DB-C174-429C-AFAE-2194F7D4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4D1AC1-4696-4B69-B01A-8595D645A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24B0C2-0EC7-43E9-9A72-68B83752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8D865B-0429-45F6-A003-1B8DC199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C68A9C-9809-480C-BF53-B804CAD6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4F7977-9D2C-44A0-B709-5C435792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2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73837-3A18-4278-AB9B-A848F44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45E47B-472D-4A7C-84A1-00050643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0BAD5C-2337-424C-8815-358371B7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CFF107-3C44-4FEF-8439-FCB7FD89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92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77CB82-B414-45B4-B347-7B055EE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7C77E-4482-46FA-8600-DD98D5A5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E7CA14-583C-44B5-92DD-715076B2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4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45EF7-10FC-4A8A-9B49-B2E514B5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C2F4F-0674-401A-B265-3E563D26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54270-41BA-450C-B3F6-F8B5CE61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A1826-4857-4C16-B53D-5C4F6878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0A8D8B-028B-4FE5-A456-2CDB0C9B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19B940-1079-4DCB-903D-1D14457C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1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0D0E9-B8F6-4569-BE67-A5072F55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BFF408-E02B-465D-ABFC-067406483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540B54-EA69-4107-ADAD-470CB171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4EC011-3E0C-4EDC-914F-EB4D8C59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172E13-8C23-44DA-B089-7C11E6BE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5BE34B-EFAB-40AC-A67E-994F76F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38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720DF-E7F0-4C22-9A9D-91C87D8D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C4515-3B9D-4473-A57D-AF5D6271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4E6B6-9F1B-410F-86C2-6FCB17C00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D7F4-4765-4FCB-A2C4-58B8D80A92D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47B06-A63E-4D8D-BD37-00DD197DE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8CC83-BDD8-432E-A2CA-355925BF2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E5181-8D70-4283-AC06-7E87CD43F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4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0B24A-ADFA-4576-9746-BF5E7F06F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endParaRPr lang="ru-RU" sz="7200" dirty="0"/>
          </a:p>
          <a:p>
            <a:r>
              <a:rPr lang="ru-RU" dirty="0"/>
              <a:t>Пневматический сустав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B09878-4407-454F-B717-9420B5004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70000" lnSpcReduction="20000"/>
          </a:bodyPr>
          <a:lstStyle/>
          <a:p>
            <a:endParaRPr lang="ru-RU" sz="2800" dirty="0"/>
          </a:p>
          <a:p>
            <a:r>
              <a:rPr lang="ru-RU" dirty="0"/>
              <a:t>Белов Михаил, Мартыненко Егор Б01-302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B46212-A542-4469-B3FD-297AE45E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797" y="726204"/>
            <a:ext cx="4838405" cy="254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92FFD-8BC7-4E0B-922D-C9EF58C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53FA5E-2DE6-41D0-A215-2F93E039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3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Цели:</a:t>
            </a:r>
          </a:p>
          <a:p>
            <a:r>
              <a:rPr lang="ru-RU" sz="2000" dirty="0"/>
              <a:t>Создание прототипа сустава на ESP32 с дальнейшей возможностью расширения на полноценный манипулятор.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sz="2000" dirty="0"/>
              <a:t>Подбор компонентов</a:t>
            </a:r>
          </a:p>
          <a:p>
            <a:r>
              <a:rPr lang="ru-RU" sz="2000" dirty="0"/>
              <a:t>Создание 3D-модели и электронной схемы</a:t>
            </a:r>
          </a:p>
          <a:p>
            <a:r>
              <a:rPr lang="ru-RU" sz="2000" dirty="0"/>
              <a:t>Написание прошивки</a:t>
            </a:r>
          </a:p>
          <a:p>
            <a:r>
              <a:rPr lang="ru-RU" sz="2000" dirty="0"/>
              <a:t>Сборка 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59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CB770-3432-48C7-93E5-5CB9EC70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подачи воздуха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2C080D-2647-40F1-934A-BE0C6A105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6264" y="2129668"/>
            <a:ext cx="4247288" cy="34935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440636-5C1A-49E1-8868-14141508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463" y="1543204"/>
            <a:ext cx="377428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7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F5580-C2CF-4814-A8E0-679C1DF8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Воздушные </a:t>
            </a:r>
            <a:r>
              <a:rPr lang="ru-RU" dirty="0" err="1"/>
              <a:t>мыщцы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3EC25-D60A-4144-83F1-4C6D4102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83" y="1831524"/>
            <a:ext cx="10515600" cy="4351338"/>
          </a:xfrm>
        </p:spPr>
        <p:txBody>
          <a:bodyPr/>
          <a:lstStyle/>
          <a:p>
            <a:r>
              <a:rPr lang="ru-RU" dirty="0"/>
              <a:t>Было принято решение перейти от сложных самодельных </a:t>
            </a:r>
            <a:r>
              <a:rPr lang="en-US" dirty="0"/>
              <a:t>“</a:t>
            </a:r>
            <a:r>
              <a:rPr lang="ru-RU" dirty="0"/>
              <a:t>гофр</a:t>
            </a:r>
            <a:r>
              <a:rPr lang="en-US" dirty="0"/>
              <a:t>”</a:t>
            </a:r>
            <a:r>
              <a:rPr lang="ru-RU" dirty="0"/>
              <a:t> на длинные резиновые шарики, которые надуваются по большей части в одну сторону</a:t>
            </a:r>
          </a:p>
        </p:txBody>
      </p:sp>
    </p:spTree>
    <p:extLst>
      <p:ext uri="{BB962C8B-B14F-4D97-AF65-F5344CB8AC3E}">
        <p14:creationId xmlns:p14="http://schemas.microsoft.com/office/powerpoint/2010/main" val="111212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6F029-5BB2-4C80-8C49-CA4110C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Управляющая электроника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DD61B0-EB95-4750-AFE5-20FC02A5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52F33F-9AE7-4976-9AD3-D2C7F78A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935" y="1541786"/>
            <a:ext cx="7511111" cy="49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2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5AD5F-8668-438F-8FE8-739C2FC8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250D0-E6FA-4260-AF7C-A4B6BB01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86A4DC-B552-455A-A0EA-0C561BCD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32" y="2052259"/>
            <a:ext cx="3240344" cy="43204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155804-9E93-49E8-BA64-8A5E0B055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40" y="466049"/>
            <a:ext cx="2875940" cy="32416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B1D6A3-A57F-4C8F-99FD-32450077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73" y="3707744"/>
            <a:ext cx="2811407" cy="286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3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6618-A418-4EA7-8047-9314C854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36F67-6909-47C6-A2A5-F76D1E23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0198" y="1825625"/>
            <a:ext cx="1283602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6F6A69DF-C7A6-4EEF-B16C-C3B5AE650584}"/>
              </a:ext>
            </a:extLst>
          </p:cNvPr>
          <p:cNvSpPr/>
          <p:nvPr/>
        </p:nvSpPr>
        <p:spPr>
          <a:xfrm>
            <a:off x="3291840" y="4772577"/>
            <a:ext cx="4400919" cy="761017"/>
          </a:xfrm>
          <a:prstGeom prst="triangle">
            <a:avLst>
              <a:gd name="adj" fmla="val 65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>
            <a:extLst>
              <a:ext uri="{FF2B5EF4-FFF2-40B4-BE49-F238E27FC236}">
                <a16:creationId xmlns:a16="http://schemas.microsoft.com/office/drawing/2014/main" id="{A4068816-1D2F-4F83-BCEF-2C8770CC1D18}"/>
              </a:ext>
            </a:extLst>
          </p:cNvPr>
          <p:cNvSpPr/>
          <p:nvPr/>
        </p:nvSpPr>
        <p:spPr>
          <a:xfrm>
            <a:off x="3291840" y="3563583"/>
            <a:ext cx="4265233" cy="761017"/>
          </a:xfrm>
          <a:prstGeom prst="triangle">
            <a:avLst>
              <a:gd name="adj" fmla="val 66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E46DD73D-BC13-4A43-ADE9-C5CD6BA4E855}"/>
              </a:ext>
            </a:extLst>
          </p:cNvPr>
          <p:cNvSpPr/>
          <p:nvPr/>
        </p:nvSpPr>
        <p:spPr>
          <a:xfrm>
            <a:off x="3291840" y="2271251"/>
            <a:ext cx="4223938" cy="672527"/>
          </a:xfrm>
          <a:prstGeom prst="triangle">
            <a:avLst>
              <a:gd name="adj" fmla="val 66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5C24F7-98D2-4D82-8D73-950CEA3568F5}"/>
              </a:ext>
            </a:extLst>
          </p:cNvPr>
          <p:cNvSpPr/>
          <p:nvPr/>
        </p:nvSpPr>
        <p:spPr>
          <a:xfrm>
            <a:off x="3740191" y="4324600"/>
            <a:ext cx="235975" cy="11559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B21DD9-54C1-4831-99FF-54155F779CB0}"/>
              </a:ext>
            </a:extLst>
          </p:cNvPr>
          <p:cNvSpPr/>
          <p:nvPr/>
        </p:nvSpPr>
        <p:spPr>
          <a:xfrm>
            <a:off x="6005543" y="4324600"/>
            <a:ext cx="235975" cy="5954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1358911-1168-45C6-AA91-B3767969C00F}"/>
              </a:ext>
            </a:extLst>
          </p:cNvPr>
          <p:cNvSpPr/>
          <p:nvPr/>
        </p:nvSpPr>
        <p:spPr>
          <a:xfrm>
            <a:off x="6967138" y="4324600"/>
            <a:ext cx="235975" cy="10969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65FE7BE-B8F9-496A-B154-CF123D286063}"/>
              </a:ext>
            </a:extLst>
          </p:cNvPr>
          <p:cNvSpPr/>
          <p:nvPr/>
        </p:nvSpPr>
        <p:spPr>
          <a:xfrm>
            <a:off x="3740191" y="2943778"/>
            <a:ext cx="235975" cy="1268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74B1A5-ED53-43B6-AD1E-82BFD01B0B2D}"/>
              </a:ext>
            </a:extLst>
          </p:cNvPr>
          <p:cNvSpPr/>
          <p:nvPr/>
        </p:nvSpPr>
        <p:spPr>
          <a:xfrm>
            <a:off x="6005543" y="2943778"/>
            <a:ext cx="235975" cy="7610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2F456CF-76F0-4431-AF18-A15CCF14094D}"/>
              </a:ext>
            </a:extLst>
          </p:cNvPr>
          <p:cNvSpPr/>
          <p:nvPr/>
        </p:nvSpPr>
        <p:spPr>
          <a:xfrm>
            <a:off x="6967138" y="2943778"/>
            <a:ext cx="235975" cy="12683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94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69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 Пневматический сустав</vt:lpstr>
      <vt:lpstr>Презентация PowerPoint</vt:lpstr>
      <vt:lpstr>Система подачи воздуха</vt:lpstr>
      <vt:lpstr>Воздушные мыщцы</vt:lpstr>
      <vt:lpstr>Управляющая электроника</vt:lpstr>
      <vt:lpstr>Результаты</vt:lpstr>
      <vt:lpstr>Перспективы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Пневматический сустав</dc:title>
  <dc:creator>Миша</dc:creator>
  <cp:lastModifiedBy>Миша</cp:lastModifiedBy>
  <cp:revision>1</cp:revision>
  <dcterms:created xsi:type="dcterms:W3CDTF">2025-05-22T00:08:17Z</dcterms:created>
  <dcterms:modified xsi:type="dcterms:W3CDTF">2025-05-22T23:20:20Z</dcterms:modified>
</cp:coreProperties>
</file>