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Рекламный буклет: Inception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Продолжительность: 148 мин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Сеансы в кинотеатрах:</a:t>
            </a:r>
          </a:p>
          <a:p>
            <a:r>
              <a:t>Hall 1: 2024-10-01 19:00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