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14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Першиков</a:t>
            </a:r>
            <a:r>
              <a:rPr lang="ru-RU" dirty="0" smtClean="0"/>
              <a:t> Михаил ,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8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плоскости задано множество точек. </a:t>
            </a:r>
            <a:r>
              <a:rPr lang="ru-RU" dirty="0" smtClean="0"/>
              <a:t>Найти </a:t>
            </a:r>
            <a:r>
              <a:rPr lang="ru-RU" dirty="0" smtClean="0"/>
              <a:t>среди них такие две </a:t>
            </a:r>
            <a:r>
              <a:rPr lang="ru-RU" dirty="0" smtClean="0"/>
              <a:t>пары, что </a:t>
            </a:r>
            <a:r>
              <a:rPr lang="ru-RU" dirty="0" smtClean="0"/>
              <a:t>точка пересечения </a:t>
            </a:r>
            <a:r>
              <a:rPr lang="ru-RU" dirty="0" smtClean="0"/>
              <a:t>прямых, проведенных </a:t>
            </a:r>
            <a:r>
              <a:rPr lang="ru-RU" dirty="0" smtClean="0"/>
              <a:t>через эти пары </a:t>
            </a:r>
            <a:r>
              <a:rPr lang="ru-RU" dirty="0" smtClean="0"/>
              <a:t>точек, находится </a:t>
            </a:r>
            <a:r>
              <a:rPr lang="ru-RU" dirty="0" smtClean="0"/>
              <a:t>ближе всего к началу координат.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50646"/>
            <a:ext cx="8656271" cy="62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2462" y="1813169"/>
            <a:ext cx="4926746" cy="412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17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точек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0845" y="2135065"/>
            <a:ext cx="32861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3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</a:t>
            </a:r>
            <a:r>
              <a:rPr lang="ru-RU" sz="2400" dirty="0" smtClean="0"/>
              <a:t>–добавить точку.</a:t>
            </a:r>
            <a:endParaRPr lang="ru-RU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7199" y="2727570"/>
            <a:ext cx="2829169" cy="25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45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2077" y="2047020"/>
            <a:ext cx="3200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2009" y="4442680"/>
            <a:ext cx="3409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57448" y="2275116"/>
            <a:ext cx="3398837" cy="62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671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0173" y="2616688"/>
            <a:ext cx="1638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81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738" y="1828797"/>
            <a:ext cx="2751980" cy="401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7446" y="1870766"/>
            <a:ext cx="3328744" cy="399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0838" y="1914769"/>
            <a:ext cx="3717776" cy="391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633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1388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64</TotalTime>
  <Words>65</Words>
  <Application>Microsoft Office PowerPoint</Application>
  <PresentationFormat>Произвольный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Пользователь</cp:lastModifiedBy>
  <cp:revision>11</cp:revision>
  <dcterms:created xsi:type="dcterms:W3CDTF">2022-03-13T10:47:13Z</dcterms:created>
  <dcterms:modified xsi:type="dcterms:W3CDTF">2022-05-02T16:57:25Z</dcterms:modified>
</cp:coreProperties>
</file>