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870DE-96CD-431C-B5AD-7E81052F60F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302750-7462-4C25-A505-F2979BE854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480660-3DA1-4FC2-96CE-4BE24C4929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94B83A-2ED4-451C-BDDA-4FC1BF7B021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37AD36-CB33-46D8-B2EC-E69BA22B08B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80B0E2-7707-4191-BBDC-1F63DA2EBF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B3029-B128-45F8-AC74-25AF758E58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335310-6732-4723-8448-A89283EAC0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A2C75F-875E-4121-8809-E972603FF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FC4205-835A-4998-9DBC-E232052A6A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876FD9-FBDE-49B2-A7EC-587E0B4877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B781E2-FFD3-494C-BD8D-033CDFB9AD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DA8F5-FFBC-4554-B2B6-9866E28ECCC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600" cy="644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ru-RU" sz="4800" b="1" dirty="0"/>
              <a:t>Выбор метода для определения параметров модели </a:t>
            </a:r>
            <a:r>
              <a:rPr lang="ru-RU" sz="4800" b="1" dirty="0" err="1"/>
              <a:t>Басса</a:t>
            </a:r>
            <a:r>
              <a:rPr lang="ru-RU" sz="4800" b="1" dirty="0"/>
              <a:t> прогнозирования развития возобновляемой энергетики на примере </a:t>
            </a:r>
            <a:r>
              <a:rPr lang="ru-RU" sz="4800" b="1" dirty="0" err="1"/>
              <a:t>ветрогенерации</a:t>
            </a:r>
            <a:r>
              <a:rPr lang="ru-RU" sz="4800" b="1" dirty="0"/>
              <a:t> на языке программирования </a:t>
            </a:r>
            <a:r>
              <a:rPr lang="ru-RU" sz="4800" b="1" dirty="0" err="1"/>
              <a:t>Python</a:t>
            </a:r>
            <a:r>
              <a:rPr lang="ru-RU" sz="4800" b="1" dirty="0"/>
              <a:t> с использованием библиотеки </a:t>
            </a:r>
            <a:r>
              <a:rPr lang="en-US" sz="4800" b="1" dirty="0" err="1"/>
              <a:t>scipy</a:t>
            </a:r>
            <a:endParaRPr lang="ru-RU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ru-RU" dirty="0"/>
              <a:t>Применяем </a:t>
            </a:r>
            <a:r>
              <a:rPr lang="ru-RU" dirty="0" smtClean="0"/>
              <a:t>метод2 </a:t>
            </a:r>
            <a:r>
              <a:rPr lang="ru-RU" dirty="0"/>
              <a:t>к разным данным, выводим общий график и таблицу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4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ru-RU" dirty="0" smtClean="0"/>
              <a:t>Выводим общую таблицу сравнивая разные методы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6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ru-RU" dirty="0" smtClean="0"/>
              <a:t>Выводы, 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600" cy="644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4800" dirty="0" smtClean="0"/>
              <a:t>Методика исследования</a:t>
            </a:r>
            <a:endParaRPr lang="ru-RU" sz="48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5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Цели и задачи исследования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93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модели </a:t>
            </a:r>
            <a:r>
              <a:rPr lang="ru-RU" dirty="0" err="1"/>
              <a:t>Басса</a:t>
            </a:r>
            <a:r>
              <a:rPr lang="ru-RU" dirty="0"/>
              <a:t>, было использовано </a:t>
            </a:r>
            <a:r>
              <a:rPr lang="ru-RU" dirty="0" smtClean="0"/>
              <a:t>следующее уравнение</a:t>
            </a:r>
          </a:p>
          <a:p>
            <a:endParaRPr lang="ru-RU" dirty="0" smtClean="0"/>
          </a:p>
          <a:p>
            <a:r>
              <a:rPr lang="fr-FR" dirty="0" smtClean="0"/>
              <a:t>S(t</a:t>
            </a:r>
            <a:r>
              <a:rPr lang="fr-FR" dirty="0"/>
              <a:t>)=p*m+(q-p)*Y(t-1)-q/m Y^2 (t-1</a:t>
            </a:r>
            <a:r>
              <a:rPr lang="fr-FR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параметры 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43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en-US" dirty="0" err="1"/>
              <a:t>scipy.optimize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curve_fit</a:t>
            </a:r>
            <a:r>
              <a:rPr lang="ru-RU" dirty="0" smtClean="0"/>
              <a:t> и </a:t>
            </a:r>
            <a:r>
              <a:rPr lang="en-US" dirty="0"/>
              <a:t>minimize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8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en-US" dirty="0" err="1" smtClean="0"/>
              <a:t>curve_fit</a:t>
            </a:r>
            <a:r>
              <a:rPr lang="ru-RU" dirty="0" smtClean="0"/>
              <a:t> – что делает и почему используем</a:t>
            </a:r>
          </a:p>
          <a:p>
            <a:r>
              <a:rPr lang="ru-RU" dirty="0" smtClean="0"/>
              <a:t>Пример данных и график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en-US" dirty="0" smtClean="0"/>
              <a:t>Minimize</a:t>
            </a:r>
            <a:r>
              <a:rPr lang="ru-RU" dirty="0" smtClean="0"/>
              <a:t> – </a:t>
            </a:r>
            <a:r>
              <a:rPr lang="ru-RU" dirty="0"/>
              <a:t>что </a:t>
            </a:r>
            <a:r>
              <a:rPr lang="ru-RU" dirty="0" smtClean="0"/>
              <a:t>делает </a:t>
            </a:r>
            <a:r>
              <a:rPr lang="ru-RU" dirty="0"/>
              <a:t>и почему используем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ru-RU" dirty="0" smtClean="0"/>
              <a:t>Какие методы используются в </a:t>
            </a:r>
            <a:r>
              <a:rPr lang="en-US" dirty="0"/>
              <a:t>minimize</a:t>
            </a:r>
          </a:p>
          <a:p>
            <a:r>
              <a:rPr lang="ru-RU" dirty="0" smtClean="0"/>
              <a:t> и какие оптимальны для нашей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74307" y="488079"/>
            <a:ext cx="10515240" cy="5871777"/>
          </a:xfrm>
        </p:spPr>
        <p:txBody>
          <a:bodyPr/>
          <a:lstStyle/>
          <a:p>
            <a:r>
              <a:rPr lang="ru-RU" dirty="0" smtClean="0"/>
              <a:t>Применяем метод1 к разным данным, выводим общий график и таблицу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133</TotalTime>
  <Words>121</Words>
  <Application>Microsoft Office PowerPoint</Application>
  <PresentationFormat>Широкоэкранный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Выбор метода для определения параметров модели Басса прогнозирования развития возобновляемой энергетики на примере ветрогенерации на языке программирования Python с использованием библиотеки scipy</vt:lpstr>
      <vt:lpstr>Методика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Диффузия инноваций</dc:title>
  <dc:subject/>
  <dc:creator>Михаил Михайлович Никифоров</dc:creator>
  <dc:description/>
  <cp:lastModifiedBy>Михаил</cp:lastModifiedBy>
  <cp:revision>12</cp:revision>
  <dcterms:created xsi:type="dcterms:W3CDTF">2022-11-23T19:02:41Z</dcterms:created>
  <dcterms:modified xsi:type="dcterms:W3CDTF">2023-03-25T09:10:40Z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16</vt:i4>
  </property>
</Properties>
</file>