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05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8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1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4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75F8B3-BE29-43F7-9FDE-1A3C7812663E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CA37-F87C-40A4-93B5-7D0EBCF7B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0" y="756604"/>
            <a:ext cx="5414356" cy="1413749"/>
          </a:xfrm>
        </p:spPr>
        <p:txBody>
          <a:bodyPr>
            <a:normAutofit fontScale="90000"/>
          </a:bodyPr>
          <a:lstStyle/>
          <a:p>
            <a:r>
              <a:rPr lang="en-US" dirty="0"/>
              <a:t>Unique congratulations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0" y="2288626"/>
            <a:ext cx="4652356" cy="1655762"/>
          </a:xfrm>
        </p:spPr>
        <p:txBody>
          <a:bodyPr/>
          <a:lstStyle/>
          <a:p>
            <a:r>
              <a:rPr lang="ru-RU" dirty="0" err="1" smtClean="0"/>
              <a:t>Ибара</a:t>
            </a:r>
            <a:r>
              <a:rPr lang="ru-RU" dirty="0" smtClean="0"/>
              <a:t> Мишель, Антонюк Даниил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548640"/>
            <a:ext cx="3123507" cy="5552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2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 приложении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15" y="1691322"/>
            <a:ext cx="5873667" cy="2452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73084" y="2111433"/>
            <a:ext cx="4547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Проблема: возникновение сложностей при </a:t>
            </a:r>
          </a:p>
          <a:p>
            <a:r>
              <a:rPr lang="ru-RU" dirty="0"/>
              <a:t>с</a:t>
            </a:r>
            <a:r>
              <a:rPr lang="ru-RU" dirty="0" smtClean="0"/>
              <a:t>очинении поздравлений для друзей и </a:t>
            </a:r>
          </a:p>
          <a:p>
            <a:r>
              <a:rPr lang="ru-RU" dirty="0" smtClean="0"/>
              <a:t>знакомых </a:t>
            </a:r>
          </a:p>
          <a:p>
            <a:endParaRPr lang="ru-RU" dirty="0"/>
          </a:p>
          <a:p>
            <a:r>
              <a:rPr lang="ru-RU" dirty="0" smtClean="0"/>
              <a:t>Что делает наше приложение: оно помогает </a:t>
            </a:r>
          </a:p>
          <a:p>
            <a:r>
              <a:rPr lang="ru-RU" dirty="0" smtClean="0"/>
              <a:t>вам придумать поздравление на все случаи </a:t>
            </a:r>
          </a:p>
          <a:p>
            <a:r>
              <a:rPr lang="ru-RU" dirty="0" smtClean="0"/>
              <a:t>жизни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5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683433" y="2003367"/>
            <a:ext cx="5660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Принцип работы: по заданным пользователем </a:t>
            </a:r>
          </a:p>
          <a:p>
            <a:r>
              <a:rPr lang="ru-RU" dirty="0" smtClean="0"/>
              <a:t>параметрам праздника будут находиться </a:t>
            </a:r>
            <a:r>
              <a:rPr lang="ru-RU" dirty="0" err="1" smtClean="0"/>
              <a:t>соот</a:t>
            </a:r>
            <a:r>
              <a:rPr lang="ru-RU" dirty="0" smtClean="0"/>
              <a:t>-</a:t>
            </a:r>
          </a:p>
          <a:p>
            <a:r>
              <a:rPr lang="ru-RU" dirty="0" err="1"/>
              <a:t>в</a:t>
            </a:r>
            <a:r>
              <a:rPr lang="ru-RU" dirty="0" err="1" smtClean="0"/>
              <a:t>етствующие</a:t>
            </a:r>
            <a:r>
              <a:rPr lang="ru-RU" dirty="0" smtClean="0"/>
              <a:t>  поздравления в базе данных </a:t>
            </a:r>
          </a:p>
          <a:p>
            <a:r>
              <a:rPr lang="ru-RU" dirty="0"/>
              <a:t>г</a:t>
            </a:r>
            <a:r>
              <a:rPr lang="ru-RU" dirty="0" smtClean="0"/>
              <a:t>отовых поздравлений, после чего они будут предложены пользователю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35" y="1418655"/>
            <a:ext cx="1940502" cy="3449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8" y="1204176"/>
            <a:ext cx="1907771" cy="3391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95" y="1691322"/>
            <a:ext cx="1940502" cy="3449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Стадия разработки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37760" y="2069868"/>
            <a:ext cx="64903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данный момент: </a:t>
            </a:r>
          </a:p>
          <a:p>
            <a:r>
              <a:rPr lang="ru-RU" dirty="0"/>
              <a:t>	</a:t>
            </a:r>
            <a:r>
              <a:rPr lang="ru-RU" dirty="0" smtClean="0"/>
              <a:t>1) Разработан дизайн приложения и часть интерфейса</a:t>
            </a:r>
          </a:p>
          <a:p>
            <a:r>
              <a:rPr lang="ru-RU" dirty="0"/>
              <a:t>	</a:t>
            </a:r>
            <a:r>
              <a:rPr lang="ru-RU" dirty="0" smtClean="0"/>
              <a:t>2) Продуман алгоритм создания поздравлений</a:t>
            </a:r>
          </a:p>
          <a:p>
            <a:r>
              <a:rPr lang="ru-RU" dirty="0"/>
              <a:t>	</a:t>
            </a:r>
            <a:r>
              <a:rPr lang="ru-RU" dirty="0" smtClean="0"/>
              <a:t>3) Частично готова база данных</a:t>
            </a:r>
            <a:endParaRPr lang="ru-RU" dirty="0"/>
          </a:p>
          <a:p>
            <a:r>
              <a:rPr lang="ru-RU" dirty="0" smtClean="0"/>
              <a:t>В планах: </a:t>
            </a:r>
          </a:p>
          <a:p>
            <a:r>
              <a:rPr lang="ru-RU" dirty="0"/>
              <a:t> </a:t>
            </a:r>
            <a:r>
              <a:rPr lang="ru-RU" dirty="0" smtClean="0"/>
              <a:t>        	1) Подключение базы поздравлений</a:t>
            </a:r>
          </a:p>
          <a:p>
            <a:r>
              <a:rPr lang="ru-RU" dirty="0"/>
              <a:t>	</a:t>
            </a:r>
            <a:r>
              <a:rPr lang="ru-RU" dirty="0" smtClean="0"/>
              <a:t>2) Разработка интерфейса</a:t>
            </a:r>
          </a:p>
          <a:p>
            <a:r>
              <a:rPr lang="ru-RU" dirty="0"/>
              <a:t>	</a:t>
            </a:r>
            <a:r>
              <a:rPr lang="ru-RU" dirty="0" smtClean="0"/>
              <a:t>3) Тестирование приложения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6" y="1683938"/>
            <a:ext cx="1732602" cy="3080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74" y="2132825"/>
            <a:ext cx="1728449" cy="3072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31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4757" y="3150524"/>
            <a:ext cx="10515600" cy="132556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4566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69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 2</vt:lpstr>
      <vt:lpstr>HDOfficeLightV0</vt:lpstr>
      <vt:lpstr>Unique congratulations</vt:lpstr>
      <vt:lpstr>О приложении</vt:lpstr>
      <vt:lpstr>Реализация</vt:lpstr>
      <vt:lpstr>Стадия разработки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16</cp:revision>
  <dcterms:created xsi:type="dcterms:W3CDTF">2018-02-08T15:24:35Z</dcterms:created>
  <dcterms:modified xsi:type="dcterms:W3CDTF">2018-03-14T18:19:28Z</dcterms:modified>
</cp:coreProperties>
</file>