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f9dd16d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f9dd16d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9dd16d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9dd16d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f9dd16d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f9dd16d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9dd16d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9dd16d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9dd16d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9dd16d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Telegram-бот переводчик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Внешний вид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888" y="1152463"/>
            <a:ext cx="58578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475" y="2989713"/>
            <a:ext cx="43910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12" y="1115826"/>
            <a:ext cx="5958576" cy="34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88" y="1152463"/>
            <a:ext cx="78581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Сохранение истории запросов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50" y="1768450"/>
            <a:ext cx="8264300" cy="15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908000" y="3416500"/>
            <a:ext cx="39243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для перевода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13" y="1221700"/>
            <a:ext cx="38004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25" y="3350950"/>
            <a:ext cx="39243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908000" y="1759350"/>
            <a:ext cx="34440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ru" sz="1800">
                <a:solidFill>
                  <a:schemeClr val="lt2"/>
                </a:solidFill>
              </a:rPr>
              <a:t>вспомогательные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