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20f697a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20f697a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One thing should be noticed, namely that in the case of B-n51-k7, the proposed algorithm finds a shorter distance than the best known one by using one more vehicle.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10e818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010e818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14b25d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14b25d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010e818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010e818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010e8189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010e8189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f7f6382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f7f6382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f7f6382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f7f6382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0f697a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20f697a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014b25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014b25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t.uab.cat/~Alseda/MasterOpt/GeneticOperations.pdf" TargetMode="External"/><Relationship Id="rId4" Type="http://schemas.openxmlformats.org/officeDocument/2006/relationships/hyperlink" Target="http://ieomsociety.org/proceedings/2021indonesia/274.pdf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маршрутизации транспорта с ограничениями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050" y="1853850"/>
            <a:ext cx="5019391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75" y="2030400"/>
            <a:ext cx="3381250" cy="251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7650" y="133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генетического алгоритма (GA)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375" y="1938375"/>
            <a:ext cx="3277430" cy="32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851725" y="4619325"/>
            <a:ext cx="368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Селекция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92950"/>
            <a:ext cx="42051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Выбор колеса рулетки (Roulette Wheel Selection) c температурой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25" y="1783725"/>
            <a:ext cx="3442525" cy="31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475" y="2385850"/>
            <a:ext cx="2628050" cy="26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Кроссовер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51750" y="4558500"/>
            <a:ext cx="542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Both"/>
            </a:pPr>
            <a:r>
              <a:rPr lang="ru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https://mat.uab.cat/~Alseda/MasterOpt/GeneticOperations.pdf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Both"/>
            </a:pPr>
            <a:r>
              <a:rPr lang="ru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http://ieomsociety.org/proceedings/2021indonesia/274.pdf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250" y="1769225"/>
            <a:ext cx="2445300" cy="27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2044625"/>
            <a:ext cx="4381544" cy="2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Мутация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Swap mutation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Insertion mutation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Inversion </a:t>
            </a:r>
            <a:r>
              <a:rPr lang="ru"/>
              <a:t>mutation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Split </a:t>
            </a:r>
            <a:r>
              <a:rPr lang="ru"/>
              <a:t>mutation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Concat mutation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763" y="1318650"/>
            <a:ext cx="50196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150" y="1853850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150" y="1853850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50" y="1853850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05900" y="2179200"/>
            <a:ext cx="1875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“One thing should be noticed, namely that in the case of B-n51-k7, the proposed algorithm finds a shorter distance than the best known one by using one more vehicle.”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Computing and Informatics, Vol. 30, 2011, 721–732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425" y="668650"/>
            <a:ext cx="4322450" cy="4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