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2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06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9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07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75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5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8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7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36FE-D602-4B41-80A0-F3C93A13B27C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90BB-578C-455E-944E-FDB75103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9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81" y="0"/>
            <a:ext cx="9927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8746"/>
            <a:ext cx="10625051" cy="1214293"/>
          </a:xfrm>
        </p:spPr>
        <p:txBody>
          <a:bodyPr>
            <a:noAutofit/>
          </a:bodyPr>
          <a:lstStyle/>
          <a:p>
            <a:r>
              <a:rPr lang="ru-RU" sz="2000" b="1" dirty="0"/>
              <a:t>ORM</a:t>
            </a:r>
            <a:r>
              <a:rPr lang="ru-RU" sz="2000" dirty="0"/>
              <a:t> (</a:t>
            </a:r>
            <a:r>
              <a:rPr lang="ru-RU" sz="2000" dirty="0" err="1"/>
              <a:t>Object-Relational</a:t>
            </a:r>
            <a:r>
              <a:rPr lang="ru-RU" sz="2000" dirty="0"/>
              <a:t> </a:t>
            </a:r>
            <a:r>
              <a:rPr lang="ru-RU" sz="2000" dirty="0" err="1"/>
              <a:t>Mapping</a:t>
            </a:r>
            <a:r>
              <a:rPr lang="ru-RU" sz="2000" dirty="0"/>
              <a:t>) — это технология, которая позволяет работать с базами данных, используя объектно-ориентированный подход. ORM создает объекты, которые представляют данные в базе данных, и позволяет работать с ними так же, как с обычными объектами в коде.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3039"/>
            <a:ext cx="10515600" cy="283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u="sng" dirty="0"/>
              <a:t>Преимущества ORM</a:t>
            </a:r>
            <a:endParaRPr lang="ru-RU" sz="1600" dirty="0"/>
          </a:p>
          <a:p>
            <a:r>
              <a:rPr lang="ru-RU" sz="1600" b="1" i="1" dirty="0"/>
              <a:t>Простота:</a:t>
            </a:r>
            <a:r>
              <a:rPr lang="ru-RU" sz="1600" dirty="0"/>
              <a:t> ORM предоставляет простой интерфейс для работы с базой данных, который может быть понятным любому программисту. ORM скрывает сложности SQL-запросов, позволяя работать с данными на более высоком уровне абстракции.</a:t>
            </a:r>
          </a:p>
          <a:p>
            <a:r>
              <a:rPr lang="ru-RU" sz="1600" b="1" i="1" dirty="0"/>
              <a:t>Переносимость:</a:t>
            </a:r>
            <a:r>
              <a:rPr lang="ru-RU" sz="1600" dirty="0"/>
              <a:t> ORM может работать с различными СУДБ, что делает его более переносимым, чем SQL. Это позволяет разработчикам легко переносить свое приложение на другую СУБД без изменения кода.</a:t>
            </a:r>
          </a:p>
          <a:p>
            <a:r>
              <a:rPr lang="ru-RU" sz="1600" b="1" i="1" dirty="0" err="1"/>
              <a:t>Сопровождаемость</a:t>
            </a:r>
            <a:r>
              <a:rPr lang="ru-RU" sz="1600" b="1" i="1" dirty="0"/>
              <a:t>:</a:t>
            </a:r>
            <a:r>
              <a:rPr lang="ru-RU" sz="1600" dirty="0"/>
              <a:t> ORM может значительно упростить сопровождение приложения, так как изменения в структуре базы данных могут быть внесены непосредственно в код ORM, а не в каждый SQL-запрос.</a:t>
            </a:r>
          </a:p>
          <a:p>
            <a:r>
              <a:rPr lang="ru-RU" sz="1600" b="1" i="1" dirty="0"/>
              <a:t>Безопасность:</a:t>
            </a:r>
            <a:r>
              <a:rPr lang="ru-RU" sz="1600" dirty="0"/>
              <a:t> ORM может предотвратить SQL-инъекции, поскольку ORM автоматически экранирует данные, которые передаются в базу данных.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4369578"/>
            <a:ext cx="10515600" cy="2291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u="sng" dirty="0"/>
              <a:t>Недостатки ORM</a:t>
            </a:r>
            <a:endParaRPr lang="ru-RU" sz="1600" dirty="0"/>
          </a:p>
          <a:p>
            <a:r>
              <a:rPr lang="ru-RU" sz="1600" b="1" i="1" dirty="0"/>
              <a:t>Сложность:</a:t>
            </a:r>
            <a:r>
              <a:rPr lang="ru-RU" sz="1600" dirty="0"/>
              <a:t> ORM может быть сложным для понимания, особенно для новых разработчиков. ORM требует определенных знаний и опыта, чтобы использовать его эффективно.</a:t>
            </a:r>
          </a:p>
          <a:p>
            <a:r>
              <a:rPr lang="ru-RU" sz="1600" b="1" i="1" dirty="0"/>
              <a:t>Производительность:</a:t>
            </a:r>
            <a:r>
              <a:rPr lang="ru-RU" sz="1600" dirty="0"/>
              <a:t> ORM может быть менее эффективным, чем работа с SQL напрямую. ORM должен обрабатывать запросы и преобразовывать их в SQL, что может замедлить производительность.</a:t>
            </a:r>
          </a:p>
          <a:p>
            <a:r>
              <a:rPr lang="ru-RU" sz="1600" b="1" i="1" dirty="0"/>
              <a:t>Ограничения:</a:t>
            </a:r>
            <a:r>
              <a:rPr lang="ru-RU" sz="1600" dirty="0"/>
              <a:t> ORM может иметь ограничения в отношении того, какие запросы могут быть выполнены. В случае, когда нужно выполнить сложный запрос или использовать специфичные функции базы данных, может потребоваться написание SQL-запроса напрямую.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33632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Django ORM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496291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ru-RU" sz="2400" dirty="0" smtClean="0"/>
              <a:t>мощный инструмент, который позволяет взаимодействовать с реляционной базой данных с помощью кода на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 С помощью </a:t>
            </a:r>
            <a:r>
              <a:rPr lang="ru-RU" sz="2400" dirty="0" err="1" smtClean="0"/>
              <a:t>Django</a:t>
            </a:r>
            <a:r>
              <a:rPr lang="ru-RU" sz="2400" dirty="0" smtClean="0"/>
              <a:t> ORM можно создавать, извлекать, обновлять и удалять записи в базе данных, используя объекты и методы </a:t>
            </a:r>
            <a:r>
              <a:rPr lang="ru-RU" sz="2400" dirty="0" err="1" smtClean="0"/>
              <a:t>Python</a:t>
            </a:r>
            <a:r>
              <a:rPr lang="ru-RU" sz="2400" dirty="0" smtClean="0"/>
              <a:t>.</a:t>
            </a:r>
          </a:p>
          <a:p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74469" y="2726575"/>
            <a:ext cx="10515600" cy="238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u="sng" dirty="0" smtClean="0"/>
              <a:t>Плюсы:</a:t>
            </a:r>
          </a:p>
          <a:p>
            <a:r>
              <a:rPr lang="ru-RU" sz="2400" dirty="0" smtClean="0"/>
              <a:t>удобная платформа</a:t>
            </a:r>
          </a:p>
          <a:p>
            <a:r>
              <a:rPr lang="ru-RU" sz="2400" dirty="0" smtClean="0"/>
              <a:t>обширная комплектация</a:t>
            </a:r>
          </a:p>
          <a:p>
            <a:r>
              <a:rPr lang="ru-RU" sz="2400" dirty="0" smtClean="0"/>
              <a:t>высокий уровень безопасности</a:t>
            </a:r>
          </a:p>
          <a:p>
            <a:r>
              <a:rPr lang="ru-RU" sz="2400" dirty="0" smtClean="0"/>
              <a:t>многофункциональность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74469" y="4982095"/>
            <a:ext cx="10515600" cy="13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u="sng" dirty="0" smtClean="0"/>
              <a:t>Минусы:</a:t>
            </a:r>
          </a:p>
          <a:p>
            <a:r>
              <a:rPr lang="ru-RU" sz="2400" dirty="0" smtClean="0"/>
              <a:t>некоторые вещи изменить нельзя, в связи с шаблонностью проектов</a:t>
            </a:r>
          </a:p>
          <a:p>
            <a:r>
              <a:rPr lang="ru-RU" sz="2400" dirty="0" smtClean="0"/>
              <a:t>медленное развитие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2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SQLAlchemy</a:t>
            </a:r>
            <a:r>
              <a:rPr lang="en-US" sz="4000" b="1" dirty="0"/>
              <a:t> ORM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1155469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ru-RU" sz="2400" dirty="0" smtClean="0"/>
              <a:t>удобный для разработчика интерфейс для управления базами данных. Компонент позволяет работать с ними и </a:t>
            </a:r>
            <a:r>
              <a:rPr lang="ru-RU" sz="2400" dirty="0" err="1" smtClean="0"/>
              <a:t>коммитить</a:t>
            </a:r>
            <a:r>
              <a:rPr lang="ru-RU" sz="2400" dirty="0" smtClean="0"/>
              <a:t> запросы прямо </a:t>
            </a:r>
            <a:br>
              <a:rPr lang="ru-RU" sz="2400" dirty="0" smtClean="0"/>
            </a:br>
            <a:r>
              <a:rPr lang="ru-RU" sz="2400" dirty="0" smtClean="0"/>
              <a:t>в </a:t>
            </a:r>
            <a:r>
              <a:rPr lang="ru-RU" sz="2400" dirty="0" err="1" smtClean="0"/>
              <a:t>Python</a:t>
            </a:r>
            <a:r>
              <a:rPr lang="ru-RU" sz="2400" dirty="0" smtClean="0"/>
              <a:t>-коде — без необходимости переписывать всё на язык SQL.</a:t>
            </a:r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65662" y="2385753"/>
            <a:ext cx="10515600" cy="2660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u="sng" dirty="0" smtClean="0"/>
              <a:t>Плюсы:</a:t>
            </a:r>
          </a:p>
          <a:p>
            <a:r>
              <a:rPr lang="ru-RU" sz="2400" dirty="0" smtClean="0"/>
              <a:t>реализация </a:t>
            </a:r>
            <a:r>
              <a:rPr lang="en-US" sz="2400" dirty="0"/>
              <a:t>Data </a:t>
            </a:r>
            <a:r>
              <a:rPr lang="en-US" sz="2400" dirty="0" smtClean="0"/>
              <a:t>Mapper</a:t>
            </a:r>
            <a:endParaRPr lang="ru-RU" sz="2400" dirty="0" smtClean="0"/>
          </a:p>
          <a:p>
            <a:r>
              <a:rPr lang="ru-RU" sz="2400" dirty="0" smtClean="0"/>
              <a:t>преимущества в обработке более сложных запросов</a:t>
            </a:r>
          </a:p>
          <a:p>
            <a:r>
              <a:rPr lang="ru-RU" sz="2400" dirty="0" smtClean="0"/>
              <a:t>Библиотека поддерживает много популярных диалектов SQL — например, </a:t>
            </a:r>
            <a:r>
              <a:rPr lang="ru-RU" sz="2400" dirty="0" err="1" smtClean="0"/>
              <a:t>MySQL</a:t>
            </a:r>
            <a:r>
              <a:rPr lang="ru-RU" sz="2400" dirty="0" smtClean="0"/>
              <a:t>, </a:t>
            </a:r>
            <a:r>
              <a:rPr lang="ru-RU" sz="2400" dirty="0" err="1" smtClean="0"/>
              <a:t>SQLite</a:t>
            </a:r>
            <a:r>
              <a:rPr lang="ru-RU" sz="2400" dirty="0" smtClean="0"/>
              <a:t> и </a:t>
            </a:r>
            <a:r>
              <a:rPr lang="ru-RU" sz="2400" dirty="0" err="1" smtClean="0"/>
              <a:t>PostgreSQL</a:t>
            </a:r>
            <a:endParaRPr lang="ru-RU" sz="2400" dirty="0" smtClean="0"/>
          </a:p>
          <a:p>
            <a:r>
              <a:rPr lang="ru-RU" sz="2400" dirty="0" smtClean="0"/>
              <a:t>поддержка сообществ и развитие библиотеки</a:t>
            </a:r>
            <a:endParaRPr lang="ru-RU" sz="2400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65662" y="5045825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u="sng" dirty="0" smtClean="0"/>
              <a:t>Минусы:</a:t>
            </a:r>
          </a:p>
          <a:p>
            <a:r>
              <a:rPr lang="ru-RU" sz="2400" dirty="0" smtClean="0"/>
              <a:t>меньшая производительность при обработке больших БД</a:t>
            </a:r>
          </a:p>
          <a:p>
            <a:r>
              <a:rPr lang="ru-RU" sz="2400" dirty="0" smtClean="0"/>
              <a:t>более сложная документация в обучении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10421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>
            <a:normAutofit/>
          </a:bodyPr>
          <a:lstStyle/>
          <a:p>
            <a:r>
              <a:rPr lang="ru-RU" b="1" dirty="0" err="1"/>
              <a:t>Tortoise</a:t>
            </a:r>
            <a:r>
              <a:rPr lang="ru-RU" b="1" dirty="0"/>
              <a:t> OR</a:t>
            </a:r>
            <a:r>
              <a:rPr lang="en-US" b="1" dirty="0"/>
              <a:t>M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0284"/>
            <a:ext cx="10515600" cy="756458"/>
          </a:xfrm>
        </p:spPr>
        <p:txBody>
          <a:bodyPr>
            <a:normAutofit fontScale="92500" lnSpcReduction="10000"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ru-RU" dirty="0" smtClean="0"/>
              <a:t>это простой в использовании </a:t>
            </a:r>
            <a:r>
              <a:rPr lang="ru-RU" dirty="0" err="1" smtClean="0"/>
              <a:t>asyncio</a:t>
            </a:r>
            <a:r>
              <a:rPr lang="ru-RU" dirty="0" smtClean="0"/>
              <a:t> ORM (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Relational</a:t>
            </a:r>
            <a:r>
              <a:rPr lang="ru-RU" dirty="0" smtClean="0"/>
              <a:t> </a:t>
            </a:r>
            <a:r>
              <a:rPr lang="ru-RU" dirty="0" err="1" smtClean="0"/>
              <a:t>Mapper</a:t>
            </a:r>
            <a:r>
              <a:rPr lang="ru-RU" dirty="0" smtClean="0"/>
              <a:t>), созданный на основе </a:t>
            </a:r>
            <a:r>
              <a:rPr lang="ru-RU" dirty="0" err="1" smtClean="0"/>
              <a:t>Django</a:t>
            </a:r>
            <a:r>
              <a:rPr lang="ru-RU" dirty="0" smtClean="0"/>
              <a:t>.</a:t>
            </a:r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65662" y="2095443"/>
            <a:ext cx="10515600" cy="2302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u="sng" dirty="0" smtClean="0"/>
              <a:t>Плюсы:</a:t>
            </a:r>
          </a:p>
          <a:p>
            <a:r>
              <a:rPr lang="ru-RU" sz="2400" dirty="0" smtClean="0"/>
              <a:t>Компонуемые модели, вдохновленные </a:t>
            </a:r>
            <a:r>
              <a:rPr lang="en-US" sz="2400" dirty="0" smtClean="0"/>
              <a:t>Django</a:t>
            </a:r>
            <a:endParaRPr lang="ru-RU" sz="2400" dirty="0" smtClean="0"/>
          </a:p>
          <a:p>
            <a:r>
              <a:rPr lang="ru-RU" sz="2400" dirty="0" smtClean="0"/>
              <a:t>Поддерживает отношения, такие как </a:t>
            </a:r>
            <a:r>
              <a:rPr lang="ru-RU" sz="2400" dirty="0" err="1" smtClean="0"/>
              <a:t>ForeignKeyField</a:t>
            </a:r>
            <a:r>
              <a:rPr lang="ru-RU" sz="2400" dirty="0" smtClean="0"/>
              <a:t> и </a:t>
            </a:r>
            <a:r>
              <a:rPr lang="ru-RU" sz="2400" dirty="0" err="1" smtClean="0"/>
              <a:t>ManyToManyField</a:t>
            </a:r>
            <a:endParaRPr lang="ru-RU" sz="2400" dirty="0" smtClean="0"/>
          </a:p>
          <a:p>
            <a:r>
              <a:rPr lang="ru-RU" sz="2400" dirty="0" smtClean="0"/>
              <a:t>Поддерживает множество стандартных полей</a:t>
            </a:r>
          </a:p>
          <a:p>
            <a:r>
              <a:rPr lang="ru-RU" sz="2400" dirty="0" smtClean="0"/>
              <a:t>Комплексный формат </a:t>
            </a:r>
            <a:r>
              <a:rPr lang="en-US" sz="2400" dirty="0" smtClean="0"/>
              <a:t>API </a:t>
            </a:r>
            <a:r>
              <a:rPr lang="ru-RU" sz="2400" dirty="0" smtClean="0"/>
              <a:t>запросов</a:t>
            </a:r>
            <a:endParaRPr lang="ru-RU" sz="2400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65662" y="4656399"/>
            <a:ext cx="10515600" cy="154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u="sng" dirty="0" smtClean="0"/>
              <a:t>Минусы:</a:t>
            </a:r>
          </a:p>
          <a:p>
            <a:r>
              <a:rPr lang="ru-RU" sz="2400" dirty="0" smtClean="0"/>
              <a:t>при обновлении библиотеки может поломаться существующий код</a:t>
            </a:r>
          </a:p>
          <a:p>
            <a:r>
              <a:rPr lang="ru-RU" sz="2400" dirty="0" smtClean="0"/>
              <a:t>мало информации в документации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3567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>
            <a:normAutofit/>
          </a:bodyPr>
          <a:lstStyle/>
          <a:p>
            <a:r>
              <a:rPr lang="ru-RU" b="1" dirty="0" smtClean="0"/>
              <a:t>Сравнение </a:t>
            </a:r>
            <a:r>
              <a:rPr lang="en-US" b="1" dirty="0" smtClean="0"/>
              <a:t>ORM</a:t>
            </a:r>
            <a:endParaRPr lang="ru-RU" sz="40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3985455"/>
            <a:ext cx="10515600" cy="540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i="1" u="sng" dirty="0" smtClean="0"/>
              <a:t>Мой выбор:</a:t>
            </a:r>
            <a:r>
              <a:rPr lang="ru-RU" sz="2400" i="1" dirty="0" smtClean="0"/>
              <a:t> - это </a:t>
            </a:r>
            <a:r>
              <a:rPr lang="en-US" sz="2400" i="1" dirty="0" smtClean="0"/>
              <a:t>Django ORM</a:t>
            </a:r>
            <a:r>
              <a:rPr lang="ru-RU" sz="2400" i="1" dirty="0" smtClean="0"/>
              <a:t>, т.к. проще в обучении.</a:t>
            </a:r>
            <a:endParaRPr lang="ru-RU" sz="2400" dirty="0" smtClean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512" y="1850527"/>
            <a:ext cx="3581900" cy="1514686"/>
          </a:xfr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65662" y="1230284"/>
            <a:ext cx="10515600" cy="620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i="1" dirty="0" smtClean="0"/>
              <a:t>По производительности: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065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459</Words>
  <Application>Microsoft Office PowerPoint</Application>
  <PresentationFormat>Широкоэкранный</PresentationFormat>
  <Paragraphs>43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ORM (Object-Relational Mapping) — это технология, которая позволяет работать с базами данных, используя объектно-ориентированный подход. ORM создает объекты, которые представляют данные в базе данных, и позволяет работать с ними так же, как с обычными объектами в коде.</vt:lpstr>
      <vt:lpstr>Django ORM</vt:lpstr>
      <vt:lpstr>SQLAlchemy ORM</vt:lpstr>
      <vt:lpstr>Tortoise ORM</vt:lpstr>
      <vt:lpstr>Сравнение 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(Object-Relational Mapping)</dc:title>
  <dc:creator>Четин</dc:creator>
  <cp:lastModifiedBy>Четин</cp:lastModifiedBy>
  <cp:revision>9</cp:revision>
  <dcterms:created xsi:type="dcterms:W3CDTF">2024-09-16T05:52:20Z</dcterms:created>
  <dcterms:modified xsi:type="dcterms:W3CDTF">2024-09-16T07:18:42Z</dcterms:modified>
</cp:coreProperties>
</file>