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1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0" name="Уровень текста 1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9" name="Уровень текста 1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8" name="Уровень текста 1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Текст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Текст заголовка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73" name="Уровень текста 1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Текст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Текст заголовка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83" name="Рисунок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Уровень текста 1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Misha7128/WEB_Project" TargetMode="External"/><Relationship Id="rId3" Type="http://schemas.openxmlformats.org/officeDocument/2006/relationships/image" Target="../media/image1.tif"/><Relationship Id="rId4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pythonworld.ru" TargetMode="External"/><Relationship Id="rId3" Type="http://schemas.openxmlformats.org/officeDocument/2006/relationships/hyperlink" Target="https://habr.com/ru/" TargetMode="External"/><Relationship Id="rId4" Type="http://schemas.openxmlformats.org/officeDocument/2006/relationships/hyperlink" Target="https://python-scripts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Подзаголовок 2"/>
          <p:cNvSpPr txBox="1"/>
          <p:nvPr>
            <p:ph type="subTitle" sz="quarter" idx="1"/>
          </p:nvPr>
        </p:nvSpPr>
        <p:spPr>
          <a:xfrm>
            <a:off x="1357290" y="1857363"/>
            <a:ext cx="6400801" cy="128588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F25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Бот Discord «Music-bot»</a:t>
            </a:r>
          </a:p>
        </p:txBody>
      </p:sp>
      <p:sp>
        <p:nvSpPr>
          <p:cNvPr id="95" name="Прямоугольник 5"/>
          <p:cNvSpPr txBox="1"/>
          <p:nvPr/>
        </p:nvSpPr>
        <p:spPr>
          <a:xfrm>
            <a:off x="3546150" y="3429000"/>
            <a:ext cx="5266411" cy="1836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tabLst>
                <a:tab pos="3924300" algn="l"/>
              </a:tabLst>
              <a:defRPr i="1"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Автор: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>
              <a:tabLst>
                <a:tab pos="3924300" algn="l"/>
              </a:tabLst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Мамаев Михаил Вячеславович</a:t>
            </a:r>
            <a:r>
              <a:rPr sz="1400"/>
              <a:t>,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>
              <a:tabLst>
                <a:tab pos="3924300" algn="l"/>
              </a:tabLst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ученик 10 класса МБОУ "Лицей" г.Новомосковска Тульской обл.,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>
              <a:tabLst>
                <a:tab pos="3924300" algn="l"/>
              </a:tabLst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ученик дистанционной группы Яндекс.Лицей на площадке ГБОУ Школа №1080 г.Москвы 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>
              <a:tabLst>
                <a:tab pos="3924300" algn="l"/>
              </a:tabLst>
              <a:defRPr i="1"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Руководитель: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>
              <a:tabLst>
                <a:tab pos="3924300" algn="l"/>
              </a:tabLst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Киселева Елена Юрьевна,</a:t>
            </a:r>
          </a:p>
          <a:p>
            <a:pPr>
              <a:tabLst>
                <a:tab pos="3924300" algn="l"/>
              </a:tabLst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Учитель информатики ГБОУ Школа №1080 г.Москвы</a:t>
            </a:r>
          </a:p>
        </p:txBody>
      </p:sp>
      <p:pic>
        <p:nvPicPr>
          <p:cNvPr id="96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055" y="4869651"/>
            <a:ext cx="3264866" cy="18364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Подзаголовок 2"/>
          <p:cNvSpPr txBox="1"/>
          <p:nvPr>
            <p:ph type="subTitle" sz="quarter" idx="1"/>
          </p:nvPr>
        </p:nvSpPr>
        <p:spPr>
          <a:xfrm>
            <a:off x="642909" y="285728"/>
            <a:ext cx="7715306" cy="64294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b="1" sz="2800">
                <a:solidFill>
                  <a:srgbClr val="0F25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Бот Discord «Music-bot»</a:t>
            </a:r>
          </a:p>
        </p:txBody>
      </p:sp>
      <p:sp>
        <p:nvSpPr>
          <p:cNvPr id="99" name="Прямоугольник 5"/>
          <p:cNvSpPr txBox="1"/>
          <p:nvPr/>
        </p:nvSpPr>
        <p:spPr>
          <a:xfrm>
            <a:off x="2403141" y="2285992"/>
            <a:ext cx="6266543" cy="2027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79387" indent="-179387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1</a:t>
            </a:r>
            <a:r>
              <a:rPr sz="1900"/>
              <a:t>. Придумать как будет работать бот</a:t>
            </a:r>
            <a:endParaRPr sz="1900"/>
          </a:p>
          <a:p>
            <a:pPr marL="179387" indent="-179387"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2. Продумать основные блоки приложения</a:t>
            </a:r>
          </a:p>
          <a:p>
            <a:pPr marL="179387" indent="-179387"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3. Написать код</a:t>
            </a:r>
          </a:p>
          <a:p>
            <a:pPr marL="179387" indent="-179387"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4. Подготовить текстовый документ с описанием проекта и презентацию</a:t>
            </a:r>
          </a:p>
          <a:p>
            <a:pPr marL="179387" indent="-179387"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5. Представить проект научной общественности</a:t>
            </a:r>
            <a:r>
              <a:rPr sz="1800"/>
              <a:t>.</a:t>
            </a:r>
            <a:endParaRPr sz="1800"/>
          </a:p>
        </p:txBody>
      </p:sp>
      <p:sp>
        <p:nvSpPr>
          <p:cNvPr id="100" name="Rectangle 1"/>
          <p:cNvSpPr txBox="1"/>
          <p:nvPr/>
        </p:nvSpPr>
        <p:spPr>
          <a:xfrm>
            <a:off x="760067" y="1100902"/>
            <a:ext cx="8216366" cy="956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indent="539750" algn="just">
              <a:defRPr b="1"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Цель:</a:t>
            </a:r>
            <a:r>
              <a:rPr b="0"/>
              <a:t> написать собственную компьютерную реализацию </a:t>
            </a:r>
            <a:endParaRPr b="0"/>
          </a:p>
          <a:p>
            <a:pPr indent="1258887" algn="just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чат-бота</a:t>
            </a:r>
            <a:r>
              <a:t> «Music-bot»  на языке программирования Python </a:t>
            </a:r>
          </a:p>
          <a:p>
            <a:pPr indent="1258887" algn="just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с использованием библиотеки Discord.py и приложения ffmpeg</a:t>
            </a:r>
            <a:r>
              <a:rPr sz="1400"/>
              <a:t>.</a:t>
            </a:r>
          </a:p>
        </p:txBody>
      </p:sp>
      <p:sp>
        <p:nvSpPr>
          <p:cNvPr id="101" name="Прямоугольник 8"/>
          <p:cNvSpPr txBox="1"/>
          <p:nvPr/>
        </p:nvSpPr>
        <p:spPr>
          <a:xfrm>
            <a:off x="1331572" y="2214553"/>
            <a:ext cx="1051569" cy="680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179387" indent="-179387">
              <a:defRPr b="1" sz="2000"/>
            </a:lvl1pPr>
          </a:lstStyle>
          <a:p>
            <a:pPr/>
            <a:r>
              <a:t>Задачи:</a:t>
            </a:r>
          </a:p>
        </p:txBody>
      </p:sp>
      <p:pic>
        <p:nvPicPr>
          <p:cNvPr id="102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320" y="4864144"/>
            <a:ext cx="3264867" cy="18364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"/>
          <p:cNvSpPr txBox="1"/>
          <p:nvPr/>
        </p:nvSpPr>
        <p:spPr>
          <a:xfrm>
            <a:off x="1188695" y="1491736"/>
            <a:ext cx="7195237" cy="340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sz="2000"/>
            </a:lvl1pPr>
          </a:lstStyle>
          <a:p>
            <a:pPr/>
            <a:r>
              <a:t>Создание сервера для тестирования бота</a:t>
            </a:r>
          </a:p>
        </p:txBody>
      </p:sp>
      <p:pic>
        <p:nvPicPr>
          <p:cNvPr id="105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055" y="4869651"/>
            <a:ext cx="3264866" cy="1836488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Подзаголовок 2"/>
          <p:cNvSpPr txBox="1"/>
          <p:nvPr>
            <p:ph type="subTitle" sz="quarter" idx="1"/>
          </p:nvPr>
        </p:nvSpPr>
        <p:spPr>
          <a:xfrm>
            <a:off x="642909" y="285728"/>
            <a:ext cx="7715306" cy="64294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b="1" sz="2800">
                <a:solidFill>
                  <a:srgbClr val="0F25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Бот Discord «Music-bot»</a:t>
            </a:r>
          </a:p>
        </p:txBody>
      </p:sp>
      <p:pic>
        <p:nvPicPr>
          <p:cNvPr id="107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60571" y="2394985"/>
            <a:ext cx="5448654" cy="32061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Подзаголовок 2"/>
          <p:cNvSpPr txBox="1"/>
          <p:nvPr>
            <p:ph type="subTitle" sz="quarter" idx="1"/>
          </p:nvPr>
        </p:nvSpPr>
        <p:spPr>
          <a:xfrm>
            <a:off x="642909" y="285728"/>
            <a:ext cx="7715306" cy="64294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b="1" sz="2800">
                <a:solidFill>
                  <a:srgbClr val="0F25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Компьютерная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 игра «Быки и коровы»</a:t>
            </a:r>
          </a:p>
        </p:txBody>
      </p:sp>
      <p:sp>
        <p:nvSpPr>
          <p:cNvPr id="110" name="Rectangle 1"/>
          <p:cNvSpPr txBox="1"/>
          <p:nvPr/>
        </p:nvSpPr>
        <p:spPr>
          <a:xfrm>
            <a:off x="1188695" y="1491736"/>
            <a:ext cx="4902304" cy="340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sz="2000"/>
            </a:lvl1pPr>
          </a:lstStyle>
          <a:p>
            <a:pPr/>
            <a:r>
              <a:t>Люди на сервере</a:t>
            </a:r>
          </a:p>
        </p:txBody>
      </p:sp>
      <p:sp>
        <p:nvSpPr>
          <p:cNvPr id="111" name="TextBox 7"/>
          <p:cNvSpPr txBox="1"/>
          <p:nvPr/>
        </p:nvSpPr>
        <p:spPr>
          <a:xfrm>
            <a:off x="1188695" y="3643314"/>
            <a:ext cx="4902304" cy="644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t>Файлы игры вы можете скачать по ссылке: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https://github.com/Misha7128/WEB_Project</a:t>
            </a:r>
          </a:p>
        </p:txBody>
      </p:sp>
      <p:pic>
        <p:nvPicPr>
          <p:cNvPr id="112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6055" y="4869651"/>
            <a:ext cx="3264866" cy="1836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Изображение" descr="Изображение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90926" y="0"/>
            <a:ext cx="2865494" cy="685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Подзаголовок 2"/>
          <p:cNvSpPr txBox="1"/>
          <p:nvPr>
            <p:ph type="subTitle" sz="quarter" idx="1"/>
          </p:nvPr>
        </p:nvSpPr>
        <p:spPr>
          <a:xfrm>
            <a:off x="642909" y="285728"/>
            <a:ext cx="7715306" cy="64294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b="1" sz="2800">
                <a:solidFill>
                  <a:srgbClr val="0F25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Компьютерная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 игра «Быки и коровы»</a:t>
            </a:r>
          </a:p>
        </p:txBody>
      </p:sp>
      <p:sp>
        <p:nvSpPr>
          <p:cNvPr id="116" name="Rectangle 1"/>
          <p:cNvSpPr txBox="1"/>
          <p:nvPr/>
        </p:nvSpPr>
        <p:spPr>
          <a:xfrm>
            <a:off x="760068" y="2056177"/>
            <a:ext cx="8123930" cy="19351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b="1" sz="2200"/>
            </a:pPr>
            <a:r>
              <a:t>Технологические решения, используемые при создании игры</a:t>
            </a:r>
            <a:endParaRPr sz="2000"/>
          </a:p>
          <a:p>
            <a:pPr>
              <a:lnSpc>
                <a:spcPct val="150000"/>
              </a:lnSpc>
              <a:defRPr sz="2000"/>
            </a:pPr>
            <a:r>
              <a:t>Библиотеки языка Python: discord, youtube_dl, os.</a:t>
            </a:r>
          </a:p>
          <a:p>
            <a:pPr>
              <a:lnSpc>
                <a:spcPct val="150000"/>
              </a:lnSpc>
              <a:defRPr sz="2000"/>
            </a:pPr>
            <a:r>
              <a:t>Объекты: on_ready, join, leave, play.</a:t>
            </a:r>
          </a:p>
          <a:p>
            <a:pPr>
              <a:spcBef>
                <a:spcPts val="600"/>
              </a:spcBef>
              <a:defRPr sz="2000"/>
            </a:pPr>
            <a:r>
              <a:t>Методы runSize2, runSize3, runSize4, runSizeOther, set_value и т.д. - для взаимодействия игрока с игрой.</a:t>
            </a:r>
          </a:p>
        </p:txBody>
      </p:sp>
      <p:pic>
        <p:nvPicPr>
          <p:cNvPr id="117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055" y="4869651"/>
            <a:ext cx="3264866" cy="18364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Подзаголовок 2"/>
          <p:cNvSpPr txBox="1"/>
          <p:nvPr>
            <p:ph type="subTitle" sz="quarter" idx="1"/>
          </p:nvPr>
        </p:nvSpPr>
        <p:spPr>
          <a:xfrm>
            <a:off x="642909" y="285728"/>
            <a:ext cx="7715306" cy="64294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b="1" sz="2800">
                <a:solidFill>
                  <a:srgbClr val="0F25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Компьютерная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 игра «Быки и коровы»</a:t>
            </a:r>
          </a:p>
        </p:txBody>
      </p:sp>
      <p:sp>
        <p:nvSpPr>
          <p:cNvPr id="120" name="Rectangle 1"/>
          <p:cNvSpPr txBox="1"/>
          <p:nvPr/>
        </p:nvSpPr>
        <p:spPr>
          <a:xfrm>
            <a:off x="45719" y="5748368"/>
            <a:ext cx="9052561" cy="764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Михаил Вячеславович Мамаев.</a:t>
            </a:r>
          </a:p>
          <a:p>
            <a:pPr algn="ctr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mic</a:t>
            </a:r>
            <a:r>
              <a:t>.</a:t>
            </a:r>
            <a:r>
              <a:t>mamaev</a:t>
            </a:r>
            <a:r>
              <a:t>@</a:t>
            </a:r>
            <a:r>
              <a:t>yandex</a:t>
            </a:r>
            <a:r>
              <a:t>.</a:t>
            </a:r>
            <a:r>
              <a:t>ru</a:t>
            </a:r>
            <a:r>
              <a:t> </a:t>
            </a:r>
          </a:p>
        </p:txBody>
      </p:sp>
      <p:sp>
        <p:nvSpPr>
          <p:cNvPr id="121" name="Прямоугольник 4"/>
          <p:cNvSpPr txBox="1"/>
          <p:nvPr/>
        </p:nvSpPr>
        <p:spPr>
          <a:xfrm>
            <a:off x="1045820" y="1571612"/>
            <a:ext cx="7623831" cy="1209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1. Материалы Яндекс.Лицея,</a:t>
            </a:r>
          </a:p>
          <a:p>
            <a:pPr/>
            <a:r>
              <a:t>2.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https://pythonworld.ru</a:t>
            </a:r>
          </a:p>
          <a:p>
            <a:pPr/>
            <a:r>
              <a:t>3.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https://habr.com/ru/</a:t>
            </a:r>
          </a:p>
          <a:p>
            <a:pPr/>
            <a:r>
              <a:t>4.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https://python-scripts.com</a:t>
            </a:r>
          </a:p>
        </p:txBody>
      </p:sp>
      <p:sp>
        <p:nvSpPr>
          <p:cNvPr id="122" name="Rectangle 1"/>
          <p:cNvSpPr txBox="1"/>
          <p:nvPr/>
        </p:nvSpPr>
        <p:spPr>
          <a:xfrm>
            <a:off x="45719" y="959149"/>
            <a:ext cx="9052561" cy="708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sz="2400"/>
            </a:lvl1pPr>
          </a:lstStyle>
          <a:p>
            <a:pPr/>
            <a:r>
              <a:t>Список использованных источников и литературы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