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ppt/slideLayouts/slideLayout26.xml" ContentType="application/vnd.openxmlformats-officedocument.presentationml.slideLayout+xml"/>
  <Override PartName="/ppt/theme/theme2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78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presProps" Target="presProp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slide" Target="slides/slide1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slide" Target="slides/slide10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slide" Target="slides/slide9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bit.ly/2TtBDfr" TargetMode="External"/><Relationship Id="rId5" Type="http://schemas.openxmlformats.org/officeDocument/2006/relationships/hyperlink" Target="https://bit.ly/3A1uf1Q" TargetMode="External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0;p2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3" name="Google Shape;12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529;p1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530;p19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531;p19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262" name="Google Shape;532;p19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63" name="Google Shape;533;p1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4" name="Google Shape;534;p19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265" name="Google Shape;535;p19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" name="Google Shape;536;p19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" name="Google Shape;537;p19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8" name="Google Shape;538;p19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9" name="Google Shape;539;p19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270" name="Google Shape;540;p19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" name="Google Shape;541;p19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2" name="Google Shape;542;p19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273" name="Google Shape;543;p19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" name="Google Shape;544;p19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" name="Google Shape;545;p19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" name="Google Shape;546;p19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7" name="Google Shape;547;p19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8" name="Google Shape;548;p19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9" name="Google Shape;549;p19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0" name="Google Shape;550;p19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281" name="Google Shape;551;p19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" name="Google Shape;552;p19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" name="Google Shape;553;p19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4" name="Google Shape;554;p19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285" name="Google Shape;555;p19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" name="Google Shape;556;p19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" name="Google Shape;557;p19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" name="Google Shape;558;p19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559;p19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560;p19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" name="Google Shape;561;p19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2" name="Google Shape;562;p19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3" name="Google Shape;563;p19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78;p20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96" name="Google Shape;579;p20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12960" y="-1008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97" name="Google Shape;580;p20"/>
          <p:cNvGrpSpPr/>
          <p:nvPr/>
        </p:nvGrpSpPr>
        <p:grpSpPr>
          <a:xfrm>
            <a:off x="-1712520" y="-2171520"/>
            <a:ext cx="12926160" cy="9305280"/>
            <a:chOff x="-1712520" y="-2171520"/>
            <a:chExt cx="12926160" cy="9305280"/>
          </a:xfrm>
        </p:grpSpPr>
        <p:pic>
          <p:nvPicPr>
            <p:cNvPr id="298" name="Google Shape;581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9" name="Google Shape;582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029600" y="-1443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0" name="Google Shape;583;p20"/>
          <p:cNvGrpSpPr/>
          <p:nvPr/>
        </p:nvGrpSpPr>
        <p:grpSpPr>
          <a:xfrm>
            <a:off x="-298440" y="-442440"/>
            <a:ext cx="9732600" cy="6075360"/>
            <a:chOff x="-298440" y="-442440"/>
            <a:chExt cx="9732600" cy="6075360"/>
          </a:xfrm>
        </p:grpSpPr>
        <p:grpSp>
          <p:nvGrpSpPr>
            <p:cNvPr id="301" name="Google Shape;584;p20"/>
            <p:cNvGrpSpPr/>
            <p:nvPr/>
          </p:nvGrpSpPr>
          <p:grpSpPr>
            <a:xfrm>
              <a:off x="7427160" y="-442440"/>
              <a:ext cx="2007000" cy="1963080"/>
              <a:chOff x="7427160" y="-442440"/>
              <a:chExt cx="2007000" cy="1963080"/>
            </a:xfrm>
          </p:grpSpPr>
          <p:pic>
            <p:nvPicPr>
              <p:cNvPr id="302" name="Google Shape;585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-442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03" name="Google Shape;586;p20"/>
              <p:cNvGrpSpPr/>
              <p:nvPr/>
            </p:nvGrpSpPr>
            <p:grpSpPr>
              <a:xfrm>
                <a:off x="7989840" y="469440"/>
                <a:ext cx="356040" cy="357120"/>
                <a:chOff x="7989840" y="469440"/>
                <a:chExt cx="356040" cy="357120"/>
              </a:xfrm>
            </p:grpSpPr>
            <p:sp>
              <p:nvSpPr>
                <p:cNvPr id="304" name="Google Shape;587;p20"/>
                <p:cNvSpPr/>
                <p:nvPr/>
              </p:nvSpPr>
              <p:spPr>
                <a:xfrm>
                  <a:off x="8067600" y="67932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5" name="Google Shape;588;p20"/>
                <p:cNvSpPr/>
                <p:nvPr/>
              </p:nvSpPr>
              <p:spPr>
                <a:xfrm>
                  <a:off x="8199720" y="680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6" name="Google Shape;589;p20"/>
                <p:cNvSpPr/>
                <p:nvPr/>
              </p:nvSpPr>
              <p:spPr>
                <a:xfrm>
                  <a:off x="8067600" y="548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7" name="Google Shape;590;p20"/>
                <p:cNvSpPr/>
                <p:nvPr/>
              </p:nvSpPr>
              <p:spPr>
                <a:xfrm>
                  <a:off x="8197920" y="548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8" name="Google Shape;591;p20"/>
                <p:cNvSpPr/>
                <p:nvPr/>
              </p:nvSpPr>
              <p:spPr>
                <a:xfrm>
                  <a:off x="8148960" y="631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9" name="Google Shape;592;p20"/>
                <p:cNvSpPr/>
                <p:nvPr/>
              </p:nvSpPr>
              <p:spPr>
                <a:xfrm>
                  <a:off x="8062200" y="543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0" name="Google Shape;593;p20"/>
                <p:cNvSpPr/>
                <p:nvPr/>
              </p:nvSpPr>
              <p:spPr>
                <a:xfrm>
                  <a:off x="7989840" y="469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11" name="Google Shape;594;p20"/>
              <p:cNvGrpSpPr/>
              <p:nvPr/>
            </p:nvGrpSpPr>
            <p:grpSpPr>
              <a:xfrm>
                <a:off x="8254080" y="-139680"/>
                <a:ext cx="430560" cy="444960"/>
                <a:chOff x="8254080" y="-139680"/>
                <a:chExt cx="430560" cy="444960"/>
              </a:xfrm>
            </p:grpSpPr>
            <p:sp>
              <p:nvSpPr>
                <p:cNvPr id="312" name="Google Shape;595;p20"/>
                <p:cNvSpPr/>
                <p:nvPr/>
              </p:nvSpPr>
              <p:spPr>
                <a:xfrm>
                  <a:off x="8254080" y="-139680"/>
                  <a:ext cx="430560" cy="281520"/>
                </a:xfrm>
                <a:custGeom>
                  <a:avLst/>
                  <a:gdLst>
                    <a:gd name="textAreaLeft" fmla="*/ 0 w 430560"/>
                    <a:gd name="textAreaRight" fmla="*/ 430920 w 430560"/>
                    <a:gd name="textAreaTop" fmla="*/ 0 h 281520"/>
                    <a:gd name="textAreaBottom" fmla="*/ 281880 h 28152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3" name="Google Shape;596;p20"/>
                <p:cNvSpPr/>
                <p:nvPr/>
              </p:nvSpPr>
              <p:spPr>
                <a:xfrm>
                  <a:off x="8555400" y="249120"/>
                  <a:ext cx="53640" cy="56160"/>
                </a:xfrm>
                <a:custGeom>
                  <a:avLst/>
                  <a:gdLst>
                    <a:gd name="textAreaLeft" fmla="*/ 0 w 53640"/>
                    <a:gd name="textAreaRight" fmla="*/ 54000 w 53640"/>
                    <a:gd name="textAreaTop" fmla="*/ 0 h 56160"/>
                    <a:gd name="textAreaBottom" fmla="*/ 56520 h 5616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8080" bIns="280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4" name="Google Shape;597;p20"/>
                <p:cNvSpPr/>
                <p:nvPr/>
              </p:nvSpPr>
              <p:spPr>
                <a:xfrm>
                  <a:off x="8487000" y="163080"/>
                  <a:ext cx="164160" cy="590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59040"/>
                    <a:gd name="textAreaBottom" fmla="*/ 59400 h 5904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9520" bIns="29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15" name="Google Shape;598;p20"/>
            <p:cNvGrpSpPr/>
            <p:nvPr/>
          </p:nvGrpSpPr>
          <p:grpSpPr>
            <a:xfrm>
              <a:off x="-298440" y="3575160"/>
              <a:ext cx="1963080" cy="2057760"/>
              <a:chOff x="-298440" y="3575160"/>
              <a:chExt cx="1963080" cy="2057760"/>
            </a:xfrm>
          </p:grpSpPr>
          <p:pic>
            <p:nvPicPr>
              <p:cNvPr id="316" name="Google Shape;599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16200000">
                <a:off x="-320040" y="35971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17" name="Google Shape;600;p20"/>
              <p:cNvGrpSpPr/>
              <p:nvPr/>
            </p:nvGrpSpPr>
            <p:grpSpPr>
              <a:xfrm>
                <a:off x="650160" y="5315760"/>
                <a:ext cx="344160" cy="317160"/>
                <a:chOff x="650160" y="5315760"/>
                <a:chExt cx="344160" cy="317160"/>
              </a:xfrm>
            </p:grpSpPr>
            <p:sp>
              <p:nvSpPr>
                <p:cNvPr id="318" name="Google Shape;601;p20"/>
                <p:cNvSpPr/>
                <p:nvPr/>
              </p:nvSpPr>
              <p:spPr>
                <a:xfrm>
                  <a:off x="765000" y="53694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9" name="Google Shape;602;p20"/>
                <p:cNvSpPr/>
                <p:nvPr/>
              </p:nvSpPr>
              <p:spPr>
                <a:xfrm>
                  <a:off x="650160" y="55544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0" name="Google Shape;603;p20"/>
                <p:cNvSpPr/>
                <p:nvPr/>
              </p:nvSpPr>
              <p:spPr>
                <a:xfrm>
                  <a:off x="683280" y="53157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1" name="Google Shape;604;p20"/>
                <p:cNvSpPr/>
                <p:nvPr/>
              </p:nvSpPr>
              <p:spPr>
                <a:xfrm>
                  <a:off x="708120" y="55216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2" name="Google Shape;605;p20"/>
              <p:cNvGrpSpPr/>
              <p:nvPr/>
            </p:nvGrpSpPr>
            <p:grpSpPr>
              <a:xfrm>
                <a:off x="665280" y="4041360"/>
                <a:ext cx="314280" cy="314640"/>
                <a:chOff x="665280" y="4041360"/>
                <a:chExt cx="314280" cy="314640"/>
              </a:xfrm>
            </p:grpSpPr>
            <p:sp>
              <p:nvSpPr>
                <p:cNvPr id="323" name="Google Shape;606;p20"/>
                <p:cNvSpPr/>
                <p:nvPr/>
              </p:nvSpPr>
              <p:spPr>
                <a:xfrm>
                  <a:off x="704520" y="407160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4" name="Google Shape;607;p20"/>
                <p:cNvSpPr/>
                <p:nvPr/>
              </p:nvSpPr>
              <p:spPr>
                <a:xfrm>
                  <a:off x="665280" y="404136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5" name="Google Shape;608;p20"/>
              <p:cNvGrpSpPr/>
              <p:nvPr/>
            </p:nvGrpSpPr>
            <p:grpSpPr>
              <a:xfrm>
                <a:off x="644400" y="4657320"/>
                <a:ext cx="356040" cy="357120"/>
                <a:chOff x="644400" y="4657320"/>
                <a:chExt cx="356040" cy="357120"/>
              </a:xfrm>
            </p:grpSpPr>
            <p:sp>
              <p:nvSpPr>
                <p:cNvPr id="326" name="Google Shape;609;p20"/>
                <p:cNvSpPr/>
                <p:nvPr/>
              </p:nvSpPr>
              <p:spPr>
                <a:xfrm>
                  <a:off x="722160" y="4867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7" name="Google Shape;610;p20"/>
                <p:cNvSpPr/>
                <p:nvPr/>
              </p:nvSpPr>
              <p:spPr>
                <a:xfrm>
                  <a:off x="853920" y="486828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8" name="Google Shape;611;p20"/>
                <p:cNvSpPr/>
                <p:nvPr/>
              </p:nvSpPr>
              <p:spPr>
                <a:xfrm>
                  <a:off x="722160" y="473616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9" name="Google Shape;612;p20"/>
                <p:cNvSpPr/>
                <p:nvPr/>
              </p:nvSpPr>
              <p:spPr>
                <a:xfrm>
                  <a:off x="852480" y="473616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0" name="Google Shape;613;p20"/>
                <p:cNvSpPr/>
                <p:nvPr/>
              </p:nvSpPr>
              <p:spPr>
                <a:xfrm>
                  <a:off x="803160" y="4819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1" name="Google Shape;614;p20"/>
                <p:cNvSpPr/>
                <p:nvPr/>
              </p:nvSpPr>
              <p:spPr>
                <a:xfrm>
                  <a:off x="716400" y="473148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2" name="Google Shape;615;p20"/>
                <p:cNvSpPr/>
                <p:nvPr/>
              </p:nvSpPr>
              <p:spPr>
                <a:xfrm>
                  <a:off x="644400" y="465732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3" name="Google Shape;616;p20"/>
              <p:cNvGrpSpPr/>
              <p:nvPr/>
            </p:nvGrpSpPr>
            <p:grpSpPr>
              <a:xfrm>
                <a:off x="87840" y="4975560"/>
                <a:ext cx="354600" cy="366480"/>
                <a:chOff x="87840" y="4975560"/>
                <a:chExt cx="354600" cy="366480"/>
              </a:xfrm>
            </p:grpSpPr>
            <p:sp>
              <p:nvSpPr>
                <p:cNvPr id="334" name="Google Shape;617;p20"/>
                <p:cNvSpPr/>
                <p:nvPr/>
              </p:nvSpPr>
              <p:spPr>
                <a:xfrm>
                  <a:off x="87840" y="497556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5" name="Google Shape;618;p20"/>
                <p:cNvSpPr/>
                <p:nvPr/>
              </p:nvSpPr>
              <p:spPr>
                <a:xfrm>
                  <a:off x="335880" y="529596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6" name="Google Shape;619;p20"/>
                <p:cNvSpPr/>
                <p:nvPr/>
              </p:nvSpPr>
              <p:spPr>
                <a:xfrm>
                  <a:off x="279360" y="522504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7" name="Google Shape;620;p20"/>
              <p:cNvGrpSpPr/>
              <p:nvPr/>
            </p:nvGrpSpPr>
            <p:grpSpPr>
              <a:xfrm>
                <a:off x="101880" y="4358160"/>
                <a:ext cx="326520" cy="318600"/>
                <a:chOff x="101880" y="4358160"/>
                <a:chExt cx="326520" cy="318600"/>
              </a:xfrm>
            </p:grpSpPr>
            <p:sp>
              <p:nvSpPr>
                <p:cNvPr id="338" name="Google Shape;621;p20"/>
                <p:cNvSpPr/>
                <p:nvPr/>
              </p:nvSpPr>
              <p:spPr>
                <a:xfrm>
                  <a:off x="227880" y="4655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9" name="Google Shape;622;p20"/>
                <p:cNvSpPr/>
                <p:nvPr/>
              </p:nvSpPr>
              <p:spPr>
                <a:xfrm>
                  <a:off x="101880" y="447660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0" name="Google Shape;623;p20"/>
                <p:cNvSpPr/>
                <p:nvPr/>
              </p:nvSpPr>
              <p:spPr>
                <a:xfrm>
                  <a:off x="239760" y="461088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1" name="Google Shape;624;p20"/>
                <p:cNvSpPr/>
                <p:nvPr/>
              </p:nvSpPr>
              <p:spPr>
                <a:xfrm>
                  <a:off x="126720" y="435816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2" name="Google Shape;625;p20"/>
                <p:cNvSpPr/>
                <p:nvPr/>
              </p:nvSpPr>
              <p:spPr>
                <a:xfrm>
                  <a:off x="255240" y="4568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3" name="Google Shape;626;p20"/>
                <p:cNvSpPr/>
                <p:nvPr/>
              </p:nvSpPr>
              <p:spPr>
                <a:xfrm>
                  <a:off x="270720" y="4525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4" name="Google Shape;627;p20"/>
                <p:cNvSpPr/>
                <p:nvPr/>
              </p:nvSpPr>
              <p:spPr>
                <a:xfrm>
                  <a:off x="300240" y="443376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5" name="Google Shape;628;p20"/>
                <p:cNvSpPr/>
                <p:nvPr/>
              </p:nvSpPr>
              <p:spPr>
                <a:xfrm>
                  <a:off x="337680" y="441288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6" name="Google Shape;629;p20"/>
                <p:cNvSpPr/>
                <p:nvPr/>
              </p:nvSpPr>
              <p:spPr>
                <a:xfrm>
                  <a:off x="374760" y="4384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6500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title"/>
          </p:nvPr>
        </p:nvSpPr>
        <p:spPr>
          <a:xfrm>
            <a:off x="3226680" y="103248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title"/>
          </p:nvPr>
        </p:nvSpPr>
        <p:spPr>
          <a:xfrm>
            <a:off x="478836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7;p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8;p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52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353" name="Google Shape;20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Google Shape;21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5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56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357" name="Google Shape;24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58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359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0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1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2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3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4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5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6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7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68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369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0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7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377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80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381" name="Google Shape;48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82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383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7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388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391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5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637;p21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638;p21"/>
          <p:cNvPicPr/>
          <p:nvPr/>
        </p:nvPicPr>
        <p:blipFill>
          <a:blip r:embed="rId4">
            <a:alphaModFix amt="50000"/>
          </a:blip>
          <a:stretch/>
        </p:blipFill>
        <p:spPr>
          <a:xfrm rot="19152600" flipH="1">
            <a:off x="7219800" y="-200592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639;p21"/>
          <p:cNvPicPr/>
          <p:nvPr/>
        </p:nvPicPr>
        <p:blipFill>
          <a:blip r:embed="rId5"/>
          <a:srcRect l="7208" r="48305" b="45432"/>
          <a:stretch/>
        </p:blipFill>
        <p:spPr>
          <a:xfrm rot="10800000" flipH="1">
            <a:off x="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402" name="Google Shape;640;p21"/>
          <p:cNvGrpSpPr/>
          <p:nvPr/>
        </p:nvGrpSpPr>
        <p:grpSpPr>
          <a:xfrm>
            <a:off x="7780680" y="3676680"/>
            <a:ext cx="1963080" cy="2007000"/>
            <a:chOff x="7780680" y="3676680"/>
            <a:chExt cx="1963080" cy="2007000"/>
          </a:xfrm>
        </p:grpSpPr>
        <p:pic>
          <p:nvPicPr>
            <p:cNvPr id="403" name="Google Shape;641;p21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>
              <a:off x="7758720" y="36986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04" name="Google Shape;642;p21"/>
            <p:cNvGrpSpPr/>
            <p:nvPr/>
          </p:nvGrpSpPr>
          <p:grpSpPr>
            <a:xfrm>
              <a:off x="9025560" y="4566240"/>
              <a:ext cx="326520" cy="318240"/>
              <a:chOff x="9025560" y="4566240"/>
              <a:chExt cx="326520" cy="318240"/>
            </a:xfrm>
          </p:grpSpPr>
          <p:sp>
            <p:nvSpPr>
              <p:cNvPr id="405" name="Google Shape;643;p21"/>
              <p:cNvSpPr/>
              <p:nvPr/>
            </p:nvSpPr>
            <p:spPr>
              <a:xfrm>
                <a:off x="9151560" y="48628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6" name="Google Shape;644;p21"/>
              <p:cNvSpPr/>
              <p:nvPr/>
            </p:nvSpPr>
            <p:spPr>
              <a:xfrm>
                <a:off x="9025560" y="468468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7" name="Google Shape;645;p21"/>
              <p:cNvSpPr/>
              <p:nvPr/>
            </p:nvSpPr>
            <p:spPr>
              <a:xfrm>
                <a:off x="9163080" y="481896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8" name="Google Shape;646;p21"/>
              <p:cNvSpPr/>
              <p:nvPr/>
            </p:nvSpPr>
            <p:spPr>
              <a:xfrm>
                <a:off x="9050400" y="456624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9" name="Google Shape;647;p21"/>
              <p:cNvSpPr/>
              <p:nvPr/>
            </p:nvSpPr>
            <p:spPr>
              <a:xfrm>
                <a:off x="9178920" y="47764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0" name="Google Shape;648;p21"/>
              <p:cNvSpPr/>
              <p:nvPr/>
            </p:nvSpPr>
            <p:spPr>
              <a:xfrm>
                <a:off x="9194400" y="47336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1" name="Google Shape;649;p21"/>
              <p:cNvSpPr/>
              <p:nvPr/>
            </p:nvSpPr>
            <p:spPr>
              <a:xfrm>
                <a:off x="9223920" y="464184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2" name="Google Shape;650;p21"/>
              <p:cNvSpPr/>
              <p:nvPr/>
            </p:nvSpPr>
            <p:spPr>
              <a:xfrm>
                <a:off x="9261360" y="462096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3" name="Google Shape;651;p21"/>
              <p:cNvSpPr/>
              <p:nvPr/>
            </p:nvSpPr>
            <p:spPr>
              <a:xfrm>
                <a:off x="9298440" y="45918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4" name="Google Shape;652;p21"/>
            <p:cNvGrpSpPr/>
            <p:nvPr/>
          </p:nvGrpSpPr>
          <p:grpSpPr>
            <a:xfrm>
              <a:off x="9068760" y="5229360"/>
              <a:ext cx="268200" cy="268560"/>
              <a:chOff x="9068760" y="5229360"/>
              <a:chExt cx="268200" cy="268560"/>
            </a:xfrm>
          </p:grpSpPr>
          <p:sp>
            <p:nvSpPr>
              <p:cNvPr id="415" name="Google Shape;653;p21"/>
              <p:cNvSpPr/>
              <p:nvPr/>
            </p:nvSpPr>
            <p:spPr>
              <a:xfrm>
                <a:off x="9127080" y="5387760"/>
                <a:ext cx="51480" cy="51480"/>
              </a:xfrm>
              <a:custGeom>
                <a:avLst/>
                <a:gdLst>
                  <a:gd name="textAreaLeft" fmla="*/ 0 w 51480"/>
                  <a:gd name="textAreaRight" fmla="*/ 51840 w 5148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6" name="Google Shape;654;p21"/>
              <p:cNvSpPr/>
              <p:nvPr/>
            </p:nvSpPr>
            <p:spPr>
              <a:xfrm>
                <a:off x="9226440" y="5388480"/>
                <a:ext cx="50760" cy="50760"/>
              </a:xfrm>
              <a:custGeom>
                <a:avLst/>
                <a:gdLst>
                  <a:gd name="textAreaLeft" fmla="*/ 0 w 50760"/>
                  <a:gd name="textAreaRight" fmla="*/ 51120 w 5076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7" name="Google Shape;655;p21"/>
              <p:cNvSpPr/>
              <p:nvPr/>
            </p:nvSpPr>
            <p:spPr>
              <a:xfrm>
                <a:off x="9127080" y="5288760"/>
                <a:ext cx="50400" cy="5076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8" name="Google Shape;656;p21"/>
              <p:cNvSpPr/>
              <p:nvPr/>
            </p:nvSpPr>
            <p:spPr>
              <a:xfrm>
                <a:off x="9225360" y="5288760"/>
                <a:ext cx="51840" cy="5184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9" name="Google Shape;657;p21"/>
              <p:cNvSpPr/>
              <p:nvPr/>
            </p:nvSpPr>
            <p:spPr>
              <a:xfrm>
                <a:off x="9188280" y="5351760"/>
                <a:ext cx="27000" cy="26640"/>
              </a:xfrm>
              <a:custGeom>
                <a:avLst/>
                <a:gdLst>
                  <a:gd name="textAreaLeft" fmla="*/ 0 w 27000"/>
                  <a:gd name="textAreaRight" fmla="*/ 27360 w 27000"/>
                  <a:gd name="textAreaTop" fmla="*/ 0 h 26640"/>
                  <a:gd name="textAreaBottom" fmla="*/ 27000 h 2664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320" bIns="13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0" name="Google Shape;658;p21"/>
              <p:cNvSpPr/>
              <p:nvPr/>
            </p:nvSpPr>
            <p:spPr>
              <a:xfrm>
                <a:off x="9123120" y="5285520"/>
                <a:ext cx="157680" cy="15768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157680"/>
                  <a:gd name="textAreaBottom" fmla="*/ 158040 h 1576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1" name="Google Shape;659;p21"/>
              <p:cNvSpPr/>
              <p:nvPr/>
            </p:nvSpPr>
            <p:spPr>
              <a:xfrm>
                <a:off x="9068760" y="5229360"/>
                <a:ext cx="268200" cy="268560"/>
              </a:xfrm>
              <a:custGeom>
                <a:avLst/>
                <a:gdLst>
                  <a:gd name="textAreaLeft" fmla="*/ 0 w 268200"/>
                  <a:gd name="textAreaRight" fmla="*/ 268560 w 268200"/>
                  <a:gd name="textAreaTop" fmla="*/ 0 h 268560"/>
                  <a:gd name="textAreaBottom" fmla="*/ 268920 h 26856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22" name="Google Shape;660;p21"/>
            <p:cNvGrpSpPr/>
            <p:nvPr/>
          </p:nvGrpSpPr>
          <p:grpSpPr>
            <a:xfrm>
              <a:off x="8429040" y="4834440"/>
              <a:ext cx="399240" cy="412560"/>
              <a:chOff x="8429040" y="4834440"/>
              <a:chExt cx="399240" cy="412560"/>
            </a:xfrm>
          </p:grpSpPr>
          <p:sp>
            <p:nvSpPr>
              <p:cNvPr id="423" name="Google Shape;661;p21"/>
              <p:cNvSpPr/>
              <p:nvPr/>
            </p:nvSpPr>
            <p:spPr>
              <a:xfrm>
                <a:off x="8429040" y="4834440"/>
                <a:ext cx="399240" cy="261000"/>
              </a:xfrm>
              <a:custGeom>
                <a:avLst/>
                <a:gdLst>
                  <a:gd name="textAreaLeft" fmla="*/ 0 w 399240"/>
                  <a:gd name="textAreaRight" fmla="*/ 399600 w 399240"/>
                  <a:gd name="textAreaTop" fmla="*/ 0 h 261000"/>
                  <a:gd name="textAreaBottom" fmla="*/ 261360 h 26100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4" name="Google Shape;662;p21"/>
              <p:cNvSpPr/>
              <p:nvPr/>
            </p:nvSpPr>
            <p:spPr>
              <a:xfrm>
                <a:off x="8708400" y="5195160"/>
                <a:ext cx="49680" cy="5184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5" name="Google Shape;663;p21"/>
              <p:cNvSpPr/>
              <p:nvPr/>
            </p:nvSpPr>
            <p:spPr>
              <a:xfrm>
                <a:off x="8645040" y="5115240"/>
                <a:ext cx="152280" cy="54720"/>
              </a:xfrm>
              <a:custGeom>
                <a:avLst/>
                <a:gdLst>
                  <a:gd name="textAreaLeft" fmla="*/ 0 w 152280"/>
                  <a:gd name="textAreaRight" fmla="*/ 152640 w 15228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666;p2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28" name="Google Shape;667;p22"/>
          <p:cNvGrpSpPr/>
          <p:nvPr/>
        </p:nvGrpSpPr>
        <p:grpSpPr>
          <a:xfrm>
            <a:off x="7297200" y="-806760"/>
            <a:ext cx="1963080" cy="2007000"/>
            <a:chOff x="7297200" y="-806760"/>
            <a:chExt cx="1963080" cy="2007000"/>
          </a:xfrm>
        </p:grpSpPr>
        <p:pic>
          <p:nvPicPr>
            <p:cNvPr id="429" name="Google Shape;668;p22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5400000" flipH="1">
              <a:off x="7275240" y="-78480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30" name="Google Shape;669;p22"/>
            <p:cNvGrpSpPr/>
            <p:nvPr/>
          </p:nvGrpSpPr>
          <p:grpSpPr>
            <a:xfrm>
              <a:off x="8557560" y="1440"/>
              <a:ext cx="314280" cy="314640"/>
              <a:chOff x="8557560" y="1440"/>
              <a:chExt cx="314280" cy="314640"/>
            </a:xfrm>
          </p:grpSpPr>
          <p:sp>
            <p:nvSpPr>
              <p:cNvPr id="431" name="Google Shape;670;p22"/>
              <p:cNvSpPr/>
              <p:nvPr/>
            </p:nvSpPr>
            <p:spPr>
              <a:xfrm>
                <a:off x="8597160" y="3132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2" name="Google Shape;671;p22"/>
              <p:cNvSpPr/>
              <p:nvPr/>
            </p:nvSpPr>
            <p:spPr>
              <a:xfrm>
                <a:off x="8557560" y="144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33" name="Google Shape;672;p22"/>
            <p:cNvGrpSpPr/>
            <p:nvPr/>
          </p:nvGrpSpPr>
          <p:grpSpPr>
            <a:xfrm>
              <a:off x="8527320" y="611280"/>
              <a:ext cx="375480" cy="388080"/>
              <a:chOff x="8527320" y="611280"/>
              <a:chExt cx="375480" cy="388080"/>
            </a:xfrm>
          </p:grpSpPr>
          <p:sp>
            <p:nvSpPr>
              <p:cNvPr id="434" name="Google Shape;673;p22"/>
              <p:cNvSpPr/>
              <p:nvPr/>
            </p:nvSpPr>
            <p:spPr>
              <a:xfrm>
                <a:off x="8527320" y="61128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5" name="Google Shape;674;p22"/>
              <p:cNvSpPr/>
              <p:nvPr/>
            </p:nvSpPr>
            <p:spPr>
              <a:xfrm>
                <a:off x="8789760" y="95040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6" name="Google Shape;675;p22"/>
              <p:cNvSpPr/>
              <p:nvPr/>
            </p:nvSpPr>
            <p:spPr>
              <a:xfrm>
                <a:off x="8730000" y="87516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437" name="Google Shape;676;p22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677;p22"/>
          <p:cNvPicPr/>
          <p:nvPr/>
        </p:nvPicPr>
        <p:blipFill>
          <a:blip r:embed="rId6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680;p23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41" name="Google Shape;681;p2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sp>
        <p:nvSpPr>
          <p:cNvPr id="442" name="Google Shape;682;p23"/>
          <p:cNvSpPr/>
          <p:nvPr/>
        </p:nvSpPr>
        <p:spPr>
          <a:xfrm>
            <a:off x="2099160" y="3619080"/>
            <a:ext cx="384192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strike="noStrike" spc="-1">
                <a:solidFill>
                  <a:schemeClr val="dk1"/>
                </a:solidFill>
                <a:latin typeface="Actor"/>
                <a:ea typeface="Actor"/>
              </a:rPr>
              <a:t>CREDITS:</a:t>
            </a:r>
            <a:r>
              <a:rPr lang="en" sz="1000" b="0" strike="noStrike" spc="-1">
                <a:solidFill>
                  <a:schemeClr val="dk1"/>
                </a:solidFill>
                <a:latin typeface="Actor"/>
                <a:ea typeface="Actor"/>
              </a:rPr>
              <a:t> This presentation template was created by </a:t>
            </a:r>
            <a:r>
              <a:rPr lang="en" sz="1000" b="1" u="sng" strike="noStrike" spc="-1">
                <a:solidFill>
                  <a:schemeClr val="hlink"/>
                </a:solidFill>
                <a:uFillTx/>
                <a:latin typeface="Actor"/>
                <a:ea typeface="Actor"/>
                <a:hlinkClick r:id="rId5"/>
              </a:rPr>
              <a:t>Slidesgo</a:t>
            </a:r>
            <a:r>
              <a:rPr lang="en" sz="1000" b="0" strike="noStrike" spc="-1">
                <a:solidFill>
                  <a:schemeClr val="dk1"/>
                </a:solidFill>
                <a:latin typeface="Actor"/>
                <a:ea typeface="Actor"/>
              </a:rPr>
              <a:t>, and includes icons, infographics &amp; images by </a:t>
            </a:r>
            <a:r>
              <a:rPr lang="en" sz="1000" b="1" u="sng" strike="noStrike" spc="-1">
                <a:solidFill>
                  <a:schemeClr val="dk1"/>
                </a:solidFill>
                <a:uFillTx/>
                <a:latin typeface="Actor"/>
                <a:ea typeface="Actor"/>
                <a:hlinkClick r:id="rId6"/>
              </a:rPr>
              <a:t>Freepik</a:t>
            </a:r>
            <a:r>
              <a:rPr lang="en" sz="1000" b="0" strike="noStrike" spc="-1">
                <a:solidFill>
                  <a:schemeClr val="dk1"/>
                </a:solidFill>
                <a:latin typeface="Actor"/>
                <a:ea typeface="Actor"/>
              </a:rPr>
              <a:t> </a:t>
            </a:r>
            <a:endParaRPr lang="en-US" sz="10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443" name="Google Shape;683;p23"/>
          <p:cNvGrpSpPr/>
          <p:nvPr/>
        </p:nvGrpSpPr>
        <p:grpSpPr>
          <a:xfrm>
            <a:off x="-2067480" y="2016000"/>
            <a:ext cx="13659840" cy="5645520"/>
            <a:chOff x="-2067480" y="2016000"/>
            <a:chExt cx="13659840" cy="5645520"/>
          </a:xfrm>
        </p:grpSpPr>
        <p:pic>
          <p:nvPicPr>
            <p:cNvPr id="444" name="Google Shape;684;p23"/>
            <p:cNvPicPr/>
            <p:nvPr/>
          </p:nvPicPr>
          <p:blipFill>
            <a:blip r:embed="rId7">
              <a:alphaModFix amt="50000"/>
            </a:blip>
            <a:stretch/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5" name="Google Shape;685;p23"/>
            <p:cNvPicPr/>
            <p:nvPr/>
          </p:nvPicPr>
          <p:blipFill>
            <a:blip r:embed="rId7">
              <a:alphaModFix amt="50000"/>
            </a:blip>
            <a:stretch/>
          </p:blipFill>
          <p:spPr>
            <a:xfrm rot="13969200" flipH="1">
              <a:off x="-1387800" y="27410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46" name="Google Shape;686;p23"/>
          <p:cNvGrpSpPr/>
          <p:nvPr/>
        </p:nvGrpSpPr>
        <p:grpSpPr>
          <a:xfrm>
            <a:off x="-440640" y="-459720"/>
            <a:ext cx="10005120" cy="2151360"/>
            <a:chOff x="-440640" y="-459720"/>
            <a:chExt cx="10005120" cy="2151360"/>
          </a:xfrm>
        </p:grpSpPr>
        <p:grpSp>
          <p:nvGrpSpPr>
            <p:cNvPr id="447" name="Google Shape;687;p23"/>
            <p:cNvGrpSpPr/>
            <p:nvPr/>
          </p:nvGrpSpPr>
          <p:grpSpPr>
            <a:xfrm>
              <a:off x="7601400" y="-459720"/>
              <a:ext cx="1963080" cy="2057760"/>
              <a:chOff x="7601400" y="-459720"/>
              <a:chExt cx="1963080" cy="2057760"/>
            </a:xfrm>
          </p:grpSpPr>
          <p:pic>
            <p:nvPicPr>
              <p:cNvPr id="448" name="Google Shape;688;p23"/>
              <p:cNvPicPr/>
              <p:nvPr/>
            </p:nvPicPr>
            <p:blipFill>
              <a:blip r:embed="rId8">
                <a:alphaModFix amt="50000"/>
              </a:blip>
              <a:stretch/>
            </p:blipFill>
            <p:spPr>
              <a:xfrm rot="16200000">
                <a:off x="7579440" y="-43776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49" name="Google Shape;689;p23"/>
              <p:cNvGrpSpPr/>
              <p:nvPr/>
            </p:nvGrpSpPr>
            <p:grpSpPr>
              <a:xfrm>
                <a:off x="8550000" y="1280880"/>
                <a:ext cx="344160" cy="317160"/>
                <a:chOff x="8550000" y="1280880"/>
                <a:chExt cx="344160" cy="317160"/>
              </a:xfrm>
            </p:grpSpPr>
            <p:sp>
              <p:nvSpPr>
                <p:cNvPr id="450" name="Google Shape;690;p23"/>
                <p:cNvSpPr/>
                <p:nvPr/>
              </p:nvSpPr>
              <p:spPr>
                <a:xfrm>
                  <a:off x="8664840" y="1334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1" name="Google Shape;691;p23"/>
                <p:cNvSpPr/>
                <p:nvPr/>
              </p:nvSpPr>
              <p:spPr>
                <a:xfrm>
                  <a:off x="8550000" y="151956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2" name="Google Shape;692;p23"/>
                <p:cNvSpPr/>
                <p:nvPr/>
              </p:nvSpPr>
              <p:spPr>
                <a:xfrm>
                  <a:off x="8583120" y="128088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3" name="Google Shape;693;p23"/>
                <p:cNvSpPr/>
                <p:nvPr/>
              </p:nvSpPr>
              <p:spPr>
                <a:xfrm>
                  <a:off x="8607960" y="148680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54" name="Google Shape;694;p23"/>
              <p:cNvGrpSpPr/>
              <p:nvPr/>
            </p:nvGrpSpPr>
            <p:grpSpPr>
              <a:xfrm>
                <a:off x="8565120" y="6480"/>
                <a:ext cx="314280" cy="314640"/>
                <a:chOff x="8565120" y="6480"/>
                <a:chExt cx="314280" cy="314640"/>
              </a:xfrm>
            </p:grpSpPr>
            <p:sp>
              <p:nvSpPr>
                <p:cNvPr id="455" name="Google Shape;695;p23"/>
                <p:cNvSpPr/>
                <p:nvPr/>
              </p:nvSpPr>
              <p:spPr>
                <a:xfrm>
                  <a:off x="8604360" y="363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6" name="Google Shape;696;p23"/>
                <p:cNvSpPr/>
                <p:nvPr/>
              </p:nvSpPr>
              <p:spPr>
                <a:xfrm>
                  <a:off x="8565120" y="64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57" name="Google Shape;697;p23"/>
              <p:cNvGrpSpPr/>
              <p:nvPr/>
            </p:nvGrpSpPr>
            <p:grpSpPr>
              <a:xfrm>
                <a:off x="8543880" y="622440"/>
                <a:ext cx="356040" cy="357120"/>
                <a:chOff x="8543880" y="622440"/>
                <a:chExt cx="356040" cy="357120"/>
              </a:xfrm>
            </p:grpSpPr>
            <p:sp>
              <p:nvSpPr>
                <p:cNvPr id="458" name="Google Shape;698;p23"/>
                <p:cNvSpPr/>
                <p:nvPr/>
              </p:nvSpPr>
              <p:spPr>
                <a:xfrm>
                  <a:off x="8621640" y="83268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9" name="Google Shape;699;p23"/>
                <p:cNvSpPr/>
                <p:nvPr/>
              </p:nvSpPr>
              <p:spPr>
                <a:xfrm>
                  <a:off x="8753760" y="833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0" name="Google Shape;700;p23"/>
                <p:cNvSpPr/>
                <p:nvPr/>
              </p:nvSpPr>
              <p:spPr>
                <a:xfrm>
                  <a:off x="8621640" y="701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1" name="Google Shape;701;p23"/>
                <p:cNvSpPr/>
                <p:nvPr/>
              </p:nvSpPr>
              <p:spPr>
                <a:xfrm>
                  <a:off x="8751960" y="701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2" name="Google Shape;702;p23"/>
                <p:cNvSpPr/>
                <p:nvPr/>
              </p:nvSpPr>
              <p:spPr>
                <a:xfrm>
                  <a:off x="8703000" y="784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3" name="Google Shape;703;p23"/>
                <p:cNvSpPr/>
                <p:nvPr/>
              </p:nvSpPr>
              <p:spPr>
                <a:xfrm>
                  <a:off x="8616240" y="696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4" name="Google Shape;704;p23"/>
                <p:cNvSpPr/>
                <p:nvPr/>
              </p:nvSpPr>
              <p:spPr>
                <a:xfrm>
                  <a:off x="8543880" y="622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5" name="Google Shape;705;p23"/>
              <p:cNvGrpSpPr/>
              <p:nvPr/>
            </p:nvGrpSpPr>
            <p:grpSpPr>
              <a:xfrm>
                <a:off x="7987680" y="940680"/>
                <a:ext cx="354600" cy="366480"/>
                <a:chOff x="7987680" y="940680"/>
                <a:chExt cx="354600" cy="366480"/>
              </a:xfrm>
            </p:grpSpPr>
            <p:sp>
              <p:nvSpPr>
                <p:cNvPr id="466" name="Google Shape;706;p23"/>
                <p:cNvSpPr/>
                <p:nvPr/>
              </p:nvSpPr>
              <p:spPr>
                <a:xfrm>
                  <a:off x="7987680" y="94068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7" name="Google Shape;707;p23"/>
                <p:cNvSpPr/>
                <p:nvPr/>
              </p:nvSpPr>
              <p:spPr>
                <a:xfrm>
                  <a:off x="8235720" y="126108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68" name="Google Shape;708;p23"/>
                <p:cNvSpPr/>
                <p:nvPr/>
              </p:nvSpPr>
              <p:spPr>
                <a:xfrm>
                  <a:off x="8179200" y="119016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9" name="Google Shape;709;p23"/>
              <p:cNvGrpSpPr/>
              <p:nvPr/>
            </p:nvGrpSpPr>
            <p:grpSpPr>
              <a:xfrm>
                <a:off x="8001720" y="323280"/>
                <a:ext cx="326520" cy="318600"/>
                <a:chOff x="8001720" y="323280"/>
                <a:chExt cx="326520" cy="318600"/>
              </a:xfrm>
            </p:grpSpPr>
            <p:sp>
              <p:nvSpPr>
                <p:cNvPr id="470" name="Google Shape;710;p23"/>
                <p:cNvSpPr/>
                <p:nvPr/>
              </p:nvSpPr>
              <p:spPr>
                <a:xfrm>
                  <a:off x="8127720" y="62028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1" name="Google Shape;711;p23"/>
                <p:cNvSpPr/>
                <p:nvPr/>
              </p:nvSpPr>
              <p:spPr>
                <a:xfrm>
                  <a:off x="8001720" y="44172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2" name="Google Shape;712;p23"/>
                <p:cNvSpPr/>
                <p:nvPr/>
              </p:nvSpPr>
              <p:spPr>
                <a:xfrm>
                  <a:off x="8139600" y="57600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3" name="Google Shape;713;p23"/>
                <p:cNvSpPr/>
                <p:nvPr/>
              </p:nvSpPr>
              <p:spPr>
                <a:xfrm>
                  <a:off x="8026560" y="32328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4" name="Google Shape;714;p23"/>
                <p:cNvSpPr/>
                <p:nvPr/>
              </p:nvSpPr>
              <p:spPr>
                <a:xfrm>
                  <a:off x="8155080" y="53352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5" name="Google Shape;715;p23"/>
                <p:cNvSpPr/>
                <p:nvPr/>
              </p:nvSpPr>
              <p:spPr>
                <a:xfrm>
                  <a:off x="8170560" y="49068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6" name="Google Shape;716;p23"/>
                <p:cNvSpPr/>
                <p:nvPr/>
              </p:nvSpPr>
              <p:spPr>
                <a:xfrm>
                  <a:off x="8200080" y="39888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7" name="Google Shape;717;p23"/>
                <p:cNvSpPr/>
                <p:nvPr/>
              </p:nvSpPr>
              <p:spPr>
                <a:xfrm>
                  <a:off x="8237520" y="37800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78" name="Google Shape;718;p23"/>
                <p:cNvSpPr/>
                <p:nvPr/>
              </p:nvSpPr>
              <p:spPr>
                <a:xfrm>
                  <a:off x="8274600" y="34920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479" name="Google Shape;719;p23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80" name="Google Shape;720;p23"/>
              <p:cNvPicPr/>
              <p:nvPr/>
            </p:nvPicPr>
            <p:blipFill>
              <a:blip r:embed="rId8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81" name="Google Shape;721;p23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82" name="Google Shape;722;p23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3" name="Google Shape;723;p23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4" name="Google Shape;724;p23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5" name="Google Shape;725;p23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86" name="Google Shape;726;p23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87" name="Google Shape;727;p23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8" name="Google Shape;728;p23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89" name="Google Shape;729;p23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490" name="Google Shape;730;p23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1" name="Google Shape;731;p23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2" name="Google Shape;732;p23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3" name="Google Shape;733;p23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94" name="Google Shape;734;p23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738;p24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739;p2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99" name="Google Shape;740;p24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500" name="Google Shape;741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1" name="Google Shape;742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02" name="Google Shape;743;p24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503" name="Google Shape;744;p24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504" name="Google Shape;745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05" name="Google Shape;746;p24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506" name="Google Shape;747;p24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7" name="Google Shape;748;p24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8" name="Google Shape;749;p24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9" name="Google Shape;750;p24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0" name="Google Shape;751;p24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1" name="Google Shape;752;p24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2" name="Google Shape;753;p24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3" name="Google Shape;754;p24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4" name="Google Shape;755;p24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15" name="Google Shape;756;p24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516" name="Google Shape;757;p24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7" name="Google Shape;758;p24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8" name="Google Shape;759;p24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9" name="Google Shape;760;p24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0" name="Google Shape;761;p24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1" name="Google Shape;762;p24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2" name="Google Shape;763;p24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23" name="Google Shape;764;p24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524" name="Google Shape;765;p24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5" name="Google Shape;766;p24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6" name="Google Shape;767;p24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27" name="Google Shape;768;p24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528" name="Google Shape;769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29" name="Google Shape;770;p24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530" name="Google Shape;771;p24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1" name="Google Shape;772;p24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2" name="Google Shape;773;p24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3" name="Google Shape;774;p24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4" name="Google Shape;775;p24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535" name="Google Shape;776;p24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6" name="Google Shape;777;p24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7" name="Google Shape;778;p24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538" name="Google Shape;779;p24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9" name="Google Shape;780;p24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0" name="Google Shape;781;p24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1" name="Google Shape;782;p24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2" name="Google Shape;783;p24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785;p2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44" name="Google Shape;786;p25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45" name="Google Shape;787;p25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546" name="Google Shape;788;p2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47" name="Google Shape;789;p25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548" name="Google Shape;790;p25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9" name="Google Shape;791;p25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0" name="Google Shape;792;p25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1" name="Google Shape;793;p25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2" name="Google Shape;794;p25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53" name="Google Shape;795;p25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554" name="Google Shape;796;p25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5" name="Google Shape;797;p25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6" name="Google Shape;798;p25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7" name="Google Shape;799;p25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558" name="Google Shape;800;p25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66;p4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60" name="Google Shape;67;p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61" name="Google Shape;68;p4"/>
          <p:cNvGrpSpPr/>
          <p:nvPr/>
        </p:nvGrpSpPr>
        <p:grpSpPr>
          <a:xfrm>
            <a:off x="-2378160" y="-2853360"/>
            <a:ext cx="12216960" cy="9288720"/>
            <a:chOff x="-2378160" y="-2853360"/>
            <a:chExt cx="12216960" cy="9288720"/>
          </a:xfrm>
        </p:grpSpPr>
        <p:pic>
          <p:nvPicPr>
            <p:cNvPr id="562" name="Google Shape;69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719600" flipH="1">
              <a:off x="6088320" y="2691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3" name="Google Shape;70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9275600" flipH="1">
              <a:off x="-1683360" y="-21261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64" name="Google Shape;71;p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65" name="Google Shape;72;p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66" name="Google Shape;73;p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67" name="Google Shape;74;p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8" name="Google Shape;75;p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9" name="Google Shape;76;p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0" name="Google Shape;77;p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1" name="Google Shape;78;p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572" name="Google Shape;79;p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80;p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81;p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82;p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83;p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84;p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85;p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9" name="Google Shape;86;p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580" name="Google Shape;87;p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88;p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89;p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93;p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88" name="Google Shape;94;p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89" name="Google Shape;95;p5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90" name="Google Shape;96;p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91" name="Google Shape;97;p5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92" name="Google Shape;98;p5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3" name="Google Shape;99;p5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4" name="Google Shape;100;p5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5" name="Google Shape;101;p5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6" name="Google Shape;102;p5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597" name="Google Shape;103;p5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8" name="Google Shape;104;p5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9" name="Google Shape;105;p5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00" name="Google Shape;106;p5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1" name="Google Shape;107;p5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2" name="Google Shape;108;p5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3" name="Google Shape;109;p5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4" name="Google Shape;110;p5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5" name="Google Shape;111;p5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6" name="Google Shape;112;p5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7" name="Google Shape;113;p5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08" name="Google Shape;114;p5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9" name="Google Shape;115;p5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0" name="Google Shape;116;p5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1" name="Google Shape;117;p5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612" name="Google Shape;118;p5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3" name="Google Shape;119;p5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4" name="Google Shape;120;p5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5" name="Google Shape;121;p5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6" name="Google Shape;122;p5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7" name="Google Shape;123;p5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8" name="Google Shape;124;p5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9" name="Google Shape;125;p5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0" name="Google Shape;126;p5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21" name="Google Shape;127;p5"/>
          <p:cNvGrpSpPr/>
          <p:nvPr/>
        </p:nvGrpSpPr>
        <p:grpSpPr>
          <a:xfrm>
            <a:off x="-2390040" y="2612520"/>
            <a:ext cx="13982400" cy="5049000"/>
            <a:chOff x="-2390040" y="2612520"/>
            <a:chExt cx="13982400" cy="5049000"/>
          </a:xfrm>
        </p:grpSpPr>
        <p:pic>
          <p:nvPicPr>
            <p:cNvPr id="622" name="Google Shape;128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3" name="Google Shape;129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7843800" flipH="1">
              <a:off x="-1692720" y="3352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8;p11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249;p11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0332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1" name="Google Shape;250;p11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" name="Google Shape;251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622200">
              <a:off x="-141048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52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7031880" y="-1878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53;p11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15" name="Google Shape;254;p11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16" name="Google Shape;255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" name="Google Shape;256;p11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8" name="Google Shape;257;p11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" name="Google Shape;258;p11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" name="Google Shape;259;p11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" name="Google Shape;260;p11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" name="Google Shape;261;p11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" name="Google Shape;262;p11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" name="Google Shape;263;p11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" name="Google Shape;264;p11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" name="Google Shape;265;p11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" name="Google Shape;266;p11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28" name="Google Shape;267;p11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" name="Google Shape;268;p11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" name="Google Shape;269;p11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270;p11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271;p11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272;p11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" name="Google Shape;273;p11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5" name="Google Shape;274;p11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36" name="Google Shape;275;p11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276;p11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277;p11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9" name="Google Shape;278;p11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0" name="Google Shape;279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1" name="Google Shape;280;p11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2" name="Google Shape;281;p11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" name="Google Shape;282;p11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" name="Google Shape;283;p11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" name="Google Shape;284;p11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" name="Google Shape;285;p11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7" name="Google Shape;286;p11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" name="Google Shape;287;p11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9" name="Google Shape;288;p11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50" name="Google Shape;289;p11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290;p11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" name="Google Shape;291;p11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" name="Google Shape;292;p11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" name="Google Shape;293;p11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76560" y="1692000"/>
            <a:ext cx="4790520" cy="127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136;p6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29" name="Google Shape;137;p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630" name="Google Shape;138;p6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631" name="Google Shape;139;p6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32" name="Google Shape;140;p6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633" name="Google Shape;141;p6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4" name="Google Shape;142;p6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5" name="Google Shape;143;p6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6" name="Google Shape;144;p6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7" name="Google Shape;145;p6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38" name="Google Shape;146;p6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639" name="Google Shape;147;p6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0" name="Google Shape;148;p6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1" name="Google Shape;149;p6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2" name="Google Shape;150;p6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643" name="Google Shape;151;p6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154;p7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47" name="Google Shape;155;p7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648" name="Google Shape;156;p7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649" name="Google Shape;157;p7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650" name="Google Shape;158;p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51" name="Google Shape;159;p7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652" name="Google Shape;160;p7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161;p7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4" name="Google Shape;162;p7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655" name="Google Shape;163;p7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6" name="Google Shape;164;p7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7" name="Google Shape;165;p7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5163840" y="539640"/>
            <a:ext cx="3266640" cy="406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170;p8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61" name="Google Shape;171;p8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62" name="Google Shape;172;p8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663" name="Google Shape;173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4" name="Google Shape;174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65" name="Google Shape;175;p8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666" name="Google Shape;176;p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67" name="Google Shape;177;p8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668" name="Google Shape;178;p8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79;p8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80;p8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81;p8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72" name="Google Shape;182;p8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73" name="Google Shape;183;p8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84;p8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85;p8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86;p8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87;p8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88;p8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9" name="Google Shape;189;p8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80" name="Google Shape;190;p8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81" name="Google Shape;191;p8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92;p8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93;p8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196;p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86" name="Google Shape;197;p9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87" name="Google Shape;198;p9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688" name="Google Shape;199;p9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689" name="Google Shape;200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90" name="Google Shape;201;p9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691" name="Google Shape;202;p9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2" name="Google Shape;203;p9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3" name="Google Shape;204;p9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4" name="Google Shape;205;p9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5" name="Google Shape;206;p9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6" name="Google Shape;207;p9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7" name="Google Shape;208;p9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8" name="Google Shape;209;p9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9" name="Google Shape;210;p9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0" name="Google Shape;211;p9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701" name="Google Shape;212;p9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2" name="Google Shape;213;p9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3" name="Google Shape;214;p9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4" name="Google Shape;215;p9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5" name="Google Shape;216;p9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6" name="Google Shape;217;p9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7" name="Google Shape;218;p9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8" name="Google Shape;219;p9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709" name="Google Shape;220;p9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0" name="Google Shape;221;p9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1" name="Google Shape;222;p9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712" name="Google Shape;223;p9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713" name="Google Shape;224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714" name="Google Shape;225;p9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715" name="Google Shape;226;p9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6" name="Google Shape;227;p9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7" name="Google Shape;228;p9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8" name="Google Shape;229;p9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19" name="Google Shape;230;p9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720" name="Google Shape;231;p9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1" name="Google Shape;232;p9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22" name="Google Shape;233;p9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723" name="Google Shape;234;p9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4" name="Google Shape;235;p9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5" name="Google Shape;236;p9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6" name="Google Shape;237;p9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7" name="Google Shape;238;p9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728" name="Google Shape;239;p9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729" name="Google Shape;240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0" name="Google Shape;241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33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298;p1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299;p1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8" name="Google Shape;300;p13"/>
          <p:cNvGrpSpPr/>
          <p:nvPr/>
        </p:nvGrpSpPr>
        <p:grpSpPr>
          <a:xfrm>
            <a:off x="7427160" y="-528840"/>
            <a:ext cx="2592000" cy="5956200"/>
            <a:chOff x="7427160" y="-528840"/>
            <a:chExt cx="2592000" cy="5956200"/>
          </a:xfrm>
        </p:grpSpPr>
        <p:grpSp>
          <p:nvGrpSpPr>
            <p:cNvPr id="59" name="Google Shape;301;p13"/>
            <p:cNvGrpSpPr/>
            <p:nvPr/>
          </p:nvGrpSpPr>
          <p:grpSpPr>
            <a:xfrm>
              <a:off x="7427160" y="3464280"/>
              <a:ext cx="2007000" cy="1963080"/>
              <a:chOff x="7427160" y="3464280"/>
              <a:chExt cx="2007000" cy="1963080"/>
            </a:xfrm>
          </p:grpSpPr>
          <p:pic>
            <p:nvPicPr>
              <p:cNvPr id="60" name="Google Shape;302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7427160" y="34642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1" name="Google Shape;303;p13"/>
              <p:cNvGrpSpPr/>
              <p:nvPr/>
            </p:nvGrpSpPr>
            <p:grpSpPr>
              <a:xfrm>
                <a:off x="8296200" y="3854520"/>
                <a:ext cx="344160" cy="317160"/>
                <a:chOff x="8296200" y="3854520"/>
                <a:chExt cx="344160" cy="317160"/>
              </a:xfrm>
            </p:grpSpPr>
            <p:sp>
              <p:nvSpPr>
                <p:cNvPr id="62" name="Google Shape;304;p13"/>
                <p:cNvSpPr/>
                <p:nvPr/>
              </p:nvSpPr>
              <p:spPr>
                <a:xfrm>
                  <a:off x="8410680" y="3908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" name="Google Shape;305;p13"/>
                <p:cNvSpPr/>
                <p:nvPr/>
              </p:nvSpPr>
              <p:spPr>
                <a:xfrm>
                  <a:off x="8296200" y="409320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306;p13"/>
                <p:cNvSpPr/>
                <p:nvPr/>
              </p:nvSpPr>
              <p:spPr>
                <a:xfrm>
                  <a:off x="8329320" y="385452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307;p13"/>
                <p:cNvSpPr/>
                <p:nvPr/>
              </p:nvSpPr>
              <p:spPr>
                <a:xfrm>
                  <a:off x="8354160" y="406044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6" name="Google Shape;308;p13"/>
              <p:cNvGrpSpPr/>
              <p:nvPr/>
            </p:nvGrpSpPr>
            <p:grpSpPr>
              <a:xfrm>
                <a:off x="7665480" y="3855600"/>
                <a:ext cx="314280" cy="314640"/>
                <a:chOff x="7665480" y="3855600"/>
                <a:chExt cx="314280" cy="314640"/>
              </a:xfrm>
            </p:grpSpPr>
            <p:sp>
              <p:nvSpPr>
                <p:cNvPr id="67" name="Google Shape;309;p13"/>
                <p:cNvSpPr/>
                <p:nvPr/>
              </p:nvSpPr>
              <p:spPr>
                <a:xfrm>
                  <a:off x="7704720" y="388584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310;p13"/>
                <p:cNvSpPr/>
                <p:nvPr/>
              </p:nvSpPr>
              <p:spPr>
                <a:xfrm>
                  <a:off x="7665480" y="385560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9" name="Google Shape;311;p13"/>
              <p:cNvGrpSpPr/>
              <p:nvPr/>
            </p:nvGrpSpPr>
            <p:grpSpPr>
              <a:xfrm>
                <a:off x="7982640" y="4396680"/>
                <a:ext cx="356040" cy="357120"/>
                <a:chOff x="7982640" y="4396680"/>
                <a:chExt cx="356040" cy="357120"/>
              </a:xfrm>
            </p:grpSpPr>
            <p:sp>
              <p:nvSpPr>
                <p:cNvPr id="70" name="Google Shape;312;p13"/>
                <p:cNvSpPr/>
                <p:nvPr/>
              </p:nvSpPr>
              <p:spPr>
                <a:xfrm>
                  <a:off x="8060400" y="4606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" name="Google Shape;313;p13"/>
                <p:cNvSpPr/>
                <p:nvPr/>
              </p:nvSpPr>
              <p:spPr>
                <a:xfrm>
                  <a:off x="8192160" y="460764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" name="Google Shape;314;p13"/>
                <p:cNvSpPr/>
                <p:nvPr/>
              </p:nvSpPr>
              <p:spPr>
                <a:xfrm>
                  <a:off x="8060400" y="447552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" name="Google Shape;315;p13"/>
                <p:cNvSpPr/>
                <p:nvPr/>
              </p:nvSpPr>
              <p:spPr>
                <a:xfrm>
                  <a:off x="8190720" y="447552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" name="Google Shape;316;p13"/>
                <p:cNvSpPr/>
                <p:nvPr/>
              </p:nvSpPr>
              <p:spPr>
                <a:xfrm>
                  <a:off x="8141760" y="4558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5" name="Google Shape;317;p13"/>
                <p:cNvSpPr/>
                <p:nvPr/>
              </p:nvSpPr>
              <p:spPr>
                <a:xfrm>
                  <a:off x="8055000" y="447084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6" name="Google Shape;318;p13"/>
                <p:cNvSpPr/>
                <p:nvPr/>
              </p:nvSpPr>
              <p:spPr>
                <a:xfrm>
                  <a:off x="7982640" y="439668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7" name="Google Shape;319;p13"/>
              <p:cNvGrpSpPr/>
              <p:nvPr/>
            </p:nvGrpSpPr>
            <p:grpSpPr>
              <a:xfrm>
                <a:off x="8590320" y="4392000"/>
                <a:ext cx="354600" cy="366120"/>
                <a:chOff x="8590320" y="4392000"/>
                <a:chExt cx="354600" cy="366120"/>
              </a:xfrm>
            </p:grpSpPr>
            <p:sp>
              <p:nvSpPr>
                <p:cNvPr id="78" name="Google Shape;320;p13"/>
                <p:cNvSpPr/>
                <p:nvPr/>
              </p:nvSpPr>
              <p:spPr>
                <a:xfrm>
                  <a:off x="8590320" y="439200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" name="Google Shape;321;p13"/>
                <p:cNvSpPr/>
                <p:nvPr/>
              </p:nvSpPr>
              <p:spPr>
                <a:xfrm>
                  <a:off x="8838720" y="471204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" name="Google Shape;322;p13"/>
                <p:cNvSpPr/>
                <p:nvPr/>
              </p:nvSpPr>
              <p:spPr>
                <a:xfrm>
                  <a:off x="8782200" y="464112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81" name="Google Shape;323;p13"/>
              <p:cNvGrpSpPr/>
              <p:nvPr/>
            </p:nvGrpSpPr>
            <p:grpSpPr>
              <a:xfrm>
                <a:off x="8956800" y="3853800"/>
                <a:ext cx="326880" cy="318600"/>
                <a:chOff x="8956800" y="3853800"/>
                <a:chExt cx="326880" cy="318600"/>
              </a:xfrm>
            </p:grpSpPr>
            <p:sp>
              <p:nvSpPr>
                <p:cNvPr id="82" name="Google Shape;324;p13"/>
                <p:cNvSpPr/>
                <p:nvPr/>
              </p:nvSpPr>
              <p:spPr>
                <a:xfrm>
                  <a:off x="9083160" y="415080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3" name="Google Shape;325;p13"/>
                <p:cNvSpPr/>
                <p:nvPr/>
              </p:nvSpPr>
              <p:spPr>
                <a:xfrm>
                  <a:off x="8956800" y="397224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4" name="Google Shape;326;p13"/>
                <p:cNvSpPr/>
                <p:nvPr/>
              </p:nvSpPr>
              <p:spPr>
                <a:xfrm>
                  <a:off x="9094680" y="410652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5" name="Google Shape;327;p13"/>
                <p:cNvSpPr/>
                <p:nvPr/>
              </p:nvSpPr>
              <p:spPr>
                <a:xfrm>
                  <a:off x="8982000" y="385380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" name="Google Shape;328;p13"/>
                <p:cNvSpPr/>
                <p:nvPr/>
              </p:nvSpPr>
              <p:spPr>
                <a:xfrm>
                  <a:off x="9110520" y="406404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" name="Google Shape;329;p13"/>
                <p:cNvSpPr/>
                <p:nvPr/>
              </p:nvSpPr>
              <p:spPr>
                <a:xfrm>
                  <a:off x="9126000" y="402120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" name="Google Shape;330;p13"/>
                <p:cNvSpPr/>
                <p:nvPr/>
              </p:nvSpPr>
              <p:spPr>
                <a:xfrm>
                  <a:off x="9155160" y="392940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" name="Google Shape;331;p13"/>
                <p:cNvSpPr/>
                <p:nvPr/>
              </p:nvSpPr>
              <p:spPr>
                <a:xfrm>
                  <a:off x="9192600" y="390852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" name="Google Shape;332;p13"/>
                <p:cNvSpPr/>
                <p:nvPr/>
              </p:nvSpPr>
              <p:spPr>
                <a:xfrm>
                  <a:off x="9230040" y="387972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91" name="Google Shape;333;p13"/>
            <p:cNvGrpSpPr/>
            <p:nvPr/>
          </p:nvGrpSpPr>
          <p:grpSpPr>
            <a:xfrm>
              <a:off x="8056080" y="-528840"/>
              <a:ext cx="1963080" cy="2007000"/>
              <a:chOff x="8056080" y="-528840"/>
              <a:chExt cx="1963080" cy="2007000"/>
            </a:xfrm>
          </p:grpSpPr>
          <p:pic>
            <p:nvPicPr>
              <p:cNvPr id="92" name="Google Shape;334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16200000">
                <a:off x="8034120" y="-5068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93" name="Google Shape;335;p13"/>
              <p:cNvGrpSpPr/>
              <p:nvPr/>
            </p:nvGrpSpPr>
            <p:grpSpPr>
              <a:xfrm>
                <a:off x="8377200" y="837000"/>
                <a:ext cx="461160" cy="460440"/>
                <a:chOff x="8377200" y="837000"/>
                <a:chExt cx="461160" cy="460440"/>
              </a:xfrm>
            </p:grpSpPr>
            <p:sp>
              <p:nvSpPr>
                <p:cNvPr id="94" name="Google Shape;336;p13"/>
                <p:cNvSpPr/>
                <p:nvPr/>
              </p:nvSpPr>
              <p:spPr>
                <a:xfrm>
                  <a:off x="8493840" y="837000"/>
                  <a:ext cx="228600" cy="232560"/>
                </a:xfrm>
                <a:custGeom>
                  <a:avLst/>
                  <a:gdLst>
                    <a:gd name="textAreaLeft" fmla="*/ 0 w 228600"/>
                    <a:gd name="textAreaRight" fmla="*/ 228960 w 228600"/>
                    <a:gd name="textAreaTop" fmla="*/ 0 h 232560"/>
                    <a:gd name="textAreaBottom" fmla="*/ 232920 h 23256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" name="Google Shape;337;p13"/>
                <p:cNvSpPr/>
                <p:nvPr/>
              </p:nvSpPr>
              <p:spPr>
                <a:xfrm>
                  <a:off x="8596080" y="942120"/>
                  <a:ext cx="23040" cy="25560"/>
                </a:xfrm>
                <a:custGeom>
                  <a:avLst/>
                  <a:gdLst>
                    <a:gd name="textAreaLeft" fmla="*/ 0 w 23040"/>
                    <a:gd name="textAreaRight" fmla="*/ 23400 w 23040"/>
                    <a:gd name="textAreaTop" fmla="*/ 0 h 25560"/>
                    <a:gd name="textAreaBottom" fmla="*/ 25920 h 2556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2960" bIns="12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" name="Google Shape;338;p13"/>
                <p:cNvSpPr/>
                <p:nvPr/>
              </p:nvSpPr>
              <p:spPr>
                <a:xfrm>
                  <a:off x="8560440" y="1095480"/>
                  <a:ext cx="93600" cy="201960"/>
                </a:xfrm>
                <a:custGeom>
                  <a:avLst/>
                  <a:gdLst>
                    <a:gd name="textAreaLeft" fmla="*/ 0 w 93600"/>
                    <a:gd name="textAreaRight" fmla="*/ 93960 w 93600"/>
                    <a:gd name="textAreaTop" fmla="*/ 0 h 201960"/>
                    <a:gd name="textAreaBottom" fmla="*/ 202320 h 20196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7" name="Google Shape;339;p13"/>
                <p:cNvSpPr/>
                <p:nvPr/>
              </p:nvSpPr>
              <p:spPr>
                <a:xfrm>
                  <a:off x="8377200" y="1049760"/>
                  <a:ext cx="186120" cy="116280"/>
                </a:xfrm>
                <a:custGeom>
                  <a:avLst/>
                  <a:gdLst>
                    <a:gd name="textAreaLeft" fmla="*/ 0 w 186120"/>
                    <a:gd name="textAreaRight" fmla="*/ 186480 w 186120"/>
                    <a:gd name="textAreaTop" fmla="*/ 0 h 116280"/>
                    <a:gd name="textAreaBottom" fmla="*/ 116640 h 11628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" name="Google Shape;340;p13"/>
                <p:cNvSpPr/>
                <p:nvPr/>
              </p:nvSpPr>
              <p:spPr>
                <a:xfrm>
                  <a:off x="8651880" y="1045080"/>
                  <a:ext cx="186480" cy="120960"/>
                </a:xfrm>
                <a:custGeom>
                  <a:avLst/>
                  <a:gdLst>
                    <a:gd name="textAreaLeft" fmla="*/ 0 w 186480"/>
                    <a:gd name="textAreaRight" fmla="*/ 186840 w 186480"/>
                    <a:gd name="textAreaTop" fmla="*/ 0 h 120960"/>
                    <a:gd name="textAreaBottom" fmla="*/ 121320 h 1209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9" name="Google Shape;341;p13"/>
              <p:cNvGrpSpPr/>
              <p:nvPr/>
            </p:nvGrpSpPr>
            <p:grpSpPr>
              <a:xfrm>
                <a:off x="8408160" y="235800"/>
                <a:ext cx="399240" cy="400320"/>
                <a:chOff x="8408160" y="235800"/>
                <a:chExt cx="399240" cy="400320"/>
              </a:xfrm>
            </p:grpSpPr>
            <p:sp>
              <p:nvSpPr>
                <p:cNvPr id="100" name="Google Shape;342;p13"/>
                <p:cNvSpPr/>
                <p:nvPr/>
              </p:nvSpPr>
              <p:spPr>
                <a:xfrm>
                  <a:off x="8562600" y="315000"/>
                  <a:ext cx="87840" cy="106200"/>
                </a:xfrm>
                <a:custGeom>
                  <a:avLst/>
                  <a:gdLst>
                    <a:gd name="textAreaLeft" fmla="*/ 0 w 87840"/>
                    <a:gd name="textAreaRight" fmla="*/ 88200 w 87840"/>
                    <a:gd name="textAreaTop" fmla="*/ 0 h 106200"/>
                    <a:gd name="textAreaBottom" fmla="*/ 106560 h 106200"/>
                  </a:gdLst>
                  <a:ahLst/>
                  <a:cxnLst/>
                  <a:rect l="textAreaLeft" t="textAreaTop" r="textAreaRight" b="textAreaBottom"/>
                  <a:pathLst>
                    <a:path w="452" h="545">
                      <a:moveTo>
                        <a:pt x="452" y="224"/>
                      </a:moveTo>
                      <a:cubicBezTo>
                        <a:pt x="452" y="143"/>
                        <a:pt x="441" y="68"/>
                        <a:pt x="42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184"/>
                        <a:pt x="12" y="349"/>
                        <a:pt x="58" y="545"/>
                      </a:cubicBezTo>
                      <a:cubicBezTo>
                        <a:pt x="166" y="545"/>
                        <a:pt x="166" y="545"/>
                        <a:pt x="166" y="545"/>
                      </a:cubicBezTo>
                      <a:cubicBezTo>
                        <a:pt x="166" y="302"/>
                        <a:pt x="166" y="302"/>
                        <a:pt x="166" y="302"/>
                      </a:cubicBezTo>
                      <a:cubicBezTo>
                        <a:pt x="166" y="265"/>
                        <a:pt x="196" y="235"/>
                        <a:pt x="233" y="235"/>
                      </a:cubicBezTo>
                      <a:cubicBezTo>
                        <a:pt x="269" y="235"/>
                        <a:pt x="299" y="265"/>
                        <a:pt x="299" y="302"/>
                      </a:cubicBezTo>
                      <a:cubicBezTo>
                        <a:pt x="299" y="545"/>
                        <a:pt x="299" y="545"/>
                        <a:pt x="299" y="545"/>
                      </a:cubicBezTo>
                      <a:cubicBezTo>
                        <a:pt x="418" y="545"/>
                        <a:pt x="418" y="545"/>
                        <a:pt x="418" y="545"/>
                      </a:cubicBezTo>
                      <a:cubicBezTo>
                        <a:pt x="442" y="430"/>
                        <a:pt x="451" y="328"/>
                        <a:pt x="452" y="2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" name="Google Shape;343;p13"/>
                <p:cNvSpPr/>
                <p:nvPr/>
              </p:nvSpPr>
              <p:spPr>
                <a:xfrm>
                  <a:off x="8576640" y="235800"/>
                  <a:ext cx="62640" cy="52920"/>
                </a:xfrm>
                <a:custGeom>
                  <a:avLst/>
                  <a:gdLst>
                    <a:gd name="textAreaLeft" fmla="*/ 0 w 62640"/>
                    <a:gd name="textAreaRight" fmla="*/ 63000 w 62640"/>
                    <a:gd name="textAreaTop" fmla="*/ 0 h 52920"/>
                    <a:gd name="textAreaBottom" fmla="*/ 53280 h 52920"/>
                  </a:gdLst>
                  <a:ahLst/>
                  <a:cxnLst/>
                  <a:rect l="textAreaLeft" t="textAreaTop" r="textAreaRight" b="textAreaBottom"/>
                  <a:pathLst>
                    <a:path w="323" h="272">
                      <a:moveTo>
                        <a:pt x="140" y="15"/>
                      </a:moveTo>
                      <a:cubicBezTo>
                        <a:pt x="81" y="94"/>
                        <a:pt x="34" y="180"/>
                        <a:pt x="0" y="272"/>
                      </a:cubicBezTo>
                      <a:cubicBezTo>
                        <a:pt x="323" y="272"/>
                        <a:pt x="323" y="272"/>
                        <a:pt x="323" y="272"/>
                      </a:cubicBezTo>
                      <a:cubicBezTo>
                        <a:pt x="301" y="215"/>
                        <a:pt x="277" y="166"/>
                        <a:pt x="254" y="126"/>
                      </a:cubicBezTo>
                      <a:cubicBezTo>
                        <a:pt x="230" y="82"/>
                        <a:pt x="206" y="45"/>
                        <a:pt x="184" y="15"/>
                      </a:cubicBezTo>
                      <a:cubicBezTo>
                        <a:pt x="173" y="0"/>
                        <a:pt x="151" y="0"/>
                        <a:pt x="140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640" bIns="26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" name="Google Shape;344;p13"/>
                <p:cNvSpPr/>
                <p:nvPr/>
              </p:nvSpPr>
              <p:spPr>
                <a:xfrm>
                  <a:off x="8669160" y="396720"/>
                  <a:ext cx="14040" cy="43560"/>
                </a:xfrm>
                <a:custGeom>
                  <a:avLst/>
                  <a:gdLst>
                    <a:gd name="textAreaLeft" fmla="*/ 0 w 14040"/>
                    <a:gd name="textAreaRight" fmla="*/ 14400 w 14040"/>
                    <a:gd name="textAreaTop" fmla="*/ 0 h 43560"/>
                    <a:gd name="textAreaBottom" fmla="*/ 43920 h 43560"/>
                  </a:gdLst>
                  <a:ahLst/>
                  <a:cxnLst/>
                  <a:rect l="textAreaLeft" t="textAreaTop" r="textAreaRight" b="textAreaBottom"/>
                  <a:pathLst>
                    <a:path w="75" h="225">
                      <a:moveTo>
                        <a:pt x="0" y="166"/>
                      </a:moveTo>
                      <a:cubicBezTo>
                        <a:pt x="75" y="225"/>
                        <a:pt x="75" y="225"/>
                        <a:pt x="75" y="225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1" y="51"/>
                        <a:pt x="13" y="108"/>
                        <a:pt x="0" y="16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1960" bIns="21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" name="Google Shape;345;p13"/>
                <p:cNvSpPr/>
                <p:nvPr/>
              </p:nvSpPr>
              <p:spPr>
                <a:xfrm>
                  <a:off x="8408160" y="288000"/>
                  <a:ext cx="142560" cy="17568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680"/>
                    <a:gd name="textAreaBottom" fmla="*/ 176040 h 175680"/>
                  </a:gdLst>
                  <a:ahLst/>
                  <a:cxnLst/>
                  <a:rect l="textAreaLeft" t="textAreaTop" r="textAreaRight" b="textAreaBottom"/>
                  <a:pathLst>
                    <a:path w="733" h="901">
                      <a:moveTo>
                        <a:pt x="0" y="51"/>
                      </a:move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59" y="618"/>
                        <a:pt x="134" y="641"/>
                        <a:pt x="183" y="678"/>
                      </a:cubicBezTo>
                      <a:cubicBezTo>
                        <a:pt x="235" y="717"/>
                        <a:pt x="276" y="770"/>
                        <a:pt x="302" y="830"/>
                      </a:cubicBezTo>
                      <a:cubicBezTo>
                        <a:pt x="343" y="841"/>
                        <a:pt x="379" y="866"/>
                        <a:pt x="403" y="901"/>
                      </a:cubicBezTo>
                      <a:cubicBezTo>
                        <a:pt x="437" y="893"/>
                        <a:pt x="470" y="882"/>
                        <a:pt x="502" y="869"/>
                      </a:cubicBezTo>
                      <a:cubicBezTo>
                        <a:pt x="502" y="569"/>
                        <a:pt x="502" y="569"/>
                        <a:pt x="502" y="569"/>
                      </a:cubicBezTo>
                      <a:cubicBezTo>
                        <a:pt x="502" y="551"/>
                        <a:pt x="510" y="533"/>
                        <a:pt x="524" y="520"/>
                      </a:cubicBezTo>
                      <a:cubicBezTo>
                        <a:pt x="675" y="382"/>
                        <a:pt x="675" y="382"/>
                        <a:pt x="675" y="382"/>
                      </a:cubicBezTo>
                      <a:cubicBezTo>
                        <a:pt x="672" y="252"/>
                        <a:pt x="692" y="122"/>
                        <a:pt x="73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2"/>
                        <a:pt x="0" y="5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" name="Google Shape;346;p13"/>
                <p:cNvSpPr/>
                <p:nvPr/>
              </p:nvSpPr>
              <p:spPr>
                <a:xfrm>
                  <a:off x="8664840" y="288000"/>
                  <a:ext cx="142560" cy="17532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320"/>
                    <a:gd name="textAreaBottom" fmla="*/ 175680 h 175320"/>
                  </a:gdLst>
                  <a:ahLst/>
                  <a:cxnLst/>
                  <a:rect l="textAreaLeft" t="textAreaTop" r="textAreaRight" b="textAreaBottom"/>
                  <a:pathLst>
                    <a:path w="732" h="898">
                      <a:moveTo>
                        <a:pt x="323" y="898"/>
                      </a:moveTo>
                      <a:cubicBezTo>
                        <a:pt x="350" y="860"/>
                        <a:pt x="392" y="834"/>
                        <a:pt x="439" y="827"/>
                      </a:cubicBezTo>
                      <a:cubicBezTo>
                        <a:pt x="490" y="721"/>
                        <a:pt x="612" y="648"/>
                        <a:pt x="732" y="628"/>
                      </a:cubicBezTo>
                      <a:cubicBezTo>
                        <a:pt x="732" y="51"/>
                        <a:pt x="732" y="51"/>
                        <a:pt x="732" y="51"/>
                      </a:cubicBezTo>
                      <a:cubicBezTo>
                        <a:pt x="732" y="22"/>
                        <a:pt x="709" y="0"/>
                        <a:pt x="68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109"/>
                        <a:pt x="64" y="244"/>
                        <a:pt x="61" y="384"/>
                      </a:cubicBezTo>
                      <a:cubicBezTo>
                        <a:pt x="210" y="528"/>
                        <a:pt x="210" y="528"/>
                        <a:pt x="210" y="528"/>
                      </a:cubicBezTo>
                      <a:cubicBezTo>
                        <a:pt x="223" y="540"/>
                        <a:pt x="230" y="557"/>
                        <a:pt x="230" y="576"/>
                      </a:cubicBezTo>
                      <a:cubicBezTo>
                        <a:pt x="230" y="866"/>
                        <a:pt x="230" y="866"/>
                        <a:pt x="230" y="866"/>
                      </a:cubicBezTo>
                      <a:cubicBezTo>
                        <a:pt x="260" y="879"/>
                        <a:pt x="291" y="890"/>
                        <a:pt x="323" y="8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" name="Google Shape;347;p13"/>
                <p:cNvSpPr/>
                <p:nvPr/>
              </p:nvSpPr>
              <p:spPr>
                <a:xfrm>
                  <a:off x="8408160" y="433080"/>
                  <a:ext cx="133560" cy="126000"/>
                </a:xfrm>
                <a:custGeom>
                  <a:avLst/>
                  <a:gdLst>
                    <a:gd name="textAreaLeft" fmla="*/ 0 w 133560"/>
                    <a:gd name="textAreaRight" fmla="*/ 133920 w 133560"/>
                    <a:gd name="textAreaTop" fmla="*/ 0 h 126000"/>
                    <a:gd name="textAreaBottom" fmla="*/ 126360 h 126000"/>
                  </a:gdLst>
                  <a:ahLst/>
                  <a:cxnLst/>
                  <a:rect l="textAreaLeft" t="textAreaTop" r="textAreaRight" b="textAreaBottom"/>
                  <a:pathLst>
                    <a:path w="687" h="646">
                      <a:moveTo>
                        <a:pt x="657" y="590"/>
                      </a:moveTo>
                      <a:cubicBezTo>
                        <a:pt x="657" y="429"/>
                        <a:pt x="525" y="298"/>
                        <a:pt x="364" y="298"/>
                      </a:cubicBezTo>
                      <a:cubicBezTo>
                        <a:pt x="336" y="298"/>
                        <a:pt x="306" y="278"/>
                        <a:pt x="299" y="247"/>
                      </a:cubicBezTo>
                      <a:cubicBezTo>
                        <a:pt x="295" y="227"/>
                        <a:pt x="277" y="214"/>
                        <a:pt x="257" y="214"/>
                      </a:cubicBezTo>
                      <a:cubicBezTo>
                        <a:pt x="256" y="214"/>
                        <a:pt x="256" y="214"/>
                        <a:pt x="256" y="214"/>
                      </a:cubicBezTo>
                      <a:cubicBezTo>
                        <a:pt x="226" y="215"/>
                        <a:pt x="199" y="195"/>
                        <a:pt x="190" y="166"/>
                      </a:cubicBezTo>
                      <a:cubicBezTo>
                        <a:pt x="165" y="83"/>
                        <a:pt x="80" y="22"/>
                        <a:pt x="0" y="0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624"/>
                        <a:pt x="23" y="646"/>
                        <a:pt x="51" y="646"/>
                      </a:cubicBezTo>
                      <a:cubicBezTo>
                        <a:pt x="687" y="646"/>
                        <a:pt x="687" y="646"/>
                        <a:pt x="687" y="646"/>
                      </a:cubicBezTo>
                      <a:cubicBezTo>
                        <a:pt x="669" y="635"/>
                        <a:pt x="657" y="614"/>
                        <a:pt x="657" y="5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" name="Google Shape;348;p13"/>
                <p:cNvSpPr/>
                <p:nvPr/>
              </p:nvSpPr>
              <p:spPr>
                <a:xfrm>
                  <a:off x="8672040" y="437040"/>
                  <a:ext cx="135360" cy="12204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22040"/>
                    <a:gd name="textAreaBottom" fmla="*/ 122400 h 122040"/>
                  </a:gdLst>
                  <a:ahLst/>
                  <a:cxnLst/>
                  <a:rect l="textAreaLeft" t="textAreaTop" r="textAreaRight" b="textAreaBottom"/>
                  <a:pathLst>
                    <a:path w="696" h="627">
                      <a:moveTo>
                        <a:pt x="696" y="0"/>
                      </a:moveTo>
                      <a:cubicBezTo>
                        <a:pt x="617" y="20"/>
                        <a:pt x="536" y="74"/>
                        <a:pt x="512" y="150"/>
                      </a:cubicBezTo>
                      <a:cubicBezTo>
                        <a:pt x="502" y="181"/>
                        <a:pt x="470" y="200"/>
                        <a:pt x="438" y="195"/>
                      </a:cubicBezTo>
                      <a:cubicBezTo>
                        <a:pt x="416" y="192"/>
                        <a:pt x="394" y="206"/>
                        <a:pt x="389" y="228"/>
                      </a:cubicBezTo>
                      <a:cubicBezTo>
                        <a:pt x="382" y="255"/>
                        <a:pt x="358" y="278"/>
                        <a:pt x="325" y="278"/>
                      </a:cubicBezTo>
                      <a:cubicBezTo>
                        <a:pt x="163" y="278"/>
                        <a:pt x="32" y="409"/>
                        <a:pt x="32" y="571"/>
                      </a:cubicBezTo>
                      <a:cubicBezTo>
                        <a:pt x="32" y="595"/>
                        <a:pt x="19" y="616"/>
                        <a:pt x="0" y="627"/>
                      </a:cubicBezTo>
                      <a:cubicBezTo>
                        <a:pt x="645" y="627"/>
                        <a:pt x="645" y="627"/>
                        <a:pt x="645" y="627"/>
                      </a:cubicBezTo>
                      <a:cubicBezTo>
                        <a:pt x="673" y="627"/>
                        <a:pt x="696" y="605"/>
                        <a:pt x="696" y="576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" name="Google Shape;349;p13"/>
                <p:cNvSpPr/>
                <p:nvPr/>
              </p:nvSpPr>
              <p:spPr>
                <a:xfrm>
                  <a:off x="8444520" y="585720"/>
                  <a:ext cx="326520" cy="50400"/>
                </a:xfrm>
                <a:custGeom>
                  <a:avLst/>
                  <a:gdLst>
                    <a:gd name="textAreaLeft" fmla="*/ 0 w 326520"/>
                    <a:gd name="textAreaRight" fmla="*/ 326880 w 326520"/>
                    <a:gd name="textAreaTop" fmla="*/ 0 h 50400"/>
                    <a:gd name="textAreaBottom" fmla="*/ 50760 h 50400"/>
                  </a:gdLst>
                  <a:ahLst/>
                  <a:cxnLst/>
                  <a:rect l="textAreaLeft" t="textAreaTop" r="textAreaRight" b="textAreaBottom"/>
                  <a:pathLst>
                    <a:path w="1675" h="260">
                      <a:moveTo>
                        <a:pt x="1586" y="127"/>
                      </a:moveTo>
                      <a:cubicBezTo>
                        <a:pt x="1299" y="127"/>
                        <a:pt x="1299" y="127"/>
                        <a:pt x="1299" y="127"/>
                      </a:cubicBezTo>
                      <a:cubicBezTo>
                        <a:pt x="1299" y="0"/>
                        <a:pt x="1299" y="0"/>
                        <a:pt x="1299" y="0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127"/>
                        <a:pt x="375" y="127"/>
                        <a:pt x="375" y="127"/>
                      </a:cubicBezTo>
                      <a:cubicBezTo>
                        <a:pt x="89" y="127"/>
                        <a:pt x="89" y="127"/>
                        <a:pt x="89" y="127"/>
                      </a:cubicBezTo>
                      <a:cubicBezTo>
                        <a:pt x="0" y="131"/>
                        <a:pt x="1" y="257"/>
                        <a:pt x="89" y="260"/>
                      </a:cubicBezTo>
                      <a:cubicBezTo>
                        <a:pt x="1586" y="260"/>
                        <a:pt x="1586" y="260"/>
                        <a:pt x="1586" y="260"/>
                      </a:cubicBezTo>
                      <a:cubicBezTo>
                        <a:pt x="1675" y="257"/>
                        <a:pt x="1674" y="131"/>
                        <a:pt x="1586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200" bIns="25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8" name="Google Shape;350;p13"/>
                <p:cNvSpPr/>
                <p:nvPr/>
              </p:nvSpPr>
              <p:spPr>
                <a:xfrm>
                  <a:off x="8532000" y="395280"/>
                  <a:ext cx="16920" cy="46800"/>
                </a:xfrm>
                <a:custGeom>
                  <a:avLst/>
                  <a:gdLst>
                    <a:gd name="textAreaLeft" fmla="*/ 0 w 16920"/>
                    <a:gd name="textAreaRight" fmla="*/ 17280 w 16920"/>
                    <a:gd name="textAreaTop" fmla="*/ 0 h 46800"/>
                    <a:gd name="textAreaBottom" fmla="*/ 47160 h 46800"/>
                  </a:gdLst>
                  <a:ahLst/>
                  <a:cxnLst/>
                  <a:rect l="textAreaLeft" t="textAreaTop" r="textAreaRight" b="textAreaBottom"/>
                  <a:pathLst>
                    <a:path w="88" h="241">
                      <a:moveTo>
                        <a:pt x="0" y="241"/>
                      </a:moveTo>
                      <a:cubicBezTo>
                        <a:pt x="88" y="174"/>
                        <a:pt x="88" y="174"/>
                        <a:pt x="88" y="174"/>
                      </a:cubicBezTo>
                      <a:cubicBezTo>
                        <a:pt x="73" y="116"/>
                        <a:pt x="62" y="57"/>
                        <a:pt x="54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400" bIns="234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9" name="Google Shape;351;p13"/>
                <p:cNvSpPr/>
                <p:nvPr/>
              </p:nvSpPr>
              <p:spPr>
                <a:xfrm>
                  <a:off x="8523360" y="447480"/>
                  <a:ext cx="168480" cy="111600"/>
                </a:xfrm>
                <a:custGeom>
                  <a:avLst/>
                  <a:gdLst>
                    <a:gd name="textAreaLeft" fmla="*/ 0 w 168480"/>
                    <a:gd name="textAreaRight" fmla="*/ 168840 w 168480"/>
                    <a:gd name="textAreaTop" fmla="*/ 0 h 111600"/>
                    <a:gd name="textAreaBottom" fmla="*/ 111960 h 111600"/>
                  </a:gdLst>
                  <a:ahLst/>
                  <a:cxnLst/>
                  <a:rect l="textAreaLeft" t="textAreaTop" r="textAreaRight" b="textAreaBottom"/>
                  <a:pathLst>
                    <a:path w="865" h="573">
                      <a:moveTo>
                        <a:pt x="297" y="573"/>
                      </a:moveTo>
                      <a:cubicBezTo>
                        <a:pt x="562" y="573"/>
                        <a:pt x="562" y="573"/>
                        <a:pt x="562" y="573"/>
                      </a:cubicBezTo>
                      <a:cubicBezTo>
                        <a:pt x="577" y="523"/>
                        <a:pt x="615" y="481"/>
                        <a:pt x="663" y="462"/>
                      </a:cubicBezTo>
                      <a:cubicBezTo>
                        <a:pt x="680" y="331"/>
                        <a:pt x="757" y="219"/>
                        <a:pt x="865" y="153"/>
                      </a:cubicBezTo>
                      <a:cubicBezTo>
                        <a:pt x="863" y="152"/>
                        <a:pt x="862" y="151"/>
                        <a:pt x="860" y="150"/>
                      </a:cubicBezTo>
                      <a:cubicBezTo>
                        <a:pt x="858" y="149"/>
                        <a:pt x="856" y="148"/>
                        <a:pt x="854" y="147"/>
                      </a:cubicBezTo>
                      <a:cubicBezTo>
                        <a:pt x="819" y="128"/>
                        <a:pt x="785" y="106"/>
                        <a:pt x="754" y="82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117" y="86"/>
                        <a:pt x="117" y="86"/>
                        <a:pt x="117" y="86"/>
                      </a:cubicBezTo>
                      <a:cubicBezTo>
                        <a:pt x="80" y="113"/>
                        <a:pt x="41" y="137"/>
                        <a:pt x="0" y="158"/>
                      </a:cubicBezTo>
                      <a:cubicBezTo>
                        <a:pt x="105" y="224"/>
                        <a:pt x="179" y="334"/>
                        <a:pt x="195" y="463"/>
                      </a:cubicBezTo>
                      <a:cubicBezTo>
                        <a:pt x="244" y="482"/>
                        <a:pt x="282" y="523"/>
                        <a:pt x="297" y="573"/>
                      </a:cubicBezTo>
                      <a:close/>
                      <a:moveTo>
                        <a:pt x="389" y="339"/>
                      </a:moveTo>
                      <a:cubicBezTo>
                        <a:pt x="415" y="313"/>
                        <a:pt x="457" y="313"/>
                        <a:pt x="483" y="339"/>
                      </a:cubicBezTo>
                      <a:cubicBezTo>
                        <a:pt x="543" y="404"/>
                        <a:pt x="454" y="493"/>
                        <a:pt x="389" y="433"/>
                      </a:cubicBezTo>
                      <a:cubicBezTo>
                        <a:pt x="363" y="407"/>
                        <a:pt x="363" y="365"/>
                        <a:pt x="389" y="33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10" name="Google Shape;352;p13"/>
              <p:cNvGrpSpPr/>
              <p:nvPr/>
            </p:nvGrpSpPr>
            <p:grpSpPr>
              <a:xfrm>
                <a:off x="8993160" y="584640"/>
                <a:ext cx="344160" cy="317160"/>
                <a:chOff x="8993160" y="584640"/>
                <a:chExt cx="344160" cy="317160"/>
              </a:xfrm>
            </p:grpSpPr>
            <p:sp>
              <p:nvSpPr>
                <p:cNvPr id="111" name="Google Shape;353;p13"/>
                <p:cNvSpPr/>
                <p:nvPr/>
              </p:nvSpPr>
              <p:spPr>
                <a:xfrm>
                  <a:off x="9108000" y="6386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2" name="Google Shape;354;p13"/>
                <p:cNvSpPr/>
                <p:nvPr/>
              </p:nvSpPr>
              <p:spPr>
                <a:xfrm>
                  <a:off x="8993160" y="8233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3" name="Google Shape;355;p13"/>
                <p:cNvSpPr/>
                <p:nvPr/>
              </p:nvSpPr>
              <p:spPr>
                <a:xfrm>
                  <a:off x="9026280" y="5846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4" name="Google Shape;356;p13"/>
                <p:cNvSpPr/>
                <p:nvPr/>
              </p:nvSpPr>
              <p:spPr>
                <a:xfrm>
                  <a:off x="9051120" y="7905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115" name="Google Shape;357;p13"/>
          <p:cNvGrpSpPr/>
          <p:nvPr/>
        </p:nvGrpSpPr>
        <p:grpSpPr>
          <a:xfrm>
            <a:off x="-3638160" y="-2808720"/>
            <a:ext cx="5889960" cy="9371520"/>
            <a:chOff x="-3638160" y="-2808720"/>
            <a:chExt cx="5889960" cy="9371520"/>
          </a:xfrm>
        </p:grpSpPr>
        <p:pic>
          <p:nvPicPr>
            <p:cNvPr id="116" name="Google Shape;358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3138600">
              <a:off x="-1972440" y="-2080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Google Shape;359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023800">
              <a:off x="-2974320" y="2406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72000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395856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395856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title"/>
          </p:nvPr>
        </p:nvSpPr>
        <p:spPr>
          <a:xfrm>
            <a:off x="72000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title"/>
          </p:nvPr>
        </p:nvSpPr>
        <p:spPr>
          <a:xfrm>
            <a:off x="72000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title"/>
          </p:nvPr>
        </p:nvSpPr>
        <p:spPr>
          <a:xfrm>
            <a:off x="395856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401;p15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402;p1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53" name="Google Shape;403;p15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154" name="Google Shape;404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Google Shape;405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6" name="Google Shape;406;p15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57" name="Google Shape;407;p1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8" name="Google Shape;408;p15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59" name="Google Shape;409;p15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0;p15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1" name="Google Shape;411;p15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62" name="Google Shape;412;p15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3;p15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4;p15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19440" y="53964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3160" y="554760"/>
            <a:ext cx="2800800" cy="404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671640" y="539640"/>
            <a:ext cx="2304000" cy="228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8333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671640" y="2953800"/>
            <a:ext cx="474012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437;p17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438;p17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85" name="Google Shape;439;p17"/>
          <p:cNvGrpSpPr/>
          <p:nvPr/>
        </p:nvGrpSpPr>
        <p:grpSpPr>
          <a:xfrm>
            <a:off x="-2667600" y="2296080"/>
            <a:ext cx="14666760" cy="4977000"/>
            <a:chOff x="-2667600" y="2296080"/>
            <a:chExt cx="14666760" cy="4977000"/>
          </a:xfrm>
        </p:grpSpPr>
        <p:pic>
          <p:nvPicPr>
            <p:cNvPr id="186" name="Google Shape;440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957600">
              <a:off x="7895520" y="3190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Google Shape;441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3656000">
              <a:off x="-1964880" y="30391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8" name="Google Shape;442;p17"/>
          <p:cNvGrpSpPr/>
          <p:nvPr/>
        </p:nvGrpSpPr>
        <p:grpSpPr>
          <a:xfrm>
            <a:off x="8093880" y="-442440"/>
            <a:ext cx="2007000" cy="1963080"/>
            <a:chOff x="8093880" y="-442440"/>
            <a:chExt cx="2007000" cy="1963080"/>
          </a:xfrm>
        </p:grpSpPr>
        <p:pic>
          <p:nvPicPr>
            <p:cNvPr id="189" name="Google Shape;443;p1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>
              <a:off x="809388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0" name="Google Shape;444;p17"/>
            <p:cNvGrpSpPr/>
            <p:nvPr/>
          </p:nvGrpSpPr>
          <p:grpSpPr>
            <a:xfrm>
              <a:off x="8962920" y="-52200"/>
              <a:ext cx="344160" cy="317160"/>
              <a:chOff x="8962920" y="-52200"/>
              <a:chExt cx="344160" cy="317160"/>
            </a:xfrm>
          </p:grpSpPr>
          <p:sp>
            <p:nvSpPr>
              <p:cNvPr id="191" name="Google Shape;445;p17"/>
              <p:cNvSpPr/>
              <p:nvPr/>
            </p:nvSpPr>
            <p:spPr>
              <a:xfrm>
                <a:off x="9077760" y="180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2" name="Google Shape;446;p17"/>
              <p:cNvSpPr/>
              <p:nvPr/>
            </p:nvSpPr>
            <p:spPr>
              <a:xfrm>
                <a:off x="8962920" y="186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3" name="Google Shape;447;p17"/>
              <p:cNvSpPr/>
              <p:nvPr/>
            </p:nvSpPr>
            <p:spPr>
              <a:xfrm>
                <a:off x="8996040" y="-522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4" name="Google Shape;448;p17"/>
              <p:cNvSpPr/>
              <p:nvPr/>
            </p:nvSpPr>
            <p:spPr>
              <a:xfrm>
                <a:off x="9020880" y="153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5" name="Google Shape;449;p17"/>
            <p:cNvGrpSpPr/>
            <p:nvPr/>
          </p:nvGrpSpPr>
          <p:grpSpPr>
            <a:xfrm>
              <a:off x="8332200" y="-50760"/>
              <a:ext cx="314280" cy="314640"/>
              <a:chOff x="8332200" y="-50760"/>
              <a:chExt cx="314280" cy="314640"/>
            </a:xfrm>
          </p:grpSpPr>
          <p:sp>
            <p:nvSpPr>
              <p:cNvPr id="196" name="Google Shape;450;p17"/>
              <p:cNvSpPr/>
              <p:nvPr/>
            </p:nvSpPr>
            <p:spPr>
              <a:xfrm>
                <a:off x="8371440" y="-2088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451;p17"/>
              <p:cNvSpPr/>
              <p:nvPr/>
            </p:nvSpPr>
            <p:spPr>
              <a:xfrm>
                <a:off x="8332200" y="-507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8" name="Google Shape;452;p17"/>
            <p:cNvGrpSpPr/>
            <p:nvPr/>
          </p:nvGrpSpPr>
          <p:grpSpPr>
            <a:xfrm>
              <a:off x="8649360" y="489960"/>
              <a:ext cx="356040" cy="357120"/>
              <a:chOff x="8649360" y="489960"/>
              <a:chExt cx="356040" cy="357120"/>
            </a:xfrm>
          </p:grpSpPr>
          <p:sp>
            <p:nvSpPr>
              <p:cNvPr id="199" name="Google Shape;453;p17"/>
              <p:cNvSpPr/>
              <p:nvPr/>
            </p:nvSpPr>
            <p:spPr>
              <a:xfrm>
                <a:off x="8727120" y="7002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0" name="Google Shape;454;p17"/>
              <p:cNvSpPr/>
              <p:nvPr/>
            </p:nvSpPr>
            <p:spPr>
              <a:xfrm>
                <a:off x="8858880" y="7009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1" name="Google Shape;455;p17"/>
              <p:cNvSpPr/>
              <p:nvPr/>
            </p:nvSpPr>
            <p:spPr>
              <a:xfrm>
                <a:off x="8727120" y="5688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2" name="Google Shape;456;p17"/>
              <p:cNvSpPr/>
              <p:nvPr/>
            </p:nvSpPr>
            <p:spPr>
              <a:xfrm>
                <a:off x="8857440" y="5688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7;p17"/>
              <p:cNvSpPr/>
              <p:nvPr/>
            </p:nvSpPr>
            <p:spPr>
              <a:xfrm>
                <a:off x="8808480" y="65196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8;p17"/>
              <p:cNvSpPr/>
              <p:nvPr/>
            </p:nvSpPr>
            <p:spPr>
              <a:xfrm>
                <a:off x="8721720" y="5641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9;p17"/>
              <p:cNvSpPr/>
              <p:nvPr/>
            </p:nvSpPr>
            <p:spPr>
              <a:xfrm>
                <a:off x="8649360" y="4899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6" name="Google Shape;460;p17"/>
            <p:cNvGrpSpPr/>
            <p:nvPr/>
          </p:nvGrpSpPr>
          <p:grpSpPr>
            <a:xfrm>
              <a:off x="9257400" y="485280"/>
              <a:ext cx="354600" cy="366480"/>
              <a:chOff x="9257400" y="485280"/>
              <a:chExt cx="354600" cy="366480"/>
            </a:xfrm>
          </p:grpSpPr>
          <p:sp>
            <p:nvSpPr>
              <p:cNvPr id="207" name="Google Shape;461;p17"/>
              <p:cNvSpPr/>
              <p:nvPr/>
            </p:nvSpPr>
            <p:spPr>
              <a:xfrm>
                <a:off x="9257400" y="4852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8" name="Google Shape;462;p17"/>
              <p:cNvSpPr/>
              <p:nvPr/>
            </p:nvSpPr>
            <p:spPr>
              <a:xfrm>
                <a:off x="9505440" y="8056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463;p17"/>
              <p:cNvSpPr/>
              <p:nvPr/>
            </p:nvSpPr>
            <p:spPr>
              <a:xfrm>
                <a:off x="9448920" y="7344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0" name="Google Shape;464;p17"/>
            <p:cNvGrpSpPr/>
            <p:nvPr/>
          </p:nvGrpSpPr>
          <p:grpSpPr>
            <a:xfrm>
              <a:off x="9623520" y="-52920"/>
              <a:ext cx="326880" cy="318600"/>
              <a:chOff x="9623520" y="-52920"/>
              <a:chExt cx="326880" cy="318600"/>
            </a:xfrm>
          </p:grpSpPr>
          <p:sp>
            <p:nvSpPr>
              <p:cNvPr id="211" name="Google Shape;465;p17"/>
              <p:cNvSpPr/>
              <p:nvPr/>
            </p:nvSpPr>
            <p:spPr>
              <a:xfrm>
                <a:off x="9749880" y="2440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6;p17"/>
              <p:cNvSpPr/>
              <p:nvPr/>
            </p:nvSpPr>
            <p:spPr>
              <a:xfrm>
                <a:off x="9623520" y="655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7;p17"/>
              <p:cNvSpPr/>
              <p:nvPr/>
            </p:nvSpPr>
            <p:spPr>
              <a:xfrm>
                <a:off x="9761400" y="1998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8;p17"/>
              <p:cNvSpPr/>
              <p:nvPr/>
            </p:nvSpPr>
            <p:spPr>
              <a:xfrm>
                <a:off x="9648720" y="-5292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9;p17"/>
              <p:cNvSpPr/>
              <p:nvPr/>
            </p:nvSpPr>
            <p:spPr>
              <a:xfrm>
                <a:off x="9777240" y="1576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6" name="Google Shape;470;p17"/>
              <p:cNvSpPr/>
              <p:nvPr/>
            </p:nvSpPr>
            <p:spPr>
              <a:xfrm>
                <a:off x="9792720" y="1148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7" name="Google Shape;471;p17"/>
              <p:cNvSpPr/>
              <p:nvPr/>
            </p:nvSpPr>
            <p:spPr>
              <a:xfrm>
                <a:off x="9821880" y="226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8" name="Google Shape;472;p17"/>
              <p:cNvSpPr/>
              <p:nvPr/>
            </p:nvSpPr>
            <p:spPr>
              <a:xfrm>
                <a:off x="9859320" y="18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9" name="Google Shape;473;p17"/>
              <p:cNvSpPr/>
              <p:nvPr/>
            </p:nvSpPr>
            <p:spPr>
              <a:xfrm>
                <a:off x="9896760" y="-270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482;p18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483;p18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23" name="Google Shape;484;p18"/>
          <p:cNvGrpSpPr/>
          <p:nvPr/>
        </p:nvGrpSpPr>
        <p:grpSpPr>
          <a:xfrm>
            <a:off x="-1748160" y="-2045880"/>
            <a:ext cx="13606200" cy="8901720"/>
            <a:chOff x="-1748160" y="-2045880"/>
            <a:chExt cx="13606200" cy="8901720"/>
          </a:xfrm>
        </p:grpSpPr>
        <p:pic>
          <p:nvPicPr>
            <p:cNvPr id="224" name="Google Shape;485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20138400" flipH="1">
              <a:off x="7759080" y="-14695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Google Shape;486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7800" flipH="1">
              <a:off x="-1670040" y="33116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6" name="Google Shape;487;p18"/>
          <p:cNvGrpSpPr/>
          <p:nvPr/>
        </p:nvGrpSpPr>
        <p:grpSpPr>
          <a:xfrm>
            <a:off x="8205480" y="3553200"/>
            <a:ext cx="1963080" cy="2057760"/>
            <a:chOff x="8205480" y="3553200"/>
            <a:chExt cx="1963080" cy="2057760"/>
          </a:xfrm>
        </p:grpSpPr>
        <p:pic>
          <p:nvPicPr>
            <p:cNvPr id="227" name="Google Shape;488;p1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8183520" y="357516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8" name="Google Shape;489;p18"/>
            <p:cNvGrpSpPr/>
            <p:nvPr/>
          </p:nvGrpSpPr>
          <p:grpSpPr>
            <a:xfrm>
              <a:off x="9154080" y="5293800"/>
              <a:ext cx="344520" cy="317160"/>
              <a:chOff x="9154080" y="5293800"/>
              <a:chExt cx="344520" cy="317160"/>
            </a:xfrm>
          </p:grpSpPr>
          <p:sp>
            <p:nvSpPr>
              <p:cNvPr id="229" name="Google Shape;490;p18"/>
              <p:cNvSpPr/>
              <p:nvPr/>
            </p:nvSpPr>
            <p:spPr>
              <a:xfrm>
                <a:off x="9268920" y="534744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91;p18"/>
              <p:cNvSpPr/>
              <p:nvPr/>
            </p:nvSpPr>
            <p:spPr>
              <a:xfrm>
                <a:off x="9154080" y="5532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92;p18"/>
              <p:cNvSpPr/>
              <p:nvPr/>
            </p:nvSpPr>
            <p:spPr>
              <a:xfrm>
                <a:off x="9187560" y="52938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93;p18"/>
              <p:cNvSpPr/>
              <p:nvPr/>
            </p:nvSpPr>
            <p:spPr>
              <a:xfrm>
                <a:off x="9212040" y="5499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3" name="Google Shape;494;p18"/>
            <p:cNvGrpSpPr/>
            <p:nvPr/>
          </p:nvGrpSpPr>
          <p:grpSpPr>
            <a:xfrm>
              <a:off x="9169200" y="4019400"/>
              <a:ext cx="314280" cy="314640"/>
              <a:chOff x="9169200" y="4019400"/>
              <a:chExt cx="314280" cy="314640"/>
            </a:xfrm>
          </p:grpSpPr>
          <p:sp>
            <p:nvSpPr>
              <p:cNvPr id="234" name="Google Shape;495;p18"/>
              <p:cNvSpPr/>
              <p:nvPr/>
            </p:nvSpPr>
            <p:spPr>
              <a:xfrm>
                <a:off x="9208800" y="40496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5" name="Google Shape;496;p18"/>
              <p:cNvSpPr/>
              <p:nvPr/>
            </p:nvSpPr>
            <p:spPr>
              <a:xfrm>
                <a:off x="9169200" y="401940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6" name="Google Shape;497;p18"/>
            <p:cNvGrpSpPr/>
            <p:nvPr/>
          </p:nvGrpSpPr>
          <p:grpSpPr>
            <a:xfrm>
              <a:off x="9148320" y="4635360"/>
              <a:ext cx="356040" cy="357120"/>
              <a:chOff x="9148320" y="4635360"/>
              <a:chExt cx="356040" cy="357120"/>
            </a:xfrm>
          </p:grpSpPr>
          <p:sp>
            <p:nvSpPr>
              <p:cNvPr id="237" name="Google Shape;498;p18"/>
              <p:cNvSpPr/>
              <p:nvPr/>
            </p:nvSpPr>
            <p:spPr>
              <a:xfrm>
                <a:off x="9226080" y="48456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" name="Google Shape;499;p18"/>
              <p:cNvSpPr/>
              <p:nvPr/>
            </p:nvSpPr>
            <p:spPr>
              <a:xfrm>
                <a:off x="9357840" y="48463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500;p18"/>
              <p:cNvSpPr/>
              <p:nvPr/>
            </p:nvSpPr>
            <p:spPr>
              <a:xfrm>
                <a:off x="9226080" y="47142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0" name="Google Shape;501;p18"/>
              <p:cNvSpPr/>
              <p:nvPr/>
            </p:nvSpPr>
            <p:spPr>
              <a:xfrm>
                <a:off x="9356400" y="47142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1" name="Google Shape;502;p18"/>
              <p:cNvSpPr/>
              <p:nvPr/>
            </p:nvSpPr>
            <p:spPr>
              <a:xfrm>
                <a:off x="9307440" y="479772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2" name="Google Shape;503;p18"/>
              <p:cNvSpPr/>
              <p:nvPr/>
            </p:nvSpPr>
            <p:spPr>
              <a:xfrm>
                <a:off x="9220320" y="47095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3" name="Google Shape;504;p18"/>
              <p:cNvSpPr/>
              <p:nvPr/>
            </p:nvSpPr>
            <p:spPr>
              <a:xfrm>
                <a:off x="9148320" y="46353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4" name="Google Shape;505;p18"/>
            <p:cNvGrpSpPr/>
            <p:nvPr/>
          </p:nvGrpSpPr>
          <p:grpSpPr>
            <a:xfrm>
              <a:off x="8591760" y="4953600"/>
              <a:ext cx="354600" cy="366480"/>
              <a:chOff x="8591760" y="4953600"/>
              <a:chExt cx="354600" cy="366480"/>
            </a:xfrm>
          </p:grpSpPr>
          <p:sp>
            <p:nvSpPr>
              <p:cNvPr id="245" name="Google Shape;506;p18"/>
              <p:cNvSpPr/>
              <p:nvPr/>
            </p:nvSpPr>
            <p:spPr>
              <a:xfrm>
                <a:off x="8591760" y="495360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507;p18"/>
              <p:cNvSpPr/>
              <p:nvPr/>
            </p:nvSpPr>
            <p:spPr>
              <a:xfrm>
                <a:off x="8840160" y="527400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7" name="Google Shape;508;p18"/>
              <p:cNvSpPr/>
              <p:nvPr/>
            </p:nvSpPr>
            <p:spPr>
              <a:xfrm>
                <a:off x="8783640" y="520308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8" name="Google Shape;509;p18"/>
            <p:cNvGrpSpPr/>
            <p:nvPr/>
          </p:nvGrpSpPr>
          <p:grpSpPr>
            <a:xfrm>
              <a:off x="8605800" y="4336200"/>
              <a:ext cx="326880" cy="318600"/>
              <a:chOff x="8605800" y="4336200"/>
              <a:chExt cx="326880" cy="318600"/>
            </a:xfrm>
          </p:grpSpPr>
          <p:sp>
            <p:nvSpPr>
              <p:cNvPr id="249" name="Google Shape;510;p18"/>
              <p:cNvSpPr/>
              <p:nvPr/>
            </p:nvSpPr>
            <p:spPr>
              <a:xfrm>
                <a:off x="8732160" y="463320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0" name="Google Shape;511;p18"/>
              <p:cNvSpPr/>
              <p:nvPr/>
            </p:nvSpPr>
            <p:spPr>
              <a:xfrm>
                <a:off x="8605800" y="445464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1" name="Google Shape;512;p18"/>
              <p:cNvSpPr/>
              <p:nvPr/>
            </p:nvSpPr>
            <p:spPr>
              <a:xfrm>
                <a:off x="8743680" y="458892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513;p18"/>
              <p:cNvSpPr/>
              <p:nvPr/>
            </p:nvSpPr>
            <p:spPr>
              <a:xfrm>
                <a:off x="8631000" y="433620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514;p18"/>
              <p:cNvSpPr/>
              <p:nvPr/>
            </p:nvSpPr>
            <p:spPr>
              <a:xfrm>
                <a:off x="8759520" y="454680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4" name="Google Shape;515;p18"/>
              <p:cNvSpPr/>
              <p:nvPr/>
            </p:nvSpPr>
            <p:spPr>
              <a:xfrm>
                <a:off x="8775000" y="450396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5" name="Google Shape;516;p18"/>
              <p:cNvSpPr/>
              <p:nvPr/>
            </p:nvSpPr>
            <p:spPr>
              <a:xfrm>
                <a:off x="8804160" y="441180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517;p18"/>
              <p:cNvSpPr/>
              <p:nvPr/>
            </p:nvSpPr>
            <p:spPr>
              <a:xfrm>
                <a:off x="8841600" y="439092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518;p18"/>
              <p:cNvSpPr/>
              <p:nvPr/>
            </p:nvSpPr>
            <p:spPr>
              <a:xfrm>
                <a:off x="8879040" y="436212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2009880" y="1076400"/>
            <a:ext cx="671472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Smart технології</a:t>
            </a:r>
            <a:endParaRPr lang="fr-FR" sz="3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2009880" y="2581200"/>
            <a:ext cx="536220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ctor"/>
                <a:ea typeface="Actor"/>
              </a:rPr>
              <a:t>Дослідження сучасних інновацій у технологіях для зручності життя.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737" name="Google Shape;813;p29"/>
          <p:cNvCxnSpPr/>
          <p:nvPr/>
        </p:nvCxnSpPr>
        <p:spPr>
          <a:xfrm>
            <a:off x="2104560" y="2577960"/>
            <a:ext cx="60642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8697"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Роль у розвитку міських інфраструктур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Smart технології відіграють ключову роль в розвитку міських інфраструктур, сприяючи створенню розумних міст. Вони включають в себе інтелектуальні системи управління</a:t>
            </a:r>
            <a:r>
              <a:rPr lang="zh-CN" sz="1200" b="0" strike="noStrike" spc="-1">
                <a:solidFill>
                  <a:schemeClr val="dk1"/>
                </a:solidFill>
                <a:latin typeface="Actor"/>
                <a:ea typeface="Actor"/>
              </a:rPr>
              <a:t>交通</a:t>
            </a: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, енергоефективні технології, а також вдосконалені системи збору та аналізу даних, що покращують якість життя громадян.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Висновки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Smart технології змінюють наш повсякденний життя, покращуючи ефективність, безпеку та комфорт. Їхнє впровадження в різні сфери, такі як побут, промисловість та інфраструктура, відкриває нові можливості для розвитку та інновацій, роблячи світ більш розумним і зручним.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60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title"/>
          </p:nvPr>
        </p:nvSpPr>
        <p:spPr>
          <a:xfrm>
            <a:off x="2095560" y="542880"/>
            <a:ext cx="536220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500" b="1" strike="noStrike" spc="-1">
                <a:solidFill>
                  <a:schemeClr val="dk1"/>
                </a:solidFill>
                <a:latin typeface="Montserrat"/>
                <a:ea typeface="Montserrat"/>
              </a:rPr>
              <a:t>Thank you!</a:t>
            </a:r>
            <a:endParaRPr lang="fr-FR" sz="5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2" name="PlaceHolder 2"/>
          <p:cNvSpPr>
            <a:spLocks noGrp="1"/>
          </p:cNvSpPr>
          <p:nvPr>
            <p:ph type="subTitle"/>
          </p:nvPr>
        </p:nvSpPr>
        <p:spPr>
          <a:xfrm>
            <a:off x="2095560" y="1590840"/>
            <a:ext cx="38383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1" strike="noStrike" spc="-1">
                <a:solidFill>
                  <a:schemeClr val="dk1"/>
                </a:solidFill>
                <a:latin typeface="Actor"/>
                <a:ea typeface="Actor"/>
              </a:rPr>
              <a:t>Do you have any questions?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763" name="Google Shape;1346;p48"/>
          <p:cNvSpPr/>
          <p:nvPr/>
        </p:nvSpPr>
        <p:spPr>
          <a:xfrm>
            <a:off x="2095560" y="4343400"/>
            <a:ext cx="383832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strike="noStrike" spc="-1">
                <a:solidFill>
                  <a:schemeClr val="dk1"/>
                </a:solidFill>
                <a:latin typeface="Arial"/>
              </a:rPr>
              <a:t>+91 620 421 838</a:t>
            </a:r>
            <a:endParaRPr lang="en-US" sz="10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764" name="Google Shape;1347;p48"/>
          <p:cNvGrpSpPr/>
          <p:nvPr/>
        </p:nvGrpSpPr>
        <p:grpSpPr>
          <a:xfrm>
            <a:off x="2194200" y="3062880"/>
            <a:ext cx="387360" cy="387360"/>
            <a:chOff x="2194200" y="3062880"/>
            <a:chExt cx="387360" cy="387360"/>
          </a:xfrm>
        </p:grpSpPr>
        <p:sp>
          <p:nvSpPr>
            <p:cNvPr id="765" name="Google Shape;1348;p48"/>
            <p:cNvSpPr/>
            <p:nvPr/>
          </p:nvSpPr>
          <p:spPr>
            <a:xfrm>
              <a:off x="2377440" y="3130920"/>
              <a:ext cx="132480" cy="31932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319320"/>
                <a:gd name="textAreaBottom" fmla="*/ 319680 h 319320"/>
              </a:gdLst>
              <a:ahLst/>
              <a:cxnLst/>
              <a:rect l="textAreaLeft" t="textAreaTop" r="textAreaRight" b="textAreaBottom"/>
              <a:pathLst>
                <a:path w="6527" h="157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6" name="Google Shape;1349;p48"/>
            <p:cNvSpPr/>
            <p:nvPr/>
          </p:nvSpPr>
          <p:spPr>
            <a:xfrm>
              <a:off x="2194200" y="3062880"/>
              <a:ext cx="387360" cy="38736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387360"/>
                <a:gd name="textAreaBottom" fmla="*/ 387720 h 387360"/>
              </a:gdLst>
              <a:ahLst/>
              <a:cxnLst/>
              <a:rect l="textAreaLeft" t="textAreaTop" r="textAreaRight" b="textAreaBottom"/>
              <a:pathLst>
                <a:path w="19066" h="19065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67" name="Google Shape;1350;p48"/>
          <p:cNvGrpSpPr/>
          <p:nvPr/>
        </p:nvGrpSpPr>
        <p:grpSpPr>
          <a:xfrm>
            <a:off x="3252960" y="3062520"/>
            <a:ext cx="387360" cy="387360"/>
            <a:chOff x="3252960" y="3062520"/>
            <a:chExt cx="387360" cy="387360"/>
          </a:xfrm>
        </p:grpSpPr>
        <p:sp>
          <p:nvSpPr>
            <p:cNvPr id="768" name="Google Shape;1351;p48"/>
            <p:cNvSpPr/>
            <p:nvPr/>
          </p:nvSpPr>
          <p:spPr>
            <a:xfrm>
              <a:off x="3333240" y="3131640"/>
              <a:ext cx="22320" cy="2232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22320"/>
                <a:gd name="textAreaBottom" fmla="*/ 22680 h 22320"/>
              </a:gdLst>
              <a:ahLst/>
              <a:cxnLst/>
              <a:rect l="textAreaLeft" t="textAreaTop" r="textAreaRight" b="textAreaBottom"/>
              <a:pathLst>
                <a:path w="1119" h="1117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160" bIns="11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69" name="Google Shape;1352;p48"/>
            <p:cNvSpPr/>
            <p:nvPr/>
          </p:nvSpPr>
          <p:spPr>
            <a:xfrm>
              <a:off x="3252960" y="3062520"/>
              <a:ext cx="387360" cy="38736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387360"/>
                <a:gd name="textAreaBottom" fmla="*/ 387720 h 387360"/>
              </a:gdLst>
              <a:ahLst/>
              <a:cxnLst/>
              <a:rect l="textAreaLeft" t="textAreaTop" r="textAreaRight" b="textAreaBottom"/>
              <a:pathLst>
                <a:path w="19065" h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0" name="Google Shape;1353;p48"/>
            <p:cNvSpPr/>
            <p:nvPr/>
          </p:nvSpPr>
          <p:spPr>
            <a:xfrm>
              <a:off x="3423960" y="3222000"/>
              <a:ext cx="136080" cy="159120"/>
            </a:xfrm>
            <a:custGeom>
              <a:avLst/>
              <a:gdLst>
                <a:gd name="textAreaLeft" fmla="*/ 0 w 136080"/>
                <a:gd name="textAreaRight" fmla="*/ 136440 w 13608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6704" h="7837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560" bIns="79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1" name="Google Shape;1354;p48"/>
            <p:cNvSpPr/>
            <p:nvPr/>
          </p:nvSpPr>
          <p:spPr>
            <a:xfrm>
              <a:off x="3333240" y="3222360"/>
              <a:ext cx="22320" cy="1587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58760"/>
                <a:gd name="textAreaBottom" fmla="*/ 159120 h 158760"/>
              </a:gdLst>
              <a:ahLst/>
              <a:cxnLst/>
              <a:rect l="textAreaLeft" t="textAreaTop" r="textAreaRight" b="textAreaBottom"/>
              <a:pathLst>
                <a:path w="1119" h="782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560" bIns="79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72" name="Google Shape;1355;p48"/>
          <p:cNvGrpSpPr/>
          <p:nvPr/>
        </p:nvGrpSpPr>
        <p:grpSpPr>
          <a:xfrm>
            <a:off x="2721960" y="3062520"/>
            <a:ext cx="387360" cy="387360"/>
            <a:chOff x="2721960" y="3062520"/>
            <a:chExt cx="387360" cy="387360"/>
          </a:xfrm>
        </p:grpSpPr>
        <p:sp>
          <p:nvSpPr>
            <p:cNvPr id="773" name="Google Shape;1356;p48"/>
            <p:cNvSpPr/>
            <p:nvPr/>
          </p:nvSpPr>
          <p:spPr>
            <a:xfrm>
              <a:off x="2790720" y="3131640"/>
              <a:ext cx="249480" cy="249480"/>
            </a:xfrm>
            <a:custGeom>
              <a:avLst/>
              <a:gdLst>
                <a:gd name="textAreaLeft" fmla="*/ 0 w 249480"/>
                <a:gd name="textAreaRight" fmla="*/ 249840 w 24948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12288" h="12287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4" name="Google Shape;1357;p48"/>
            <p:cNvSpPr/>
            <p:nvPr/>
          </p:nvSpPr>
          <p:spPr>
            <a:xfrm>
              <a:off x="2858760" y="3199680"/>
              <a:ext cx="113400" cy="113040"/>
            </a:xfrm>
            <a:custGeom>
              <a:avLst/>
              <a:gdLst>
                <a:gd name="textAreaLeft" fmla="*/ 0 w 113400"/>
                <a:gd name="textAreaRight" fmla="*/ 113760 w 113400"/>
                <a:gd name="textAreaTop" fmla="*/ 0 h 113040"/>
                <a:gd name="textAreaBottom" fmla="*/ 113400 h 113040"/>
              </a:gdLst>
              <a:ahLst/>
              <a:cxnLst/>
              <a:rect l="textAreaLeft" t="textAreaTop" r="textAreaRight" b="textAreaBottom"/>
              <a:pathLst>
                <a:path w="5588" h="5585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520" bIns="56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75" name="Google Shape;1358;p48"/>
            <p:cNvSpPr/>
            <p:nvPr/>
          </p:nvSpPr>
          <p:spPr>
            <a:xfrm>
              <a:off x="2721960" y="3062520"/>
              <a:ext cx="387360" cy="38736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387360"/>
                <a:gd name="textAreaBottom" fmla="*/ 387720 h 387360"/>
              </a:gdLst>
              <a:ahLst/>
              <a:cxnLst/>
              <a:rect l="textAreaLeft" t="textAreaTop" r="textAreaRight" b="textAreaBottom"/>
              <a:pathLst>
                <a:path w="19064" h="19065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Вступ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Smart технології охоплюють широкий спектр інновацій, які трансформують спосіб нашого життя, роботи та взаємодії з навколишнім світом. Вони забезпечують ефективність, зручність та нові можливості у багатьох сферах.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Вступ до Smart технологій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3321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Що таке Smart технології?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Smart технології - це системи та пристрої, які використовують інформаційні технології для автоматизації завдань, збору даних і покращення користувацького досвіду. Вони включають в себе елементи штучного інтелекту, інтернету речей (IoT) та аналітики даних.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3362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Історія розвитку Smart технологій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Розвиток Smart технологій розпочався з появи комп'ютерів у 20 столітті та стрімко зріс з переходом до цифрових технологій. Основні віхи включають розвиток Інтернету, появу смартфонів та розбудову технологій IoT, які інтегрують пристрої у єдину екосистему.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46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Основні переваги Smart технологій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Smart технології пропонують численні переваги, включаючи підвищену ефективність, зниження витрат, покращення якості життя та зручність використання. Вони дозволяють автоматизувати рутинні завдання, забезпечують доступ до інформації в будь-який час, а також сприяють більш ефективному використанню ресурсів, таких як енергія та час.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Застосування Smart технологій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73321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Smart технології в побуті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У побуті Smart технології використовуються для підвищення комфорту і зручності. Це включає в себе розумні пристрої освітлення, термостати, системи безпеки та електроприлади, які можна контролювати за допомогою смартфонів. Вони дозволяють автоматизувати домашні процеси, підвищуючи рівень безпеки та економії енергії.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6363"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Використання в промисловості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В промисловості Smart технології сприяють підвищенню продуктивності завдяки автоматизації виробничих процесів, моніторингу обладнання в режимі реального часу та використанню аналітики для оптимізації. Вони також дозволяють знизити витрати та підвищити безпеку на робочих місцях.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55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</Words>
  <Application>Microsoft Office PowerPoint</Application>
  <PresentationFormat>Екран (16:9)</PresentationFormat>
  <Paragraphs>25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26</vt:i4>
      </vt:variant>
      <vt:variant>
        <vt:lpstr>Заголовки слайдів</vt:lpstr>
      </vt:variant>
      <vt:variant>
        <vt:i4>12</vt:i4>
      </vt:variant>
    </vt:vector>
  </HeadingPairs>
  <TitlesOfParts>
    <vt:vector size="44" baseType="lpstr">
      <vt:lpstr>Actor</vt:lpstr>
      <vt:lpstr>Arial</vt:lpstr>
      <vt:lpstr>Montserrat</vt:lpstr>
      <vt:lpstr>OpenSymbol</vt:lpstr>
      <vt:lpstr>Symbol</vt:lpstr>
      <vt:lpstr>Wingdings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Slidesgo Final Pages</vt:lpstr>
      <vt:lpstr>Slidesgo Final Pages</vt:lpstr>
      <vt:lpstr>Smart технології</vt:lpstr>
      <vt:lpstr>Вступ</vt:lpstr>
      <vt:lpstr>Вступ до Smart технологій</vt:lpstr>
      <vt:lpstr>Що таке Smart технології?</vt:lpstr>
      <vt:lpstr>Історія розвитку Smart технологій</vt:lpstr>
      <vt:lpstr>Основні переваги Smart технологій</vt:lpstr>
      <vt:lpstr>Застосування Smart технологій</vt:lpstr>
      <vt:lpstr>Smart технології в побуті</vt:lpstr>
      <vt:lpstr>Використання в промисловості</vt:lpstr>
      <vt:lpstr>Роль у розвитку міських інфраструктур</vt:lpstr>
      <vt:lpstr>Висновки</vt:lpstr>
      <vt:lpstr>Thank you!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технології</dc:title>
  <cp:lastModifiedBy>Учетная запись Майкрософт</cp:lastModifiedBy>
  <cp:revision>1</cp:revision>
  <dcterms:modified xsi:type="dcterms:W3CDTF">2025-04-12T11:15:32Z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2025-04-12T11:14:19Z</dcterms:created>
  <dc:creator>Unknown Creator</dc:creator>
  <dc:description/>
  <dc:language>en-US</dc:language>
  <cp:lastModifiedBy>Unknown Creator</cp:lastModifiedBy>
  <dcterms:modified xsi:type="dcterms:W3CDTF">2025-04-12T11:14:19Z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