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664BDA4-EB35-4221-B8F2-8D7AF99C529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25B7BF-5ABA-4D1B-95AA-FCA77C001F1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BDA4-EB35-4221-B8F2-8D7AF99C529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7BF-5ABA-4D1B-95AA-FCA77C001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77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BDA4-EB35-4221-B8F2-8D7AF99C529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7BF-5ABA-4D1B-95AA-FCA77C001F1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73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BDA4-EB35-4221-B8F2-8D7AF99C529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7BF-5ABA-4D1B-95AA-FCA77C001F1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46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BDA4-EB35-4221-B8F2-8D7AF99C529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7BF-5ABA-4D1B-95AA-FCA77C001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175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BDA4-EB35-4221-B8F2-8D7AF99C529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7BF-5ABA-4D1B-95AA-FCA77C001F1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08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BDA4-EB35-4221-B8F2-8D7AF99C529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7BF-5ABA-4D1B-95AA-FCA77C001F1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361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BDA4-EB35-4221-B8F2-8D7AF99C529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7BF-5ABA-4D1B-95AA-FCA77C001F1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87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BDA4-EB35-4221-B8F2-8D7AF99C529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7BF-5ABA-4D1B-95AA-FCA77C001F1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BDA4-EB35-4221-B8F2-8D7AF99C529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7BF-5ABA-4D1B-95AA-FCA77C001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88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BDA4-EB35-4221-B8F2-8D7AF99C529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7BF-5ABA-4D1B-95AA-FCA77C001F1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BDA4-EB35-4221-B8F2-8D7AF99C529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7BF-5ABA-4D1B-95AA-FCA77C001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89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BDA4-EB35-4221-B8F2-8D7AF99C529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7BF-5ABA-4D1B-95AA-FCA77C001F12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84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BDA4-EB35-4221-B8F2-8D7AF99C529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7BF-5ABA-4D1B-95AA-FCA77C001F1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31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BDA4-EB35-4221-B8F2-8D7AF99C529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7BF-5ABA-4D1B-95AA-FCA77C001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73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BDA4-EB35-4221-B8F2-8D7AF99C529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7BF-5ABA-4D1B-95AA-FCA77C001F1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74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BDA4-EB35-4221-B8F2-8D7AF99C529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B7BF-5ABA-4D1B-95AA-FCA77C001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23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4BDA4-EB35-4221-B8F2-8D7AF99C5296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25B7BF-5ABA-4D1B-95AA-FCA77C001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23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DB418-0D9D-4C91-873E-E20257C8D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 bot </a:t>
            </a:r>
            <a:r>
              <a:rPr lang="ru-RU" dirty="0"/>
              <a:t>для </a:t>
            </a:r>
            <a:r>
              <a:rPr lang="ru-RU" dirty="0" err="1"/>
              <a:t>Вконтакте</a:t>
            </a:r>
            <a:r>
              <a:rPr lang="ru-RU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7950C3-F893-4B56-91BF-56A0ECA59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Автор проекта: Калинин Михаил</a:t>
            </a:r>
          </a:p>
        </p:txBody>
      </p:sp>
    </p:spTree>
    <p:extLst>
      <p:ext uri="{BB962C8B-B14F-4D97-AF65-F5344CB8AC3E}">
        <p14:creationId xmlns:p14="http://schemas.microsoft.com/office/powerpoint/2010/main" val="10007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5B963-39CF-43D6-BF4F-0A196B1C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Cat </a:t>
            </a:r>
            <a:r>
              <a:rPr lang="en-US" dirty="0" err="1"/>
              <a:t>Vk</a:t>
            </a:r>
            <a:r>
              <a:rPr lang="en-US" dirty="0"/>
              <a:t> Bot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8F5927-C89B-48E5-B6C8-8105C48CF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5375855" cy="3715079"/>
          </a:xfrm>
        </p:spPr>
        <p:txBody>
          <a:bodyPr>
            <a:noAutofit/>
          </a:bodyPr>
          <a:lstStyle/>
          <a:p>
            <a:r>
              <a:rPr lang="en-US" sz="2000" dirty="0"/>
              <a:t>Cat </a:t>
            </a:r>
            <a:r>
              <a:rPr lang="en-US" sz="2000" dirty="0" err="1"/>
              <a:t>Vk</a:t>
            </a:r>
            <a:r>
              <a:rPr lang="en-US" sz="2000" dirty="0"/>
              <a:t> Bot – </a:t>
            </a:r>
            <a:r>
              <a:rPr lang="ru-RU" sz="2000" dirty="0"/>
              <a:t>бот для группы </a:t>
            </a:r>
            <a:r>
              <a:rPr lang="ru-RU" sz="2000" dirty="0" err="1"/>
              <a:t>Вконтакте</a:t>
            </a:r>
            <a:r>
              <a:rPr lang="ru-RU" sz="2000" dirty="0"/>
              <a:t>, разработанной сплоченной командой искусных программистов, авторитетных </a:t>
            </a:r>
            <a:r>
              <a:rPr lang="en-US" sz="2000" dirty="0"/>
              <a:t>PR</a:t>
            </a:r>
            <a:r>
              <a:rPr lang="ru-RU" sz="2000" dirty="0"/>
              <a:t>-менеджеров и администраторов. </a:t>
            </a:r>
          </a:p>
          <a:p>
            <a:r>
              <a:rPr lang="ru-RU" sz="2000" dirty="0"/>
              <a:t>Наша команда смогла создать проект всероссийского масштаба, спроектировав группу </a:t>
            </a:r>
            <a:r>
              <a:rPr lang="ru-RU" sz="2000" dirty="0" err="1"/>
              <a:t>Вконтакте</a:t>
            </a:r>
            <a:r>
              <a:rPr lang="ru-RU" sz="2000" dirty="0"/>
              <a:t>, посвященную котам.</a:t>
            </a:r>
          </a:p>
          <a:p>
            <a:r>
              <a:rPr lang="ru-RU" sz="2000" dirty="0"/>
              <a:t>Я исполняю роль ведущего программиста и разработал специального многофункционального бота, подходящего под тематику проекта.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B4D965-B7D6-4CCC-AA76-0F416C88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467" y="2585791"/>
            <a:ext cx="4749199" cy="3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9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0D500-9D8E-4A1E-B09B-7952C70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239B6-4B90-4D98-B84B-14EEC25D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388734" cy="331893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Множество уникальных функций для развлечения, например, для просмотра картинок с котами.</a:t>
            </a:r>
          </a:p>
          <a:p>
            <a:r>
              <a:rPr lang="ru-RU" dirty="0"/>
              <a:t>Решения, призванные сделать бота не только развлечением, но и необходимостью в повседневной жизни.</a:t>
            </a:r>
          </a:p>
          <a:p>
            <a:r>
              <a:rPr lang="ru-RU" dirty="0"/>
              <a:t>Обучающие методы, многогранно развивающие пользователя, расширяя его кругозор и интеллект. 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380B5D-B1B5-475B-BC08-E9B110D74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135" y="2556932"/>
            <a:ext cx="4467849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1CA69-F6A0-46E3-944F-A838BA5F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Дизайн и </a:t>
            </a:r>
            <a:r>
              <a:rPr lang="en-US" dirty="0"/>
              <a:t>usability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261CBB-192F-47D9-9EF5-11A823E2B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912534"/>
            <a:ext cx="5247067" cy="3318936"/>
          </a:xfrm>
        </p:spPr>
        <p:txBody>
          <a:bodyPr/>
          <a:lstStyle/>
          <a:p>
            <a:r>
              <a:rPr lang="ru-RU" sz="2800" dirty="0"/>
              <a:t>Дизайн, разработанный известными по всему миру дизайнерами.</a:t>
            </a:r>
          </a:p>
          <a:p>
            <a:r>
              <a:rPr lang="ru-RU" sz="2800" dirty="0"/>
              <a:t>Продвинутый, приятный интерфейс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214224-831F-4DD1-AF97-CBD5FA49D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232" y="3429000"/>
            <a:ext cx="5405125" cy="165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7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E37D5-A8B8-43C1-B4CB-04B5FD9E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Дополнительные качества.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E2CA0C-2CCB-4B4A-AAF5-E8E9209C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>
            <a:normAutofit/>
          </a:bodyPr>
          <a:lstStyle/>
          <a:p>
            <a:r>
              <a:rPr lang="ru-RU" sz="3200" dirty="0"/>
              <a:t>Фильтр нецензурных слов.</a:t>
            </a:r>
          </a:p>
          <a:p>
            <a:r>
              <a:rPr lang="ru-RU" sz="3200" dirty="0"/>
              <a:t>Бот работает 24/7</a:t>
            </a:r>
          </a:p>
          <a:p>
            <a:r>
              <a:rPr lang="ru-RU" sz="3200" dirty="0"/>
              <a:t>Бот посвящен тематике котов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3BD04F-4189-44EE-9470-5704C0AE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727" y="2442443"/>
            <a:ext cx="4694336" cy="34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0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907EA-BC6C-407E-B3B1-78B18B04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C616F6-84D0-4288-9620-1F43FAB5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>
            <a:normAutofit/>
          </a:bodyPr>
          <a:lstStyle/>
          <a:p>
            <a:r>
              <a:rPr lang="ru-RU" sz="3200" dirty="0"/>
              <a:t>Новые пользователи.</a:t>
            </a:r>
          </a:p>
          <a:p>
            <a:r>
              <a:rPr lang="ru-RU" sz="3200" dirty="0"/>
              <a:t>Удержание пользователей в группе.</a:t>
            </a:r>
          </a:p>
          <a:p>
            <a:r>
              <a:rPr lang="ru-RU" sz="3200" dirty="0"/>
              <a:t>Монетизация.</a:t>
            </a:r>
          </a:p>
        </p:txBody>
      </p:sp>
      <p:pic>
        <p:nvPicPr>
          <p:cNvPr id="1026" name="Picture 2" descr="https://sun9-4.userapi.com/impg/CfM7B1OHfwZqB23TwchnTLkifuSVqenIRQR0Dg/U-EdyXBb8cc.jpg?size=827x1080&amp;quality=96&amp;sign=af376a9fa3b1295fd8a72bbee11c73fe&amp;type=album">
            <a:extLst>
              <a:ext uri="{FF2B5EF4-FFF2-40B4-BE49-F238E27FC236}">
                <a16:creationId xmlns:a16="http://schemas.microsoft.com/office/drawing/2014/main" id="{F0DABBDD-ADC8-4FB6-BA78-CCF69206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124" y="1189017"/>
            <a:ext cx="3588913" cy="468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93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A945A-35D1-4B3C-B67D-B75A6B272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E8B641-DA39-4BBB-9629-6A3E8406E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Подробно ознакомиться с продуктом вы можете в группе</a:t>
            </a:r>
          </a:p>
          <a:p>
            <a:r>
              <a:rPr lang="fr-FR" dirty="0"/>
              <a:t>https://vk.com/meowmeowpussymewmeowmrrcats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483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</TotalTime>
  <Words>169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Garamond</vt:lpstr>
      <vt:lpstr>Натуральные материалы</vt:lpstr>
      <vt:lpstr>Cat bot для Вконтакте.</vt:lpstr>
      <vt:lpstr>Cat Vk Bot</vt:lpstr>
      <vt:lpstr>Функционал</vt:lpstr>
      <vt:lpstr>Дизайн и usability</vt:lpstr>
      <vt:lpstr>Дополнительные качества.</vt:lpstr>
      <vt:lpstr>Перспективы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bot для Вконтакте.</dc:title>
  <dc:creator>Mikhail</dc:creator>
  <cp:lastModifiedBy>Mikhail</cp:lastModifiedBy>
  <cp:revision>5</cp:revision>
  <dcterms:created xsi:type="dcterms:W3CDTF">2021-04-22T10:00:48Z</dcterms:created>
  <dcterms:modified xsi:type="dcterms:W3CDTF">2021-04-22T10:41:48Z</dcterms:modified>
</cp:coreProperties>
</file>