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BFFBA-24AE-5FCE-EBEB-A461D8B56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Chat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E6569D0-2EB9-801A-D24A-A90B30469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Mykhailo Malinov</a:t>
            </a:r>
          </a:p>
        </p:txBody>
      </p:sp>
    </p:spTree>
    <p:extLst>
      <p:ext uri="{BB962C8B-B14F-4D97-AF65-F5344CB8AC3E}">
        <p14:creationId xmlns:p14="http://schemas.microsoft.com/office/powerpoint/2010/main" val="8013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30006-FF37-8113-43C7-FB8733BC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aplikácia</a:t>
            </a:r>
            <a:r>
              <a:rPr lang="en-US" dirty="0"/>
              <a:t> </a:t>
            </a:r>
            <a:r>
              <a:rPr lang="en-US" dirty="0" err="1"/>
              <a:t>rieši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57A6119-7093-83D4-D75A-0AAA5530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053552" cy="4195481"/>
          </a:xfrm>
        </p:spPr>
        <p:txBody>
          <a:bodyPr/>
          <a:lstStyle/>
          <a:p>
            <a:r>
              <a:rPr lang="en-US" dirty="0" err="1"/>
              <a:t>Môj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je </a:t>
            </a:r>
            <a:r>
              <a:rPr lang="en-US" dirty="0" err="1"/>
              <a:t>jednoduchý</a:t>
            </a:r>
            <a:r>
              <a:rPr lang="en-US" dirty="0"/>
              <a:t> </a:t>
            </a:r>
            <a:r>
              <a:rPr lang="en-US" dirty="0" err="1"/>
              <a:t>nástroj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komunikáciu</a:t>
            </a:r>
            <a:r>
              <a:rPr lang="en-US" dirty="0"/>
              <a:t>.</a:t>
            </a:r>
            <a:endParaRPr lang="uk-UA" dirty="0"/>
          </a:p>
          <a:p>
            <a:r>
              <a:rPr lang="en-US" dirty="0" err="1"/>
              <a:t>Aplikácia</a:t>
            </a:r>
            <a:r>
              <a:rPr lang="en-US" dirty="0"/>
              <a:t>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výmenu</a:t>
            </a:r>
            <a:r>
              <a:rPr lang="en-US" dirty="0"/>
              <a:t> </a:t>
            </a:r>
            <a:r>
              <a:rPr lang="en-US" dirty="0" err="1"/>
              <a:t>správ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používateľmi</a:t>
            </a:r>
            <a:r>
              <a:rPr lang="en-US" dirty="0"/>
              <a:t> v </a:t>
            </a:r>
            <a:r>
              <a:rPr lang="en-US" dirty="0" err="1"/>
              <a:t>reálnom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, </a:t>
            </a:r>
            <a:r>
              <a:rPr lang="en-US" dirty="0" err="1"/>
              <a:t>vrátane</a:t>
            </a:r>
            <a:r>
              <a:rPr lang="en-US" dirty="0"/>
              <a:t> </a:t>
            </a:r>
            <a:r>
              <a:rPr lang="en-US" dirty="0" err="1"/>
              <a:t>odosielania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7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9EB42-728A-BF1E-B972-2A0ECDF5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technológie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EF6DB7-21A3-2B53-8D92-84A01060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Frontend: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Backend: Laravel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WebSocket server: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Úložisko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: Google Cloud Storage (GCS)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Hosting: Render.com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F1BF7-B5B0-1F4D-E3C4-595C60F4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Hlavné</a:t>
            </a:r>
            <a:r>
              <a:rPr lang="en-US" dirty="0"/>
              <a:t> </a:t>
            </a:r>
            <a:r>
              <a:rPr lang="en-US" dirty="0" err="1"/>
              <a:t>funkcionality</a:t>
            </a:r>
            <a:r>
              <a:rPr lang="en-US" dirty="0"/>
              <a:t> </a:t>
            </a:r>
            <a:r>
              <a:rPr lang="en-US" dirty="0" err="1"/>
              <a:t>aplikácie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E4FD55C-4B17-CD52-35BC-347003D5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Registrácia</a:t>
            </a:r>
            <a:r>
              <a:rPr lang="en-US" dirty="0"/>
              <a:t> a </a:t>
            </a:r>
            <a:r>
              <a:rPr lang="en-US" dirty="0" err="1"/>
              <a:t>prihlásenie</a:t>
            </a:r>
            <a:endParaRPr lang="uk-UA" dirty="0"/>
          </a:p>
          <a:p>
            <a:r>
              <a:rPr lang="en-US" dirty="0" err="1"/>
              <a:t>Globálne</a:t>
            </a:r>
            <a:r>
              <a:rPr lang="en-US" dirty="0"/>
              <a:t> </a:t>
            </a:r>
            <a:r>
              <a:rPr lang="en-US" dirty="0" err="1"/>
              <a:t>vyhľadávanie</a:t>
            </a:r>
            <a:r>
              <a:rPr lang="en-US" dirty="0"/>
              <a:t> </a:t>
            </a:r>
            <a:r>
              <a:rPr lang="en-US" dirty="0" err="1"/>
              <a:t>používateľov</a:t>
            </a:r>
            <a:endParaRPr lang="uk-UA" dirty="0"/>
          </a:p>
          <a:p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súkromných</a:t>
            </a:r>
            <a:r>
              <a:rPr lang="en-US" dirty="0"/>
              <a:t> </a:t>
            </a:r>
            <a:r>
              <a:rPr lang="en-US" dirty="0" err="1"/>
              <a:t>chatov</a:t>
            </a:r>
            <a:endParaRPr lang="uk-UA" dirty="0"/>
          </a:p>
          <a:p>
            <a:r>
              <a:rPr lang="en-US" dirty="0" err="1"/>
              <a:t>Odosielanie</a:t>
            </a:r>
            <a:r>
              <a:rPr lang="en-US" dirty="0"/>
              <a:t> a </a:t>
            </a:r>
            <a:r>
              <a:rPr lang="en-US" dirty="0" err="1"/>
              <a:t>prijímanie</a:t>
            </a:r>
            <a:r>
              <a:rPr lang="en-US" dirty="0"/>
              <a:t> </a:t>
            </a:r>
            <a:r>
              <a:rPr lang="en-US" dirty="0" err="1"/>
              <a:t>správ</a:t>
            </a:r>
            <a:endParaRPr lang="uk-UA" dirty="0"/>
          </a:p>
          <a:p>
            <a:r>
              <a:rPr lang="en-US" dirty="0" err="1"/>
              <a:t>Odosielanie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 (do 100 MB)</a:t>
            </a:r>
            <a:endParaRPr lang="uk-UA" dirty="0"/>
          </a:p>
          <a:p>
            <a:r>
              <a:rPr lang="en-US" dirty="0"/>
              <a:t>Real-time </a:t>
            </a:r>
            <a:r>
              <a:rPr lang="en-US" dirty="0" err="1"/>
              <a:t>komunikácia</a:t>
            </a:r>
            <a:r>
              <a:rPr lang="en-US" dirty="0"/>
              <a:t> </a:t>
            </a:r>
            <a:r>
              <a:rPr lang="en-US" dirty="0" err="1"/>
              <a:t>cez</a:t>
            </a:r>
            <a:r>
              <a:rPr lang="en-US" dirty="0"/>
              <a:t> WebSocket</a:t>
            </a:r>
          </a:p>
        </p:txBody>
      </p:sp>
    </p:spTree>
    <p:extLst>
      <p:ext uri="{BB962C8B-B14F-4D97-AF65-F5344CB8AC3E}">
        <p14:creationId xmlns:p14="http://schemas.microsoft.com/office/powerpoint/2010/main" val="83566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3F01B-AC19-E45A-9F24-6BD0FAA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správ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F520E38-17E7-AEE3-7867-DEB8078C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5874263" cy="4195481"/>
          </a:xfrm>
        </p:spPr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odoslaní</a:t>
            </a:r>
            <a:r>
              <a:rPr lang="en-US" dirty="0"/>
              <a:t> </a:t>
            </a:r>
            <a:r>
              <a:rPr lang="en-US" dirty="0" err="1"/>
              <a:t>správy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táto</a:t>
            </a:r>
            <a:r>
              <a:rPr lang="en-US" dirty="0"/>
              <a:t> </a:t>
            </a:r>
            <a:r>
              <a:rPr lang="en-US" dirty="0" err="1"/>
              <a:t>okamžite</a:t>
            </a:r>
            <a:r>
              <a:rPr lang="en-US" dirty="0"/>
              <a:t> </a:t>
            </a:r>
            <a:r>
              <a:rPr lang="en-US" dirty="0" err="1"/>
              <a:t>zobrazí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frontende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dočasná</a:t>
            </a:r>
            <a:r>
              <a:rPr lang="en-US" dirty="0"/>
              <a:t>. </a:t>
            </a:r>
            <a:r>
              <a:rPr lang="en-US" dirty="0" err="1"/>
              <a:t>Následne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správa</a:t>
            </a:r>
            <a:r>
              <a:rPr lang="en-US" dirty="0"/>
              <a:t> </a:t>
            </a:r>
            <a:r>
              <a:rPr lang="en-US" dirty="0" err="1"/>
              <a:t>pošle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backend (Laravel),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uloží</a:t>
            </a:r>
            <a:r>
              <a:rPr lang="en-US" dirty="0"/>
              <a:t> do </a:t>
            </a:r>
            <a:r>
              <a:rPr lang="en-US" dirty="0" err="1"/>
              <a:t>databázy</a:t>
            </a:r>
            <a:r>
              <a:rPr lang="en-US" dirty="0"/>
              <a:t> a </a:t>
            </a:r>
            <a:r>
              <a:rPr lang="en-US" dirty="0" err="1"/>
              <a:t>cez</a:t>
            </a:r>
            <a:r>
              <a:rPr lang="en-US" dirty="0"/>
              <a:t> HTTP </a:t>
            </a:r>
            <a:r>
              <a:rPr lang="en-US" dirty="0" err="1"/>
              <a:t>požiadavku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odošle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WebSocket server (Node.js). WebSocket server </a:t>
            </a:r>
            <a:r>
              <a:rPr lang="en-US" dirty="0" err="1"/>
              <a:t>rozpošle</a:t>
            </a:r>
            <a:r>
              <a:rPr lang="en-US" dirty="0"/>
              <a:t> </a:t>
            </a:r>
            <a:r>
              <a:rPr lang="en-US" dirty="0" err="1"/>
              <a:t>správu</a:t>
            </a:r>
            <a:r>
              <a:rPr lang="en-US" dirty="0"/>
              <a:t> </a:t>
            </a:r>
            <a:r>
              <a:rPr lang="en-US" dirty="0" err="1"/>
              <a:t>všetkým</a:t>
            </a:r>
            <a:r>
              <a:rPr lang="en-US" dirty="0"/>
              <a:t> </a:t>
            </a:r>
            <a:r>
              <a:rPr lang="en-US" dirty="0" err="1"/>
              <a:t>klientom</a:t>
            </a:r>
            <a:r>
              <a:rPr lang="en-US" dirty="0"/>
              <a:t> v </a:t>
            </a:r>
            <a:r>
              <a:rPr lang="en-US" dirty="0" err="1"/>
              <a:t>danom</a:t>
            </a:r>
            <a:r>
              <a:rPr lang="en-US" dirty="0"/>
              <a:t> </a:t>
            </a:r>
            <a:r>
              <a:rPr lang="en-US" dirty="0" err="1"/>
              <a:t>chate</a:t>
            </a:r>
            <a:r>
              <a:rPr lang="en-US" dirty="0"/>
              <a:t> </a:t>
            </a:r>
            <a:r>
              <a:rPr lang="en-US" dirty="0" err="1"/>
              <a:t>vrátane</a:t>
            </a:r>
            <a:r>
              <a:rPr lang="en-US" dirty="0"/>
              <a:t> </a:t>
            </a:r>
            <a:r>
              <a:rPr lang="en-US" dirty="0" err="1"/>
              <a:t>odosielateľa</a:t>
            </a:r>
            <a:r>
              <a:rPr lang="en-US" dirty="0"/>
              <a:t>. </a:t>
            </a:r>
            <a:r>
              <a:rPr lang="en-US" dirty="0" err="1"/>
              <a:t>Keď</a:t>
            </a:r>
            <a:r>
              <a:rPr lang="en-US" dirty="0"/>
              <a:t> frontend </a:t>
            </a:r>
            <a:r>
              <a:rPr lang="en-US" dirty="0" err="1"/>
              <a:t>prijme</a:t>
            </a:r>
            <a:r>
              <a:rPr lang="en-US" dirty="0"/>
              <a:t> </a:t>
            </a:r>
            <a:r>
              <a:rPr lang="en-US" dirty="0" err="1"/>
              <a:t>správu</a:t>
            </a:r>
            <a:r>
              <a:rPr lang="en-US" dirty="0"/>
              <a:t> </a:t>
            </a:r>
            <a:r>
              <a:rPr lang="en-US" dirty="0" err="1"/>
              <a:t>späť</a:t>
            </a:r>
            <a:r>
              <a:rPr lang="en-US" dirty="0"/>
              <a:t>, </a:t>
            </a:r>
            <a:r>
              <a:rPr lang="en-US" dirty="0" err="1"/>
              <a:t>nahradí</a:t>
            </a:r>
            <a:r>
              <a:rPr lang="en-US" dirty="0"/>
              <a:t> </a:t>
            </a:r>
            <a:r>
              <a:rPr lang="en-US" dirty="0" err="1"/>
              <a:t>dočasnú</a:t>
            </a:r>
            <a:r>
              <a:rPr lang="en-US" dirty="0"/>
              <a:t> </a:t>
            </a:r>
            <a:r>
              <a:rPr lang="en-US" dirty="0" err="1"/>
              <a:t>správu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reálnou</a:t>
            </a:r>
            <a:r>
              <a:rPr lang="en-US" dirty="0"/>
              <a:t> a </a:t>
            </a:r>
            <a:r>
              <a:rPr lang="en-US" dirty="0" err="1"/>
              <a:t>odstráni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odosielania</a:t>
            </a:r>
            <a:r>
              <a:rPr lang="en-US" dirty="0"/>
              <a:t>.</a:t>
            </a:r>
          </a:p>
        </p:txBody>
      </p:sp>
      <p:pic>
        <p:nvPicPr>
          <p:cNvPr id="1026" name="Picture 2" descr="NodeJS v20 - MyQNAP">
            <a:extLst>
              <a:ext uri="{FF2B5EF4-FFF2-40B4-BE49-F238E27FC236}">
                <a16:creationId xmlns:a16="http://schemas.microsoft.com/office/drawing/2014/main" id="{8E2D58CC-80F6-859C-7458-95CC7DBE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600" y="2472406"/>
            <a:ext cx="1357400" cy="13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Native - Wikipedia">
            <a:extLst>
              <a:ext uri="{FF2B5EF4-FFF2-40B4-BE49-F238E27FC236}">
                <a16:creationId xmlns:a16="http://schemas.microsoft.com/office/drawing/2014/main" id="{35D6E565-AAB8-74C3-E496-D59DD092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93" y="1027523"/>
            <a:ext cx="1639324" cy="14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ravel - Wikipedia">
            <a:extLst>
              <a:ext uri="{FF2B5EF4-FFF2-40B4-BE49-F238E27FC236}">
                <a16:creationId xmlns:a16="http://schemas.microsoft.com/office/drawing/2014/main" id="{55DCED47-9B3D-D95F-870A-1FE16DCC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93" y="4667529"/>
            <a:ext cx="1402917" cy="14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DB3E2C-5421-CD10-E782-D809A99E36F1}"/>
              </a:ext>
            </a:extLst>
          </p:cNvPr>
          <p:cNvSpPr txBox="1"/>
          <p:nvPr/>
        </p:nvSpPr>
        <p:spPr>
          <a:xfrm>
            <a:off x="7349449" y="644152"/>
            <a:ext cx="2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60B7B-49BC-759A-79EE-F8923CE0FA1C}"/>
              </a:ext>
            </a:extLst>
          </p:cNvPr>
          <p:cNvSpPr txBox="1"/>
          <p:nvPr/>
        </p:nvSpPr>
        <p:spPr>
          <a:xfrm>
            <a:off x="7126993" y="6108369"/>
            <a:ext cx="37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38FF-1D5E-A05A-9018-CDC5D253E20B}"/>
              </a:ext>
            </a:extLst>
          </p:cNvPr>
          <p:cNvSpPr txBox="1"/>
          <p:nvPr/>
        </p:nvSpPr>
        <p:spPr>
          <a:xfrm>
            <a:off x="10757356" y="3812232"/>
            <a:ext cx="151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</a:p>
        </p:txBody>
      </p:sp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B5EA3090-AF51-B4D1-F8CD-09AB264C8CD6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flipH="1">
            <a:off x="7828452" y="2486502"/>
            <a:ext cx="118203" cy="218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5272597D-E6FC-4662-A433-94FC2E406D7E}"/>
              </a:ext>
            </a:extLst>
          </p:cNvPr>
          <p:cNvCxnSpPr>
            <a:cxnSpLocks/>
          </p:cNvCxnSpPr>
          <p:nvPr/>
        </p:nvCxnSpPr>
        <p:spPr>
          <a:xfrm flipV="1">
            <a:off x="8131126" y="3507659"/>
            <a:ext cx="2703474" cy="1159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76F87EC1-81B6-1622-14DA-80FBE186A9C9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8600243" y="2209801"/>
            <a:ext cx="2234357" cy="9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atabase Icons - Free SVG &amp; PNG Database Images - Noun Project">
            <a:extLst>
              <a:ext uri="{FF2B5EF4-FFF2-40B4-BE49-F238E27FC236}">
                <a16:creationId xmlns:a16="http://schemas.microsoft.com/office/drawing/2014/main" id="{032A1F2B-6A35-CB8E-60A1-BE1479A8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64" y="4711788"/>
            <a:ext cx="1472991" cy="14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B4D1EB15-02D6-CAE6-1D86-9C8D46F56DA6}"/>
              </a:ext>
            </a:extLst>
          </p:cNvPr>
          <p:cNvCxnSpPr>
            <a:stCxn id="1030" idx="3"/>
            <a:endCxn id="1038" idx="1"/>
          </p:cNvCxnSpPr>
          <p:nvPr/>
        </p:nvCxnSpPr>
        <p:spPr>
          <a:xfrm>
            <a:off x="8529910" y="5397019"/>
            <a:ext cx="1745854" cy="51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753CE7-DC6D-AE63-2F99-B3E2A8FD2FF0}"/>
              </a:ext>
            </a:extLst>
          </p:cNvPr>
          <p:cNvSpPr txBox="1"/>
          <p:nvPr/>
        </p:nvSpPr>
        <p:spPr>
          <a:xfrm>
            <a:off x="10364822" y="6108369"/>
            <a:ext cx="236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2476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9D171-B4B8-881F-59F8-7C330A53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Zhodnotenie</a:t>
            </a:r>
            <a:r>
              <a:rPr lang="en-US" dirty="0"/>
              <a:t> &amp; Lessons Learned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191C7A-2FEF-4756-5599-78335813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092643" cy="4195481"/>
          </a:xfrm>
        </p:spPr>
        <p:txBody>
          <a:bodyPr/>
          <a:lstStyle/>
          <a:p>
            <a:r>
              <a:rPr lang="en-US" dirty="0" err="1"/>
              <a:t>Úspešne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implementoval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plánované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</a:t>
            </a:r>
            <a:r>
              <a:rPr lang="en-US" dirty="0" err="1"/>
              <a:t>vrátane</a:t>
            </a:r>
            <a:r>
              <a:rPr lang="en-US" dirty="0"/>
              <a:t> </a:t>
            </a:r>
            <a:r>
              <a:rPr lang="en-US" dirty="0" err="1"/>
              <a:t>chatu</a:t>
            </a:r>
            <a:r>
              <a:rPr lang="en-US" dirty="0"/>
              <a:t>, </a:t>
            </a:r>
            <a:r>
              <a:rPr lang="en-US" dirty="0" err="1"/>
              <a:t>vyhľadávania</a:t>
            </a:r>
            <a:r>
              <a:rPr lang="en-US" dirty="0"/>
              <a:t> a </a:t>
            </a:r>
            <a:r>
              <a:rPr lang="en-US" dirty="0" err="1"/>
              <a:t>odosielania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.</a:t>
            </a:r>
          </a:p>
          <a:p>
            <a:r>
              <a:rPr lang="en-US" dirty="0"/>
              <a:t>Projekt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dokončený</a:t>
            </a:r>
            <a:r>
              <a:rPr lang="en-US" dirty="0"/>
              <a:t> v </a:t>
            </a:r>
            <a:r>
              <a:rPr lang="en-US" dirty="0" err="1"/>
              <a:t>plánovanom</a:t>
            </a:r>
            <a:r>
              <a:rPr lang="en-US" dirty="0"/>
              <a:t> </a:t>
            </a:r>
            <a:r>
              <a:rPr lang="en-US" dirty="0" err="1"/>
              <a:t>rozsahu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.</a:t>
            </a:r>
          </a:p>
          <a:p>
            <a:r>
              <a:rPr lang="en-US" dirty="0" err="1"/>
              <a:t>Získal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cenné</a:t>
            </a:r>
            <a:r>
              <a:rPr lang="en-US" dirty="0"/>
              <a:t> </a:t>
            </a:r>
            <a:r>
              <a:rPr lang="en-US" dirty="0" err="1"/>
              <a:t>skúsenosti</a:t>
            </a:r>
            <a:r>
              <a:rPr lang="en-US" dirty="0"/>
              <a:t> s WebSocket </a:t>
            </a:r>
            <a:r>
              <a:rPr lang="en-US" dirty="0" err="1"/>
              <a:t>komunikáciou</a:t>
            </a:r>
            <a:r>
              <a:rPr lang="en-US" dirty="0"/>
              <a:t> a </a:t>
            </a:r>
            <a:r>
              <a:rPr lang="en-US" dirty="0" err="1"/>
              <a:t>prácou</a:t>
            </a:r>
            <a:r>
              <a:rPr lang="en-US" dirty="0"/>
              <a:t> s Google Cloud Storage.</a:t>
            </a:r>
          </a:p>
          <a:p>
            <a:r>
              <a:rPr lang="en-US" dirty="0"/>
              <a:t>Do </a:t>
            </a:r>
            <a:r>
              <a:rPr lang="en-US" dirty="0" err="1"/>
              <a:t>budúcna</a:t>
            </a:r>
            <a:r>
              <a:rPr lang="en-US" dirty="0"/>
              <a:t> by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venoval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</a:t>
            </a:r>
            <a:r>
              <a:rPr lang="en-US" dirty="0" err="1"/>
              <a:t>plánovaniu</a:t>
            </a:r>
            <a:r>
              <a:rPr lang="en-US" dirty="0"/>
              <a:t> </a:t>
            </a:r>
            <a:r>
              <a:rPr lang="en-US" dirty="0" err="1"/>
              <a:t>technických</a:t>
            </a:r>
            <a:r>
              <a:rPr lang="en-US" dirty="0"/>
              <a:t> </a:t>
            </a:r>
            <a:r>
              <a:rPr lang="en-US" dirty="0" err="1"/>
              <a:t>detailov</a:t>
            </a:r>
            <a:r>
              <a:rPr lang="en-US" dirty="0"/>
              <a:t> – </a:t>
            </a:r>
            <a:r>
              <a:rPr lang="en-US" dirty="0" err="1"/>
              <a:t>napr</a:t>
            </a:r>
            <a:r>
              <a:rPr lang="en-US" dirty="0"/>
              <a:t>. Laravel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natívnu</a:t>
            </a:r>
            <a:r>
              <a:rPr lang="en-US" dirty="0"/>
              <a:t> </a:t>
            </a:r>
            <a:r>
              <a:rPr lang="en-US" dirty="0" err="1"/>
              <a:t>podporu</a:t>
            </a:r>
            <a:r>
              <a:rPr lang="en-US" dirty="0"/>
              <a:t> </a:t>
            </a:r>
            <a:r>
              <a:rPr lang="en-US" dirty="0" err="1"/>
              <a:t>WebSocketov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E6821-88F8-6C4E-07F0-BC6ABAA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Záver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981FA0-3097-01B7-AC50-F39B9995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637915" cy="4195481"/>
          </a:xfrm>
        </p:spPr>
        <p:txBody>
          <a:bodyPr/>
          <a:lstStyle/>
          <a:p>
            <a:r>
              <a:rPr lang="en-US" dirty="0"/>
              <a:t>Projekt </a:t>
            </a:r>
            <a:r>
              <a:rPr lang="en-US" dirty="0" err="1"/>
              <a:t>považujem</a:t>
            </a:r>
            <a:r>
              <a:rPr lang="en-US" dirty="0"/>
              <a:t> za </a:t>
            </a:r>
            <a:r>
              <a:rPr lang="en-US" dirty="0" err="1"/>
              <a:t>úspešný</a:t>
            </a:r>
            <a:r>
              <a:rPr lang="en-US" dirty="0"/>
              <a:t> – </a:t>
            </a:r>
            <a:r>
              <a:rPr lang="en-US" dirty="0" err="1"/>
              <a:t>podarilo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vytvoriť</a:t>
            </a:r>
            <a:r>
              <a:rPr lang="en-US" dirty="0"/>
              <a:t> </a:t>
            </a:r>
            <a:r>
              <a:rPr lang="en-US" dirty="0" err="1"/>
              <a:t>plne</a:t>
            </a:r>
            <a:r>
              <a:rPr lang="en-US" dirty="0"/>
              <a:t> </a:t>
            </a:r>
            <a:r>
              <a:rPr lang="en-US" dirty="0" err="1"/>
              <a:t>funkčnú</a:t>
            </a:r>
            <a:r>
              <a:rPr lang="en-US" dirty="0"/>
              <a:t> a </a:t>
            </a:r>
            <a:r>
              <a:rPr lang="en-US" dirty="0" err="1"/>
              <a:t>použiteľnú</a:t>
            </a:r>
            <a:r>
              <a:rPr lang="en-US" dirty="0"/>
              <a:t> messaging </a:t>
            </a:r>
            <a:r>
              <a:rPr lang="en-US" dirty="0" err="1"/>
              <a:t>aplikáciu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spĺňa</a:t>
            </a:r>
            <a:r>
              <a:rPr lang="en-US" dirty="0"/>
              <a:t> </a:t>
            </a:r>
            <a:r>
              <a:rPr lang="en-US" dirty="0" err="1"/>
              <a:t>stanovený</a:t>
            </a:r>
            <a:r>
              <a:rPr lang="en-US" dirty="0"/>
              <a:t> </a:t>
            </a:r>
            <a:r>
              <a:rPr lang="en-US" dirty="0" err="1"/>
              <a:t>cieľ</a:t>
            </a:r>
            <a:r>
              <a:rPr lang="en-US" dirty="0"/>
              <a:t>.</a:t>
            </a:r>
          </a:p>
          <a:p>
            <a:r>
              <a:rPr lang="en-US" dirty="0" err="1"/>
              <a:t>Vývoj</a:t>
            </a:r>
            <a:r>
              <a:rPr lang="en-US" dirty="0"/>
              <a:t> mi </a:t>
            </a:r>
            <a:r>
              <a:rPr lang="en-US" dirty="0" err="1"/>
              <a:t>priniesol</a:t>
            </a:r>
            <a:r>
              <a:rPr lang="en-US" dirty="0"/>
              <a:t> </a:t>
            </a:r>
            <a:r>
              <a:rPr lang="en-US" dirty="0" err="1"/>
              <a:t>veľa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skúseností</a:t>
            </a:r>
            <a:r>
              <a:rPr lang="en-US" dirty="0"/>
              <a:t>, </a:t>
            </a:r>
            <a:r>
              <a:rPr lang="en-US" dirty="0" err="1"/>
              <a:t>najmä</a:t>
            </a:r>
            <a:r>
              <a:rPr lang="en-US" dirty="0"/>
              <a:t> s </a:t>
            </a:r>
            <a:r>
              <a:rPr lang="en-US" dirty="0" err="1"/>
              <a:t>WebSocketmi</a:t>
            </a:r>
            <a:r>
              <a:rPr lang="en-US" dirty="0"/>
              <a:t> a </a:t>
            </a:r>
            <a:r>
              <a:rPr lang="en-US" dirty="0" err="1"/>
              <a:t>cloudovým</a:t>
            </a:r>
            <a:r>
              <a:rPr lang="en-US" dirty="0"/>
              <a:t> </a:t>
            </a:r>
            <a:r>
              <a:rPr lang="en-US" dirty="0" err="1"/>
              <a:t>úložiskom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0582E-CE70-E39B-F54A-E88C91F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728735"/>
            <a:ext cx="9404723" cy="1400530"/>
          </a:xfrm>
        </p:spPr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261</Words>
  <Application>Microsoft Office PowerPoint</Application>
  <PresentationFormat>Широкий екран</PresentationFormat>
  <Paragraphs>33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Іон</vt:lpstr>
      <vt:lpstr>Web Chat</vt:lpstr>
      <vt:lpstr>Problém, ktorý aplikácia rieši</vt:lpstr>
      <vt:lpstr>Použité technológie</vt:lpstr>
      <vt:lpstr>Hlavné funkcionality aplikácie</vt:lpstr>
      <vt:lpstr>Spracovanie správ</vt:lpstr>
      <vt:lpstr>Zhodnotenie &amp; Lessons Learned</vt:lpstr>
      <vt:lpstr>Záver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Malinov Mykhailo</dc:creator>
  <cp:lastModifiedBy>Malinov Mykhailo</cp:lastModifiedBy>
  <cp:revision>2</cp:revision>
  <dcterms:created xsi:type="dcterms:W3CDTF">2025-05-11T19:47:46Z</dcterms:created>
  <dcterms:modified xsi:type="dcterms:W3CDTF">2025-05-11T20:46:46Z</dcterms:modified>
</cp:coreProperties>
</file>