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ka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7B32B2"/>
            </a:gs>
            <a:gs pos="100000">
              <a:srgbClr val="7030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635"/>
            <a:ext cx="9144000" cy="1731010"/>
          </a:xfrm>
        </p:spPr>
        <p:txBody>
          <a:bodyPr>
            <a:normAutofit fontScale="90000"/>
          </a:bodyPr>
          <a:lstStyle/>
          <a:p>
            <a:r>
              <a:rPr lang="ru-RU" altLang="en-US"/>
              <a:t>Презентация по разработке проекта по </a:t>
            </a:r>
            <a:r>
              <a:rPr lang="en-US" altLang="en-US"/>
              <a:t>PyGame:</a:t>
            </a:r>
            <a:endParaRPr lang="en-US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484120"/>
            <a:ext cx="9144000" cy="944880"/>
          </a:xfrm>
        </p:spPr>
        <p:txBody>
          <a:bodyPr/>
          <a:lstStyle/>
          <a:p>
            <a:r>
              <a:rPr lang="ru-RU" altLang="en-US" sz="4000">
                <a:solidFill>
                  <a:schemeClr val="tx1"/>
                </a:solidFill>
                <a:effectLst/>
              </a:rPr>
              <a:t>«Тетрис»</a:t>
            </a:r>
            <a:endParaRPr lang="ru-RU" altLang="en-US" sz="4000">
              <a:solidFill>
                <a:schemeClr val="tx1"/>
              </a:solidFill>
              <a:effectLst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148965" y="4025265"/>
            <a:ext cx="6873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/>
              <a:t>Выполнил: Зотов Михаил Сергеевич</a:t>
            </a:r>
            <a:endParaRPr lang="ru-RU" altLang="en-US" sz="320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252720" y="5773420"/>
            <a:ext cx="476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Оренбург 2024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7030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Актуальность и польза.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</a:rPr>
              <a:t>Тетрис - игра, способствующая развитию логики, быстрому принятию решений и координации. Многим любителям головоломок эта игра придётся по душе, а также Тетрис может развивать логику детей, которые любят поиграть.</a:t>
            </a:r>
            <a:endParaRPr lang="ru-RU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7030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При открытии программы, открывается начальное окно.</a:t>
            </a:r>
            <a:endParaRPr lang="ru-RU" altLang="en-US"/>
          </a:p>
        </p:txBody>
      </p:sp>
      <p:pic>
        <p:nvPicPr>
          <p:cNvPr id="4" name="Замещающее содержимое 3" descr="''''начальный экран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8335" y="1825625"/>
            <a:ext cx="4590415" cy="435165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096635" y="1825625"/>
            <a:ext cx="4782820" cy="435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/>
              <a:t>В данном окне пользователь может начать игру, либо выйти из программы, нажав на крестик в правом верхнем углу.</a:t>
            </a:r>
            <a:endParaRPr lang="ru-RU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73000">
              <a:srgbClr val="7030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Суть игры</a:t>
            </a:r>
            <a:endParaRPr lang="ru-RU" altLang="en-US"/>
          </a:p>
        </p:txBody>
      </p:sp>
      <p:pic>
        <p:nvPicPr>
          <p:cNvPr id="4" name="Замещающее содержимое 3" descr="'''''игровой процесс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825625"/>
            <a:ext cx="4852670" cy="435165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096000" y="1825625"/>
            <a:ext cx="4996815" cy="4352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/>
              <a:t>Суть игры заключается в том, чтобы игрок собирал заполненные ряды из падающих фигур. При этом он может проиграть, если высота фигурок достигнет предела игрового окна. Объекты, в свою очередь, имеют спонтанно выбранную форму из четырёх возможных.</a:t>
            </a:r>
            <a:endParaRPr lang="ru-RU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7030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Набор баллов.</a:t>
            </a:r>
            <a:endParaRPr lang="ru-RU" altLang="en-US"/>
          </a:p>
        </p:txBody>
      </p:sp>
      <p:pic>
        <p:nvPicPr>
          <p:cNvPr id="4" name="Замещающее содержимое 3" descr="''''набор баллов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825625"/>
            <a:ext cx="4914265" cy="435165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095365" y="1825625"/>
            <a:ext cx="5320665" cy="1751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/>
              <a:t> За один собранный ряд игрок получит 1 балл, набор которых способствует повышению уровня. </a:t>
            </a:r>
            <a:endParaRPr lang="ru-RU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7030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Повышение уровня</a:t>
            </a:r>
            <a:endParaRPr lang="ru-RU" altLang="en-US"/>
          </a:p>
        </p:txBody>
      </p:sp>
      <p:pic>
        <p:nvPicPr>
          <p:cNvPr id="4" name="Замещающее содержимое 3" descr="''''новый уровень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825625"/>
            <a:ext cx="4837430" cy="435165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095365" y="1825625"/>
            <a:ext cx="5122545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/>
              <a:t>За 10 собранных рядов уровень игрока повышается на 1. Максимального уровня в игре не существует, поэтому игра может длиться бесконечно, по типу раннера.</a:t>
            </a:r>
            <a:endParaRPr lang="ru-RU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7030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Пауза.</a:t>
            </a:r>
            <a:endParaRPr lang="ru-RU" altLang="en-US"/>
          </a:p>
        </p:txBody>
      </p:sp>
      <p:pic>
        <p:nvPicPr>
          <p:cNvPr id="4" name="Замещающее содержимое 3" descr="''''пауза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825625"/>
            <a:ext cx="4900295" cy="435165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096000" y="1824990"/>
            <a:ext cx="5423535" cy="3598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/>
              <a:t>В случае, если игроку по каким-либо причинам требуется приостановить игру, он может воспользоваться паузой, нажав на пробел. Падение фигур закончится, а когда пользователь захочет продолжить игру, он может нажать на любую клавишу и игра продолжится.</a:t>
            </a:r>
            <a:endParaRPr lang="ru-RU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7030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Поражение.</a:t>
            </a:r>
            <a:endParaRPr lang="ru-RU" altLang="en-US"/>
          </a:p>
        </p:txBody>
      </p:sp>
      <p:pic>
        <p:nvPicPr>
          <p:cNvPr id="4" name="Замещающее содержимое 3" descr="''''поражение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4978400" cy="435165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998970" y="1584325"/>
            <a:ext cx="4458970" cy="3234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/>
              <a:t>Если в процессе игры настанет момент, когда блоки фигурок займут всю высоту игрового поля, наступит поражение, но игрок сможет продолжить играть, нажав любую клавишу.</a:t>
            </a:r>
            <a:endParaRPr lang="ru-RU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7030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320790"/>
          </a:xfrm>
        </p:spPr>
        <p:txBody>
          <a:bodyPr/>
          <a:p>
            <a:r>
              <a:rPr lang="ru-RU" altLang="en-US"/>
              <a:t>                   Спасибо за внимание!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WPS Presentation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shaka</cp:lastModifiedBy>
  <cp:revision>3</cp:revision>
  <dcterms:created xsi:type="dcterms:W3CDTF">2024-02-08T17:39:39Z</dcterms:created>
  <dcterms:modified xsi:type="dcterms:W3CDTF">2024-02-08T18:06:52Z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1049-12.2.0.13431</vt:lpwstr>
  </property>
  <property fmtid="{D5CDD505-2E9C-101B-9397-08002B2CF9AE}" pid="3" name="ICV">
    <vt:lpwstr>8C4121E71F6B4AAABEB93ACFA50240A7_11</vt:lpwstr>
  </property>
</Properties>
</file>