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038163-19FD-4902-9A10-E81D38EC9D62}" type="datetimeFigureOut">
              <a:rPr lang="uk-UA" smtClean="0"/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C6160E-B7E2-4C2F-B709-C8F557495F0E}" type="slidenum">
              <a:rPr lang="uk-UA" smtClean="0"/>
              <a:t>‹#›</a:t>
            </a:fld>
            <a:endParaRPr lang="uk-UA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8163-19FD-4902-9A10-E81D38EC9D62}" type="datetimeFigureOut">
              <a:rPr lang="uk-UA" smtClean="0"/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160E-B7E2-4C2F-B709-C8F557495F0E}" type="slidenum">
              <a:rPr lang="uk-UA" smtClean="0"/>
              <a:t>‹#›</a:t>
            </a:fld>
            <a:endParaRPr lang="uk-UA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8163-19FD-4902-9A10-E81D38EC9D62}" type="datetimeFigureOut">
              <a:rPr lang="uk-UA" smtClean="0"/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160E-B7E2-4C2F-B709-C8F557495F0E}" type="slidenum">
              <a:rPr lang="uk-UA" smtClean="0"/>
              <a:t>‹#›</a:t>
            </a:fld>
            <a:endParaRPr lang="uk-UA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8163-19FD-4902-9A10-E81D38EC9D62}" type="datetimeFigureOut">
              <a:rPr lang="uk-UA" smtClean="0"/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160E-B7E2-4C2F-B709-C8F557495F0E}" type="slidenum">
              <a:rPr lang="uk-UA" smtClean="0"/>
              <a:t>‹#›</a:t>
            </a:fld>
            <a:endParaRPr lang="uk-UA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8163-19FD-4902-9A10-E81D38EC9D62}" type="datetimeFigureOut">
              <a:rPr lang="uk-UA" smtClean="0"/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160E-B7E2-4C2F-B709-C8F557495F0E}" type="slidenum">
              <a:rPr lang="uk-UA" smtClean="0"/>
              <a:t>‹#›</a:t>
            </a:fld>
            <a:endParaRPr lang="uk-U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8163-19FD-4902-9A10-E81D38EC9D62}" type="datetimeFigureOut">
              <a:rPr lang="uk-UA" smtClean="0"/>
              <a:t>13.03.2019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160E-B7E2-4C2F-B709-C8F557495F0E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8163-19FD-4902-9A10-E81D38EC9D62}" type="datetimeFigureOut">
              <a:rPr lang="uk-UA" smtClean="0"/>
              <a:t>13.03.2019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160E-B7E2-4C2F-B709-C8F557495F0E}" type="slidenum">
              <a:rPr lang="uk-UA" smtClean="0"/>
              <a:t>‹#›</a:t>
            </a:fld>
            <a:endParaRPr lang="uk-UA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8163-19FD-4902-9A10-E81D38EC9D62}" type="datetimeFigureOut">
              <a:rPr lang="uk-UA" smtClean="0"/>
              <a:t>13.03.2019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160E-B7E2-4C2F-B709-C8F557495F0E}" type="slidenum">
              <a:rPr lang="uk-UA" smtClean="0"/>
              <a:t>‹#›</a:t>
            </a:fld>
            <a:endParaRPr lang="uk-UA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8163-19FD-4902-9A10-E81D38EC9D62}" type="datetimeFigureOut">
              <a:rPr lang="uk-UA" smtClean="0"/>
              <a:t>13.03.2019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160E-B7E2-4C2F-B709-C8F557495F0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8163-19FD-4902-9A10-E81D38EC9D62}" type="datetimeFigureOut">
              <a:rPr lang="uk-UA" smtClean="0"/>
              <a:t>13.03.2019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160E-B7E2-4C2F-B709-C8F557495F0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38163-19FD-4902-9A10-E81D38EC9D62}" type="datetimeFigureOut">
              <a:rPr lang="uk-UA" smtClean="0"/>
              <a:t>13.03.2019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160E-B7E2-4C2F-B709-C8F557495F0E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9038163-19FD-4902-9A10-E81D38EC9D62}" type="datetimeFigureOut">
              <a:rPr lang="uk-UA" smtClean="0"/>
              <a:t>13.03.2019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5C6160E-B7E2-4C2F-B709-C8F557495F0E}" type="slidenum">
              <a:rPr lang="uk-UA" smtClean="0"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Тестування предмета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Роговик Михайло ІП-18-1К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398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Чутливість сенсора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3227189" cy="3227189"/>
          </a:xfrm>
        </p:spPr>
      </p:pic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 smtClean="0"/>
              <a:t>	Незважаючи на можливість врегулювання </a:t>
            </a:r>
            <a:r>
              <a:rPr lang="uk-UA" dirty="0" err="1" smtClean="0"/>
              <a:t>чутлвості</a:t>
            </a:r>
            <a:r>
              <a:rPr lang="uk-UA" dirty="0" smtClean="0"/>
              <a:t> мишки на ПК, самою по собі вона сильно </a:t>
            </a:r>
            <a:r>
              <a:rPr lang="uk-UA" dirty="0" err="1" smtClean="0"/>
              <a:t>регагує</a:t>
            </a:r>
            <a:r>
              <a:rPr lang="uk-UA" dirty="0" smtClean="0"/>
              <a:t> на мінімальні рухи, що з початку було досить </a:t>
            </a:r>
            <a:r>
              <a:rPr lang="uk-UA" dirty="0" err="1" smtClean="0"/>
              <a:t>непривичним</a:t>
            </a:r>
            <a:r>
              <a:rPr lang="uk-UA" dirty="0" smtClean="0"/>
              <a:t>, проте в подальшому такому </a:t>
            </a:r>
            <a:r>
              <a:rPr lang="uk-UA" dirty="0" err="1" smtClean="0"/>
              <a:t>реагу-ванню</a:t>
            </a:r>
            <a:r>
              <a:rPr lang="uk-UA" dirty="0" smtClean="0"/>
              <a:t> я був тільки радий.  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9404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uk-UA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683568" y="2780928"/>
            <a:ext cx="7776864" cy="3373835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 smtClean="0"/>
              <a:t>	Згідно з урахування ціни на даний предмет на сьогоднішній день(400-450 </a:t>
            </a:r>
            <a:r>
              <a:rPr lang="uk-UA" dirty="0" err="1" smtClean="0"/>
              <a:t>грн</a:t>
            </a:r>
            <a:r>
              <a:rPr lang="uk-UA" dirty="0" smtClean="0"/>
              <a:t>) можна сказати що безпровідна мишка </a:t>
            </a:r>
            <a:r>
              <a:rPr lang="en-US" dirty="0"/>
              <a:t>Logitech M185</a:t>
            </a:r>
            <a:r>
              <a:rPr lang="uk-UA" dirty="0" smtClean="0"/>
              <a:t> повністю відповідає своїй ціні, що доведено протягом довгого часу її використання. Даний предмет виконує всі свої функції згідно з вимогами та описом, недоліки являються мінімальними і незначними.    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37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9247" y="2924944"/>
            <a:ext cx="7745505" cy="3201218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 smtClean="0"/>
              <a:t>	В </a:t>
            </a:r>
            <a:r>
              <a:rPr lang="uk-UA" dirty="0"/>
              <a:t>якості </a:t>
            </a:r>
            <a:r>
              <a:rPr lang="uk-UA" dirty="0" smtClean="0"/>
              <a:t>предмета </a:t>
            </a:r>
            <a:r>
              <a:rPr lang="uk-UA" dirty="0"/>
              <a:t>для тестування було обрано безпровідну </a:t>
            </a:r>
            <a:r>
              <a:rPr lang="uk-UA" dirty="0" smtClean="0"/>
              <a:t>мишку </a:t>
            </a:r>
            <a:r>
              <a:rPr lang="en-US" dirty="0" smtClean="0"/>
              <a:t>Logitech M185, </a:t>
            </a:r>
            <a:r>
              <a:rPr lang="uk-UA" dirty="0" smtClean="0"/>
              <a:t>яка використовуваласть мною протягом багатьох років, в результаті чого було проведено її неусвідомлене тестування. Результати даного тестування будуть описані в наступних слайдах.</a:t>
            </a: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Logitech M185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256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Матеріал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44831"/>
            <a:ext cx="3803650" cy="3266938"/>
          </a:xfrm>
        </p:spPr>
      </p:pic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499992" y="2240280"/>
            <a:ext cx="3960440" cy="378100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uk-UA" dirty="0" smtClean="0"/>
              <a:t>	Безпровідна мишка неодноразово була перевірена на міцність багаторазовими випадковими падіннями. 	</a:t>
            </a:r>
          </a:p>
          <a:p>
            <a:pPr marL="0" indent="0" algn="just">
              <a:buNone/>
            </a:pPr>
            <a:r>
              <a:rPr lang="uk-UA" dirty="0"/>
              <a:t>	</a:t>
            </a:r>
            <a:r>
              <a:rPr lang="uk-UA" dirty="0" smtClean="0"/>
              <a:t>Проте варто відзначити трохи погану матеріальну розробку пластмаси у зоні 2 бокових кнопок, що призводить до зайвої шумності при натисканні.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1237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Дальність сенсора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2" y="2239963"/>
            <a:ext cx="3078088" cy="3876675"/>
          </a:xfrm>
        </p:spPr>
      </p:pic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645150" y="2240280"/>
            <a:ext cx="3887289" cy="3877056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 smtClean="0"/>
              <a:t>	Згідно з характерис- тики, бездротова робоча відстань мишки сягає близько 10 метрів.</a:t>
            </a:r>
          </a:p>
          <a:p>
            <a:pPr marL="0" indent="0" algn="just">
              <a:buNone/>
            </a:pPr>
            <a:r>
              <a:rPr lang="uk-UA" dirty="0" smtClean="0"/>
              <a:t>	Зразу після покупки було здійснено перевірку на дальність, в результаті якої сенсор успішно реагував з сусідньої кімнати. 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028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Зручність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80928"/>
            <a:ext cx="3744416" cy="2592288"/>
          </a:xfrm>
        </p:spPr>
      </p:pic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671265" cy="387705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uk-UA" dirty="0" smtClean="0"/>
              <a:t>	Мишка </a:t>
            </a:r>
            <a:r>
              <a:rPr lang="en-US" dirty="0" smtClean="0"/>
              <a:t>Logitech</a:t>
            </a:r>
            <a:r>
              <a:rPr lang="uk-UA" dirty="0" smtClean="0"/>
              <a:t> </a:t>
            </a:r>
            <a:r>
              <a:rPr lang="en-US" dirty="0" smtClean="0"/>
              <a:t>M185</a:t>
            </a:r>
            <a:r>
              <a:rPr lang="uk-UA" dirty="0" smtClean="0"/>
              <a:t> являється зручною та симетричною за своєю будовою, за допомогою чого її зручно тримати в лівій та правій руках.</a:t>
            </a:r>
          </a:p>
          <a:p>
            <a:pPr marL="0" indent="0" algn="just">
              <a:buNone/>
            </a:pPr>
            <a:r>
              <a:rPr lang="uk-UA" dirty="0" smtClean="0"/>
              <a:t>	Проте варто відзна-чити той факт що дана мишка не буде зручною для людей з громісткими ру- ками, оскільки вона є невеликою. 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261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Енерготривалість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92896"/>
            <a:ext cx="3598168" cy="3456385"/>
          </a:xfrm>
        </p:spPr>
      </p:pic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645151" y="2636912"/>
            <a:ext cx="3803904" cy="3480424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 smtClean="0"/>
              <a:t>	Дана характерис- тика повністю виправдала себе згідно з інформації на офіційному сайті виробни-ка, однієї батарейки виста-чає біль ніж на 1 рік при активному використовуван-ні.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8929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Взаємодія з ПК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20888"/>
            <a:ext cx="3803650" cy="3600399"/>
          </a:xfrm>
        </p:spPr>
      </p:pic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645150" y="2780928"/>
            <a:ext cx="4031305" cy="3312368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 smtClean="0"/>
              <a:t>	</a:t>
            </a:r>
            <a:r>
              <a:rPr lang="uk-UA" dirty="0" err="1" smtClean="0"/>
              <a:t>Наноприймач</a:t>
            </a:r>
            <a:r>
              <a:rPr lang="uk-UA" dirty="0" smtClean="0"/>
              <a:t> </a:t>
            </a:r>
            <a:r>
              <a:rPr lang="uk-UA" dirty="0" err="1" smtClean="0"/>
              <a:t>явля-ється</a:t>
            </a:r>
            <a:r>
              <a:rPr lang="uk-UA" dirty="0" smtClean="0"/>
              <a:t> дуже корисним при роботі з ноутбуком, оскільки його можна залишити в ноутбуці і не перейматися на рахунок </a:t>
            </a:r>
            <a:r>
              <a:rPr lang="uk-UA" dirty="0" err="1" smtClean="0"/>
              <a:t>зв</a:t>
            </a:r>
            <a:r>
              <a:rPr lang="en-US" dirty="0" smtClean="0"/>
              <a:t>’</a:t>
            </a:r>
            <a:r>
              <a:rPr lang="uk-UA" dirty="0" err="1" smtClean="0"/>
              <a:t>язку</a:t>
            </a:r>
            <a:r>
              <a:rPr lang="uk-UA" dirty="0" smtClean="0"/>
              <a:t> мишки з ПК.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499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Реагування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92896"/>
            <a:ext cx="3803650" cy="3456384"/>
          </a:xfrm>
        </p:spPr>
      </p:pic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645151" y="3068960"/>
            <a:ext cx="3803904" cy="3048376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 smtClean="0"/>
              <a:t>	Сенсор відмінно реагує на будь-якій рівній поверхні любого твердого матеріалу.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44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Кнопки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44831"/>
            <a:ext cx="3803650" cy="3266938"/>
          </a:xfrm>
        </p:spPr>
      </p:pic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dirty="0" smtClean="0"/>
              <a:t>	В даному випадку </a:t>
            </a:r>
            <a:r>
              <a:rPr lang="uk-UA" dirty="0" smtClean="0"/>
              <a:t>варто </a:t>
            </a:r>
            <a:r>
              <a:rPr lang="uk-UA" dirty="0" smtClean="0"/>
              <a:t>відзначити </a:t>
            </a:r>
            <a:r>
              <a:rPr lang="uk-UA" dirty="0" err="1" smtClean="0"/>
              <a:t>можли-вість</a:t>
            </a:r>
            <a:r>
              <a:rPr lang="uk-UA" dirty="0" smtClean="0"/>
              <a:t> натискання на </a:t>
            </a:r>
            <a:r>
              <a:rPr lang="uk-UA" dirty="0" err="1" smtClean="0"/>
              <a:t>ко-лішчатко</a:t>
            </a:r>
            <a:r>
              <a:rPr lang="uk-UA" dirty="0" smtClean="0"/>
              <a:t> прокручування, після чого можна швидко перегортувати сторінку в браузері за допомогою одного мінімального руху вверх</a:t>
            </a:r>
            <a:r>
              <a:rPr lang="en-US" dirty="0" smtClean="0"/>
              <a:t>/</a:t>
            </a:r>
            <a:r>
              <a:rPr lang="uk-UA" dirty="0" smtClean="0"/>
              <a:t>вниз.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013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235</TotalTime>
  <Words>20</Words>
  <Application>Microsoft Office PowerPoint</Application>
  <PresentationFormat>Экран (4:3)</PresentationFormat>
  <Paragraphs>25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Твердый переплет</vt:lpstr>
      <vt:lpstr>Тестування предмета</vt:lpstr>
      <vt:lpstr>Logitech M185</vt:lpstr>
      <vt:lpstr>Матеріал</vt:lpstr>
      <vt:lpstr>Дальність сенсора</vt:lpstr>
      <vt:lpstr>Зручність</vt:lpstr>
      <vt:lpstr>Енерготривалість</vt:lpstr>
      <vt:lpstr>Взаємодія з ПК</vt:lpstr>
      <vt:lpstr>Реагування</vt:lpstr>
      <vt:lpstr>Кнопки</vt:lpstr>
      <vt:lpstr>Чутливість сенсора</vt:lpstr>
      <vt:lpstr>Висновок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25</cp:revision>
  <dcterms:created xsi:type="dcterms:W3CDTF">2019-03-04T09:58:47Z</dcterms:created>
  <dcterms:modified xsi:type="dcterms:W3CDTF">2019-03-13T11:18:29Z</dcterms:modified>
</cp:coreProperties>
</file>