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9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5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59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83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1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3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50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39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09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2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4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58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1A22BD-D507-4CF2-AB47-5DD4BA88918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6D3B-CAB5-4B55-A846-472A2890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8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“</a:t>
            </a:r>
            <a:r>
              <a:rPr lang="ru-RU" dirty="0" err="1" smtClean="0"/>
              <a:t>Яндекс.Учеба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Создание простейшего </a:t>
            </a:r>
            <a:r>
              <a:rPr lang="en-US" dirty="0" smtClean="0"/>
              <a:t>LMS </a:t>
            </a:r>
            <a:r>
              <a:rPr lang="ru-RU" dirty="0" smtClean="0"/>
              <a:t>с </a:t>
            </a:r>
            <a:r>
              <a:rPr lang="ru-RU" dirty="0" err="1" smtClean="0"/>
              <a:t>и</a:t>
            </a:r>
            <a:r>
              <a:rPr lang="ru-RU" dirty="0" err="1"/>
              <a:t>С</a:t>
            </a:r>
            <a:r>
              <a:rPr lang="ru-RU" dirty="0" err="1" smtClean="0"/>
              <a:t>пользованием</a:t>
            </a:r>
            <a:r>
              <a:rPr lang="ru-RU" dirty="0" smtClean="0"/>
              <a:t> технологии </a:t>
            </a:r>
            <a:r>
              <a:rPr lang="en-US" dirty="0" smtClean="0"/>
              <a:t>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74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87" y="224118"/>
            <a:ext cx="5580953" cy="964602"/>
          </a:xfrm>
        </p:spPr>
        <p:txBody>
          <a:bodyPr/>
          <a:lstStyle/>
          <a:p>
            <a:r>
              <a:rPr lang="ru-RU" dirty="0" smtClean="0"/>
              <a:t>Зачем это нужно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19591" y="1188720"/>
            <a:ext cx="7517801" cy="4195481"/>
          </a:xfrm>
        </p:spPr>
        <p:txBody>
          <a:bodyPr/>
          <a:lstStyle/>
          <a:p>
            <a:r>
              <a:rPr lang="ru-RU" dirty="0" smtClean="0"/>
              <a:t>Для преподавателей:</a:t>
            </a:r>
          </a:p>
          <a:p>
            <a:r>
              <a:rPr lang="ru-RU" dirty="0" smtClean="0"/>
              <a:t>Вы сможете легко добавить ваших учеников в ваш собственный профиль, создавать задания и распределять их по уровню сложности, оценивать решения учеников и многое другое.</a:t>
            </a:r>
          </a:p>
          <a:p>
            <a:r>
              <a:rPr lang="ru-RU" dirty="0" smtClean="0"/>
              <a:t>Для учеников:</a:t>
            </a:r>
          </a:p>
          <a:p>
            <a:r>
              <a:rPr lang="ru-RU" dirty="0" smtClean="0"/>
              <a:t>Простой и понятный интерфейс, ваша собственная статистика, фильтры по уровню сложности, возможность прикреплять файлы и многое другое.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" y="1188720"/>
            <a:ext cx="2867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5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4066" y="1626488"/>
            <a:ext cx="6245415" cy="419548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Простой и удобный интерфейс для всех пользователей приложения.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9" y="1434464"/>
            <a:ext cx="4977955" cy="28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0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 </a:t>
            </a:r>
            <a:r>
              <a:rPr lang="en-US" dirty="0" smtClean="0"/>
              <a:t>SQLite3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хранения большого количества данных я использовал базу данных на </a:t>
            </a:r>
            <a:r>
              <a:rPr lang="en-US" sz="2800" dirty="0" smtClean="0"/>
              <a:t>SQLite3. </a:t>
            </a:r>
            <a:r>
              <a:rPr lang="ru-RU" sz="2800" dirty="0" smtClean="0"/>
              <a:t>Абсолютно все данные хранятся в таблицах, которые помогали при разработке приложения. Так-же стоит отметить что запросы в базе данных происходят почти мгновенно, поэтому использование приложения становится еще более приятным.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9403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Я создал приложение на языке программирования </a:t>
            </a:r>
            <a:r>
              <a:rPr lang="en-US" sz="2800" dirty="0" smtClean="0"/>
              <a:t>Python </a:t>
            </a:r>
            <a:r>
              <a:rPr lang="ru-RU" sz="2800" dirty="0" smtClean="0"/>
              <a:t>и использованием технологии </a:t>
            </a:r>
            <a:r>
              <a:rPr lang="en-US" sz="2800" dirty="0" smtClean="0"/>
              <a:t>QT</a:t>
            </a:r>
            <a:r>
              <a:rPr lang="ru-RU" sz="2800" dirty="0" smtClean="0"/>
              <a:t>, а так же СУБД </a:t>
            </a:r>
            <a:r>
              <a:rPr lang="en-US" sz="2800" dirty="0" smtClean="0"/>
              <a:t>SQLite3, </a:t>
            </a:r>
            <a:r>
              <a:rPr lang="ru-RU" sz="2800" dirty="0" smtClean="0"/>
              <a:t>которая поможет облегчить жизнь преподавателям любого уровня и любой сфера, а ученики в свою очередь смогут легко и без проблем выполнять задания и отправлять решения преподавателям.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898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173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Проект “Яндекс.Учеба”</vt:lpstr>
      <vt:lpstr>Зачем это нужно?</vt:lpstr>
      <vt:lpstr>Интерфейс</vt:lpstr>
      <vt:lpstr>СУБД SQLite3</vt:lpstr>
      <vt:lpstr>Итог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“Яндекс.Учеба”</dc:title>
  <dc:creator>Misha</dc:creator>
  <cp:lastModifiedBy>Misha</cp:lastModifiedBy>
  <cp:revision>4</cp:revision>
  <dcterms:created xsi:type="dcterms:W3CDTF">2021-12-15T16:17:12Z</dcterms:created>
  <dcterms:modified xsi:type="dcterms:W3CDTF">2021-12-15T17:08:35Z</dcterms:modified>
</cp:coreProperties>
</file>