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Терещенко" initials="МТ" lastIdx="1" clrIdx="0">
    <p:extLst>
      <p:ext uri="{19B8F6BF-5375-455C-9EA6-DF929625EA0E}">
        <p15:presenceInfo xmlns:p15="http://schemas.microsoft.com/office/powerpoint/2012/main" userId="S::MTereshenko@lkpfu.ru::5c6edd13-eb0f-4532-bb62-89c866be2d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3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92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0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94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9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5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6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1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ABA4-CCD7-4540-A12A-E2FC69BF12D3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180137-54F4-4A16-A60A-E4381F255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BAD63-C74E-47D1-B01E-BC4D92E10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70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Интернет-магазин настольных игр</a:t>
            </a:r>
            <a:br>
              <a:rPr lang="ru-RU" dirty="0"/>
            </a:br>
            <a:r>
              <a:rPr lang="en-US" dirty="0" err="1"/>
              <a:t>MGames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07AD8-DEF0-42AD-B404-2BB6BE99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041" y="5830333"/>
            <a:ext cx="4045258" cy="401791"/>
          </a:xfrm>
        </p:spPr>
        <p:txBody>
          <a:bodyPr>
            <a:normAutofit/>
          </a:bodyPr>
          <a:lstStyle/>
          <a:p>
            <a:r>
              <a:rPr lang="ru-RU" dirty="0"/>
              <a:t>Терещенко Михаил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31817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E5B52-4663-4DC0-BD86-D4F5F5DE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35259-2CC1-42FA-BF42-02F32453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проекта</a:t>
            </a:r>
            <a:r>
              <a:rPr lang="en-US" dirty="0"/>
              <a:t>: </a:t>
            </a:r>
            <a:r>
              <a:rPr lang="ru-RU" dirty="0"/>
              <a:t> создать программу интернет-магазин настольных игр.</a:t>
            </a:r>
          </a:p>
          <a:p>
            <a:r>
              <a:rPr lang="ru-RU" dirty="0"/>
              <a:t>Мой проект создан для продажи настольных игр за </a:t>
            </a:r>
            <a:r>
              <a:rPr lang="en-US" dirty="0"/>
              <a:t>“</a:t>
            </a:r>
            <a:r>
              <a:rPr lang="ru-RU" dirty="0"/>
              <a:t>Виртуальную денежную валюту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E069-5F80-4A6B-8A17-566062C7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3EB42-90CF-4552-B808-0D74C83D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запуске программы появляется ссылка на главную страницу сайта.</a:t>
            </a:r>
          </a:p>
          <a:p>
            <a:pPr marL="0" indent="0">
              <a:buNone/>
            </a:pPr>
            <a:r>
              <a:rPr lang="ru-RU" dirty="0"/>
              <a:t> На сайте можно создать новый аккаунт или войти в существующий.</a:t>
            </a:r>
          </a:p>
          <a:p>
            <a:pPr marL="0" indent="0">
              <a:buNone/>
            </a:pPr>
            <a:r>
              <a:rPr lang="ru-RU" dirty="0"/>
              <a:t> Пользователь, вошедший в аккаунт, может видеть свой виртуальный баланс и пополнять его. </a:t>
            </a:r>
          </a:p>
          <a:p>
            <a:pPr marL="0" indent="0">
              <a:buNone/>
            </a:pPr>
            <a:r>
              <a:rPr lang="ru-RU" dirty="0"/>
              <a:t>Если пользователю нужно узнать более подробную информацию о товаре, он может перейти на страницу товара. </a:t>
            </a:r>
          </a:p>
          <a:p>
            <a:pPr marL="0" indent="0">
              <a:buNone/>
            </a:pPr>
            <a:r>
              <a:rPr lang="ru-RU" dirty="0"/>
              <a:t>Также пользователь может добавлять товары в корзину и удалять лишние.</a:t>
            </a:r>
          </a:p>
          <a:p>
            <a:pPr marL="0" indent="0">
              <a:buNone/>
            </a:pPr>
            <a:r>
              <a:rPr lang="ru-RU" dirty="0"/>
              <a:t>Если пользователь сделает заказ на определённую сумму, то он получит определённую скидку.</a:t>
            </a:r>
          </a:p>
        </p:txBody>
      </p:sp>
    </p:spTree>
    <p:extLst>
      <p:ext uri="{BB962C8B-B14F-4D97-AF65-F5344CB8AC3E}">
        <p14:creationId xmlns:p14="http://schemas.microsoft.com/office/powerpoint/2010/main" val="84020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410850-5BF0-4AA4-AAAE-6CA6C978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50"/>
            <a:ext cx="12192000" cy="65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F38E73-387C-42B9-BC1E-26CF52E8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0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E1542-03B9-4620-9708-9D72FA385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6"/>
            <a:ext cx="12192000" cy="65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2E048B-8E21-43C0-8BB1-8751969A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42075-8467-4E62-B423-8589CC9A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BE07C-B390-41F3-B79C-A2056425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Также в проекте я использовал следующие библиотеки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import sqlite3</a:t>
            </a:r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72691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18FB9-9D16-4CB9-88DF-15B88278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B768-41B1-4212-B993-189110DD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Возможности для доработки и развития</a:t>
            </a:r>
            <a:r>
              <a:rPr lang="en-US" dirty="0"/>
              <a:t>:</a:t>
            </a:r>
          </a:p>
          <a:p>
            <a:r>
              <a:rPr lang="ru-RU" dirty="0"/>
              <a:t>Добавить больше товаров</a:t>
            </a:r>
          </a:p>
          <a:p>
            <a:r>
              <a:rPr lang="ru-RU" dirty="0"/>
              <a:t>Возможно улучшить дизайн сайта</a:t>
            </a:r>
          </a:p>
          <a:p>
            <a:pPr marL="0" indent="0">
              <a:buNone/>
            </a:pPr>
            <a:r>
              <a:rPr lang="ru-RU" dirty="0"/>
              <a:t>Выводы</a:t>
            </a:r>
            <a:r>
              <a:rPr lang="en-US" dirty="0"/>
              <a:t>:</a:t>
            </a:r>
          </a:p>
          <a:p>
            <a:r>
              <a:rPr lang="ru-RU" dirty="0"/>
              <a:t>В проекте получилось почти всё что хотелось, но иногда возникали сложности.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6392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158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Интернет-магазин настольных игр MGames</vt:lpstr>
      <vt:lpstr>Введение: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реализации: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Расшифровщик</dc:title>
  <dc:creator>Михаил Терещенко</dc:creator>
  <cp:lastModifiedBy>Михаил Терещенко</cp:lastModifiedBy>
  <cp:revision>7</cp:revision>
  <dcterms:created xsi:type="dcterms:W3CDTF">2021-11-04T15:47:06Z</dcterms:created>
  <dcterms:modified xsi:type="dcterms:W3CDTF">2022-04-21T13:15:06Z</dcterms:modified>
</cp:coreProperties>
</file>