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9" r:id="rId2"/>
    <p:sldId id="256" r:id="rId3"/>
    <p:sldId id="268" r:id="rId4"/>
    <p:sldId id="275" r:id="rId5"/>
    <p:sldId id="313" r:id="rId6"/>
    <p:sldId id="314" r:id="rId7"/>
    <p:sldId id="315" r:id="rId8"/>
    <p:sldId id="312" r:id="rId9"/>
    <p:sldId id="317" r:id="rId10"/>
    <p:sldId id="31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F1C48C-5262-452E-8A2F-A9BD7E5FAD1B}">
          <p14:sldIdLst>
            <p14:sldId id="309"/>
            <p14:sldId id="256"/>
            <p14:sldId id="268"/>
            <p14:sldId id="275"/>
            <p14:sldId id="313"/>
            <p14:sldId id="314"/>
            <p14:sldId id="315"/>
            <p14:sldId id="312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9AD"/>
    <a:srgbClr val="E35E35"/>
    <a:srgbClr val="9BBF61"/>
    <a:srgbClr val="CD05FF"/>
    <a:srgbClr val="05FFE6"/>
    <a:srgbClr val="3BFF05"/>
    <a:srgbClr val="D4D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09599-9D14-EF64-CDE7-91D619CA1883}" v="767" dt="2024-03-27T17:07:50.603"/>
    <p1510:client id="{E29D8471-817E-7A2C-9613-9E644358B00C}" v="632" dt="2024-03-27T18:32:03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riffi" userId="43aba7532417fba8" providerId="LiveId" clId="{935C62AC-C9B5-4F73-AB53-FC2F2C77327A}"/>
    <pc:docChg chg="undo custSel addSld delSld modSld sldOrd modSection">
      <pc:chgData name="max riffi" userId="43aba7532417fba8" providerId="LiveId" clId="{935C62AC-C9B5-4F73-AB53-FC2F2C77327A}" dt="2024-03-28T00:31:42.882" v="1803" actId="1076"/>
      <pc:docMkLst>
        <pc:docMk/>
      </pc:docMkLst>
      <pc:sldChg chg="addSp modSp mod">
        <pc:chgData name="max riffi" userId="43aba7532417fba8" providerId="LiveId" clId="{935C62AC-C9B5-4F73-AB53-FC2F2C77327A}" dt="2024-03-28T00:19:01.510" v="1603"/>
        <pc:sldMkLst>
          <pc:docMk/>
          <pc:sldMk cId="703088496" sldId="256"/>
        </pc:sldMkLst>
        <pc:spChg chg="mod">
          <ac:chgData name="max riffi" userId="43aba7532417fba8" providerId="LiveId" clId="{935C62AC-C9B5-4F73-AB53-FC2F2C77327A}" dt="2024-03-27T18:39:49.849" v="26" actId="20577"/>
          <ac:spMkLst>
            <pc:docMk/>
            <pc:sldMk cId="703088496" sldId="256"/>
            <ac:spMk id="2" creationId="{00000000-0000-0000-0000-000000000000}"/>
          </ac:spMkLst>
        </pc:spChg>
        <pc:spChg chg="add mod">
          <ac:chgData name="max riffi" userId="43aba7532417fba8" providerId="LiveId" clId="{935C62AC-C9B5-4F73-AB53-FC2F2C77327A}" dt="2024-03-27T18:46:10.716" v="125" actId="207"/>
          <ac:spMkLst>
            <pc:docMk/>
            <pc:sldMk cId="703088496" sldId="256"/>
            <ac:spMk id="5" creationId="{30A6E353-7142-F110-7EA4-D3058B3B7A79}"/>
          </ac:spMkLst>
        </pc:spChg>
        <pc:spChg chg="add mod">
          <ac:chgData name="max riffi" userId="43aba7532417fba8" providerId="LiveId" clId="{935C62AC-C9B5-4F73-AB53-FC2F2C77327A}" dt="2024-03-27T18:47:17.863" v="129" actId="27636"/>
          <ac:spMkLst>
            <pc:docMk/>
            <pc:sldMk cId="703088496" sldId="256"/>
            <ac:spMk id="6" creationId="{66592EE8-E756-086B-D973-0F8691B39DAF}"/>
          </ac:spMkLst>
        </pc:spChg>
        <pc:picChg chg="mod">
          <ac:chgData name="max riffi" userId="43aba7532417fba8" providerId="LiveId" clId="{935C62AC-C9B5-4F73-AB53-FC2F2C77327A}" dt="2024-03-28T00:19:01.510" v="1603"/>
          <ac:picMkLst>
            <pc:docMk/>
            <pc:sldMk cId="703088496" sldId="256"/>
            <ac:picMk id="4" creationId="{CBCB2CE5-7066-1855-013D-B94ADC2C3D70}"/>
          </ac:picMkLst>
        </pc:picChg>
      </pc:sldChg>
      <pc:sldChg chg="modSp mod">
        <pc:chgData name="max riffi" userId="43aba7532417fba8" providerId="LiveId" clId="{935C62AC-C9B5-4F73-AB53-FC2F2C77327A}" dt="2024-03-27T20:42:51.715" v="1004" actId="1076"/>
        <pc:sldMkLst>
          <pc:docMk/>
          <pc:sldMk cId="3189511957" sldId="268"/>
        </pc:sldMkLst>
        <pc:spChg chg="mod">
          <ac:chgData name="max riffi" userId="43aba7532417fba8" providerId="LiveId" clId="{935C62AC-C9B5-4F73-AB53-FC2F2C77327A}" dt="2024-03-27T20:42:41.931" v="1003" actId="1076"/>
          <ac:spMkLst>
            <pc:docMk/>
            <pc:sldMk cId="3189511957" sldId="268"/>
            <ac:spMk id="2" creationId="{3B049FEF-914C-D716-C162-CF4379B39D83}"/>
          </ac:spMkLst>
        </pc:spChg>
        <pc:spChg chg="mod">
          <ac:chgData name="max riffi" userId="43aba7532417fba8" providerId="LiveId" clId="{935C62AC-C9B5-4F73-AB53-FC2F2C77327A}" dt="2024-03-27T20:42:51.715" v="1004" actId="1076"/>
          <ac:spMkLst>
            <pc:docMk/>
            <pc:sldMk cId="3189511957" sldId="268"/>
            <ac:spMk id="3" creationId="{F59C0D1A-7AAB-A008-713B-8AB41F5F4A5F}"/>
          </ac:spMkLst>
        </pc:spChg>
      </pc:sldChg>
      <pc:sldChg chg="del">
        <pc:chgData name="max riffi" userId="43aba7532417fba8" providerId="LiveId" clId="{935C62AC-C9B5-4F73-AB53-FC2F2C77327A}" dt="2024-03-27T19:47:33.081" v="934" actId="47"/>
        <pc:sldMkLst>
          <pc:docMk/>
          <pc:sldMk cId="1653844804" sldId="271"/>
        </pc:sldMkLst>
      </pc:sldChg>
      <pc:sldChg chg="del">
        <pc:chgData name="max riffi" userId="43aba7532417fba8" providerId="LiveId" clId="{935C62AC-C9B5-4F73-AB53-FC2F2C77327A}" dt="2024-03-27T19:47:32.705" v="933" actId="47"/>
        <pc:sldMkLst>
          <pc:docMk/>
          <pc:sldMk cId="2032716456" sldId="272"/>
        </pc:sldMkLst>
      </pc:sldChg>
      <pc:sldChg chg="del">
        <pc:chgData name="max riffi" userId="43aba7532417fba8" providerId="LiveId" clId="{935C62AC-C9B5-4F73-AB53-FC2F2C77327A}" dt="2024-03-27T19:47:29.603" v="929" actId="47"/>
        <pc:sldMkLst>
          <pc:docMk/>
          <pc:sldMk cId="982482201" sldId="274"/>
        </pc:sldMkLst>
      </pc:sldChg>
      <pc:sldChg chg="addSp delSp modSp mod">
        <pc:chgData name="max riffi" userId="43aba7532417fba8" providerId="LiveId" clId="{935C62AC-C9B5-4F73-AB53-FC2F2C77327A}" dt="2024-03-28T00:31:20.715" v="1801" actId="1076"/>
        <pc:sldMkLst>
          <pc:docMk/>
          <pc:sldMk cId="1148808114" sldId="275"/>
        </pc:sldMkLst>
        <pc:spChg chg="add del mod">
          <ac:chgData name="max riffi" userId="43aba7532417fba8" providerId="LiveId" clId="{935C62AC-C9B5-4F73-AB53-FC2F2C77327A}" dt="2024-03-27T19:46:11.994" v="910" actId="478"/>
          <ac:spMkLst>
            <pc:docMk/>
            <pc:sldMk cId="1148808114" sldId="275"/>
            <ac:spMk id="2" creationId="{3B049FEF-914C-D716-C162-CF4379B39D83}"/>
          </ac:spMkLst>
        </pc:spChg>
        <pc:spChg chg="del mod">
          <ac:chgData name="max riffi" userId="43aba7532417fba8" providerId="LiveId" clId="{935C62AC-C9B5-4F73-AB53-FC2F2C77327A}" dt="2024-03-27T19:46:10.251" v="909" actId="478"/>
          <ac:spMkLst>
            <pc:docMk/>
            <pc:sldMk cId="1148808114" sldId="275"/>
            <ac:spMk id="3" creationId="{5A84570D-1186-18B9-D4B0-72BEE31999C9}"/>
          </ac:spMkLst>
        </pc:spChg>
        <pc:spChg chg="add mod">
          <ac:chgData name="max riffi" userId="43aba7532417fba8" providerId="LiveId" clId="{935C62AC-C9B5-4F73-AB53-FC2F2C77327A}" dt="2024-03-27T19:41:19.852" v="871"/>
          <ac:spMkLst>
            <pc:docMk/>
            <pc:sldMk cId="1148808114" sldId="275"/>
            <ac:spMk id="4" creationId="{8795F575-0641-AA68-558D-74EA7AAE8D4E}"/>
          </ac:spMkLst>
        </pc:spChg>
        <pc:spChg chg="add del mod">
          <ac:chgData name="max riffi" userId="43aba7532417fba8" providerId="LiveId" clId="{935C62AC-C9B5-4F73-AB53-FC2F2C77327A}" dt="2024-03-27T19:41:19.359" v="870" actId="478"/>
          <ac:spMkLst>
            <pc:docMk/>
            <pc:sldMk cId="1148808114" sldId="275"/>
            <ac:spMk id="6" creationId="{D5220589-3E74-21C0-D8C4-1F7F2CCA50E1}"/>
          </ac:spMkLst>
        </pc:spChg>
        <pc:spChg chg="add del mod">
          <ac:chgData name="max riffi" userId="43aba7532417fba8" providerId="LiveId" clId="{935C62AC-C9B5-4F73-AB53-FC2F2C77327A}" dt="2024-03-27T19:46:15.222" v="912" actId="478"/>
          <ac:spMkLst>
            <pc:docMk/>
            <pc:sldMk cId="1148808114" sldId="275"/>
            <ac:spMk id="8" creationId="{E86B39A4-5F2C-EFF4-C95E-E71786B0AB7F}"/>
          </ac:spMkLst>
        </pc:spChg>
        <pc:spChg chg="add del mod">
          <ac:chgData name="max riffi" userId="43aba7532417fba8" providerId="LiveId" clId="{935C62AC-C9B5-4F73-AB53-FC2F2C77327A}" dt="2024-03-27T19:46:14.263" v="911" actId="478"/>
          <ac:spMkLst>
            <pc:docMk/>
            <pc:sldMk cId="1148808114" sldId="275"/>
            <ac:spMk id="10" creationId="{977B925C-3750-AC99-B9AD-9A04F72B8B43}"/>
          </ac:spMkLst>
        </pc:spChg>
        <pc:spChg chg="add mod">
          <ac:chgData name="max riffi" userId="43aba7532417fba8" providerId="LiveId" clId="{935C62AC-C9B5-4F73-AB53-FC2F2C77327A}" dt="2024-03-27T19:46:26.959" v="913"/>
          <ac:spMkLst>
            <pc:docMk/>
            <pc:sldMk cId="1148808114" sldId="275"/>
            <ac:spMk id="12" creationId="{F856284F-94ED-7A46-00A4-227D3F0A98EE}"/>
          </ac:spMkLst>
        </pc:spChg>
        <pc:spChg chg="add mod">
          <ac:chgData name="max riffi" userId="43aba7532417fba8" providerId="LiveId" clId="{935C62AC-C9B5-4F73-AB53-FC2F2C77327A}" dt="2024-03-27T19:49:26.341" v="953" actId="1076"/>
          <ac:spMkLst>
            <pc:docMk/>
            <pc:sldMk cId="1148808114" sldId="275"/>
            <ac:spMk id="13" creationId="{E1BA2226-E5A0-4CF0-7AC1-D18C32ABFDB4}"/>
          </ac:spMkLst>
        </pc:spChg>
        <pc:spChg chg="add mod">
          <ac:chgData name="max riffi" userId="43aba7532417fba8" providerId="LiveId" clId="{935C62AC-C9B5-4F73-AB53-FC2F2C77327A}" dt="2024-03-27T22:50:08.168" v="1307" actId="20577"/>
          <ac:spMkLst>
            <pc:docMk/>
            <pc:sldMk cId="1148808114" sldId="275"/>
            <ac:spMk id="14" creationId="{8F3FC71A-6AC1-C2AD-8EE4-B17183C2014D}"/>
          </ac:spMkLst>
        </pc:spChg>
        <pc:spChg chg="add mod">
          <ac:chgData name="max riffi" userId="43aba7532417fba8" providerId="LiveId" clId="{935C62AC-C9B5-4F73-AB53-FC2F2C77327A}" dt="2024-03-28T00:31:20.715" v="1801" actId="1076"/>
          <ac:spMkLst>
            <pc:docMk/>
            <pc:sldMk cId="1148808114" sldId="275"/>
            <ac:spMk id="15" creationId="{B4FEE776-68BA-143B-5741-5AAB1F547E52}"/>
          </ac:spMkLst>
        </pc:spChg>
        <pc:spChg chg="add mod">
          <ac:chgData name="max riffi" userId="43aba7532417fba8" providerId="LiveId" clId="{935C62AC-C9B5-4F73-AB53-FC2F2C77327A}" dt="2024-03-28T00:30:49.074" v="1794" actId="1076"/>
          <ac:spMkLst>
            <pc:docMk/>
            <pc:sldMk cId="1148808114" sldId="275"/>
            <ac:spMk id="16" creationId="{DECFAC88-A63F-A7B9-82E0-9B8E57B8E2D3}"/>
          </ac:spMkLst>
        </pc:spChg>
        <pc:spChg chg="add mod">
          <ac:chgData name="max riffi" userId="43aba7532417fba8" providerId="LiveId" clId="{935C62AC-C9B5-4F73-AB53-FC2F2C77327A}" dt="2024-03-28T00:31:05.107" v="1798" actId="20577"/>
          <ac:spMkLst>
            <pc:docMk/>
            <pc:sldMk cId="1148808114" sldId="275"/>
            <ac:spMk id="17" creationId="{3A2C0CEB-E66F-1F67-1102-A5A99217B539}"/>
          </ac:spMkLst>
        </pc:spChg>
        <pc:spChg chg="add mod">
          <ac:chgData name="max riffi" userId="43aba7532417fba8" providerId="LiveId" clId="{935C62AC-C9B5-4F73-AB53-FC2F2C77327A}" dt="2024-03-28T00:30:46.258" v="1793" actId="1076"/>
          <ac:spMkLst>
            <pc:docMk/>
            <pc:sldMk cId="1148808114" sldId="275"/>
            <ac:spMk id="18" creationId="{3ADA41FB-6AD1-D753-513C-A071E34F83D7}"/>
          </ac:spMkLst>
        </pc:spChg>
        <pc:spChg chg="add mod">
          <ac:chgData name="max riffi" userId="43aba7532417fba8" providerId="LiveId" clId="{935C62AC-C9B5-4F73-AB53-FC2F2C77327A}" dt="2024-03-27T19:46:26.959" v="913"/>
          <ac:spMkLst>
            <pc:docMk/>
            <pc:sldMk cId="1148808114" sldId="275"/>
            <ac:spMk id="19" creationId="{9E9D4677-3855-700A-E14D-7D13705D3524}"/>
          </ac:spMkLst>
        </pc:spChg>
        <pc:picChg chg="add mod">
          <ac:chgData name="max riffi" userId="43aba7532417fba8" providerId="LiveId" clId="{935C62AC-C9B5-4F73-AB53-FC2F2C77327A}" dt="2024-03-27T19:46:26.959" v="913"/>
          <ac:picMkLst>
            <pc:docMk/>
            <pc:sldMk cId="1148808114" sldId="275"/>
            <ac:picMk id="11" creationId="{A227A317-2C58-887D-5E12-87B1C21A26C3}"/>
          </ac:picMkLst>
        </pc:picChg>
        <pc:picChg chg="add mod modCrop">
          <ac:chgData name="max riffi" userId="43aba7532417fba8" providerId="LiveId" clId="{935C62AC-C9B5-4F73-AB53-FC2F2C77327A}" dt="2024-03-27T19:49:17.781" v="952"/>
          <ac:picMkLst>
            <pc:docMk/>
            <pc:sldMk cId="1148808114" sldId="275"/>
            <ac:picMk id="21" creationId="{944A82E1-6085-7F6A-1C71-EE1CCA87F018}"/>
          </ac:picMkLst>
        </pc:picChg>
      </pc:sldChg>
      <pc:sldChg chg="del">
        <pc:chgData name="max riffi" userId="43aba7532417fba8" providerId="LiveId" clId="{935C62AC-C9B5-4F73-AB53-FC2F2C77327A}" dt="2024-03-27T19:47:34.952" v="938" actId="47"/>
        <pc:sldMkLst>
          <pc:docMk/>
          <pc:sldMk cId="2864322215" sldId="276"/>
        </pc:sldMkLst>
      </pc:sldChg>
      <pc:sldChg chg="del">
        <pc:chgData name="max riffi" userId="43aba7532417fba8" providerId="LiveId" clId="{935C62AC-C9B5-4F73-AB53-FC2F2C77327A}" dt="2024-03-27T19:47:34.362" v="937" actId="47"/>
        <pc:sldMkLst>
          <pc:docMk/>
          <pc:sldMk cId="196591262" sldId="277"/>
        </pc:sldMkLst>
      </pc:sldChg>
      <pc:sldChg chg="del">
        <pc:chgData name="max riffi" userId="43aba7532417fba8" providerId="LiveId" clId="{935C62AC-C9B5-4F73-AB53-FC2F2C77327A}" dt="2024-03-27T19:47:33.981" v="936" actId="47"/>
        <pc:sldMkLst>
          <pc:docMk/>
          <pc:sldMk cId="454049620" sldId="278"/>
        </pc:sldMkLst>
      </pc:sldChg>
      <pc:sldChg chg="del">
        <pc:chgData name="max riffi" userId="43aba7532417fba8" providerId="LiveId" clId="{935C62AC-C9B5-4F73-AB53-FC2F2C77327A}" dt="2024-03-27T19:47:33.492" v="935" actId="47"/>
        <pc:sldMkLst>
          <pc:docMk/>
          <pc:sldMk cId="2502813826" sldId="279"/>
        </pc:sldMkLst>
      </pc:sldChg>
      <pc:sldChg chg="del">
        <pc:chgData name="max riffi" userId="43aba7532417fba8" providerId="LiveId" clId="{935C62AC-C9B5-4F73-AB53-FC2F2C77327A}" dt="2024-03-27T19:47:32.068" v="931" actId="47"/>
        <pc:sldMkLst>
          <pc:docMk/>
          <pc:sldMk cId="1165970981" sldId="281"/>
        </pc:sldMkLst>
      </pc:sldChg>
      <pc:sldChg chg="del">
        <pc:chgData name="max riffi" userId="43aba7532417fba8" providerId="LiveId" clId="{935C62AC-C9B5-4F73-AB53-FC2F2C77327A}" dt="2024-03-27T19:47:30.020" v="930" actId="47"/>
        <pc:sldMkLst>
          <pc:docMk/>
          <pc:sldMk cId="2152789445" sldId="300"/>
        </pc:sldMkLst>
      </pc:sldChg>
      <pc:sldChg chg="del">
        <pc:chgData name="max riffi" userId="43aba7532417fba8" providerId="LiveId" clId="{935C62AC-C9B5-4F73-AB53-FC2F2C77327A}" dt="2024-03-27T19:47:32.395" v="932" actId="47"/>
        <pc:sldMkLst>
          <pc:docMk/>
          <pc:sldMk cId="3079618551" sldId="308"/>
        </pc:sldMkLst>
      </pc:sldChg>
      <pc:sldChg chg="modSp mod">
        <pc:chgData name="max riffi" userId="43aba7532417fba8" providerId="LiveId" clId="{935C62AC-C9B5-4F73-AB53-FC2F2C77327A}" dt="2024-03-28T00:27:01.491" v="1723" actId="14100"/>
        <pc:sldMkLst>
          <pc:docMk/>
          <pc:sldMk cId="2205316343" sldId="309"/>
        </pc:sldMkLst>
        <pc:spChg chg="mod">
          <ac:chgData name="max riffi" userId="43aba7532417fba8" providerId="LiveId" clId="{935C62AC-C9B5-4F73-AB53-FC2F2C77327A}" dt="2024-03-28T00:26:56.307" v="1721" actId="1076"/>
          <ac:spMkLst>
            <pc:docMk/>
            <pc:sldMk cId="2205316343" sldId="309"/>
            <ac:spMk id="2" creationId="{EC62D9C6-70E7-7C55-9328-7622A8AA070B}"/>
          </ac:spMkLst>
        </pc:spChg>
        <pc:spChg chg="mod">
          <ac:chgData name="max riffi" userId="43aba7532417fba8" providerId="LiveId" clId="{935C62AC-C9B5-4F73-AB53-FC2F2C77327A}" dt="2024-03-28T00:27:01.491" v="1723" actId="14100"/>
          <ac:spMkLst>
            <pc:docMk/>
            <pc:sldMk cId="2205316343" sldId="309"/>
            <ac:spMk id="3" creationId="{DDDE2A77-0547-7C3B-E4E1-CE29E1B572F8}"/>
          </ac:spMkLst>
        </pc:spChg>
        <pc:spChg chg="mod">
          <ac:chgData name="max riffi" userId="43aba7532417fba8" providerId="LiveId" clId="{935C62AC-C9B5-4F73-AB53-FC2F2C77327A}" dt="2024-03-28T00:26:39.682" v="1716" actId="1076"/>
          <ac:spMkLst>
            <pc:docMk/>
            <pc:sldMk cId="2205316343" sldId="309"/>
            <ac:spMk id="4" creationId="{3F934A10-A89B-2648-4458-4D6CD17271F9}"/>
          </ac:spMkLst>
        </pc:spChg>
      </pc:sldChg>
      <pc:sldChg chg="addSp delSp modSp del mod">
        <pc:chgData name="max riffi" userId="43aba7532417fba8" providerId="LiveId" clId="{935C62AC-C9B5-4F73-AB53-FC2F2C77327A}" dt="2024-03-27T19:46:33.977" v="914" actId="47"/>
        <pc:sldMkLst>
          <pc:docMk/>
          <pc:sldMk cId="3836029084" sldId="310"/>
        </pc:sldMkLst>
        <pc:spChg chg="mod">
          <ac:chgData name="max riffi" userId="43aba7532417fba8" providerId="LiveId" clId="{935C62AC-C9B5-4F73-AB53-FC2F2C77327A}" dt="2024-03-27T19:37:31.012" v="823" actId="14100"/>
          <ac:spMkLst>
            <pc:docMk/>
            <pc:sldMk cId="3836029084" sldId="310"/>
            <ac:spMk id="2" creationId="{AFDD18A1-901F-F64D-F274-B424037B5CDC}"/>
          </ac:spMkLst>
        </pc:spChg>
        <pc:spChg chg="add mod">
          <ac:chgData name="max riffi" userId="43aba7532417fba8" providerId="LiveId" clId="{935C62AC-C9B5-4F73-AB53-FC2F2C77327A}" dt="2024-03-27T19:41:52.603" v="884" actId="1076"/>
          <ac:spMkLst>
            <pc:docMk/>
            <pc:sldMk cId="3836029084" sldId="310"/>
            <ac:spMk id="3" creationId="{A3837ACE-242E-0266-F7C6-E28BC33D50A7}"/>
          </ac:spMkLst>
        </pc:spChg>
        <pc:spChg chg="add mod">
          <ac:chgData name="max riffi" userId="43aba7532417fba8" providerId="LiveId" clId="{935C62AC-C9B5-4F73-AB53-FC2F2C77327A}" dt="2024-03-27T19:44:07.748" v="896" actId="1076"/>
          <ac:spMkLst>
            <pc:docMk/>
            <pc:sldMk cId="3836029084" sldId="310"/>
            <ac:spMk id="5" creationId="{3EF5AA7C-AA87-EFAE-95AA-96192AD025A0}"/>
          </ac:spMkLst>
        </pc:spChg>
        <pc:spChg chg="add del mod">
          <ac:chgData name="max riffi" userId="43aba7532417fba8" providerId="LiveId" clId="{935C62AC-C9B5-4F73-AB53-FC2F2C77327A}" dt="2024-03-27T19:24:08.523" v="757"/>
          <ac:spMkLst>
            <pc:docMk/>
            <pc:sldMk cId="3836029084" sldId="310"/>
            <ac:spMk id="6" creationId="{AB8DA3AD-2111-5D0C-8FCC-BE9E581E5B6C}"/>
          </ac:spMkLst>
        </pc:spChg>
        <pc:spChg chg="add mod">
          <ac:chgData name="max riffi" userId="43aba7532417fba8" providerId="LiveId" clId="{935C62AC-C9B5-4F73-AB53-FC2F2C77327A}" dt="2024-03-27T19:44:07.748" v="896" actId="1076"/>
          <ac:spMkLst>
            <pc:docMk/>
            <pc:sldMk cId="3836029084" sldId="310"/>
            <ac:spMk id="7" creationId="{D44E3E6D-1890-E739-D135-CCB04F5CA267}"/>
          </ac:spMkLst>
        </pc:spChg>
        <pc:spChg chg="add del mod">
          <ac:chgData name="max riffi" userId="43aba7532417fba8" providerId="LiveId" clId="{935C62AC-C9B5-4F73-AB53-FC2F2C77327A}" dt="2024-03-27T19:45:02.682" v="897" actId="207"/>
          <ac:spMkLst>
            <pc:docMk/>
            <pc:sldMk cId="3836029084" sldId="310"/>
            <ac:spMk id="8" creationId="{421EAEB9-9ED3-9E7C-C3F7-5B39B9D3D16D}"/>
          </ac:spMkLst>
        </pc:spChg>
        <pc:spChg chg="add del mod">
          <ac:chgData name="max riffi" userId="43aba7532417fba8" providerId="LiveId" clId="{935C62AC-C9B5-4F73-AB53-FC2F2C77327A}" dt="2024-03-27T19:24:15.733" v="760" actId="478"/>
          <ac:spMkLst>
            <pc:docMk/>
            <pc:sldMk cId="3836029084" sldId="310"/>
            <ac:spMk id="9" creationId="{861B00B7-CDE7-93EE-4EC9-A5E7BD372088}"/>
          </ac:spMkLst>
        </pc:spChg>
        <pc:spChg chg="add del mod">
          <ac:chgData name="max riffi" userId="43aba7532417fba8" providerId="LiveId" clId="{935C62AC-C9B5-4F73-AB53-FC2F2C77327A}" dt="2024-03-27T19:24:08.523" v="755" actId="478"/>
          <ac:spMkLst>
            <pc:docMk/>
            <pc:sldMk cId="3836029084" sldId="310"/>
            <ac:spMk id="10" creationId="{1459D7EC-829F-68CD-6917-299CD23A9B80}"/>
          </ac:spMkLst>
        </pc:spChg>
        <pc:spChg chg="add mod ord">
          <ac:chgData name="max riffi" userId="43aba7532417fba8" providerId="LiveId" clId="{935C62AC-C9B5-4F73-AB53-FC2F2C77327A}" dt="2024-03-27T19:44:07.748" v="896" actId="1076"/>
          <ac:spMkLst>
            <pc:docMk/>
            <pc:sldMk cId="3836029084" sldId="310"/>
            <ac:spMk id="11" creationId="{FDF3ACD5-2E66-1E6D-639E-275F68A61BED}"/>
          </ac:spMkLst>
        </pc:spChg>
        <pc:spChg chg="add del mod">
          <ac:chgData name="max riffi" userId="43aba7532417fba8" providerId="LiveId" clId="{935C62AC-C9B5-4F73-AB53-FC2F2C77327A}" dt="2024-03-27T19:06:43.842" v="352" actId="478"/>
          <ac:spMkLst>
            <pc:docMk/>
            <pc:sldMk cId="3836029084" sldId="310"/>
            <ac:spMk id="12" creationId="{FC7C6871-24E3-FA71-5060-1DAE95D5CD0D}"/>
          </ac:spMkLst>
        </pc:spChg>
        <pc:spChg chg="add mod ord">
          <ac:chgData name="max riffi" userId="43aba7532417fba8" providerId="LiveId" clId="{935C62AC-C9B5-4F73-AB53-FC2F2C77327A}" dt="2024-03-27T19:44:07.748" v="896" actId="1076"/>
          <ac:spMkLst>
            <pc:docMk/>
            <pc:sldMk cId="3836029084" sldId="310"/>
            <ac:spMk id="13" creationId="{747DA238-111A-B03B-BCFB-3B3A973F796B}"/>
          </ac:spMkLst>
        </pc:spChg>
        <pc:spChg chg="add del mod">
          <ac:chgData name="max riffi" userId="43aba7532417fba8" providerId="LiveId" clId="{935C62AC-C9B5-4F73-AB53-FC2F2C77327A}" dt="2024-03-27T19:24:10.761" v="759" actId="478"/>
          <ac:spMkLst>
            <pc:docMk/>
            <pc:sldMk cId="3836029084" sldId="310"/>
            <ac:spMk id="14" creationId="{F7E5F6A8-4C4D-27A6-ED1F-EFC5D713C0D5}"/>
          </ac:spMkLst>
        </pc:spChg>
        <pc:spChg chg="add mod">
          <ac:chgData name="max riffi" userId="43aba7532417fba8" providerId="LiveId" clId="{935C62AC-C9B5-4F73-AB53-FC2F2C77327A}" dt="2024-03-27T19:20:49.955" v="623"/>
          <ac:spMkLst>
            <pc:docMk/>
            <pc:sldMk cId="3836029084" sldId="310"/>
            <ac:spMk id="15" creationId="{61451B0E-6761-783A-6B72-1FCBD14A6D62}"/>
          </ac:spMkLst>
        </pc:spChg>
        <pc:spChg chg="add mod">
          <ac:chgData name="max riffi" userId="43aba7532417fba8" providerId="LiveId" clId="{935C62AC-C9B5-4F73-AB53-FC2F2C77327A}" dt="2024-03-27T19:44:07.748" v="896" actId="1076"/>
          <ac:spMkLst>
            <pc:docMk/>
            <pc:sldMk cId="3836029084" sldId="310"/>
            <ac:spMk id="16" creationId="{8A7A5B4E-1984-5610-478F-03196410AA76}"/>
          </ac:spMkLst>
        </pc:spChg>
        <pc:spChg chg="add mod ord">
          <ac:chgData name="max riffi" userId="43aba7532417fba8" providerId="LiveId" clId="{935C62AC-C9B5-4F73-AB53-FC2F2C77327A}" dt="2024-03-27T19:44:07.748" v="896" actId="1076"/>
          <ac:spMkLst>
            <pc:docMk/>
            <pc:sldMk cId="3836029084" sldId="310"/>
            <ac:spMk id="17" creationId="{5A7F86E7-32F3-C3DF-A011-41FCA2A6EDCC}"/>
          </ac:spMkLst>
        </pc:spChg>
        <pc:picChg chg="mod modCrop">
          <ac:chgData name="max riffi" userId="43aba7532417fba8" providerId="LiveId" clId="{935C62AC-C9B5-4F73-AB53-FC2F2C77327A}" dt="2024-03-27T19:43:46.999" v="895" actId="1582"/>
          <ac:picMkLst>
            <pc:docMk/>
            <pc:sldMk cId="3836029084" sldId="310"/>
            <ac:picMk id="4" creationId="{56954DE1-8035-595C-050F-18521FE334B0}"/>
          </ac:picMkLst>
        </pc:picChg>
        <pc:picChg chg="add mod modCrop">
          <ac:chgData name="max riffi" userId="43aba7532417fba8" providerId="LiveId" clId="{935C62AC-C9B5-4F73-AB53-FC2F2C77327A}" dt="2024-03-27T19:34:50.471" v="818"/>
          <ac:picMkLst>
            <pc:docMk/>
            <pc:sldMk cId="3836029084" sldId="310"/>
            <ac:picMk id="19" creationId="{DD4B6F86-0301-AE84-2EE5-C6DB2F8B8811}"/>
          </ac:picMkLst>
        </pc:picChg>
      </pc:sldChg>
      <pc:sldChg chg="delSp add del setBg delDesignElem">
        <pc:chgData name="max riffi" userId="43aba7532417fba8" providerId="LiveId" clId="{935C62AC-C9B5-4F73-AB53-FC2F2C77327A}" dt="2024-03-27T19:45:32.329" v="903" actId="47"/>
        <pc:sldMkLst>
          <pc:docMk/>
          <pc:sldMk cId="1257964486" sldId="311"/>
        </pc:sldMkLst>
        <pc:spChg chg="del">
          <ac:chgData name="max riffi" userId="43aba7532417fba8" providerId="LiveId" clId="{935C62AC-C9B5-4F73-AB53-FC2F2C77327A}" dt="2024-03-27T19:45:23.728" v="899"/>
          <ac:spMkLst>
            <pc:docMk/>
            <pc:sldMk cId="1257964486" sldId="311"/>
            <ac:spMk id="25" creationId="{D0BE3D13-5BE5-4B05-AFCF-2A2E059D29F8}"/>
          </ac:spMkLst>
        </pc:spChg>
        <pc:spChg chg="del">
          <ac:chgData name="max riffi" userId="43aba7532417fba8" providerId="LiveId" clId="{935C62AC-C9B5-4F73-AB53-FC2F2C77327A}" dt="2024-03-27T19:45:23.728" v="899"/>
          <ac:spMkLst>
            <pc:docMk/>
            <pc:sldMk cId="1257964486" sldId="311"/>
            <ac:spMk id="27" creationId="{76562092-3AA7-4EF0-9007-C44F879A1308}"/>
          </ac:spMkLst>
        </pc:spChg>
        <pc:picChg chg="del">
          <ac:chgData name="max riffi" userId="43aba7532417fba8" providerId="LiveId" clId="{935C62AC-C9B5-4F73-AB53-FC2F2C77327A}" dt="2024-03-27T19:45:23.728" v="899"/>
          <ac:picMkLst>
            <pc:docMk/>
            <pc:sldMk cId="1257964486" sldId="311"/>
            <ac:picMk id="31" creationId="{E60B620B-3E81-4075-BC12-D4FB3E299C70}"/>
          </ac:picMkLst>
        </pc:picChg>
      </pc:sldChg>
      <pc:sldChg chg="delSp add del mod setBg delDesignElem">
        <pc:chgData name="max riffi" userId="43aba7532417fba8" providerId="LiveId" clId="{935C62AC-C9B5-4F73-AB53-FC2F2C77327A}" dt="2024-03-27T19:47:24.162" v="928" actId="47"/>
        <pc:sldMkLst>
          <pc:docMk/>
          <pc:sldMk cId="2679524081" sldId="311"/>
        </pc:sldMkLst>
        <pc:spChg chg="del">
          <ac:chgData name="max riffi" userId="43aba7532417fba8" providerId="LiveId" clId="{935C62AC-C9B5-4F73-AB53-FC2F2C77327A}" dt="2024-03-27T19:45:43.004" v="905"/>
          <ac:spMkLst>
            <pc:docMk/>
            <pc:sldMk cId="2679524081" sldId="311"/>
            <ac:spMk id="25" creationId="{D0BE3D13-5BE5-4B05-AFCF-2A2E059D29F8}"/>
          </ac:spMkLst>
        </pc:spChg>
        <pc:spChg chg="del">
          <ac:chgData name="max riffi" userId="43aba7532417fba8" providerId="LiveId" clId="{935C62AC-C9B5-4F73-AB53-FC2F2C77327A}" dt="2024-03-27T19:45:43.004" v="905"/>
          <ac:spMkLst>
            <pc:docMk/>
            <pc:sldMk cId="2679524081" sldId="311"/>
            <ac:spMk id="27" creationId="{76562092-3AA7-4EF0-9007-C44F879A1308}"/>
          </ac:spMkLst>
        </pc:spChg>
        <pc:picChg chg="del">
          <ac:chgData name="max riffi" userId="43aba7532417fba8" providerId="LiveId" clId="{935C62AC-C9B5-4F73-AB53-FC2F2C77327A}" dt="2024-03-27T19:45:45.845" v="906" actId="478"/>
          <ac:picMkLst>
            <pc:docMk/>
            <pc:sldMk cId="2679524081" sldId="311"/>
            <ac:picMk id="5" creationId="{63341B64-A091-37E1-E257-1B56E4DDEEF0}"/>
          </ac:picMkLst>
        </pc:picChg>
        <pc:picChg chg="del">
          <ac:chgData name="max riffi" userId="43aba7532417fba8" providerId="LiveId" clId="{935C62AC-C9B5-4F73-AB53-FC2F2C77327A}" dt="2024-03-27T19:45:43.004" v="905"/>
          <ac:picMkLst>
            <pc:docMk/>
            <pc:sldMk cId="2679524081" sldId="311"/>
            <ac:picMk id="31" creationId="{E60B620B-3E81-4075-BC12-D4FB3E299C70}"/>
          </ac:picMkLst>
        </pc:picChg>
      </pc:sldChg>
      <pc:sldChg chg="delSp add del setBg delDesignElem">
        <pc:chgData name="max riffi" userId="43aba7532417fba8" providerId="LiveId" clId="{935C62AC-C9B5-4F73-AB53-FC2F2C77327A}" dt="2024-03-27T19:45:31.101" v="902" actId="47"/>
        <pc:sldMkLst>
          <pc:docMk/>
          <pc:sldMk cId="2236317714" sldId="312"/>
        </pc:sldMkLst>
        <pc:spChg chg="del">
          <ac:chgData name="max riffi" userId="43aba7532417fba8" providerId="LiveId" clId="{935C62AC-C9B5-4F73-AB53-FC2F2C77327A}" dt="2024-03-27T19:45:28.441" v="901"/>
          <ac:spMkLst>
            <pc:docMk/>
            <pc:sldMk cId="2236317714" sldId="312"/>
            <ac:spMk id="25" creationId="{D0BE3D13-5BE5-4B05-AFCF-2A2E059D29F8}"/>
          </ac:spMkLst>
        </pc:spChg>
        <pc:spChg chg="del">
          <ac:chgData name="max riffi" userId="43aba7532417fba8" providerId="LiveId" clId="{935C62AC-C9B5-4F73-AB53-FC2F2C77327A}" dt="2024-03-27T19:45:28.441" v="901"/>
          <ac:spMkLst>
            <pc:docMk/>
            <pc:sldMk cId="2236317714" sldId="312"/>
            <ac:spMk id="27" creationId="{76562092-3AA7-4EF0-9007-C44F879A1308}"/>
          </ac:spMkLst>
        </pc:spChg>
        <pc:picChg chg="del">
          <ac:chgData name="max riffi" userId="43aba7532417fba8" providerId="LiveId" clId="{935C62AC-C9B5-4F73-AB53-FC2F2C77327A}" dt="2024-03-27T19:45:28.441" v="901"/>
          <ac:picMkLst>
            <pc:docMk/>
            <pc:sldMk cId="2236317714" sldId="312"/>
            <ac:picMk id="31" creationId="{E60B620B-3E81-4075-BC12-D4FB3E299C70}"/>
          </ac:picMkLst>
        </pc:picChg>
      </pc:sldChg>
      <pc:sldChg chg="addSp delSp modSp add mod">
        <pc:chgData name="max riffi" userId="43aba7532417fba8" providerId="LiveId" clId="{935C62AC-C9B5-4F73-AB53-FC2F2C77327A}" dt="2024-03-28T00:30:08.362" v="1789" actId="1076"/>
        <pc:sldMkLst>
          <pc:docMk/>
          <pc:sldMk cId="2559576720" sldId="312"/>
        </pc:sldMkLst>
        <pc:spChg chg="del">
          <ac:chgData name="max riffi" userId="43aba7532417fba8" providerId="LiveId" clId="{935C62AC-C9B5-4F73-AB53-FC2F2C77327A}" dt="2024-03-28T00:26:20.186" v="1712" actId="478"/>
          <ac:spMkLst>
            <pc:docMk/>
            <pc:sldMk cId="2559576720" sldId="312"/>
            <ac:spMk id="2" creationId="{3B049FEF-914C-D716-C162-CF4379B39D83}"/>
          </ac:spMkLst>
        </pc:spChg>
        <pc:spChg chg="del mod">
          <ac:chgData name="max riffi" userId="43aba7532417fba8" providerId="LiveId" clId="{935C62AC-C9B5-4F73-AB53-FC2F2C77327A}" dt="2024-03-28T00:26:20.186" v="1712" actId="478"/>
          <ac:spMkLst>
            <pc:docMk/>
            <pc:sldMk cId="2559576720" sldId="312"/>
            <ac:spMk id="3" creationId="{5A84570D-1186-18B9-D4B0-72BEE31999C9}"/>
          </ac:spMkLst>
        </pc:spChg>
        <pc:spChg chg="add del mod">
          <ac:chgData name="max riffi" userId="43aba7532417fba8" providerId="LiveId" clId="{935C62AC-C9B5-4F73-AB53-FC2F2C77327A}" dt="2024-03-28T00:26:24.544" v="1714" actId="478"/>
          <ac:spMkLst>
            <pc:docMk/>
            <pc:sldMk cId="2559576720" sldId="312"/>
            <ac:spMk id="5" creationId="{EF374201-3084-EB77-FAD1-449A9D98D346}"/>
          </ac:spMkLst>
        </pc:spChg>
        <pc:spChg chg="add del mod">
          <ac:chgData name="max riffi" userId="43aba7532417fba8" providerId="LiveId" clId="{935C62AC-C9B5-4F73-AB53-FC2F2C77327A}" dt="2024-03-28T00:26:22.364" v="1713" actId="478"/>
          <ac:spMkLst>
            <pc:docMk/>
            <pc:sldMk cId="2559576720" sldId="312"/>
            <ac:spMk id="7" creationId="{7D163FF5-F07F-647F-60CB-2E45200B33E9}"/>
          </ac:spMkLst>
        </pc:spChg>
        <pc:spChg chg="add del mod">
          <ac:chgData name="max riffi" userId="43aba7532417fba8" providerId="LiveId" clId="{935C62AC-C9B5-4F73-AB53-FC2F2C77327A}" dt="2024-03-28T00:27:55.897" v="1739" actId="478"/>
          <ac:spMkLst>
            <pc:docMk/>
            <pc:sldMk cId="2559576720" sldId="312"/>
            <ac:spMk id="8" creationId="{62455D9B-567B-EED7-FBDE-0342EA2B74A5}"/>
          </ac:spMkLst>
        </pc:spChg>
        <pc:spChg chg="add mod">
          <ac:chgData name="max riffi" userId="43aba7532417fba8" providerId="LiveId" clId="{935C62AC-C9B5-4F73-AB53-FC2F2C77327A}" dt="2024-03-28T00:30:08.362" v="1789" actId="1076"/>
          <ac:spMkLst>
            <pc:docMk/>
            <pc:sldMk cId="2559576720" sldId="312"/>
            <ac:spMk id="9" creationId="{3FBECE97-F5B7-0732-CC17-39B0AE970013}"/>
          </ac:spMkLst>
        </pc:spChg>
        <pc:spChg chg="add mod">
          <ac:chgData name="max riffi" userId="43aba7532417fba8" providerId="LiveId" clId="{935C62AC-C9B5-4F73-AB53-FC2F2C77327A}" dt="2024-03-28T00:27:29.776" v="1731"/>
          <ac:spMkLst>
            <pc:docMk/>
            <pc:sldMk cId="2559576720" sldId="312"/>
            <ac:spMk id="10" creationId="{03E0A3DA-905B-7F11-C3F5-77F27CEAC46F}"/>
          </ac:spMkLst>
        </pc:spChg>
        <pc:spChg chg="add mod">
          <ac:chgData name="max riffi" userId="43aba7532417fba8" providerId="LiveId" clId="{935C62AC-C9B5-4F73-AB53-FC2F2C77327A}" dt="2024-03-28T00:28:11.146" v="1743" actId="1076"/>
          <ac:spMkLst>
            <pc:docMk/>
            <pc:sldMk cId="2559576720" sldId="312"/>
            <ac:spMk id="11" creationId="{4D6FF642-D622-C2E1-C4EB-C21E0BF78441}"/>
          </ac:spMkLst>
        </pc:spChg>
        <pc:spChg chg="add del mod">
          <ac:chgData name="max riffi" userId="43aba7532417fba8" providerId="LiveId" clId="{935C62AC-C9B5-4F73-AB53-FC2F2C77327A}" dt="2024-03-28T00:27:58.216" v="1740" actId="478"/>
          <ac:spMkLst>
            <pc:docMk/>
            <pc:sldMk cId="2559576720" sldId="312"/>
            <ac:spMk id="13" creationId="{6F059544-09FE-21CF-6A99-03DB2E60A9F1}"/>
          </ac:spMkLst>
        </pc:spChg>
      </pc:sldChg>
      <pc:sldChg chg="addSp delSp modSp add mod ord">
        <pc:chgData name="max riffi" userId="43aba7532417fba8" providerId="LiveId" clId="{935C62AC-C9B5-4F73-AB53-FC2F2C77327A}" dt="2024-03-28T00:10:55.971" v="1543" actId="20578"/>
        <pc:sldMkLst>
          <pc:docMk/>
          <pc:sldMk cId="3277937285" sldId="313"/>
        </pc:sldMkLst>
        <pc:spChg chg="del">
          <ac:chgData name="max riffi" userId="43aba7532417fba8" providerId="LiveId" clId="{935C62AC-C9B5-4F73-AB53-FC2F2C77327A}" dt="2024-03-27T19:46:57.160" v="918" actId="478"/>
          <ac:spMkLst>
            <pc:docMk/>
            <pc:sldMk cId="3277937285" sldId="313"/>
            <ac:spMk id="2" creationId="{3B049FEF-914C-D716-C162-CF4379B39D83}"/>
          </ac:spMkLst>
        </pc:spChg>
        <pc:spChg chg="del mod">
          <ac:chgData name="max riffi" userId="43aba7532417fba8" providerId="LiveId" clId="{935C62AC-C9B5-4F73-AB53-FC2F2C77327A}" dt="2024-03-27T19:47:01.615" v="921" actId="478"/>
          <ac:spMkLst>
            <pc:docMk/>
            <pc:sldMk cId="3277937285" sldId="313"/>
            <ac:spMk id="3" creationId="{5A84570D-1186-18B9-D4B0-72BEE31999C9}"/>
          </ac:spMkLst>
        </pc:spChg>
        <pc:spChg chg="add del mod">
          <ac:chgData name="max riffi" userId="43aba7532417fba8" providerId="LiveId" clId="{935C62AC-C9B5-4F73-AB53-FC2F2C77327A}" dt="2024-03-27T19:46:59.832" v="920" actId="478"/>
          <ac:spMkLst>
            <pc:docMk/>
            <pc:sldMk cId="3277937285" sldId="313"/>
            <ac:spMk id="5" creationId="{F6346B72-58B5-C49D-E7C4-E8EB19E64DE5}"/>
          </ac:spMkLst>
        </pc:spChg>
        <pc:spChg chg="add del mod">
          <ac:chgData name="max riffi" userId="43aba7532417fba8" providerId="LiveId" clId="{935C62AC-C9B5-4F73-AB53-FC2F2C77327A}" dt="2024-03-27T19:47:04.451" v="922" actId="478"/>
          <ac:spMkLst>
            <pc:docMk/>
            <pc:sldMk cId="3277937285" sldId="313"/>
            <ac:spMk id="7" creationId="{CB511970-61B2-92FA-8588-73DA2D8B6B3A}"/>
          </ac:spMkLst>
        </pc:spChg>
        <pc:spChg chg="add mod">
          <ac:chgData name="max riffi" userId="43aba7532417fba8" providerId="LiveId" clId="{935C62AC-C9B5-4F73-AB53-FC2F2C77327A}" dt="2024-03-27T19:49:31.965" v="957" actId="20577"/>
          <ac:spMkLst>
            <pc:docMk/>
            <pc:sldMk cId="3277937285" sldId="313"/>
            <ac:spMk id="8" creationId="{4160BB12-BC85-4ADD-C48B-D799E9BE4C9E}"/>
          </ac:spMkLst>
        </pc:spChg>
        <pc:spChg chg="add mod ord">
          <ac:chgData name="max riffi" userId="43aba7532417fba8" providerId="LiveId" clId="{935C62AC-C9B5-4F73-AB53-FC2F2C77327A}" dt="2024-03-27T20:40:58.695" v="999" actId="171"/>
          <ac:spMkLst>
            <pc:docMk/>
            <pc:sldMk cId="3277937285" sldId="313"/>
            <ac:spMk id="13" creationId="{D149B55A-6B1E-564C-D6D1-443EDBB8EB76}"/>
          </ac:spMkLst>
        </pc:spChg>
        <pc:spChg chg="add mod">
          <ac:chgData name="max riffi" userId="43aba7532417fba8" providerId="LiveId" clId="{935C62AC-C9B5-4F73-AB53-FC2F2C77327A}" dt="2024-03-27T21:02:58.163" v="1113" actId="20577"/>
          <ac:spMkLst>
            <pc:docMk/>
            <pc:sldMk cId="3277937285" sldId="313"/>
            <ac:spMk id="16" creationId="{219374BA-AD08-F5CB-47B1-AB4725B2B17E}"/>
          </ac:spMkLst>
        </pc:spChg>
        <pc:spChg chg="add mod">
          <ac:chgData name="max riffi" userId="43aba7532417fba8" providerId="LiveId" clId="{935C62AC-C9B5-4F73-AB53-FC2F2C77327A}" dt="2024-03-27T21:10:09.386" v="1208" actId="1076"/>
          <ac:spMkLst>
            <pc:docMk/>
            <pc:sldMk cId="3277937285" sldId="313"/>
            <ac:spMk id="19" creationId="{1420DB35-7427-E2E0-5706-9BD3BAE39AD9}"/>
          </ac:spMkLst>
        </pc:spChg>
        <pc:spChg chg="add mod">
          <ac:chgData name="max riffi" userId="43aba7532417fba8" providerId="LiveId" clId="{935C62AC-C9B5-4F73-AB53-FC2F2C77327A}" dt="2024-03-28T00:10:55.971" v="1543" actId="20578"/>
          <ac:spMkLst>
            <pc:docMk/>
            <pc:sldMk cId="3277937285" sldId="313"/>
            <ac:spMk id="22" creationId="{A13B758D-40CA-9D12-39CE-62D08454A060}"/>
          </ac:spMkLst>
        </pc:spChg>
        <pc:picChg chg="add del mod">
          <ac:chgData name="max riffi" userId="43aba7532417fba8" providerId="LiveId" clId="{935C62AC-C9B5-4F73-AB53-FC2F2C77327A}" dt="2024-03-27T20:40:17.960" v="993" actId="478"/>
          <ac:picMkLst>
            <pc:docMk/>
            <pc:sldMk cId="3277937285" sldId="313"/>
            <ac:picMk id="10" creationId="{4F0322E8-B552-119F-5D12-CABDD362E35D}"/>
          </ac:picMkLst>
        </pc:picChg>
        <pc:picChg chg="add del mod">
          <ac:chgData name="max riffi" userId="43aba7532417fba8" providerId="LiveId" clId="{935C62AC-C9B5-4F73-AB53-FC2F2C77327A}" dt="2024-03-27T20:55:58.840" v="1040" actId="478"/>
          <ac:picMkLst>
            <pc:docMk/>
            <pc:sldMk cId="3277937285" sldId="313"/>
            <ac:picMk id="12" creationId="{2562A050-AEBE-F4E5-9190-D6A63FC527B2}"/>
          </ac:picMkLst>
        </pc:picChg>
        <pc:picChg chg="add del mod modCrop">
          <ac:chgData name="max riffi" userId="43aba7532417fba8" providerId="LiveId" clId="{935C62AC-C9B5-4F73-AB53-FC2F2C77327A}" dt="2024-03-27T21:05:51.493" v="1137" actId="478"/>
          <ac:picMkLst>
            <pc:docMk/>
            <pc:sldMk cId="3277937285" sldId="313"/>
            <ac:picMk id="15" creationId="{BE93285E-FE32-CADC-895D-9999EB9644DF}"/>
          </ac:picMkLst>
        </pc:picChg>
        <pc:picChg chg="add mod modCrop">
          <ac:chgData name="max riffi" userId="43aba7532417fba8" providerId="LiveId" clId="{935C62AC-C9B5-4F73-AB53-FC2F2C77327A}" dt="2024-03-27T21:00:00.947" v="1062" actId="1076"/>
          <ac:picMkLst>
            <pc:docMk/>
            <pc:sldMk cId="3277937285" sldId="313"/>
            <ac:picMk id="18" creationId="{1405E841-0880-4F5D-72A4-5DF56479BFEA}"/>
          </ac:picMkLst>
        </pc:picChg>
        <pc:picChg chg="add mod modCrop">
          <ac:chgData name="max riffi" userId="43aba7532417fba8" providerId="LiveId" clId="{935C62AC-C9B5-4F73-AB53-FC2F2C77327A}" dt="2024-03-27T21:10:34.611" v="1214" actId="1076"/>
          <ac:picMkLst>
            <pc:docMk/>
            <pc:sldMk cId="3277937285" sldId="313"/>
            <ac:picMk id="21" creationId="{005976C5-E848-A6B6-5DD2-DBF056D6BA56}"/>
          </ac:picMkLst>
        </pc:picChg>
      </pc:sldChg>
      <pc:sldChg chg="addSp delSp modSp add mod">
        <pc:chgData name="max riffi" userId="43aba7532417fba8" providerId="LiveId" clId="{935C62AC-C9B5-4F73-AB53-FC2F2C77327A}" dt="2024-03-28T00:19:25.446" v="1604" actId="114"/>
        <pc:sldMkLst>
          <pc:docMk/>
          <pc:sldMk cId="3335596901" sldId="314"/>
        </pc:sldMkLst>
        <pc:spChg chg="add del mod">
          <ac:chgData name="max riffi" userId="43aba7532417fba8" providerId="LiveId" clId="{935C62AC-C9B5-4F73-AB53-FC2F2C77327A}" dt="2024-03-27T20:14:30.999" v="960" actId="478"/>
          <ac:spMkLst>
            <pc:docMk/>
            <pc:sldMk cId="3335596901" sldId="314"/>
            <ac:spMk id="3" creationId="{EB619B3F-DEF0-C84C-6B63-4E5E70BC6012}"/>
          </ac:spMkLst>
        </pc:spChg>
        <pc:spChg chg="add mod">
          <ac:chgData name="max riffi" userId="43aba7532417fba8" providerId="LiveId" clId="{935C62AC-C9B5-4F73-AB53-FC2F2C77327A}" dt="2024-03-27T20:14:57.023" v="966"/>
          <ac:spMkLst>
            <pc:docMk/>
            <pc:sldMk cId="3335596901" sldId="314"/>
            <ac:spMk id="4" creationId="{19BA6BA0-D256-5DDC-B3CC-724F02154A42}"/>
          </ac:spMkLst>
        </pc:spChg>
        <pc:spChg chg="add mod">
          <ac:chgData name="max riffi" userId="43aba7532417fba8" providerId="LiveId" clId="{935C62AC-C9B5-4F73-AB53-FC2F2C77327A}" dt="2024-03-27T23:55:11.502" v="1332" actId="20577"/>
          <ac:spMkLst>
            <pc:docMk/>
            <pc:sldMk cId="3335596901" sldId="314"/>
            <ac:spMk id="11" creationId="{15ED71A8-0BD3-39D7-9659-1B5F78446A2E}"/>
          </ac:spMkLst>
        </pc:spChg>
        <pc:spChg chg="add mod ord">
          <ac:chgData name="max riffi" userId="43aba7532417fba8" providerId="LiveId" clId="{935C62AC-C9B5-4F73-AB53-FC2F2C77327A}" dt="2024-03-28T00:18:31.234" v="1602" actId="1076"/>
          <ac:spMkLst>
            <pc:docMk/>
            <pc:sldMk cId="3335596901" sldId="314"/>
            <ac:spMk id="12" creationId="{84E8B610-4780-24CE-4FDA-5ED04F3A66C5}"/>
          </ac:spMkLst>
        </pc:spChg>
        <pc:spChg chg="add mod ord">
          <ac:chgData name="max riffi" userId="43aba7532417fba8" providerId="LiveId" clId="{935C62AC-C9B5-4F73-AB53-FC2F2C77327A}" dt="2024-03-28T00:18:31.234" v="1602" actId="1076"/>
          <ac:spMkLst>
            <pc:docMk/>
            <pc:sldMk cId="3335596901" sldId="314"/>
            <ac:spMk id="13" creationId="{79D557B3-48DA-8E3C-6898-E8FDDB99D873}"/>
          </ac:spMkLst>
        </pc:spChg>
        <pc:spChg chg="add mod">
          <ac:chgData name="max riffi" userId="43aba7532417fba8" providerId="LiveId" clId="{935C62AC-C9B5-4F73-AB53-FC2F2C77327A}" dt="2024-03-28T00:06:19.987" v="1478" actId="1076"/>
          <ac:spMkLst>
            <pc:docMk/>
            <pc:sldMk cId="3335596901" sldId="314"/>
            <ac:spMk id="16" creationId="{E4276C7A-70F9-FD8F-79E9-7F1374EB6C82}"/>
          </ac:spMkLst>
        </pc:spChg>
        <pc:spChg chg="add del mod">
          <ac:chgData name="max riffi" userId="43aba7532417fba8" providerId="LiveId" clId="{935C62AC-C9B5-4F73-AB53-FC2F2C77327A}" dt="2024-03-28T00:10:26.221" v="1542" actId="478"/>
          <ac:spMkLst>
            <pc:docMk/>
            <pc:sldMk cId="3335596901" sldId="314"/>
            <ac:spMk id="21" creationId="{18BC3720-7205-E56F-ED49-4B19D5B4C9F0}"/>
          </ac:spMkLst>
        </pc:spChg>
        <pc:spChg chg="add mod">
          <ac:chgData name="max riffi" userId="43aba7532417fba8" providerId="LiveId" clId="{935C62AC-C9B5-4F73-AB53-FC2F2C77327A}" dt="2024-03-28T00:19:25.446" v="1604" actId="114"/>
          <ac:spMkLst>
            <pc:docMk/>
            <pc:sldMk cId="3335596901" sldId="314"/>
            <ac:spMk id="24" creationId="{429DAE97-A449-00F0-A365-937E38991FD3}"/>
          </ac:spMkLst>
        </pc:spChg>
        <pc:picChg chg="add del mod">
          <ac:chgData name="max riffi" userId="43aba7532417fba8" providerId="LiveId" clId="{935C62AC-C9B5-4F73-AB53-FC2F2C77327A}" dt="2024-03-27T20:22:10.427" v="971" actId="478"/>
          <ac:picMkLst>
            <pc:docMk/>
            <pc:sldMk cId="3335596901" sldId="314"/>
            <ac:picMk id="6" creationId="{5CEB841C-E867-7972-9F51-F11A906A21EF}"/>
          </ac:picMkLst>
        </pc:picChg>
        <pc:picChg chg="add del mod">
          <ac:chgData name="max riffi" userId="43aba7532417fba8" providerId="LiveId" clId="{935C62AC-C9B5-4F73-AB53-FC2F2C77327A}" dt="2024-03-27T23:51:04.170" v="1308" actId="478"/>
          <ac:picMkLst>
            <pc:docMk/>
            <pc:sldMk cId="3335596901" sldId="314"/>
            <ac:picMk id="8" creationId="{53897DCD-24B7-CDA7-CA7C-F67F6D46C1F6}"/>
          </ac:picMkLst>
        </pc:picChg>
        <pc:picChg chg="add mod">
          <ac:chgData name="max riffi" userId="43aba7532417fba8" providerId="LiveId" clId="{935C62AC-C9B5-4F73-AB53-FC2F2C77327A}" dt="2024-03-27T23:52:26.602" v="1322" actId="1076"/>
          <ac:picMkLst>
            <pc:docMk/>
            <pc:sldMk cId="3335596901" sldId="314"/>
            <ac:picMk id="10" creationId="{7A0CF139-45CB-A4E8-A5B9-6FBAE7A417F7}"/>
          </ac:picMkLst>
        </pc:picChg>
        <pc:picChg chg="add mod modCrop">
          <ac:chgData name="max riffi" userId="43aba7532417fba8" providerId="LiveId" clId="{935C62AC-C9B5-4F73-AB53-FC2F2C77327A}" dt="2024-03-28T00:06:19.987" v="1478" actId="1076"/>
          <ac:picMkLst>
            <pc:docMk/>
            <pc:sldMk cId="3335596901" sldId="314"/>
            <ac:picMk id="15" creationId="{E4E9FCC9-1D51-9FA8-7B3E-7115D8B0C8A1}"/>
          </ac:picMkLst>
        </pc:picChg>
        <pc:picChg chg="add del mod">
          <ac:chgData name="max riffi" userId="43aba7532417fba8" providerId="LiveId" clId="{935C62AC-C9B5-4F73-AB53-FC2F2C77327A}" dt="2024-03-28T00:07:34.278" v="1483" actId="478"/>
          <ac:picMkLst>
            <pc:docMk/>
            <pc:sldMk cId="3335596901" sldId="314"/>
            <ac:picMk id="18" creationId="{5B3C9CE3-D489-7A08-E962-A177414E9A56}"/>
          </ac:picMkLst>
        </pc:picChg>
        <pc:picChg chg="add del mod modCrop">
          <ac:chgData name="max riffi" userId="43aba7532417fba8" providerId="LiveId" clId="{935C62AC-C9B5-4F73-AB53-FC2F2C77327A}" dt="2024-03-28T00:09:10.269" v="1495" actId="478"/>
          <ac:picMkLst>
            <pc:docMk/>
            <pc:sldMk cId="3335596901" sldId="314"/>
            <ac:picMk id="20" creationId="{9D0DF2B1-4068-D7DB-DD43-2B9C12108208}"/>
          </ac:picMkLst>
        </pc:picChg>
        <pc:picChg chg="add mod modCrop">
          <ac:chgData name="max riffi" userId="43aba7532417fba8" providerId="LiveId" clId="{935C62AC-C9B5-4F73-AB53-FC2F2C77327A}" dt="2024-03-28T00:17:14.130" v="1587" actId="14100"/>
          <ac:picMkLst>
            <pc:docMk/>
            <pc:sldMk cId="3335596901" sldId="314"/>
            <ac:picMk id="23" creationId="{5596BEE1-BCF3-122A-B618-637D6C553249}"/>
          </ac:picMkLst>
        </pc:picChg>
      </pc:sldChg>
      <pc:sldChg chg="delSp add del setBg delDesignElem">
        <pc:chgData name="max riffi" userId="43aba7532417fba8" providerId="LiveId" clId="{935C62AC-C9B5-4F73-AB53-FC2F2C77327A}" dt="2024-03-27T19:47:10.825" v="925" actId="47"/>
        <pc:sldMkLst>
          <pc:docMk/>
          <pc:sldMk cId="4292931068" sldId="314"/>
        </pc:sldMkLst>
        <pc:spChg chg="del">
          <ac:chgData name="max riffi" userId="43aba7532417fba8" providerId="LiveId" clId="{935C62AC-C9B5-4F73-AB53-FC2F2C77327A}" dt="2024-03-27T19:47:06.919" v="924"/>
          <ac:spMkLst>
            <pc:docMk/>
            <pc:sldMk cId="4292931068" sldId="314"/>
            <ac:spMk id="25" creationId="{D0BE3D13-5BE5-4B05-AFCF-2A2E059D29F8}"/>
          </ac:spMkLst>
        </pc:spChg>
        <pc:spChg chg="del">
          <ac:chgData name="max riffi" userId="43aba7532417fba8" providerId="LiveId" clId="{935C62AC-C9B5-4F73-AB53-FC2F2C77327A}" dt="2024-03-27T19:47:06.919" v="924"/>
          <ac:spMkLst>
            <pc:docMk/>
            <pc:sldMk cId="4292931068" sldId="314"/>
            <ac:spMk id="27" creationId="{76562092-3AA7-4EF0-9007-C44F879A1308}"/>
          </ac:spMkLst>
        </pc:spChg>
        <pc:picChg chg="del">
          <ac:chgData name="max riffi" userId="43aba7532417fba8" providerId="LiveId" clId="{935C62AC-C9B5-4F73-AB53-FC2F2C77327A}" dt="2024-03-27T19:47:06.919" v="924"/>
          <ac:picMkLst>
            <pc:docMk/>
            <pc:sldMk cId="4292931068" sldId="314"/>
            <ac:picMk id="31" creationId="{E60B620B-3E81-4075-BC12-D4FB3E299C70}"/>
          </ac:picMkLst>
        </pc:picChg>
      </pc:sldChg>
      <pc:sldChg chg="addSp delSp modSp add mod">
        <pc:chgData name="max riffi" userId="43aba7532417fba8" providerId="LiveId" clId="{935C62AC-C9B5-4F73-AB53-FC2F2C77327A}" dt="2024-03-28T00:31:32.764" v="1802" actId="1076"/>
        <pc:sldMkLst>
          <pc:docMk/>
          <pc:sldMk cId="2062765329" sldId="315"/>
        </pc:sldMkLst>
        <pc:spChg chg="add mod">
          <ac:chgData name="max riffi" userId="43aba7532417fba8" providerId="LiveId" clId="{935C62AC-C9B5-4F73-AB53-FC2F2C77327A}" dt="2024-03-28T00:19:56.133" v="1606" actId="20577"/>
          <ac:spMkLst>
            <pc:docMk/>
            <pc:sldMk cId="2062765329" sldId="315"/>
            <ac:spMk id="2" creationId="{C2C46A28-0E66-F204-9A6E-F496AA7C2A27}"/>
          </ac:spMkLst>
        </pc:spChg>
        <pc:spChg chg="add mod ord">
          <ac:chgData name="max riffi" userId="43aba7532417fba8" providerId="LiveId" clId="{935C62AC-C9B5-4F73-AB53-FC2F2C77327A}" dt="2024-03-28T00:21:14.254" v="1612" actId="171"/>
          <ac:spMkLst>
            <pc:docMk/>
            <pc:sldMk cId="2062765329" sldId="315"/>
            <ac:spMk id="5" creationId="{00ADB84A-32B7-C25C-43E2-CD97D3CF50AE}"/>
          </ac:spMkLst>
        </pc:spChg>
        <pc:spChg chg="add mod">
          <ac:chgData name="max riffi" userId="43aba7532417fba8" providerId="LiveId" clId="{935C62AC-C9B5-4F73-AB53-FC2F2C77327A}" dt="2024-03-28T00:23:22.330" v="1641" actId="1076"/>
          <ac:spMkLst>
            <pc:docMk/>
            <pc:sldMk cId="2062765329" sldId="315"/>
            <ac:spMk id="10" creationId="{A56AD0F9-6AA7-A1BE-5BAD-AB689C86ACBF}"/>
          </ac:spMkLst>
        </pc:spChg>
        <pc:spChg chg="add mod">
          <ac:chgData name="max riffi" userId="43aba7532417fba8" providerId="LiveId" clId="{935C62AC-C9B5-4F73-AB53-FC2F2C77327A}" dt="2024-03-28T00:25:45.491" v="1709" actId="14100"/>
          <ac:spMkLst>
            <pc:docMk/>
            <pc:sldMk cId="2062765329" sldId="315"/>
            <ac:spMk id="11" creationId="{C26FA028-F3CC-F909-F74B-0A3273461AD7}"/>
          </ac:spMkLst>
        </pc:spChg>
        <pc:picChg chg="add mod">
          <ac:chgData name="max riffi" userId="43aba7532417fba8" providerId="LiveId" clId="{935C62AC-C9B5-4F73-AB53-FC2F2C77327A}" dt="2024-03-28T00:31:32.764" v="1802" actId="1076"/>
          <ac:picMkLst>
            <pc:docMk/>
            <pc:sldMk cId="2062765329" sldId="315"/>
            <ac:picMk id="4" creationId="{4AC36A88-A2A9-8409-86CE-0CFEC8297210}"/>
          </ac:picMkLst>
        </pc:picChg>
        <pc:picChg chg="add del mod">
          <ac:chgData name="max riffi" userId="43aba7532417fba8" providerId="LiveId" clId="{935C62AC-C9B5-4F73-AB53-FC2F2C77327A}" dt="2024-03-28T00:21:32.467" v="1617" actId="478"/>
          <ac:picMkLst>
            <pc:docMk/>
            <pc:sldMk cId="2062765329" sldId="315"/>
            <ac:picMk id="7" creationId="{D6DC636C-DBD4-EC00-0EF9-FA5F3F85417D}"/>
          </ac:picMkLst>
        </pc:picChg>
        <pc:picChg chg="add del">
          <ac:chgData name="max riffi" userId="43aba7532417fba8" providerId="LiveId" clId="{935C62AC-C9B5-4F73-AB53-FC2F2C77327A}" dt="2024-03-28T00:21:39.598" v="1620" actId="22"/>
          <ac:picMkLst>
            <pc:docMk/>
            <pc:sldMk cId="2062765329" sldId="315"/>
            <ac:picMk id="9" creationId="{D8B8498F-99DF-F23A-AFE3-7C18DAA21F3E}"/>
          </ac:picMkLst>
        </pc:picChg>
        <pc:picChg chg="add del mod">
          <ac:chgData name="max riffi" userId="43aba7532417fba8" providerId="LiveId" clId="{935C62AC-C9B5-4F73-AB53-FC2F2C77327A}" dt="2024-03-28T00:24:56.147" v="1649" actId="478"/>
          <ac:picMkLst>
            <pc:docMk/>
            <pc:sldMk cId="2062765329" sldId="315"/>
            <ac:picMk id="1026" creationId="{C5B73E30-9886-713B-E47B-8061981CEC44}"/>
          </ac:picMkLst>
        </pc:picChg>
      </pc:sldChg>
      <pc:sldChg chg="add">
        <pc:chgData name="max riffi" userId="43aba7532417fba8" providerId="LiveId" clId="{935C62AC-C9B5-4F73-AB53-FC2F2C77327A}" dt="2024-03-28T00:26:16.382" v="1711" actId="2890"/>
        <pc:sldMkLst>
          <pc:docMk/>
          <pc:sldMk cId="1446403788" sldId="316"/>
        </pc:sldMkLst>
      </pc:sldChg>
      <pc:sldChg chg="modSp add mod">
        <pc:chgData name="max riffi" userId="43aba7532417fba8" providerId="LiveId" clId="{935C62AC-C9B5-4F73-AB53-FC2F2C77327A}" dt="2024-03-28T00:31:42.882" v="1803" actId="1076"/>
        <pc:sldMkLst>
          <pc:docMk/>
          <pc:sldMk cId="328033055" sldId="317"/>
        </pc:sldMkLst>
        <pc:spChg chg="mod">
          <ac:chgData name="max riffi" userId="43aba7532417fba8" providerId="LiveId" clId="{935C62AC-C9B5-4F73-AB53-FC2F2C77327A}" dt="2024-03-28T00:31:42.882" v="1803" actId="1076"/>
          <ac:spMkLst>
            <pc:docMk/>
            <pc:sldMk cId="328033055" sldId="317"/>
            <ac:spMk id="9" creationId="{3FBECE97-F5B7-0732-CC17-39B0AE9700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E72D-8571-47E1-AC58-71DBEE48AA33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B2798-9AE8-468E-AC4E-7171D1F9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6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B2798-9AE8-468E-AC4E-7171D1F9A3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2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B2798-9AE8-468E-AC4E-7171D1F9A3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8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3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9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662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1-92668-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nowleopardconservancy.org/2020/03/11/using-camera-trap-technology-to-monitor-snow-leopards/" TargetMode="External"/><Relationship Id="rId4" Type="http://schemas.openxmlformats.org/officeDocument/2006/relationships/hyperlink" Target="https://www.britannica.com/place/Karakoram-Ran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34A10-A89B-2648-4458-4D6CD17271F9}"/>
              </a:ext>
            </a:extLst>
          </p:cNvPr>
          <p:cNvSpPr txBox="1"/>
          <p:nvPr/>
        </p:nvSpPr>
        <p:spPr>
          <a:xfrm>
            <a:off x="-311536" y="-35945"/>
            <a:ext cx="12236629" cy="69298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62D9C6-70E7-7C55-9328-7622A8AA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0" y="-74808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2800" dirty="0">
                <a:solidFill>
                  <a:srgbClr val="1F2D29"/>
                </a:solidFill>
                <a:ea typeface="宋体"/>
                <a:cs typeface="Arial"/>
              </a:rPr>
              <a:t>PLAN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2A77-0547-7C3B-E4E1-CE29E1B5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8" y="615332"/>
            <a:ext cx="10885182" cy="57578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4170" indent="-344170">
              <a:lnSpc>
                <a:spcPct val="100000"/>
              </a:lnSpc>
            </a:pPr>
            <a:r>
              <a:rPr lang="en-US" altLang="zh-CN" sz="1400" dirty="0">
                <a:solidFill>
                  <a:srgbClr val="1F2D29"/>
                </a:solidFill>
                <a:ea typeface="+mn-lt"/>
                <a:cs typeface="+mn-lt"/>
              </a:rPr>
              <a:t>Motivation: </a:t>
            </a:r>
            <a:r>
              <a:rPr lang="en-US" altLang="zh-CN" sz="1400" dirty="0">
                <a:solidFill>
                  <a:srgbClr val="1F2D29"/>
                </a:solidFill>
                <a:ea typeface="宋体"/>
                <a:cs typeface="+mn-lt"/>
              </a:rPr>
              <a:t>Activity</a:t>
            </a: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 </a:t>
            </a:r>
            <a:r>
              <a:rPr lang="en-US" altLang="zh-CN" sz="1400" dirty="0" err="1">
                <a:solidFill>
                  <a:srgbClr val="1F2D29"/>
                </a:solidFill>
                <a:ea typeface="宋体"/>
                <a:cs typeface="Arial"/>
              </a:rPr>
              <a:t>centre</a:t>
            </a: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 (actually maximum range estimates based on poor approximations), density, &amp; abundance estimation</a:t>
            </a:r>
            <a:endParaRPr lang="en-US" sz="1800" dirty="0">
              <a:solidFill>
                <a:srgbClr val="000000"/>
              </a:solidFill>
              <a:ea typeface="宋体"/>
              <a:cs typeface="Arial"/>
            </a:endParaRPr>
          </a:p>
          <a:p>
            <a:pPr marL="344170" indent="-344170">
              <a:lnSpc>
                <a:spcPct val="100000"/>
              </a:lnSpc>
            </a:pP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Methods I: Figure 1, Explanation about what is different survey (distance and time)</a:t>
            </a:r>
          </a:p>
          <a:p>
            <a:pPr marL="344170" indent="-344170">
              <a:lnSpc>
                <a:spcPct val="100000"/>
              </a:lnSpc>
            </a:pP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Method II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altLang="zh-CN" sz="1400" dirty="0" err="1">
                <a:solidFill>
                  <a:srgbClr val="1F2D29"/>
                </a:solidFill>
                <a:ea typeface="宋体"/>
                <a:cs typeface="Arial"/>
              </a:rPr>
              <a:t>Spacial</a:t>
            </a: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 capture recapture</a:t>
            </a:r>
            <a:endParaRPr lang="en-US" sz="1600" dirty="0"/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Lambda, Density g0s (add k and g to model equations), </a:t>
            </a:r>
            <a:r>
              <a:rPr lang="en-US" sz="1600" dirty="0" err="1">
                <a:solidFill>
                  <a:srgbClr val="000000"/>
                </a:solidFill>
                <a:ea typeface="宋体"/>
                <a:cs typeface="Arial"/>
              </a:rPr>
              <a:t>i</a:t>
            </a:r>
            <a:r>
              <a:rPr lang="en-US" sz="1600" dirty="0">
                <a:ea typeface="+mn-lt"/>
                <a:cs typeface="+mn-lt"/>
              </a:rPr>
              <a:t> = individuals, j = traps, k = occasions (</a:t>
            </a:r>
            <a:r>
              <a:rPr lang="en-US" sz="1600" dirty="0">
                <a:ea typeface="宋体"/>
                <a:cs typeface="+mn-lt"/>
              </a:rPr>
              <a:t> </a:t>
            </a:r>
            <a:r>
              <a:rPr lang="en-US" sz="1400" dirty="0">
                <a:ea typeface="宋体"/>
                <a:cs typeface="+mn-lt"/>
              </a:rPr>
              <a:t>This</a:t>
            </a:r>
            <a:r>
              <a:rPr lang="en-US" sz="1400" dirty="0">
                <a:solidFill>
                  <a:srgbClr val="000000"/>
                </a:solidFill>
                <a:ea typeface="宋体"/>
                <a:cs typeface="Arial"/>
              </a:rPr>
              <a:t> does not exist in their survey; 1 occasion per </a:t>
            </a:r>
            <a:r>
              <a:rPr lang="en-US" sz="1400" dirty="0" err="1">
                <a:solidFill>
                  <a:srgbClr val="000000"/>
                </a:solidFill>
                <a:ea typeface="宋体"/>
                <a:cs typeface="Arial"/>
              </a:rPr>
              <a:t>ssession</a:t>
            </a:r>
            <a:r>
              <a:rPr lang="en-US" sz="1400" dirty="0">
                <a:solidFill>
                  <a:srgbClr val="000000"/>
                </a:solidFill>
                <a:ea typeface="宋体"/>
                <a:cs typeface="Arial"/>
              </a:rPr>
              <a:t>, </a:t>
            </a:r>
            <a:r>
              <a:rPr lang="en-US" sz="1600" dirty="0">
                <a:solidFill>
                  <a:srgbClr val="000000"/>
                </a:solidFill>
                <a:ea typeface="宋体"/>
                <a:cs typeface="Arial"/>
              </a:rPr>
              <a:t>g= session</a:t>
            </a:r>
          </a:p>
          <a:p>
            <a:pPr marL="344170" indent="-344170">
              <a:lnSpc>
                <a:spcPct val="100000"/>
              </a:lnSpc>
            </a:pP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Results I: Figure 2 &amp; Table 3</a:t>
            </a:r>
          </a:p>
          <a:p>
            <a:pPr marL="344170" indent="-344170">
              <a:lnSpc>
                <a:spcPct val="100000"/>
              </a:lnSpc>
            </a:pP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Results II: Figure 3</a:t>
            </a:r>
          </a:p>
          <a:p>
            <a:pPr marL="344170" indent="-344170">
              <a:lnSpc>
                <a:spcPct val="100000"/>
              </a:lnSpc>
            </a:pP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Discussion/Limitations 1</a:t>
            </a:r>
            <a:endParaRPr lang="en-US" sz="1400" dirty="0">
              <a:solidFill>
                <a:srgbClr val="000000"/>
              </a:solidFill>
              <a:ea typeface="宋体"/>
              <a:cs typeface="Arial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No change in detection probabilities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altLang="zh-CN" sz="1400" dirty="0">
                <a:solidFill>
                  <a:srgbClr val="1F2D29"/>
                </a:solidFill>
                <a:ea typeface="宋体"/>
                <a:cs typeface="Arial"/>
              </a:rPr>
              <a:t>No covariates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1400" dirty="0">
                <a:solidFill>
                  <a:srgbClr val="1F2D29"/>
                </a:solidFill>
                <a:ea typeface="宋体"/>
                <a:cs typeface="Arial"/>
              </a:rPr>
              <a:t>Separability: p0 and sigma are poorly separated and react poorly to using the same covariates</a:t>
            </a:r>
            <a:endParaRPr lang="en-US" altLang="zh-CN" sz="1400" dirty="0">
              <a:solidFill>
                <a:srgbClr val="1F2D29"/>
              </a:solidFill>
              <a:ea typeface="宋体"/>
              <a:cs typeface="Arial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1400" dirty="0">
                <a:solidFill>
                  <a:srgbClr val="1F2D29"/>
                </a:solidFill>
                <a:ea typeface="宋体"/>
                <a:cs typeface="Arial"/>
              </a:rPr>
              <a:t>Density surfaces and closure issues may warrant more robust theoretical models</a:t>
            </a:r>
          </a:p>
          <a:p>
            <a:pPr marL="344170" indent="-344170">
              <a:lnSpc>
                <a:spcPct val="100000"/>
              </a:lnSpc>
            </a:pPr>
            <a:r>
              <a:rPr lang="en-US" sz="1400" dirty="0">
                <a:solidFill>
                  <a:srgbClr val="1F2D29"/>
                </a:solidFill>
                <a:ea typeface="宋体"/>
                <a:cs typeface="Arial"/>
              </a:rPr>
              <a:t>Discussion/Limitations 2</a:t>
            </a:r>
            <a:endParaRPr lang="en-US" sz="1400" dirty="0">
              <a:cs typeface="Arial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1400" dirty="0">
                <a:solidFill>
                  <a:srgbClr val="1F2D29"/>
                </a:solidFill>
                <a:ea typeface="宋体"/>
                <a:cs typeface="Arial"/>
              </a:rPr>
              <a:t>Good call-out of papers underestimating home range and overestimating </a:t>
            </a:r>
            <a:r>
              <a:rPr lang="en-US" sz="1400" dirty="0" err="1">
                <a:solidFill>
                  <a:srgbClr val="1F2D29"/>
                </a:solidFill>
                <a:ea typeface="宋体"/>
                <a:cs typeface="Arial"/>
              </a:rPr>
              <a:t>localised</a:t>
            </a:r>
            <a:r>
              <a:rPr lang="en-US" sz="1400" dirty="0">
                <a:solidFill>
                  <a:srgbClr val="1F2D29"/>
                </a:solidFill>
                <a:ea typeface="宋体"/>
                <a:cs typeface="Arial"/>
              </a:rPr>
              <a:t> densities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1400" dirty="0">
                <a:solidFill>
                  <a:srgbClr val="1F2D29"/>
                </a:solidFill>
                <a:ea typeface="宋体"/>
                <a:cs typeface="Arial"/>
              </a:rPr>
              <a:t>Animal </a:t>
            </a:r>
            <a:r>
              <a:rPr lang="en-US" sz="1400" dirty="0" err="1">
                <a:solidFill>
                  <a:srgbClr val="1F2D29"/>
                </a:solidFill>
                <a:ea typeface="宋体"/>
                <a:cs typeface="Arial"/>
              </a:rPr>
              <a:t>behaviour</a:t>
            </a:r>
            <a:r>
              <a:rPr lang="en-US" sz="1400" dirty="0">
                <a:solidFill>
                  <a:srgbClr val="1F2D29"/>
                </a:solidFill>
                <a:ea typeface="宋体"/>
                <a:cs typeface="Arial"/>
              </a:rPr>
              <a:t> may be an issue with small numbers of individuals: castor oil, trap-happiness, trap-shyness, and only 1 occasion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endParaRPr lang="en-US" altLang="zh-CN" sz="1400" dirty="0">
              <a:solidFill>
                <a:srgbClr val="1F2D29"/>
              </a:solidFill>
              <a:ea typeface="宋体"/>
              <a:cs typeface="Arial"/>
            </a:endParaRPr>
          </a:p>
          <a:p>
            <a:pPr marL="344170" indent="-344170">
              <a:lnSpc>
                <a:spcPct val="100000"/>
              </a:lnSpc>
            </a:pPr>
            <a:endParaRPr lang="en-US" altLang="zh-CN" sz="1400" dirty="0">
              <a:solidFill>
                <a:srgbClr val="1F2D29"/>
              </a:solidFill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31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049FEF-914C-D716-C162-CF4379B3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33" y="-217667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GB" altLang="zh-CN" sz="4400" b="1" dirty="0">
                <a:solidFill>
                  <a:srgbClr val="1F2D29"/>
                </a:solidFill>
                <a:ea typeface="+mj-lt"/>
                <a:cs typeface="+mj-lt"/>
              </a:rPr>
              <a:t>References</a:t>
            </a:r>
            <a:endParaRPr lang="zh-CN" altLang="en-US" sz="4000" dirty="0">
              <a:solidFill>
                <a:srgbClr val="1F2D29"/>
              </a:solidFill>
              <a:cs typeface="Arial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570D-1186-18B9-D4B0-72BEE319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531" y="1335318"/>
            <a:ext cx="7621606" cy="3443107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GB" altLang="zh-CN" sz="1200" dirty="0">
                <a:latin typeface="Söhne"/>
              </a:rPr>
              <a:t>[1] :  </a:t>
            </a:r>
            <a:r>
              <a:rPr lang="en-GB" sz="1200" dirty="0">
                <a:latin typeface="Söhne"/>
              </a:rPr>
              <a:t>Nawaz, M. A., Khan, B. U., Mahmood, A., Younas, M., Din, J. u., &amp; Sutherland, C. (2021). An empirical demonstration of the effect of study design on density estimations. Scientific Reports, 11(13104). </a:t>
            </a:r>
            <a:r>
              <a:rPr lang="en-GB" sz="1200" dirty="0">
                <a:latin typeface="Söhne"/>
                <a:hlinkClick r:id="rId3"/>
              </a:rPr>
              <a:t>https://doi.org/10.1038/s41598-021-92668-9</a:t>
            </a:r>
            <a:endParaRPr lang="en-GB" sz="1200" dirty="0">
              <a:latin typeface="Söhne"/>
            </a:endParaRPr>
          </a:p>
          <a:p>
            <a:pPr marL="344170" indent="-344170"/>
            <a:r>
              <a:rPr lang="en-GB" altLang="zh-CN" sz="1200" dirty="0">
                <a:latin typeface="Söhne"/>
              </a:rPr>
              <a:t>[2</a:t>
            </a:r>
            <a:r>
              <a:rPr lang="en-GB" altLang="zh-CN" sz="1100" dirty="0"/>
              <a:t>] </a:t>
            </a:r>
            <a:r>
              <a:rPr lang="en-GB" sz="1200" dirty="0">
                <a:latin typeface="Söhne"/>
              </a:rPr>
              <a:t>K2 (Mount Godwin Austen), in the Karakoram Range, viewed from the Gilgit-Baltistan district of the Pakistani-administered portion of the Kashmir region. </a:t>
            </a:r>
            <a:r>
              <a:rPr lang="en-GB" altLang="zh-CN" sz="1200" dirty="0">
                <a:latin typeface="Söhne"/>
                <a:hlinkClick r:id="rId4"/>
              </a:rPr>
              <a:t>https://www.britannica.com/place/Karakoram-Range</a:t>
            </a:r>
            <a:endParaRPr lang="en-GB" altLang="zh-CN" sz="1200" dirty="0">
              <a:latin typeface="Söhne"/>
            </a:endParaRPr>
          </a:p>
          <a:p>
            <a:pPr marL="344170" indent="-344170"/>
            <a:r>
              <a:rPr lang="en-GB" sz="1200" dirty="0">
                <a:latin typeface="Söhne"/>
              </a:rPr>
              <a:t>[3] Snow Leopard Conservancy. (2020, March 11). Using camera trap technology to monitor snow leopards [Blog post]. Retrieved from </a:t>
            </a:r>
            <a:r>
              <a:rPr lang="en-GB" sz="1200" dirty="0">
                <a:latin typeface="Söhne"/>
                <a:hlinkClick r:id="rId5"/>
              </a:rPr>
              <a:t>https://snowleopardconservancy.org/2020/03/11/using-camera-trap-technology-to-monitor-snow-leopards/</a:t>
            </a:r>
            <a:endParaRPr lang="en-GB" sz="1200" dirty="0">
              <a:latin typeface="Söhne"/>
            </a:endParaRPr>
          </a:p>
          <a:p>
            <a:pPr marL="344170" indent="-344170"/>
            <a:endParaRPr lang="zh-CN" altLang="en-US" sz="1200" dirty="0">
              <a:latin typeface="Söhne"/>
            </a:endParaRPr>
          </a:p>
          <a:p>
            <a:pPr marL="344170" indent="-344170"/>
            <a:endParaRPr lang="zh-CN" altLang="en-US" sz="1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640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414413"/>
          </a:xfrm>
        </p:spPr>
        <p:txBody>
          <a:bodyPr>
            <a:normAutofit fontScale="90000"/>
          </a:bodyPr>
          <a:lstStyle/>
          <a:p>
            <a:r>
              <a:rPr lang="zh-CN" altLang="en-US" sz="2600" dirty="0">
                <a:ea typeface="宋体"/>
                <a:cs typeface="Arial"/>
              </a:rPr>
              <a:t>Spatially-Explicit Capture-Recapture in </a:t>
            </a:r>
            <a:r>
              <a:rPr lang="en-US" altLang="zh-CN" sz="2600" dirty="0">
                <a:ea typeface="宋体"/>
                <a:cs typeface="Arial"/>
              </a:rPr>
              <a:t>Karakoram</a:t>
            </a:r>
            <a:br>
              <a:rPr lang="en-GB" sz="2600" dirty="0">
                <a:ea typeface="宋体"/>
                <a:cs typeface="Arial"/>
              </a:rPr>
            </a:br>
            <a:endParaRPr lang="zh-CN" altLang="en-US" sz="2600" dirty="0">
              <a:ea typeface="宋体"/>
              <a:cs typeface="Arial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dirty="0">
                <a:ea typeface="+mn-lt"/>
                <a:cs typeface="+mn-lt"/>
              </a:rPr>
              <a:t>M</a:t>
            </a:r>
            <a:r>
              <a:rPr lang="en-US" altLang="zh-CN" dirty="0">
                <a:ea typeface="+mn-lt"/>
                <a:cs typeface="+mn-lt"/>
              </a:rPr>
              <a:t>ax</a:t>
            </a:r>
            <a:r>
              <a:rPr lang="zh-CN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Riffi-Aslett, M</a:t>
            </a:r>
            <a:r>
              <a:rPr lang="zh-CN" dirty="0">
                <a:ea typeface="+mn-lt"/>
                <a:cs typeface="+mn-lt"/>
              </a:rPr>
              <a:t>isha Tseitlin</a:t>
            </a:r>
            <a:endParaRPr lang="en-US" altLang="zh-CN" dirty="0"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heetah looking at a meter&#10;&#10;Description automatically generated">
            <a:extLst>
              <a:ext uri="{FF2B5EF4-FFF2-40B4-BE49-F238E27FC236}">
                <a16:creationId xmlns:a16="http://schemas.microsoft.com/office/drawing/2014/main" id="{CBCB2CE5-7066-1855-013D-B94ADC2C3D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33393" r="-1" b="8214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0A6E353-7142-F110-7EA4-D3058B3B7A79}"/>
              </a:ext>
            </a:extLst>
          </p:cNvPr>
          <p:cNvSpPr txBox="1">
            <a:spLocks/>
          </p:cNvSpPr>
          <p:nvPr/>
        </p:nvSpPr>
        <p:spPr>
          <a:xfrm>
            <a:off x="1974254" y="5596438"/>
            <a:ext cx="8445357" cy="414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i="0" kern="1200" dirty="0">
                <a:solidFill>
                  <a:srgbClr val="9BBF6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MT5751 - Project III</a:t>
            </a:r>
            <a:endParaRPr lang="zh-CN" altLang="en-US" sz="3200" dirty="0">
              <a:solidFill>
                <a:srgbClr val="9BBF61"/>
              </a:solidFill>
              <a:ea typeface="宋体"/>
              <a:cs typeface="Arial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6592EE8-E756-086B-D973-0F8691B39DAF}"/>
              </a:ext>
            </a:extLst>
          </p:cNvPr>
          <p:cNvSpPr txBox="1">
            <a:spLocks/>
          </p:cNvSpPr>
          <p:nvPr/>
        </p:nvSpPr>
        <p:spPr>
          <a:xfrm>
            <a:off x="1953242" y="6026455"/>
            <a:ext cx="8445357" cy="414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rgbClr val="9BBF6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Monday, April 1st 2024</a:t>
            </a:r>
            <a:endParaRPr lang="zh-CN" altLang="en-US" sz="2000" dirty="0">
              <a:solidFill>
                <a:srgbClr val="9BBF6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049FEF-914C-D716-C162-CF4379B3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61" y="529470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400" b="1" dirty="0">
                <a:solidFill>
                  <a:srgbClr val="1F2D29"/>
                </a:solidFill>
                <a:ea typeface="+mj-lt"/>
                <a:cs typeface="+mj-lt"/>
              </a:rPr>
              <a:t>Motivations</a:t>
            </a:r>
            <a:br>
              <a:rPr lang="en-US" altLang="zh-CN" sz="4400" b="1" dirty="0">
                <a:solidFill>
                  <a:srgbClr val="1F2D29"/>
                </a:solidFill>
                <a:ea typeface="+mj-lt"/>
                <a:cs typeface="+mj-lt"/>
              </a:rPr>
            </a:br>
            <a:endParaRPr lang="en-US" altLang="zh-CN" dirty="0">
              <a:ea typeface="宋体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C0D1A-7AAB-A008-713B-8AB41F5F4A5F}"/>
              </a:ext>
            </a:extLst>
          </p:cNvPr>
          <p:cNvSpPr txBox="1"/>
          <p:nvPr/>
        </p:nvSpPr>
        <p:spPr>
          <a:xfrm>
            <a:off x="1141573" y="1414941"/>
            <a:ext cx="6015319" cy="49135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endParaRPr lang="en-US" sz="2000" b="1" dirty="0">
              <a:solidFill>
                <a:srgbClr val="1F2D29"/>
              </a:solidFill>
              <a:cs typeface="Arial"/>
            </a:endParaRPr>
          </a:p>
          <a:p>
            <a:pPr marL="795020" lvl="1" indent="-337820" algn="just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Courier New,monospace"/>
              <a:buChar char="o"/>
            </a:pPr>
            <a:r>
              <a:rPr lang="en-US" sz="2000" b="1" dirty="0">
                <a:solidFill>
                  <a:srgbClr val="1F2D29"/>
                </a:solidFill>
                <a:cs typeface="Arial"/>
              </a:rPr>
              <a:t>Design Recommendations: </a:t>
            </a:r>
            <a:r>
              <a:rPr lang="en-US" sz="2000" dirty="0">
                <a:solidFill>
                  <a:srgbClr val="1F2D29"/>
                </a:solidFill>
                <a:cs typeface="Arial"/>
              </a:rPr>
              <a:t>The current understanding of effective SCR study designs for difficult terrains and elusive wildlife is limited</a:t>
            </a:r>
          </a:p>
          <a:p>
            <a:pPr marL="795020" lvl="1" indent="-337820" algn="just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Courier New,monospace"/>
              <a:buChar char="o"/>
            </a:pPr>
            <a:r>
              <a:rPr lang="en-US" sz="2000" b="1" dirty="0">
                <a:solidFill>
                  <a:srgbClr val="1F2D29"/>
                </a:solidFill>
                <a:cs typeface="Arial"/>
              </a:rPr>
              <a:t>Rethinking 'Activity Centre' Estimates in SCR:</a:t>
            </a:r>
            <a:r>
              <a:rPr lang="en-US" sz="2000" dirty="0">
                <a:solidFill>
                  <a:srgbClr val="1F2D29"/>
                </a:solidFill>
                <a:cs typeface="Arial"/>
              </a:rPr>
              <a:t> In many cases, what is estimated as an 'activity </a:t>
            </a:r>
            <a:r>
              <a:rPr lang="en-US" sz="2000" dirty="0" err="1">
                <a:solidFill>
                  <a:srgbClr val="1F2D29"/>
                </a:solidFill>
                <a:cs typeface="Arial"/>
              </a:rPr>
              <a:t>centre</a:t>
            </a:r>
            <a:r>
              <a:rPr lang="en-US" sz="2000" dirty="0">
                <a:solidFill>
                  <a:srgbClr val="1F2D29"/>
                </a:solidFill>
                <a:cs typeface="Arial"/>
              </a:rPr>
              <a:t>' may not accurately reflect the true core area of an animal's activities. Instead, it could be more indicative of the maximum range of the animal.</a:t>
            </a:r>
          </a:p>
          <a:p>
            <a:pPr marL="795020" lvl="1" indent="-33782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Courier New,monospace"/>
              <a:buChar char="o"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A leopard running through the snow&#10;&#10;Description automatically generated">
            <a:extLst>
              <a:ext uri="{FF2B5EF4-FFF2-40B4-BE49-F238E27FC236}">
                <a16:creationId xmlns:a16="http://schemas.microsoft.com/office/drawing/2014/main" id="{63341B64-A091-37E1-E257-1B56E4DDE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5"/>
          <a:stretch/>
        </p:blipFill>
        <p:spPr>
          <a:xfrm>
            <a:off x="7855779" y="1495"/>
            <a:ext cx="4336485" cy="68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1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pic>
        <p:nvPicPr>
          <p:cNvPr id="11" name="Picture 10" descr="A map of a mountain with red dots&#10;&#10;Description automatically generated">
            <a:extLst>
              <a:ext uri="{FF2B5EF4-FFF2-40B4-BE49-F238E27FC236}">
                <a16:creationId xmlns:a16="http://schemas.microsoft.com/office/drawing/2014/main" id="{A227A317-2C58-887D-5E12-87B1C21A2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1" t="1425" r="2969" b="1703"/>
          <a:stretch/>
        </p:blipFill>
        <p:spPr>
          <a:xfrm>
            <a:off x="1404938" y="1295400"/>
            <a:ext cx="6442084" cy="45180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56284F-94ED-7A46-00A4-227D3F0A98EE}"/>
              </a:ext>
            </a:extLst>
          </p:cNvPr>
          <p:cNvSpPr txBox="1"/>
          <p:nvPr/>
        </p:nvSpPr>
        <p:spPr>
          <a:xfrm>
            <a:off x="1338887" y="5934359"/>
            <a:ext cx="64696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Arial"/>
              </a:rPr>
              <a:t>Figure 1:</a:t>
            </a:r>
            <a:r>
              <a:rPr lang="en-US" sz="1200" dirty="0">
                <a:cs typeface="Arial"/>
              </a:rPr>
              <a:t> Map </a:t>
            </a:r>
            <a:r>
              <a:rPr lang="en-GB" sz="1200" dirty="0">
                <a:cs typeface="Arial"/>
              </a:rPr>
              <a:t>of the study area indicating the positions of cameras using circles for compact designs and stars for diffused designs. </a:t>
            </a:r>
            <a:r>
              <a:rPr lang="en-US" sz="1200" baseline="30000" dirty="0">
                <a:cs typeface="Arial"/>
              </a:rPr>
              <a:t>[1].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BA2226-E5A0-4CF0-7AC1-D18C32AB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887" y="738479"/>
            <a:ext cx="7958331" cy="21135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1F2D29"/>
                </a:solidFill>
                <a:ea typeface="+mj-lt"/>
                <a:cs typeface="+mj-lt"/>
              </a:rPr>
              <a:t>Methods I</a:t>
            </a:r>
            <a:endParaRPr lang="en-US" altLang="zh-CN" dirty="0">
              <a:ea typeface="宋体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FC71A-6AC1-C2AD-8EE4-B17183C2014D}"/>
              </a:ext>
            </a:extLst>
          </p:cNvPr>
          <p:cNvSpPr txBox="1"/>
          <p:nvPr/>
        </p:nvSpPr>
        <p:spPr>
          <a:xfrm>
            <a:off x="8362399" y="4389123"/>
            <a:ext cx="374387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30000" dirty="0">
                <a:cs typeface="Arial"/>
              </a:rPr>
              <a:t>      : locations of diffused cameras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Timeline</a:t>
            </a:r>
            <a:r>
              <a:rPr lang="en-GB" sz="2400" baseline="30000" dirty="0">
                <a:cs typeface="Arial"/>
              </a:rPr>
              <a:t>: April to June (2018)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Number</a:t>
            </a:r>
            <a:r>
              <a:rPr lang="en-GB" sz="2400" baseline="30000" dirty="0">
                <a:cs typeface="Arial"/>
              </a:rPr>
              <a:t>: 44 camera traps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Spacing</a:t>
            </a:r>
            <a:r>
              <a:rPr lang="en-GB" sz="2400" baseline="30000" dirty="0">
                <a:cs typeface="Arial"/>
              </a:rPr>
              <a:t>: 5km</a:t>
            </a:r>
            <a:r>
              <a:rPr lang="en-GB" sz="1600" baseline="72000" dirty="0">
                <a:cs typeface="Arial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baseline="30000" dirty="0">
                <a:cs typeface="Arial"/>
              </a:rPr>
              <a:t>Area: </a:t>
            </a:r>
            <a:r>
              <a:rPr lang="en-GB" sz="2400" b="1" baseline="30000" dirty="0">
                <a:cs typeface="Arial"/>
              </a:rPr>
              <a:t> </a:t>
            </a:r>
            <a:r>
              <a:rPr lang="en-GB" sz="2400" baseline="30000" dirty="0">
                <a:cs typeface="Arial"/>
              </a:rPr>
              <a:t>2030 km</a:t>
            </a:r>
            <a:r>
              <a:rPr lang="en-GB" sz="1600" baseline="72000" dirty="0">
                <a:cs typeface="Arial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Density</a:t>
            </a:r>
            <a:r>
              <a:rPr lang="en-GB" sz="2400" baseline="30000" dirty="0">
                <a:cs typeface="Arial"/>
              </a:rPr>
              <a:t>: 2 cameras per 100 km</a:t>
            </a:r>
            <a:r>
              <a:rPr lang="en-GB" sz="1600" baseline="72000" dirty="0">
                <a:cs typeface="Arial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Outcome: </a:t>
            </a:r>
            <a:r>
              <a:rPr lang="en-GB" sz="2400" baseline="30000" dirty="0">
                <a:cs typeface="Arial"/>
              </a:rPr>
              <a:t>21 independent capture events, and 9 unique individuals </a:t>
            </a:r>
          </a:p>
          <a:p>
            <a:endParaRPr lang="en-US" sz="2400" baseline="30000" dirty="0">
              <a:cs typeface="Arial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B4FEE776-68BA-143B-5741-5AAB1F547E52}"/>
              </a:ext>
            </a:extLst>
          </p:cNvPr>
          <p:cNvSpPr/>
          <p:nvPr/>
        </p:nvSpPr>
        <p:spPr>
          <a:xfrm>
            <a:off x="8841625" y="4409134"/>
            <a:ext cx="156991" cy="136258"/>
          </a:xfrm>
          <a:prstGeom prst="star5">
            <a:avLst/>
          </a:prstGeom>
          <a:solidFill>
            <a:srgbClr val="E35E35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FAC88-A63F-A7B9-82E0-9B8E57B8E2D3}"/>
              </a:ext>
            </a:extLst>
          </p:cNvPr>
          <p:cNvSpPr txBox="1"/>
          <p:nvPr/>
        </p:nvSpPr>
        <p:spPr>
          <a:xfrm>
            <a:off x="8172979" y="1498517"/>
            <a:ext cx="5228166" cy="379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baseline="30000" dirty="0">
                <a:cs typeface="Arial"/>
              </a:rPr>
              <a:t>Survey 1 (Compact Design):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C0CEB-E66F-1F67-1102-A5A99217B539}"/>
              </a:ext>
            </a:extLst>
          </p:cNvPr>
          <p:cNvSpPr txBox="1"/>
          <p:nvPr/>
        </p:nvSpPr>
        <p:spPr>
          <a:xfrm>
            <a:off x="8323870" y="1756289"/>
            <a:ext cx="39802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30000" dirty="0">
                <a:cs typeface="Arial"/>
              </a:rPr>
              <a:t>      : locations of compact cameras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Timeline</a:t>
            </a:r>
            <a:r>
              <a:rPr lang="en-GB" sz="2400" baseline="30000" dirty="0">
                <a:cs typeface="Arial"/>
              </a:rPr>
              <a:t>: March to May (2016)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Number: </a:t>
            </a:r>
            <a:r>
              <a:rPr lang="en-GB" sz="2400" baseline="30000" dirty="0">
                <a:cs typeface="Arial"/>
              </a:rPr>
              <a:t>38 cameras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Spacing</a:t>
            </a:r>
            <a:r>
              <a:rPr lang="en-GB" sz="2400" baseline="30000" dirty="0">
                <a:cs typeface="Arial"/>
              </a:rPr>
              <a:t>: 1km</a:t>
            </a:r>
            <a:r>
              <a:rPr lang="en-GB" sz="1600" baseline="72000" dirty="0">
                <a:cs typeface="Arial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baseline="30000" dirty="0">
                <a:cs typeface="Arial"/>
              </a:rPr>
              <a:t>Area: </a:t>
            </a:r>
            <a:r>
              <a:rPr lang="en-GB" sz="2400" b="1" baseline="30000" dirty="0">
                <a:cs typeface="Arial"/>
              </a:rPr>
              <a:t> </a:t>
            </a:r>
            <a:r>
              <a:rPr lang="en-GB" sz="2400" baseline="30000" dirty="0">
                <a:cs typeface="Arial"/>
              </a:rPr>
              <a:t>253 km</a:t>
            </a:r>
            <a:r>
              <a:rPr lang="en-GB" sz="1600" baseline="72000" dirty="0">
                <a:cs typeface="Arial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Density: </a:t>
            </a:r>
            <a:r>
              <a:rPr lang="en-GB" sz="2400" baseline="30000" dirty="0">
                <a:cs typeface="Arial"/>
              </a:rPr>
              <a:t>15 cameras per 100 km</a:t>
            </a:r>
            <a:r>
              <a:rPr lang="en-GB" sz="1600" baseline="72000" dirty="0">
                <a:cs typeface="Arial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baseline="30000" dirty="0">
                <a:cs typeface="Arial"/>
              </a:rPr>
              <a:t>Outcome: </a:t>
            </a:r>
            <a:r>
              <a:rPr lang="en-GB" sz="2400" baseline="30000" dirty="0">
                <a:cs typeface="Arial"/>
              </a:rPr>
              <a:t>27 independent capture events, 4 unique individuals</a:t>
            </a:r>
          </a:p>
          <a:p>
            <a:r>
              <a:rPr lang="en-GB" sz="2400" b="1" baseline="30000" dirty="0">
                <a:cs typeface="Arial"/>
              </a:rPr>
              <a:t> </a:t>
            </a:r>
            <a:endParaRPr lang="en-US" sz="2400" b="1" baseline="30000" dirty="0">
              <a:cs typeface="Arial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ADA41FB-6AD1-D753-513C-A071E34F83D7}"/>
              </a:ext>
            </a:extLst>
          </p:cNvPr>
          <p:cNvSpPr/>
          <p:nvPr/>
        </p:nvSpPr>
        <p:spPr>
          <a:xfrm>
            <a:off x="8820891" y="1802704"/>
            <a:ext cx="99230" cy="9849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9D4677-3855-700A-E14D-7D13705D3524}"/>
              </a:ext>
            </a:extLst>
          </p:cNvPr>
          <p:cNvSpPr txBox="1"/>
          <p:nvPr/>
        </p:nvSpPr>
        <p:spPr>
          <a:xfrm>
            <a:off x="8022582" y="4017396"/>
            <a:ext cx="5228166" cy="379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baseline="30000" dirty="0">
                <a:cs typeface="Arial"/>
              </a:rPr>
              <a:t>Survey 2 (Diffuse Design):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4A82E1-6085-7F6A-1C71-EE1CCA87F0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262" b="19753"/>
          <a:stretch/>
        </p:blipFill>
        <p:spPr>
          <a:xfrm>
            <a:off x="6034088" y="1329830"/>
            <a:ext cx="1774405" cy="20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08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49B55A-6B1E-564C-D6D1-443EDBB8EB76}"/>
              </a:ext>
            </a:extLst>
          </p:cNvPr>
          <p:cNvSpPr/>
          <p:nvPr/>
        </p:nvSpPr>
        <p:spPr>
          <a:xfrm>
            <a:off x="964174" y="-1"/>
            <a:ext cx="1122782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160BB12-BC85-4ADD-C48B-D799E9BE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887" y="738479"/>
            <a:ext cx="7958331" cy="21135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1F2D29"/>
                </a:solidFill>
                <a:ea typeface="+mj-lt"/>
                <a:cs typeface="+mj-lt"/>
              </a:rPr>
              <a:t>Methods II</a:t>
            </a:r>
            <a:endParaRPr lang="en-US" altLang="zh-CN" dirty="0">
              <a:ea typeface="宋体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374BA-AD08-F5CB-47B1-AB4725B2B17E}"/>
              </a:ext>
            </a:extLst>
          </p:cNvPr>
          <p:cNvSpPr txBox="1"/>
          <p:nvPr/>
        </p:nvSpPr>
        <p:spPr>
          <a:xfrm>
            <a:off x="7442200" y="0"/>
            <a:ext cx="447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/>
                </a:solidFill>
              </a:rPr>
              <a:t>Karakoram mountain range in northern Pakistan </a:t>
            </a:r>
            <a:r>
              <a:rPr lang="en-GB" sz="1400" i="1" baseline="30000" dirty="0">
                <a:solidFill>
                  <a:schemeClr val="bg1"/>
                </a:solidFill>
              </a:rPr>
              <a:t>[2]</a:t>
            </a:r>
            <a:r>
              <a:rPr lang="en-GB" sz="1400" i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05E841-0880-4F5D-72A4-5DF56479BF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3" r="2413"/>
          <a:stretch/>
        </p:blipFill>
        <p:spPr>
          <a:xfrm>
            <a:off x="1338887" y="1537407"/>
            <a:ext cx="5668550" cy="41766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20DB35-7427-E2E0-5706-9BD3BAE39AD9}"/>
              </a:ext>
            </a:extLst>
          </p:cNvPr>
          <p:cNvSpPr txBox="1"/>
          <p:nvPr/>
        </p:nvSpPr>
        <p:spPr>
          <a:xfrm>
            <a:off x="964174" y="6581001"/>
            <a:ext cx="3169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Source: (Nawaz, 2021)</a:t>
            </a:r>
            <a:r>
              <a:rPr lang="en-GB" sz="1100" i="1" dirty="0">
                <a:cs typeface="Arial"/>
              </a:rPr>
              <a:t> </a:t>
            </a:r>
            <a:r>
              <a:rPr lang="en-US" sz="1100" i="1" baseline="30000" dirty="0">
                <a:cs typeface="Arial"/>
              </a:rPr>
              <a:t>[1]</a:t>
            </a:r>
            <a:endParaRPr lang="en-GB" sz="1100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5976C5-E848-A6B6-5DD2-DBF056D6BA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06" r="15070" b="2020"/>
          <a:stretch/>
        </p:blipFill>
        <p:spPr>
          <a:xfrm>
            <a:off x="7492949" y="153888"/>
            <a:ext cx="4419651" cy="60116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3B758D-40CA-9D12-39CE-62D08454A060}"/>
              </a:ext>
            </a:extLst>
          </p:cNvPr>
          <p:cNvSpPr txBox="1"/>
          <p:nvPr/>
        </p:nvSpPr>
        <p:spPr>
          <a:xfrm>
            <a:off x="8417802" y="6242353"/>
            <a:ext cx="2919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K2 (</a:t>
            </a:r>
            <a:r>
              <a:rPr lang="en-GB" sz="1000" i="1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RangeMount</a:t>
            </a:r>
            <a:r>
              <a:rPr lang="en-GB" sz="1000" i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GB" sz="1000" b="0" i="1" dirty="0">
                <a:solidFill>
                  <a:schemeClr val="bg2">
                    <a:lumMod val="10000"/>
                  </a:schemeClr>
                </a:solidFill>
                <a:effectLst/>
                <a:latin typeface="Georgia" panose="02040502050405020303" pitchFamily="18" charset="0"/>
              </a:rPr>
              <a:t>Godwin Austen), in the Karakoram,  int </a:t>
            </a:r>
            <a:r>
              <a:rPr lang="en-GB" sz="1000" i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en-GB" sz="1000" b="0" i="1" dirty="0">
                <a:solidFill>
                  <a:schemeClr val="bg2">
                    <a:lumMod val="10000"/>
                  </a:schemeClr>
                </a:solidFill>
                <a:effectLst/>
                <a:latin typeface="Georgia" panose="02040502050405020303" pitchFamily="18" charset="0"/>
              </a:rPr>
              <a:t>Pakistani-administered portion of the Kashmir region</a:t>
            </a:r>
            <a:r>
              <a:rPr lang="en-GB" sz="1000" b="0" i="1" baseline="30000" dirty="0">
                <a:solidFill>
                  <a:schemeClr val="bg2">
                    <a:lumMod val="10000"/>
                  </a:schemeClr>
                </a:solidFill>
                <a:effectLst/>
                <a:latin typeface="Georgia" panose="02040502050405020303" pitchFamily="18" charset="0"/>
              </a:rPr>
              <a:t>[2]</a:t>
            </a:r>
            <a:endParaRPr lang="en-GB" sz="1000" i="1" baseline="30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3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9BA6BA0-D256-5DDC-B3CC-724F0215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887" y="355601"/>
            <a:ext cx="7958331" cy="5942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1F2D29"/>
                </a:solidFill>
                <a:ea typeface="+mj-lt"/>
                <a:cs typeface="+mj-lt"/>
              </a:rPr>
              <a:t>Results I:</a:t>
            </a:r>
            <a:endParaRPr lang="en-US" altLang="zh-CN" dirty="0">
              <a:ea typeface="宋体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CF139-45CB-A4E8-A5B9-6FBAE7A41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37" y="1305436"/>
            <a:ext cx="4857749" cy="485774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ED71A8-0BD3-39D7-9659-1B5F78446A2E}"/>
              </a:ext>
            </a:extLst>
          </p:cNvPr>
          <p:cNvSpPr txBox="1"/>
          <p:nvPr/>
        </p:nvSpPr>
        <p:spPr>
          <a:xfrm>
            <a:off x="1653212" y="6279760"/>
            <a:ext cx="5143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Arial"/>
              </a:rPr>
              <a:t>Figure 2:</a:t>
            </a:r>
            <a:r>
              <a:rPr lang="en-US" sz="1200" dirty="0">
                <a:cs typeface="Arial"/>
              </a:rPr>
              <a:t> </a:t>
            </a:r>
            <a:r>
              <a:rPr lang="en-GB" sz="1200" dirty="0"/>
              <a:t>Effect of design on SCR parameter estimates. Bars indicate 95% Confidence Intervals. </a:t>
            </a:r>
            <a:r>
              <a:rPr lang="en-US" sz="1200" baseline="30000" dirty="0">
                <a:cs typeface="Arial"/>
              </a:rPr>
              <a:t>[1].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E9FCC9-1D51-9FA8-7B3E-7115D8B0C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" t="2494" r="370" b="2279"/>
          <a:stretch/>
        </p:blipFill>
        <p:spPr>
          <a:xfrm>
            <a:off x="6937776" y="4524696"/>
            <a:ext cx="4800899" cy="16473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276C7A-70F9-FD8F-79E9-7F1374EB6C82}"/>
              </a:ext>
            </a:extLst>
          </p:cNvPr>
          <p:cNvSpPr txBox="1"/>
          <p:nvPr/>
        </p:nvSpPr>
        <p:spPr>
          <a:xfrm>
            <a:off x="6892957" y="6270726"/>
            <a:ext cx="5143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Arial"/>
              </a:rPr>
              <a:t>Table 1:</a:t>
            </a:r>
            <a:r>
              <a:rPr lang="en-US" sz="1200" dirty="0">
                <a:cs typeface="Arial"/>
              </a:rPr>
              <a:t> </a:t>
            </a:r>
            <a:r>
              <a:rPr lang="en-GB" sz="1200" dirty="0"/>
              <a:t>Parameter estimates of SCR. D density/100 km2 , </a:t>
            </a:r>
            <a:r>
              <a:rPr lang="el-GR" sz="1200" dirty="0"/>
              <a:t>Ν </a:t>
            </a:r>
            <a:r>
              <a:rPr lang="en-GB" sz="1200" dirty="0"/>
              <a:t>population, 0 detection probability, </a:t>
            </a:r>
            <a:r>
              <a:rPr lang="el-GR" sz="1200" dirty="0"/>
              <a:t>σ </a:t>
            </a:r>
            <a:r>
              <a:rPr lang="en-GB" sz="1200" dirty="0"/>
              <a:t>spatial scale parameter. </a:t>
            </a:r>
            <a:r>
              <a:rPr lang="en-US" sz="1200" baseline="30000" dirty="0">
                <a:cs typeface="Arial"/>
              </a:rPr>
              <a:t>[1].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8B610-4780-24CE-4FDA-5ED04F3A66C5}"/>
              </a:ext>
            </a:extLst>
          </p:cNvPr>
          <p:cNvSpPr txBox="1"/>
          <p:nvPr/>
        </p:nvSpPr>
        <p:spPr>
          <a:xfrm>
            <a:off x="12760271" y="580503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Home range size </a:t>
            </a:r>
          </a:p>
          <a:p>
            <a:endParaRPr lang="en-GB" sz="900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557B3-48DA-8E3C-6898-E8FDDB99D873}"/>
              </a:ext>
            </a:extLst>
          </p:cNvPr>
          <p:cNvSpPr txBox="1"/>
          <p:nvPr/>
        </p:nvSpPr>
        <p:spPr>
          <a:xfrm>
            <a:off x="12760271" y="775175"/>
            <a:ext cx="3762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GB" sz="11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ompact : 2764.23 km</a:t>
            </a:r>
            <a:r>
              <a:rPr lang="en-GB" sz="1100" kern="12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lang="en-GB" sz="1100" kern="1200" baseline="300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Arial"/>
            </a:endParaRPr>
          </a:p>
          <a:p>
            <a:r>
              <a:rPr lang="en-GB" sz="11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Diffuse:  201.22 km</a:t>
            </a:r>
            <a:r>
              <a:rPr lang="en-GB" sz="1100" kern="12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lang="en-GB" sz="1100" baseline="30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96BEE1-BCF3-122A-B618-637D6C5532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2228" r="4470"/>
          <a:stretch/>
        </p:blipFill>
        <p:spPr>
          <a:xfrm>
            <a:off x="6984593" y="1303547"/>
            <a:ext cx="4800899" cy="2727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9DAE97-A449-00F0-A365-937E38991FD3}"/>
              </a:ext>
            </a:extLst>
          </p:cNvPr>
          <p:cNvSpPr txBox="1"/>
          <p:nvPr/>
        </p:nvSpPr>
        <p:spPr>
          <a:xfrm>
            <a:off x="7702731" y="4075228"/>
            <a:ext cx="3364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A Snow Leopard Captured on Camera Trap in Pakistan, Snow Leopard Conservancy. (2020, March 11) </a:t>
            </a:r>
            <a:r>
              <a:rPr lang="en-GB" sz="1000" b="0" i="1" baseline="3000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[3]</a:t>
            </a:r>
            <a:endParaRPr lang="en-GB" sz="1000" i="1" baseline="30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6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DB84A-32B7-C25C-43E2-CD97D3CF50AE}"/>
              </a:ext>
            </a:extLst>
          </p:cNvPr>
          <p:cNvSpPr/>
          <p:nvPr/>
        </p:nvSpPr>
        <p:spPr>
          <a:xfrm>
            <a:off x="964174" y="-1"/>
            <a:ext cx="112256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C46A28-0E66-F204-9A6E-F496AA7C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887" y="355601"/>
            <a:ext cx="7958331" cy="5942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1F2D29"/>
                </a:solidFill>
                <a:ea typeface="+mj-lt"/>
                <a:cs typeface="+mj-lt"/>
              </a:rPr>
              <a:t>Results II:</a:t>
            </a:r>
            <a:endParaRPr lang="en-US" altLang="zh-CN" dirty="0">
              <a:ea typeface="宋体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36A88-A2A9-8409-86CE-0CFEC8297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87" y="1734365"/>
            <a:ext cx="8405813" cy="3778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D0F9-6AA7-A1BE-5BAD-AB689C86ACBF}"/>
              </a:ext>
            </a:extLst>
          </p:cNvPr>
          <p:cNvSpPr txBox="1"/>
          <p:nvPr/>
        </p:nvSpPr>
        <p:spPr>
          <a:xfrm>
            <a:off x="3827310" y="5512783"/>
            <a:ext cx="5143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Arial"/>
              </a:rPr>
              <a:t>Figure 3:</a:t>
            </a:r>
            <a:r>
              <a:rPr lang="en-US" sz="1200" dirty="0">
                <a:cs typeface="Arial"/>
              </a:rPr>
              <a:t>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Spatial pattern of snow leopard density (animals/100 km</a:t>
            </a:r>
            <a:r>
              <a:rPr lang="en-GB" sz="1200" b="0" i="0" baseline="30000" dirty="0">
                <a:solidFill>
                  <a:srgbClr val="222222"/>
                </a:solidFill>
                <a:effectLst/>
                <a:latin typeface="-apple-system"/>
              </a:rPr>
              <a:t>2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) plus sign represents trap locations. Black polygon marks area of compact design</a:t>
            </a:r>
            <a:r>
              <a:rPr lang="en-GB" sz="1200" b="0" i="0" baseline="30000" dirty="0">
                <a:solidFill>
                  <a:srgbClr val="222222"/>
                </a:solidFill>
                <a:effectLst/>
                <a:latin typeface="-apple-system"/>
              </a:rPr>
              <a:t> [1]</a:t>
            </a:r>
            <a:endParaRPr lang="en-US" sz="1200" baseline="300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FA028-F3CC-F909-F74B-0A3273461AD7}"/>
              </a:ext>
            </a:extLst>
          </p:cNvPr>
          <p:cNvSpPr txBox="1"/>
          <p:nvPr/>
        </p:nvSpPr>
        <p:spPr>
          <a:xfrm>
            <a:off x="12712700" y="-685800"/>
            <a:ext cx="303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This slide seems a bit weak????</a:t>
            </a:r>
          </a:p>
        </p:txBody>
      </p:sp>
    </p:spTree>
    <p:extLst>
      <p:ext uri="{BB962C8B-B14F-4D97-AF65-F5344CB8AC3E}">
        <p14:creationId xmlns:p14="http://schemas.microsoft.com/office/powerpoint/2010/main" val="206276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FBECE97-F5B7-0732-CC17-39B0AE970013}"/>
              </a:ext>
            </a:extLst>
          </p:cNvPr>
          <p:cNvSpPr txBox="1">
            <a:spLocks/>
          </p:cNvSpPr>
          <p:nvPr/>
        </p:nvSpPr>
        <p:spPr>
          <a:xfrm>
            <a:off x="1471546" y="812800"/>
            <a:ext cx="7347913" cy="3811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  <a:t>No change in detection probabilities</a:t>
            </a:r>
            <a:b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</a:br>
            <a:endParaRPr lang="en-US" sz="2000" dirty="0">
              <a:solidFill>
                <a:srgbClr val="1F2D29"/>
              </a:solidFill>
              <a:ea typeface="宋体"/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  <a:t>No covariates</a:t>
            </a:r>
            <a:b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</a:br>
            <a:endParaRPr lang="en-US" sz="2000" dirty="0">
              <a:solidFill>
                <a:srgbClr val="1F2D29"/>
              </a:solidFill>
              <a:ea typeface="宋体"/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  <a:t>Separability: p0 and sigma are poorly separated and react poorly to using the same covariates</a:t>
            </a:r>
            <a:b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</a:br>
            <a:endParaRPr lang="en-US" sz="2000" dirty="0">
              <a:solidFill>
                <a:srgbClr val="1F2D29"/>
              </a:solidFill>
              <a:ea typeface="宋体"/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  <a:t>Density surfaces and closure issues may warrant more robust theoretical models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6FF642-D622-C2E1-C4EB-C21E0BF78441}"/>
              </a:ext>
            </a:extLst>
          </p:cNvPr>
          <p:cNvSpPr txBox="1">
            <a:spLocks/>
          </p:cNvSpPr>
          <p:nvPr/>
        </p:nvSpPr>
        <p:spPr>
          <a:xfrm>
            <a:off x="1718733" y="1153933"/>
            <a:ext cx="7958331" cy="573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zh-CN" sz="4400" b="1" dirty="0">
                <a:solidFill>
                  <a:srgbClr val="1F2D29"/>
                </a:solidFill>
                <a:ea typeface="+mj-lt"/>
                <a:cs typeface="+mj-lt"/>
              </a:rPr>
              <a:t>Discussion/Limitations 1</a:t>
            </a:r>
            <a:br>
              <a:rPr lang="en-GB" altLang="zh-CN" sz="4400" b="1" dirty="0">
                <a:solidFill>
                  <a:srgbClr val="1F2D29"/>
                </a:solidFill>
                <a:ea typeface="+mj-lt"/>
                <a:cs typeface="+mj-lt"/>
              </a:rPr>
            </a:br>
            <a:endParaRPr lang="zh-CN" altLang="en-US" sz="4400" dirty="0">
              <a:solidFill>
                <a:srgbClr val="1F2D2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576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FBECE97-F5B7-0732-CC17-39B0AE970013}"/>
              </a:ext>
            </a:extLst>
          </p:cNvPr>
          <p:cNvSpPr txBox="1">
            <a:spLocks/>
          </p:cNvSpPr>
          <p:nvPr/>
        </p:nvSpPr>
        <p:spPr>
          <a:xfrm>
            <a:off x="1547410" y="-273934"/>
            <a:ext cx="7347913" cy="3811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  <a:t>Good call-out of papers underestimating home range and overestimating </a:t>
            </a:r>
            <a:r>
              <a:rPr lang="en-US" sz="2000" dirty="0" err="1">
                <a:solidFill>
                  <a:srgbClr val="1F2D29"/>
                </a:solidFill>
                <a:ea typeface="宋体"/>
                <a:cs typeface="Arial"/>
              </a:rPr>
              <a:t>localised</a:t>
            </a:r>
            <a: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  <a:t> densities</a:t>
            </a: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rgbClr val="1F2D29"/>
              </a:solidFill>
              <a:ea typeface="宋体"/>
              <a:cs typeface="Arial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  <a:t>Animal </a:t>
            </a:r>
            <a:r>
              <a:rPr lang="en-US" sz="2000" dirty="0" err="1">
                <a:solidFill>
                  <a:srgbClr val="1F2D29"/>
                </a:solidFill>
                <a:ea typeface="宋体"/>
                <a:cs typeface="Arial"/>
              </a:rPr>
              <a:t>behaviour</a:t>
            </a:r>
            <a:r>
              <a:rPr lang="en-US" sz="2000" dirty="0">
                <a:solidFill>
                  <a:srgbClr val="1F2D29"/>
                </a:solidFill>
                <a:ea typeface="宋体"/>
                <a:cs typeface="Arial"/>
              </a:rPr>
              <a:t> may be an issue with small numbers of individuals: castor oil, trap-happiness, trap-shyness, and only 1 occasion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6FF642-D622-C2E1-C4EB-C21E0BF78441}"/>
              </a:ext>
            </a:extLst>
          </p:cNvPr>
          <p:cNvSpPr txBox="1">
            <a:spLocks/>
          </p:cNvSpPr>
          <p:nvPr/>
        </p:nvSpPr>
        <p:spPr>
          <a:xfrm>
            <a:off x="1718733" y="1153933"/>
            <a:ext cx="7958331" cy="573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zh-CN" sz="4400" b="1" dirty="0">
                <a:solidFill>
                  <a:srgbClr val="1F2D29"/>
                </a:solidFill>
                <a:ea typeface="+mj-lt"/>
                <a:cs typeface="+mj-lt"/>
              </a:rPr>
              <a:t>Discussion/Limitations 1</a:t>
            </a:r>
            <a:br>
              <a:rPr lang="en-GB" altLang="zh-CN" sz="4400" b="1" dirty="0">
                <a:solidFill>
                  <a:srgbClr val="1F2D29"/>
                </a:solidFill>
                <a:ea typeface="+mj-lt"/>
                <a:cs typeface="+mj-lt"/>
              </a:rPr>
            </a:br>
            <a:endParaRPr lang="zh-CN" altLang="en-US" sz="4400" dirty="0">
              <a:solidFill>
                <a:srgbClr val="1F2D2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3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Widescreen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宋体</vt:lpstr>
      <vt:lpstr>-apple-system</vt:lpstr>
      <vt:lpstr>Arial</vt:lpstr>
      <vt:lpstr>Calibri</vt:lpstr>
      <vt:lpstr>Courier New</vt:lpstr>
      <vt:lpstr>Courier New,monospace</vt:lpstr>
      <vt:lpstr>Georgia</vt:lpstr>
      <vt:lpstr>MS Shell Dlg 2</vt:lpstr>
      <vt:lpstr>Söhne</vt:lpstr>
      <vt:lpstr>Wingdings</vt:lpstr>
      <vt:lpstr>Wingdings 3</vt:lpstr>
      <vt:lpstr>Madison</vt:lpstr>
      <vt:lpstr>PLAN</vt:lpstr>
      <vt:lpstr>Spatially-Explicit Capture-Recapture in Karakoram </vt:lpstr>
      <vt:lpstr>Motivations </vt:lpstr>
      <vt:lpstr>Methods I</vt:lpstr>
      <vt:lpstr>Methods II</vt:lpstr>
      <vt:lpstr>Results I:</vt:lpstr>
      <vt:lpstr>Results II: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max riffi</cp:lastModifiedBy>
  <cp:revision>3</cp:revision>
  <dcterms:created xsi:type="dcterms:W3CDTF">2024-02-13T14:43:13Z</dcterms:created>
  <dcterms:modified xsi:type="dcterms:W3CDTF">2024-03-28T00:31:58Z</dcterms:modified>
</cp:coreProperties>
</file>