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097A7D-269C-4DCB-8F9E-D5854D17DC13}" type="datetimeFigureOut">
              <a:rPr lang="en-US" smtClean="0"/>
              <a:t>19-Jun-19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A0D09-2E9E-4862-AC7C-CC1C820BF7F7}" type="slidenum">
              <a:rPr lang="en-US" smtClean="0"/>
              <a:t>‹#›</a:t>
            </a:fld>
            <a:endParaRPr lang="en-US"/>
          </a:p>
        </p:txBody>
      </p:sp>
    </p:spTree>
    <p:extLst>
      <p:ext uri="{BB962C8B-B14F-4D97-AF65-F5344CB8AC3E}">
        <p14:creationId xmlns:p14="http://schemas.microsoft.com/office/powerpoint/2010/main" val="1854721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097A7D-269C-4DCB-8F9E-D5854D17DC13}" type="datetimeFigureOut">
              <a:rPr lang="en-US" smtClean="0"/>
              <a:t>19-Jun-19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A0D09-2E9E-4862-AC7C-CC1C820BF7F7}" type="slidenum">
              <a:rPr lang="en-US" smtClean="0"/>
              <a:t>‹#›</a:t>
            </a:fld>
            <a:endParaRPr lang="en-US"/>
          </a:p>
        </p:txBody>
      </p:sp>
    </p:spTree>
    <p:extLst>
      <p:ext uri="{BB962C8B-B14F-4D97-AF65-F5344CB8AC3E}">
        <p14:creationId xmlns:p14="http://schemas.microsoft.com/office/powerpoint/2010/main" val="1809209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097A7D-269C-4DCB-8F9E-D5854D17DC13}" type="datetimeFigureOut">
              <a:rPr lang="en-US" smtClean="0"/>
              <a:t>19-Jun-19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A0D09-2E9E-4862-AC7C-CC1C820BF7F7}" type="slidenum">
              <a:rPr lang="en-US" smtClean="0"/>
              <a:t>‹#›</a:t>
            </a:fld>
            <a:endParaRPr lang="en-US"/>
          </a:p>
        </p:txBody>
      </p:sp>
    </p:spTree>
    <p:extLst>
      <p:ext uri="{BB962C8B-B14F-4D97-AF65-F5344CB8AC3E}">
        <p14:creationId xmlns:p14="http://schemas.microsoft.com/office/powerpoint/2010/main" val="241870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097A7D-269C-4DCB-8F9E-D5854D17DC13}" type="datetimeFigureOut">
              <a:rPr lang="en-US" smtClean="0"/>
              <a:t>19-Jun-19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A0D09-2E9E-4862-AC7C-CC1C820BF7F7}" type="slidenum">
              <a:rPr lang="en-US" smtClean="0"/>
              <a:t>‹#›</a:t>
            </a:fld>
            <a:endParaRPr lang="en-US"/>
          </a:p>
        </p:txBody>
      </p:sp>
    </p:spTree>
    <p:extLst>
      <p:ext uri="{BB962C8B-B14F-4D97-AF65-F5344CB8AC3E}">
        <p14:creationId xmlns:p14="http://schemas.microsoft.com/office/powerpoint/2010/main" val="1031722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097A7D-269C-4DCB-8F9E-D5854D17DC13}" type="datetimeFigureOut">
              <a:rPr lang="en-US" smtClean="0"/>
              <a:t>19-Jun-19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A0D09-2E9E-4862-AC7C-CC1C820BF7F7}" type="slidenum">
              <a:rPr lang="en-US" smtClean="0"/>
              <a:t>‹#›</a:t>
            </a:fld>
            <a:endParaRPr lang="en-US"/>
          </a:p>
        </p:txBody>
      </p:sp>
    </p:spTree>
    <p:extLst>
      <p:ext uri="{BB962C8B-B14F-4D97-AF65-F5344CB8AC3E}">
        <p14:creationId xmlns:p14="http://schemas.microsoft.com/office/powerpoint/2010/main" val="2845703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097A7D-269C-4DCB-8F9E-D5854D17DC13}" type="datetimeFigureOut">
              <a:rPr lang="en-US" smtClean="0"/>
              <a:t>19-Jun-19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CA0D09-2E9E-4862-AC7C-CC1C820BF7F7}" type="slidenum">
              <a:rPr lang="en-US" smtClean="0"/>
              <a:t>‹#›</a:t>
            </a:fld>
            <a:endParaRPr lang="en-US"/>
          </a:p>
        </p:txBody>
      </p:sp>
    </p:spTree>
    <p:extLst>
      <p:ext uri="{BB962C8B-B14F-4D97-AF65-F5344CB8AC3E}">
        <p14:creationId xmlns:p14="http://schemas.microsoft.com/office/powerpoint/2010/main" val="3909353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097A7D-269C-4DCB-8F9E-D5854D17DC13}" type="datetimeFigureOut">
              <a:rPr lang="en-US" smtClean="0"/>
              <a:t>19-Jun-19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CA0D09-2E9E-4862-AC7C-CC1C820BF7F7}" type="slidenum">
              <a:rPr lang="en-US" smtClean="0"/>
              <a:t>‹#›</a:t>
            </a:fld>
            <a:endParaRPr lang="en-US"/>
          </a:p>
        </p:txBody>
      </p:sp>
    </p:spTree>
    <p:extLst>
      <p:ext uri="{BB962C8B-B14F-4D97-AF65-F5344CB8AC3E}">
        <p14:creationId xmlns:p14="http://schemas.microsoft.com/office/powerpoint/2010/main" val="273887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097A7D-269C-4DCB-8F9E-D5854D17DC13}" type="datetimeFigureOut">
              <a:rPr lang="en-US" smtClean="0"/>
              <a:t>19-Jun-19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CA0D09-2E9E-4862-AC7C-CC1C820BF7F7}" type="slidenum">
              <a:rPr lang="en-US" smtClean="0"/>
              <a:t>‹#›</a:t>
            </a:fld>
            <a:endParaRPr lang="en-US"/>
          </a:p>
        </p:txBody>
      </p:sp>
    </p:spTree>
    <p:extLst>
      <p:ext uri="{BB962C8B-B14F-4D97-AF65-F5344CB8AC3E}">
        <p14:creationId xmlns:p14="http://schemas.microsoft.com/office/powerpoint/2010/main" val="85168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97A7D-269C-4DCB-8F9E-D5854D17DC13}" type="datetimeFigureOut">
              <a:rPr lang="en-US" smtClean="0"/>
              <a:t>19-Jun-19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CA0D09-2E9E-4862-AC7C-CC1C820BF7F7}" type="slidenum">
              <a:rPr lang="en-US" smtClean="0"/>
              <a:t>‹#›</a:t>
            </a:fld>
            <a:endParaRPr lang="en-US"/>
          </a:p>
        </p:txBody>
      </p:sp>
    </p:spTree>
    <p:extLst>
      <p:ext uri="{BB962C8B-B14F-4D97-AF65-F5344CB8AC3E}">
        <p14:creationId xmlns:p14="http://schemas.microsoft.com/office/powerpoint/2010/main" val="107285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097A7D-269C-4DCB-8F9E-D5854D17DC13}" type="datetimeFigureOut">
              <a:rPr lang="en-US" smtClean="0"/>
              <a:t>19-Jun-19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CA0D09-2E9E-4862-AC7C-CC1C820BF7F7}" type="slidenum">
              <a:rPr lang="en-US" smtClean="0"/>
              <a:t>‹#›</a:t>
            </a:fld>
            <a:endParaRPr lang="en-US"/>
          </a:p>
        </p:txBody>
      </p:sp>
    </p:spTree>
    <p:extLst>
      <p:ext uri="{BB962C8B-B14F-4D97-AF65-F5344CB8AC3E}">
        <p14:creationId xmlns:p14="http://schemas.microsoft.com/office/powerpoint/2010/main" val="237444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097A7D-269C-4DCB-8F9E-D5854D17DC13}" type="datetimeFigureOut">
              <a:rPr lang="en-US" smtClean="0"/>
              <a:t>19-Jun-19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CA0D09-2E9E-4862-AC7C-CC1C820BF7F7}" type="slidenum">
              <a:rPr lang="en-US" smtClean="0"/>
              <a:t>‹#›</a:t>
            </a:fld>
            <a:endParaRPr lang="en-US"/>
          </a:p>
        </p:txBody>
      </p:sp>
    </p:spTree>
    <p:extLst>
      <p:ext uri="{BB962C8B-B14F-4D97-AF65-F5344CB8AC3E}">
        <p14:creationId xmlns:p14="http://schemas.microsoft.com/office/powerpoint/2010/main" val="553473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97A7D-269C-4DCB-8F9E-D5854D17DC13}" type="datetimeFigureOut">
              <a:rPr lang="en-US" smtClean="0"/>
              <a:t>19-Jun-19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CA0D09-2E9E-4862-AC7C-CC1C820BF7F7}" type="slidenum">
              <a:rPr lang="en-US" smtClean="0"/>
              <a:t>‹#›</a:t>
            </a:fld>
            <a:endParaRPr lang="en-US"/>
          </a:p>
        </p:txBody>
      </p:sp>
    </p:spTree>
    <p:extLst>
      <p:ext uri="{BB962C8B-B14F-4D97-AF65-F5344CB8AC3E}">
        <p14:creationId xmlns:p14="http://schemas.microsoft.com/office/powerpoint/2010/main" val="2281396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6062" y="274972"/>
            <a:ext cx="9368968" cy="6190222"/>
          </a:xfrm>
          <a:prstGeom prst="rect">
            <a:avLst/>
          </a:prstGeom>
        </p:spPr>
      </p:pic>
      <p:sp>
        <p:nvSpPr>
          <p:cNvPr id="5" name="TextBox 4"/>
          <p:cNvSpPr txBox="1"/>
          <p:nvPr/>
        </p:nvSpPr>
        <p:spPr>
          <a:xfrm>
            <a:off x="9672035" y="1300766"/>
            <a:ext cx="2189408" cy="923330"/>
          </a:xfrm>
          <a:prstGeom prst="rect">
            <a:avLst/>
          </a:prstGeom>
          <a:noFill/>
        </p:spPr>
        <p:txBody>
          <a:bodyPr wrap="square" rtlCol="0">
            <a:spAutoFit/>
          </a:bodyPr>
          <a:lstStyle/>
          <a:p>
            <a:r>
              <a:rPr lang="en-US" dirty="0" smtClean="0"/>
              <a:t>Dumping data in </a:t>
            </a:r>
            <a:r>
              <a:rPr lang="en-US" dirty="0" err="1" smtClean="0"/>
              <a:t>mysql</a:t>
            </a:r>
            <a:endParaRPr lang="en-US" dirty="0" smtClean="0"/>
          </a:p>
          <a:p>
            <a:endParaRPr lang="en-US" dirty="0"/>
          </a:p>
        </p:txBody>
      </p:sp>
    </p:spTree>
    <p:extLst>
      <p:ext uri="{BB962C8B-B14F-4D97-AF65-F5344CB8AC3E}">
        <p14:creationId xmlns:p14="http://schemas.microsoft.com/office/powerpoint/2010/main" val="1736212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9701"/>
            <a:ext cx="10515600" cy="5507262"/>
          </a:xfrm>
        </p:spPr>
        <p:txBody>
          <a:bodyPr>
            <a:normAutofit/>
          </a:bodyPr>
          <a:lstStyle/>
          <a:p>
            <a:r>
              <a:rPr lang="en-US" dirty="0" smtClean="0"/>
              <a:t>This dashboard walks through the story of  XYZ university  members funding. This data set ranges from year 1988-1998.Total amount of contribution for 10 years recorded were 249K. All over analysis says that  highest amount of  contribution  was given by a member named ‘</a:t>
            </a:r>
            <a:r>
              <a:rPr lang="en-US" dirty="0" err="1" smtClean="0"/>
              <a:t>jason</a:t>
            </a:r>
            <a:r>
              <a:rPr lang="en-US" dirty="0" smtClean="0"/>
              <a:t>’ i.e. approximately 23.9K. The Least contribution was given by ‘Tom’ i.e. 1.6 K. It was also noticed that there is no consistency in funding  by the members. Thus, the contribution trend is increasing both monthly  any yearly, and overall. This depicts that the university is receiving good funding and hence, can use this funding for the betterment of the university (e.g. infrastructure or academics). The maximum contribution was collected in the month of February.</a:t>
            </a:r>
          </a:p>
          <a:p>
            <a:r>
              <a:rPr lang="en-US" dirty="0" smtClean="0"/>
              <a:t>It is recommended that each month each member should contribute certain amount of money as fund.</a:t>
            </a:r>
            <a:endParaRPr lang="en-US" dirty="0"/>
          </a:p>
        </p:txBody>
      </p:sp>
    </p:spTree>
    <p:extLst>
      <p:ext uri="{BB962C8B-B14F-4D97-AF65-F5344CB8AC3E}">
        <p14:creationId xmlns:p14="http://schemas.microsoft.com/office/powerpoint/2010/main" val="2560159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579549"/>
            <a:ext cx="12192000" cy="5602310"/>
          </a:xfrm>
          <a:prstGeom prst="rect">
            <a:avLst/>
          </a:prstGeom>
        </p:spPr>
      </p:pic>
    </p:spTree>
    <p:extLst>
      <p:ext uri="{BB962C8B-B14F-4D97-AF65-F5344CB8AC3E}">
        <p14:creationId xmlns:p14="http://schemas.microsoft.com/office/powerpoint/2010/main" val="1301884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579550"/>
            <a:ext cx="12192001" cy="5422006"/>
          </a:xfrm>
          <a:prstGeom prst="rect">
            <a:avLst/>
          </a:prstGeom>
        </p:spPr>
      </p:pic>
    </p:spTree>
    <p:extLst>
      <p:ext uri="{BB962C8B-B14F-4D97-AF65-F5344CB8AC3E}">
        <p14:creationId xmlns:p14="http://schemas.microsoft.com/office/powerpoint/2010/main" val="103521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5910" y="309094"/>
            <a:ext cx="12076090" cy="5589430"/>
          </a:xfrm>
          <a:prstGeom prst="rect">
            <a:avLst/>
          </a:prstGeom>
        </p:spPr>
      </p:pic>
    </p:spTree>
    <p:extLst>
      <p:ext uri="{BB962C8B-B14F-4D97-AF65-F5344CB8AC3E}">
        <p14:creationId xmlns:p14="http://schemas.microsoft.com/office/powerpoint/2010/main" val="4204595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733626" y="635582"/>
            <a:ext cx="5780087" cy="5055728"/>
          </a:xfrm>
          <a:prstGeom prst="rect">
            <a:avLst/>
          </a:prstGeom>
        </p:spPr>
      </p:pic>
      <p:pic>
        <p:nvPicPr>
          <p:cNvPr id="5" name="Picture 4"/>
          <p:cNvPicPr>
            <a:picLocks noChangeAspect="1"/>
          </p:cNvPicPr>
          <p:nvPr/>
        </p:nvPicPr>
        <p:blipFill>
          <a:blip r:embed="rId3"/>
          <a:stretch>
            <a:fillRect/>
          </a:stretch>
        </p:blipFill>
        <p:spPr>
          <a:xfrm>
            <a:off x="300909" y="635582"/>
            <a:ext cx="5224128" cy="5055728"/>
          </a:xfrm>
          <a:prstGeom prst="rect">
            <a:avLst/>
          </a:prstGeom>
        </p:spPr>
      </p:pic>
    </p:spTree>
    <p:extLst>
      <p:ext uri="{BB962C8B-B14F-4D97-AF65-F5344CB8AC3E}">
        <p14:creationId xmlns:p14="http://schemas.microsoft.com/office/powerpoint/2010/main" val="3401081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553792"/>
            <a:ext cx="12192000" cy="5666704"/>
          </a:xfrm>
          <a:prstGeom prst="rect">
            <a:avLst/>
          </a:prstGeom>
        </p:spPr>
      </p:pic>
    </p:spTree>
    <p:extLst>
      <p:ext uri="{BB962C8B-B14F-4D97-AF65-F5344CB8AC3E}">
        <p14:creationId xmlns:p14="http://schemas.microsoft.com/office/powerpoint/2010/main" val="2782851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6984" y="365125"/>
            <a:ext cx="11964473" cy="6383404"/>
          </a:xfrm>
          <a:prstGeom prst="rect">
            <a:avLst/>
          </a:prstGeom>
        </p:spPr>
      </p:pic>
    </p:spTree>
    <p:extLst>
      <p:ext uri="{BB962C8B-B14F-4D97-AF65-F5344CB8AC3E}">
        <p14:creationId xmlns:p14="http://schemas.microsoft.com/office/powerpoint/2010/main" val="3180649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rotWithShape="1">
          <a:blip r:embed="rId2"/>
          <a:srcRect l="211" t="17324" r="-211" b="-1882"/>
          <a:stretch/>
        </p:blipFill>
        <p:spPr>
          <a:xfrm>
            <a:off x="0" y="1120461"/>
            <a:ext cx="12192000" cy="5207473"/>
          </a:xfrm>
          <a:prstGeom prst="rect">
            <a:avLst/>
          </a:prstGeom>
        </p:spPr>
      </p:pic>
    </p:spTree>
    <p:extLst>
      <p:ext uri="{BB962C8B-B14F-4D97-AF65-F5344CB8AC3E}">
        <p14:creationId xmlns:p14="http://schemas.microsoft.com/office/powerpoint/2010/main" val="349503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8502" y="262095"/>
            <a:ext cx="11862015" cy="6383404"/>
          </a:xfrm>
          <a:prstGeom prst="rect">
            <a:avLst/>
          </a:prstGeom>
        </p:spPr>
      </p:pic>
    </p:spTree>
    <p:extLst>
      <p:ext uri="{BB962C8B-B14F-4D97-AF65-F5344CB8AC3E}">
        <p14:creationId xmlns:p14="http://schemas.microsoft.com/office/powerpoint/2010/main" val="1553161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2997</TotalTime>
  <Words>157</Words>
  <Application>Microsoft Office PowerPoint</Application>
  <PresentationFormat>Widescreen</PresentationFormat>
  <Paragraphs>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dc:creator>
  <cp:lastModifiedBy>Muhammad</cp:lastModifiedBy>
  <cp:revision>16</cp:revision>
  <dcterms:created xsi:type="dcterms:W3CDTF">2019-03-07T04:04:34Z</dcterms:created>
  <dcterms:modified xsi:type="dcterms:W3CDTF">2019-06-19T12:04:28Z</dcterms:modified>
</cp:coreProperties>
</file>