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5765-169D-461A-AC53-68846C6D67E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7CD6-65CB-40A2-AB7E-0FBD35CB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0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5765-169D-461A-AC53-68846C6D67E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7CD6-65CB-40A2-AB7E-0FBD35CB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5765-169D-461A-AC53-68846C6D67E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7CD6-65CB-40A2-AB7E-0FBD35CB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8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5765-169D-461A-AC53-68846C6D67E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7CD6-65CB-40A2-AB7E-0FBD35CB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1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5765-169D-461A-AC53-68846C6D67E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7CD6-65CB-40A2-AB7E-0FBD35CB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5765-169D-461A-AC53-68846C6D67E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7CD6-65CB-40A2-AB7E-0FBD35CB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5765-169D-461A-AC53-68846C6D67E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7CD6-65CB-40A2-AB7E-0FBD35CB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3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5765-169D-461A-AC53-68846C6D67E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7CD6-65CB-40A2-AB7E-0FBD35CB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0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5765-169D-461A-AC53-68846C6D67E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7CD6-65CB-40A2-AB7E-0FBD35CB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9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5765-169D-461A-AC53-68846C6D67E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7CD6-65CB-40A2-AB7E-0FBD35CB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5765-169D-461A-AC53-68846C6D67E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7CD6-65CB-40A2-AB7E-0FBD35CB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8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5765-169D-461A-AC53-68846C6D67E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D7CD6-65CB-40A2-AB7E-0FBD35CB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7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2022-03-25T11:47:13Z</dcterms:created>
  <dcterms:modified xsi:type="dcterms:W3CDTF">2022-03-25T11:47:33Z</dcterms:modified>
</cp:coreProperties>
</file>