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BEB0B4-1062-4E6D-96B5-3C2E8110706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B8DF25AA-9682-43B4-886F-BDC7A6576DA7}">
      <dgm:prSet/>
      <dgm:spPr/>
      <dgm:t>
        <a:bodyPr/>
        <a:lstStyle/>
        <a:p>
          <a:r>
            <a:rPr lang="en-US" b="0" i="0"/>
            <a:t>Muhammad Fayyaz</a:t>
          </a:r>
          <a:endParaRPr lang="en-PK"/>
        </a:p>
      </dgm:t>
    </dgm:pt>
    <dgm:pt modelId="{08DD33C6-11DA-48C5-99F8-B75887074561}" type="parTrans" cxnId="{12E3FB6E-4B64-40C9-A9D7-145441883A9F}">
      <dgm:prSet/>
      <dgm:spPr/>
      <dgm:t>
        <a:bodyPr/>
        <a:lstStyle/>
        <a:p>
          <a:endParaRPr lang="en-PK"/>
        </a:p>
      </dgm:t>
    </dgm:pt>
    <dgm:pt modelId="{E91F77CA-7912-4714-BC76-3BD09818283B}" type="sibTrans" cxnId="{12E3FB6E-4B64-40C9-A9D7-145441883A9F}">
      <dgm:prSet/>
      <dgm:spPr/>
      <dgm:t>
        <a:bodyPr/>
        <a:lstStyle/>
        <a:p>
          <a:endParaRPr lang="en-PK"/>
        </a:p>
      </dgm:t>
    </dgm:pt>
    <dgm:pt modelId="{5CEA9E83-7AEB-43AC-B68D-38119C935678}">
      <dgm:prSet/>
      <dgm:spPr/>
      <dgm:t>
        <a:bodyPr/>
        <a:lstStyle/>
        <a:p>
          <a:r>
            <a:rPr lang="en-US" b="0" i="0"/>
            <a:t>Tasleem Akhter</a:t>
          </a:r>
          <a:endParaRPr lang="en-PK"/>
        </a:p>
      </dgm:t>
    </dgm:pt>
    <dgm:pt modelId="{A9BB5333-7C5C-46FB-831B-2009274D5E90}" type="parTrans" cxnId="{741C8548-5FD5-4487-BC52-75DE40795C0A}">
      <dgm:prSet/>
      <dgm:spPr/>
      <dgm:t>
        <a:bodyPr/>
        <a:lstStyle/>
        <a:p>
          <a:endParaRPr lang="en-PK"/>
        </a:p>
      </dgm:t>
    </dgm:pt>
    <dgm:pt modelId="{14F2C71C-C065-477C-92B0-27C3C4ED4F72}" type="sibTrans" cxnId="{741C8548-5FD5-4487-BC52-75DE40795C0A}">
      <dgm:prSet/>
      <dgm:spPr/>
      <dgm:t>
        <a:bodyPr/>
        <a:lstStyle/>
        <a:p>
          <a:endParaRPr lang="en-PK"/>
        </a:p>
      </dgm:t>
    </dgm:pt>
    <dgm:pt modelId="{A8F55C07-B687-4EC8-B536-3A6057AFCB8F}">
      <dgm:prSet/>
      <dgm:spPr/>
      <dgm:t>
        <a:bodyPr/>
        <a:lstStyle/>
        <a:p>
          <a:r>
            <a:rPr lang="en-US" b="0" i="0"/>
            <a:t>Aown Abbas </a:t>
          </a:r>
          <a:endParaRPr lang="en-PK"/>
        </a:p>
      </dgm:t>
    </dgm:pt>
    <dgm:pt modelId="{24642F54-A910-4EAA-877F-FB8942907E0C}" type="parTrans" cxnId="{79710985-1769-464C-B655-6274F6DAE25F}">
      <dgm:prSet/>
      <dgm:spPr/>
      <dgm:t>
        <a:bodyPr/>
        <a:lstStyle/>
        <a:p>
          <a:endParaRPr lang="en-PK"/>
        </a:p>
      </dgm:t>
    </dgm:pt>
    <dgm:pt modelId="{6820BA71-555B-45FD-A1E5-22012C818101}" type="sibTrans" cxnId="{79710985-1769-464C-B655-6274F6DAE25F}">
      <dgm:prSet/>
      <dgm:spPr/>
      <dgm:t>
        <a:bodyPr/>
        <a:lstStyle/>
        <a:p>
          <a:endParaRPr lang="en-PK"/>
        </a:p>
      </dgm:t>
    </dgm:pt>
    <dgm:pt modelId="{B792F8D7-06D5-406B-9124-92AAA5146097}">
      <dgm:prSet/>
      <dgm:spPr/>
      <dgm:t>
        <a:bodyPr/>
        <a:lstStyle/>
        <a:p>
          <a:r>
            <a:rPr lang="en-US" b="0" i="0"/>
            <a:t>Kanwal Shehzadi</a:t>
          </a:r>
          <a:endParaRPr lang="en-PK"/>
        </a:p>
      </dgm:t>
    </dgm:pt>
    <dgm:pt modelId="{07CD6523-D674-45E6-B8C5-F3B1E6744F44}" type="parTrans" cxnId="{FF6EE941-6C3D-4069-8693-137D89F74B91}">
      <dgm:prSet/>
      <dgm:spPr/>
      <dgm:t>
        <a:bodyPr/>
        <a:lstStyle/>
        <a:p>
          <a:endParaRPr lang="en-PK"/>
        </a:p>
      </dgm:t>
    </dgm:pt>
    <dgm:pt modelId="{0C725B26-AB9C-4324-913D-771C265269D0}" type="sibTrans" cxnId="{FF6EE941-6C3D-4069-8693-137D89F74B91}">
      <dgm:prSet/>
      <dgm:spPr/>
      <dgm:t>
        <a:bodyPr/>
        <a:lstStyle/>
        <a:p>
          <a:endParaRPr lang="en-PK"/>
        </a:p>
      </dgm:t>
    </dgm:pt>
    <dgm:pt modelId="{424DB27C-6DE5-4199-92CE-5BC94A5D6410}">
      <dgm:prSet/>
      <dgm:spPr/>
      <dgm:t>
        <a:bodyPr/>
        <a:lstStyle/>
        <a:p>
          <a:r>
            <a:rPr lang="en-US" b="0" i="0"/>
            <a:t>Mishal Shehzadi</a:t>
          </a:r>
          <a:endParaRPr lang="en-PK"/>
        </a:p>
      </dgm:t>
    </dgm:pt>
    <dgm:pt modelId="{BCC2636D-FBDB-41F1-BF1A-BBE7FD4D0E59}" type="parTrans" cxnId="{AA220BCB-4D91-4407-9D23-61FE4D114E3C}">
      <dgm:prSet/>
      <dgm:spPr/>
      <dgm:t>
        <a:bodyPr/>
        <a:lstStyle/>
        <a:p>
          <a:endParaRPr lang="en-PK"/>
        </a:p>
      </dgm:t>
    </dgm:pt>
    <dgm:pt modelId="{BC92ADBC-9533-436C-B50D-7B5072888902}" type="sibTrans" cxnId="{AA220BCB-4D91-4407-9D23-61FE4D114E3C}">
      <dgm:prSet/>
      <dgm:spPr/>
      <dgm:t>
        <a:bodyPr/>
        <a:lstStyle/>
        <a:p>
          <a:endParaRPr lang="en-PK"/>
        </a:p>
      </dgm:t>
    </dgm:pt>
    <dgm:pt modelId="{E2B21FC7-CC4A-4490-A375-D6F4525746B3}" type="pres">
      <dgm:prSet presAssocID="{CEBEB0B4-1062-4E6D-96B5-3C2E81107060}" presName="Name0" presStyleCnt="0">
        <dgm:presLayoutVars>
          <dgm:dir/>
          <dgm:animLvl val="lvl"/>
          <dgm:resizeHandles val="exact"/>
        </dgm:presLayoutVars>
      </dgm:prSet>
      <dgm:spPr/>
    </dgm:pt>
    <dgm:pt modelId="{AEE8EDD7-A1D8-4D29-BAA6-BA8DC6DEE6B2}" type="pres">
      <dgm:prSet presAssocID="{B8DF25AA-9682-43B4-886F-BDC7A6576DA7}" presName="linNode" presStyleCnt="0"/>
      <dgm:spPr/>
    </dgm:pt>
    <dgm:pt modelId="{1F8F6B64-60EB-4B81-B585-90DB7082C3B2}" type="pres">
      <dgm:prSet presAssocID="{B8DF25AA-9682-43B4-886F-BDC7A6576DA7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68F693D-A8DE-4B72-8D41-A0DE4CA8DCDE}" type="pres">
      <dgm:prSet presAssocID="{E91F77CA-7912-4714-BC76-3BD09818283B}" presName="sp" presStyleCnt="0"/>
      <dgm:spPr/>
    </dgm:pt>
    <dgm:pt modelId="{AEB0766A-55E7-4A1B-B6AD-16775F1125A8}" type="pres">
      <dgm:prSet presAssocID="{5CEA9E83-7AEB-43AC-B68D-38119C935678}" presName="linNode" presStyleCnt="0"/>
      <dgm:spPr/>
    </dgm:pt>
    <dgm:pt modelId="{E5F0D7B1-6BB4-4F2C-9ACB-6631BB0208C0}" type="pres">
      <dgm:prSet presAssocID="{5CEA9E83-7AEB-43AC-B68D-38119C93567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F064F19-29E5-4028-8510-9D78316B497A}" type="pres">
      <dgm:prSet presAssocID="{14F2C71C-C065-477C-92B0-27C3C4ED4F72}" presName="sp" presStyleCnt="0"/>
      <dgm:spPr/>
    </dgm:pt>
    <dgm:pt modelId="{03EF406D-CA51-4ADD-AF7B-1A9BE45613E9}" type="pres">
      <dgm:prSet presAssocID="{A8F55C07-B687-4EC8-B536-3A6057AFCB8F}" presName="linNode" presStyleCnt="0"/>
      <dgm:spPr/>
    </dgm:pt>
    <dgm:pt modelId="{C6B4D796-0106-46CD-994E-59F781A9E76A}" type="pres">
      <dgm:prSet presAssocID="{A8F55C07-B687-4EC8-B536-3A6057AFCB8F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C8DF7F9-DE94-4139-96B2-C3A988F2D423}" type="pres">
      <dgm:prSet presAssocID="{6820BA71-555B-45FD-A1E5-22012C818101}" presName="sp" presStyleCnt="0"/>
      <dgm:spPr/>
    </dgm:pt>
    <dgm:pt modelId="{934592FB-B827-451A-9F9E-E061A0A5019C}" type="pres">
      <dgm:prSet presAssocID="{B792F8D7-06D5-406B-9124-92AAA5146097}" presName="linNode" presStyleCnt="0"/>
      <dgm:spPr/>
    </dgm:pt>
    <dgm:pt modelId="{45978C06-1A46-479C-8D01-197F592DE506}" type="pres">
      <dgm:prSet presAssocID="{B792F8D7-06D5-406B-9124-92AAA5146097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7CBB731A-4FF4-48FF-B851-AF6A44B23233}" type="pres">
      <dgm:prSet presAssocID="{0C725B26-AB9C-4324-913D-771C265269D0}" presName="sp" presStyleCnt="0"/>
      <dgm:spPr/>
    </dgm:pt>
    <dgm:pt modelId="{279581BF-F123-43D2-9328-9A9D8D895C00}" type="pres">
      <dgm:prSet presAssocID="{424DB27C-6DE5-4199-92CE-5BC94A5D6410}" presName="linNode" presStyleCnt="0"/>
      <dgm:spPr/>
    </dgm:pt>
    <dgm:pt modelId="{D1CFE49E-E365-41AA-8A00-033E958404FD}" type="pres">
      <dgm:prSet presAssocID="{424DB27C-6DE5-4199-92CE-5BC94A5D641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EFA03600-DC98-4D24-9A4A-53CFD91785F7}" type="presOf" srcId="{A8F55C07-B687-4EC8-B536-3A6057AFCB8F}" destId="{C6B4D796-0106-46CD-994E-59F781A9E76A}" srcOrd="0" destOrd="0" presId="urn:microsoft.com/office/officeart/2005/8/layout/vList5"/>
    <dgm:cxn modelId="{9A141307-EE69-49F2-935B-042437270F0F}" type="presOf" srcId="{CEBEB0B4-1062-4E6D-96B5-3C2E81107060}" destId="{E2B21FC7-CC4A-4490-A375-D6F4525746B3}" srcOrd="0" destOrd="0" presId="urn:microsoft.com/office/officeart/2005/8/layout/vList5"/>
    <dgm:cxn modelId="{EBCF0E35-125A-4F61-B419-81E5F13778C4}" type="presOf" srcId="{424DB27C-6DE5-4199-92CE-5BC94A5D6410}" destId="{D1CFE49E-E365-41AA-8A00-033E958404FD}" srcOrd="0" destOrd="0" presId="urn:microsoft.com/office/officeart/2005/8/layout/vList5"/>
    <dgm:cxn modelId="{0737223C-F04C-4575-A7B4-B993B6A88512}" type="presOf" srcId="{B792F8D7-06D5-406B-9124-92AAA5146097}" destId="{45978C06-1A46-479C-8D01-197F592DE506}" srcOrd="0" destOrd="0" presId="urn:microsoft.com/office/officeart/2005/8/layout/vList5"/>
    <dgm:cxn modelId="{FF6EE941-6C3D-4069-8693-137D89F74B91}" srcId="{CEBEB0B4-1062-4E6D-96B5-3C2E81107060}" destId="{B792F8D7-06D5-406B-9124-92AAA5146097}" srcOrd="3" destOrd="0" parTransId="{07CD6523-D674-45E6-B8C5-F3B1E6744F44}" sibTransId="{0C725B26-AB9C-4324-913D-771C265269D0}"/>
    <dgm:cxn modelId="{741C8548-5FD5-4487-BC52-75DE40795C0A}" srcId="{CEBEB0B4-1062-4E6D-96B5-3C2E81107060}" destId="{5CEA9E83-7AEB-43AC-B68D-38119C935678}" srcOrd="1" destOrd="0" parTransId="{A9BB5333-7C5C-46FB-831B-2009274D5E90}" sibTransId="{14F2C71C-C065-477C-92B0-27C3C4ED4F72}"/>
    <dgm:cxn modelId="{18D10169-5248-4C7C-B629-0AA9381F3D86}" type="presOf" srcId="{5CEA9E83-7AEB-43AC-B68D-38119C935678}" destId="{E5F0D7B1-6BB4-4F2C-9ACB-6631BB0208C0}" srcOrd="0" destOrd="0" presId="urn:microsoft.com/office/officeart/2005/8/layout/vList5"/>
    <dgm:cxn modelId="{12E3FB6E-4B64-40C9-A9D7-145441883A9F}" srcId="{CEBEB0B4-1062-4E6D-96B5-3C2E81107060}" destId="{B8DF25AA-9682-43B4-886F-BDC7A6576DA7}" srcOrd="0" destOrd="0" parTransId="{08DD33C6-11DA-48C5-99F8-B75887074561}" sibTransId="{E91F77CA-7912-4714-BC76-3BD09818283B}"/>
    <dgm:cxn modelId="{79710985-1769-464C-B655-6274F6DAE25F}" srcId="{CEBEB0B4-1062-4E6D-96B5-3C2E81107060}" destId="{A8F55C07-B687-4EC8-B536-3A6057AFCB8F}" srcOrd="2" destOrd="0" parTransId="{24642F54-A910-4EAA-877F-FB8942907E0C}" sibTransId="{6820BA71-555B-45FD-A1E5-22012C818101}"/>
    <dgm:cxn modelId="{DD4400A2-777C-4227-AC19-F69CA045BAA4}" type="presOf" srcId="{B8DF25AA-9682-43B4-886F-BDC7A6576DA7}" destId="{1F8F6B64-60EB-4B81-B585-90DB7082C3B2}" srcOrd="0" destOrd="0" presId="urn:microsoft.com/office/officeart/2005/8/layout/vList5"/>
    <dgm:cxn modelId="{AA220BCB-4D91-4407-9D23-61FE4D114E3C}" srcId="{CEBEB0B4-1062-4E6D-96B5-3C2E81107060}" destId="{424DB27C-6DE5-4199-92CE-5BC94A5D6410}" srcOrd="4" destOrd="0" parTransId="{BCC2636D-FBDB-41F1-BF1A-BBE7FD4D0E59}" sibTransId="{BC92ADBC-9533-436C-B50D-7B5072888902}"/>
    <dgm:cxn modelId="{8FB86AF1-494A-450A-908B-95B54857ED9D}" type="presParOf" srcId="{E2B21FC7-CC4A-4490-A375-D6F4525746B3}" destId="{AEE8EDD7-A1D8-4D29-BAA6-BA8DC6DEE6B2}" srcOrd="0" destOrd="0" presId="urn:microsoft.com/office/officeart/2005/8/layout/vList5"/>
    <dgm:cxn modelId="{E41570B9-DD95-4DF8-BBE0-47BD6828D381}" type="presParOf" srcId="{AEE8EDD7-A1D8-4D29-BAA6-BA8DC6DEE6B2}" destId="{1F8F6B64-60EB-4B81-B585-90DB7082C3B2}" srcOrd="0" destOrd="0" presId="urn:microsoft.com/office/officeart/2005/8/layout/vList5"/>
    <dgm:cxn modelId="{5439F1C9-246B-4B4C-8EC4-689E72C88A44}" type="presParOf" srcId="{E2B21FC7-CC4A-4490-A375-D6F4525746B3}" destId="{868F693D-A8DE-4B72-8D41-A0DE4CA8DCDE}" srcOrd="1" destOrd="0" presId="urn:microsoft.com/office/officeart/2005/8/layout/vList5"/>
    <dgm:cxn modelId="{69209C07-898E-4FCF-AE9B-150FC1D8C09F}" type="presParOf" srcId="{E2B21FC7-CC4A-4490-A375-D6F4525746B3}" destId="{AEB0766A-55E7-4A1B-B6AD-16775F1125A8}" srcOrd="2" destOrd="0" presId="urn:microsoft.com/office/officeart/2005/8/layout/vList5"/>
    <dgm:cxn modelId="{AE2FBE34-C97D-42E5-B1D9-CE48FDC4DCB5}" type="presParOf" srcId="{AEB0766A-55E7-4A1B-B6AD-16775F1125A8}" destId="{E5F0D7B1-6BB4-4F2C-9ACB-6631BB0208C0}" srcOrd="0" destOrd="0" presId="urn:microsoft.com/office/officeart/2005/8/layout/vList5"/>
    <dgm:cxn modelId="{F6FCCC0F-DCD0-43F4-944E-D12D755AB857}" type="presParOf" srcId="{E2B21FC7-CC4A-4490-A375-D6F4525746B3}" destId="{2F064F19-29E5-4028-8510-9D78316B497A}" srcOrd="3" destOrd="0" presId="urn:microsoft.com/office/officeart/2005/8/layout/vList5"/>
    <dgm:cxn modelId="{632B5673-710E-4300-85EA-343BF90AB3D4}" type="presParOf" srcId="{E2B21FC7-CC4A-4490-A375-D6F4525746B3}" destId="{03EF406D-CA51-4ADD-AF7B-1A9BE45613E9}" srcOrd="4" destOrd="0" presId="urn:microsoft.com/office/officeart/2005/8/layout/vList5"/>
    <dgm:cxn modelId="{285CB879-EA2F-4EFA-9E73-54CBA2484371}" type="presParOf" srcId="{03EF406D-CA51-4ADD-AF7B-1A9BE45613E9}" destId="{C6B4D796-0106-46CD-994E-59F781A9E76A}" srcOrd="0" destOrd="0" presId="urn:microsoft.com/office/officeart/2005/8/layout/vList5"/>
    <dgm:cxn modelId="{49709992-061F-4F0E-9D3E-AC28E0B1B4B5}" type="presParOf" srcId="{E2B21FC7-CC4A-4490-A375-D6F4525746B3}" destId="{8C8DF7F9-DE94-4139-96B2-C3A988F2D423}" srcOrd="5" destOrd="0" presId="urn:microsoft.com/office/officeart/2005/8/layout/vList5"/>
    <dgm:cxn modelId="{572EAC8B-DE38-49DB-9FF1-1204DAEAD19A}" type="presParOf" srcId="{E2B21FC7-CC4A-4490-A375-D6F4525746B3}" destId="{934592FB-B827-451A-9F9E-E061A0A5019C}" srcOrd="6" destOrd="0" presId="urn:microsoft.com/office/officeart/2005/8/layout/vList5"/>
    <dgm:cxn modelId="{EBD66EE6-E890-4D71-BCB5-01729CB17549}" type="presParOf" srcId="{934592FB-B827-451A-9F9E-E061A0A5019C}" destId="{45978C06-1A46-479C-8D01-197F592DE506}" srcOrd="0" destOrd="0" presId="urn:microsoft.com/office/officeart/2005/8/layout/vList5"/>
    <dgm:cxn modelId="{544C05D9-B407-400E-B9AA-F5FC8C86A092}" type="presParOf" srcId="{E2B21FC7-CC4A-4490-A375-D6F4525746B3}" destId="{7CBB731A-4FF4-48FF-B851-AF6A44B23233}" srcOrd="7" destOrd="0" presId="urn:microsoft.com/office/officeart/2005/8/layout/vList5"/>
    <dgm:cxn modelId="{9ACB8953-5688-45E3-A027-954E68756C53}" type="presParOf" srcId="{E2B21FC7-CC4A-4490-A375-D6F4525746B3}" destId="{279581BF-F123-43D2-9328-9A9D8D895C00}" srcOrd="8" destOrd="0" presId="urn:microsoft.com/office/officeart/2005/8/layout/vList5"/>
    <dgm:cxn modelId="{BD8F6AF1-3FED-4FAB-AFFC-6AE52909A14A}" type="presParOf" srcId="{279581BF-F123-43D2-9328-9A9D8D895C00}" destId="{D1CFE49E-E365-41AA-8A00-033E958404F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F6B64-60EB-4B81-B585-90DB7082C3B2}">
      <dsp:nvSpPr>
        <dsp:cNvPr id="0" name=""/>
        <dsp:cNvSpPr/>
      </dsp:nvSpPr>
      <dsp:spPr>
        <a:xfrm>
          <a:off x="2824210" y="1501"/>
          <a:ext cx="3177237" cy="656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Muhammad Fayyaz</a:t>
          </a:r>
          <a:endParaRPr lang="en-PK" sz="2300" kern="1200"/>
        </a:p>
      </dsp:txBody>
      <dsp:txXfrm>
        <a:off x="2856253" y="33544"/>
        <a:ext cx="3113151" cy="592317"/>
      </dsp:txXfrm>
    </dsp:sp>
    <dsp:sp modelId="{E5F0D7B1-6BB4-4F2C-9ACB-6631BB0208C0}">
      <dsp:nvSpPr>
        <dsp:cNvPr id="0" name=""/>
        <dsp:cNvSpPr/>
      </dsp:nvSpPr>
      <dsp:spPr>
        <a:xfrm>
          <a:off x="2824210" y="690724"/>
          <a:ext cx="3177237" cy="656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Tasleem Akhter</a:t>
          </a:r>
          <a:endParaRPr lang="en-PK" sz="2300" kern="1200"/>
        </a:p>
      </dsp:txBody>
      <dsp:txXfrm>
        <a:off x="2856253" y="722767"/>
        <a:ext cx="3113151" cy="592317"/>
      </dsp:txXfrm>
    </dsp:sp>
    <dsp:sp modelId="{C6B4D796-0106-46CD-994E-59F781A9E76A}">
      <dsp:nvSpPr>
        <dsp:cNvPr id="0" name=""/>
        <dsp:cNvSpPr/>
      </dsp:nvSpPr>
      <dsp:spPr>
        <a:xfrm>
          <a:off x="2824210" y="1379948"/>
          <a:ext cx="3177237" cy="656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Aown Abbas </a:t>
          </a:r>
          <a:endParaRPr lang="en-PK" sz="2300" kern="1200"/>
        </a:p>
      </dsp:txBody>
      <dsp:txXfrm>
        <a:off x="2856253" y="1411991"/>
        <a:ext cx="3113151" cy="592317"/>
      </dsp:txXfrm>
    </dsp:sp>
    <dsp:sp modelId="{45978C06-1A46-479C-8D01-197F592DE506}">
      <dsp:nvSpPr>
        <dsp:cNvPr id="0" name=""/>
        <dsp:cNvSpPr/>
      </dsp:nvSpPr>
      <dsp:spPr>
        <a:xfrm>
          <a:off x="2824210" y="2069171"/>
          <a:ext cx="3177237" cy="656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Kanwal Shehzadi</a:t>
          </a:r>
          <a:endParaRPr lang="en-PK" sz="2300" kern="1200"/>
        </a:p>
      </dsp:txBody>
      <dsp:txXfrm>
        <a:off x="2856253" y="2101214"/>
        <a:ext cx="3113151" cy="592317"/>
      </dsp:txXfrm>
    </dsp:sp>
    <dsp:sp modelId="{D1CFE49E-E365-41AA-8A00-033E958404FD}">
      <dsp:nvSpPr>
        <dsp:cNvPr id="0" name=""/>
        <dsp:cNvSpPr/>
      </dsp:nvSpPr>
      <dsp:spPr>
        <a:xfrm>
          <a:off x="2824210" y="2758395"/>
          <a:ext cx="3177237" cy="656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Mishal Shehzadi</a:t>
          </a:r>
          <a:endParaRPr lang="en-PK" sz="2300" kern="1200"/>
        </a:p>
      </dsp:txBody>
      <dsp:txXfrm>
        <a:off x="2856253" y="2790438"/>
        <a:ext cx="3113151" cy="592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501A99-D7F6-4DAF-BAC8-03B68C1FFD2C}" type="datetimeFigureOut">
              <a:rPr lang="en-PK" smtClean="0"/>
              <a:t>11/07/2025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C13318F-FE74-42D5-95DC-EE62BBB4AC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8769748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A99-D7F6-4DAF-BAC8-03B68C1FFD2C}" type="datetimeFigureOut">
              <a:rPr lang="en-PK" smtClean="0"/>
              <a:t>11/07/2025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18F-FE74-42D5-95DC-EE62BBB4AC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053118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A99-D7F6-4DAF-BAC8-03B68C1FFD2C}" type="datetimeFigureOut">
              <a:rPr lang="en-PK" smtClean="0"/>
              <a:t>11/07/2025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18F-FE74-42D5-95DC-EE62BBB4AC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096776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A99-D7F6-4DAF-BAC8-03B68C1FFD2C}" type="datetimeFigureOut">
              <a:rPr lang="en-PK" smtClean="0"/>
              <a:t>11/07/2025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18F-FE74-42D5-95DC-EE62BBB4AC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719670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A99-D7F6-4DAF-BAC8-03B68C1FFD2C}" type="datetimeFigureOut">
              <a:rPr lang="en-PK" smtClean="0"/>
              <a:t>11/07/2025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18F-FE74-42D5-95DC-EE62BBB4AC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58687163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A99-D7F6-4DAF-BAC8-03B68C1FFD2C}" type="datetimeFigureOut">
              <a:rPr lang="en-PK" smtClean="0"/>
              <a:t>11/07/2025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18F-FE74-42D5-95DC-EE62BBB4AC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2915896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A99-D7F6-4DAF-BAC8-03B68C1FFD2C}" type="datetimeFigureOut">
              <a:rPr lang="en-PK" smtClean="0"/>
              <a:t>11/07/2025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18F-FE74-42D5-95DC-EE62BBB4AC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54144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501A99-D7F6-4DAF-BAC8-03B68C1FFD2C}" type="datetimeFigureOut">
              <a:rPr lang="en-PK" smtClean="0"/>
              <a:t>11/07/2025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18F-FE74-42D5-95DC-EE62BBB4AC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6951048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501A99-D7F6-4DAF-BAC8-03B68C1FFD2C}" type="datetimeFigureOut">
              <a:rPr lang="en-PK" smtClean="0"/>
              <a:t>11/07/2025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18F-FE74-42D5-95DC-EE62BBB4AC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578618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A99-D7F6-4DAF-BAC8-03B68C1FFD2C}" type="datetimeFigureOut">
              <a:rPr lang="en-PK" smtClean="0"/>
              <a:t>11/07/2025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18F-FE74-42D5-95DC-EE62BBB4AC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7955514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A99-D7F6-4DAF-BAC8-03B68C1FFD2C}" type="datetimeFigureOut">
              <a:rPr lang="en-PK" smtClean="0"/>
              <a:t>11/07/2025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18F-FE74-42D5-95DC-EE62BBB4AC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927155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A99-D7F6-4DAF-BAC8-03B68C1FFD2C}" type="datetimeFigureOut">
              <a:rPr lang="en-PK" smtClean="0"/>
              <a:t>11/07/2025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18F-FE74-42D5-95DC-EE62BBB4AC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0811674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A99-D7F6-4DAF-BAC8-03B68C1FFD2C}" type="datetimeFigureOut">
              <a:rPr lang="en-PK" smtClean="0"/>
              <a:t>11/07/2025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18F-FE74-42D5-95DC-EE62BBB4AC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7999284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A99-D7F6-4DAF-BAC8-03B68C1FFD2C}" type="datetimeFigureOut">
              <a:rPr lang="en-PK" smtClean="0"/>
              <a:t>11/07/2025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18F-FE74-42D5-95DC-EE62BBB4AC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6905205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A99-D7F6-4DAF-BAC8-03B68C1FFD2C}" type="datetimeFigureOut">
              <a:rPr lang="en-PK" smtClean="0"/>
              <a:t>11/07/2025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18F-FE74-42D5-95DC-EE62BBB4AC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138702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A99-D7F6-4DAF-BAC8-03B68C1FFD2C}" type="datetimeFigureOut">
              <a:rPr lang="en-PK" smtClean="0"/>
              <a:t>11/07/2025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18F-FE74-42D5-95DC-EE62BBB4AC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506607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1A99-D7F6-4DAF-BAC8-03B68C1FFD2C}" type="datetimeFigureOut">
              <a:rPr lang="en-PK" smtClean="0"/>
              <a:t>11/07/2025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3318F-FE74-42D5-95DC-EE62BBB4AC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983971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501A99-D7F6-4DAF-BAC8-03B68C1FFD2C}" type="datetimeFigureOut">
              <a:rPr lang="en-PK" smtClean="0"/>
              <a:t>11/07/2025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PK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C13318F-FE74-42D5-95DC-EE62BBB4ACB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523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552E-9D68-5994-4AF3-C5036362E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Power Point Presentation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2506D-225D-0A9F-8685-317A8C590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Mishal Shehzadi</a:t>
            </a:r>
          </a:p>
        </p:txBody>
      </p:sp>
    </p:spTree>
    <p:extLst>
      <p:ext uri="{BB962C8B-B14F-4D97-AF65-F5344CB8AC3E}">
        <p14:creationId xmlns:p14="http://schemas.microsoft.com/office/powerpoint/2010/main" val="61631604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AB66-E78E-0D99-F133-3B40302B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Members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FB7FE1-9345-10D7-0BD8-00D6B09BB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576052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8910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6C84-D4BA-7BEC-1DF9-A4B0FBE2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Fruit Names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7CD6-8731-665F-4C2A-A2DF1ADB3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 </a:t>
            </a:r>
          </a:p>
          <a:p>
            <a:r>
              <a:rPr lang="en-US" dirty="0"/>
              <a:t>Orange</a:t>
            </a:r>
          </a:p>
          <a:p>
            <a:r>
              <a:rPr lang="en-US" dirty="0"/>
              <a:t>Banana</a:t>
            </a:r>
          </a:p>
          <a:p>
            <a:r>
              <a:rPr lang="en-US" dirty="0"/>
              <a:t>Pomegranate</a:t>
            </a:r>
          </a:p>
          <a:p>
            <a:r>
              <a:rPr lang="en-US" dirty="0"/>
              <a:t>Grapes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5552199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6F8-0CB6-875B-C828-B4A7DC0B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</a:t>
            </a:r>
            <a:endParaRPr lang="en-PK" dirty="0"/>
          </a:p>
        </p:txBody>
      </p:sp>
      <p:pic>
        <p:nvPicPr>
          <p:cNvPr id="5" name="Content Placeholder 4" descr="A red apple with a leaf&#10;&#10;AI-generated content may be incorrect.">
            <a:extLst>
              <a:ext uri="{FF2B5EF4-FFF2-40B4-BE49-F238E27FC236}">
                <a16:creationId xmlns:a16="http://schemas.microsoft.com/office/drawing/2014/main" id="{4861307B-433F-FB1F-0FF4-EC50CDBD7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68" y="2521631"/>
            <a:ext cx="1555589" cy="156253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A9B12C-60F8-7F3C-D51A-C069AAA40C47}"/>
              </a:ext>
            </a:extLst>
          </p:cNvPr>
          <p:cNvSpPr txBox="1"/>
          <p:nvPr/>
        </p:nvSpPr>
        <p:spPr>
          <a:xfrm>
            <a:off x="1411889" y="455707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Apple</a:t>
            </a:r>
            <a:endParaRPr lang="en-PK" b="1" dirty="0"/>
          </a:p>
        </p:txBody>
      </p:sp>
      <p:pic>
        <p:nvPicPr>
          <p:cNvPr id="9" name="Picture 8" descr="A group of oranges with leaves&#10;&#10;AI-generated content may be incorrect.">
            <a:extLst>
              <a:ext uri="{FF2B5EF4-FFF2-40B4-BE49-F238E27FC236}">
                <a16:creationId xmlns:a16="http://schemas.microsoft.com/office/drawing/2014/main" id="{E2B1F33C-C8C7-1E1D-AB7C-206527C62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46" y="2394394"/>
            <a:ext cx="1898878" cy="19677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8F0D4A-529E-80D4-69E5-EC07B9958E76}"/>
              </a:ext>
            </a:extLst>
          </p:cNvPr>
          <p:cNvSpPr txBox="1"/>
          <p:nvPr/>
        </p:nvSpPr>
        <p:spPr>
          <a:xfrm>
            <a:off x="3370248" y="455870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Orange</a:t>
            </a:r>
          </a:p>
        </p:txBody>
      </p:sp>
      <p:pic>
        <p:nvPicPr>
          <p:cNvPr id="12" name="Picture 11" descr="A bunch of bananas on a white background&#10;&#10;AI-generated content may be incorrect.">
            <a:extLst>
              <a:ext uri="{FF2B5EF4-FFF2-40B4-BE49-F238E27FC236}">
                <a16:creationId xmlns:a16="http://schemas.microsoft.com/office/drawing/2014/main" id="{A0998623-DC63-5493-E94E-82B149BF4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39" y="2293752"/>
            <a:ext cx="1713820" cy="1920650"/>
          </a:xfrm>
          <a:prstGeom prst="rect">
            <a:avLst/>
          </a:prstGeom>
        </p:spPr>
      </p:pic>
      <p:pic>
        <p:nvPicPr>
          <p:cNvPr id="14" name="Picture 13" descr="A group of pomegranates with seeds&#10;&#10;AI-generated content may be incorrect.">
            <a:extLst>
              <a:ext uri="{FF2B5EF4-FFF2-40B4-BE49-F238E27FC236}">
                <a16:creationId xmlns:a16="http://schemas.microsoft.com/office/drawing/2014/main" id="{79F75D55-D7DB-8C2E-35F1-2A1671FCB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011" y="2478417"/>
            <a:ext cx="1985960" cy="1799669"/>
          </a:xfrm>
          <a:prstGeom prst="rect">
            <a:avLst/>
          </a:prstGeom>
        </p:spPr>
      </p:pic>
      <p:pic>
        <p:nvPicPr>
          <p:cNvPr id="16" name="Picture 15" descr="A close up of a bunch of grapes&#10;&#10;AI-generated content may be incorrect.">
            <a:extLst>
              <a:ext uri="{FF2B5EF4-FFF2-40B4-BE49-F238E27FC236}">
                <a16:creationId xmlns:a16="http://schemas.microsoft.com/office/drawing/2014/main" id="{29ECBD88-3710-B86A-A635-BC4E6FFED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923" y="2521631"/>
            <a:ext cx="1713819" cy="15717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426320E-C588-FB2B-B32A-F61077D24EFA}"/>
              </a:ext>
            </a:extLst>
          </p:cNvPr>
          <p:cNvSpPr txBox="1"/>
          <p:nvPr/>
        </p:nvSpPr>
        <p:spPr>
          <a:xfrm>
            <a:off x="5269585" y="455831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Banana</a:t>
            </a:r>
            <a:endParaRPr lang="en-PK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8E812A-1285-C40C-0FD3-D1859D03F2E8}"/>
              </a:ext>
            </a:extLst>
          </p:cNvPr>
          <p:cNvSpPr txBox="1"/>
          <p:nvPr/>
        </p:nvSpPr>
        <p:spPr>
          <a:xfrm>
            <a:off x="7085725" y="4557073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Pomegranate</a:t>
            </a:r>
            <a:endParaRPr lang="en-PK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4F007F-E64E-A89D-2EC0-07AB2A2EF104}"/>
              </a:ext>
            </a:extLst>
          </p:cNvPr>
          <p:cNvSpPr txBox="1"/>
          <p:nvPr/>
        </p:nvSpPr>
        <p:spPr>
          <a:xfrm>
            <a:off x="9578332" y="4557073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Grapes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19796307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7" grpId="0"/>
      <p:bldP spid="18" grpId="0"/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</TotalTime>
  <Words>31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First Power Point Presentation</vt:lpstr>
      <vt:lpstr>Family Members</vt:lpstr>
      <vt:lpstr>Fruit Names</vt:lpstr>
      <vt:lpstr>Pictures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02-131212-027</dc:creator>
  <cp:lastModifiedBy>02-131212-027</cp:lastModifiedBy>
  <cp:revision>2</cp:revision>
  <dcterms:created xsi:type="dcterms:W3CDTF">2025-07-11T08:19:01Z</dcterms:created>
  <dcterms:modified xsi:type="dcterms:W3CDTF">2025-07-11T09:03:15Z</dcterms:modified>
</cp:coreProperties>
</file>