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3"/>
    <p:sldId id="257" r:id="rId4"/>
    <p:sldId id="259" r:id="rId5"/>
    <p:sldId id="260" r:id="rId6"/>
    <p:sldId id="270" r:id="rId7"/>
    <p:sldId id="266" r:id="rId8"/>
    <p:sldId id="267" r:id="rId9"/>
    <p:sldId id="271" r:id="rId10"/>
    <p:sldId id="272" r:id="rId11"/>
    <p:sldId id="263" r:id="rId12"/>
    <p:sldId id="258" r:id="rId13"/>
    <p:sldId id="265" r:id="rId14"/>
    <p:sldId id="281" r:id="rId15"/>
    <p:sldId id="282" r:id="rId16"/>
    <p:sldId id="283" r:id="rId17"/>
    <p:sldId id="284" r:id="rId18"/>
    <p:sldId id="285" r:id="rId19"/>
    <p:sldId id="286" r:id="rId20"/>
    <p:sldId id="261" r:id="rId21"/>
    <p:sldId id="264" r:id="rId22"/>
    <p:sldId id="262"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83602" autoAdjust="0"/>
  </p:normalViewPr>
  <p:slideViewPr>
    <p:cSldViewPr snapToGrid="0">
      <p:cViewPr varScale="1">
        <p:scale>
          <a:sx n="87" d="100"/>
          <a:sy n="87" d="100"/>
        </p:scale>
        <p:origin x="1358"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IN"/>
          </a:p>
        </p:txBody>
      </p:sp>
      <p:sp>
        <p:nvSpPr>
          <p:cNvPr id="3" name="Date Placeholder 2"/>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2060C29E-9B5B-4891-AD2C-D1A302CD22B7}" type="datetimeFigureOut">
              <a:rPr lang="en-IN"/>
            </a:fld>
            <a:endParaRPr lang="en-IN"/>
          </a:p>
        </p:txBody>
      </p:sp>
      <p:sp>
        <p:nvSpPr>
          <p:cNvPr id="4" name="Slide Image Placeholder 3"/>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IN" noProof="0"/>
          </a:p>
        </p:txBody>
      </p:sp>
      <p:sp>
        <p:nvSpPr>
          <p:cNvPr id="6" name="Footer Placeholder 5"/>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IN"/>
          </a:p>
        </p:txBody>
      </p:sp>
      <p:sp>
        <p:nvSpPr>
          <p:cNvPr id="7" name="Slide Number Placeholder 6"/>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a:defRPr sz="1200"/>
            </a:lvl1pPr>
          </a:lstStyle>
          <a:p>
            <a:pPr>
              <a:defRPr/>
            </a:pPr>
            <a:fld id="{4278465F-3D71-4443-8E3E-1B4CF3DBE4B5}" type="slidenum">
              <a:rPr lang="en-IN" altLang="en-US"/>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endParaRPr lang="en-US"/>
          </a:p>
        </p:txBody>
      </p:sp>
      <p:sp>
        <p:nvSpPr>
          <p:cNvPr id="3" name="Subtitle 2"/>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a:p>
        </p:txBody>
      </p:sp>
      <p:sp>
        <p:nvSpPr>
          <p:cNvPr id="4" name="Date Placeholder 3"/>
          <p:cNvSpPr/>
          <p:nvPr>
            <p:ph type="dt" sz="half" idx="10"/>
          </p:nvPr>
        </p:nvSpPr>
        <p:spPr/>
        <p:txBody>
          <a:bodyPr/>
          <a:lstStyle>
            <a:lvl1pPr>
              <a:defRPr/>
            </a:lvl1pPr>
          </a:lstStyle>
          <a:p>
            <a:pPr>
              <a:defRPr/>
            </a:pPr>
            <a:fld id="{F6A8D2A9-479D-4B2A-9702-83F45B1409CB}" type="datetime1">
              <a:rPr lang="en-IN"/>
            </a:fld>
            <a:endParaRPr lang="en-IN"/>
          </a:p>
        </p:txBody>
      </p:sp>
      <p:sp>
        <p:nvSpPr>
          <p:cNvPr id="6" name="Slide Number Placeholder 5"/>
          <p:cNvSpPr/>
          <p:nvPr>
            <p:ph type="sldNum" sz="quarter" idx="12"/>
          </p:nvPr>
        </p:nvSpPr>
        <p:spPr/>
        <p:txBody>
          <a:bodyPr/>
          <a:lstStyle>
            <a:lvl1pPr>
              <a:defRPr/>
            </a:lvl1pPr>
          </a:lstStyle>
          <a:p>
            <a:pPr>
              <a:defRPr/>
            </a:pPr>
            <a:fld id="{5275C9A8-712B-4804-8476-0826BA8B1381}" type="slidenum">
              <a:rPr lang="en-IN" altLang="en-US"/>
            </a:fld>
            <a:endParaRPr lang="en-IN" altLang="en-US"/>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p:nvPr>
            <p:ph type="title"/>
          </p:nvPr>
        </p:nvSpPr>
        <p:spPr>
          <a:xfrm>
            <a:off x="628650" y="365125"/>
            <a:ext cx="7886700" cy="1325563"/>
          </a:xfrm>
          <a:prstGeom prst="rect">
            <a:avLst/>
          </a:prstGeom>
        </p:spPr>
        <p:txBody>
          <a:bodyPr/>
          <a:lstStyle/>
          <a:p>
            <a:r>
              <a:rPr lang="en-US"/>
              <a:t>Click to edit Master title style</a:t>
            </a:r>
            <a:endParaRPr lang="en-US"/>
          </a:p>
        </p:txBody>
      </p:sp>
      <p:sp>
        <p:nvSpPr>
          <p:cNvPr id="3" name="Vertical Text Placeholder 2"/>
          <p:cNvSpPr/>
          <p:nvPr>
            <p:ph type="body" orient="vert" idx="1" hasCustomPrompt="1"/>
          </p:nvPr>
        </p:nvSpPr>
        <p:spPr>
          <a:xfrm>
            <a:off x="628650" y="1825625"/>
            <a:ext cx="7886700" cy="4351338"/>
          </a:xfrm>
          <a:prstGeom prst="rect">
            <a:avLst/>
          </a:prstGeo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p:nvPr>
            <p:ph type="dt" sz="half" idx="10"/>
          </p:nvPr>
        </p:nvSpPr>
        <p:spPr/>
        <p:txBody>
          <a:bodyPr/>
          <a:lstStyle>
            <a:lvl1pPr>
              <a:defRPr/>
            </a:lvl1pPr>
          </a:lstStyle>
          <a:p>
            <a:pPr>
              <a:defRPr/>
            </a:pPr>
            <a:fld id="{30AE3BD8-CCBD-4F25-9985-199FDF55035B}" type="datetime1">
              <a:rPr lang="en-IN"/>
            </a:fld>
            <a:endParaRPr lang="en-IN"/>
          </a:p>
        </p:txBody>
      </p:sp>
      <p:sp>
        <p:nvSpPr>
          <p:cNvPr id="5" name="Footer Placeholder 4"/>
          <p:cNvSpPr/>
          <p:nvPr>
            <p:ph type="ftr" sz="quarter" idx="11"/>
          </p:nvPr>
        </p:nvSpPr>
        <p:spPr>
          <a:xfrm>
            <a:off x="3028950" y="6356350"/>
            <a:ext cx="3086100" cy="365125"/>
          </a:xfrm>
          <a:prstGeom prst="rect">
            <a:avLst/>
          </a:prstGeom>
        </p:spPr>
        <p:txBody>
          <a:bodyPr/>
          <a:lstStyle>
            <a:lvl1pPr>
              <a:defRPr/>
            </a:lvl1pPr>
          </a:lstStyle>
          <a:p>
            <a:pPr>
              <a:defRPr/>
            </a:pPr>
            <a:endParaRPr lang="en-IN"/>
          </a:p>
        </p:txBody>
      </p:sp>
      <p:sp>
        <p:nvSpPr>
          <p:cNvPr id="6" name="Slide Number Placeholder 5"/>
          <p:cNvSpPr/>
          <p:nvPr>
            <p:ph type="sldNum" sz="quarter" idx="12"/>
          </p:nvPr>
        </p:nvSpPr>
        <p:spPr/>
        <p:txBody>
          <a:bodyPr/>
          <a:lstStyle>
            <a:lvl1pPr>
              <a:defRPr/>
            </a:lvl1pPr>
          </a:lstStyle>
          <a:p>
            <a:pPr>
              <a:defRPr/>
            </a:pPr>
            <a:fld id="{91E715B7-8A57-49A2-8FDD-B4DCE5885354}" type="slidenum">
              <a:rPr lang="en-IN" altLang="en-US"/>
            </a:fld>
            <a:endParaRPr lang="en-IN" altLang="en-US"/>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p:nvPr>
            <p:ph type="title" orient="vert"/>
          </p:nvPr>
        </p:nvSpPr>
        <p:spPr>
          <a:xfrm>
            <a:off x="6543675" y="365125"/>
            <a:ext cx="1971675" cy="5811838"/>
          </a:xfrm>
          <a:prstGeom prst="rect">
            <a:avLst/>
          </a:prstGeom>
        </p:spPr>
        <p:txBody>
          <a:bodyPr vert="eaVert"/>
          <a:lstStyle/>
          <a:p>
            <a:r>
              <a:rPr lang="en-US"/>
              <a:t>Click to edit Master title style</a:t>
            </a:r>
            <a:endParaRPr lang="en-US"/>
          </a:p>
        </p:txBody>
      </p:sp>
      <p:sp>
        <p:nvSpPr>
          <p:cNvPr id="3" name="Vertical Text Placeholder 2"/>
          <p:cNvSpPr/>
          <p:nvPr>
            <p:ph type="body" orient="vert" idx="1" hasCustomPrompt="1"/>
          </p:nvPr>
        </p:nvSpPr>
        <p:spPr>
          <a:xfrm>
            <a:off x="628650" y="365125"/>
            <a:ext cx="5800725" cy="5811838"/>
          </a:xfrm>
          <a:prstGeom prst="rect">
            <a:avLst/>
          </a:prstGeo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p:nvPr>
            <p:ph type="dt" sz="half" idx="10"/>
          </p:nvPr>
        </p:nvSpPr>
        <p:spPr/>
        <p:txBody>
          <a:bodyPr/>
          <a:lstStyle>
            <a:lvl1pPr>
              <a:defRPr/>
            </a:lvl1pPr>
          </a:lstStyle>
          <a:p>
            <a:pPr>
              <a:defRPr/>
            </a:pPr>
            <a:fld id="{D0A819A1-E744-444A-8181-AEFB53DC7023}" type="datetime1">
              <a:rPr lang="en-IN"/>
            </a:fld>
            <a:endParaRPr lang="en-IN"/>
          </a:p>
        </p:txBody>
      </p:sp>
      <p:sp>
        <p:nvSpPr>
          <p:cNvPr id="5" name="Footer Placeholder 4"/>
          <p:cNvSpPr/>
          <p:nvPr>
            <p:ph type="ftr" sz="quarter" idx="11"/>
          </p:nvPr>
        </p:nvSpPr>
        <p:spPr>
          <a:xfrm>
            <a:off x="3028950" y="6356350"/>
            <a:ext cx="3086100" cy="365125"/>
          </a:xfrm>
          <a:prstGeom prst="rect">
            <a:avLst/>
          </a:prstGeom>
        </p:spPr>
        <p:txBody>
          <a:bodyPr/>
          <a:lstStyle>
            <a:lvl1pPr>
              <a:defRPr/>
            </a:lvl1pPr>
          </a:lstStyle>
          <a:p>
            <a:pPr>
              <a:defRPr/>
            </a:pPr>
            <a:endParaRPr lang="en-IN"/>
          </a:p>
        </p:txBody>
      </p:sp>
      <p:sp>
        <p:nvSpPr>
          <p:cNvPr id="6" name="Slide Number Placeholder 5"/>
          <p:cNvSpPr/>
          <p:nvPr>
            <p:ph type="sldNum" sz="quarter" idx="12"/>
          </p:nvPr>
        </p:nvSpPr>
        <p:spPr/>
        <p:txBody>
          <a:bodyPr/>
          <a:lstStyle>
            <a:lvl1pPr>
              <a:defRPr/>
            </a:lvl1pPr>
          </a:lstStyle>
          <a:p>
            <a:pPr>
              <a:defRPr/>
            </a:pPr>
            <a:fld id="{8E797534-7684-4369-B304-F0394593889B}" type="slidenum">
              <a:rPr lang="en-IN" altLang="en-US"/>
            </a:fld>
            <a:endParaRPr lang="en-IN" altLang="en-US"/>
          </a:p>
        </p:txBody>
      </p: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AndTx" preserve="1">
  <p:cSld name="标题，两项内容与文本">
    <p:spTree>
      <p:nvGrpSpPr>
        <p:cNvPr id="1" name=""/>
        <p:cNvGrpSpPr/>
        <p:nvPr/>
      </p:nvGrpSpPr>
      <p:grpSpPr>
        <a:xfrm>
          <a:off x="0" y="0"/>
          <a:ext cx="0" cy="0"/>
          <a:chOff x="0" y="0"/>
          <a:chExt cx="0" cy="0"/>
        </a:xfrm>
      </p:grpSpPr>
      <p:sp>
        <p:nvSpPr>
          <p:cNvPr id="2" name="标题 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p:nvPr>
            <p:ph sz="quarter" idx="1"/>
          </p:nvPr>
        </p:nvSpPr>
        <p:spPr>
          <a:xfrm>
            <a:off x="6286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p:nvPr>
            <p:ph sz="quarter" idx="2"/>
          </p:nvPr>
        </p:nvSpPr>
        <p:spPr>
          <a:xfrm>
            <a:off x="6286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p:nvPr>
            <p:ph type="body" sz="half" idx="3"/>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p:nvPr>
            <p:ph type="dt" sz="half" idx="10"/>
          </p:nvPr>
        </p:nvSpPr>
        <p:spPr/>
        <p:txBody>
          <a:bodyPr/>
          <a:lstStyle/>
          <a:p>
            <a:pPr lvl="0"/>
            <a:fld id="{BB962C8B-B14F-4D97-AF65-F5344CB8AC3E}" type="datetime1">
              <a:rPr lang="zh-CN" altLang="en-US"/>
            </a:fld>
            <a:endParaRPr lang="zh-CN" altLang="en-US"/>
          </a:p>
        </p:txBody>
      </p:sp>
      <p:sp>
        <p:nvSpPr>
          <p:cNvPr id="7" name="页脚占位符 6"/>
          <p:cNvSpPr/>
          <p:nvPr>
            <p:ph type="ftr" sz="quarter" idx="11"/>
          </p:nvPr>
        </p:nvSpPr>
        <p:spPr>
          <a:xfrm>
            <a:off x="3124200" y="6245225"/>
            <a:ext cx="2895600" cy="476250"/>
          </a:xfrm>
        </p:spPr>
        <p:txBody>
          <a:bodyPr/>
          <a:lstStyle/>
          <a:p>
            <a:pPr lvl="0"/>
            <a:endParaRPr lang="zh-CN"/>
          </a:p>
        </p:txBody>
      </p:sp>
      <p:sp>
        <p:nvSpPr>
          <p:cNvPr id="8" name="灯片编号占位符 7"/>
          <p:cNvSpPr/>
          <p:nvPr>
            <p:ph type="sldNum" sz="quarter" idx="12"/>
          </p:nvPr>
        </p:nvSpPr>
        <p:spPr/>
        <p:txBody>
          <a:bodyPr/>
          <a:lstStyle/>
          <a:p>
            <a:pPr lvl="0"/>
            <a:fld id="{9A0DB2DC-4C9A-4742-B13C-FB6460FD3503}" type="slidenum">
              <a:rPr lang="zh-CN"/>
            </a:fld>
            <a:endParaRPr lang="zh-CN"/>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p:nvPr>
            <p:ph type="title"/>
          </p:nvPr>
        </p:nvSpPr>
        <p:spPr>
          <a:xfrm>
            <a:off x="628650" y="365125"/>
            <a:ext cx="7886700" cy="1325563"/>
          </a:xfrm>
          <a:prstGeom prst="rect">
            <a:avLst/>
          </a:prstGeom>
        </p:spPr>
        <p:txBody>
          <a:bodyPr/>
          <a:lstStyle/>
          <a:p>
            <a:r>
              <a:rPr lang="en-US"/>
              <a:t>Click to edit Master title style</a:t>
            </a:r>
            <a:endParaRPr lang="en-US"/>
          </a:p>
        </p:txBody>
      </p:sp>
      <p:sp>
        <p:nvSpPr>
          <p:cNvPr id="3" name="Content Placeholder 2"/>
          <p:cNvSpPr/>
          <p:nvPr>
            <p:ph idx="1" hasCustomPrompt="1"/>
          </p:nvPr>
        </p:nvSpPr>
        <p:spPr>
          <a:xfrm>
            <a:off x="628650" y="1825625"/>
            <a:ext cx="7886700" cy="4351338"/>
          </a:xfrm>
          <a:prstGeom prst="rect">
            <a:avLst/>
          </a:prstGeo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p:nvPr>
            <p:ph type="dt" sz="half" idx="10"/>
          </p:nvPr>
        </p:nvSpPr>
        <p:spPr/>
        <p:txBody>
          <a:bodyPr/>
          <a:lstStyle>
            <a:lvl1pPr>
              <a:defRPr/>
            </a:lvl1pPr>
          </a:lstStyle>
          <a:p>
            <a:pPr>
              <a:defRPr/>
            </a:pPr>
            <a:fld id="{AC64FACE-2616-4421-8407-E7ACFA418A94}" type="datetime1">
              <a:rPr lang="en-IN"/>
            </a:fld>
            <a:endParaRPr lang="en-IN"/>
          </a:p>
        </p:txBody>
      </p:sp>
      <p:sp>
        <p:nvSpPr>
          <p:cNvPr id="5" name="Footer Placeholder 4"/>
          <p:cNvSpPr/>
          <p:nvPr>
            <p:ph type="ftr" sz="quarter" idx="11"/>
          </p:nvPr>
        </p:nvSpPr>
        <p:spPr>
          <a:xfrm>
            <a:off x="3028950" y="6356350"/>
            <a:ext cx="3086100" cy="365125"/>
          </a:xfrm>
          <a:prstGeom prst="rect">
            <a:avLst/>
          </a:prstGeom>
        </p:spPr>
        <p:txBody>
          <a:bodyPr/>
          <a:lstStyle>
            <a:lvl1pPr>
              <a:defRPr/>
            </a:lvl1pPr>
          </a:lstStyle>
          <a:p>
            <a:pPr>
              <a:defRPr/>
            </a:pPr>
            <a:r>
              <a:rPr lang="en-IN" dirty="0"/>
              <a:t>Department of Information Science and </a:t>
            </a:r>
            <a:r>
              <a:rPr lang="en-IN" dirty="0" err="1"/>
              <a:t>Engg</a:t>
            </a:r>
            <a:endParaRPr lang="en-IN" dirty="0"/>
          </a:p>
        </p:txBody>
      </p:sp>
      <p:sp>
        <p:nvSpPr>
          <p:cNvPr id="6" name="Slide Number Placeholder 5"/>
          <p:cNvSpPr/>
          <p:nvPr>
            <p:ph type="sldNum" sz="quarter" idx="12"/>
          </p:nvPr>
        </p:nvSpPr>
        <p:spPr/>
        <p:txBody>
          <a:bodyPr/>
          <a:lstStyle>
            <a:lvl1pPr>
              <a:defRPr/>
            </a:lvl1pPr>
          </a:lstStyle>
          <a:p>
            <a:pPr>
              <a:defRPr/>
            </a:pPr>
            <a:fld id="{22F2B94A-CF4D-4A0A-B9B4-D18CFD7E6AC8}" type="slidenum">
              <a:rPr lang="en-IN" altLang="en-US"/>
            </a:fld>
            <a:endParaRPr lang="en-IN" altLang="en-US"/>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endParaRPr lang="en-US"/>
          </a:p>
        </p:txBody>
      </p:sp>
      <p:sp>
        <p:nvSpPr>
          <p:cNvPr id="3" name="Text Placeholder 2"/>
          <p:cNvSpPr/>
          <p:nvPr>
            <p:ph type="body" idx="1" hasCustomPrompt="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endParaRPr lang="en-US"/>
          </a:p>
        </p:txBody>
      </p:sp>
      <p:sp>
        <p:nvSpPr>
          <p:cNvPr id="4" name="Date Placeholder 3"/>
          <p:cNvSpPr/>
          <p:nvPr>
            <p:ph type="dt" sz="half" idx="10"/>
          </p:nvPr>
        </p:nvSpPr>
        <p:spPr/>
        <p:txBody>
          <a:bodyPr/>
          <a:lstStyle>
            <a:lvl1pPr>
              <a:defRPr/>
            </a:lvl1pPr>
          </a:lstStyle>
          <a:p>
            <a:pPr>
              <a:defRPr/>
            </a:pPr>
            <a:fld id="{22A607BE-1728-4DC4-848B-4169A6EA809F}" type="datetime1">
              <a:rPr lang="en-IN"/>
            </a:fld>
            <a:endParaRPr lang="en-IN"/>
          </a:p>
        </p:txBody>
      </p:sp>
      <p:sp>
        <p:nvSpPr>
          <p:cNvPr id="5" name="Footer Placeholder 4"/>
          <p:cNvSpPr/>
          <p:nvPr>
            <p:ph type="ftr" sz="quarter" idx="11"/>
          </p:nvPr>
        </p:nvSpPr>
        <p:spPr>
          <a:xfrm>
            <a:off x="3028950" y="6356350"/>
            <a:ext cx="3086100" cy="365125"/>
          </a:xfrm>
          <a:prstGeom prst="rect">
            <a:avLst/>
          </a:prstGeom>
        </p:spPr>
        <p:txBody>
          <a:bodyPr/>
          <a:lstStyle>
            <a:lvl1pPr>
              <a:defRPr/>
            </a:lvl1pPr>
          </a:lstStyle>
          <a:p>
            <a:pPr>
              <a:defRPr/>
            </a:pPr>
            <a:r>
              <a:rPr lang="en-IN" dirty="0"/>
              <a:t>Department of Information Science and </a:t>
            </a:r>
            <a:r>
              <a:rPr lang="en-IN" dirty="0" err="1"/>
              <a:t>Engg</a:t>
            </a:r>
            <a:endParaRPr lang="en-IN" dirty="0"/>
          </a:p>
        </p:txBody>
      </p:sp>
      <p:sp>
        <p:nvSpPr>
          <p:cNvPr id="6" name="Slide Number Placeholder 5"/>
          <p:cNvSpPr/>
          <p:nvPr>
            <p:ph type="sldNum" sz="quarter" idx="12"/>
          </p:nvPr>
        </p:nvSpPr>
        <p:spPr/>
        <p:txBody>
          <a:bodyPr/>
          <a:lstStyle>
            <a:lvl1pPr>
              <a:defRPr/>
            </a:lvl1pPr>
          </a:lstStyle>
          <a:p>
            <a:pPr>
              <a:defRPr/>
            </a:pPr>
            <a:fld id="{E1FB3E14-130C-43D4-A6DC-346D589CBD9A}" type="slidenum">
              <a:rPr lang="en-IN" altLang="en-US"/>
            </a:fld>
            <a:endParaRPr lang="en-IN" altLang="en-US"/>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p:nvPr>
            <p:ph type="title"/>
          </p:nvPr>
        </p:nvSpPr>
        <p:spPr>
          <a:xfrm>
            <a:off x="628650" y="365125"/>
            <a:ext cx="7886700" cy="1325563"/>
          </a:xfrm>
          <a:prstGeom prst="rect">
            <a:avLst/>
          </a:prstGeom>
        </p:spPr>
        <p:txBody>
          <a:bodyPr/>
          <a:lstStyle/>
          <a:p>
            <a:r>
              <a:rPr lang="en-US"/>
              <a:t>Click to edit Master title style</a:t>
            </a:r>
            <a:endParaRPr lang="en-US"/>
          </a:p>
        </p:txBody>
      </p:sp>
      <p:sp>
        <p:nvSpPr>
          <p:cNvPr id="3" name="Content Placeholder 2"/>
          <p:cNvSpPr/>
          <p:nvPr>
            <p:ph sz="half" idx="1" hasCustomPrompt="1"/>
          </p:nvPr>
        </p:nvSpPr>
        <p:spPr>
          <a:xfrm>
            <a:off x="628650" y="1825625"/>
            <a:ext cx="3886200" cy="4351338"/>
          </a:xfrm>
          <a:prstGeom prst="rect">
            <a:avLst/>
          </a:prstGeo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p:nvPr>
            <p:ph sz="half" idx="2" hasCustomPrompt="1"/>
          </p:nvPr>
        </p:nvSpPr>
        <p:spPr>
          <a:xfrm>
            <a:off x="4629150" y="1825625"/>
            <a:ext cx="3886200" cy="4351338"/>
          </a:xfrm>
          <a:prstGeom prst="rect">
            <a:avLst/>
          </a:prstGeo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3"/>
          <p:cNvSpPr/>
          <p:nvPr>
            <p:ph type="dt" sz="half" idx="10"/>
          </p:nvPr>
        </p:nvSpPr>
        <p:spPr/>
        <p:txBody>
          <a:bodyPr/>
          <a:lstStyle>
            <a:lvl1pPr>
              <a:defRPr/>
            </a:lvl1pPr>
          </a:lstStyle>
          <a:p>
            <a:pPr>
              <a:defRPr/>
            </a:pPr>
            <a:fld id="{DCA37B15-B88F-4E9D-8B12-297CEF445B05}" type="datetime1">
              <a:rPr lang="en-IN"/>
            </a:fld>
            <a:endParaRPr lang="en-IN"/>
          </a:p>
        </p:txBody>
      </p:sp>
      <p:sp>
        <p:nvSpPr>
          <p:cNvPr id="6" name="Footer Placeholder 4"/>
          <p:cNvSpPr/>
          <p:nvPr>
            <p:ph type="ftr" sz="quarter" idx="11"/>
          </p:nvPr>
        </p:nvSpPr>
        <p:spPr>
          <a:xfrm>
            <a:off x="3028950" y="6356350"/>
            <a:ext cx="3086100" cy="365125"/>
          </a:xfrm>
          <a:prstGeom prst="rect">
            <a:avLst/>
          </a:prstGeom>
        </p:spPr>
        <p:txBody>
          <a:bodyPr/>
          <a:lstStyle>
            <a:lvl1pPr>
              <a:defRPr/>
            </a:lvl1pPr>
          </a:lstStyle>
          <a:p>
            <a:pPr>
              <a:defRPr/>
            </a:pPr>
            <a:r>
              <a:rPr lang="en-IN" dirty="0"/>
              <a:t>Department of Information Science and </a:t>
            </a:r>
            <a:r>
              <a:rPr lang="en-IN" dirty="0" err="1"/>
              <a:t>Engg</a:t>
            </a:r>
            <a:endParaRPr lang="en-IN" dirty="0"/>
          </a:p>
        </p:txBody>
      </p:sp>
      <p:sp>
        <p:nvSpPr>
          <p:cNvPr id="7" name="Slide Number Placeholder 5"/>
          <p:cNvSpPr/>
          <p:nvPr>
            <p:ph type="sldNum" sz="quarter" idx="12"/>
          </p:nvPr>
        </p:nvSpPr>
        <p:spPr/>
        <p:txBody>
          <a:bodyPr/>
          <a:lstStyle>
            <a:lvl1pPr>
              <a:defRPr/>
            </a:lvl1pPr>
          </a:lstStyle>
          <a:p>
            <a:pPr>
              <a:defRPr/>
            </a:pPr>
            <a:fld id="{56A8F384-F1EA-4F8D-81C7-CC42B73A4702}" type="slidenum">
              <a:rPr lang="en-IN" altLang="en-US"/>
            </a:fld>
            <a:endParaRPr lang="en-IN" altLang="en-US"/>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p:nvPr>
            <p:ph type="title"/>
          </p:nvPr>
        </p:nvSpPr>
        <p:spPr>
          <a:xfrm>
            <a:off x="629841" y="365126"/>
            <a:ext cx="7886700" cy="1325563"/>
          </a:xfrm>
          <a:prstGeom prst="rect">
            <a:avLst/>
          </a:prstGeom>
        </p:spPr>
        <p:txBody>
          <a:bodyPr/>
          <a:lstStyle/>
          <a:p>
            <a:r>
              <a:rPr lang="en-US"/>
              <a:t>Click to edit Master title style</a:t>
            </a:r>
            <a:endParaRPr lang="en-US"/>
          </a:p>
        </p:txBody>
      </p:sp>
      <p:sp>
        <p:nvSpPr>
          <p:cNvPr id="3" name="Text Placeholder 2"/>
          <p:cNvSpPr/>
          <p:nvPr>
            <p:ph type="body" idx="1" hasCustomPrompt="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endParaRPr lang="en-US"/>
          </a:p>
        </p:txBody>
      </p:sp>
      <p:sp>
        <p:nvSpPr>
          <p:cNvPr id="4" name="Content Placeholder 3"/>
          <p:cNvSpPr/>
          <p:nvPr>
            <p:ph sz="half" idx="2" hasCustomPrompt="1"/>
          </p:nvPr>
        </p:nvSpPr>
        <p:spPr>
          <a:xfrm>
            <a:off x="629842" y="2505075"/>
            <a:ext cx="3868340" cy="3684588"/>
          </a:xfrm>
          <a:prstGeom prst="rect">
            <a:avLst/>
          </a:prstGeo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p:nvPr>
            <p:ph type="body" sz="quarter" idx="3" hasCustomPrompt="1"/>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endParaRPr lang="en-US"/>
          </a:p>
        </p:txBody>
      </p:sp>
      <p:sp>
        <p:nvSpPr>
          <p:cNvPr id="6" name="Content Placeholder 5"/>
          <p:cNvSpPr/>
          <p:nvPr>
            <p:ph sz="quarter" idx="4" hasCustomPrompt="1"/>
          </p:nvPr>
        </p:nvSpPr>
        <p:spPr>
          <a:xfrm>
            <a:off x="4629150" y="2505075"/>
            <a:ext cx="3887391" cy="3684588"/>
          </a:xfrm>
          <a:prstGeom prst="rect">
            <a:avLst/>
          </a:prstGeo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3"/>
          <p:cNvSpPr/>
          <p:nvPr>
            <p:ph type="dt" sz="half" idx="10"/>
          </p:nvPr>
        </p:nvSpPr>
        <p:spPr/>
        <p:txBody>
          <a:bodyPr/>
          <a:lstStyle>
            <a:lvl1pPr>
              <a:defRPr/>
            </a:lvl1pPr>
          </a:lstStyle>
          <a:p>
            <a:pPr>
              <a:defRPr/>
            </a:pPr>
            <a:fld id="{2535F10C-4A57-4A33-93B4-6AF0C18D3A66}" type="datetime1">
              <a:rPr lang="en-IN"/>
            </a:fld>
            <a:endParaRPr lang="en-IN"/>
          </a:p>
        </p:txBody>
      </p:sp>
      <p:sp>
        <p:nvSpPr>
          <p:cNvPr id="8" name="Footer Placeholder 4"/>
          <p:cNvSpPr/>
          <p:nvPr>
            <p:ph type="ftr" sz="quarter" idx="11"/>
          </p:nvPr>
        </p:nvSpPr>
        <p:spPr>
          <a:xfrm>
            <a:off x="3028950" y="6356350"/>
            <a:ext cx="3086100" cy="365125"/>
          </a:xfrm>
          <a:prstGeom prst="rect">
            <a:avLst/>
          </a:prstGeom>
        </p:spPr>
        <p:txBody>
          <a:bodyPr/>
          <a:lstStyle>
            <a:lvl1pPr>
              <a:defRPr/>
            </a:lvl1pPr>
          </a:lstStyle>
          <a:p>
            <a:pPr>
              <a:defRPr/>
            </a:pPr>
            <a:r>
              <a:rPr lang="en-IN" dirty="0"/>
              <a:t>Department of Information Science and </a:t>
            </a:r>
            <a:r>
              <a:rPr lang="en-IN" dirty="0" err="1"/>
              <a:t>Engg</a:t>
            </a:r>
            <a:endParaRPr lang="en-IN" dirty="0"/>
          </a:p>
        </p:txBody>
      </p:sp>
      <p:sp>
        <p:nvSpPr>
          <p:cNvPr id="9" name="Slide Number Placeholder 5"/>
          <p:cNvSpPr/>
          <p:nvPr>
            <p:ph type="sldNum" sz="quarter" idx="12"/>
          </p:nvPr>
        </p:nvSpPr>
        <p:spPr/>
        <p:txBody>
          <a:bodyPr/>
          <a:lstStyle>
            <a:lvl1pPr>
              <a:defRPr/>
            </a:lvl1pPr>
          </a:lstStyle>
          <a:p>
            <a:pPr>
              <a:defRPr/>
            </a:pPr>
            <a:fld id="{5B608FA4-42A0-44BB-8938-86DF49515226}" type="slidenum">
              <a:rPr lang="en-IN" altLang="en-US"/>
            </a:fld>
            <a:endParaRPr lang="en-IN" altLang="en-US"/>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p:nvPr>
            <p:ph type="title"/>
          </p:nvPr>
        </p:nvSpPr>
        <p:spPr>
          <a:xfrm>
            <a:off x="628650" y="365125"/>
            <a:ext cx="7886700" cy="1325563"/>
          </a:xfrm>
          <a:prstGeom prst="rect">
            <a:avLst/>
          </a:prstGeom>
        </p:spPr>
        <p:txBody>
          <a:bodyPr/>
          <a:lstStyle/>
          <a:p>
            <a:r>
              <a:rPr lang="en-US"/>
              <a:t>Click to edit Master title style</a:t>
            </a:r>
            <a:endParaRPr lang="en-US"/>
          </a:p>
        </p:txBody>
      </p:sp>
      <p:sp>
        <p:nvSpPr>
          <p:cNvPr id="3" name="Date Placeholder 3"/>
          <p:cNvSpPr/>
          <p:nvPr>
            <p:ph type="dt" sz="half" idx="10"/>
          </p:nvPr>
        </p:nvSpPr>
        <p:spPr/>
        <p:txBody>
          <a:bodyPr/>
          <a:lstStyle>
            <a:lvl1pPr>
              <a:defRPr/>
            </a:lvl1pPr>
          </a:lstStyle>
          <a:p>
            <a:pPr>
              <a:defRPr/>
            </a:pPr>
            <a:fld id="{045C5AC3-D064-4991-A99B-446DCC443CDC}" type="datetime1">
              <a:rPr lang="en-IN"/>
            </a:fld>
            <a:endParaRPr lang="en-IN"/>
          </a:p>
        </p:txBody>
      </p:sp>
      <p:sp>
        <p:nvSpPr>
          <p:cNvPr id="4" name="Footer Placeholder 4"/>
          <p:cNvSpPr/>
          <p:nvPr>
            <p:ph type="ftr" sz="quarter" idx="11"/>
          </p:nvPr>
        </p:nvSpPr>
        <p:spPr>
          <a:xfrm>
            <a:off x="3028950" y="6356350"/>
            <a:ext cx="3086100" cy="365125"/>
          </a:xfrm>
          <a:prstGeom prst="rect">
            <a:avLst/>
          </a:prstGeom>
        </p:spPr>
        <p:txBody>
          <a:bodyPr/>
          <a:lstStyle>
            <a:lvl1pPr>
              <a:defRPr/>
            </a:lvl1pPr>
          </a:lstStyle>
          <a:p>
            <a:pPr>
              <a:defRPr/>
            </a:pPr>
            <a:r>
              <a:rPr lang="en-IN" dirty="0"/>
              <a:t>Department of Information Science and </a:t>
            </a:r>
            <a:r>
              <a:rPr lang="en-IN" dirty="0" err="1"/>
              <a:t>Engg</a:t>
            </a:r>
            <a:endParaRPr lang="en-IN" dirty="0"/>
          </a:p>
        </p:txBody>
      </p:sp>
      <p:sp>
        <p:nvSpPr>
          <p:cNvPr id="5" name="Slide Number Placeholder 5"/>
          <p:cNvSpPr/>
          <p:nvPr>
            <p:ph type="sldNum" sz="quarter" idx="12"/>
          </p:nvPr>
        </p:nvSpPr>
        <p:spPr/>
        <p:txBody>
          <a:bodyPr/>
          <a:lstStyle>
            <a:lvl1pPr>
              <a:defRPr/>
            </a:lvl1pPr>
          </a:lstStyle>
          <a:p>
            <a:pPr>
              <a:defRPr/>
            </a:pPr>
            <a:fld id="{A18D75E2-373A-4791-A6A0-1D985017FC43}" type="slidenum">
              <a:rPr lang="en-IN" altLang="en-US"/>
            </a:fld>
            <a:endParaRPr lang="en-IN" altLang="en-US"/>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p:nvPr>
            <p:ph type="dt" sz="half" idx="10"/>
          </p:nvPr>
        </p:nvSpPr>
        <p:spPr/>
        <p:txBody>
          <a:bodyPr/>
          <a:lstStyle>
            <a:lvl1pPr>
              <a:defRPr/>
            </a:lvl1pPr>
          </a:lstStyle>
          <a:p>
            <a:pPr>
              <a:defRPr/>
            </a:pPr>
            <a:fld id="{CFD476BA-F2DA-4224-9B82-A0E694223E89}" type="datetime1">
              <a:rPr lang="en-IN"/>
            </a:fld>
            <a:endParaRPr lang="en-IN"/>
          </a:p>
        </p:txBody>
      </p:sp>
      <p:sp>
        <p:nvSpPr>
          <p:cNvPr id="3" name="Footer Placeholder 4"/>
          <p:cNvSpPr/>
          <p:nvPr>
            <p:ph type="ftr" sz="quarter" idx="11"/>
          </p:nvPr>
        </p:nvSpPr>
        <p:spPr>
          <a:xfrm>
            <a:off x="3028950" y="6356350"/>
            <a:ext cx="3086100" cy="365125"/>
          </a:xfrm>
          <a:prstGeom prst="rect">
            <a:avLst/>
          </a:prstGeom>
        </p:spPr>
        <p:txBody>
          <a:bodyPr/>
          <a:lstStyle>
            <a:lvl1pPr>
              <a:defRPr/>
            </a:lvl1pPr>
          </a:lstStyle>
          <a:p>
            <a:pPr>
              <a:defRPr/>
            </a:pPr>
            <a:r>
              <a:rPr lang="en-IN" dirty="0"/>
              <a:t>Department of Information Science and </a:t>
            </a:r>
            <a:r>
              <a:rPr lang="en-IN" dirty="0" err="1"/>
              <a:t>Engg</a:t>
            </a:r>
            <a:endParaRPr lang="en-IN" dirty="0"/>
          </a:p>
        </p:txBody>
      </p:sp>
      <p:sp>
        <p:nvSpPr>
          <p:cNvPr id="4" name="Slide Number Placeholder 5"/>
          <p:cNvSpPr/>
          <p:nvPr>
            <p:ph type="sldNum" sz="quarter" idx="12"/>
          </p:nvPr>
        </p:nvSpPr>
        <p:spPr/>
        <p:txBody>
          <a:bodyPr/>
          <a:lstStyle>
            <a:lvl1pPr>
              <a:defRPr/>
            </a:lvl1pPr>
          </a:lstStyle>
          <a:p>
            <a:pPr>
              <a:defRPr/>
            </a:pPr>
            <a:fld id="{5B3D4501-1BA1-4A99-B6BE-042CBDBF95EF}" type="slidenum">
              <a:rPr lang="en-IN" altLang="en-US"/>
            </a:fld>
            <a:endParaRPr lang="en-IN" altLang="en-US"/>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endParaRPr lang="en-US"/>
          </a:p>
        </p:txBody>
      </p:sp>
      <p:sp>
        <p:nvSpPr>
          <p:cNvPr id="3" name="Content Placeholder 2"/>
          <p:cNvSpPr/>
          <p:nvPr>
            <p:ph idx="1" hasCustomPrompt="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p:nvPr>
            <p:ph type="body" sz="half" idx="2" hasCustomPrompt="1"/>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endParaRPr lang="en-US"/>
          </a:p>
        </p:txBody>
      </p:sp>
      <p:sp>
        <p:nvSpPr>
          <p:cNvPr id="5" name="Date Placeholder 3"/>
          <p:cNvSpPr/>
          <p:nvPr>
            <p:ph type="dt" sz="half" idx="10"/>
          </p:nvPr>
        </p:nvSpPr>
        <p:spPr/>
        <p:txBody>
          <a:bodyPr/>
          <a:lstStyle>
            <a:lvl1pPr>
              <a:defRPr/>
            </a:lvl1pPr>
          </a:lstStyle>
          <a:p>
            <a:pPr>
              <a:defRPr/>
            </a:pPr>
            <a:fld id="{3239F9C7-BEB2-4CD6-B2E1-946309A2D82D}" type="datetime1">
              <a:rPr lang="en-IN"/>
            </a:fld>
            <a:endParaRPr lang="en-IN"/>
          </a:p>
        </p:txBody>
      </p:sp>
      <p:sp>
        <p:nvSpPr>
          <p:cNvPr id="6" name="Footer Placeholder 4"/>
          <p:cNvSpPr/>
          <p:nvPr>
            <p:ph type="ftr" sz="quarter" idx="11"/>
          </p:nvPr>
        </p:nvSpPr>
        <p:spPr>
          <a:xfrm>
            <a:off x="3028950" y="6356350"/>
            <a:ext cx="3086100" cy="365125"/>
          </a:xfrm>
          <a:prstGeom prst="rect">
            <a:avLst/>
          </a:prstGeom>
        </p:spPr>
        <p:txBody>
          <a:bodyPr/>
          <a:lstStyle>
            <a:lvl1pPr>
              <a:defRPr/>
            </a:lvl1pPr>
          </a:lstStyle>
          <a:p>
            <a:pPr>
              <a:defRPr/>
            </a:pPr>
            <a:r>
              <a:rPr lang="en-IN" dirty="0"/>
              <a:t>Department of Information Science and </a:t>
            </a:r>
            <a:r>
              <a:rPr lang="en-IN" dirty="0" err="1"/>
              <a:t>Engg</a:t>
            </a:r>
            <a:endParaRPr lang="en-IN" dirty="0"/>
          </a:p>
        </p:txBody>
      </p:sp>
      <p:sp>
        <p:nvSpPr>
          <p:cNvPr id="7" name="Slide Number Placeholder 5"/>
          <p:cNvSpPr/>
          <p:nvPr>
            <p:ph type="sldNum" sz="quarter" idx="12"/>
          </p:nvPr>
        </p:nvSpPr>
        <p:spPr/>
        <p:txBody>
          <a:bodyPr/>
          <a:lstStyle>
            <a:lvl1pPr>
              <a:defRPr/>
            </a:lvl1pPr>
          </a:lstStyle>
          <a:p>
            <a:pPr>
              <a:defRPr/>
            </a:pPr>
            <a:fld id="{75516382-3EE8-46B0-9326-32637938BDAA}" type="slidenum">
              <a:rPr lang="en-IN" altLang="en-US"/>
            </a:fld>
            <a:endParaRPr lang="en-IN" altLang="en-US"/>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endParaRPr lang="en-US"/>
          </a:p>
        </p:txBody>
      </p:sp>
      <p:sp>
        <p:nvSpPr>
          <p:cNvPr id="3" name="Picture Placeholder 2"/>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p:nvPr>
            <p:ph type="body" sz="half" idx="2" hasCustomPrompt="1"/>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endParaRPr lang="en-US"/>
          </a:p>
        </p:txBody>
      </p:sp>
      <p:sp>
        <p:nvSpPr>
          <p:cNvPr id="5" name="Date Placeholder 3"/>
          <p:cNvSpPr/>
          <p:nvPr>
            <p:ph type="dt" sz="half" idx="10"/>
          </p:nvPr>
        </p:nvSpPr>
        <p:spPr/>
        <p:txBody>
          <a:bodyPr/>
          <a:lstStyle>
            <a:lvl1pPr>
              <a:defRPr/>
            </a:lvl1pPr>
          </a:lstStyle>
          <a:p>
            <a:pPr>
              <a:defRPr/>
            </a:pPr>
            <a:fld id="{A379981A-4FFB-4F58-BD8A-164EAF87DDC7}" type="datetime1">
              <a:rPr lang="en-IN"/>
            </a:fld>
            <a:endParaRPr lang="en-IN"/>
          </a:p>
        </p:txBody>
      </p:sp>
      <p:sp>
        <p:nvSpPr>
          <p:cNvPr id="6" name="Footer Placeholder 4"/>
          <p:cNvSpPr/>
          <p:nvPr>
            <p:ph type="ftr" sz="quarter" idx="11"/>
          </p:nvPr>
        </p:nvSpPr>
        <p:spPr>
          <a:xfrm>
            <a:off x="3028950" y="6356350"/>
            <a:ext cx="3086100" cy="365125"/>
          </a:xfrm>
          <a:prstGeom prst="rect">
            <a:avLst/>
          </a:prstGeom>
        </p:spPr>
        <p:txBody>
          <a:bodyPr/>
          <a:lstStyle>
            <a:lvl1pPr>
              <a:defRPr/>
            </a:lvl1pPr>
          </a:lstStyle>
          <a:p>
            <a:pPr>
              <a:defRPr/>
            </a:pPr>
            <a:r>
              <a:rPr lang="en-IN" dirty="0"/>
              <a:t>Department of Information Science and </a:t>
            </a:r>
            <a:r>
              <a:rPr lang="en-IN" dirty="0" err="1"/>
              <a:t>EnggS</a:t>
            </a:r>
            <a:endParaRPr lang="en-IN" dirty="0"/>
          </a:p>
        </p:txBody>
      </p:sp>
      <p:sp>
        <p:nvSpPr>
          <p:cNvPr id="7" name="Slide Number Placeholder 5"/>
          <p:cNvSpPr/>
          <p:nvPr>
            <p:ph type="sldNum" sz="quarter" idx="12"/>
          </p:nvPr>
        </p:nvSpPr>
        <p:spPr/>
        <p:txBody>
          <a:bodyPr/>
          <a:lstStyle>
            <a:lvl1pPr>
              <a:defRPr/>
            </a:lvl1pPr>
          </a:lstStyle>
          <a:p>
            <a:pPr>
              <a:defRPr/>
            </a:pPr>
            <a:fld id="{51B125CF-503D-4757-A075-BF05186B50B4}" type="slidenum">
              <a:rPr lang="en-IN" altLang="en-US"/>
            </a:fld>
            <a:endParaRPr lang="en-IN" altLang="en-US"/>
          </a:p>
        </p:txBody>
      </p:sp>
    </p:spTree>
  </p:cSld>
  <p:clrMapOvr>
    <a:masterClrMapping/>
  </p:clrMapOvr>
  <p:hf hdr="0" ft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4.png"/><Relationship Id="rId15" Type="http://schemas.openxmlformats.org/officeDocument/2006/relationships/image" Target="../media/image3.jpeg"/><Relationship Id="rId14" Type="http://schemas.openxmlformats.org/officeDocument/2006/relationships/image" Target="../media/image2.jpeg"/><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p:nvPr>
            <p:ph type="dt" sz="half" idx="2"/>
          </p:nvPr>
        </p:nvSpPr>
        <p:spPr>
          <a:xfrm>
            <a:off x="1072534" y="6422375"/>
            <a:ext cx="1572948" cy="365125"/>
          </a:xfrm>
          <a:prstGeom prst="rect">
            <a:avLst/>
          </a:prstGeom>
        </p:spPr>
        <p:txBody>
          <a:bodyPr vert="horz" lIns="91440" tIns="45720" rIns="91440" bIns="45720" rtlCol="0" anchor="ctr"/>
          <a:lstStyle>
            <a:lvl1pPr algn="l" eaLnBrk="1" fontAlgn="auto" hangingPunct="1">
              <a:spcBef>
                <a:spcPts val="0"/>
              </a:spcBef>
              <a:spcAft>
                <a:spcPts val="0"/>
              </a:spcAft>
              <a:defRPr sz="1000" b="1">
                <a:solidFill>
                  <a:srgbClr val="FF0000"/>
                </a:solidFill>
                <a:latin typeface="Abadi" pitchFamily="34" charset="0"/>
                <a:cs typeface="+mn-cs"/>
              </a:defRPr>
            </a:lvl1pPr>
          </a:lstStyle>
          <a:p>
            <a:pPr>
              <a:defRPr/>
            </a:pPr>
            <a:fld id="{6DEC06B7-9AAE-43EF-9FA7-94B6C1D0A49F}" type="datetime1">
              <a:rPr lang="en-IN" smtClean="0"/>
            </a:fld>
            <a:endParaRPr lang="en-IN" dirty="0"/>
          </a:p>
        </p:txBody>
      </p:sp>
      <p:sp>
        <p:nvSpPr>
          <p:cNvPr id="6" name="Slide Number Placeholder 5"/>
          <p:cNvSpPr/>
          <p:nvPr>
            <p:ph type="sldNum" sz="quarter" idx="4"/>
          </p:nvPr>
        </p:nvSpPr>
        <p:spPr>
          <a:xfrm>
            <a:off x="6391921" y="6422375"/>
            <a:ext cx="1484235" cy="365125"/>
          </a:xfrm>
          <a:prstGeom prst="rect">
            <a:avLst/>
          </a:prstGeom>
        </p:spPr>
        <p:txBody>
          <a:bodyPr vert="horz" wrap="square" lIns="91440" tIns="45720" rIns="91440" bIns="45720" numCol="1" anchor="ctr" anchorCtr="0" compatLnSpc="1"/>
          <a:lstStyle>
            <a:lvl1pPr algn="r" eaLnBrk="1" hangingPunct="1">
              <a:defRPr sz="1000" b="1">
                <a:solidFill>
                  <a:srgbClr val="FF0000"/>
                </a:solidFill>
                <a:latin typeface="Abadi" pitchFamily="34" charset="0"/>
              </a:defRPr>
            </a:lvl1pPr>
          </a:lstStyle>
          <a:p>
            <a:pPr>
              <a:defRPr/>
            </a:pPr>
            <a:fld id="{271613D8-62CD-4B8B-9D01-15BF1C873414}" type="slidenum">
              <a:rPr lang="en-IN" altLang="en-US" smtClean="0"/>
            </a:fld>
            <a:endParaRPr lang="en-IN" altLang="en-US" dirty="0"/>
          </a:p>
        </p:txBody>
      </p:sp>
      <p:pic>
        <p:nvPicPr>
          <p:cNvPr id="1032" name="TextBox 7"/>
          <p:cNvPicPr>
            <a:picLocks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25400"/>
            <a:ext cx="91567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8"/>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39700" y="17463"/>
            <a:ext cx="6270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2" descr="Image result for india"/>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l="19693" r="16351" b="17178"/>
          <a:stretch>
            <a:fillRect/>
          </a:stretch>
        </p:blipFill>
        <p:spPr bwMode="auto">
          <a:xfrm>
            <a:off x="8504238" y="103188"/>
            <a:ext cx="460375"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userDrawn="1"/>
        </p:nvSpPr>
        <p:spPr>
          <a:xfrm>
            <a:off x="2785060" y="6374106"/>
            <a:ext cx="3533312" cy="461665"/>
          </a:xfrm>
          <a:prstGeom prst="rect">
            <a:avLst/>
          </a:prstGeom>
          <a:solidFill>
            <a:srgbClr val="FF0000"/>
          </a:solidFill>
        </p:spPr>
        <p:txBody>
          <a:bodyPr wrap="square" rtlCol="0">
            <a:spAutoFit/>
          </a:bodyPr>
          <a:lstStyle/>
          <a:p>
            <a:pPr algn="ctr"/>
            <a:r>
              <a:rPr lang="en-IN" sz="1200" dirty="0">
                <a:solidFill>
                  <a:schemeClr val="bg1"/>
                </a:solidFill>
                <a:latin typeface="Abadi" pitchFamily="34" charset="0"/>
              </a:rPr>
              <a:t>Department of Information Science and </a:t>
            </a:r>
            <a:r>
              <a:rPr lang="en-IN" sz="1200" dirty="0" err="1">
                <a:solidFill>
                  <a:schemeClr val="bg1"/>
                </a:solidFill>
                <a:latin typeface="Abadi" pitchFamily="34" charset="0"/>
              </a:rPr>
              <a:t>Engg</a:t>
            </a:r>
            <a:endParaRPr lang="en-IN" sz="1200" dirty="0">
              <a:solidFill>
                <a:schemeClr val="bg1"/>
              </a:solidFill>
              <a:latin typeface="Abadi" pitchFamily="34" charset="0"/>
            </a:endParaRPr>
          </a:p>
          <a:p>
            <a:pPr algn="ctr"/>
            <a:r>
              <a:rPr lang="en-IN" sz="1200" dirty="0">
                <a:solidFill>
                  <a:srgbClr val="FFFF00"/>
                </a:solidFill>
                <a:latin typeface="Abadi" pitchFamily="34" charset="0"/>
              </a:rPr>
              <a:t>                                              </a:t>
            </a:r>
            <a:r>
              <a:rPr lang="en-IN" sz="900" i="1" dirty="0">
                <a:solidFill>
                  <a:srgbClr val="FFFF00"/>
                </a:solidFill>
                <a:latin typeface="Abadi" pitchFamily="34" charset="0"/>
              </a:rPr>
              <a:t>Transform Here</a:t>
            </a:r>
            <a:endParaRPr lang="en-IN" sz="1200" i="1" dirty="0">
              <a:solidFill>
                <a:srgbClr val="FFFF00"/>
              </a:solidFill>
              <a:latin typeface="Abadi" pitchFamily="34" charset="0"/>
            </a:endParaRPr>
          </a:p>
        </p:txBody>
      </p:sp>
      <p:cxnSp>
        <p:nvCxnSpPr>
          <p:cNvPr id="8" name="Straight Connector 7"/>
          <p:cNvCxnSpPr/>
          <p:nvPr userDrawn="1"/>
        </p:nvCxnSpPr>
        <p:spPr>
          <a:xfrm>
            <a:off x="0" y="6365294"/>
            <a:ext cx="9156700" cy="0"/>
          </a:xfrm>
          <a:prstGeom prst="line">
            <a:avLst/>
          </a:prstGeom>
        </p:spPr>
        <p:style>
          <a:lnRef idx="3">
            <a:schemeClr val="accent1"/>
          </a:lnRef>
          <a:fillRef idx="0">
            <a:schemeClr val="accent1"/>
          </a:fillRef>
          <a:effectRef idx="2">
            <a:schemeClr val="accent1"/>
          </a:effectRef>
          <a:fontRef idx="minor">
            <a:schemeClr val="tx1"/>
          </a:fontRef>
        </p:style>
      </p:cxnSp>
      <p:pic>
        <p:nvPicPr>
          <p:cNvPr id="9" name="Picture 8"/>
          <p:cNvPicPr>
            <a:picLocks noChangeAspect="1"/>
          </p:cNvPicPr>
          <p:nvPr userDrawn="1"/>
        </p:nvPicPr>
        <p:blipFill>
          <a:blip r:embed="rId16"/>
          <a:stretch>
            <a:fillRect/>
          </a:stretch>
        </p:blipFill>
        <p:spPr>
          <a:xfrm>
            <a:off x="59581" y="6391862"/>
            <a:ext cx="470059" cy="461665"/>
          </a:xfrm>
          <a:prstGeom prst="rect">
            <a:avLst/>
          </a:prstGeom>
        </p:spPr>
      </p:pic>
      <p:pic>
        <p:nvPicPr>
          <p:cNvPr id="17" name="Picture 16"/>
          <p:cNvPicPr>
            <a:picLocks noChangeAspect="1"/>
          </p:cNvPicPr>
          <p:nvPr userDrawn="1"/>
        </p:nvPicPr>
        <p:blipFill>
          <a:blip r:embed="rId16"/>
          <a:stretch>
            <a:fillRect/>
          </a:stretch>
        </p:blipFill>
        <p:spPr>
          <a:xfrm>
            <a:off x="8566951" y="6388064"/>
            <a:ext cx="470059" cy="46166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2.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5.png"/><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ctrTitle"/>
          </p:nvPr>
        </p:nvSpPr>
        <p:spPr/>
        <p:txBody>
          <a:bodyPr/>
          <a:lstStyle/>
          <a:p>
            <a:r>
              <a:rPr lang="en-IN" b="1" dirty="0"/>
              <a:t>Data Visualization Laboratory</a:t>
            </a:r>
            <a:br>
              <a:rPr lang="en-IN" dirty="0"/>
            </a:br>
            <a:r>
              <a:rPr lang="en-US" b="1" dirty="0"/>
              <a:t>BCS358D</a:t>
            </a:r>
            <a:br>
              <a:rPr lang="en-US" b="1" dirty="0"/>
            </a:br>
            <a:endParaRPr lang="en-IN" dirty="0"/>
          </a:p>
        </p:txBody>
      </p:sp>
      <p:sp>
        <p:nvSpPr>
          <p:cNvPr id="3" name="Subtitle 2"/>
          <p:cNvSpPr/>
          <p:nvPr>
            <p:ph type="subTitle" idx="1"/>
          </p:nvPr>
        </p:nvSpPr>
        <p:spPr/>
        <p:txBody>
          <a:bodyPr/>
          <a:lstStyle/>
          <a:p>
            <a:r>
              <a:rPr lang="en-IN" sz="2400" dirty="0"/>
              <a:t>Experiment No. </a:t>
            </a:r>
            <a:endParaRPr lang="en-IN" sz="2400" dirty="0"/>
          </a:p>
          <a:p>
            <a:r>
              <a:rPr lang="en-IN" sz="2400" dirty="0"/>
              <a:t>1BY22IS075– LOKESH</a:t>
            </a:r>
            <a:endParaRPr lang="en-IN" sz="2400" dirty="0"/>
          </a:p>
          <a:p>
            <a:r>
              <a:rPr lang="en-IN" sz="2400" dirty="0"/>
              <a:t>1BY22IS076-MOHAMMED MISHAL</a:t>
            </a:r>
            <a:endParaRPr lang="en-IN" sz="2400" dirty="0"/>
          </a:p>
          <a:p>
            <a:r>
              <a:rPr lang="en-IN" sz="2400" dirty="0"/>
              <a:t>1BY22IS077-MAANYA</a:t>
            </a:r>
            <a:endParaRPr lang="en-IN" sz="2400" dirty="0"/>
          </a:p>
        </p:txBody>
      </p:sp>
      <p:sp>
        <p:nvSpPr>
          <p:cNvPr id="4" name="Date Placeholder 3"/>
          <p:cNvSpPr/>
          <p:nvPr>
            <p:ph type="dt" sz="half" idx="10"/>
          </p:nvPr>
        </p:nvSpPr>
        <p:spPr/>
        <p:txBody>
          <a:bodyPr/>
          <a:lstStyle/>
          <a:p>
            <a:pPr>
              <a:defRPr/>
            </a:pPr>
            <a:fld id="{F6A8D2A9-479D-4B2A-9702-83F45B1409CB}" type="datetime1">
              <a:rPr lang="en-IN" smtClean="0"/>
            </a:fld>
            <a:endParaRPr lang="en-IN"/>
          </a:p>
        </p:txBody>
      </p:sp>
      <p:sp>
        <p:nvSpPr>
          <p:cNvPr id="5" name="Slide Number Placeholder 4"/>
          <p:cNvSpPr/>
          <p:nvPr>
            <p:ph type="sldNum" sz="quarter" idx="12"/>
          </p:nvPr>
        </p:nvSpPr>
        <p:spPr/>
        <p:txBody>
          <a:bodyPr/>
          <a:lstStyle/>
          <a:p>
            <a:pPr>
              <a:defRPr/>
            </a:pPr>
            <a:fld id="{5275C9A8-712B-4804-8476-0826BA8B1381}" type="slidenum">
              <a:rPr lang="en-IN" altLang="en-US" smtClean="0"/>
            </a:fld>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title"/>
          </p:nvPr>
        </p:nvSpPr>
        <p:spPr>
          <a:xfrm>
            <a:off x="628650" y="585627"/>
            <a:ext cx="7886700" cy="1105061"/>
          </a:xfrm>
        </p:spPr>
        <p:txBody>
          <a:bodyPr/>
          <a:lstStyle/>
          <a:p>
            <a:r>
              <a:rPr lang="en-IN" b="1" dirty="0"/>
              <a:t>DATA SET DESCRIPTION</a:t>
            </a:r>
            <a:endParaRPr lang="en-IN" b="1" dirty="0"/>
          </a:p>
        </p:txBody>
      </p:sp>
      <p:sp>
        <p:nvSpPr>
          <p:cNvPr id="3" name="Content Placeholder 2"/>
          <p:cNvSpPr/>
          <p:nvPr>
            <p:ph idx="1"/>
          </p:nvPr>
        </p:nvSpPr>
        <p:spPr/>
        <p:txBody>
          <a:bodyPr/>
          <a:lstStyle/>
          <a:p>
            <a:pPr marL="0" indent="0">
              <a:buNone/>
            </a:pPr>
            <a:r>
              <a:rPr lang="en-US" b="1" dirty="0">
                <a:solidFill>
                  <a:srgbClr val="FF0000"/>
                </a:solidFill>
              </a:rPr>
              <a:t>Categories (categories):</a:t>
            </a:r>
            <a:endParaRPr lang="en-US" b="1" dirty="0">
              <a:solidFill>
                <a:srgbClr val="FF0000"/>
              </a:solidFill>
            </a:endParaRPr>
          </a:p>
          <a:p>
            <a:pPr marL="0" indent="0">
              <a:buNone/>
            </a:pPr>
            <a:r>
              <a:rPr lang="en-US" dirty="0">
                <a:solidFill>
                  <a:srgbClr val="FF0000"/>
                </a:solidFill>
              </a:rPr>
              <a:t>It's a list of strings representing the categories for the bar plot. In the example, these are 'Category A', 'Category B', and 'Category C'. You can replace these with your specific categories.</a:t>
            </a:r>
            <a:endParaRPr lang="en-US" dirty="0">
              <a:solidFill>
                <a:srgbClr val="FF0000"/>
              </a:solidFill>
            </a:endParaRPr>
          </a:p>
          <a:p>
            <a:pPr marL="0" indent="0">
              <a:buNone/>
            </a:pPr>
            <a:r>
              <a:rPr lang="en-US" b="1" dirty="0">
                <a:solidFill>
                  <a:srgbClr val="FF0000"/>
                </a:solidFill>
              </a:rPr>
              <a:t>Values (values):</a:t>
            </a:r>
            <a:endParaRPr lang="en-US" b="1" dirty="0">
              <a:solidFill>
                <a:srgbClr val="FF0000"/>
              </a:solidFill>
            </a:endParaRPr>
          </a:p>
          <a:p>
            <a:pPr marL="0" indent="0">
              <a:buNone/>
            </a:pPr>
            <a:r>
              <a:rPr lang="en-US" dirty="0">
                <a:solidFill>
                  <a:srgbClr val="FF0000"/>
                </a:solidFill>
              </a:rPr>
              <a:t>It's a list of numerical values corresponding to each category. In the example, the values are 10, 24, and 15. You can replace these with the actual numerical data you want to visualize.</a:t>
            </a:r>
            <a:endParaRPr lang="en-IN" dirty="0">
              <a:solidFill>
                <a:srgbClr val="FF0000"/>
              </a:solidFill>
            </a:endParaRPr>
          </a:p>
        </p:txBody>
      </p:sp>
      <p:sp>
        <p:nvSpPr>
          <p:cNvPr id="4" name="Date Placeholder 3"/>
          <p:cNvSpPr/>
          <p:nvPr>
            <p:ph type="dt" sz="half" idx="10"/>
          </p:nvPr>
        </p:nvSpPr>
        <p:spPr/>
        <p:txBody>
          <a:bodyPr/>
          <a:lstStyle/>
          <a:p>
            <a:pPr>
              <a:defRPr/>
            </a:pPr>
            <a:fld id="{AC64FACE-2616-4421-8407-E7ACFA418A94}" type="datetime1">
              <a:rPr lang="en-IN" smtClean="0"/>
            </a:fld>
            <a:endParaRPr lang="en-IN"/>
          </a:p>
        </p:txBody>
      </p:sp>
      <p:sp>
        <p:nvSpPr>
          <p:cNvPr id="5" name="Slide Number Placeholder 4"/>
          <p:cNvSpPr/>
          <p:nvPr>
            <p:ph type="sldNum" sz="quarter" idx="12"/>
          </p:nvPr>
        </p:nvSpPr>
        <p:spPr/>
        <p:txBody>
          <a:bodyPr/>
          <a:lstStyle/>
          <a:p>
            <a:pPr>
              <a:defRPr/>
            </a:pPr>
            <a:fld id="{22F2B94A-CF4D-4A0A-B9B4-D18CFD7E6AC8}" type="slidenum">
              <a:rPr lang="en-IN" altLang="en-US" smtClean="0"/>
            </a:fld>
            <a:endParaRPr lang="en-I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1"/>
          <a:stretch>
            <a:fillRect/>
          </a:stretch>
        </p:blipFill>
        <p:spPr>
          <a:xfrm>
            <a:off x="567104" y="1568774"/>
            <a:ext cx="7886700" cy="4249577"/>
          </a:xfrm>
        </p:spPr>
      </p:pic>
      <p:sp>
        <p:nvSpPr>
          <p:cNvPr id="4" name="Date Placeholder 3"/>
          <p:cNvSpPr/>
          <p:nvPr>
            <p:ph type="dt" sz="half" idx="10"/>
          </p:nvPr>
        </p:nvSpPr>
        <p:spPr/>
        <p:txBody>
          <a:bodyPr/>
          <a:lstStyle/>
          <a:p>
            <a:pPr>
              <a:defRPr/>
            </a:pPr>
            <a:fld id="{AC64FACE-2616-4421-8407-E7ACFA418A94}" type="datetime1">
              <a:rPr lang="en-IN" smtClean="0"/>
            </a:fld>
            <a:endParaRPr lang="en-IN"/>
          </a:p>
        </p:txBody>
      </p:sp>
      <p:sp>
        <p:nvSpPr>
          <p:cNvPr id="5" name="Slide Number Placeholder 4"/>
          <p:cNvSpPr/>
          <p:nvPr>
            <p:ph type="sldNum" sz="quarter" idx="12"/>
          </p:nvPr>
        </p:nvSpPr>
        <p:spPr/>
        <p:txBody>
          <a:bodyPr/>
          <a:lstStyle/>
          <a:p>
            <a:pPr>
              <a:defRPr/>
            </a:pPr>
            <a:fld id="{22F2B94A-CF4D-4A0A-B9B4-D18CFD7E6AC8}" type="slidenum">
              <a:rPr lang="en-IN" altLang="en-US" smtClean="0"/>
            </a:fld>
            <a:endParaRPr lang="en-I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title"/>
          </p:nvPr>
        </p:nvSpPr>
        <p:spPr/>
        <p:txBody>
          <a:bodyPr/>
          <a:lstStyle/>
          <a:p>
            <a:br>
              <a:rPr lang="en-IN" b="1" dirty="0"/>
            </a:br>
            <a:endParaRPr lang="en-IN" b="1" dirty="0"/>
          </a:p>
        </p:txBody>
      </p:sp>
      <p:sp>
        <p:nvSpPr>
          <p:cNvPr id="4" name="Date Placeholder 3"/>
          <p:cNvSpPr/>
          <p:nvPr>
            <p:ph type="dt" sz="half" idx="10"/>
          </p:nvPr>
        </p:nvSpPr>
        <p:spPr/>
        <p:txBody>
          <a:bodyPr/>
          <a:lstStyle/>
          <a:p>
            <a:pPr>
              <a:defRPr/>
            </a:pPr>
            <a:fld id="{AC64FACE-2616-4421-8407-E7ACFA418A94}" type="datetime1">
              <a:rPr lang="en-IN" smtClean="0"/>
            </a:fld>
            <a:endParaRPr lang="en-IN"/>
          </a:p>
        </p:txBody>
      </p:sp>
      <p:sp>
        <p:nvSpPr>
          <p:cNvPr id="5" name="Slide Number Placeholder 4"/>
          <p:cNvSpPr/>
          <p:nvPr>
            <p:ph type="sldNum" sz="quarter" idx="12"/>
          </p:nvPr>
        </p:nvSpPr>
        <p:spPr/>
        <p:txBody>
          <a:bodyPr/>
          <a:lstStyle/>
          <a:p>
            <a:pPr>
              <a:defRPr/>
            </a:pPr>
            <a:fld id="{22F2B94A-CF4D-4A0A-B9B4-D18CFD7E6AC8}" type="slidenum">
              <a:rPr lang="en-IN" altLang="en-US" smtClean="0"/>
            </a:fld>
            <a:endParaRPr lang="en-IN" altLang="en-US"/>
          </a:p>
        </p:txBody>
      </p:sp>
      <p:pic>
        <p:nvPicPr>
          <p:cNvPr id="9" name="Content Placeholder 8"/>
          <p:cNvPicPr>
            <a:picLocks noGrp="1" noChangeAspect="1"/>
          </p:cNvPicPr>
          <p:nvPr>
            <p:ph idx="1"/>
          </p:nvPr>
        </p:nvPicPr>
        <p:blipFill>
          <a:blip r:embed="rId1"/>
          <a:stretch>
            <a:fillRect/>
          </a:stretch>
        </p:blipFill>
        <p:spPr>
          <a:xfrm>
            <a:off x="869590" y="1535479"/>
            <a:ext cx="7404820" cy="4351338"/>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ksoSlideStyle" descr="#wm#_a_01_210_112" hidden="1"/>
          <p:cNvSpPr/>
          <p:nvPr/>
        </p:nvSpPr>
        <p:spPr>
          <a:xfrm>
            <a:off x="0" y="0"/>
            <a:ext cx="12700" cy="12700"/>
          </a:xfrm>
          <a:prstGeom prst="rect">
            <a:avLst/>
          </a:prstGeom>
          <a:solidFill>
            <a:schemeClr val="accent1"/>
          </a:solidFill>
          <a:ln w="9525" cap="flat" cmpd="sng">
            <a:solidFill>
              <a:schemeClr val="tx1"/>
            </a:solidFill>
            <a:prstDash val="solid"/>
            <a:miter/>
            <a:headEnd type="none" w="med" len="med"/>
            <a:tailEnd type="none" w="med" len="med"/>
          </a:ln>
        </p:spPr>
        <p:txBody>
          <a:bodyPr/>
          <a:p>
            <a:endParaRPr lang="en-AU" altLang="en-US"/>
          </a:p>
        </p:txBody>
      </p:sp>
      <p:sp>
        <p:nvSpPr>
          <p:cNvPr id="3075" name="Title 3074" descr="#wm#_a_01_210_112_a_1_1#clear#"/>
          <p:cNvSpPr/>
          <p:nvPr>
            <p:ph type="title"/>
          </p:nvPr>
        </p:nvSpPr>
        <p:spPr>
          <a:xfrm>
            <a:off x="457200" y="274955"/>
            <a:ext cx="8229600" cy="1833245"/>
          </a:xfrm>
        </p:spPr>
        <p:txBody>
          <a:bodyPr anchor="ctr"/>
          <a:p>
            <a:r>
              <a:rPr lang="en-AU">
                <a:latin typeface="Arial Rounded MT Bold" charset="0"/>
                <a:ea typeface="Arial Rounded MT Bold" charset="0"/>
              </a:rPr>
              <a:t>PROGRAMMING CONSTRUCT by CSV file Scatter plot</a:t>
            </a:r>
            <a:endParaRPr lang="en-AU">
              <a:latin typeface="Arial Rounded MT Bold" charset="0"/>
              <a:ea typeface="Arial Rounded MT Bold" charset="0"/>
            </a:endParaRPr>
          </a:p>
        </p:txBody>
      </p:sp>
      <p:sp>
        <p:nvSpPr>
          <p:cNvPr id="3076" name="Content Placeholder 3075" descr="#wm#_a_01_210_112_c_1_607*1122"/>
          <p:cNvSpPr/>
          <p:nvPr>
            <p:ph sz="quarter" idx="1"/>
          </p:nvPr>
        </p:nvSpPr>
        <p:spPr>
          <a:xfrm>
            <a:off x="457200" y="1600200"/>
            <a:ext cx="8343265" cy="4442460"/>
          </a:xfrm>
        </p:spPr>
        <p:txBody>
          <a:bodyPr/>
          <a:p>
            <a:pPr marL="0" indent="0">
              <a:buNone/>
            </a:pPr>
            <a:r>
              <a:rPr sz="2400" kern="1200"/>
              <a:t>import matplotlib.pyplot as p</a:t>
            </a:r>
            <a:r>
              <a:rPr lang="en-AU" sz="2400" kern="1200"/>
              <a:t>lt</a:t>
            </a:r>
            <a:r>
              <a:rPr sz="2400" kern="1200"/>
              <a:t> </a:t>
            </a:r>
            <a:endParaRPr sz="2400" kern="1200"/>
          </a:p>
          <a:p>
            <a:pPr marL="0" indent="0">
              <a:buNone/>
            </a:pPr>
            <a:r>
              <a:rPr sz="2400" kern="1200"/>
              <a:t>import pandas as pd </a:t>
            </a:r>
            <a:endParaRPr sz="2400" kern="1200"/>
          </a:p>
          <a:p>
            <a:pPr marL="0" indent="0">
              <a:buNone/>
            </a:pPr>
            <a:r>
              <a:rPr sz="2400" kern="1200"/>
              <a:t>data =pd.read_csv(r"C:Users\11b51\Downloads</a:t>
            </a:r>
            <a:r>
              <a:rPr lang="en-AU" sz="2400" kern="1200"/>
              <a:t>\d</a:t>
            </a:r>
            <a:r>
              <a:rPr sz="2400" kern="1200"/>
              <a:t>ata.csv.txt")</a:t>
            </a:r>
            <a:endParaRPr sz="2400" kern="1200"/>
          </a:p>
          <a:p>
            <a:pPr marL="0" indent="0">
              <a:buNone/>
            </a:pPr>
            <a:r>
              <a:rPr sz="2400" kern="1200"/>
              <a:t>x_values = data ['Pregnancies']</a:t>
            </a:r>
            <a:endParaRPr sz="2400" kern="1200"/>
          </a:p>
          <a:p>
            <a:pPr marL="0" indent="0">
              <a:buNone/>
            </a:pPr>
            <a:r>
              <a:rPr sz="2400" kern="1200"/>
              <a:t>y_values = data['Glucose']</a:t>
            </a:r>
            <a:endParaRPr sz="2400" kern="1200"/>
          </a:p>
          <a:p>
            <a:pPr marL="0" indent="0">
              <a:buNone/>
            </a:pPr>
            <a:r>
              <a:rPr sz="2400" kern="1200"/>
              <a:t>plt.scatter(x_values, y_values, color = 'r', marker= 'o')</a:t>
            </a:r>
            <a:endParaRPr sz="2400" kern="1200"/>
          </a:p>
          <a:p>
            <a:pPr marL="0" indent="0">
              <a:buNone/>
            </a:pPr>
            <a:r>
              <a:rPr sz="2400" kern="1200"/>
              <a:t>pit.xlabel ('X-axis Label')</a:t>
            </a:r>
            <a:endParaRPr sz="2400" kern="1200"/>
          </a:p>
          <a:p>
            <a:pPr marL="0" indent="0">
              <a:buNone/>
            </a:pPr>
            <a:r>
              <a:rPr sz="2400" kern="1200"/>
              <a:t>plt.ylabel("Y-axis Label')</a:t>
            </a:r>
            <a:endParaRPr sz="2400" kern="1200"/>
          </a:p>
          <a:p>
            <a:pPr marL="0" indent="0">
              <a:buNone/>
            </a:pPr>
            <a:r>
              <a:rPr sz="2400" kern="1200"/>
              <a:t>plt.title('Scatter Plot Example')</a:t>
            </a:r>
            <a:endParaRPr sz="2400" kern="1200"/>
          </a:p>
          <a:p>
            <a:pPr marL="0" indent="0">
              <a:buNone/>
            </a:pPr>
            <a:r>
              <a:rPr sz="2400" kern="1200"/>
              <a:t>plt.show()</a:t>
            </a:r>
            <a:endParaRPr sz="2400" kern="1200"/>
          </a:p>
        </p:txBody>
      </p:sp>
      <p:sp>
        <p:nvSpPr>
          <p:cNvPr id="2" name="Slide Number Placeholder 1"/>
          <p:cNvSpPr/>
          <p:nvPr>
            <p:ph type="sldNum" sz="quarter" idx="12"/>
          </p:nvPr>
        </p:nvSpPr>
        <p:spPr/>
        <p:txBody>
          <a:bodyPr/>
          <a:p>
            <a:pPr lvl="0"/>
            <a:fld id="{9A0DB2DC-4C9A-4742-B13C-FB6460FD3503}" type="slidenum">
              <a:rPr lang="zh-CN"/>
            </a:fld>
            <a:endParaRPr lang="zh-CN"/>
          </a:p>
        </p:txBody>
      </p:sp>
      <p:sp>
        <p:nvSpPr>
          <p:cNvPr id="3" name="Date Placeholder 2"/>
          <p:cNvSpPr/>
          <p:nvPr>
            <p:ph type="dt" sz="half" idx="10"/>
          </p:nvPr>
        </p:nvSpPr>
        <p:spPr/>
        <p:txBody>
          <a:bodyPr/>
          <a:p>
            <a:pPr lvl="0"/>
            <a:fld id="{BB962C8B-B14F-4D97-AF65-F5344CB8AC3E}" type="datetime1">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ksoSlideStyle" descr="#wm#_a_01_210_112" hidden="1"/>
          <p:cNvSpPr/>
          <p:nvPr/>
        </p:nvSpPr>
        <p:spPr>
          <a:xfrm>
            <a:off x="0" y="0"/>
            <a:ext cx="12700" cy="12700"/>
          </a:xfrm>
          <a:prstGeom prst="rect">
            <a:avLst/>
          </a:prstGeom>
          <a:solidFill>
            <a:schemeClr val="accent1"/>
          </a:solidFill>
          <a:ln w="9525" cap="flat" cmpd="sng">
            <a:solidFill>
              <a:schemeClr val="tx1"/>
            </a:solidFill>
            <a:prstDash val="solid"/>
            <a:miter/>
            <a:headEnd type="none" w="med" len="med"/>
            <a:tailEnd type="none" w="med" len="med"/>
          </a:ln>
        </p:spPr>
        <p:txBody>
          <a:bodyPr/>
          <a:p>
            <a:endParaRPr lang="en-AU" altLang="en-US"/>
          </a:p>
        </p:txBody>
      </p:sp>
      <p:sp>
        <p:nvSpPr>
          <p:cNvPr id="2" name="Slide Number Placeholder 1"/>
          <p:cNvSpPr/>
          <p:nvPr>
            <p:ph type="sldNum" sz="quarter" idx="12"/>
          </p:nvPr>
        </p:nvSpPr>
        <p:spPr/>
        <p:txBody>
          <a:bodyPr/>
          <a:p>
            <a:pPr lvl="0"/>
            <a:fld id="{9A0DB2DC-4C9A-4742-B13C-FB6460FD3503}" type="slidenum">
              <a:rPr lang="zh-CN"/>
            </a:fld>
            <a:endParaRPr lang="zh-CN"/>
          </a:p>
        </p:txBody>
      </p:sp>
      <p:sp>
        <p:nvSpPr>
          <p:cNvPr id="3" name="Date Placeholder 2"/>
          <p:cNvSpPr/>
          <p:nvPr>
            <p:ph type="dt" sz="half" idx="10"/>
          </p:nvPr>
        </p:nvSpPr>
        <p:spPr/>
        <p:txBody>
          <a:bodyPr/>
          <a:p>
            <a:pPr lvl="0"/>
            <a:fld id="{BB962C8B-B14F-4D97-AF65-F5344CB8AC3E}" type="datetime1">
              <a:rPr lang="zh-CN" altLang="en-US"/>
            </a:fld>
            <a:endParaRPr lang="zh-CN" altLang="en-US"/>
          </a:p>
        </p:txBody>
      </p:sp>
      <p:pic>
        <p:nvPicPr>
          <p:cNvPr id="4" name="Picture 3"/>
          <p:cNvPicPr>
            <a:picLocks noChangeAspect="1"/>
          </p:cNvPicPr>
          <p:nvPr/>
        </p:nvPicPr>
        <p:blipFill>
          <a:blip r:embed="rId1"/>
          <a:stretch>
            <a:fillRect/>
          </a:stretch>
        </p:blipFill>
        <p:spPr>
          <a:xfrm>
            <a:off x="2294255" y="892175"/>
            <a:ext cx="4936490" cy="53213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ksoSlideStyle" descr="#wm#_a_01_210_112" hidden="1"/>
          <p:cNvSpPr/>
          <p:nvPr/>
        </p:nvSpPr>
        <p:spPr>
          <a:xfrm>
            <a:off x="0" y="0"/>
            <a:ext cx="12700" cy="12700"/>
          </a:xfrm>
          <a:prstGeom prst="rect">
            <a:avLst/>
          </a:prstGeom>
          <a:solidFill>
            <a:schemeClr val="accent1"/>
          </a:solidFill>
          <a:ln w="9525" cap="flat" cmpd="sng">
            <a:solidFill>
              <a:schemeClr val="tx1"/>
            </a:solidFill>
            <a:prstDash val="solid"/>
            <a:miter/>
            <a:headEnd type="none" w="med" len="med"/>
            <a:tailEnd type="none" w="med" len="med"/>
          </a:ln>
        </p:spPr>
        <p:txBody>
          <a:bodyPr/>
          <a:p>
            <a:endParaRPr lang="en-AU" altLang="en-US"/>
          </a:p>
        </p:txBody>
      </p:sp>
      <p:sp>
        <p:nvSpPr>
          <p:cNvPr id="2" name="Slide Number Placeholder 1"/>
          <p:cNvSpPr/>
          <p:nvPr>
            <p:ph type="sldNum" sz="quarter" idx="12"/>
          </p:nvPr>
        </p:nvSpPr>
        <p:spPr/>
        <p:txBody>
          <a:bodyPr/>
          <a:p>
            <a:pPr lvl="0"/>
            <a:fld id="{9A0DB2DC-4C9A-4742-B13C-FB6460FD3503}" type="slidenum">
              <a:rPr lang="zh-CN"/>
            </a:fld>
            <a:endParaRPr lang="zh-CN"/>
          </a:p>
        </p:txBody>
      </p:sp>
      <p:sp>
        <p:nvSpPr>
          <p:cNvPr id="3" name="Date Placeholder 2"/>
          <p:cNvSpPr/>
          <p:nvPr>
            <p:ph type="dt" sz="half" idx="10"/>
          </p:nvPr>
        </p:nvSpPr>
        <p:spPr/>
        <p:txBody>
          <a:bodyPr/>
          <a:p>
            <a:pPr lvl="0"/>
            <a:fld id="{BB962C8B-B14F-4D97-AF65-F5344CB8AC3E}" type="datetime1">
              <a:rPr lang="zh-CN" altLang="en-US"/>
            </a:fld>
            <a:endParaRPr lang="zh-CN" altLang="en-US"/>
          </a:p>
        </p:txBody>
      </p:sp>
      <p:pic>
        <p:nvPicPr>
          <p:cNvPr id="4" name="Picture 3"/>
          <p:cNvPicPr>
            <a:picLocks noChangeAspect="1"/>
          </p:cNvPicPr>
          <p:nvPr/>
        </p:nvPicPr>
        <p:blipFill>
          <a:blip r:embed="rId1"/>
          <a:stretch>
            <a:fillRect/>
          </a:stretch>
        </p:blipFill>
        <p:spPr>
          <a:xfrm>
            <a:off x="449580" y="1612265"/>
            <a:ext cx="8035290" cy="3368040"/>
          </a:xfrm>
          <a:prstGeom prst="rect">
            <a:avLst/>
          </a:prstGeom>
        </p:spPr>
      </p:pic>
      <p:pic>
        <p:nvPicPr>
          <p:cNvPr id="6" name="Picture 5"/>
          <p:cNvPicPr>
            <a:picLocks noChangeAspect="1"/>
          </p:cNvPicPr>
          <p:nvPr/>
        </p:nvPicPr>
        <p:blipFill>
          <a:blip r:embed="rId2"/>
          <a:stretch>
            <a:fillRect/>
          </a:stretch>
        </p:blipFill>
        <p:spPr>
          <a:xfrm>
            <a:off x="4707255" y="2018665"/>
            <a:ext cx="3377565" cy="282130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ksoSlideStyle" descr="#wm#_a_01_210_112" hidden="1"/>
          <p:cNvSpPr/>
          <p:nvPr/>
        </p:nvSpPr>
        <p:spPr>
          <a:xfrm>
            <a:off x="0" y="0"/>
            <a:ext cx="12700" cy="12700"/>
          </a:xfrm>
          <a:prstGeom prst="rect">
            <a:avLst/>
          </a:prstGeom>
          <a:solidFill>
            <a:schemeClr val="accent1"/>
          </a:solidFill>
          <a:ln w="9525" cap="flat" cmpd="sng">
            <a:solidFill>
              <a:schemeClr val="tx1"/>
            </a:solidFill>
            <a:prstDash val="solid"/>
            <a:miter/>
            <a:headEnd type="none" w="med" len="med"/>
            <a:tailEnd type="none" w="med" len="med"/>
          </a:ln>
        </p:spPr>
        <p:txBody>
          <a:bodyPr/>
          <a:p>
            <a:endParaRPr lang="en-AU" altLang="en-US"/>
          </a:p>
        </p:txBody>
      </p:sp>
      <p:sp>
        <p:nvSpPr>
          <p:cNvPr id="3075" name="Title 3074" descr="#wm#_a_01_210_112_a_1_1#clear#"/>
          <p:cNvSpPr/>
          <p:nvPr>
            <p:ph type="title"/>
          </p:nvPr>
        </p:nvSpPr>
        <p:spPr>
          <a:xfrm>
            <a:off x="457200" y="627380"/>
            <a:ext cx="8229600" cy="1468755"/>
          </a:xfrm>
        </p:spPr>
        <p:txBody>
          <a:bodyPr anchor="ctr"/>
          <a:p>
            <a:r>
              <a:rPr lang="en-AU">
                <a:latin typeface="Arial Rounded MT Bold" charset="0"/>
                <a:ea typeface="Arial Rounded MT Bold" charset="0"/>
                <a:sym typeface="+mn-ea"/>
              </a:rPr>
              <a:t>PROGRAMMING CONSTRUCT by CSV file Bar plot</a:t>
            </a:r>
            <a:endParaRPr lang="en-AU">
              <a:latin typeface="Arial Rounded MT Bold" charset="0"/>
              <a:ea typeface="Arial Rounded MT Bold" charset="0"/>
            </a:endParaRPr>
          </a:p>
          <a:p/>
        </p:txBody>
      </p:sp>
      <p:sp>
        <p:nvSpPr>
          <p:cNvPr id="3076" name="Content Placeholder 3075" descr="#wm#_a_01_210_112_c_1_607*1122"/>
          <p:cNvSpPr/>
          <p:nvPr>
            <p:ph sz="quarter" idx="1"/>
          </p:nvPr>
        </p:nvSpPr>
        <p:spPr>
          <a:xfrm>
            <a:off x="457200" y="1666240"/>
            <a:ext cx="8420735" cy="4390390"/>
          </a:xfrm>
        </p:spPr>
        <p:txBody>
          <a:bodyPr/>
          <a:p>
            <a:pPr marL="0" indent="0">
              <a:buNone/>
            </a:pPr>
            <a:r>
              <a:rPr sz="2400" kern="1200"/>
              <a:t>import pandas as pd</a:t>
            </a:r>
            <a:endParaRPr sz="2400" kern="1200"/>
          </a:p>
          <a:p>
            <a:pPr marL="0" indent="0">
              <a:buNone/>
            </a:pPr>
            <a:r>
              <a:rPr sz="2400" kern="1200"/>
              <a:t>import matplotlib.pyplot as plt</a:t>
            </a:r>
            <a:endParaRPr sz="2400" kern="1200"/>
          </a:p>
          <a:p>
            <a:pPr marL="0" indent="0">
              <a:buNone/>
            </a:pPr>
            <a:r>
              <a:rPr sz="2400" kern="1200"/>
              <a:t>csv_file_path =r"C:\Users\11b51\Downloads\data.csv.txt"</a:t>
            </a:r>
            <a:endParaRPr sz="2400" kern="1200"/>
          </a:p>
          <a:p>
            <a:pPr marL="0" indent="0">
              <a:buNone/>
            </a:pPr>
            <a:r>
              <a:rPr sz="2400" kern="1200"/>
              <a:t>data = pd.read_csv(csv_file_path)</a:t>
            </a:r>
            <a:endParaRPr sz="2400" kern="1200"/>
          </a:p>
          <a:p>
            <a:pPr marL="0" indent="0">
              <a:buNone/>
            </a:pPr>
            <a:r>
              <a:rPr sz="2400" kern="1200"/>
              <a:t>categories = data['Pregnancies']</a:t>
            </a:r>
            <a:endParaRPr sz="2400" kern="1200"/>
          </a:p>
          <a:p>
            <a:pPr marL="0" indent="0">
              <a:buNone/>
            </a:pPr>
            <a:r>
              <a:rPr sz="2400" kern="1200"/>
              <a:t>values = data['Glucose']</a:t>
            </a:r>
            <a:endParaRPr sz="2400" kern="1200"/>
          </a:p>
          <a:p>
            <a:pPr marL="0" indent="0">
              <a:buNone/>
            </a:pPr>
            <a:r>
              <a:rPr sz="2400" kern="1200"/>
              <a:t>plt.bar(categories, values, color='blue')</a:t>
            </a:r>
            <a:endParaRPr sz="2400" kern="1200"/>
          </a:p>
          <a:p>
            <a:pPr marL="0" indent="0">
              <a:buNone/>
            </a:pPr>
            <a:r>
              <a:rPr sz="2400" kern="1200"/>
              <a:t>plt.xlabel('Pregnancies')</a:t>
            </a:r>
            <a:endParaRPr sz="2400" kern="1200"/>
          </a:p>
          <a:p>
            <a:pPr marL="0" indent="0">
              <a:buNone/>
            </a:pPr>
            <a:r>
              <a:rPr sz="2400" kern="1200"/>
              <a:t>plt.ylabel('Glucose')</a:t>
            </a:r>
            <a:endParaRPr sz="2400" kern="1200"/>
          </a:p>
          <a:p>
            <a:pPr marL="0" indent="0">
              <a:buNone/>
            </a:pPr>
            <a:r>
              <a:rPr sz="2400" kern="1200"/>
              <a:t>plt.title('Bar Plot from CSV Data')</a:t>
            </a:r>
            <a:endParaRPr sz="2400" kern="1200"/>
          </a:p>
          <a:p>
            <a:pPr marL="0" indent="0">
              <a:buNone/>
            </a:pPr>
            <a:r>
              <a:rPr sz="2400" kern="1200"/>
              <a:t>plt.show()</a:t>
            </a:r>
            <a:endParaRPr sz="2400" kern="1200"/>
          </a:p>
        </p:txBody>
      </p:sp>
      <p:sp>
        <p:nvSpPr>
          <p:cNvPr id="2" name="Slide Number Placeholder 1"/>
          <p:cNvSpPr/>
          <p:nvPr>
            <p:ph type="sldNum" sz="quarter" idx="12"/>
          </p:nvPr>
        </p:nvSpPr>
        <p:spPr/>
        <p:txBody>
          <a:bodyPr/>
          <a:p>
            <a:pPr lvl="0"/>
            <a:fld id="{9A0DB2DC-4C9A-4742-B13C-FB6460FD3503}" type="slidenum">
              <a:rPr lang="zh-CN"/>
            </a:fld>
            <a:endParaRPr lang="zh-CN"/>
          </a:p>
        </p:txBody>
      </p:sp>
      <p:sp>
        <p:nvSpPr>
          <p:cNvPr id="3" name="Date Placeholder 2"/>
          <p:cNvSpPr/>
          <p:nvPr>
            <p:ph type="dt" sz="half" idx="10"/>
          </p:nvPr>
        </p:nvSpPr>
        <p:spPr/>
        <p:txBody>
          <a:bodyPr/>
          <a:p>
            <a:pPr lvl="0"/>
            <a:fld id="{BB962C8B-B14F-4D97-AF65-F5344CB8AC3E}" type="datetime1">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ksoSlideStyle" descr="#wm#_a_01_210_112" hidden="1"/>
          <p:cNvSpPr/>
          <p:nvPr/>
        </p:nvSpPr>
        <p:spPr>
          <a:xfrm>
            <a:off x="0" y="0"/>
            <a:ext cx="12700" cy="12700"/>
          </a:xfrm>
          <a:prstGeom prst="rect">
            <a:avLst/>
          </a:prstGeom>
          <a:solidFill>
            <a:schemeClr val="accent1"/>
          </a:solidFill>
          <a:ln w="9525" cap="flat" cmpd="sng">
            <a:solidFill>
              <a:schemeClr val="tx1"/>
            </a:solidFill>
            <a:prstDash val="solid"/>
            <a:miter/>
            <a:headEnd type="none" w="med" len="med"/>
            <a:tailEnd type="none" w="med" len="med"/>
          </a:ln>
        </p:spPr>
        <p:txBody>
          <a:bodyPr/>
          <a:p>
            <a:endParaRPr lang="en-AU" altLang="en-US"/>
          </a:p>
        </p:txBody>
      </p:sp>
      <p:sp>
        <p:nvSpPr>
          <p:cNvPr id="2" name="Slide Number Placeholder 1"/>
          <p:cNvSpPr/>
          <p:nvPr>
            <p:ph type="sldNum" sz="quarter" idx="12"/>
          </p:nvPr>
        </p:nvSpPr>
        <p:spPr/>
        <p:txBody>
          <a:bodyPr/>
          <a:p>
            <a:pPr lvl="0"/>
            <a:fld id="{9A0DB2DC-4C9A-4742-B13C-FB6460FD3503}" type="slidenum">
              <a:rPr lang="zh-CN"/>
            </a:fld>
            <a:endParaRPr lang="zh-CN"/>
          </a:p>
        </p:txBody>
      </p:sp>
      <p:sp>
        <p:nvSpPr>
          <p:cNvPr id="3" name="Date Placeholder 2"/>
          <p:cNvSpPr/>
          <p:nvPr>
            <p:ph type="dt" sz="half" idx="10"/>
          </p:nvPr>
        </p:nvSpPr>
        <p:spPr/>
        <p:txBody>
          <a:bodyPr/>
          <a:p>
            <a:pPr lvl="0"/>
            <a:fld id="{BB962C8B-B14F-4D97-AF65-F5344CB8AC3E}" type="datetime1">
              <a:rPr lang="zh-CN" altLang="en-US"/>
            </a:fld>
            <a:endParaRPr lang="zh-CN" altLang="en-US"/>
          </a:p>
        </p:txBody>
      </p:sp>
      <p:pic>
        <p:nvPicPr>
          <p:cNvPr id="4" name="Picture 3"/>
          <p:cNvPicPr>
            <a:picLocks noChangeAspect="1"/>
          </p:cNvPicPr>
          <p:nvPr/>
        </p:nvPicPr>
        <p:blipFill>
          <a:blip r:embed="rId1"/>
          <a:stretch>
            <a:fillRect/>
          </a:stretch>
        </p:blipFill>
        <p:spPr>
          <a:xfrm>
            <a:off x="2308860" y="1256030"/>
            <a:ext cx="4867910" cy="4879975"/>
          </a:xfrm>
          <a:prstGeom prst="rect">
            <a:avLst/>
          </a:prstGeom>
        </p:spPr>
      </p:pic>
      <p:sp>
        <p:nvSpPr>
          <p:cNvPr id="5" name="DRAWINGSTR_UNKNOWNSHAPENAME 4"/>
          <p:cNvSpPr/>
          <p:nvPr/>
        </p:nvSpPr>
        <p:spPr>
          <a:xfrm>
            <a:off x="0" y="0"/>
            <a:ext cx="127000" cy="12700"/>
          </a:xfrm>
          <a:prstGeom prst="rect">
            <a:avLst/>
          </a:prstGeom>
        </p:spPr>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ksoSlideStyle" descr="#wm#_a_01_210_112" hidden="1"/>
          <p:cNvSpPr/>
          <p:nvPr/>
        </p:nvSpPr>
        <p:spPr>
          <a:xfrm>
            <a:off x="0" y="0"/>
            <a:ext cx="12700" cy="12700"/>
          </a:xfrm>
          <a:prstGeom prst="rect">
            <a:avLst/>
          </a:prstGeom>
          <a:solidFill>
            <a:schemeClr val="accent1"/>
          </a:solidFill>
          <a:ln w="9525" cap="flat" cmpd="sng">
            <a:solidFill>
              <a:schemeClr val="tx1"/>
            </a:solidFill>
            <a:prstDash val="solid"/>
            <a:miter/>
            <a:headEnd type="none" w="med" len="med"/>
            <a:tailEnd type="none" w="med" len="med"/>
          </a:ln>
        </p:spPr>
        <p:txBody>
          <a:bodyPr/>
          <a:p>
            <a:endParaRPr lang="en-AU" altLang="en-US"/>
          </a:p>
        </p:txBody>
      </p:sp>
      <p:sp>
        <p:nvSpPr>
          <p:cNvPr id="3076" name="Content Placeholder 3075" descr="#wm#_a_01_210_112_c_1_607*1122"/>
          <p:cNvSpPr/>
          <p:nvPr>
            <p:ph sz="quarter" idx="1"/>
          </p:nvPr>
        </p:nvSpPr>
        <p:spPr>
          <a:xfrm>
            <a:off x="457200" y="1600200"/>
            <a:ext cx="4038600" cy="2185988"/>
          </a:xfrm>
        </p:spPr>
        <p:txBody>
          <a:bodyPr/>
          <a:p>
            <a:endParaRPr sz="2400" kern="1200"/>
          </a:p>
        </p:txBody>
      </p:sp>
      <p:sp>
        <p:nvSpPr>
          <p:cNvPr id="2" name="Slide Number Placeholder 1"/>
          <p:cNvSpPr/>
          <p:nvPr>
            <p:ph type="sldNum" sz="quarter" idx="12"/>
          </p:nvPr>
        </p:nvSpPr>
        <p:spPr/>
        <p:txBody>
          <a:bodyPr/>
          <a:p>
            <a:pPr lvl="0"/>
            <a:fld id="{9A0DB2DC-4C9A-4742-B13C-FB6460FD3503}" type="slidenum">
              <a:rPr lang="zh-CN"/>
            </a:fld>
            <a:endParaRPr lang="zh-CN"/>
          </a:p>
        </p:txBody>
      </p:sp>
      <p:sp>
        <p:nvSpPr>
          <p:cNvPr id="3" name="Date Placeholder 2"/>
          <p:cNvSpPr/>
          <p:nvPr>
            <p:ph type="dt" sz="half" idx="10"/>
          </p:nvPr>
        </p:nvSpPr>
        <p:spPr/>
        <p:txBody>
          <a:bodyPr/>
          <a:p>
            <a:pPr lvl="0"/>
            <a:fld id="{BB962C8B-B14F-4D97-AF65-F5344CB8AC3E}" type="datetime1">
              <a:rPr lang="zh-CN" altLang="en-US"/>
            </a:fld>
            <a:endParaRPr lang="zh-CN" altLang="en-US"/>
          </a:p>
        </p:txBody>
      </p:sp>
      <p:sp>
        <p:nvSpPr>
          <p:cNvPr id="4" name="DRAWINGSTR_UNKNOWNSHAPENAME 3"/>
          <p:cNvSpPr/>
          <p:nvPr/>
        </p:nvSpPr>
        <p:spPr>
          <a:xfrm>
            <a:off x="0" y="0"/>
            <a:ext cx="127000" cy="12700"/>
          </a:xfrm>
          <a:prstGeom prst="rect">
            <a:avLst/>
          </a:prstGeom>
        </p:spPr>
      </p:sp>
      <p:pic>
        <p:nvPicPr>
          <p:cNvPr id="5" name="Picture 4"/>
          <p:cNvPicPr>
            <a:picLocks noChangeAspect="1"/>
          </p:cNvPicPr>
          <p:nvPr/>
        </p:nvPicPr>
        <p:blipFill>
          <a:blip r:embed="rId1"/>
          <a:stretch>
            <a:fillRect/>
          </a:stretch>
        </p:blipFill>
        <p:spPr>
          <a:xfrm>
            <a:off x="457200" y="1427480"/>
            <a:ext cx="8271510" cy="4003040"/>
          </a:xfrm>
          <a:prstGeom prst="rect">
            <a:avLst/>
          </a:prstGeom>
        </p:spPr>
      </p:pic>
      <p:pic>
        <p:nvPicPr>
          <p:cNvPr id="6" name="Picture 5"/>
          <p:cNvPicPr>
            <a:picLocks noChangeAspect="1"/>
          </p:cNvPicPr>
          <p:nvPr/>
        </p:nvPicPr>
        <p:blipFill>
          <a:blip r:embed="rId2"/>
          <a:stretch>
            <a:fillRect/>
          </a:stretch>
        </p:blipFill>
        <p:spPr>
          <a:xfrm>
            <a:off x="5215255" y="2482850"/>
            <a:ext cx="3077845" cy="27000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title"/>
          </p:nvPr>
        </p:nvSpPr>
        <p:spPr>
          <a:xfrm>
            <a:off x="628650" y="647272"/>
            <a:ext cx="7886700" cy="1043416"/>
          </a:xfrm>
        </p:spPr>
        <p:txBody>
          <a:bodyPr/>
          <a:lstStyle/>
          <a:p>
            <a:r>
              <a:rPr lang="en-IN" b="1" dirty="0"/>
              <a:t>APPLICATIONS</a:t>
            </a:r>
            <a:endParaRPr lang="en-IN" b="1" dirty="0"/>
          </a:p>
        </p:txBody>
      </p:sp>
      <p:sp>
        <p:nvSpPr>
          <p:cNvPr id="3" name="Content Placeholder 2"/>
          <p:cNvSpPr/>
          <p:nvPr>
            <p:ph idx="1"/>
          </p:nvPr>
        </p:nvSpPr>
        <p:spPr>
          <a:xfrm>
            <a:off x="628650" y="1253331"/>
            <a:ext cx="7886700" cy="4351338"/>
          </a:xfrm>
        </p:spPr>
        <p:txBody>
          <a:bodyPr/>
          <a:lstStyle/>
          <a:p>
            <a:r>
              <a:rPr lang="en-IN" b="1" dirty="0"/>
              <a:t>Data Exploration:</a:t>
            </a:r>
            <a:endParaRPr lang="en-IN" b="1" dirty="0"/>
          </a:p>
          <a:p>
            <a:r>
              <a:rPr lang="en-IN" dirty="0"/>
              <a:t>Bar Graphs: Displaying categorical data distribution, comparing quantities, or showing trends over time.</a:t>
            </a:r>
            <a:endParaRPr lang="en-IN" dirty="0"/>
          </a:p>
          <a:p>
            <a:r>
              <a:rPr lang="en-IN" dirty="0"/>
              <a:t>Scatter Plots: Exploring relationships between two continuous variables, identifying patterns, and outliers.</a:t>
            </a:r>
            <a:endParaRPr lang="en-IN" dirty="0"/>
          </a:p>
          <a:p>
            <a:r>
              <a:rPr lang="en-IN" b="1" dirty="0"/>
              <a:t>Performance Analysis</a:t>
            </a:r>
            <a:r>
              <a:rPr lang="en-IN" dirty="0"/>
              <a:t>:</a:t>
            </a:r>
            <a:endParaRPr lang="en-IN" dirty="0"/>
          </a:p>
          <a:p>
            <a:r>
              <a:rPr lang="en-IN" dirty="0"/>
              <a:t>Bar Graphs: Comparing performance metrics across different categories or groups.</a:t>
            </a:r>
            <a:endParaRPr lang="en-IN" dirty="0"/>
          </a:p>
          <a:p>
            <a:r>
              <a:rPr lang="en-IN" dirty="0"/>
              <a:t>Scatter Plots: </a:t>
            </a:r>
            <a:r>
              <a:rPr lang="en-IN" dirty="0" err="1"/>
              <a:t>Analyzing</a:t>
            </a:r>
            <a:r>
              <a:rPr lang="en-IN" dirty="0"/>
              <a:t> correlations between performance variables.</a:t>
            </a:r>
            <a:endParaRPr lang="en-IN" dirty="0"/>
          </a:p>
          <a:p>
            <a:r>
              <a:rPr lang="en-IN" b="1" dirty="0"/>
              <a:t>Market Research:</a:t>
            </a:r>
            <a:endParaRPr lang="en-IN" b="1" dirty="0"/>
          </a:p>
          <a:p>
            <a:r>
              <a:rPr lang="en-IN" dirty="0"/>
              <a:t>Bar Graphs: Visualizing market share, product sales, or customer satisfaction.</a:t>
            </a:r>
            <a:endParaRPr lang="en-IN" dirty="0"/>
          </a:p>
          <a:p>
            <a:r>
              <a:rPr lang="en-IN" dirty="0"/>
              <a:t>Scatter Plots: Identifying patterns or trends in market </a:t>
            </a:r>
            <a:r>
              <a:rPr lang="en-IN" dirty="0" err="1"/>
              <a:t>behavior</a:t>
            </a:r>
            <a:r>
              <a:rPr lang="en-IN" dirty="0"/>
              <a:t>.</a:t>
            </a:r>
            <a:endParaRPr lang="en-IN" dirty="0"/>
          </a:p>
        </p:txBody>
      </p:sp>
      <p:sp>
        <p:nvSpPr>
          <p:cNvPr id="4" name="Date Placeholder 3"/>
          <p:cNvSpPr/>
          <p:nvPr>
            <p:ph type="dt" sz="half" idx="10"/>
          </p:nvPr>
        </p:nvSpPr>
        <p:spPr/>
        <p:txBody>
          <a:bodyPr/>
          <a:lstStyle/>
          <a:p>
            <a:pPr>
              <a:defRPr/>
            </a:pPr>
            <a:fld id="{AC64FACE-2616-4421-8407-E7ACFA418A94}" type="datetime1">
              <a:rPr lang="en-IN" smtClean="0"/>
            </a:fld>
            <a:endParaRPr lang="en-IN"/>
          </a:p>
        </p:txBody>
      </p:sp>
      <p:sp>
        <p:nvSpPr>
          <p:cNvPr id="5" name="Slide Number Placeholder 4"/>
          <p:cNvSpPr/>
          <p:nvPr>
            <p:ph type="sldNum" sz="quarter" idx="12"/>
          </p:nvPr>
        </p:nvSpPr>
        <p:spPr/>
        <p:txBody>
          <a:bodyPr/>
          <a:lstStyle/>
          <a:p>
            <a:pPr>
              <a:defRPr/>
            </a:pPr>
            <a:fld id="{22F2B94A-CF4D-4A0A-B9B4-D18CFD7E6AC8}" type="slidenum">
              <a:rPr lang="en-IN" altLang="en-US" smtClean="0"/>
            </a:fld>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title"/>
          </p:nvPr>
        </p:nvSpPr>
        <p:spPr/>
        <p:txBody>
          <a:bodyPr/>
          <a:lstStyle/>
          <a:p>
            <a:br>
              <a:rPr lang="en-IN" b="1" dirty="0"/>
            </a:br>
            <a:r>
              <a:rPr lang="en-IN" sz="4000" b="1" dirty="0"/>
              <a:t>QUESTION 4</a:t>
            </a:r>
            <a:br>
              <a:rPr lang="en-IN" b="1" dirty="0"/>
            </a:br>
            <a:endParaRPr lang="en-IN" b="1" dirty="0"/>
          </a:p>
        </p:txBody>
      </p:sp>
      <p:sp>
        <p:nvSpPr>
          <p:cNvPr id="3" name="Content Placeholder 2"/>
          <p:cNvSpPr/>
          <p:nvPr>
            <p:ph idx="1"/>
          </p:nvPr>
        </p:nvSpPr>
        <p:spPr/>
        <p:txBody>
          <a:bodyPr/>
          <a:lstStyle/>
          <a:p>
            <a:r>
              <a:rPr lang="en-US" sz="2800" b="1" dirty="0"/>
              <a:t>a) Write a Python program to Demonstrate how to Draw a Bar Plot using Matplotlib.</a:t>
            </a:r>
            <a:endParaRPr lang="en-US" sz="2800" b="1" dirty="0"/>
          </a:p>
          <a:p>
            <a:r>
              <a:rPr lang="en-US" sz="2800" b="1" dirty="0"/>
              <a:t> b) Write a Python program to Demonstrate how to Draw a Scatter Plot using Matplotlib. </a:t>
            </a:r>
            <a:endParaRPr lang="en-IN" sz="2800" b="1" dirty="0"/>
          </a:p>
        </p:txBody>
      </p:sp>
      <p:sp>
        <p:nvSpPr>
          <p:cNvPr id="4" name="Date Placeholder 3"/>
          <p:cNvSpPr/>
          <p:nvPr>
            <p:ph type="dt" sz="half" idx="10"/>
          </p:nvPr>
        </p:nvSpPr>
        <p:spPr/>
        <p:txBody>
          <a:bodyPr/>
          <a:lstStyle/>
          <a:p>
            <a:pPr>
              <a:defRPr/>
            </a:pPr>
            <a:fld id="{AC64FACE-2616-4421-8407-E7ACFA418A94}" type="datetime1">
              <a:rPr lang="en-IN" smtClean="0"/>
            </a:fld>
            <a:endParaRPr lang="en-IN"/>
          </a:p>
        </p:txBody>
      </p:sp>
      <p:sp>
        <p:nvSpPr>
          <p:cNvPr id="5" name="Slide Number Placeholder 4"/>
          <p:cNvSpPr/>
          <p:nvPr>
            <p:ph type="sldNum" sz="quarter" idx="12"/>
          </p:nvPr>
        </p:nvSpPr>
        <p:spPr/>
        <p:txBody>
          <a:bodyPr/>
          <a:lstStyle/>
          <a:p>
            <a:pPr>
              <a:defRPr/>
            </a:pPr>
            <a:fld id="{22F2B94A-CF4D-4A0A-B9B4-D18CFD7E6AC8}" type="slidenum">
              <a:rPr lang="en-IN" altLang="en-US" smtClean="0"/>
            </a:fld>
            <a:endParaRPr lang="en-I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title"/>
          </p:nvPr>
        </p:nvSpPr>
        <p:spPr>
          <a:xfrm>
            <a:off x="628650" y="647272"/>
            <a:ext cx="7886700" cy="1043416"/>
          </a:xfrm>
        </p:spPr>
        <p:txBody>
          <a:bodyPr/>
          <a:lstStyle/>
          <a:p>
            <a:r>
              <a:rPr lang="en-IN" b="1" dirty="0"/>
              <a:t>APPLICATIONS</a:t>
            </a:r>
            <a:endParaRPr lang="en-IN" b="1" dirty="0"/>
          </a:p>
        </p:txBody>
      </p:sp>
      <p:sp>
        <p:nvSpPr>
          <p:cNvPr id="3" name="Content Placeholder 2"/>
          <p:cNvSpPr/>
          <p:nvPr>
            <p:ph idx="1"/>
          </p:nvPr>
        </p:nvSpPr>
        <p:spPr>
          <a:xfrm>
            <a:off x="628650" y="1253331"/>
            <a:ext cx="7886700" cy="4351338"/>
          </a:xfrm>
        </p:spPr>
        <p:txBody>
          <a:bodyPr/>
          <a:lstStyle/>
          <a:p>
            <a:r>
              <a:rPr lang="en-IN" b="1" dirty="0"/>
              <a:t>Scientific Research:</a:t>
            </a:r>
            <a:endParaRPr lang="en-IN" b="1" dirty="0"/>
          </a:p>
          <a:p>
            <a:r>
              <a:rPr lang="en-IN" dirty="0"/>
              <a:t>Bar Graphs: Representing experimental results, comparing data sets.</a:t>
            </a:r>
            <a:endParaRPr lang="en-IN" dirty="0"/>
          </a:p>
          <a:p>
            <a:r>
              <a:rPr lang="en-IN" dirty="0"/>
              <a:t>Scatter Plots: </a:t>
            </a:r>
            <a:r>
              <a:rPr lang="en-IN" dirty="0" err="1"/>
              <a:t>Analyzing</a:t>
            </a:r>
            <a:r>
              <a:rPr lang="en-IN" dirty="0"/>
              <a:t> scientific measurements, exploring relationships between variables.</a:t>
            </a:r>
            <a:endParaRPr lang="en-IN" dirty="0"/>
          </a:p>
          <a:p>
            <a:r>
              <a:rPr lang="en-IN" b="1" dirty="0"/>
              <a:t>Finance:</a:t>
            </a:r>
            <a:endParaRPr lang="en-IN" b="1" dirty="0"/>
          </a:p>
          <a:p>
            <a:r>
              <a:rPr lang="en-IN" dirty="0"/>
              <a:t>Bar Graphs: Visualizing financial data such as revenue, expenses, and profits.</a:t>
            </a:r>
            <a:endParaRPr lang="en-IN" dirty="0"/>
          </a:p>
          <a:p>
            <a:r>
              <a:rPr lang="en-IN" dirty="0"/>
              <a:t>Scatter Plots: Exploring correlations between financial indicators.</a:t>
            </a:r>
            <a:endParaRPr lang="en-IN" dirty="0"/>
          </a:p>
          <a:p>
            <a:r>
              <a:rPr lang="en-IN" b="1" dirty="0"/>
              <a:t>Healthcare Analytics:</a:t>
            </a:r>
            <a:endParaRPr lang="en-IN" b="1" dirty="0"/>
          </a:p>
          <a:p>
            <a:r>
              <a:rPr lang="en-IN" dirty="0"/>
              <a:t>Bar Graphs: Comparing patient outcomes, visualizing hospital performance.</a:t>
            </a:r>
            <a:endParaRPr lang="en-IN" dirty="0"/>
          </a:p>
          <a:p>
            <a:r>
              <a:rPr lang="en-IN" dirty="0"/>
              <a:t>Scatter Plots: </a:t>
            </a:r>
            <a:r>
              <a:rPr lang="en-IN" dirty="0" err="1"/>
              <a:t>Analyzing</a:t>
            </a:r>
            <a:r>
              <a:rPr lang="en-IN" dirty="0"/>
              <a:t> relationships between health parameters.</a:t>
            </a:r>
            <a:endParaRPr lang="en-IN" dirty="0"/>
          </a:p>
        </p:txBody>
      </p:sp>
      <p:sp>
        <p:nvSpPr>
          <p:cNvPr id="4" name="Date Placeholder 3"/>
          <p:cNvSpPr/>
          <p:nvPr>
            <p:ph type="dt" sz="half" idx="10"/>
          </p:nvPr>
        </p:nvSpPr>
        <p:spPr/>
        <p:txBody>
          <a:bodyPr/>
          <a:lstStyle/>
          <a:p>
            <a:pPr>
              <a:defRPr/>
            </a:pPr>
            <a:fld id="{AC64FACE-2616-4421-8407-E7ACFA418A94}" type="datetime1">
              <a:rPr lang="en-IN" smtClean="0"/>
            </a:fld>
            <a:endParaRPr lang="en-IN"/>
          </a:p>
        </p:txBody>
      </p:sp>
      <p:sp>
        <p:nvSpPr>
          <p:cNvPr id="5" name="Slide Number Placeholder 4"/>
          <p:cNvSpPr/>
          <p:nvPr>
            <p:ph type="sldNum" sz="quarter" idx="12"/>
          </p:nvPr>
        </p:nvSpPr>
        <p:spPr/>
        <p:txBody>
          <a:bodyPr/>
          <a:lstStyle/>
          <a:p>
            <a:pPr>
              <a:defRPr/>
            </a:pPr>
            <a:fld id="{22F2B94A-CF4D-4A0A-B9B4-D18CFD7E6AC8}" type="slidenum">
              <a:rPr lang="en-IN" altLang="en-US" smtClean="0"/>
            </a:fld>
            <a:endParaRPr lang="en-I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p:nvPr>
            <p:ph idx="1"/>
          </p:nvPr>
        </p:nvSpPr>
        <p:spPr/>
        <p:txBody>
          <a:bodyPr/>
          <a:lstStyle/>
          <a:p>
            <a:pPr algn="ctr"/>
            <a:endParaRPr lang="en-IN" sz="4400" b="1" dirty="0"/>
          </a:p>
          <a:p>
            <a:pPr marL="0" indent="0" algn="ctr">
              <a:buNone/>
            </a:pPr>
            <a:endParaRPr lang="en-IN" sz="4400" b="1" dirty="0"/>
          </a:p>
          <a:p>
            <a:pPr marL="0" indent="0" algn="ctr">
              <a:buNone/>
            </a:pPr>
            <a:r>
              <a:rPr lang="en-IN" sz="4400" b="1" dirty="0"/>
              <a:t>THANK YOU</a:t>
            </a:r>
            <a:endParaRPr lang="en-IN" sz="4400" b="1" dirty="0"/>
          </a:p>
        </p:txBody>
      </p:sp>
      <p:sp>
        <p:nvSpPr>
          <p:cNvPr id="4" name="Date Placeholder 3"/>
          <p:cNvSpPr/>
          <p:nvPr>
            <p:ph type="dt" sz="half" idx="10"/>
          </p:nvPr>
        </p:nvSpPr>
        <p:spPr/>
        <p:txBody>
          <a:bodyPr/>
          <a:lstStyle/>
          <a:p>
            <a:pPr>
              <a:defRPr/>
            </a:pPr>
            <a:fld id="{AC64FACE-2616-4421-8407-E7ACFA418A94}" type="datetime1">
              <a:rPr lang="en-IN" smtClean="0"/>
            </a:fld>
            <a:endParaRPr lang="en-IN"/>
          </a:p>
        </p:txBody>
      </p:sp>
      <p:sp>
        <p:nvSpPr>
          <p:cNvPr id="5" name="Slide Number Placeholder 4"/>
          <p:cNvSpPr/>
          <p:nvPr>
            <p:ph type="sldNum" sz="quarter" idx="12"/>
          </p:nvPr>
        </p:nvSpPr>
        <p:spPr/>
        <p:txBody>
          <a:bodyPr/>
          <a:lstStyle/>
          <a:p>
            <a:pPr>
              <a:defRPr/>
            </a:pPr>
            <a:fld id="{22F2B94A-CF4D-4A0A-B9B4-D18CFD7E6AC8}" type="slidenum">
              <a:rPr lang="en-IN" altLang="en-US" smtClean="0"/>
            </a:fld>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title"/>
          </p:nvPr>
        </p:nvSpPr>
        <p:spPr>
          <a:xfrm>
            <a:off x="628650" y="719191"/>
            <a:ext cx="7886700" cy="971497"/>
          </a:xfrm>
        </p:spPr>
        <p:txBody>
          <a:bodyPr/>
          <a:lstStyle/>
          <a:p>
            <a:r>
              <a:rPr lang="en-IN" b="1" dirty="0"/>
              <a:t>PROGRAMMING CONSTRUCT 4(a)</a:t>
            </a:r>
            <a:endParaRPr lang="en-IN" b="1" dirty="0"/>
          </a:p>
        </p:txBody>
      </p:sp>
      <p:sp>
        <p:nvSpPr>
          <p:cNvPr id="3" name="Content Placeholder 2"/>
          <p:cNvSpPr/>
          <p:nvPr>
            <p:ph idx="1"/>
          </p:nvPr>
        </p:nvSpPr>
        <p:spPr>
          <a:xfrm>
            <a:off x="628650" y="1429971"/>
            <a:ext cx="7886700" cy="4351338"/>
          </a:xfrm>
        </p:spPr>
        <p:txBody>
          <a:bodyPr/>
          <a:lstStyle/>
          <a:p>
            <a:pPr marL="0" indent="0">
              <a:buNone/>
            </a:pPr>
            <a:r>
              <a:rPr lang="en-IN" dirty="0"/>
              <a:t>import </a:t>
            </a:r>
            <a:r>
              <a:rPr lang="en-IN" dirty="0" err="1"/>
              <a:t>matplotlib.pyplot</a:t>
            </a:r>
            <a:r>
              <a:rPr lang="en-IN" dirty="0"/>
              <a:t> as plt</a:t>
            </a:r>
            <a:endParaRPr lang="en-IN" dirty="0"/>
          </a:p>
          <a:p>
            <a:pPr marL="0" indent="0">
              <a:buNone/>
            </a:pPr>
            <a:r>
              <a:rPr lang="en-IN" dirty="0"/>
              <a:t># Sample data</a:t>
            </a:r>
            <a:endParaRPr lang="en-IN" dirty="0"/>
          </a:p>
          <a:p>
            <a:pPr marL="0" indent="0">
              <a:buNone/>
            </a:pPr>
            <a:r>
              <a:rPr lang="en-IN" dirty="0"/>
              <a:t>categories = ['Category A', 'Category B', 'Category C', 'Category D’]</a:t>
            </a:r>
            <a:endParaRPr lang="en-IN" dirty="0"/>
          </a:p>
          <a:p>
            <a:pPr marL="0" indent="0">
              <a:buNone/>
            </a:pPr>
            <a:r>
              <a:rPr lang="en-IN" dirty="0"/>
              <a:t>values = [25, 40, 30, 35]</a:t>
            </a:r>
            <a:endParaRPr lang="en-IN" dirty="0"/>
          </a:p>
          <a:p>
            <a:pPr marL="0" indent="0">
              <a:buNone/>
            </a:pPr>
            <a:r>
              <a:rPr lang="en-IN" dirty="0"/>
              <a:t># Creating a bar plot</a:t>
            </a:r>
            <a:endParaRPr lang="en-IN" dirty="0"/>
          </a:p>
          <a:p>
            <a:pPr marL="0" indent="0">
              <a:buNone/>
            </a:pPr>
            <a:r>
              <a:rPr lang="en-IN" dirty="0" err="1"/>
              <a:t>plt.bar</a:t>
            </a:r>
            <a:r>
              <a:rPr lang="en-IN" dirty="0"/>
              <a:t>(categories, values, </a:t>
            </a:r>
            <a:r>
              <a:rPr lang="en-IN" dirty="0" err="1"/>
              <a:t>color</a:t>
            </a:r>
            <a:r>
              <a:rPr lang="en-IN" dirty="0"/>
              <a:t>='</a:t>
            </a:r>
            <a:r>
              <a:rPr lang="en-IN" dirty="0" err="1"/>
              <a:t>skyblue</a:t>
            </a:r>
            <a:r>
              <a:rPr lang="en-IN" dirty="0"/>
              <a:t>’)</a:t>
            </a:r>
            <a:endParaRPr lang="en-IN" dirty="0"/>
          </a:p>
          <a:p>
            <a:pPr marL="0" indent="0">
              <a:buNone/>
            </a:pPr>
            <a:r>
              <a:rPr lang="en-IN" dirty="0"/>
              <a:t># Adding labels and Title</a:t>
            </a:r>
            <a:endParaRPr lang="en-IN" dirty="0"/>
          </a:p>
          <a:p>
            <a:pPr marL="0" indent="0">
              <a:buNone/>
            </a:pPr>
            <a:r>
              <a:rPr lang="en-IN" dirty="0" err="1"/>
              <a:t>plt.xlabel</a:t>
            </a:r>
            <a:r>
              <a:rPr lang="en-IN" dirty="0"/>
              <a:t>('Categories’)</a:t>
            </a:r>
            <a:endParaRPr lang="en-IN" dirty="0"/>
          </a:p>
          <a:p>
            <a:pPr marL="0" indent="0">
              <a:buNone/>
            </a:pPr>
            <a:r>
              <a:rPr lang="en-IN" dirty="0" err="1"/>
              <a:t>plt.ylabel</a:t>
            </a:r>
            <a:r>
              <a:rPr lang="en-IN" dirty="0"/>
              <a:t>('Values’)</a:t>
            </a:r>
            <a:endParaRPr lang="en-IN" dirty="0"/>
          </a:p>
          <a:p>
            <a:pPr marL="0" indent="0">
              <a:buNone/>
            </a:pPr>
            <a:r>
              <a:rPr lang="en-IN" dirty="0" err="1"/>
              <a:t>plt.title</a:t>
            </a:r>
            <a:r>
              <a:rPr lang="en-IN" dirty="0"/>
              <a:t>('Bar Plot Example’)</a:t>
            </a:r>
            <a:endParaRPr lang="en-IN" dirty="0"/>
          </a:p>
          <a:p>
            <a:pPr marL="0" indent="0">
              <a:buNone/>
            </a:pPr>
            <a:r>
              <a:rPr lang="en-IN" dirty="0"/>
              <a:t># Display the plot </a:t>
            </a:r>
            <a:endParaRPr lang="en-IN" dirty="0"/>
          </a:p>
          <a:p>
            <a:pPr marL="0" indent="0">
              <a:buNone/>
            </a:pPr>
            <a:r>
              <a:rPr lang="en-IN" dirty="0" err="1"/>
              <a:t>plt.show</a:t>
            </a:r>
            <a:r>
              <a:rPr lang="en-IN" dirty="0"/>
              <a:t>()</a:t>
            </a:r>
            <a:endParaRPr lang="en-IN" dirty="0"/>
          </a:p>
        </p:txBody>
      </p:sp>
      <p:sp>
        <p:nvSpPr>
          <p:cNvPr id="4" name="Date Placeholder 3"/>
          <p:cNvSpPr/>
          <p:nvPr>
            <p:ph type="dt" sz="half" idx="10"/>
          </p:nvPr>
        </p:nvSpPr>
        <p:spPr/>
        <p:txBody>
          <a:bodyPr/>
          <a:lstStyle/>
          <a:p>
            <a:pPr>
              <a:defRPr/>
            </a:pPr>
            <a:fld id="{AC64FACE-2616-4421-8407-E7ACFA418A94}" type="datetime1">
              <a:rPr lang="en-IN" smtClean="0"/>
            </a:fld>
            <a:endParaRPr lang="en-IN"/>
          </a:p>
        </p:txBody>
      </p:sp>
      <p:sp>
        <p:nvSpPr>
          <p:cNvPr id="5" name="Slide Number Placeholder 4"/>
          <p:cNvSpPr/>
          <p:nvPr>
            <p:ph type="sldNum" sz="quarter" idx="12"/>
          </p:nvPr>
        </p:nvSpPr>
        <p:spPr/>
        <p:txBody>
          <a:bodyPr/>
          <a:lstStyle/>
          <a:p>
            <a:pPr>
              <a:defRPr/>
            </a:pPr>
            <a:fld id="{22F2B94A-CF4D-4A0A-B9B4-D18CFD7E6AC8}" type="slidenum">
              <a:rPr lang="en-IN" altLang="en-US" smtClean="0"/>
            </a:fld>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title"/>
          </p:nvPr>
        </p:nvSpPr>
        <p:spPr>
          <a:xfrm>
            <a:off x="628650" y="636998"/>
            <a:ext cx="7886700" cy="1053690"/>
          </a:xfrm>
        </p:spPr>
        <p:txBody>
          <a:bodyPr/>
          <a:lstStyle/>
          <a:p>
            <a:r>
              <a:rPr lang="en-IN" b="1" dirty="0"/>
              <a:t>4(a) OUTPUT</a:t>
            </a:r>
            <a:endParaRPr lang="en-IN" b="1" dirty="0"/>
          </a:p>
        </p:txBody>
      </p:sp>
      <p:pic>
        <p:nvPicPr>
          <p:cNvPr id="7" name="Content Placeholder 6"/>
          <p:cNvPicPr>
            <a:picLocks noGrp="1" noChangeAspect="1"/>
          </p:cNvPicPr>
          <p:nvPr>
            <p:ph idx="1"/>
          </p:nvPr>
        </p:nvPicPr>
        <p:blipFill>
          <a:blip r:embed="rId1"/>
          <a:stretch>
            <a:fillRect/>
          </a:stretch>
        </p:blipFill>
        <p:spPr>
          <a:xfrm>
            <a:off x="1859008" y="1690688"/>
            <a:ext cx="5943728" cy="3690204"/>
          </a:xfrm>
        </p:spPr>
      </p:pic>
      <p:sp>
        <p:nvSpPr>
          <p:cNvPr id="4" name="Date Placeholder 3"/>
          <p:cNvSpPr/>
          <p:nvPr>
            <p:ph type="dt" sz="half" idx="10"/>
          </p:nvPr>
        </p:nvSpPr>
        <p:spPr/>
        <p:txBody>
          <a:bodyPr/>
          <a:lstStyle/>
          <a:p>
            <a:pPr>
              <a:defRPr/>
            </a:pPr>
            <a:fld id="{AC64FACE-2616-4421-8407-E7ACFA418A94}" type="datetime1">
              <a:rPr lang="en-IN" smtClean="0"/>
            </a:fld>
            <a:endParaRPr lang="en-IN"/>
          </a:p>
        </p:txBody>
      </p:sp>
      <p:sp>
        <p:nvSpPr>
          <p:cNvPr id="5" name="Slide Number Placeholder 4"/>
          <p:cNvSpPr/>
          <p:nvPr>
            <p:ph type="sldNum" sz="quarter" idx="12"/>
          </p:nvPr>
        </p:nvSpPr>
        <p:spPr/>
        <p:txBody>
          <a:bodyPr/>
          <a:lstStyle/>
          <a:p>
            <a:pPr>
              <a:defRPr/>
            </a:pPr>
            <a:fld id="{22F2B94A-CF4D-4A0A-B9B4-D18CFD7E6AC8}" type="slidenum">
              <a:rPr lang="en-IN" altLang="en-US" smtClean="0"/>
            </a:fld>
            <a:endParaRPr lang="en-I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title"/>
          </p:nvPr>
        </p:nvSpPr>
        <p:spPr>
          <a:xfrm>
            <a:off x="628650" y="681037"/>
            <a:ext cx="7886700" cy="1009651"/>
          </a:xfrm>
        </p:spPr>
        <p:txBody>
          <a:bodyPr/>
          <a:lstStyle/>
          <a:p>
            <a:r>
              <a:rPr lang="en-US" b="1" dirty="0"/>
              <a:t>4(a) TO READ DATA FROM THE FILE</a:t>
            </a:r>
            <a:endParaRPr lang="en-US" b="1" dirty="0"/>
          </a:p>
        </p:txBody>
      </p:sp>
      <p:sp>
        <p:nvSpPr>
          <p:cNvPr id="3" name="Content Placeholder 2"/>
          <p:cNvSpPr/>
          <p:nvPr>
            <p:ph idx="1"/>
          </p:nvPr>
        </p:nvSpPr>
        <p:spPr/>
        <p:txBody>
          <a:bodyPr/>
          <a:lstStyle/>
          <a:p>
            <a:pPr marL="0" indent="0">
              <a:buNone/>
            </a:pPr>
            <a:r>
              <a:rPr lang="en-US" dirty="0"/>
              <a:t>import random</a:t>
            </a:r>
            <a:endParaRPr lang="en-US" dirty="0"/>
          </a:p>
          <a:p>
            <a:pPr marL="0" indent="0">
              <a:buNone/>
            </a:pPr>
            <a:r>
              <a:rPr lang="en-US" dirty="0"/>
              <a:t># Generate some sample data</a:t>
            </a:r>
            <a:endParaRPr lang="en-US" dirty="0"/>
          </a:p>
          <a:p>
            <a:pPr marL="0" indent="0">
              <a:buNone/>
            </a:pPr>
            <a:r>
              <a:rPr lang="en-US" dirty="0"/>
              <a:t>data = {'Category A': </a:t>
            </a:r>
            <a:r>
              <a:rPr lang="en-US" dirty="0" err="1"/>
              <a:t>random.randint</a:t>
            </a:r>
            <a:r>
              <a:rPr lang="en-US" dirty="0"/>
              <a:t>(1, 10),</a:t>
            </a:r>
            <a:endParaRPr lang="en-US" dirty="0"/>
          </a:p>
          <a:p>
            <a:pPr marL="0" indent="0">
              <a:buNone/>
            </a:pPr>
            <a:r>
              <a:rPr lang="en-US" dirty="0"/>
              <a:t>'Category B': </a:t>
            </a:r>
            <a:r>
              <a:rPr lang="en-US" dirty="0" err="1"/>
              <a:t>random.randint</a:t>
            </a:r>
            <a:r>
              <a:rPr lang="en-US" dirty="0"/>
              <a:t>(1, 10), </a:t>
            </a:r>
            <a:endParaRPr lang="en-US" dirty="0"/>
          </a:p>
          <a:p>
            <a:pPr marL="0" indent="0">
              <a:buNone/>
            </a:pPr>
            <a:r>
              <a:rPr lang="en-US" dirty="0"/>
              <a:t>'Category C': </a:t>
            </a:r>
            <a:r>
              <a:rPr lang="en-US" dirty="0" err="1"/>
              <a:t>random.randint</a:t>
            </a:r>
            <a:r>
              <a:rPr lang="en-US" dirty="0"/>
              <a:t>(1, 10)}</a:t>
            </a:r>
            <a:endParaRPr lang="en-US" dirty="0"/>
          </a:p>
          <a:p>
            <a:pPr marL="0" indent="0">
              <a:buNone/>
            </a:pPr>
            <a:r>
              <a:rPr lang="en-US" dirty="0"/>
              <a:t># Save data to a file</a:t>
            </a:r>
            <a:endParaRPr lang="en-US" dirty="0"/>
          </a:p>
          <a:p>
            <a:pPr marL="0" indent="0">
              <a:buNone/>
            </a:pPr>
            <a:r>
              <a:rPr lang="en-US" dirty="0"/>
              <a:t>with open('bar_plot_data.txt', 'w') as file:</a:t>
            </a:r>
            <a:endParaRPr lang="en-US" dirty="0"/>
          </a:p>
          <a:p>
            <a:pPr marL="0" indent="0">
              <a:buNone/>
            </a:pPr>
            <a:r>
              <a:rPr lang="en-US" dirty="0"/>
              <a:t>for category, value in </a:t>
            </a:r>
            <a:r>
              <a:rPr lang="en-US" dirty="0" err="1"/>
              <a:t>data.items</a:t>
            </a:r>
            <a:r>
              <a:rPr lang="en-US" dirty="0"/>
              <a:t>():</a:t>
            </a:r>
            <a:endParaRPr lang="en-US" dirty="0"/>
          </a:p>
          <a:p>
            <a:pPr marL="0" indent="0">
              <a:buNone/>
            </a:pPr>
            <a:r>
              <a:rPr lang="en-US" dirty="0" err="1"/>
              <a:t>file.write</a:t>
            </a:r>
            <a:r>
              <a:rPr lang="en-US" dirty="0"/>
              <a:t>(f'{category} {value}\n')</a:t>
            </a:r>
            <a:endParaRPr lang="en-US" dirty="0"/>
          </a:p>
        </p:txBody>
      </p:sp>
      <p:sp>
        <p:nvSpPr>
          <p:cNvPr id="4" name="Date Placeholder 3"/>
          <p:cNvSpPr/>
          <p:nvPr>
            <p:ph type="dt" sz="half" idx="10"/>
          </p:nvPr>
        </p:nvSpPr>
        <p:spPr/>
        <p:txBody>
          <a:bodyPr/>
          <a:lstStyle/>
          <a:p>
            <a:pPr>
              <a:defRPr/>
            </a:pPr>
            <a:fld id="{AC64FACE-2616-4421-8407-E7ACFA418A94}" type="datetime1">
              <a:rPr lang="en-IN" smtClean="0"/>
            </a:fld>
            <a:endParaRPr lang="en-IN"/>
          </a:p>
        </p:txBody>
      </p:sp>
      <p:sp>
        <p:nvSpPr>
          <p:cNvPr id="5" name="Slide Number Placeholder 4"/>
          <p:cNvSpPr/>
          <p:nvPr>
            <p:ph type="sldNum" sz="quarter" idx="12"/>
          </p:nvPr>
        </p:nvSpPr>
        <p:spPr/>
        <p:txBody>
          <a:bodyPr/>
          <a:lstStyle/>
          <a:p>
            <a:pPr>
              <a:defRPr/>
            </a:pPr>
            <a:fld id="{22F2B94A-CF4D-4A0A-B9B4-D18CFD7E6AC8}" type="slidenum">
              <a:rPr lang="en-IN" altLang="en-US" smtClean="0"/>
            </a:fld>
            <a:endParaRPr lang="en-I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title"/>
          </p:nvPr>
        </p:nvSpPr>
        <p:spPr>
          <a:xfrm>
            <a:off x="628650" y="719191"/>
            <a:ext cx="7886700" cy="971497"/>
          </a:xfrm>
        </p:spPr>
        <p:txBody>
          <a:bodyPr/>
          <a:lstStyle/>
          <a:p>
            <a:r>
              <a:rPr lang="en-IN" b="1" dirty="0"/>
              <a:t>PROGRAMMING CONSTRUCT 4(b)</a:t>
            </a:r>
            <a:endParaRPr lang="en-IN" b="1" dirty="0"/>
          </a:p>
        </p:txBody>
      </p:sp>
      <p:sp>
        <p:nvSpPr>
          <p:cNvPr id="3" name="Content Placeholder 2"/>
          <p:cNvSpPr/>
          <p:nvPr>
            <p:ph idx="1"/>
          </p:nvPr>
        </p:nvSpPr>
        <p:spPr>
          <a:xfrm>
            <a:off x="628649" y="1429971"/>
            <a:ext cx="8313127" cy="4351338"/>
          </a:xfrm>
        </p:spPr>
        <p:txBody>
          <a:bodyPr/>
          <a:lstStyle/>
          <a:p>
            <a:pPr marL="0" indent="0">
              <a:buNone/>
            </a:pPr>
            <a:r>
              <a:rPr lang="en-IN" dirty="0"/>
              <a:t>import </a:t>
            </a:r>
            <a:r>
              <a:rPr lang="en-IN" dirty="0" err="1"/>
              <a:t>matplotlib.pyplot</a:t>
            </a:r>
            <a:r>
              <a:rPr lang="en-IN" dirty="0"/>
              <a:t> as plt</a:t>
            </a:r>
            <a:endParaRPr lang="en-IN" dirty="0"/>
          </a:p>
          <a:p>
            <a:pPr marL="0" indent="0">
              <a:buNone/>
            </a:pPr>
            <a:r>
              <a:rPr lang="en-IN" dirty="0"/>
              <a:t># Sample data </a:t>
            </a:r>
            <a:endParaRPr lang="en-IN" dirty="0"/>
          </a:p>
          <a:p>
            <a:pPr marL="0" indent="0">
              <a:buNone/>
            </a:pPr>
            <a:r>
              <a:rPr lang="en-IN" dirty="0" err="1"/>
              <a:t>x_values</a:t>
            </a:r>
            <a:r>
              <a:rPr lang="en-IN" dirty="0"/>
              <a:t> = [2, 4, 6, 8, 10]</a:t>
            </a:r>
            <a:endParaRPr lang="en-IN" dirty="0"/>
          </a:p>
          <a:p>
            <a:pPr marL="0" indent="0">
              <a:buNone/>
            </a:pPr>
            <a:r>
              <a:rPr lang="en-IN" dirty="0" err="1"/>
              <a:t>y_values</a:t>
            </a:r>
            <a:r>
              <a:rPr lang="en-IN" dirty="0"/>
              <a:t> = [5, 7, 3, 8, 2]</a:t>
            </a:r>
            <a:endParaRPr lang="en-IN" dirty="0"/>
          </a:p>
          <a:p>
            <a:pPr marL="0" indent="0">
              <a:buNone/>
            </a:pPr>
            <a:r>
              <a:rPr lang="en-IN" dirty="0"/>
              <a:t># Creating a scatter plot </a:t>
            </a:r>
            <a:endParaRPr lang="en-IN" dirty="0"/>
          </a:p>
          <a:p>
            <a:pPr marL="0" indent="0">
              <a:buNone/>
            </a:pPr>
            <a:r>
              <a:rPr lang="en-IN" dirty="0" err="1"/>
              <a:t>plt.scatter</a:t>
            </a:r>
            <a:r>
              <a:rPr lang="en-IN" dirty="0"/>
              <a:t>(</a:t>
            </a:r>
            <a:r>
              <a:rPr lang="en-IN" dirty="0" err="1"/>
              <a:t>x_values</a:t>
            </a:r>
            <a:r>
              <a:rPr lang="en-IN" dirty="0"/>
              <a:t>, </a:t>
            </a:r>
            <a:r>
              <a:rPr lang="en-IN" dirty="0" err="1"/>
              <a:t>y_values</a:t>
            </a:r>
            <a:r>
              <a:rPr lang="en-IN" dirty="0"/>
              <a:t>, </a:t>
            </a:r>
            <a:r>
              <a:rPr lang="en-IN" dirty="0" err="1"/>
              <a:t>color</a:t>
            </a:r>
            <a:r>
              <a:rPr lang="en-IN" dirty="0"/>
              <a:t>='red', marker='o’)</a:t>
            </a:r>
            <a:endParaRPr lang="en-IN" dirty="0"/>
          </a:p>
          <a:p>
            <a:pPr marL="0" indent="0">
              <a:buNone/>
            </a:pPr>
            <a:r>
              <a:rPr lang="en-IN" dirty="0"/>
              <a:t># Adding labels and title </a:t>
            </a:r>
            <a:endParaRPr lang="en-IN" dirty="0"/>
          </a:p>
          <a:p>
            <a:pPr marL="0" indent="0">
              <a:buNone/>
            </a:pPr>
            <a:r>
              <a:rPr lang="en-IN" dirty="0" err="1"/>
              <a:t>plt.xlabel</a:t>
            </a:r>
            <a:r>
              <a:rPr lang="en-IN" dirty="0"/>
              <a:t>('X-axis’) </a:t>
            </a:r>
            <a:endParaRPr lang="en-IN" dirty="0"/>
          </a:p>
          <a:p>
            <a:pPr marL="0" indent="0">
              <a:buNone/>
            </a:pPr>
            <a:r>
              <a:rPr lang="en-IN" dirty="0" err="1"/>
              <a:t>plt.ylabel</a:t>
            </a:r>
            <a:r>
              <a:rPr lang="en-IN" dirty="0"/>
              <a:t>('Y-axis’) </a:t>
            </a:r>
            <a:endParaRPr lang="en-IN" dirty="0"/>
          </a:p>
          <a:p>
            <a:pPr marL="0" indent="0">
              <a:buNone/>
            </a:pPr>
            <a:r>
              <a:rPr lang="en-IN" dirty="0" err="1"/>
              <a:t>plt.title</a:t>
            </a:r>
            <a:r>
              <a:rPr lang="en-IN" dirty="0"/>
              <a:t>('Scatter Plot Example’) </a:t>
            </a:r>
            <a:endParaRPr lang="en-IN" dirty="0"/>
          </a:p>
          <a:p>
            <a:pPr marL="0" indent="0">
              <a:buNone/>
            </a:pPr>
            <a:r>
              <a:rPr lang="en-IN" dirty="0"/>
              <a:t># Display the plot </a:t>
            </a:r>
            <a:endParaRPr lang="en-IN" dirty="0"/>
          </a:p>
          <a:p>
            <a:pPr marL="0" indent="0">
              <a:buNone/>
            </a:pPr>
            <a:r>
              <a:rPr lang="en-IN" dirty="0" err="1"/>
              <a:t>plt.show</a:t>
            </a:r>
            <a:r>
              <a:rPr lang="en-IN" dirty="0"/>
              <a:t>()</a:t>
            </a:r>
            <a:endParaRPr lang="en-IN" dirty="0"/>
          </a:p>
        </p:txBody>
      </p:sp>
      <p:sp>
        <p:nvSpPr>
          <p:cNvPr id="4" name="Date Placeholder 3"/>
          <p:cNvSpPr/>
          <p:nvPr>
            <p:ph type="dt" sz="half" idx="10"/>
          </p:nvPr>
        </p:nvSpPr>
        <p:spPr/>
        <p:txBody>
          <a:bodyPr/>
          <a:lstStyle/>
          <a:p>
            <a:pPr>
              <a:defRPr/>
            </a:pPr>
            <a:fld id="{AC64FACE-2616-4421-8407-E7ACFA418A94}" type="datetime1">
              <a:rPr lang="en-IN" smtClean="0"/>
            </a:fld>
            <a:endParaRPr lang="en-IN"/>
          </a:p>
        </p:txBody>
      </p:sp>
      <p:sp>
        <p:nvSpPr>
          <p:cNvPr id="5" name="Slide Number Placeholder 4"/>
          <p:cNvSpPr/>
          <p:nvPr>
            <p:ph type="sldNum" sz="quarter" idx="12"/>
          </p:nvPr>
        </p:nvSpPr>
        <p:spPr/>
        <p:txBody>
          <a:bodyPr/>
          <a:lstStyle/>
          <a:p>
            <a:pPr>
              <a:defRPr/>
            </a:pPr>
            <a:fld id="{22F2B94A-CF4D-4A0A-B9B4-D18CFD7E6AC8}" type="slidenum">
              <a:rPr lang="en-IN" altLang="en-US" smtClean="0"/>
            </a:fld>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title"/>
          </p:nvPr>
        </p:nvSpPr>
        <p:spPr>
          <a:xfrm>
            <a:off x="628650" y="636998"/>
            <a:ext cx="7886700" cy="1053690"/>
          </a:xfrm>
        </p:spPr>
        <p:txBody>
          <a:bodyPr/>
          <a:lstStyle/>
          <a:p>
            <a:r>
              <a:rPr lang="en-IN" b="1" dirty="0"/>
              <a:t>4(b) OUTPUT</a:t>
            </a:r>
            <a:endParaRPr lang="en-IN" b="1" dirty="0"/>
          </a:p>
        </p:txBody>
      </p:sp>
      <p:sp>
        <p:nvSpPr>
          <p:cNvPr id="4" name="Date Placeholder 3"/>
          <p:cNvSpPr/>
          <p:nvPr>
            <p:ph type="dt" sz="half" idx="10"/>
          </p:nvPr>
        </p:nvSpPr>
        <p:spPr/>
        <p:txBody>
          <a:bodyPr/>
          <a:lstStyle/>
          <a:p>
            <a:pPr>
              <a:defRPr/>
            </a:pPr>
            <a:fld id="{AC64FACE-2616-4421-8407-E7ACFA418A94}" type="datetime1">
              <a:rPr lang="en-IN" smtClean="0"/>
            </a:fld>
            <a:endParaRPr lang="en-IN"/>
          </a:p>
        </p:txBody>
      </p:sp>
      <p:sp>
        <p:nvSpPr>
          <p:cNvPr id="5" name="Slide Number Placeholder 4"/>
          <p:cNvSpPr/>
          <p:nvPr>
            <p:ph type="sldNum" sz="quarter" idx="12"/>
          </p:nvPr>
        </p:nvSpPr>
        <p:spPr/>
        <p:txBody>
          <a:bodyPr/>
          <a:lstStyle/>
          <a:p>
            <a:pPr>
              <a:defRPr/>
            </a:pPr>
            <a:fld id="{22F2B94A-CF4D-4A0A-B9B4-D18CFD7E6AC8}" type="slidenum">
              <a:rPr lang="en-IN" altLang="en-US" smtClean="0"/>
            </a:fld>
            <a:endParaRPr lang="en-IN" altLang="en-US"/>
          </a:p>
        </p:txBody>
      </p:sp>
      <p:pic>
        <p:nvPicPr>
          <p:cNvPr id="8" name="Content Placeholder 7"/>
          <p:cNvPicPr>
            <a:picLocks noGrp="1" noChangeAspect="1"/>
          </p:cNvPicPr>
          <p:nvPr>
            <p:ph idx="1"/>
          </p:nvPr>
        </p:nvPicPr>
        <p:blipFill>
          <a:blip r:embed="rId1"/>
          <a:stretch>
            <a:fillRect/>
          </a:stretch>
        </p:blipFill>
        <p:spPr>
          <a:xfrm>
            <a:off x="1749670" y="1323643"/>
            <a:ext cx="5864468" cy="470957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title"/>
          </p:nvPr>
        </p:nvSpPr>
        <p:spPr>
          <a:xfrm>
            <a:off x="628650" y="681037"/>
            <a:ext cx="7886700" cy="1009651"/>
          </a:xfrm>
        </p:spPr>
        <p:txBody>
          <a:bodyPr/>
          <a:lstStyle/>
          <a:p>
            <a:r>
              <a:rPr lang="en-US" dirty="0"/>
              <a:t>4(B) </a:t>
            </a:r>
            <a:endParaRPr lang="en-US" dirty="0"/>
          </a:p>
        </p:txBody>
      </p:sp>
      <p:sp>
        <p:nvSpPr>
          <p:cNvPr id="3" name="Content Placeholder 2"/>
          <p:cNvSpPr/>
          <p:nvPr>
            <p:ph idx="1"/>
          </p:nvPr>
        </p:nvSpPr>
        <p:spPr>
          <a:xfrm>
            <a:off x="413238" y="1336431"/>
            <a:ext cx="8102112" cy="4840532"/>
          </a:xfrm>
        </p:spPr>
        <p:txBody>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 Read data from the file</a:t>
            </a:r>
            <a:endParaRPr lang="en-US" dirty="0"/>
          </a:p>
          <a:p>
            <a:pPr marL="0" indent="0">
              <a:buNone/>
            </a:pPr>
            <a:r>
              <a:rPr lang="en-US" dirty="0"/>
              <a:t>with open('bar_plot_data.txt', 'r') as file: </a:t>
            </a:r>
            <a:endParaRPr lang="en-US" dirty="0"/>
          </a:p>
          <a:p>
            <a:pPr marL="0" indent="0">
              <a:buNone/>
            </a:pPr>
            <a:r>
              <a:rPr lang="en-US" dirty="0"/>
              <a:t>lines = </a:t>
            </a:r>
            <a:r>
              <a:rPr lang="en-US" dirty="0" err="1"/>
              <a:t>file.readlines</a:t>
            </a:r>
            <a:r>
              <a:rPr lang="en-US" dirty="0"/>
              <a:t>()    </a:t>
            </a:r>
            <a:endParaRPr lang="en-US" dirty="0"/>
          </a:p>
          <a:p>
            <a:pPr marL="0" indent="0">
              <a:buNone/>
            </a:pPr>
            <a:r>
              <a:rPr lang="en-US" dirty="0"/>
              <a:t>categories = [</a:t>
            </a:r>
            <a:r>
              <a:rPr lang="en-US" dirty="0" err="1"/>
              <a:t>line.split</a:t>
            </a:r>
            <a:r>
              <a:rPr lang="en-US" dirty="0"/>
              <a:t>()[0] for line in lines]    </a:t>
            </a:r>
            <a:endParaRPr lang="en-US" dirty="0"/>
          </a:p>
          <a:p>
            <a:pPr marL="0" indent="0">
              <a:buNone/>
            </a:pPr>
            <a:r>
              <a:rPr lang="en-US" dirty="0"/>
              <a:t>values = [int(</a:t>
            </a:r>
            <a:r>
              <a:rPr lang="en-US" dirty="0" err="1"/>
              <a:t>line.split</a:t>
            </a:r>
            <a:r>
              <a:rPr lang="en-US" dirty="0"/>
              <a:t>()[1]) for line in lines]</a:t>
            </a:r>
            <a:endParaRPr lang="en-US" dirty="0"/>
          </a:p>
          <a:p>
            <a:pPr marL="0" indent="0">
              <a:buNone/>
            </a:pPr>
            <a:r>
              <a:rPr lang="en-US" dirty="0"/>
              <a:t># Plot the bar graph</a:t>
            </a:r>
            <a:endParaRPr lang="en-US" dirty="0"/>
          </a:p>
          <a:p>
            <a:pPr marL="0" indent="0">
              <a:buNone/>
            </a:pPr>
            <a:r>
              <a:rPr lang="en-US" dirty="0" err="1"/>
              <a:t>plt.bar</a:t>
            </a:r>
            <a:r>
              <a:rPr lang="en-US" dirty="0"/>
              <a:t>(categories, values, color='</a:t>
            </a:r>
            <a:r>
              <a:rPr lang="en-US" dirty="0" err="1"/>
              <a:t>skyblue</a:t>
            </a:r>
            <a:r>
              <a:rPr lang="en-US" dirty="0"/>
              <a:t>’)</a:t>
            </a:r>
            <a:endParaRPr lang="en-US" dirty="0"/>
          </a:p>
          <a:p>
            <a:pPr marL="0" indent="0">
              <a:buNone/>
            </a:pPr>
            <a:r>
              <a:rPr lang="en-US" dirty="0" err="1"/>
              <a:t>plt.xlabel</a:t>
            </a:r>
            <a:r>
              <a:rPr lang="en-US" dirty="0"/>
              <a:t>('Categories’)</a:t>
            </a:r>
            <a:endParaRPr lang="en-US" dirty="0"/>
          </a:p>
          <a:p>
            <a:pPr marL="0" indent="0">
              <a:buNone/>
            </a:pPr>
            <a:r>
              <a:rPr lang="en-US" dirty="0" err="1"/>
              <a:t>plt.ylabel</a:t>
            </a:r>
            <a:r>
              <a:rPr lang="en-US" dirty="0"/>
              <a:t>('Values’)</a:t>
            </a:r>
            <a:endParaRPr lang="en-US" dirty="0"/>
          </a:p>
          <a:p>
            <a:pPr marL="0" indent="0">
              <a:buNone/>
            </a:pPr>
            <a:r>
              <a:rPr lang="en-US" dirty="0" err="1"/>
              <a:t>plt.title</a:t>
            </a:r>
            <a:r>
              <a:rPr lang="en-US" dirty="0"/>
              <a:t>('Bar Plot using Matplotlib’)</a:t>
            </a:r>
            <a:endParaRPr lang="en-US" dirty="0"/>
          </a:p>
          <a:p>
            <a:pPr marL="0" indent="0">
              <a:buNone/>
            </a:pPr>
            <a:r>
              <a:rPr lang="en-US" dirty="0" err="1"/>
              <a:t>plt.show</a:t>
            </a:r>
            <a:r>
              <a:rPr lang="en-US" dirty="0"/>
              <a:t>()</a:t>
            </a:r>
            <a:endParaRPr lang="en-US" dirty="0"/>
          </a:p>
        </p:txBody>
      </p:sp>
      <p:sp>
        <p:nvSpPr>
          <p:cNvPr id="4" name="Date Placeholder 3"/>
          <p:cNvSpPr/>
          <p:nvPr>
            <p:ph type="dt" sz="half" idx="10"/>
          </p:nvPr>
        </p:nvSpPr>
        <p:spPr/>
        <p:txBody>
          <a:bodyPr/>
          <a:lstStyle/>
          <a:p>
            <a:pPr>
              <a:defRPr/>
            </a:pPr>
            <a:fld id="{AC64FACE-2616-4421-8407-E7ACFA418A94}" type="datetime1">
              <a:rPr lang="en-IN" smtClean="0"/>
            </a:fld>
            <a:endParaRPr lang="en-IN"/>
          </a:p>
        </p:txBody>
      </p:sp>
      <p:sp>
        <p:nvSpPr>
          <p:cNvPr id="5" name="Slide Number Placeholder 4"/>
          <p:cNvSpPr/>
          <p:nvPr>
            <p:ph type="sldNum" sz="quarter" idx="12"/>
          </p:nvPr>
        </p:nvSpPr>
        <p:spPr/>
        <p:txBody>
          <a:bodyPr/>
          <a:lstStyle/>
          <a:p>
            <a:pPr>
              <a:defRPr/>
            </a:pPr>
            <a:fld id="{22F2B94A-CF4D-4A0A-B9B4-D18CFD7E6AC8}" type="slidenum">
              <a:rPr lang="en-IN" altLang="en-US" smtClean="0"/>
            </a:fld>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title"/>
          </p:nvPr>
        </p:nvSpPr>
        <p:spPr>
          <a:xfrm>
            <a:off x="422031" y="808892"/>
            <a:ext cx="8093319" cy="881796"/>
          </a:xfrm>
        </p:spPr>
        <p:txBody>
          <a:bodyPr/>
          <a:lstStyle/>
          <a:p>
            <a:r>
              <a:rPr lang="en-US" dirty="0"/>
              <a:t>OUTPUT</a:t>
            </a:r>
            <a:endParaRPr lang="en-US" dirty="0"/>
          </a:p>
        </p:txBody>
      </p:sp>
      <p:pic>
        <p:nvPicPr>
          <p:cNvPr id="7" name="Content Placeholder 6"/>
          <p:cNvPicPr>
            <a:picLocks noGrp="1" noChangeAspect="1"/>
          </p:cNvPicPr>
          <p:nvPr>
            <p:ph idx="1"/>
          </p:nvPr>
        </p:nvPicPr>
        <p:blipFill>
          <a:blip r:embed="rId1"/>
          <a:stretch>
            <a:fillRect/>
          </a:stretch>
        </p:blipFill>
        <p:spPr>
          <a:xfrm>
            <a:off x="1881554" y="1439570"/>
            <a:ext cx="5588898" cy="4807731"/>
          </a:xfrm>
        </p:spPr>
      </p:pic>
      <p:sp>
        <p:nvSpPr>
          <p:cNvPr id="4" name="Date Placeholder 3"/>
          <p:cNvSpPr/>
          <p:nvPr>
            <p:ph type="dt" sz="half" idx="10"/>
          </p:nvPr>
        </p:nvSpPr>
        <p:spPr/>
        <p:txBody>
          <a:bodyPr/>
          <a:lstStyle/>
          <a:p>
            <a:pPr>
              <a:defRPr/>
            </a:pPr>
            <a:fld id="{AC64FACE-2616-4421-8407-E7ACFA418A94}" type="datetime1">
              <a:rPr lang="en-IN" smtClean="0"/>
            </a:fld>
            <a:endParaRPr lang="en-IN"/>
          </a:p>
        </p:txBody>
      </p:sp>
      <p:sp>
        <p:nvSpPr>
          <p:cNvPr id="5" name="Slide Number Placeholder 4"/>
          <p:cNvSpPr/>
          <p:nvPr>
            <p:ph type="sldNum" sz="quarter" idx="12"/>
          </p:nvPr>
        </p:nvSpPr>
        <p:spPr/>
        <p:txBody>
          <a:bodyPr/>
          <a:lstStyle/>
          <a:p>
            <a:pPr>
              <a:defRPr/>
            </a:pPr>
            <a:fld id="{22F2B94A-CF4D-4A0A-B9B4-D18CFD7E6AC8}" type="slidenum">
              <a:rPr lang="en-IN" altLang="en-US" smtClean="0"/>
            </a:fld>
            <a:endParaRPr lang="en-IN" altLang="en-US"/>
          </a:p>
        </p:txBody>
      </p:sp>
    </p:spTree>
  </p:cSld>
  <p:clrMapOvr>
    <a:masterClrMapping/>
  </p:clrMapOvr>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
  <PresentationFormat>On-screen Show (4:3)</PresentationFormat>
  <Paragraphs>142</Paragraphs>
  <Slides>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Arial</vt:lpstr>
      <vt:lpstr>SimSun</vt:lpstr>
      <vt:lpstr>Wingdings</vt:lpstr>
      <vt:lpstr>Abadi</vt:lpstr>
      <vt:lpstr>Calibri Light</vt:lpstr>
      <vt:lpstr>Arial Rounded MT Bold</vt:lpstr>
      <vt:lpstr>Calibri</vt:lpstr>
      <vt:lpstr>Office Theme</vt:lpstr>
      <vt:lpstr>Data Visualization Laboratory BCS358D </vt:lpstr>
      <vt:lpstr> QUESTION 4 </vt:lpstr>
      <vt:lpstr>PROGRAMMING CONSTRUCT 4(a)</vt:lpstr>
      <vt:lpstr>4(a) OUTPUT</vt:lpstr>
      <vt:lpstr>4(a) TO READ DATA FROM THE FILE</vt:lpstr>
      <vt:lpstr>PROGRAMMING CONSTRUCT 4(b)</vt:lpstr>
      <vt:lpstr>4(b) OUTPUT</vt:lpstr>
      <vt:lpstr>4(B) </vt:lpstr>
      <vt:lpstr>OUTPUT</vt:lpstr>
      <vt:lpstr>DATA SET DESCRIPTION</vt:lpstr>
      <vt:lpstr>PowerPoint 演示文稿</vt:lpstr>
      <vt:lpstr> </vt:lpstr>
      <vt:lpstr>PROGRAMMING CONSTRUCT by CSV file Scatter plot</vt:lpstr>
      <vt:lpstr>PowerPoint 演示文稿</vt:lpstr>
      <vt:lpstr>PowerPoint 演示文稿</vt:lpstr>
      <vt:lpstr>PROGRAMMING CONSTRUCT by CSV file Bar plot</vt:lpstr>
      <vt:lpstr>PowerPoint 演示文稿</vt:lpstr>
      <vt:lpstr>PowerPoint 演示文稿</vt:lpstr>
      <vt:lpstr>APPLICATIONS</vt:lpstr>
      <vt:lpstr>APPLICATIONS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Principal</dc:creator>
  <cp:lastModifiedBy>iPhone</cp:lastModifiedBy>
  <cp:revision>557</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C75D3B0C57D6CB2F2708B065A6887137_32</vt:lpwstr>
  </property>
  <property fmtid="{D5CDD505-2E9C-101B-9397-08002B2CF9AE}" pid="3" name="KSOProductBuildVer">
    <vt:lpwstr>3081-11.33.71</vt:lpwstr>
  </property>
</Properties>
</file>