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Bike-Share Trends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June 2021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Mish-Al Abdullah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973400" y="789675"/>
            <a:ext cx="3735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700">
                <a:solidFill>
                  <a:schemeClr val="dk1"/>
                </a:solidFill>
              </a:rPr>
              <a:t>Overview</a:t>
            </a:r>
            <a:endParaRPr sz="45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973400" y="22827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We will cover how over company can make the casual riders in to  member riders.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25" y="1545525"/>
            <a:ext cx="7314650" cy="3636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957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96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AutoNum type="arabicPeriod"/>
            </a:pPr>
            <a:r>
              <a:rPr b="1" lang="en" sz="5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Graph</a:t>
            </a:r>
            <a:endParaRPr b="1" sz="5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318175" y="1747225"/>
            <a:ext cx="6694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Raleway"/>
              <a:buChar char="➔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The below graph shows the no,of  member riders who rode  bikes in a given week 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1098450" y="5143500"/>
            <a:ext cx="70173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1899725" y="5479500"/>
            <a:ext cx="13698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The Google Translate app can repeat anything you say in up to </a:t>
            </a:r>
            <a:r>
              <a:rPr lang="en"/>
              <a:t>NINETY LANGUAGES</a:t>
            </a:r>
            <a:r>
              <a:rPr lang="en" sz="2400"/>
              <a:t> </a:t>
            </a:r>
            <a:r>
              <a:rPr b="0" lang="en" sz="2400">
                <a:solidFill>
                  <a:schemeClr val="dk2"/>
                </a:solidFill>
              </a:rPr>
              <a:t>from German and Japanese  to Czech and Zulu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" y="0"/>
            <a:ext cx="8115875" cy="50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00" y="273750"/>
            <a:ext cx="72888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Graphs</a:t>
            </a:r>
            <a:endParaRPr b="1" sz="5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1059725" y="2165800"/>
            <a:ext cx="67719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The below graph shows the no,of  Casual riders who rode  bikes in a given week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186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-90475" y="-142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283100" y="712151"/>
            <a:ext cx="62442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solidFill>
                  <a:schemeClr val="accent5"/>
                </a:solidFill>
              </a:rPr>
              <a:t>In both the above graphs we could find that both the casual and member riders ride more on sundays</a:t>
            </a:r>
            <a:endParaRPr b="0"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637700" y="329545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3100" y="0"/>
            <a:ext cx="2857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4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NSIGHT</a:t>
            </a:r>
            <a:endParaRPr b="1" sz="4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1125" y="67337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Recammendations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79275" y="205157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And who are more </a:t>
            </a:r>
            <a:r>
              <a:rPr lang="en" sz="2100"/>
              <a:t>focused</a:t>
            </a:r>
            <a:r>
              <a:rPr lang="en" sz="2100"/>
              <a:t> in to reduce their carbon-foot print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253225" y="2290675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need to target Audience who would  Com</a:t>
            </a:r>
            <a:r>
              <a:rPr lang="en" sz="1700"/>
              <a:t>mute daily to work,school</a:t>
            </a:r>
            <a:r>
              <a:rPr lang="en" sz="1700"/>
              <a:t> 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Other type of audience such as who are more health </a:t>
            </a:r>
            <a:r>
              <a:rPr lang="en" sz="2100"/>
              <a:t>conscious </a:t>
            </a:r>
            <a:r>
              <a:rPr lang="en" sz="2100"/>
              <a:t> 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