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od Shukla" initials="VS" lastIdx="4" clrIdx="0">
    <p:extLst>
      <p:ext uri="{19B8F6BF-5375-455C-9EA6-DF929625EA0E}">
        <p15:presenceInfo xmlns:p15="http://schemas.microsoft.com/office/powerpoint/2012/main" userId="Vinod Shuk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79" autoAdjust="0"/>
    <p:restoredTop sz="94660"/>
  </p:normalViewPr>
  <p:slideViewPr>
    <p:cSldViewPr snapToGrid="0">
      <p:cViewPr>
        <p:scale>
          <a:sx n="200" d="100"/>
          <a:sy n="200" d="100"/>
        </p:scale>
        <p:origin x="-4374" y="-2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D52B8-0434-4221-8B5A-A46768E048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62B8B-226E-4166-BB34-AD47BE84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51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9E685-8AA8-4BD6-A562-9225FC8255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6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2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2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1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6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6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3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3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9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9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1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7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7D7AE-BD01-45EA-A99D-906BA1D2F29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0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26" Type="http://schemas.openxmlformats.org/officeDocument/2006/relationships/image" Target="../media/image6.png"/><Relationship Id="rId18" Type="http://schemas.openxmlformats.org/officeDocument/2006/relationships/image" Target="../media/image16.svg"/><Relationship Id="rId13" Type="http://schemas.openxmlformats.org/officeDocument/2006/relationships/image" Target="../media/image1405.svg"/><Relationship Id="rId3" Type="http://schemas.openxmlformats.org/officeDocument/2006/relationships/image" Target="../media/image1.png"/><Relationship Id="rId34" Type="http://schemas.openxmlformats.org/officeDocument/2006/relationships/image" Target="../media/image10.png"/><Relationship Id="rId42" Type="http://schemas.openxmlformats.org/officeDocument/2006/relationships/image" Target="../media/image12.png"/><Relationship Id="rId7" Type="http://schemas.openxmlformats.org/officeDocument/2006/relationships/image" Target="../media/image3.png"/><Relationship Id="rId25" Type="http://schemas.openxmlformats.org/officeDocument/2006/relationships/image" Target="../media/image1250.svg"/><Relationship Id="rId33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91.svg"/><Relationship Id="rId41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32" Type="http://schemas.openxmlformats.org/officeDocument/2006/relationships/image" Target="../media/image9.png"/><Relationship Id="rId40" Type="http://schemas.openxmlformats.org/officeDocument/2006/relationships/image" Target="../media/image336.svg"/><Relationship Id="rId5" Type="http://schemas.openxmlformats.org/officeDocument/2006/relationships/image" Target="../media/image2.png"/><Relationship Id="rId23" Type="http://schemas.openxmlformats.org/officeDocument/2006/relationships/image" Target="../media/image410.svg"/><Relationship Id="rId15" Type="http://schemas.openxmlformats.org/officeDocument/2006/relationships/image" Target="NULL"/><Relationship Id="rId10" Type="http://schemas.openxmlformats.org/officeDocument/2006/relationships/image" Target="../media/image8.svg"/><Relationship Id="rId31" Type="http://schemas.openxmlformats.org/officeDocument/2006/relationships/image" Target="../media/image8.png"/><Relationship Id="rId44" Type="http://schemas.microsoft.com/office/2007/relationships/hdphoto" Target="../media/hdphoto1.wdp"/><Relationship Id="rId4" Type="http://schemas.openxmlformats.org/officeDocument/2006/relationships/image" Target="../media/image2.svg"/><Relationship Id="rId9" Type="http://schemas.openxmlformats.org/officeDocument/2006/relationships/image" Target="../media/image4.png"/><Relationship Id="rId30" Type="http://schemas.openxmlformats.org/officeDocument/2006/relationships/image" Target="../media/image7.png"/><Relationship Id="rId4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2F65D24-7DB6-A147-BECA-9EA935B27F20}"/>
              </a:ext>
            </a:extLst>
          </p:cNvPr>
          <p:cNvSpPr/>
          <p:nvPr/>
        </p:nvSpPr>
        <p:spPr>
          <a:xfrm>
            <a:off x="2839895" y="3938001"/>
            <a:ext cx="2065468" cy="240592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8525" tIns="40341" rIns="80682" bIns="4034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007D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2697356" y="654546"/>
            <a:ext cx="2355925" cy="5846267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82" tIns="80682" rIns="80682" bIns="4034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30AB2EE-E235-1A4B-B397-527DF83F0EAB}"/>
              </a:ext>
            </a:extLst>
          </p:cNvPr>
          <p:cNvSpPr/>
          <p:nvPr/>
        </p:nvSpPr>
        <p:spPr>
          <a:xfrm>
            <a:off x="5664455" y="1160875"/>
            <a:ext cx="2068834" cy="263650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8525" tIns="40341" rIns="80682" bIns="4034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00392C9-B27F-9045-BBC9-71B763BFCC69}"/>
              </a:ext>
            </a:extLst>
          </p:cNvPr>
          <p:cNvSpPr/>
          <p:nvPr/>
        </p:nvSpPr>
        <p:spPr>
          <a:xfrm>
            <a:off x="5644799" y="3938002"/>
            <a:ext cx="2063027" cy="240592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8525" tIns="40341" rIns="80682" bIns="4034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007D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470CE0-BF03-6A48-90D5-E9FD99948C96}"/>
              </a:ext>
            </a:extLst>
          </p:cNvPr>
          <p:cNvSpPr/>
          <p:nvPr/>
        </p:nvSpPr>
        <p:spPr>
          <a:xfrm>
            <a:off x="2834638" y="1157640"/>
            <a:ext cx="2065468" cy="262982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8525" tIns="40341" rIns="80682" bIns="4034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1303604" y="1039262"/>
            <a:ext cx="9490133" cy="537106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3412" tIns="80682" rIns="80682" bIns="4034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931565" y="425401"/>
            <a:ext cx="11156602" cy="62467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3412" tIns="80682" rIns="80682" bIns="4034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9381" y="432029"/>
            <a:ext cx="291353" cy="29135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3604" y="1031682"/>
            <a:ext cx="291353" cy="29135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27495A7-D781-034C-BC9D-AE77455948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28663" y="1175786"/>
            <a:ext cx="242047" cy="24204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F2F2BD-5D9A-8046-A860-3517B0AB29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44295" y="3939497"/>
            <a:ext cx="242047" cy="242047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BB1BED82-6C20-B94D-A6DF-537FA8CF498E}"/>
              </a:ext>
            </a:extLst>
          </p:cNvPr>
          <p:cNvSpPr/>
          <p:nvPr/>
        </p:nvSpPr>
        <p:spPr>
          <a:xfrm>
            <a:off x="5522038" y="655094"/>
            <a:ext cx="2356007" cy="5845719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82" tIns="80682" rIns="80682" bIns="4034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9434DD6-4B30-B64E-AA94-9399336D221B}"/>
              </a:ext>
            </a:extLst>
          </p:cNvPr>
          <p:cNvSpPr/>
          <p:nvPr/>
        </p:nvSpPr>
        <p:spPr>
          <a:xfrm>
            <a:off x="8306269" y="660700"/>
            <a:ext cx="2355925" cy="5840114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82" tIns="80682" rIns="80682" bIns="4034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0DE8F135-1909-7946-8672-9D88126687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74412" y="1163763"/>
            <a:ext cx="242047" cy="242047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E3440B2A-CD2D-B246-8973-4AD4821CF799}"/>
              </a:ext>
            </a:extLst>
          </p:cNvPr>
          <p:cNvSpPr/>
          <p:nvPr/>
        </p:nvSpPr>
        <p:spPr>
          <a:xfrm>
            <a:off x="8447375" y="1124656"/>
            <a:ext cx="2065468" cy="263487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8525" tIns="40341" rIns="80682" bIns="4034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E3C08575-E22C-D94E-AD28-732FB2D8D7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54656" y="1126423"/>
            <a:ext cx="242047" cy="242047"/>
          </a:xfrm>
          <a:prstGeom prst="rect">
            <a:avLst/>
          </a:prstGeom>
        </p:spPr>
      </p:pic>
      <p:pic>
        <p:nvPicPr>
          <p:cNvPr id="106" name="Graphic 105">
            <a:extLst>
              <a:ext uri="{FF2B5EF4-FFF2-40B4-BE49-F238E27FC236}">
                <a16:creationId xmlns:a16="http://schemas.microsoft.com/office/drawing/2014/main" id="{FA73A9E0-C78A-0148-9292-6AB8E94005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32373" y="3957435"/>
            <a:ext cx="242047" cy="242047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75273818-9796-C34D-BAFE-C57B89D7E3E8}"/>
              </a:ext>
            </a:extLst>
          </p:cNvPr>
          <p:cNvSpPr/>
          <p:nvPr/>
        </p:nvSpPr>
        <p:spPr>
          <a:xfrm>
            <a:off x="8483530" y="3921256"/>
            <a:ext cx="2002817" cy="242267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8525" tIns="40341" rIns="80682" bIns="4034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007D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4" name="Graphic 113">
            <a:extLst>
              <a:ext uri="{FF2B5EF4-FFF2-40B4-BE49-F238E27FC236}">
                <a16:creationId xmlns:a16="http://schemas.microsoft.com/office/drawing/2014/main" id="{FAD6E2DD-0942-0C4C-A5A1-D6EA3F9E6F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78119" y="3919136"/>
            <a:ext cx="242047" cy="242047"/>
          </a:xfrm>
          <a:prstGeom prst="rect">
            <a:avLst/>
          </a:prstGeom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3A0FC099-EECA-0144-8ED3-E2FA60422721}"/>
              </a:ext>
            </a:extLst>
          </p:cNvPr>
          <p:cNvSpPr txBox="1"/>
          <p:nvPr/>
        </p:nvSpPr>
        <p:spPr>
          <a:xfrm>
            <a:off x="3202634" y="3305702"/>
            <a:ext cx="1152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0365" y="1058084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8005" y="458373"/>
            <a:ext cx="972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772C9E7-5575-704F-A634-C0FE096CA084}"/>
              </a:ext>
            </a:extLst>
          </p:cNvPr>
          <p:cNvSpPr txBox="1"/>
          <p:nvPr/>
        </p:nvSpPr>
        <p:spPr>
          <a:xfrm>
            <a:off x="5740364" y="1175786"/>
            <a:ext cx="1460402" cy="28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772C9E7-5575-704F-A634-C0FE096CA084}"/>
              </a:ext>
            </a:extLst>
          </p:cNvPr>
          <p:cNvSpPr txBox="1"/>
          <p:nvPr/>
        </p:nvSpPr>
        <p:spPr>
          <a:xfrm>
            <a:off x="8524160" y="1122890"/>
            <a:ext cx="1377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772C9E7-5575-704F-A634-C0FE096CA084}"/>
              </a:ext>
            </a:extLst>
          </p:cNvPr>
          <p:cNvSpPr txBox="1"/>
          <p:nvPr/>
        </p:nvSpPr>
        <p:spPr>
          <a:xfrm>
            <a:off x="2981838" y="1177358"/>
            <a:ext cx="1284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56110" y="3938002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862223" y="3932976"/>
            <a:ext cx="1429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694808" y="3909722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0FC099-EECA-0144-8ED3-E2FA60422721}"/>
              </a:ext>
            </a:extLst>
          </p:cNvPr>
          <p:cNvSpPr txBox="1"/>
          <p:nvPr/>
        </p:nvSpPr>
        <p:spPr>
          <a:xfrm>
            <a:off x="6086044" y="1978249"/>
            <a:ext cx="122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A0FC099-EECA-0144-8ED3-E2FA60422721}"/>
              </a:ext>
            </a:extLst>
          </p:cNvPr>
          <p:cNvSpPr txBox="1"/>
          <p:nvPr/>
        </p:nvSpPr>
        <p:spPr>
          <a:xfrm>
            <a:off x="8935731" y="1952121"/>
            <a:ext cx="1146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53E71D-4B11-9A41-B43A-1FF23E357FAB}"/>
              </a:ext>
            </a:extLst>
          </p:cNvPr>
          <p:cNvSpPr txBox="1"/>
          <p:nvPr/>
        </p:nvSpPr>
        <p:spPr>
          <a:xfrm>
            <a:off x="1367100" y="5697598"/>
            <a:ext cx="111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128" name="Graphic 29">
            <a:extLst>
              <a:ext uri="{FF2B5EF4-FFF2-40B4-BE49-F238E27FC236}">
                <a16:creationId xmlns:a16="http://schemas.microsoft.com/office/drawing/2014/main" id="{1B447C9F-AE22-5D49-8823-1DF2B21502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705918" y="5184863"/>
            <a:ext cx="469900" cy="469900"/>
          </a:xfrm>
          <a:prstGeom prst="rect">
            <a:avLst/>
          </a:prstGeom>
        </p:spPr>
      </p:pic>
      <p:pic>
        <p:nvPicPr>
          <p:cNvPr id="67" name="Graphic 39">
            <a:extLst>
              <a:ext uri="{FF2B5EF4-FFF2-40B4-BE49-F238E27FC236}">
                <a16:creationId xmlns:a16="http://schemas.microsoft.com/office/drawing/2014/main" id="{6FA71975-EA2D-784E-8A28-738A17320E9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278921" y="5171189"/>
            <a:ext cx="469900" cy="4699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7743B23-AAC5-CC49-9C18-C68DBC507174}"/>
              </a:ext>
            </a:extLst>
          </p:cNvPr>
          <p:cNvSpPr txBox="1"/>
          <p:nvPr/>
        </p:nvSpPr>
        <p:spPr>
          <a:xfrm>
            <a:off x="-16100" y="4899307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pic>
        <p:nvPicPr>
          <p:cNvPr id="69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3548692" y="1517445"/>
            <a:ext cx="469900" cy="469900"/>
          </a:xfrm>
          <a:prstGeom prst="rect">
            <a:avLst/>
          </a:prstGeom>
        </p:spPr>
      </p:pic>
      <p:pic>
        <p:nvPicPr>
          <p:cNvPr id="70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6463745" y="1516634"/>
            <a:ext cx="469900" cy="469900"/>
          </a:xfrm>
          <a:prstGeom prst="rect">
            <a:avLst/>
          </a:prstGeom>
        </p:spPr>
      </p:pic>
      <p:pic>
        <p:nvPicPr>
          <p:cNvPr id="71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9286244" y="1512190"/>
            <a:ext cx="469900" cy="469900"/>
          </a:xfrm>
          <a:prstGeom prst="rect">
            <a:avLst/>
          </a:prstGeom>
        </p:spPr>
      </p:pic>
      <p:pic>
        <p:nvPicPr>
          <p:cNvPr id="72" name="Graphic 8">
            <a:extLst>
              <a:ext uri="{FF2B5EF4-FFF2-40B4-BE49-F238E27FC236}">
                <a16:creationId xmlns:a16="http://schemas.microsoft.com/office/drawing/2014/main" id="{C4837796-1D69-2E46-9B7C-09451F3C03C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11052735" y="4612647"/>
            <a:ext cx="711200" cy="7112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5034A843-C6C5-1E49-A56E-6FF044D182B9}"/>
              </a:ext>
            </a:extLst>
          </p:cNvPr>
          <p:cNvSpPr/>
          <p:nvPr/>
        </p:nvSpPr>
        <p:spPr>
          <a:xfrm>
            <a:off x="3278217" y="4401109"/>
            <a:ext cx="6867945" cy="172181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D86613"/>
                </a:solidFill>
              </a:rPr>
              <a:t/>
            </a:r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79" name="Graphic 10">
            <a:extLst>
              <a:ext uri="{FF2B5EF4-FFF2-40B4-BE49-F238E27FC236}">
                <a16:creationId xmlns:a16="http://schemas.microsoft.com/office/drawing/2014/main" id="{71E442C6-CCF5-DB4A-8250-07418EBAB37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6584415" y="4403096"/>
            <a:ext cx="277535" cy="277535"/>
          </a:xfrm>
          <a:prstGeom prst="rect">
            <a:avLst/>
          </a:prstGeom>
        </p:spPr>
      </p:pic>
      <p:pic>
        <p:nvPicPr>
          <p:cNvPr id="80" name="Graphic 137">
            <a:extLst>
              <a:ext uri="{FF2B5EF4-FFF2-40B4-BE49-F238E27FC236}">
                <a16:creationId xmlns:a16="http://schemas.microsoft.com/office/drawing/2014/main" id="{5B22B109-5C82-FA40-91FB-DE791C44FEB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40"/>
              </a:ext>
            </a:extLst>
          </a:blip>
          <a:stretch>
            <a:fillRect/>
          </a:stretch>
        </p:blipFill>
        <p:spPr>
          <a:xfrm>
            <a:off x="3544141" y="5157088"/>
            <a:ext cx="469900" cy="469900"/>
          </a:xfrm>
          <a:prstGeom prst="rect">
            <a:avLst/>
          </a:prstGeom>
        </p:spPr>
      </p:pic>
      <p:pic>
        <p:nvPicPr>
          <p:cNvPr id="82" name="Graphic 137">
            <a:extLst>
              <a:ext uri="{FF2B5EF4-FFF2-40B4-BE49-F238E27FC236}">
                <a16:creationId xmlns:a16="http://schemas.microsoft.com/office/drawing/2014/main" id="{5B22B109-5C82-FA40-91FB-DE791C44FEB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40"/>
              </a:ext>
            </a:extLst>
          </a:blip>
          <a:stretch>
            <a:fillRect/>
          </a:stretch>
        </p:blipFill>
        <p:spPr>
          <a:xfrm>
            <a:off x="6506436" y="5121341"/>
            <a:ext cx="469900" cy="469900"/>
          </a:xfrm>
          <a:prstGeom prst="rect">
            <a:avLst/>
          </a:prstGeom>
        </p:spPr>
      </p:pic>
      <p:pic>
        <p:nvPicPr>
          <p:cNvPr id="83" name="Graphic 137">
            <a:extLst>
              <a:ext uri="{FF2B5EF4-FFF2-40B4-BE49-F238E27FC236}">
                <a16:creationId xmlns:a16="http://schemas.microsoft.com/office/drawing/2014/main" id="{5B22B109-5C82-FA40-91FB-DE791C44FEB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40"/>
              </a:ext>
            </a:extLst>
          </a:blip>
          <a:stretch>
            <a:fillRect/>
          </a:stretch>
        </p:blipFill>
        <p:spPr>
          <a:xfrm>
            <a:off x="9286244" y="5169053"/>
            <a:ext cx="469900" cy="469900"/>
          </a:xfrm>
          <a:prstGeom prst="rect">
            <a:avLst/>
          </a:prstGeom>
        </p:spPr>
      </p:pic>
      <p:pic>
        <p:nvPicPr>
          <p:cNvPr id="87" name="Graphic 28">
            <a:extLst>
              <a:ext uri="{FF2B5EF4-FFF2-40B4-BE49-F238E27FC236}">
                <a16:creationId xmlns:a16="http://schemas.microsoft.com/office/drawing/2014/main" id="{FA68D6BE-A3F0-7949-9701-6EA19E41D27C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1057197" y="3367259"/>
            <a:ext cx="711200" cy="711200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0C8065C4-F284-7F43-8B53-C345A91FDF7F}"/>
              </a:ext>
            </a:extLst>
          </p:cNvPr>
          <p:cNvSpPr txBox="1"/>
          <p:nvPr/>
        </p:nvSpPr>
        <p:spPr>
          <a:xfrm>
            <a:off x="10290000" y="4112565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EFS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C8065C4-F284-7F43-8B53-C345A91FDF7F}"/>
              </a:ext>
            </a:extLst>
          </p:cNvPr>
          <p:cNvSpPr txBox="1"/>
          <p:nvPr/>
        </p:nvSpPr>
        <p:spPr>
          <a:xfrm>
            <a:off x="10290000" y="5342699"/>
            <a:ext cx="2301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EKS 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7" name="Graphic 89">
            <a:extLst>
              <a:ext uri="{FF2B5EF4-FFF2-40B4-BE49-F238E27FC236}">
                <a16:creationId xmlns:a16="http://schemas.microsoft.com/office/drawing/2014/main" id="{BF28C9A0-4DF0-C947-9DF9-8AD7D400C865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3557089" y="2901809"/>
            <a:ext cx="469900" cy="469900"/>
          </a:xfrm>
          <a:prstGeom prst="rect">
            <a:avLst/>
          </a:prstGeom>
        </p:spPr>
      </p:pic>
      <p:pic>
        <p:nvPicPr>
          <p:cNvPr id="110" name="Graphic 89">
            <a:extLst>
              <a:ext uri="{FF2B5EF4-FFF2-40B4-BE49-F238E27FC236}">
                <a16:creationId xmlns:a16="http://schemas.microsoft.com/office/drawing/2014/main" id="{BF28C9A0-4DF0-C947-9DF9-8AD7D400C865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BEBA8EAE-BF5A-486C-A8C5-ECC9F3942E4B}">
                <a14:imgProps xmlns:a14="http://schemas.microsoft.com/office/drawing/2010/main">
                  <a14:imgLayer r:embed="rId44">
                    <a14:imgEffect>
                      <a14:artisticBlur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6480852" y="2936028"/>
            <a:ext cx="469900" cy="46990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A0FC099-EECA-0144-8ED3-E2FA60422721}"/>
              </a:ext>
            </a:extLst>
          </p:cNvPr>
          <p:cNvSpPr txBox="1"/>
          <p:nvPr/>
        </p:nvSpPr>
        <p:spPr>
          <a:xfrm>
            <a:off x="3215582" y="1943193"/>
            <a:ext cx="1152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A0FC099-EECA-0144-8ED3-E2FA60422721}"/>
              </a:ext>
            </a:extLst>
          </p:cNvPr>
          <p:cNvSpPr txBox="1"/>
          <p:nvPr/>
        </p:nvSpPr>
        <p:spPr>
          <a:xfrm>
            <a:off x="6150020" y="3368472"/>
            <a:ext cx="1152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A0FC099-EECA-0144-8ED3-E2FA60422721}"/>
              </a:ext>
            </a:extLst>
          </p:cNvPr>
          <p:cNvSpPr txBox="1"/>
          <p:nvPr/>
        </p:nvSpPr>
        <p:spPr>
          <a:xfrm>
            <a:off x="8984662" y="3344164"/>
            <a:ext cx="1152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A0FC099-EECA-0144-8ED3-E2FA60422721}"/>
              </a:ext>
            </a:extLst>
          </p:cNvPr>
          <p:cNvSpPr txBox="1"/>
          <p:nvPr/>
        </p:nvSpPr>
        <p:spPr>
          <a:xfrm>
            <a:off x="3215582" y="5625300"/>
            <a:ext cx="1225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Kubernetes nodes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A0FC099-EECA-0144-8ED3-E2FA60422721}"/>
              </a:ext>
            </a:extLst>
          </p:cNvPr>
          <p:cNvSpPr txBox="1"/>
          <p:nvPr/>
        </p:nvSpPr>
        <p:spPr>
          <a:xfrm>
            <a:off x="8954348" y="5588133"/>
            <a:ext cx="1225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Kubernetes nodes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A0FC099-EECA-0144-8ED3-E2FA60422721}"/>
              </a:ext>
            </a:extLst>
          </p:cNvPr>
          <p:cNvSpPr txBox="1"/>
          <p:nvPr/>
        </p:nvSpPr>
        <p:spPr>
          <a:xfrm>
            <a:off x="6125879" y="5591241"/>
            <a:ext cx="1390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Kubernetes nodes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716237" y="5419813"/>
            <a:ext cx="98968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</p:cNvCxnSpPr>
          <p:nvPr/>
        </p:nvCxnSpPr>
        <p:spPr>
          <a:xfrm>
            <a:off x="2180892" y="5419813"/>
            <a:ext cx="110425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Graphic 89">
            <a:extLst>
              <a:ext uri="{FF2B5EF4-FFF2-40B4-BE49-F238E27FC236}">
                <a16:creationId xmlns:a16="http://schemas.microsoft.com/office/drawing/2014/main" id="{BF28C9A0-4DF0-C947-9DF9-8AD7D400C865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BEBA8EAE-BF5A-486C-A8C5-ECC9F3942E4B}">
                <a14:imgProps xmlns:a14="http://schemas.microsoft.com/office/drawing/2010/main">
                  <a14:imgLayer r:embed="rId44">
                    <a14:imgEffect>
                      <a14:artisticBlur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9281314" y="2895453"/>
            <a:ext cx="469900" cy="469900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5034A843-C6C5-1E49-A56E-6FF044D182B9}"/>
              </a:ext>
            </a:extLst>
          </p:cNvPr>
          <p:cNvSpPr/>
          <p:nvPr/>
        </p:nvSpPr>
        <p:spPr>
          <a:xfrm>
            <a:off x="3281646" y="2271732"/>
            <a:ext cx="6761775" cy="142360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D86613"/>
                </a:solidFill>
              </a:rPr>
              <a:t/>
            </a:r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136" name="Graphic 10">
            <a:extLst>
              <a:ext uri="{FF2B5EF4-FFF2-40B4-BE49-F238E27FC236}">
                <a16:creationId xmlns:a16="http://schemas.microsoft.com/office/drawing/2014/main" id="{71E442C6-CCF5-DB4A-8250-07418EBAB37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6559926" y="2271732"/>
            <a:ext cx="277535" cy="27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5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1446</TotalTime>
  <Words>60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McCoy</dc:creator>
  <cp:lastModifiedBy>O'Neal, Anna</cp:lastModifiedBy>
  <cp:revision>38</cp:revision>
  <dcterms:created xsi:type="dcterms:W3CDTF">2020-07-01T23:09:33Z</dcterms:created>
  <dcterms:modified xsi:type="dcterms:W3CDTF">2020-11-05T15:28:54Z</dcterms:modified>
</cp:coreProperties>
</file>