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0" y="3956075"/>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Mishal K Jaleel</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:720921244030</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2</cp:revision>
  <dcterms:modified xsi:type="dcterms:W3CDTF">2024-04-09T15:24:22Z</dcterms:modified>
</cp:coreProperties>
</file>