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C4A6-4FA3-4170-90C7-66708554AD7E}" type="datetimeFigureOut">
              <a:rPr lang="nl-NL" smtClean="0"/>
              <a:t>20-4-2015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5EBC-534C-43BA-AECC-9F62FBC581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017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C4A6-4FA3-4170-90C7-66708554AD7E}" type="datetimeFigureOut">
              <a:rPr lang="nl-NL" smtClean="0"/>
              <a:t>20-4-2015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5EBC-534C-43BA-AECC-9F62FBC581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98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C4A6-4FA3-4170-90C7-66708554AD7E}" type="datetimeFigureOut">
              <a:rPr lang="nl-NL" smtClean="0"/>
              <a:t>20-4-2015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5EBC-534C-43BA-AECC-9F62FBC581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071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C4A6-4FA3-4170-90C7-66708554AD7E}" type="datetimeFigureOut">
              <a:rPr lang="nl-NL" smtClean="0"/>
              <a:t>20-4-2015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5EBC-534C-43BA-AECC-9F62FBC581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3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C4A6-4FA3-4170-90C7-66708554AD7E}" type="datetimeFigureOut">
              <a:rPr lang="nl-NL" smtClean="0"/>
              <a:t>20-4-2015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5EBC-534C-43BA-AECC-9F62FBC581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35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C4A6-4FA3-4170-90C7-66708554AD7E}" type="datetimeFigureOut">
              <a:rPr lang="nl-NL" smtClean="0"/>
              <a:t>20-4-2015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5EBC-534C-43BA-AECC-9F62FBC581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600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C4A6-4FA3-4170-90C7-66708554AD7E}" type="datetimeFigureOut">
              <a:rPr lang="nl-NL" smtClean="0"/>
              <a:t>20-4-2015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5EBC-534C-43BA-AECC-9F62FBC581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540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C4A6-4FA3-4170-90C7-66708554AD7E}" type="datetimeFigureOut">
              <a:rPr lang="nl-NL" smtClean="0"/>
              <a:t>20-4-2015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5EBC-534C-43BA-AECC-9F62FBC581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112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C4A6-4FA3-4170-90C7-66708554AD7E}" type="datetimeFigureOut">
              <a:rPr lang="nl-NL" smtClean="0"/>
              <a:t>20-4-2015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5EBC-534C-43BA-AECC-9F62FBC581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815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C4A6-4FA3-4170-90C7-66708554AD7E}" type="datetimeFigureOut">
              <a:rPr lang="nl-NL" smtClean="0"/>
              <a:t>20-4-2015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5EBC-534C-43BA-AECC-9F62FBC581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244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C4A6-4FA3-4170-90C7-66708554AD7E}" type="datetimeFigureOut">
              <a:rPr lang="nl-NL" smtClean="0"/>
              <a:t>20-4-2015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5EBC-534C-43BA-AECC-9F62FBC581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553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4C4A6-4FA3-4170-90C7-66708554AD7E}" type="datetimeFigureOut">
              <a:rPr lang="nl-NL" smtClean="0"/>
              <a:t>20-4-2015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65EBC-534C-43BA-AECC-9F62FBC581E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59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Titanic</a:t>
            </a:r>
            <a:r>
              <a:rPr lang="nl-NL" dirty="0"/>
              <a:t> 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vraag</a:t>
            </a:r>
            <a:r>
              <a:rPr lang="en-US" dirty="0" smtClean="0"/>
              <a:t>: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analyse</a:t>
            </a:r>
            <a:r>
              <a:rPr lang="en-US" dirty="0" smtClean="0"/>
              <a:t> van </a:t>
            </a:r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sort </a:t>
            </a:r>
            <a:r>
              <a:rPr lang="en-US" dirty="0" err="1" smtClean="0"/>
              <a:t>personen</a:t>
            </a:r>
            <a:r>
              <a:rPr lang="en-US" dirty="0" smtClean="0"/>
              <a:t> de </a:t>
            </a:r>
            <a:r>
              <a:rPr lang="en-US" dirty="0" err="1" smtClean="0"/>
              <a:t>hoogste</a:t>
            </a:r>
            <a:r>
              <a:rPr lang="en-US" dirty="0" smtClean="0"/>
              <a:t> </a:t>
            </a:r>
            <a:r>
              <a:rPr lang="en-US" dirty="0" err="1" smtClean="0"/>
              <a:t>waarschijnlijkheid</a:t>
            </a:r>
            <a:r>
              <a:rPr lang="en-US" dirty="0" smtClean="0"/>
              <a:t> </a:t>
            </a:r>
            <a:r>
              <a:rPr lang="en-US" dirty="0" err="1" smtClean="0"/>
              <a:t>hadden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overleven</a:t>
            </a:r>
            <a:r>
              <a:rPr lang="en-US" dirty="0" smtClean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02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'integer',   # </a:t>
            </a:r>
            <a:r>
              <a:rPr lang="nl-NL" dirty="0" err="1" smtClean="0"/>
              <a:t>PassengerId</a:t>
            </a:r>
            <a:endParaRPr lang="nl-NL" dirty="0" smtClean="0"/>
          </a:p>
          <a:p>
            <a:r>
              <a:rPr lang="nl-NL" dirty="0" smtClean="0"/>
              <a:t>'factor',    # </a:t>
            </a:r>
            <a:r>
              <a:rPr lang="nl-NL" dirty="0" err="1" smtClean="0"/>
              <a:t>Pclass</a:t>
            </a:r>
            <a:endParaRPr lang="nl-NL" dirty="0" smtClean="0"/>
          </a:p>
          <a:p>
            <a:r>
              <a:rPr lang="nl-NL" dirty="0" smtClean="0"/>
              <a:t>'</a:t>
            </a:r>
            <a:r>
              <a:rPr lang="nl-NL" dirty="0" err="1" smtClean="0"/>
              <a:t>character</a:t>
            </a:r>
            <a:r>
              <a:rPr lang="nl-NL" dirty="0" smtClean="0"/>
              <a:t>', # Name</a:t>
            </a:r>
          </a:p>
          <a:p>
            <a:r>
              <a:rPr lang="nl-NL" dirty="0" smtClean="0"/>
              <a:t>'factor',    # </a:t>
            </a:r>
            <a:r>
              <a:rPr lang="nl-NL" dirty="0" err="1" smtClean="0"/>
              <a:t>Sex</a:t>
            </a:r>
            <a:endParaRPr lang="nl-NL" dirty="0" smtClean="0"/>
          </a:p>
          <a:p>
            <a:r>
              <a:rPr lang="nl-NL" dirty="0" smtClean="0"/>
              <a:t>'</a:t>
            </a:r>
            <a:r>
              <a:rPr lang="nl-NL" dirty="0" err="1" smtClean="0"/>
              <a:t>numeric</a:t>
            </a:r>
            <a:r>
              <a:rPr lang="nl-NL" dirty="0" smtClean="0"/>
              <a:t>',   # Age</a:t>
            </a:r>
          </a:p>
          <a:p>
            <a:r>
              <a:rPr lang="nl-NL" dirty="0" smtClean="0"/>
              <a:t>'integer',   # </a:t>
            </a:r>
            <a:r>
              <a:rPr lang="nl-NL" dirty="0" err="1" smtClean="0"/>
              <a:t>SibSp</a:t>
            </a:r>
            <a:endParaRPr lang="nl-NL" dirty="0" smtClean="0"/>
          </a:p>
          <a:p>
            <a:r>
              <a:rPr lang="nl-NL" dirty="0" smtClean="0"/>
              <a:t>'integer',   # </a:t>
            </a:r>
            <a:r>
              <a:rPr lang="nl-NL" dirty="0" err="1" smtClean="0"/>
              <a:t>Parch</a:t>
            </a:r>
            <a:endParaRPr lang="nl-NL" dirty="0" smtClean="0"/>
          </a:p>
          <a:p>
            <a:r>
              <a:rPr lang="nl-NL" dirty="0" smtClean="0"/>
              <a:t>'</a:t>
            </a:r>
            <a:r>
              <a:rPr lang="nl-NL" dirty="0" err="1" smtClean="0"/>
              <a:t>character</a:t>
            </a:r>
            <a:r>
              <a:rPr lang="nl-NL" dirty="0" smtClean="0"/>
              <a:t>', # Ticket</a:t>
            </a:r>
          </a:p>
          <a:p>
            <a:r>
              <a:rPr lang="nl-NL" dirty="0" smtClean="0"/>
              <a:t>'</a:t>
            </a:r>
            <a:r>
              <a:rPr lang="nl-NL" dirty="0" err="1" smtClean="0"/>
              <a:t>numeric</a:t>
            </a:r>
            <a:r>
              <a:rPr lang="nl-NL" dirty="0" smtClean="0"/>
              <a:t>',   # </a:t>
            </a:r>
            <a:r>
              <a:rPr lang="nl-NL" dirty="0" err="1" smtClean="0"/>
              <a:t>Fare</a:t>
            </a:r>
            <a:endParaRPr lang="nl-NL" dirty="0" smtClean="0"/>
          </a:p>
          <a:p>
            <a:r>
              <a:rPr lang="nl-NL" dirty="0" smtClean="0"/>
              <a:t>'</a:t>
            </a:r>
            <a:r>
              <a:rPr lang="nl-NL" dirty="0" err="1" smtClean="0"/>
              <a:t>character</a:t>
            </a:r>
            <a:r>
              <a:rPr lang="nl-NL" dirty="0" smtClean="0"/>
              <a:t>', # </a:t>
            </a:r>
            <a:r>
              <a:rPr lang="nl-NL" dirty="0" err="1" smtClean="0"/>
              <a:t>Cabin</a:t>
            </a:r>
            <a:endParaRPr lang="nl-NL" dirty="0" smtClean="0"/>
          </a:p>
          <a:p>
            <a:r>
              <a:rPr lang="nl-NL" dirty="0" smtClean="0"/>
              <a:t>'factor'     # </a:t>
            </a:r>
            <a:r>
              <a:rPr lang="nl-NL" dirty="0" err="1" smtClean="0"/>
              <a:t>Embarked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322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Missende data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Random </a:t>
            </a:r>
            <a:r>
              <a:rPr lang="nl-NL" dirty="0" err="1" smtClean="0"/>
              <a:t>Forest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186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Aantekeningen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Amelia package voor missende data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474283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73</Words>
  <Application>Microsoft Office PowerPoint</Application>
  <PresentationFormat>Breedbeeld</PresentationFormat>
  <Paragraphs>18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Titanic </vt:lpstr>
      <vt:lpstr>Data</vt:lpstr>
      <vt:lpstr>Missende data</vt:lpstr>
      <vt:lpstr>Aantekeningen</vt:lpstr>
    </vt:vector>
  </TitlesOfParts>
  <Company>Ordina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</dc:title>
  <dc:creator>Nanne, Misha</dc:creator>
  <cp:lastModifiedBy>Nanne, Misha</cp:lastModifiedBy>
  <cp:revision>3</cp:revision>
  <dcterms:created xsi:type="dcterms:W3CDTF">2015-04-20T14:36:05Z</dcterms:created>
  <dcterms:modified xsi:type="dcterms:W3CDTF">2015-04-20T14:46:23Z</dcterms:modified>
</cp:coreProperties>
</file>