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3-11-06T12:00:46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7478 7218 255 0,'0'0'0'0,"0"0"0"0,0 0 0 0,0 0 0 16,0 0 0-1,0 0 0-15,0 0 0 16,15 0 0 0,12 0 0-16,-1 0 0 15,-2 0 0 1,1 0 0 0,4 3 0-16,-3 1 0 15,5-2 0-15,0 0 0 16,1 2 0-1,3-1 0-15,-35-3 0 16,35 10 0 0,-35-10 0-16,48 4 0 15,-48-4 0-15,51 2 0 16,-51-2 0 0,49 0 0-16,-5-2 0 15,0-1 0 1,-44 3 0-16,42-5 0 15,0-1 0 1,-42 6 0-16,42-5 0 16,-42 5 0-1,47-9 0-15,-47 9 0 16,48-9 0 0,-48 9 0-16,48-6 0 15,-48 6 0-15,52-4 0 16,-52 4 0-1,56-8 0-15,9 2 0 16,-65 6 0 0,67-8 0-16,-67 8 0 15,67 0 0 1,-4-4 0-16,-63 4 0 16,53 4 0-1,0-4 0-15,-53 0 0 16,46 4 0-1,-1-3 0-15,-45-1 0 16,44 4 0 0,1-1 0-16,-45-3 0 15,45 5 0-15,-3 1 0 16,-1-1 0 0,-41-5 0-1,41 6 0-15,3 1 0 16,-44-7 0-16,45 5 0 15,-45-5 0 1,48 2 0-16,-48-2 0 16,52 0 0-1,-52 0 0-15,0 0 0 16,0 0 0 0,52 0 0-16,-52 0 0 15,0 0 0 1,0 0 0-16,44 0 0 15,-44 0 0-15,0 0 0 16,27 2 0 0,-23 0 0-1,-4-2 0-15,-4-4 0 0</inkml:trace>
  <inkml:trace contextRef="#ctx0" brushRef="#br0" timeOffset="979.167">8776 7292 255 0,'0'0'0'0,"0"0"0"0,0 0 0 15,0 0 0 1,0 0 0-16,0 0 0 16,4 0 0-1,8-4 0 1,-3 1 0-16,-2 1 0 16,-3 4 0-16,0 5 0 15,1 8 0 1,0 5 0-16,4 3 0 15,-3 2 0-15,0 4 0 16,-1-1 0 0,2 4 0-16,0 4 0 15,1 6 0 1,1-2 0-16,5-1 0 16,-1-1 0-1,-13-38 0-15,0 0 0 16,0 0 0-1,14 31 0-15,-14-31 0 16,0 0 0 0,0 0 0-16,2 25 0 15</inkml:trace>
  <inkml:trace contextRef="#ctx0" brushRef="#br0" timeOffset="4285.389">9629 7285 255 0,'59'-6'0'0,"-9"4"0"15,2-1 0 1,3 3 0-16,15-3 0 16,7 0 0-16,5 2 0 15,3-1 0 1,0 0 0-16,1 4 0 16,2 1 0-1,-3 3 0-15,1 3 0 16,-1 0 0-16,-5 1 0 15,-8 3 0 1,-10-1 0-16,-17-3 0 16,-7 1 0-1,-38-10 0-15,0 0 0 16,0 0 0 0,27 8 0-16,-16-4 0 15,-6-5 0 1</inkml:trace>
  <inkml:trace contextRef="#ctx0" brushRef="#br0" timeOffset="5647.765">10528 7409 255 0,'0'0'0'0,"0"0"0"0,0 0 0 15,0 0 0-15,0 0 0 16,0 0 0 0,4 19 0-16,5 20 0 15,-3 3 0 1,2 2 0-16,-1 1 0 16,0-1 0-1,-1 0 0-15,4 8 0 16,0-6 0-1,-1 1 0-15,-5 2 0 16,2 0 0 0,-4 3 0-16,-2-6 0 15,0 3 0-15,-5-1 0 16,-2-1 0 0,1-5 0-1,-5-1 0 1,-1 2 0-16,-6-4 0 15,-5-3 0 1,-4-4 0-16,-2 1 0 0,-2-5 0 31,-6-3 0-31,-2 0 0 0,-4-6 0 16,-1 1 0 0,-1-3 0-16,-2 1 0 15,-2-4 0 1,0-1 0-16,-4-5 0 15,-13 1 0 1,-3-2 0 0,1 0 0-16,-1-5 0 0,3-2 0 15,-4 2 0 1,1-2 0-16,2-2 0 16,-5 0 0-1,-7-3 0-15,-1 2 0 16,6-3 0-1,-2 2 0-15,3-3 0 16,1 2 0-16,-2 1 0 16,5-1 0-1,-2 4 0-15,0-2 0 16,-10 2 0 0,6-5 0-16,2 4 0 15,2-1 0 1,9 0 0-16,-5 0 0 15,0-1 0-15,7 2 0 16,-2-2 0 0,7 3 0-1,1-3 0-15,1 0 0 16,53 4 0 0,-59-5 0-16,1-3 0 15,58 8 0-15,-51-7 0 16,51 7 0-1,-41-13 0-15,41 13 0 16,-31-13 0 0,31 13 0-16,-23-17 0 15,23 17 0 1,-15-22 0-16,15 22 0 16,-14-29 0-16,14 29 0 15,0 0 0 1,-10-34 0-16,10 34 0 15,0 0 0 1,-11-36 0-16,11 36 0 16,-23-34 0-1,23 34 0-15,0 0 0 16,-27-20 0 0,27 20 0-16,-19-7 0 15</inkml:trace>
  <inkml:trace contextRef="#ctx0" brushRef="#br0" timeOffset="6095.812">7404 8421 255 0,'0'0'0'0,"0"0"0"15,0 0 0-15,0 0 0 16,0 0 0-16,0 0 0 16,0 0 0-1,0 0 0 1,0 0 0-16,5-12 0 15,8-9 0 1,0 0 0-16,-1 5 0 16,-3 5 0-1,-3 0 0-15,-2 4 0 16,2 4 0-16,-2 0 0 16,7 6 0-1,5 5 0-15,8 5 0 16,8 4 0-1,8 9 0-15,4-1 0 16,-6-6 0-16,-7-9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3-11-06T12:40:08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4135 10558 255 0,'70'-3'0'0,"-17"-5"0"0,14 2 0 15,8-3 0 1,4-4 0-16,7-6 0 16,-6-1 0-16,1 0 0 15,1 2 0 1,6 1 0-1,-3-2 0-15,5 7 0 16,10 0 0 0,-1 3 0-16,1 2 0 15,-1 3 0-15,3-1 0 16,4 3 0 0,-2-3 0-16,-2-1 0 15,10-3 0 1,11 0 0-16,4-4 0 15,1 4 0 1,-7-1 0-16,-10 6 0 16,8-2 0-16,6 1 0 15,7 4 0 1,-2-3 0-16,0-1 0 16,2 4 0-1,-2-4 0 1,-2 2 0-16,-3 0 0 15,-5 3 0-15,2 4 0 16,3 3 0-16,9 3 0 16,-1-2 0-1,0 3 0-15,1 0 0 16,1-3 0 0,-1 0 0-16,0-3 0 15,1-1 0 1,1 2 0-16,2 1 0 15,3 2 0 1,-3-1 0-16,7 2 0 16,9-1 0-1,-5-2 0-15,-1-2 0 16,5 1 0 0,-1-4 0-16,5-2 0 15,-1 2 0 1,5-2 0-16,10 2 0 15,3 3 0-15,1 2 0 16,4-7 0 0,0-3 0-16,-3 3 0 15,-3 0 0 1,2 0 0-16,6-2 0 16,3 0 0-1,-4-3 0-15,-3 3 0 16,-4 4 0-1,3-2 0-15,9-4 0 16,8 4 0 0,-5-2 0-16,2-4 0 15,0 6 0-15,-2 6 0 16,-7-2 0 0,-2 0 0-1,3 3 0-15,-1 3 0 16,3-1 0-16,-1-3 0 15,3-4 0 1,-3-2 0-16,-5 0 0 16,-5 0 0-1,-10 0 0-15,4 0 0 16,-7-5 0-16,-1-4 0 16,-8 4 0-1,-11-3 0-15,-10 1 0 16,-11 5 0-1,-15 0 0-15,-14 2 0 16,-9 7 0 0,-14 0 0-16,-16 0 0 15,-10 4 0 1,-5 2 0-16,-1 5 0 16,-1 7 0-1,-3 8 0-15,-6 13 0 16,-5 13 0-1,-7 19 0-15,-13 21 0 16,-7 26 0 0,-9 16 0-16,-1 4 0 15,-1 1 0 1,1-5 0-16,5-5 0 16,3 1 0-16,-1-1 0 15,-2 3 0-15,5 1 0 16,1 1 0-1,2-4 0-15,-2 1 0 16,-2 1 0 0,-3-5 0-1,7-4 0-15,-5-8 0 16,3-8 0-16,1-6 0 16,-1-7 0-1,-1-17 0-15,0-10 0 16,5-9 0-1,0-16 0-15,2-49 0 16,-5 43 0 0,5-43 0-16,0 0 0 15,0 0 0-15,-4 30 0 16,4-30 0 0,-11 23 0-1,-3-9 0-15,14-14 0 16,-29 9 0-16,-10-3 0 15,-18-3 0-15,-18-3 0 16,-27-5 0 0,-17-3 0-16,-12-4 0 15,-12 1 0 1,-5-2 0 0,-2 1 0-16,1-1 0 15,-4 2 0-15,-3-3 0 16,3 2 0-1,-4 0 0 1,-8 4 0-16,-5-3 0 16,0 3 0-16,-1-3 0 15,8 5 0 1,3-6 0-16,1 3 0 16,6-2 0-1,-1-2 0-15,-1-2 0 16,-8 3 0-16,-6-1 0 15,2 4 0 1,6 2 0-16,2 1 0 16,8 0 0-1,-8 2 0 1,5-3 0-16,-5 0 0 16,-3-2 0-16,-5 0 0 15,6 5 0 1,4 0 0-1,5-2 0-15,-4 2 0 0,-2 2 0 16,-1 0 0 0,5 2 0-16,4-1 0 15,1 1 0 1,-2 0 0-16,3-3 0 16,5-4 0-16,3 0 0 15,7-2 0 1,1 1 0-16,-1-3 0 15,-5-1 0 1,-2-1 0-16,0 4 0 16,1-2 0-1,-3 1 0-15,-1 0 0 16,-2-2 0 0,3 3 0-16,9 2 0 15,-7 2 0 1,2-5 0-16,-1 3 0 15,0 1 0-15,3 1 0 16,0 3 0 0,-4 0 0-16,2-1 0 15,4 3 0 1,2 3 0-16,0 1 0 16,0-1 0-1,2-1 0-15,4-1 0 16,1 2 0-1,1 1 0-15,11 1 0 16,-6 2 0 0,0-3 0-16,1 3 0 15,1-1 0 1,5 1 0-16,-3-1 0 16,2 1 0-1,5 2 0-15,2-4 0 16,7 1 0-16,-3 1 0 15,0 2 0 1,4 0 0-16,0 2 0 16,2-1 0-1,4-5 0-15,3 5 0 16,5 1 0-16,7-2 0 16,2 2 0-1,6 1 0-15,5 1 0 16,-4 0 0-1,4 3 0 1,0 0 0-16,6 1 0 16,4 0 0-16,0-4 0 15,4-3 0 1,5-3 0-16,45-7 0 16,-47 3 0-1,47-3 0 1,-52-3 0-16,52 3 0 15,-50-8 0-15,4-9 0 16,9-5 0 0,8-9 0-16,3-7 0 15,6-11 0-15,5-5 0 16,2-14 0 0,2-2 0-16,1-2 0 15,1-10 0 1,0-5 0-16,6-1 0 15,-3 1 0 1,2-2 0-16,3-10 0 16,-2 1 0-16,-2-5 0 15,1 0 0 1,-1 2 0 0,3 1 0-16,0 2 0 15,0 1 0 1,6 4 0-16,0-4 0 15,3 5 0-15,1 6 0 16,-5 3 0 0,2 2 0-16,-1 3 0 15,0 1 0-15,-4 8 0 16,3 9 0 0,-1 1 0-16,0 2 0 15,3-1 0 1,1 2 0-16,2 0 0 15,-5 5 0 1,2 8 0-16,-1 7 0 16,1 8 0-1,-3 5 0-15,-2 8 0 16,0 3 0 0,0 1 0-16,2-2 0 15,-2-5 0 1,0 0 0-16</inkml:trace>
  <inkml:trace contextRef="#ctx0" brushRef="#br0" timeOffset="8966.635">1587 8385 255 0,'42'-38'0'0,"-13"10"0"0,-10 2 0 16,-9 9 0-1,-10-2 0-15,-16 4 0 16,-15 6 0-16,-14 8 0 16,-23 7 0 15,-16 15 0-31,-7 21 0 16,6 23 0-16,33 3 0 15,31-7 0-15,23-9 0 16,24-4 0-1,21 4 0-15,22-4 0 16,23 6 0 0,19 1 0-16,-6-1 0 15,-12-6 0 1,-31-10 0-16,-62-38 0 16,29 33 0-16,-38-7 0 15,-19-11 0 1,-17-9 0-16,-28-1 0 15,-29-5 0 1,-18-11 0-16,5-7 0 16,27-2 0-1,88 20 0-15,-54-27 0 16,34-4 0 0,15 11 0-16</inkml:trace>
  <inkml:trace contextRef="#ctx0" brushRef="#br0" timeOffset="9483.411">2068 8922 255 0,'-57'-27'0'16,"9"14"0"-16,-6 5 0 16,-8 17 0-16,0 12 0 15,8 10 0-15,15 5 0 16,39-36 0-1,-18 36 0-15,21-1 0 16,22-17 0 0,4-6 0-16,7-12 0 15,15-8 0 1,-8-1 0-16,-3-4 0 16,-14 0 0-1,-10 6 0-15,-5 5 0 16,-11 11 0-16,-5 17 0 15,-1 11 0 1,1 8 0-16,13-3 0 16,12-8 0-1,12-12 0 1,12-17 0-16,10-13 0 16,-3-11 0-16,2-6 0 15</inkml:trace>
  <inkml:trace contextRef="#ctx0" brushRef="#br0" timeOffset="9855.62">2531 8911 255 0,'0'0'0'0,"0"0"0"16,-13 24 0-16,-10 15 0 16,3 7 0-1,3-6 0-15,5-3 0 16,1-7 0 0,7-10 0-16,0-6 0 15,5-3 0 1,10-7 0-16,12-8 0 15,8-15 0 1,13-16 0-16,15-9 0 16,6-12 0-1,-6 0 0-15,-7 9 0 16,-18 9 0 0,-6 8 0-16,-28 30 0 15,12-30 0-15</inkml:trace>
  <inkml:trace contextRef="#ctx0" brushRef="#br0" timeOffset="10333.235">2981 9013 255 0,'0'0'0'0,"0"0"0"15,0 0 0-15,0 0 0 16,17-1 0-1,20-11 0-15,0-1 0 16,-3-7 0 0,-3 0 0-1,-17 1 0-15,-5-1 0 16,-11 0 0-16,-10 1 0 16,-7 3 0-1,-11 6 0-15,-9 14 0 16,-3 18 0-1,5 13 0-15,14 8 0 16,20 9 0 0,19 0 0-16,34 8 0 15,32 1 0-15,23-15 0 16,-21-24 0 0</inkml:trace>
  <inkml:trace contextRef="#ctx0" brushRef="#br0" timeOffset="11167.482">2122 10078 255 0,'0'0'0'0,"0"0"0"16,0 0 0-16,0 0 0 15,0 0 0 1,0 0 0-16,-9-13 0 16,-16-17 0-1,-9 3 0-15,-12 9 0 16,-1 9 0-1,-7 13 0-15,-5 10 0 16,4 16 0-16,10 4 0 16,17 3 0-1,13-6 0-15,15-4 0 16,12-4 0 0,10-8 0-1,13-5 0-15,4-10 0 16,18-10 0-16,2-10 0 15,-1-6 0 1,-14-1 0-16,-16 6 0 16,-13 8 0-1,-4 7 0-15,-10 6 0 16,-7 14 0 0,-4 17 0-16,4 6 0 15,4 10 0-15,8-2 0 16,14-5 0-1,9-8 0-15,5-15 0 16,4-13 0 0,-10-6 0-16</inkml:trace>
  <inkml:trace contextRef="#ctx0" brushRef="#br0" timeOffset="11546.432">2769 9660 255 0,'0'0'0'0,"0"0"0"15,0 0 0-15,-7 22 0 16,-14 27 0 0,-2 16 0-1,-3 18 0-15,-8 16 0 16,1 1 0 0,7-13 0-16,-3-8 0 15,10-19 0 1,3-9 0-16,4-4 0 15,12-47 0-15,0 0 0 16,0 0 0 0,-3 26 0-16,7-23 0 15</inkml:trace>
  <inkml:trace contextRef="#ctx0" brushRef="#br0" timeOffset="11854.406">3045 9705 255 0,'0'0'0'0,"0"0"0"15,0 0 0-15,-10 17 0 16,-17 23 0-1,-4 16 0-15,-3 20 0 16,-3 23 0 0,4 14 0-16,6-7 0 15,4 1 0 1,0-5 0-16,-4-13 0 16,0-14 0-16,8-25 0 15</inkml:trace>
  <inkml:trace contextRef="#ctx0" brushRef="#br0" timeOffset="13686.582">1085 10423 255 0,'-39'67'0'0,"-11"4"0"16,-8 21 0-16,-4 10 0 16,10-6 0-16,18-11 0 15,18-14 0 1,16-14 0 0,15-6 0-16,13-1 0 15,15-4 0-15,16-3 0 16,11-1 0-1,13-6 0-15,2-11 0 16,-15-15 0 0,-24-16 0-16,-16-9 0 15,-15-1 0 1</inkml:trace>
  <inkml:trace contextRef="#ctx0" brushRef="#br0" timeOffset="13933.86">743 10734 255 0,'0'0'0'0,"0"0"0"0,0 0 0 15,20 4 0 1,28 9 0-16,18 12 0 15,24 3 0 1,28 6 0-16,-3-14 0 16,-17-18 0-16,-33-7 0 15</inkml:trace>
  <inkml:trace contextRef="#ctx0" brushRef="#br0" timeOffset="14466.266">1687 10413 255 0,'0'0'0'15,"0"0"0"-15,0 0 0 16,0 23 0-16,-10 24 0 15,-4 20 0 1,-11 15 0-16,-9 20 0 16,2 5 0-1,1-12 0-15,8-16 0 16,8-21 0 0,15-58 0-16,0 0 0 15,-1 42 0 1,12-11 0-16,7-20 0 15,7-3 0-15,9-11 0 16,5-6 0 0,7-6 0-16,-46 15 0 15,0 0 0 1,0 0 0-16,42-12 0 16,-14 11 0-1,-14 7 0-15,-9 12 0 16,-7 4 0-16,-4 8 0 15,-2 3 0 1,5 1 0-16,3 1 0 16,7 8 0-1,11-3 0 1,-18-40 0-16,29 28 0 16,-3-14 0-16</inkml:trace>
  <inkml:trace contextRef="#ctx0" brushRef="#br0" timeOffset="14916.861">1901 11254 255 0,'0'0'0'16,"0"0"0"-16,0 0 0 15,19 3 0 1,22 0 0-16,18 3 0 16,9-12 0-1,3-5 0-15,-71 11 0 16,62-18 0-16,-62 18 0 15,37-23 0 1,-35 5 0-16,-15 8 0 16,-14 8 0-1,-9 7 0-15,-10 15 0 16,4 7 0 0,10 7 0-16,13 1 0 15,25 5 0-15,17 1 0 16,20-1 0-1,26-3 0-15,23-1 0 16,6-15 0 0,-23-13 0-16</inkml:trace>
  <inkml:trace contextRef="#ctx0" brushRef="#br0" timeOffset="15583.396">2723 11260 255 0,'0'0'0'0,"0"0"0"0,0 0 0 0,0 0 0 16,0 0 0-1,0 0 0-15,0 0 0 16,0 0 0-16,0 0 0 16,0 0 0-1,5 4 0 1,3 0 0-16,-5-2 0 15,-1 0 0 1,-2 0 0-16,0 0 0 16,-18-6 0-16,-16-2 0 15,1 0 0 1,8 10 0-16,8 2 0 16,14 5 0-1,11 9 0-15,15 4 0 16,8 8 0-16,11 3 0 15,9 9 0 1,0 2 0-16,-51-46 0 16,0 0 0-1,0 0 0-15,29 38 0 16,-27-11 0 0,-19-13 0-16,-11-13 0 15,-6-6 0 1,-5-8 0-16,-4-5 0 15,6 3 0 1,10 0 0-16,15 5 0 16,6 6 0-16,13-2 0 15,6 3 0 1,5-1 0-16</inkml:trace>
  <inkml:trace contextRef="#ctx0" brushRef="#br0" timeOffset="16038.517">3021 11435 255 0,'0'0'0'0,"0"0"0"0,0 0 0 16,18 0 0 0,20 0 0-16,10-2 0 15,-4-5 0 1,-7-2 0-16,-3-4 0 15,-12-3 0-15,-9 3 0 16,-5-3 0 0,-13 3 0-16,-11 1 0 15,-10 6 0 1,-8 8 0-16,0 11 0 16,-7 16 0-1,3 13 0-15,15 13 0 16,15 14 0-1,25 0 0-15,22 2 0 16,33 3 0-16,9-10 0 16</inkml:trace>
  <inkml:trace contextRef="#ctx0" brushRef="#br0" timeOffset="27433.291">5319 5597 255 0,'-24'-40'0'0,"10"3"0"15,3-9 0-15,2-10 0 16,3-19 0-16,8-25 0 16,9-18 0-1,9-5 0 1,16-6 0-16,8-6 0 15,12 6 0-15,9 4 0 16,7 5 0 0,2 13 0-1,-3 12 0-15,-9 17 0 16,-1 17 0 0,-5 13 0-16,-3 16 0 15,-3 10 0-15,-1 17 0 16,-5 8 0-1,-1 18 0-15,0 16 0 16,-2 24 0-16,-8 22 0 16,-4 19 0-1,-10 13 0-15,-7 10 0 16,-7 5 0 0,-5-16 0-16,0-14 0 15,-2-13 0 1,-1-8 0-16,-2-6 0 15,0-3 0-15,-1-8 0 16,-3-8 0 0,-5-16 0-1,-3-17 0-15</inkml:trace>
  <inkml:trace contextRef="#ctx0" brushRef="#br0" timeOffset="27883.542">5422 4809 255 0,'73'4'0'0,"-3"0"0"16,18 0 0-16,23-2 0 15,21-4 0 1,3-2 0-16,-16-4 0 16,-17 1 0-1,-10 4 0-15,-92 3 0 16,75-3 0-16</inkml:trace>
  <inkml:trace contextRef="#ctx0" brushRef="#br0" timeOffset="28430.478">7279 3943 255 0,'0'0'0'0,"0"0"0"0,0 0 0 0,0-14 0 15,0-11 0-15,0 6 0 16,0 11 0-16,0 6 0 16,0 11 0-1,0 11 0-15,0 14 0 16,-3 15 0 0,-7 22 0-16,-8 30 0 15,-4 15 0 1,-1 3 0-16,2-15 0 15,6-17 0-15,-5-17 0 16,5-2 0-16,1-9 0 16,-1 5 0-1,-4 1 0 1,4-3 0-16,1-1 0 16,2-3 0-1,12-58 0 1,-17 46 0-1,-1-20 0 1</inkml:trace>
  <inkml:trace contextRef="#ctx0" brushRef="#br0" timeOffset="29116.889">6744 4686 255 0,'0'0'0'16,"0"0"0"-16,0 0 0 0,21 6 0 15,18 5 0-15,20-3 0 16,14 4 0-1,22-5 0 1,8-3 0-16,-13 0 0 0,-13-4 0 16,-5 2 0-1,-72-2 0 1,68-6 0-16,-22-12 0 16</inkml:trace>
  <inkml:trace contextRef="#ctx0" brushRef="#br0" timeOffset="29143.755">8021 3893 255 0,'0'0'0'0,"0"0"0"0,0 0 0 15,0 0 0-15,14 2 0 16,3 14 0 0,-5 17 0-16,-8 15 0 15,-6 22 0 1,-12 35 0-16,-3 28 0 16,-8 9 0-16,3-2 0 15,3-29 0 1,0-17 0-1,2-11 0-15,1-6 0 16,5-15 0-16,3-11 0 16,8-51 0-1,-7 43 0-15,7-43 0 16,0 0 0-16,0 0 0 16,-2 24 0-1,0-24 0 1,2-9 0-16</inkml:trace>
  <inkml:trace contextRef="#ctx0" brushRef="#br0" timeOffset="29416.742">7610 4684 255 0,'0'0'0'0,"0"0"0"15,0 0 0 1,0 0 0-16,25 5 0 16,26 8 0-1,15-1 0-15,11 8 0 16,13 3 0-1,-7-1 0-15,-83-22 0 16,48 11 0 0</inkml:trace>
  <inkml:trace contextRef="#ctx0" brushRef="#br0" timeOffset="32882.773">4811 6042 255 0,'-7'-58'0'0,"-4"13"0"15,-2-5 0-15,-7 4 0 16,-2-4 0-16,-6-4 0 16,-10 6 0-1,3 5 0-15,4 10 0 16,31 33 0-1,-27-22 0-15,2 14 0 16,8 14 0 0,0 12 0-16,-1 14 0 15,-2 24 0-15,-9 27 0 16,-4 34 0 0,-8 28 0-16,-6 16 0 15,6-8 0 1,8-13 0-16,6-18 0 15,6-15 0 1,5-19 0-16,3-15 0 16,0-14 0-1,13-59 0-15,-9 54 0 16,9-54 0 0,0 0 0-16,0 0 0 15,-6 47 0 1,6-47 0-16,-12 18 0 15,1-22 0-15</inkml:trace>
  <inkml:trace contextRef="#ctx0" brushRef="#br0" timeOffset="33216.752">4194 6488 255 0,'0'0'0'0,"0"0"0"0,0 0 0 15,24 0 0-15,20 0 0 16,12-3 0 0,3-3 0-1,-59 6 0-15,58 0 0 16,-58 0 0-16,42 10 0 16</inkml:trace>
  <inkml:trace contextRef="#ctx0" brushRef="#br0" timeOffset="33650.249">5041 6621 255 0,'0'0'0'0,"0"0"0"15,-4-17 0-15,-10-10 0 16,-6-3 0-16,-6 7 0 16,-5 5 0-1,-8 12 0-15,-2 10 0 16,4 15 0-1,-1 14 0-15,9 10 0 16,9 3 0 0,13 6 0-16,12-6 0 15,10-3 0 1,12-8 0-16,10-16 0 16,8-9 0-16,0-10 0 15,3-5 0 1,-4-5 0-16,-6 2 0 15,-6 2 0 1</inkml:trace>
  <inkml:trace contextRef="#ctx0" brushRef="#br0" timeOffset="34299.799">5622 5897 255 0,'0'0'0'0,"0"0"0"16,0 0 0-1,0 0 0-15,0 0 0 16,-3 26 0 0,-8 30 0-16,-5 30 0 15,-5 20 0 1,-1 12 0-16,5-16 0 16,3-25 0-1,5-11 0-15,1-15 0 16,0-9 0-16,8-42 0 15,-6 37 0 1,6-37 0-16,0 0 0 16,0 0 0-1,-7 31 0-15,7-31 0 16,0 0 0-16,-4 14 0 16,4-14 0-1,-4-3 0-15,4-13 0 16,2-6 0-1,-2-2 0-15,0-6 0 16,-5 1 0 0,5 29 0-16,-11-25 0 15,-7 5 0 1,0 13 0-16,-1 8 0 16,19-1 0-1,-15 11 0-15,6 9 0 16,9 3 0-1,11-1 0-15,14 1 0 16,11-6 0-16,14 1 0 16,-9-7 0-1</inkml:trace>
  <inkml:trace contextRef="#ctx0" brushRef="#br0" timeOffset="34499.957">5889 6809 255 0,'0'0'0'15,"0"0"0"-15,0 0 0 16,0 0 0-1</inkml:trace>
  <inkml:trace contextRef="#ctx0" brushRef="#br0" timeOffset="35766.501">5386 7401 255 0,'0'-51'0'0,"0"7"0"16,0 1 0-1,0 1 0-15,-2 2 0 16,2 40 0-16,-3-46 0 16,3 46 0-1,-6-45 0-15,6 45 0 16,0 0 0-1,0 0 0-15,-7-36 0 16,0 22 0 0,1 10 0-16,1 20 0 15,1 11 0-15,-1 15 0 16,-4 18 0 0,5 24 0-16,0 18 0 15,1 15 0 1,-1-3 0-16,2-10 0 15,2-20 0 1,0-16 0-16,2-13 0 16,-2-55 0-1,0 52 0-15,0-52 0 16,0 0 0 0,0 0 0-16,0 39 0 15,0-39 0 1,-5 19 0-16,-4-24 0 15,1-2 0-15</inkml:trace>
  <inkml:trace contextRef="#ctx0" brushRef="#br0" timeOffset="36032.514">5223 7552 255 0,'0'0'0'0,"0"0"0"15,0 0 0-15,0 0 0 16,18 4 0-16,15 7 0 16,0-1 0-1,6 2 0 1,9-1 0-1,3-8 0-15,-51-3 0 16,53 3 0-16,-2 0 0 16</inkml:trace>
  <inkml:trace contextRef="#ctx0" brushRef="#br0" timeOffset="36800.142">5920 7942 255 0,'0'0'0'0,"0"0"0"0,0 0 0 16,0 0 0-1,0 0 0-15,0 0 0 16,0 0 0-16,-11-2 0 15,-13-9 0 1,-3 2 0-16,0 5 0 16,6 7 0-1,2 7 0-15,1 9 0 16,4 9 0 0,6 0 0-16,5 2 0 15,3-5 0-15,3-6 0 16,-1 0 0-1,2-9 0-15,3-2 0 16,2-8 0 0,3-8 0-1,3-2 0-15,1-4 0 16,-1 5 0-16,1 4 0 16,-1 8 0-1,1 3 0-15,-1 8 0 16,4 5 0-1,1-2 0-15,5-2 0 16,4-4 0 0,-5-6 0-16</inkml:trace>
  <inkml:trace contextRef="#ctx0" brushRef="#br0" timeOffset="38970.09">6281 7125 255 0,'-27'-14'0'0,"10"5"0"0,1 2 0 15,3 2 0-15,-1 1 0 16,1 4 0-16,1 6 0 16,1 8 0-1,1 9 0-15,0 1 0 16,4 9 0 0,1 6 0-16,0 13 0 15,1 4 0 1,1 8 0-16,3 7 0 15,7 1 0-15,3-6 0 16,3-18 0 0,2-12 0-16,-15-36 0 15,25 27 0 1,8-12 0-16,-33-15 0 16,32 7 0-1</inkml:trace>
  <inkml:trace contextRef="#ctx0" brushRef="#br0" timeOffset="39683.313">6503 7200 255 0,'0'0'0'0,"0"0"0"0,0 0 0 15,0 0 0-15,0 0 0 16,0 18 0 0,-9 18 0-16,-3 6 0 31,1 3 0-31,0-5 0 0,4-3 0 15,2-4 0-15,3-13 0 16,4-5 0 0,8-4 0-16,1-8 0 15,6-6 0 1,0-4 0-16,-1 1 0 16,-3 1 0-1,-2 5 0-15,-4 7 0 16,-5 7 0-16,0 7 0 15,-2 10 0 1,2 2 0-16,3 4 0 16,-5-37 0-1,8 45 0-15</inkml:trace>
  <inkml:trace contextRef="#ctx0" brushRef="#br0" timeOffset="41334.288">7058 7242 255 0,'0'0'0'0,"0"0"0"0,0 0 0 16,0 0 0-16,0 0 0 16,0 0 0-1,0 0 0-15,0 0 0 16,0 0 0-1,0 0 0-15,-3 23 0 16,-5 14 0 0,1 9 0-16,2-10 0 15,3-8 0-15,0-5 0 16,0-5 0 0,-1-3 0-16,6-1 0 15,-1-4 0 1,5 2 0-16,0-1 0 15,1 3 0 1,3-1 0-16,-11-13 0 16,0 0 0-16,16 15 0 15,-16-15 0 1,0 0 0-16,0 0 0 16,13 14 0-1,-13-14 0-15,0 0 0 16,0 0 0-1,10 11 0-15,-10-11 0 16,0 0 0 0,0 0 0-16,8 8 0 15,-8-8 0-15,0 0 0 16,0 0 0 0,5 8 0-1,-5-8 0-15,0 0 0 16,0 0 0-1,2 9 0-15,-2-9 0 16,0 0 0-16,0 0 0 16,4 4 0-1,-4-4 0-15,-2 0 0 16,-7-2 0 0</inkml:trace>
  <inkml:trace contextRef="#ctx0" brushRef="#br0" timeOffset="41967.095">6972 7294 255 0,'0'0'0'0,"0"0"0"0,0 0 0 15,0 0 0 1,0 0 0-16,0 0 0 16,-2 0 0-16,-9-6 0 15,2-5 0 1,5-7 0 0,4-1 0-16,6-3 0 15,7-3 0-15,6 0 0 16,-2 8 0-1,4-1 0-15,2 6 0 16,-4 4 0 0,1 3 0-16,-1 1 0 15,-2 4 0 1,1 4 0-16,-3 3 0 16,-3 7 0-16,-1 5 0 15,-3 4 0 1,5 1 0-16,2-4 0 15,5-8 0 1,7-10 0-16,2-10 0 16,5-6 0-1,5 0 0-15,-39 14 0 16,0 0 0 0,43-8 0-16</inkml:trace>
  <inkml:trace contextRef="#ctx0" brushRef="#br0" timeOffset="42366.699">7604 7027 255 0,'0'0'0'0,"0"0"0"16,0 0 0-16,0 0 0 15,10 14 0 1,11 16 0-16,-6 3 0 16,1 11 0-1,-3 6 0-15,-6 4 0 16,-7 15 0-16,-16 18 0 16,-17 24 0-1,-31 31 0-15,-2-23 0 16</inkml:trace>
  <inkml:trace contextRef="#ctx0" brushRef="#br0" timeOffset="45757.267">6901 7607 255 0,'-33'52'0'0,"4"8"0"0,-10 34 0 16,-4 18 0-1</inkml:trace>
  <inkml:trace contextRef="#ctx0" brushRef="#br0" timeOffset="62805.694">24432 8492 255 0,'-29'-4'0'0,"11"-1"0"0,0-2 0 15,-1 3 0 1,-4 2 0-16,-2-3 0 16,-1 4 0-16,-3 1 0 15,-4-3 0 1,0 3 0-16,-4-2 0 15,-13 0 0 1,1-2 0-16,-3 1 0 16,-3 0 0-1,-8-2 0 1,-9 2 0-16,-4 1 0 16,-2 2 0-16,4-3 0 15,4 1 0 1,10 0 0-16,0 2 0 15,-3-3 0-15,-2 2 0 16,-1-3 0 0,-2 1 0-16,6 1 0 15,2-1 0 1,1 2 0-16,5 1 0 16,-2 1 0-1,-3 2 0-15,5 2 0 16,2 5 0-1,4 0 0-15,8 2 0 16,3 4 0 0,-5 0 0-16,3-1 0 15,3 5 0-15,0 6 0 16,1 1 0 0,4 6 0-16,-1 7 0 15,5 5 0 1,4 6 0-16,-2 10 0 15,4 4 0 1,-2-1 0-16,5-2 0 16,7 1 0-1,1-3 0-15,2 3 0 16,2-1 0-16,4 3 0 16,-1 3 0-1,3 1 0 1,5 2 0-16,1 10 0 15,2 3 0-15,0-9 0 16,-1-8 0 0,3-9 0-16,7 0 0 15,1 2 0 1,-1-4 0-16,3 0 0 16,7-2 0-1,1 6 0-15,-4 1 0 16,5-5 0-16,2-4 0 15,-2-2 0 1,0-4 0 0,1-8 0-16,-1-3 0 15,4-1 0-15,2-3 0 16,4 1 0 0,6-6 0-16,2-1 0 15,4-5 0 1,5 0 0-16,3-5 0 15,-2-3 0 1,4-3 0-16,2-7 0 16,-3 1 0-1,4-6 0-15,4-4 0 16,-1-4 0-16,0-5 0 16,3-3 0-1,5-6 0-15,6-7 0 16,-3-1 0-1,-1-8 0-15,-6-3 0 16,-1-7 0-16,4-4 0 16,1-6 0-1,-5 0 0-15,-8 1 0 16,-6 0 0 0,3-1 0-1,-4-1 0-15,-5 1 0 16,1-6 0-16,-4-3 0 15,-9 1 0 1,0 0 0-16,-2-3 0 16,-7 1 0-1,0-5 0-15,-4-1 0 16,-7 2 0-16,-5 3 0 16,-5 0 0-1,-5 3 0-15,-3 10 0 16,-5-1 0-1,1 2 0 1,-7 0 0-16,-3 2 0 16,-1 1 0-16,-1 1 0 15,1 4 0 1,-3 4 0-16,5 4 0 16,-1-1 0-1,-6 5 0-15,-3 5 0 16,-2 5 0-1,-6 8 0-15,-8 7 0 16,-6 10 0-16,0 10 0 16,0-3 0-1,11 0 0-15</inkml:trace>
  <inkml:trace contextRef="#ctx0" brushRef="#br0" timeOffset="65217.167">22671 10925 255 0,'0'0'0'0,"0"0"0"0,0 0 0 16,0 0 0-1,0 0 0-15,-4 18 0 16,-4 18 0-16,-2 20 0 16,1 17 0-1,-1 20 0 1,-5 7 0-16,4-15 0 16,4-14 0-16,3-13 0 15,4-58 0 1,0 0 0-16,0 0 0 15,0 42 0 1,0-42 0-16,11 14 0 16,4-24 0-1,6-13 0-15,2-4 0 16,2-4 0 0,4-7 0-16,-29 38 0 15,35-31 0-15,-35 31 0 16,35-21 0-1,-5 21 0-15,-12 14 0 16,-7 17 0 0,-2 18 0-1,-3 21 0-15,2 17 0 16,-2 11 0 0,-3-15 0-16</inkml:trace>
  <inkml:trace contextRef="#ctx0" brushRef="#br0" timeOffset="66038.24">22515 10900 255 0,'0'0'0'0,"0"0"0"16,0 0 0-16,0 0 0 15,0 0 0-15,0 0 0 16,0 0 0 0,0 0 0-16,2-8 0 15,2-11 0 1,4 1 0-16,5 1 0 16,2 0 0-1,3 0 0-15,2 5 0 16,2 0 0-1,-1 3 0-15,-3 4 0 16,4 5 0-16,-2 10 0 16,-1 3 0-1,0 9 0 1,-1 5 0-16,-3 2 0 16,6 0 0-1,4-4 0-15,9-4 0 16,10-15 0-16,7-12 0 15,8-13 0 1,8-10 0-16,-7 0 0 16</inkml:trace>
  <inkml:trace contextRef="#ctx0" brushRef="#br0" timeOffset="72052.827">6722 10800 255 0,'-11'-40'0'15,"7"16"0"-15,-1 3 0 16,0 3 0-16,3 2 0 15,0 2 0-15,2 0 0 16,-2-3 0 0,2 2 0-16,-3 2 0 15,3-1 0 1,0 5 0-16,0 0 0 16,3 4 0-1,1 5 0-15,-4 9 0 16,0 8 0-1,0 5 0-15,2 7 0 16,1 2 0-16,-1 3 0 16,-2-1 0-1,0 1 0 1,0 0 0-16,3-4 0 16,-3 2 0-16,2-3 0 15,-2 0 0 1,2-2 0-16,0-4 0 15,-2 0 0 1,2-9 0-16,0 0 0 16,0-5 0-1,3-7 0-15,1-4 0 16,4-10 0 0,1-5 0-16,5-6 0 15,1-4 0 1,1 1 0-16,1 2 0 15,3 1 0-15,-4 4 0 16,-3 1 0 0,-1 7 0-16,-3 10 0 15,-3 12 0 1,-3 11 0-16,-5 14 0 16,-2 16 0-1,2-5 0-15,0-3 0 16,9-3 0-1,-9-41 0-15,17 21 0 16,2-15 0-16,-2-15 0 16,-3-6 0-1</inkml:trace>
  <inkml:trace contextRef="#ctx0" brushRef="#br0" timeOffset="72800.741">7248 11097 255 0,'0'0'0'0,"0"0"0"15,0 0 0-15,0 0 0 16,0 0 0-16,0 0 0 16,0 0 0-1,0 0 0 1,0 0 0-16,0 0 0 15,0 0 0-15,0 0 0 16,0 0 0 0,0 0 0-16,0 0 0 15,0 0 0 1,0 0 0-16,0 0 0 16,0 0 0-1,0 0 0-15,0 0 0 16,0 0 0-16,0 0 0 15,0 0 0 1,0 0 0-16,0 0 0 16,0 0 0-1,0 0 0-15,0 0 0 16,0 0 0 0,0 0 0-16,0 0 0 15,0 0 0 1,0 0 0-16,0 0 0 15,-5 22 0 1,-3 24 0-16,-1 3 0 16,2-9 0-16</inkml:trace>
  <inkml:trace contextRef="#ctx0" brushRef="#br0" timeOffset="74367.425">11897 10599 255 0,'-33'45'0'0,"8"3"0"0,1 22 0 16,-1 18 0 0,2 4 0-16,8-15 0 15,15-77 0-15,0 0 0 32,-5 54 0-32,5-54 0 0,12 28 0 15,1-21 0 1,3-10 0-16,2-6 0 15,-18 9 0 1,22-14 0-16,-22 14 0 16,23-2 0-1,-6 15 0-15,-1 11 0 16,-3 10 0 0,1 13 0-16,-14-47 0 15,9 48 0-15</inkml:trace>
  <inkml:trace contextRef="#ctx0" brushRef="#br0" timeOffset="74800.026">12239 11136 255 0,'0'0'0'15,"0"0"0"-15,0 0 0 16,0 0 0-16,0 0 0 15,0 0 0-15,0 0 0 16,0 0 0 0,0 0 0-1,0 0 0-15,0 0 0 16,-2 21 0 0,-9 25 0-16,1 8 0 15,4 1 0 1,12-3 0-16,13-17 0 15,20-12 0-15,7-19 0 16,6-16 0 0,-10-8 0-16</inkml:trace>
  <inkml:trace contextRef="#ctx0" brushRef="#br0" timeOffset="75650.849">15868 10815 255 0,'14'-28'0'0,"-8"15"0"0,-2-1 0 15,2 7 0-15,-1 2 0 16,0 8 0-1,1 3 0-15,-3 13 0 32,-8 5 0-32,-6 14 0 15,-5 18 0-15,-1 7 0 16,2-1 0 0,6-12 0-16,4-20 0 15,8-12 0-15,4-10 0 16,8-14 0-1,6-8 0-15,4-11 0 16,4-2 0 0,-1-2 0-16,-3 12 0 15,-5 14 0-15,-5 18 0 16,-3 19 0 0,-3 18 0-16,-3 12 0 15,15 13 0 1,-21-77 0-16,34 61 0 15,-7-32 0-15</inkml:trace>
  <inkml:trace contextRef="#ctx0" brushRef="#br0" timeOffset="76282.978">16489 11136 255 0,'0'0'0'15,"0"0"0"-15,0 0 0 16,0 0 0-16,0 0 0 15,0 0 0 1,11 11 0-16,2 9 0 16,-8 9 0-16,-5 6 0 15,-9 10 0 1,-2-2 0-16,2-7 0 16,0-7 0-1,5-10 0-15,6-8 0 16,6-3 0-1,9-4 0-15,5-4 0 16,4-2 0 0,5 2 0-16,-31 0 0 15,0 0 0-15,0 0 0 16,24 2 0 0,-20 12 0-16,-17 10 0 15,-11 5 0 1,-15 16 0-16,-11 4 0 15,-8 0 0 1,7-10 0-16</inkml:trace>
  <inkml:trace contextRef="#ctx0" brushRef="#br0" timeOffset="78038.37">8299 10808 255 0,'-11'-57'0'0,"5"6"0"0,2-7 0 16,-1-19 0-16,3-19 0 15,6-18 0 1,7-10 0-16,-4-1 0 15,-3-18 0 1,3 3 0-16,8 6 0 16,8 2 0-1,-3 12 0-15,-5 13 0 16,-6 22 0-16,-1 16 0 16,-8 69 0-1,0 0 0 1,4-51 0-16,-4 51 0 15,0 0 0-15,6-42 0 16,5 6 0 0,-1 5 0-16</inkml:trace>
  <inkml:trace contextRef="#ctx0" brushRef="#br0" timeOffset="78883.107">8565 8154 255 0,'0'0'0'0,"0"0"0"0,0 0 0 15,-2-7 0-15,-9-15 0 16,0 8 0-1,-5 2 0-15,0 8 0 32,-1 4 0-32,-1 6 0 0,-5 6 0 15,1 3 0 1,2 5 0 0,-1 8 0-16,4 9 0 15,-3 17 0-15,-1 19 0 16,4 26 0-1,-1 13 0-15,-2 0 0 16,4-3 0-16,2-12 0 16,1-13 0-1,6-17 0-15,-4-20 0 16,11-47 0 0,0 0 0-16,0 0 0 15,-9 27 0 1,-2-22 0-16,0-10 0 15</inkml:trace>
  <inkml:trace contextRef="#ctx0" brushRef="#br0" timeOffset="79066.696">8068 8776 255 0,'0'0'0'0,"0"0"0"15,0 0 0-15,22-2 0 16,24-6 0-16,14 0 0 16,12 3 0-1,-2 1 0-15</inkml:trace>
  <inkml:trace contextRef="#ctx0" brushRef="#br0" timeOffset="79522.765">8926 8697 255 0,'0'0'0'0,"0"0"0"0,0 0 0 15,0 0 0-15,-14 0 0 16,-12 0 0 0,1 6 0-16,3 11 0 15,1 14 0 1,2 12 0-16,2 2 0 16,8-7 0-16,3-7 0 15,6-13 0 1,6-9 0-16,3-9 0 15,8-11 0 1,0-9 0-16,4-5 0 16,-3 6 0-1,-1 2 0-15,-3 13 0 16,-3 10 0 0,-3 11 0-16,-1 4 0 15,0 2 0 1,2-5 0-16,8-4 0 15,5-14 0 1,-4-10 0-16</inkml:trace>
  <inkml:trace contextRef="#ctx0" brushRef="#br0" timeOffset="79856.021">9346 8154 255 0,'0'0'0'0,"0"0"0"16,0 0 0-16,0 0 0 15,-10 18 0 1,-18 21 0-16,3 14 0 15,8 12 0 1,3 9 0-16,5 5 0 16,9-4 0-16,11-6 0 15,5-10 0 1,7-6 0-16,5-6 0 16,5-13 0-1,-6-18 0-15</inkml:trace>
  <inkml:trace contextRef="#ctx0" brushRef="#br0" timeOffset="80349.98">9600 8288 255 0,'0'0'0'0,"0"0"0"0,0 0 0 16,0 0 0-16,0 0 0 15,0 0 0-15,-3 16 0 16,-8 20 0-1,0 16 0-15,2 6 0 16,-5 7 0 0,14-65 0-16,-13 70 0 15,13-70 0 1,0 0 0-16,-6 48 0 16,8-28 0-1,5-15 0-15,6-9 0 16,5-1 0-1,1-2 0-15,-1 1 0 16,-5 9 0 0,-1 7 0-16,-5 13 0 15,-5 8 0-15,0 9 0 16,2 10 0 0,-4-50 0-16,10 46 0 15</inkml:trace>
  <inkml:trace contextRef="#ctx0" brushRef="#br0" timeOffset="80600.236">9933 8850 255 0,'0'0'0'0,"0"0"0"0,-5 20 0 15,-4 16 0-15,-1 11 0 16,3-1 0 0,0-6 0-16</inkml:trace>
  <inkml:trace contextRef="#ctx0" brushRef="#br0" timeOffset="81466.847">10389 8788 255 0,'14'66'0'0,"-7"-2"0"16,-7 17 0-1,-13 14 0-15,-22 8 0 16,-7-21 0-16,8-26 0 16</inkml:trace>
  <inkml:trace contextRef="#ctx0" brushRef="#br0" timeOffset="87904.704">10981 8571 255 0,'-12'-14'0'0,"8"6"0"0,-1 1 0 15,1 3 0 1,2-2 0-16,-3 2 0 16,0-3 0-1,1-3 0 1,2-6 0-16,0-1 0 16,-1 3 0-16,3 0 0 15,-2 1 0 1,2-2 0-16,0 10 0 15,-2-4 0 1,2 4 0 0,2 2 0 15,-4 6 0-15,2 3 0-1,-2 11 0 1,2 10 0-16,0 6 0 15,-2 5 0 1,0 9 0-16,-1-2 0 0,-3-7 0 16,4 0 0-16,0-10 0 0,0-10 0 15,2-3 0-15,0-2 0 16,4-7 0-16,7-4 0 0,-1-6 0 16,3-5 0-1,3-5 0-15,3 4 0 16,-4-2 0-1,-2 6 0-15,-2 6 0 16,-2 5 0-16,-3 3 0 16,2 13 0-1,-6 7 0-15,-2 6 0 32,4 1 0-17,7 10 0-15,7-7 0 16,-2-11 0-1,-2-13 0 1</inkml:trace>
  <inkml:trace contextRef="#ctx0" brushRef="#br0" timeOffset="88437.673">10804 8442 255 0,'0'0'0'0,"0"0"0"0,0 0 0 0,0 0 0 15,0 0 0 1,0 0 0 0,0 0 0-16,2-15 0 15,6-12 0-15,6 3 0 16,8 1 0 0,0 6 0-16,1 3 0 15,-1 11 0 1,3 4 0-1,-2 8 0-15,-3 6 0 16,1 4 0-16,4 1 0 16,6 0 0-16,13-2 0 15,-6-5 0 1</inkml:trace>
  <inkml:trace contextRef="#ctx0" brushRef="#br0" timeOffset="88750.015">11526 8313 255 0,'0'0'0'0,"0"0"0"16,0 0 0-16,20 6 0 15,13 9 0 1,3 17 0-16,-8 2 0 16,-8 5 0-1,-11 5 0-15,-14 7 0 16,-9 4 0 0,-9 14 0-16,-15 18 0 15,-4 13 0 1,-4-2 0-16,8-34 0 15</inkml:trace>
  <inkml:trace contextRef="#ctx0" brushRef="#br0" timeOffset="90249.808">12435 10711 255 0,'10'-63'0'0,"13"0"0"15,14-17 0-15,14-23 0 16,5-15 0 0,-2-3 0-16,-1 12 0 15,-13 11 0-15,-2 11 0 16,-2 10 0 0,-7 7 0-16,7 15 0 15,2 3 0 1,-7 12 0-16</inkml:trace>
  <inkml:trace contextRef="#ctx0" brushRef="#br0" timeOffset="91302.8">13989 8292 255 0,'0'0'0'0,"0"0"0"16,0 0 0-16,0 0 0 16,0 0 0-1,0 0 0-15,0 0 0 16,0 0 0 0,0 0 0-16,0 0 0 15,0 0 0 1,0 0 0-16,0 0 0 15,0-10 0-15,-8-9 0 16,-5 1 0 0,-7 1 0-16,-2 0 0 15,3 1 0 1,1 5 0-16,-3 2 0 16,2 6 0-1,3 10 0-15,1 11 0 16,-1 13 0-1,5 13 0-15,-3 18 0 16,-1 17 0 0,-4 21 0-16,8 9 0 15,2-4 0 1,4-15 0-16,1-12 0 16,2-13 0-16,2-65 0 15,0 48 0 1,0-48 0-16,0 0 0 15,0 0 0 1,6 35 0-16,4-23 0 16,-10-22 0-1,0 0 0-15</inkml:trace>
  <inkml:trace contextRef="#ctx0" brushRef="#br0" timeOffset="91684.518">13589 8719 255 0,'0'0'0'0,"0"0"0"15,0 0 0 1,27 0 0-16,22-8 0 15,11-2 0-15,6-2 0 16,-66 12 0 0,64-4 0-16,-15 4 0 15</inkml:trace>
  <inkml:trace contextRef="#ctx0" brushRef="#br0" timeOffset="92534.459">14058 8999 255 0,'0'0'0'0,"0"0"0"0,0 0 0 15,0 0 0-15,0 0 0 16,-11-4 0-1,-15-2 0-15,-3 9 0 16,-3 13 0 0,-4 21 0-16,7 3 0 15,4 2 0 1,25-42 0-16,0 0 0 16,-15 39 0-1,13-8 0-15,9-20 0 16,6-13 0-1,7-11 0-15,0-5 0 16,-2 0 0-16,1 6 0 16,-4 6 0-1,-3 14 0-15,-2 13 0 16,2 8 0 0,-3 1 0-1,4-2 0-15,7-9 0 16,5-15 0-16,1-18 0 15,9-18 0 1,-4-7 0-16</inkml:trace>
  <inkml:trace contextRef="#ctx0" brushRef="#br0" timeOffset="92968.117">14684 8207 255 0,'0'0'0'0,"0"0"0"0,0 0 0 16,0-18 0-1,-7-20 0-15,0 0 0 16,-2 3 0-1,3 14 0-15,-6 4 0 16,-4 11 0-16,-4 12 0 16,0 17 0-1,-2 15 0-15,-3 24 0 16,2 26 0 0,0 39 0-16,5 13 0 15,9-19 0 1,6-28 0-16,6-17 0 15,1-15 0-15,7-19 0 16,-11-42 0 0,23 33 0-16,3-13 0 15,1-16 0 1,-5-15 0-16,0-8 0 16,-4-5 0-1</inkml:trace>
  <inkml:trace contextRef="#ctx0" brushRef="#br0" timeOffset="93454.864">14869 8189 255 0,'0'0'0'0,"0"0"0"0,0 0 0 15,-2-14 0 1,-10-10 0-16,4 3 0 15,-1 12 0-15,-3 12 0 32,3 12 0-32,0 17 0 15,-3 12 0-15,4 21 0 16,-1 12 0 0,3 12 0-16,1-11 0 15,5-78 0 1,-3 68 0-16,3-68 0 15,0 0 0-15,0 0 0 16,8 40 0 0,0-32 0-16,3-19 0 15,3-11 0 1,6-9 0-16,1 2 0 16,3 1 0-16,-3 8 0 15,-4 13 0 1,1 12 0-1,-7 16 0-15,-4 14 0 16,-1 16 0-16,-3 9 0 16,4 8 0-1,5-1 0 1,-12-67 0-16,21 48 0 16</inkml:trace>
  <inkml:trace contextRef="#ctx0" brushRef="#br0" timeOffset="93969.362">15278 8582 255 0,'0'0'0'0,"0"0"0"0,0 0 0 16,0 0 0-16,0 0 0 15,-2 17 0 1,-11 20 0 0,-5 5 0-16,-2-1 0 15,2-7 0 1,0-4 0-16,10-10 0 15,0-1 0-15,4-6 0 16,8-1 0 0,10 3 0-16,6-7 0 15,9-1 0 1,2-2 0 0,1-5 0-16,-8-3 0 15</inkml:trace>
  <inkml:trace contextRef="#ctx0" brushRef="#br0" timeOffset="94187.75">15621 8843 255 0,'0'0'0'0,"0"0"0"0,0 0 0 15,0 26 0 1,-9 23 0-16,-11 20 0 15,-22 22 0 1,-11 6 0 0,3-17 0-16,50-80 0 15,-43 50 0-15,16-31 0 16</inkml:trace>
  <inkml:trace contextRef="#ctx0" brushRef="#br0" timeOffset="94883.48">16004 7925 255 0,'0'0'0'0,"0"0"0"16,0 0 0-16,0 0 0 16,0 0 0-1,-3 2 0-15,-10 7 0 16,0 13 0-1,1 18 0-15,-1 23 0 16,2 18 0 0,-1 19 0-16,4-6 0 15,8-94 0-15,0 0 0 16,0 0 0 0,0 67 0-1,13-40 0-15,5-25 0 16,-1-15 0-16,4-3 0 15,-21 16 0 1,24-13 0-16,-1 8 0 16,-4 12 0-1,-2 15 0-15,-6 14 0 16,-2 18 0 0,0 9 0-16,2 2 0 15,5-14 0-15,-1-18 0 16,-1-15 0-1</inkml:trace>
  <inkml:trace contextRef="#ctx0" brushRef="#br0" timeOffset="95909.57">15839 7865 255 0,'49'-34'0'0,"-10"11"0"0,-3 8 0 15,-7 15 0 1,-11 11 0-16,-1 16 0 16,-5 6 0-1,-1 5 0-15,8 7 0 16,3-10 0-1,10-4 0-15,10-23 0 16,-5-10 0 0</inkml:trace>
  <inkml:trace contextRef="#ctx0" brushRef="#br0" timeOffset="96191.367">16597 7738 255 0,'0'0'0'15,"0"0"0"-15,22 16 0 16,14 20 0 0,8 14 0-16,1 19 0 15,-4 25 0-15,-17 16 0 16,-17 1 0-1,-18 8 0-15,-9-1 0 16,-8-3 0 0,3-2 0-1,-8-17 0-15,4-36 0 16</inkml:trace>
  <inkml:trace contextRef="#ctx0" brushRef="#br0" timeOffset="97101.795">17198 10886 255 0,'0'0'0'0,"0"0"0"0,0 0 0 16,12-13 0-16,7-24 0 15,8-17 0 1,6-17 0 0,13-25 0-1,-2-14 0-15,6-1 0 16,-6 1 0-16,-14 7 0 16,-6 9 0-16,-3-3 0 15,-4-5 0 1,-3-3 0-16,-1-7 0 15,9-6 0 1,-1 2 0-16,-2 3 0 16,-2 11 0-1,-2 9 0-15,3 19 0 16,0 12 0-16,-5 18 0 16,-2 13 0-1</inkml:trace>
  <inkml:trace contextRef="#ctx0" brushRef="#br0" timeOffset="98285.666">17696 7916 255 0,'6'-34'0'0,"-4"17"0"0,0 5 0 15,1 3 0 1,-1 1 0-16,-2 0 0 16,0-1 0-16,2-3 0 15,-2-9 0 1,0-8 0-16,0-4 0 15,0-5 0 1,-2-6 0-16,2 44 0 16,-7-35 0-1,7 35 0 1,0 0 0-16,-10-13 0 16,0 25 0-16,1 22 0 15,1 33 0 1,-7 39 0-16,2 51 0 15,-1 27 0 1,1-18 0-16,4-39 0 16,9-31 0-16,0-28 0 15,0-19 0 1,0-49 0-16,0 0 0 16,7 21 0-1,-7-30 0-15,-4-18 0 16,-6-14 0-1,-3-20 0-15,2-8 0 16,11 69 0 0,-16-60 0-16,16 60 0 15,0 0 0-15,0 0 0 16,-8-38 0 0,12 23 0-16,13 11 0 15,12 10 0 1,12 1 0-1,18 1 0-15,7 4 0 16,-8-6 0-16</inkml:trace>
  <inkml:trace contextRef="#ctx0" brushRef="#br0" timeOffset="98656.108">18230 8426 255 0,'0'0'0'0,"0"0"0"16,0 0 0 0,0 0 0-16,-16 0 0 15,-14-4 0 1,-1 9 0-16,7 15 0 16,0 15 0-1,-1 11 0-15,25-46 0 16,0 0 0-1,0 0 0-15,-13 46 0 16,8-16 0-16,5-21 0 16,7-14 0-1,2-4 0-15,-1-1 0 16,6 3 0 0,1 5 0-16,4 14 0 15,-2 12 0 1,5 9 0-16,15 7 0 15,8-4 0-15,1-27 0 16,-8-16 0 0</inkml:trace>
  <inkml:trace contextRef="#ctx0" brushRef="#br0" timeOffset="100085.968">10501 8284 255 0,'-35'-42'0'16,"8"-5"0"-16,4-18 0 15,-1-16 0-15,1-24 0 16,7-20 0-16,5-16 0 16,3 1 0-1,4 10 0-15,4 0 0 16,4 3 0-1,4 9 0-15,5 15 0 16,1 13 0 0,-1 7 0-16,6 14 0 15,-2 8 0 1,-3 15 0-16,-5 10 0 16</inkml:trace>
  <inkml:trace contextRef="#ctx0" brushRef="#br0" timeOffset="101000.178">15053 7880 255 0,'-12'-67'0'0,"6"6"0"15,-5-17 0 1,-10-25 0-16,-9-17 0 15,-3-13 0-15,-4-17 0 16,1-4 0 0,1 0 0-16,9 6 0 15,14 17 0 1,18 17 0-16,2 18 0 16,-1 13 0-1,0 7 0-15,-5 22 0 16</inkml:trace>
  <inkml:trace contextRef="#ctx0" brushRef="#br0" timeOffset="101938.151">17791 7265 255 0,'-4'14'0'0,"1"-3"0"16,-4-5 0-1,-1 0 0-15,-3-6 0 16,-3-4 0-16,-3-6 0 15,-6-13 0 1,-3-13 0-16,-11-18 0 16,-4-15 0-1,-3-25 0-15,2-17 0 16,1-11 0-16,10-3 0 16,7 14 0-1,6 13 0-15,9 10 0 16,5 4 0-1,-2 2 0 1,2-5 0-16,2-7 0 16,-5-13 0-16,-5-7 0 15,0 22 0 1</inkml:trace>
  <inkml:trace contextRef="#ctx0" brushRef="#br0" timeOffset="104217.312">17894 4623 255 0,'0'0'0'0,"0"0"0"15,0 0 0-15,0 0 0 16,9-9 0 0,9-10 0-16,-5-1 0 15,5-3 0 1,-1 0 0-16,2-4 0 15,-3-2 0 1,-4 2 0-16,-2 6 0 16,0 3 0-16,-6 5 0 15,-2 3 0 1,-4 2 0-16,-10 1 0 16,-4 1 0-1,-4 0 0-15,-7 1 0 16,-6-3 0-1,-5 4 0-15,-13-2 0 16,-10 1 0 0,-12 5 0-16,-22 5 0 15,-9 1 0 1,0 8 0-16,1-1 0 16,5-7 0-1,-10-3 0-15,-10-3 0 16,-8-12 0-16,-8-3 0 15,2-3 0 1,-2 4 0-16,-4 4 0 16,-4 5 0-1,-2 5 0-15,-7 0 0 16,-2 0 0 0,-2 4 0-16,-5-3 0 15,-3 1 0 1,-4-2 0-16,-10 2 0 15,0 8 0-15,5 0 0 16,-3 11 0 0,-2-2 0-16,0 8 0 15,1 2 0 1,-5-4 0-16,4-3 0 16,7-6 0-1,-1-11 0-15,1-5 0 16,-2 2 0-1,4 7 0-15,2 2 0 16,8 4 0 0,4 3 0-16,0 0 0 15,3 0 0-15,5 0 0 16,8-5 0 0,3-3 0-1,8-6 0-15,6-4 0 16,14-2 0-16,-1-4 0 15,5-4 0 1,14-1 0-16,9-5 0 16,6-2 0-1,9-2 0-15,11 1 0 16,5-3 0 0,9 5 0-16,6-4 0 15,34 21 0-15,-36-17 0 16,36 17 0-1,-38-18 0-15,38 18 0 16,-37-4 0 0,-2 8 0-16,10 14 0 15,11 7 0 1,4 8 0-16,1 16 0 16,7 15 0-1,-1 18 0-15,2 22 0 16,0 21 0-1,5-4 0-15,0 0 0 16,5-6 0 0,-3-3 0-16,-2 0 0 15,3-5 0-15,6 0 0 16,-3-4 0 0,-2-12 0-16,-1 4 0 15,-1-9 0 1,3-12 0-16,2-13 0 15,-7-61 0-15,6 44 0 16,-6-44 0 0,0 0 0-16,19 33 0 15,7-24 0 1,3-9 0-16,4-9 0 16,6-4 0-1,22-9 0-15,18-5 0 16,28-4 0-1,24-3 0-15,7 5 0 16,-11 8 0 0,0 0 0-16,0 3 0 15,5-3 0 1,5-1 0-16,0 0 0 16,5-3 0-16,13 0 0 15,1 6 0 1,5 2 0-16,-2-3 0 15,-4 6 0-15,-3 2 0 16,-7 6 0 0,-2 2 0-1,3 0 0-15,-5-3 0 16,-4 2 0-16,-6-4 0 16,6 0 0-1,7-3 0-15,0 1 0 16,2 4 0-1,-3 1 0-15,-4 1 0 16,-5 8 0 0,3-6 0-16,-5 2 0 15,-1 1 0 1,6-5 0-16,-3-3 0 16,-3 3 0-1,-4-3 0-15,1 6 0 16,-5 4 0-1,-5 6 0-15,5-3 0 16,-1 8 0-16,-5-1 0 16,-2 4 0-1,1-1 0-15,-4-2 0 16,0 2 0 0,-2-6 0-16,-6 2 0 15,-5-3 0 1,-3 1 0-16,-1 2 0 15,-9-4 0 1,-7-1 0-16,-4-2 0 31,-5 0 0-31,-12-7 0 0,-58 3 0 16,62-9 0-16,-3-4 0 16,-16-9 0-1,-12-15 0-15,-6-13 0 16,-1-28 0-1,7-28 0-15,4-37 0 16,1-23 0 0,1 8 0-16,-1 10 0 15,-10 18 0 1,-1 12 0-16,-27 13 0 16,-12 27 0-16</inkml:trace>
  <inkml:trace contextRef="#ctx0" brushRef="#br0" timeOffset="105172.75">12392 5002 255 0,'-31'-43'0'0,"13"18"0"15,-1-2 0-15,0 12 0 16,-4 7 0-16,-4 11 0 15,-2 15 0 1,-2 12 0-16,4 11 0 16,6 1 0-1,15-1 0-15,10-4 0 16,15-8 0 0,8-6 0-16,13-4 0 15,20 6 0 1,12 4 0-16,13 11 0 15,0 15 0-15,-25-4 0 16,-26-4 0 0,-34-47 0-16,6 35 0 15,-25-8 0 1,-12-15 0-16,-10-8 0 16,-24-4 0-1,-22-3 0-15,-19-2 0 16,-3 1 0-1,17 2 0-15,92 2 0 16,0 0 0 0,-58-4 0-16,34-2 0 15</inkml:trace>
  <inkml:trace contextRef="#ctx0" brushRef="#br0" timeOffset="105688.761">13009 5326 255 0,'0'0'0'0,"0"0"0"16,0 0 0-16,-9 0 0 16,-16 0 0-1,4 13 0-15,1 15 0 16,4 8 0-1,7 10 0-15,7-2 0 16,8-10 0-16,8-12 0 16,8-8 0-1,4-16 0-15,6-11 0 16,1-10 0 0,4-9 0-16,-11 2 0 15,-12 3 0-15,-12 5 0 16,-10 6 0-1,-15 7 0-15,-8 13 0 16,-3 7 0 0,0 8 0-1,5 0 0-15,11-7 0 16</inkml:trace>
  <inkml:trace contextRef="#ctx0" brushRef="#br0" timeOffset="106150.62">13699 5067 255 0,'0'0'0'0,"17"-27"0"15,8-15 0 1,-6-8 0-16,-6-4 0 16,-2-8 0-16,-8-3 0 15,-9 5 0 1,-7 8 0-16,-6 10 0 15,-2 6 0-15,21 36 0 16,-29-29 0 0,-5 10 0-1,5 16 0-15,5 18 0 16,1 15 0-16,-2 28 0 16,1 24 0-1,-3 39 0-15,2 33 0 16,15 13 0-1,12-23 0-15,4-14 0 16,5-17 0 0,1-15 0-16,-2-7 0 15,-1-2 0 1,5-8 0-16,1-14 0 16,-15-67 0-1,0 0 0-15,0 0 0 16,12 29 0-16,-12-43 0 15,-8-4 0 1</inkml:trace>
  <inkml:trace contextRef="#ctx0" brushRef="#br0" timeOffset="106333.168">13435 5516 255 0,'0'0'0'16,"0"0"0"-16,0 0 0 15,0 0 0-15,0 0 0 16,0 0 0 0,27 0 0-16,30 0 0 15,38-1 0 1,21-14 0-16,-24-1 0 16</inkml:trace>
  <inkml:trace contextRef="#ctx0" brushRef="#br0" timeOffset="106632.985">14245 4593 255 0,'0'0'0'0,"0"0"0"15,0 30 0 1,0 26 0-16,0 32 0 16,-3 37 0-1,-8 6 0-15,0-16 0 16,2-25 0-16,0-21 0 16,0-11 0-1,9-58 0-15,-8 50 0 16,8-50 0-1,-14 32 0-15</inkml:trace>
  <inkml:trace contextRef="#ctx0" brushRef="#br0" timeOffset="106866.737">14008 5209 255 0,'0'0'0'16,"0"0"0"-16,0 0 0 16,0 0 0-1,27 0 0-15,25 0 0 16,28 0 0 0,13-5 0-1,-93 5 0-15,94-5 0 0</inkml:trace>
  <inkml:trace contextRef="#ctx0" brushRef="#br0" timeOffset="107521.748">14732 4998 255 0,'0'0'0'16,"0"0"0"-16,0 0 0 16,0 0 0-16,0 25 0 15,-4 23 0 1,-1 13 0-16,3 9 0 31,2-70 0-31,0 0 0 0,0 0 0 16,-2 58 0-16,4-27 0 15,5-29 0 1,2-13 0 0,9-11 0-16,4-3 0 15,-3-1 0 1,2 4 0-16,0 5 0 15,-4 6 0 1,2 6 0-16,-6 10 0 16,-4 8 0-16,-7 10 0 15,0 3 0 1,-2-26 0-16,0 0 0 16,0 0 0-16,-2 27 0 15,2-27 0 1,7 20 0-16,6-15 0 15,14-17 0 1,1-8 0 0,2-4 0-16,-30 24 0 15,0 0 0 1,34-22 0-16,-7 12 0 16,-11 17 0-16,-8 16 0 15,-6 8 0 1,1 10 0-16,5 14 0 15,-8-55 0-15,18 56 0 16</inkml:trace>
  <inkml:trace contextRef="#ctx0" brushRef="#br0" timeOffset="108033.657">15437 5246 255 0,'0'0'0'0,"0"0"0"16,0 0 0-16,0 0 0 15,0 0 0-15,0 0 0 16,-13 2 0 0,-18 7 0-16,4 8 0 15,-1 8 0 1,4 13 0-16,2-1 0 15,10-7 0 1,8-6 0-16,6-3 0 16,7-10 0-1,9-8 0-15,7-12 0 16,0-8 0-16,-3 0 0 16,-2 6 0-1,-5 1 0-15,-3 10 0 16,-1 6 0-1,3 12 0-15,-1-1 0 16,3-1 0 0,3-2 0-1,10-12 0-15,8-15 0 16,12-18 0-16,7-13 0 16,3-11 0-1,-9 4 0-15,-5 10 0 16,-9 13 0-16,-6 4 0 15,-30 24 0 1,17-22 0-16</inkml:trace>
  <inkml:trace contextRef="#ctx0" brushRef="#br0" timeOffset="108270.114">15676 5205 255 0,'0'0'0'0,"0"0"0"16,21 16 0-16,15 9 0 15,16 15 0 1,10 17 0-1,10 28 0-15,1 27 0 16,-26-17 0-16</inkml:trace>
  <inkml:trace contextRef="#ctx0" brushRef="#br0" timeOffset="108940.553">16350 4187 255 0</inkml:trace>
  <inkml:trace contextRef="#ctx0" brushRef="#br0" timeOffset="119717.788">25008 7654 255 0,'-58'7'0'0,"3"-1"0"16,-10 4 0-16,-5-1 0 15,-12 2 0-15,-2-6 0 16,-4 0 0 0,-1 7 0-16,-7 1 0 15,0-2 0 1,-3-2 0-16,-2 0 0 16,-4 2 0-1,-1-6 0-15,2-2 0 16,-2-1 0-16,-1-2 0 15,-14-2 0 1,-4-1 0-16,-7 1 0 16,7 2 0-1,-3 2 0-15,2 1 0 16,3 1 0 0,12 0 0-16,1 1 0 15,3-3 0 1,11-2 0-16,15-5 0 15,5 1 0 1,7 2 0-16,3 0 0 16,2 0 0-16,1 2 0 15,-4 0 0 1,67 0 0-16,-69 0 0 16,7-5 0-1,62 5 0-15,-55-3 0 16,55 3 0-1,0 0 0-15,0 0 0 16,-47-7 0 0,47 7 0-16,0 0 0 15,0 0 0-15,-31-2 0 16,31 2 0 0,-17 9 0-16,17-9 0 15,-14 21 0 1,14-21 0-16,-9 28 0 15,9-28 0 1,-8 43 0-16,8-43 0 16,-8 55 0-1,8-55 0-15,-2 62 0 16,2-62 0-16,5 59 0 16,-5-59 0-1,0 0 0 1,0 0 0-16,5 50 0 15,-5-50 0-15,0 0 0 16,0 0 0 0,2 38 0-16,-2-38 0 15,0 0 0 1,0 0 0-16,-5 29 0 16,5-29 0-16,0 0 0 15,0 0 0 1,-7 19 0-16,7-19 0 15,0 0 0 1,0 0 0-16,-5 13 0 16,5-13 0-1,0 0 0-15,7 10 0 16,-7-10 0 0,16 9 0-16,7-4 0 15,3-3 0-15,-26-2 0 16,36 0 0-1,12-2 0-15,3 0 0 16,-2-2 0 0,1-6 0-16,7 3 0 15,10-1 0 1,9-2 0-16,7-3 0 16,4 2 0-1,-6 1 0-15,-6-3 0 16,-2 5 0-1,-2 4 0-15,2-2 0 16,0 2 0 0,-2 0 0-16,3 0 0 15,-2-1 0-15,1 3 0 16,6 0 0 0,-2-1 0-16,5-2 0 15,-5 1 0 1,3 2 0-16,-1-1 0 15,-2 3 0 1,2 0 0-16,-6-4 0 16,1 2 0-1,6-2 0-15,-2-1 0 16,5 1 0 0,1-4 0-16,-5 2 0 15,-4 0 0-15,-2-2 0 16,-1 5 0-1,-7 3 0-15,-4 0 0 16,1 2 0 0,-6-1 0-1,2 4 0 1,-3 2 0-16,-2-1 0 0,-2 3 0 16,-11-4 0-1,0 4 0-15,-1 0 0 16,-39-9 0-1,40 9 0-15,0 2 0 16,-40-11 0-16,0 0 0 16,42 9 0-1,-42-9 0-15,0 0 0 16,0 0 0 0,39 12 0-16,-39-12 0 15,32 0 0 1,-32 0 0-16,15-14 0 15,-7-7 0-15,0-6 0 16,-8-5 0 0,-6-5 0-1,0-7 0-15,-5-1 0 16,-3 1 0 0,1-1 0-16,-3 6 0 15</inkml:trace>
  <inkml:trace contextRef="#ctx0" brushRef="#br0" timeOffset="126104.683">15243 4352 255 0,'-29'-64'0'15,"4"11"0"-15,2-11 0 16,1-11 0-16,-3 2 0 16,1 3 0-1,1 15 0-15,8 12 0 16,1 9 0 0,14 34 0-16,-13-30 0 15,13 30 0 1,-2-37 0-16,4 0 0 15,7-2 0 1,7 2 0 0,3 0 0-16,8 7 0 15,4-1 0-15,0 4 0 16,7-1 0 0,4 6 0-16,2 4 0 15,3 2 0-15,8 1 0 16,11-3 0-1,13 0 0 1,10 0 0-16,15-4 0 16,0 2 0-16,4 1 0 15,3-3 0-15,8-2 0 16,0-4 0 0,1 2 0-1,8-3 0-15,8-6 0 16,4 1 0-16,0 3 0 15,7-1 0 1,-5 5 0-16,1 4 0 16,2 3 0-1,-3 7 0-15,-9 3 0 16,9-3 0 0,1 6 0-16,5-3 0 15,-5 1 0 1,4 0 0-16,0 7 0 15,-5 6 0 1,-12 10 0-16,-6 13 0 16,-11 8 0-16,-14 10 0 15,-12 13 0 1,-11 6 0-16,-4 5 0 16,-8 8 0-1,-3 10 0-15,-5 4 0 16,-5 16 0-16,-5 2 0 15,-11 12 0 1,-6 11 0-16,-6 5 0 16,-8 4 0-1,-5-3 0-15,-4 3 0 16,-8-5 0 0,-2-3 0-16,4 0 0 15,8-7 0 1,0-4 0-16,3-6 0 15,1 7 0 1,-6 8 0-16,-3 9 0 16,5-4 0-1,3-2 0-15,-7-2 0 16,5-6 0-16,-7-6 0 16,2-8 0-1,5-4 0-15,-2 0 0 16,0-1 0-1,-1 0 0-15,-4 2 0 16,-2 2 0 0,2-5 0-16,1-3 0 15,-1-2 0 1,-2-2 0-16,0-4 0 16,-2-10 0-1,-1-14 0-15,3-8 0 16,3-9 0-16,1 0 0 15,-1-2 0 1,-6 0 0-16,1-3 0 16,4-3 0-1,-4 2 0-15,0 2 0 16,-1-5 0 0,10-5 0-16,-7-40 0 15,18 35 0-15,-18-35 0 16,27 31 0-1,11-5 0-15,2-8 0 16,7-10 0 0,5-1 0-16,-2-7 0 15,7 0 0 1,6-3 0-16,-3-3 0 16,-1 0 0-1,3-1 0-15,-2-2 0 16,-3 0 0-1,-1 2 0-15,-2-2 0 16,3 2 0-16,-1 3 0 16,2 0 0-1,3-1 0 1,-3 3 0-16,0-4 0 16,1 0 0-1,-4 0 0-15,1 0 0 16,-2 2 0-16,-2 3 0 15,-6-2 0 1,1 3 0-16,0 3 0 16,1-2 0-1,-48-1 0-15,55 4 0 16,13-1 0 0,-68-3 0-16,67 0 0 15,-67 0 0-15,73-3 0 16,6 2 0-1,-79 1 0-15,83-3 0 16,-5 2 0 0,-16-7 0-16,-8 2 0 15,-4 0 0 1,-10-3 0-16,-3 1 0 16,-37 8 0-16,48-5 0 15,3 2 0 1,-4 1 0-16,-47 2 0 15,49 0 0 1,5 2 0 0,-54-2 0-16,60-2 0 15,1-2 0-15,-7-1 0 16,-54 5 0 0,54-4 0-16,1 0 0 15,-55 4 0 1,51-8 0-16,-51 8 0 15,51-7 0-15,-51 7 0 16,50-4 0 0,-50 4 0-16,52-5 0 15,-4-2 0 1,-48 7 0-16,42-2 0 16,-42 2 0-1,0 0 0-15,42-2 0 16,-42 2 0-16,0 0 0 15,40-2 0 1,-40 2 0-16,0 0 0 16,0 0 0-1,39-2 0-15,-39 2 0 16,0 0 0 0,0 0 0-16,27-3 0 15,-27 3 0 1,0 0 0-16,0 0 0 15,13-4 0 1,-13 4 0-16,0 0 0 16,6-14 0-1,-6 14 0-15,0 0 0 16,2-19 0 0,-2 19 0-16,6-23 0 15,-2 4 0-15</inkml:trace>
  <inkml:trace contextRef="#ctx0" brushRef="#br0" timeOffset="-142379.952">4637 17474 255 0,'-27'8'0'0,"13"-6"0"0,5 0 0 15,5 0 0-15,4 0 0 16,2-2 0-16,7 0 0 16,7 3 0 15,-1-3 0-31,8-3 0 0,1 1 0 16,3-4 0-1,3 1 0-15,3-2 0 16,5 2 0-16,10-1 0 15,0 2 0 1,2 0 0-16,0-2 0 16,6 2 0-1,10 3 0-15,4-2 0 16,8 1 0-16,2 2 0 16,-4 5 0-1,3-2 0-15,0 2 0 16,3-1 0-1,2 3 0-15,1 4 0 16,2-1 0-16,5-2 0 31,6 3 0-31,2-2 0 16,1 0 0-16,3-2 0 16,2-2 0-1,0-4 0-15,9 2 0 16,8-3 0-1,-2-4 0-15,2-1 0 16,0-2 0-16,4 3 0 16,11-1 0-1,2 3 0 1,4 2 0-16,3-5 0 16,2 1 0-16,3-3 0 15,3 3 0-15,6 0 0 16,9-4 0-1,7 7 0-15,-1 1 0 16,4 0 0 0,3 0 0-16,-4 1 0 15,5-1 0 1,6-1 0-16,2 1 0 16,7 0 0-1,17-6 0 1,3 4 0-16,-2-2 0 15,2 4 0-15,5 0 0 16,2 0 0 0,4 0 0-16,-2 0 0 15,3-2 0-15,6 1 0 16,7-5 0 0,-2 5 0-16,-3-2 0 15,3 0 0 1,2 1 0-16,1 2 0 15,2 2 0 1,-1-2 0-16,2 0 0 16,3 7 0-16,11 0 0 15,-5-3 0 1,-2 6 0 0,-1-1 0-16,-8-3 0 15,-3-1 0-15,4-1 0 16,-7-2 0-1,3-2 0 1,-4-4 0-16,-2 2 0 16,0-7 0-16,1-2 0 15,-1-1 0 1,-2 2 0-16,-7-4 0 16,-5 2 0-1,1 4 0-15,1-5 0 16,-2-1 0-16,0 0 0 15,1-1 0 1,-1-1 0-16,0 1 0 16,0-6 0-1,0 0 0 1,0 2 0-16,-1 4 0 16,-3-1 0-16,-1 5 0 15,0 2 0 1,-5 0 0-16,-7-2 0 15,-3-2 0 1,3 1 0-16,0-2 0 16,0 3 0-16,-5-2 0 15,2-5 0 1,1 0 0-16,-2 3 0 16,-4-1 0-1,2 0 0-15,-5-1 0 16,-5-2 0-1,-2-1 0-15,2-3 0 16,3 4 0-16,-1-1 0 16,-2 1 0-1,-2 2 0-15,0 4 0 16,-3 1 0 0,-1 1 0-1,-3 3 0-15,0-4 0 16,-1 1 0-16,-7-1 0 15,-4 4 0 1,-4-4 0-16,4 1 0 16,-4-2 0-1,-2 1 0-15,-3-1 0 16,-6 3 0 0,-1-4 0-16,-5 2 0 15,0-1 0-15,-4 2 0 16,-6 0 0-1,-9 0 0-15,-8-1 0 16,-6-1 0 0,-3 2 0-16,-9 2 0 15,-11 2 0 1,-14 0 0-16,-13 3 0 16,-20 1 0-1,-45 3 0-15,0 0 0 16,0 0 0-16,37-2 0 15,-37 2 0 1,0 0 0-16,23-2 0 16,-23 2 0-1,11-8 0-15,-6-9 0 16,-1-4 0 0,-2-9 0-16,0-4 0 15,0 1 0-15</inkml:trace>
  <inkml:trace contextRef="#ctx0" brushRef="#br0" timeOffset="-141873.27">30485 15966 255 0,'0'0'0'15,"0"0"0"1,0 0 0-16,0 0 0 16,0 0 0-16,-8 0 0 15,-8 0 0-15,11 0 0 16,14 0 0 0,-5 0 0-16,2 0 0 15,19 2 0 1,31 4 0-16,28 4 0 15,16 14 0 1,8 7 0-16,-10 5 0 16,-20 0 0-16,-18-3 0 15,-21-4 0 1,-39-29 0-16,22 26 0 16,-12-2 0-1,-15-2 0-15,-14 8 0 16,-14 5 0-1,-25 18 0-15,-36 27 0 16,-45 26 0 0,-32 22 0-16,-9 0 0 15,3-2 0 1,14-12 0-16,11-13 0 16,4-18 0-16,0-27 0 15,-5-25 0 1,41-17 0-16</inkml:trace>
  <inkml:trace contextRef="#ctx0" brushRef="#br0" timeOffset="-140795.371">22045 15698 255 0,'-14'13'0'0,"5"-9"0"16,7 1 0 0,9-1 0-16,11-2 0 15,17 0 0-15,20-4 0 16,16-2 0 0,25-12 0-16,12-14 0 15,-5-2 0 1,-6 0 0-16,-11 7 0 15,-15 4 0 1,-3 0 0-16,-10 5 0 16,0 1 0-1,-58 15 0-15,50-15 0 16,-15 0 0-16</inkml:trace>
  <inkml:trace contextRef="#ctx0" brushRef="#br0" timeOffset="-140444.694">22674 15704 255 0,'0'0'0'0,"0"0"0"0,-5 22 0 16,-3 20 0-16,-8 23 0 16,-3 20 0-1,-1 27 0 1,0 18 0-16,7-6 0 15,13-18 0-15,8-23 0 16,2-16 0 0,3-21 0-16,-4-16 0 15</inkml:trace>
  <inkml:trace contextRef="#ctx0" brushRef="#br0" timeOffset="-140140.925">23222 16072 255 0,'0'0'0'0,"0"23"0"0,0 22 0 15,0 8 0 1,0 23 0-16,0 23 0 16,0 5 0-1,0-20 0 1,4-21 0-16,-4-63 0 0,0 0 0 16,7 29 0-1,-5-25 0-15</inkml:trace>
  <inkml:trace contextRef="#ctx0" brushRef="#br0" timeOffset="-139929.283">23293 15820 255 0,'0'0'0'0,"0"0"0"15,0 0 0 1,0 0 0-16,4 27 0 16,6 21 0-1,-4 7 0-15</inkml:trace>
  <inkml:trace contextRef="#ctx0" brushRef="#br0" timeOffset="-139129.503">23674 16111 255 0,'0'0'0'0,"0"0"0"15,0 0 0-15,0 0 0 16,0 0 0 0,0 0 0-16,0 0 0 15,0 0 0 1,2 17 0-16,2 19 0 15,0 12 0 1,-1-4 0-16,-3 1 0 16,2-8 0-1,-2-5 0-15,3-12 0 16,-3-4 0 0,0-4 0-16,2-7 0 15,3-6 0-15,-2-10 0 16,3-12 0-1,0-6 0-15,3-5 0 16,3-1 0 0,3-8 0-16,1 5 0 15,-1 6 0 1,-1 11 0-16,1 8 0 16,-1 3 0-16,-1 13 0 15,-2 10 0 1,-2 14 0-16,0 9 0 15,-4 10 0 1,-1 3 0-16,-4-49 0 16,0 0 0-1,0 0 0-15,5 40 0 16,2-14 0 0,0-22 0-16,3-13 0 15,4-12 0 1,-1-1 0-16,0-2 0 15,3 4 0 1,-16 20 0-16,15-9 0 16,4 16 0-16,-3 13 0 15,1 8 0 1,4 8 0-16,2 7 0 16,-23-43 0-1,21 31 0-15,0-13 0 16</inkml:trace>
  <inkml:trace contextRef="#ctx0" brushRef="#br0" timeOffset="-138508.887">24497 16229 255 0,'0'0'0'0,"0"0"0"0,0 0 0 16,0 0 0 0,0 0 0-16,0 0 0 15,0 0 0 1,0 0 0-16,14 0 0 16,13 0 0-1,-1-9 0-15,-1-7 0 16,-5-4 0-16,1-7 0 15,-6-2 0 1,-6-1 0-16,-4-2 0 16,-5 3 0-1,-5 4 0-15,-4 0 0 16,-4 6 0 0,-3 7 0-16,-1 7 0 15,-5 10 0-15,4 12 0 16,-1 7 0-1,5 13 0-15,1 12 0 16,9 1 0 0,8-6 0-16,7-5 0 15,9-8 0 1,11-10 0-16,10-14 0 16,4-10 0-1,-1-9 0-15,-11-1 0 16</inkml:trace>
  <inkml:trace contextRef="#ctx0" brushRef="#br0" timeOffset="-96308.749">14480 2052 255 0,'-18'-4'0'0,"4"2"0"16,1-3 0-16,-5 1 0 16,-3 2 0-16,0-1 0 15,-6 2 0 1,-4-2 0 0,-6 6 0-16,-6 1 0 15,1 0 0-15,42-4 0 16,-45 5 0-1,45-5 0-15,0 0 0 16,0 0 0-16,-45 4 0 16,45-4 0-1,0 0 0-15,-29 9 0 16,19 0 0 0,5 2 0-16,8 7 0 15,-1 13 0 1,-2 10 0-16,2 19 0 15,-2 18 0 1,-2 17 0-16,-6 11 0 16,4 2 0-16,-3-2 0 15,5-16 0 1,2-4 0-16,7-24 0 16,2-20 0-1,11-15 0-15,2-13 0 16,6-12 0-1,10-8 0-15,11-13 0 16,4-4 0 0,15-1 0-16,1-2 0 15,-10 1 0-15</inkml:trace>
  <inkml:trace contextRef="#ctx0" brushRef="#br0" timeOffset="-95687.93">15088 2413 255 0,'0'0'0'0,"0"0"0"15,0 0 0-15,0 0 0 16,0 0 0-1,-14 0 0-15,-14 0 0 16,4 5 0-16,-2 9 0 16,1 5 0-1,5 8 0-15,1 8 0 16,-2 12 0 0,10 3 0-16,5 4 0 15,10-6 0 1,11-5 0-16,8-11 0 15,8-10 0-15,8-15 0 16,-2-10 0 0,4-12 0-1,-6-11 0-15,1-8 0 16,-6-11 0-16,-6-7 0 16,-3-15 0-1,-13-1 0-15,-5 13 0 16,-14 9 0-16,-7 24 0 15,-7 19 0 1,4 11 0 0,-5 13 0-16,-1 5 0 15,-2 5 0-15</inkml:trace>
  <inkml:trace contextRef="#ctx0" brushRef="#br0" timeOffset="-95313.134">15634 2720 255 0,'0'0'0'0,"0"0"0"15,0 0 0-15,0 19 0 16,0 17 0-1,0 12 0 1,-5-2 0-16,-8 3 0 16,-11-5 0-16,-1-6 0 15</inkml:trace>
  <inkml:trace contextRef="#ctx0" brushRef="#br0" timeOffset="-94677.37">16073 2674 255 0,'0'0'0'0,"0"0"0"0,0 0 0 15,13-8 0-15,10-7 0 16,-5-3 0 0,-3 8 0-16,-3-3 0 15,-1 6 0-15,-5 0 0 16,-2 0 0 0,1 0 0-1,-5-1 0-15,-3 0 0 16,-1-2 0-1,-2 3 0-15,-5 4 0 16,1 6 0-16,0 4 0 16,-1 6 0-1,-3 7 0-15,5 7 0 16,3 5 0 0,1-2 0-16,5 2 0 15,7-4 0 1,6-4 0-16,3-4 0 15,3-8 0-15,8-7 0 16,0-5 0 0,0-8 0-16,3-11 0 15,-6-5 0 1,0-4 0 0,-6-14 0-16,-7-3 0 15,-9 4 0-15,-6 1 0 16,-5 8 0-1,-4 11 0-15,-5 11 0 16,3 11 0 0,1 15 0-16,6 10 0 15,1 1 0-15,2-6 0 16</inkml:trace>
  <inkml:trace contextRef="#ctx0" brushRef="#br0" timeOffset="-94446.505">16651 2674 255 0,'0'0'0'16,"0"0"0"-16,-6 25 0 15,-4 15 0-15,-6 15 0 16,-2 1 0-1,2 6 0 1,0-12 0-16,16-50 0 16,-22 33 0-16</inkml:trace>
  <inkml:trace contextRef="#ctx0" brushRef="#br0" timeOffset="-93711.772">17028 2196 255 0,'0'0'0'0,"0"0"0"0,0 0 0 15,0 0 0 1,0 0 0-16,5-15 0 16,5-20 0-1,0 10 0-15,-1 6 0 16,1 8 0 0,-2 8 0-16,-2 13 0 15,-1 11 0 1,-3 6 0-1,2 9 0-15,-2 12 0 16,0 3 0-16,1 3 0 16,-1 9 0-16,5-1 0 15,2-10 0 1,-9-52 0-16,0 0 0 16,0 0 0-1,5 37 0-15,-5-37 0 16,-7 22 0-1,7-22 0-15,-19 9 0 16,19-9 0-16,0 0 0 16,0 0 0-1,-17 8 0 1,17-8 0-16,-4 8 0 16,15-1 0-1,7-5 0-15,11-2 0 16,7-6 0-16,10-5 0 15,2-8 0 1,-48 19 0-16,38-23 0 16</inkml:trace>
  <inkml:trace contextRef="#ctx0" brushRef="#br0" timeOffset="-92929.286">17579 1876 255 0,'0'0'0'0,"0"0"0"0,0 0 0 16,0 0 0-1,0 0 0-15,0 0 0 16,0 0 0-16,0 0 0 31,0 0 0-31,0 0 0 0,0 0 0 16,0 0 0 0,0 0 0-16,0 0 0 15,0 0 0 1,0 0 0-16,0 0 0 15,-5-2 0 1,3-1 0-16,4 3 0 16,-2 3 0-16,3-3 0 15,14-4 0 1,21-6 0-16,8 3 0 16,-7 2 0-1,0-1 0-15,-13 2 0 16,-6-1 0-1,-7 4 0 1,-1 2 0-16,-6 8 0 16,-1 5 0-16,2 13 0 15,0 7 0-15,2 5 0 16,6 10 0 0,1-2 0-1,-1 0 0-15,-15-47 0 16,16 52 0-16,-5 13 0 15,-4 1 0 1,-2 0 0-16,-7-10 0 16,-6-7 0-1,2-12 0-15,6-37 0 16,-15 40 0-16,-10-3 0 16,-6-5 0-1,-10 1 0 1,-10-1 0-16,-10 3 0 15,-2-3 0-15,5-4 0 16,58-28 0 0,-51 13 0-16,13-28 0 15,10-7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3-11-06T13:14:56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21607 2041 255 0,'-20'14'0'0,"-3"1"0"16,-3 7 0-16,5 7 0 16,-4 3 0-1,-2 16 0-15,-4 8 0 16,2 6 0 0,4 5 0-16,7 0 0 15,4 6 0-15,6 11 0 16,4 4 0-1,10-1 0 1,5-3 0-16,5-2 0 16,2-1 0-1,7-2 0-15,2-5 0 16,2-9 0-16,4-3 0 16,-2-11 0-1,5-4 0-15,5-5 0 16,-3-6 0-1,-3-6 0-15,-2-10 0 16,-33-20 0 0,37 15 0-16,-37-15 0 15,0 0 0-15,0 0 0 16,35 13 0 0,-35-13 0-16,0 0 0 15,0 0 0 1,27 10 0-1,-27-10 0-15,0 0 0 16,8 5 0-16,-12-4 0 16</inkml:trace>
  <inkml:trace contextRef="#ctx0" brushRef="#br0" timeOffset="664.483">22255 2276 255 0,'0'0'0'0,"0"0"0"15,0 0 0-15,0 0 0 16,0 0 0 0,0 0 0-16,0 25 0 15,0 23 0 1,0 21 0-16,0 17 0 16,-2 20 0-16,-10 7 0 15,-1-8 0 1,2-13 0-16,4-12 0 15,3-10 0 1,4-10 0-16,0-3 0 16,6-7 0-1,6-7 0-15,-12-43 0 16,15 25 0-16</inkml:trace>
  <inkml:trace contextRef="#ctx0" brushRef="#br0" timeOffset="944.185">22787 2967 255 0,'0'0'0'0,"0"0"0"16,-2 24 0-16,-2 18 0 15,-8 18 0 1,1 6 0-16,5 12 0 16,6-78 0-1,-6 75 0-15,6-75 0 16,0 0 0 0,-6 51 0-16,4-47 0 15,2-8 0-15</inkml:trace>
  <inkml:trace contextRef="#ctx0" brushRef="#br0" timeOffset="1126.016">22775 2703 255 0,'0'0'0'0,"0"0"0"16,0 0 0-1,0 0 0-15,0 0 0 16,0 0 0-16</inkml:trace>
  <inkml:trace contextRef="#ctx0" brushRef="#br0" timeOffset="1860.662">23213 3037 255 0,'0'0'0'0,"0"0"0"0,0 0 0 16,0 0 0 0,0 0 0-16,0 24 0 15,0 23 0-15,0 8 0 16,-2 5 0 0,-2-8 0-16,4-52 0 15,0 0 0-15,0 0 0 16,-5 41 0-1,5-41 0-15,0 0 0 16,0 25 0 0,0-20 0-16,5-6 0 15,6-13 0 1,2-5 0-16,3-8 0 16,-1 0 0-1,1 0 0-15,-1 1 0 16,-3 2 0-1,-4 6 0-15,-1 4 0 16,-1 3 0 0,-1 1 0-16,-2 4 0 15,2 1 0 1,-3 0 0-16,-2 4 0 16,2-2 0-1,-2 2 0-15,0-2 0 16,0 3 0-16,0 4 0 15,-2 4 0 1,-8 0 0-16</inkml:trace>
  <inkml:trace contextRef="#ctx0" brushRef="#br0" timeOffset="2629.773">21933 2872 255 0,'71'22'0'0,"-15"-2"0"0,23 5 0 16,23 6 0-1,22-2 0-15,3-3 0 16,3 0 0 0,-6-7 0-16,-9 0 0 15,13-7 0 1,13-1 0-16,0 1 0 15,-7-1 0 1,-10 7 0-16,-26 2 0 16,-38-6 0-16</inkml:trace>
  <inkml:trace contextRef="#ctx0" brushRef="#br0" timeOffset="3780.374">24303 2580 255 0,'0'0'0'0,"0"0"0"15,0 0 0-15,0 0 0 16,0 0 0-16,0 0 0 16,0 0 0-1,0 0 0 1,0 0 0-16,4 19 0 16,5 15 0-16,-2 26 0 15,-3 15 0 1,1 23 0-16,-5 10 0 15,-5-14 0 1,-1-17 0-16,6-77 0 16,-12 51 0-1,12-51 0-15,0 0 0 16,0 0 0 0,-6 24 0-16,8-24 0 15,4-18 0-15,6-9 0 16,5-10 0-1,10-16 0-15,12-9 0 16,8-10 0 0,2 8 0-16,-7 12 0 15,-42 52 0 1,0 0 0-16,31-25 0 16,-5 28 0-1,-15 12 0-15,-9 14 0 16,-4 14 0-1,-1 19 0-15,3 6 0 16,5 3 0 0,4-4 0-16,6-24 0 15,-2-20 0-15</inkml:trace>
  <inkml:trace contextRef="#ctx0" brushRef="#br0" timeOffset="4180.848">25041 3025 255 0,'0'0'0'0,"0"0"0"16,0 0 0-16,0 0 0 16,-15 5 0-1,-16 13 0-15,-6 12 0 16,3 14 0-1,10 12 0-15,8 12 0 16,14-8 0 0,13-8 0-16,11-23 0 15,10-7 0 1,4-19 0 0,1-14 0-16,2-13 0 15,-6-12 0-15,-5-7 0 16,-15-5 0-16,-9 0 0 15,-6 1 0 1,-9 12 0-16,-8 8 0 16,-3 15 0-16,-2 12 0 15,-1 12 0 1,3 3 0-16,7-3 0 16,5-4 0-1</inkml:trace>
  <inkml:trace contextRef="#ctx0" brushRef="#br0" timeOffset="4546.452">25370 3078 255 0,'0'0'0'0,"0"0"0"0,-4 29 0 15,-4 15 0 1,2 5 0-16,2-12 0 16,6-10 0-1,6-16 0 1,11-11 0-16,7-12 0 0,8-8 0 16,4-10 0-1,-7 2 0 1,-2 7 0-16,-6 12 0 15,-10 9 0-15,-3 13 0 16,-13 15 0 0,-2 13 0-16,-1 11 0 15,6-52 0 1,-7 38 0-16,-1-19 0 16</inkml:trace>
  <inkml:trace contextRef="#ctx0" brushRef="#br0" timeOffset="4767.055">25861 3293 255 0,'0'0'0'0,"0"0"0"16,0 0 0-16,0 0 0 15,19 5 0 1,22 6 0-16,7-1 0 15,0-2 0 1,-6-8 0-16,-9-8 0 16,-6-6 0-1,-6-2 0-15</inkml:trace>
  <inkml:trace contextRef="#ctx0" brushRef="#br0" timeOffset="5129.783">26515 2237 255 0,'0'0'0'0,"0"0"0"0,0 0 0 15,0 0 0 1,0 0 0-16,0 26 0 16,0 27 0-1,-2 32 0-15,-7 23 0 16,-4 19 0 0,-5 4 0-16,0-15 0 15,3-18 0 1,3-9 0-16,6-4 0 15,6-15 0-15,0-70 0 16,0 0 0 0,6 39 0-16</inkml:trace>
  <inkml:trace contextRef="#ctx0" brushRef="#br0" timeOffset="5363.395">26890 3112 255 0,'0'0'0'15,"0"0"0"-15,0 0 0 16,0 18 0 0,-8 25 0-16,2 15 0 15,-6 7 0 1,12-65 0-16,-9 62 0 15,3-33 0-15,4-20 0 16</inkml:trace>
  <inkml:trace contextRef="#ctx0" brushRef="#br0" timeOffset="5547.058">27018 2764 255 0,'0'0'0'15,"0"0"0"-15,0 0 0 0,0 0 0 16,0 0 0 0</inkml:trace>
  <inkml:trace contextRef="#ctx0" brushRef="#br0" timeOffset="6647.365">27122 3298 255 0,'0'0'0'0,"0"0"0"16,0 0 0-16,0 0 0 15,0 0 0 1,5 0 0-16,8 0 0 16,3 0 0-1,-5 0 0-15,-5 0 0 16,-2 0 0-16,-1 0 0 15,0 0 0 1,-3 0 0-16,-3 0 0 16,0 0 0-1,-1 0 0-15,2 0 0 16,-2-5 0 0,1 3 0-16,3 0 0 15,-2 0 0-15,4 2 0 16,1 2 0-1,-1 0 0 1,0 0 0-16,0-2 0 16,-2 3 0-1,0-3 0-15,2 0 0 16,-2 0 0-16,0 2 0 16,0-2 0-1,0 0 0-15,0 0 0 16,0 0 0-1,0 0 0-15,0 0 0 16,0 2 0-16,0-2 0 16,0 0 0-1,0-2 0-15,2 0 0 16,-2-5 0 0,3-7 0-1,2-5 0-15,-1 0 0 16,0-4 0-16,3 5 0 15,-3 3 0 1,-2 0 0-16,4 6 0 16,-4 1 0-1,-2 5 0-15,-2 8 0 16,-2 8 0 0,2 10 0-16,0 4 0 15,0 8 0 1,0 0 0-16,0 0 0 15,-3 4 0 1,5-10 0-16,-2-7 0 16,2-6 0-16,-2-4 0 15,2-3 0 1,2-3 0-16,0-10 0 16,7-7 0-16,5-14 0 15,5-9 0 1,9-10 0-16,1 1 0 15,0 1 0 1,-4 7 0-16,-7 14 0 16,-3 9 0-1,-4 6 0-15,-2 12 0 16,-6 13 0 0,-3 12 0-1,-3 6 0-15,3 7 0 0,0-3 0 16,0-7 0-1,0-34 0-15,11 27 0 16,-11-27 0 0,19 11 0-16,-1-11 0 15</inkml:trace>
  <inkml:trace contextRef="#ctx0" brushRef="#br0" timeOffset="6965.248">27673 3341 255 0,'0'0'0'16,"0"0"0"-16,0 0 0 15,13-14 0-15,12-15 0 16,1-5 0 0,-6 7 0-16,-9 3 0 15,-1 4 0 1,-12 8 0-16,-8 9 0 15,-8 10 0 1,-2 10 0-16,-4 12 0 16,-1 14 0-1,3 4 0 1,9-5 0-16,8-1 0 16,8-6 0-16,14-10 0 15,10-12 0 1,4-13 0-16,0-8 0 15</inkml:trace>
  <inkml:trace contextRef="#ctx0" brushRef="#br0" timeOffset="7829.619">28245 3253 255 0,'0'0'0'0,"0"0"0"16,0 0 0-16,0 0 0 16,0 0 0-1,0 0 0-15,-13 0 0 16,-18 3 0 0,4 5 0-16,0 12 0 15,4 2 0 1,5 6 0-16,2 1 0 15,8-3 0-15,4-5 0 16,8-8 0 0,7-8 0-16,11-14 0 15,2-9 0 1,2-5 0-16,-2 3 0 16,-3-4 0-1,-6 9 0-15,-2 2 0 16,-4 12 0-1,1 10 0-15,-8 16 0 16,-2 10 0-16,2 14 0 16,2-4 0-1,-4-45 0-15,15 36 0 16,13-22 0 0,-5-24 0-16,6-14 0 15,6-18 0 1,9-22 0-1,-3-2 0 1,10-5 0-16,19-24 0 16,-30 34 0-16,-40 61 0 0,0 0 0 15,0 0 0 1,28-34 0-16,-28 34 0 16,0 0 0-1,0 0 0 1,15-19 0-16,-15 19 0 15,9-5 0-15,-9 5 0 16,7 12 0 0,-3 13 0-16,-2 10 0 15,-2 17 0 1,-2-3 0-16,2-49 0 16,0 0 0-16,0 0 0 15,-2 45 0 1,2-15 0-16,0-20 0 15,6-17 0 1,8-8 0-16,10-7 0 16,7 0 0-1,14-1 0-15,2 12 0 16,-2 11 0-16,-3 11 0 16,-6 16 0-1,-1 3 0-15,-11-3 0 16</inkml:trace>
  <inkml:trace contextRef="#ctx0" brushRef="#br0" timeOffset="8280.058">30362 2526 255 0,'6'75'0'0,"-1"-6"0"15,-3 18 0-15,0 20 0 16,0 10 0-1,-2-17 0-15,0-24 0 16,-2-20 0 0,2-56 0-16,-9 28 0 15,3-24 0-15,2-6 0 16</inkml:trace>
  <inkml:trace contextRef="#ctx0" brushRef="#br0" timeOffset="8696.741">30162 2420 255 0,'0'0'0'15,"0"0"0"-15,17-20 0 16,14-11 0-1,13 1 0 1,6 10 0-16,6 8 0 16,8 18 0-1,6 13 0-15,-6 15 0 16,-7 9 0-16,-19 4 0 16,-11-1 0-1,-9-2 0-15,-14-5 0 16,-8-6 0-1,-10-7 0-15,-5-6 0 16,-10 1 0-16,-20 2 0 16,1-3 0-1,48-20 0-15,-47 13 0 16,47-13 0 0,0 0 0-16,-33 7 0 15,18-5 0 1</inkml:trace>
  <inkml:trace contextRef="#ctx0" brushRef="#br0" timeOffset="9097.075">31514 2636 255 0,'0'0'0'0,"0"0"0"15,0 0 0-15,-2-15 0 16,-16-18 0 0,-13 4 0-1,-12 8 0 1,-3 13 0-1,-6 8 0-15,-2 14 0 0,-11 11 0 16,0 16 0 0,3 21 0-16,4 14 0 15,16 3 0-15,14-10 0 16,21-3 0 0,16-5 0-16,19-8 0 15,12-13 0-15,9-26 0 16,-14-14 0-1</inkml:trace>
  <inkml:trace contextRef="#ctx0" brushRef="#br0" timeOffset="9529.42">31422 3200 255 0,'0'0'0'16,"8"-27"0"-16,2-22 0 16,8-5 0-1,11-12 0-15,12-20 0 16,6-8 0 0,0 11 0-16,-3 9 0 15,-2 12 0-15,-5 9 0 16,-37 53 0-1,31-36 0 1,-31 36 0-16,27-17 0 16,-10 27 0-16,-5 13 0 15,-3 12 0 1,-7 23 0-16,0 15 0 16,0 11 0-1,-2-2 0-15,4-7 0 16,2-14 0-16,-4-13 0 31,-2-48 0-31,10 37 0 0,-6-15 0 16,-8-21 0-1,-1-2 0-15</inkml:trace>
  <inkml:trace contextRef="#ctx0" brushRef="#br0" timeOffset="9764.622">31502 2844 255 0,'0'0'0'0,"0"0"0"16,0 0 0-16,0 0 0 16,0 0 0-1,22 5 0-15,29 6 0 16,27-2 0-1,29 2 0 1,21-2 0-16,-21-4 0 16,-28-12 0-16,-34-2 0 15</inkml:trace>
  <inkml:trace contextRef="#ctx0" brushRef="#br0" timeOffset="10216.404">32300 1702 255 0,'0'0'0'0,"0"0"0"0,0 0 0 16,15 15 0-1,16 20 0-15,11 15 0 16,2 22 0-16,7 34 0 15,-2 23 0 1,-12 10 0-16,-20-1 0 16,-14-6 0-1,-12 2 0-15,-12 1 0 16,-15-2 0 0,-26 2 0-16,-28 6 0 15,-24 8 0 1,-33-9 0-16,30-48 0 15</inkml:trace>
  <inkml:trace contextRef="#ctx0" brushRef="#br0" timeOffset="42781.641">13804 14673 255 0,'43'27'0'0,"-17"-9"0"15,-4 2 0-15,-2 0 0 16,-1 4 0-1,-1 1 0-15,-5 4 0 16,-4 1 0 0,-6 5 0-16,-6 1 0 15,-6 7 0-15,-6 1 0 16,-4 1 0 0,-5-2 0-16,-3-1 0 15,-4-2 0 1,-2 0 0-1,1 0 0-15,2-3 0 16,30-37 0-16,-29 38 0 16,29-38 0-1,-31 35 0-15,2-11 0 16</inkml:trace>
  <inkml:trace contextRef="#ctx0" brushRef="#br0" timeOffset="44066.141">13316 15529 255 0,'0'0'0'15,"0"0"0"-15,0 0 0 16,0 0 0-16,0 0 0 16,0 0 0-1,0 0 0-15,0 0 0 16,-3-2 0-1,-5-7 0-15,1 5 0 16,-1 0 0-16,2-1 0 16,0 5 0-1,4 7 0-15,0 6 0 16,-5 9 0 0,1 12 0-16,-4 4 0 15,2 15 0 1,-3 12 0-16,-4 9 0 15,0 4 0 1,3 1 0-16,3-8 0 16,5-8 0-1,4-14 0-15,0-49 0 16,4 41 0 0,-4-41 0-1,9 21 0-15,-5-11 0 0</inkml:trace>
  <inkml:trace contextRef="#ctx0" brushRef="#br0" timeOffset="44997.445">13779 15829 255 0,'0'0'0'0,"0"0"0"0,0 0 0 15,0 0 0-15,0 0 0 16,0 0 0-1,0 0 0-15,0 0 0 16,0 0 0 0,0 0 0-16,-11 0 0 15,-14 0 0 1,3 0 0-16,0 2 0 16,-1 3 0-16,3 2 0 15,0 6 0 1,0 4 0-16,3 5 0 15,1 6 0 1,2 0 0-16,14-28 0 16,-10 33 0-1,4 5 0-15,6-38 0 16,-2 40 0-16,2-40 0 16,8 36 0-1,-8-36 0 1,16 24 0-16,-16-24 0 15,19 9 0 1,1-12 0-16,0-5 0 16,0-6 0-16,-2-6 0 15,-3-2 0 1,3-3 0-16,-2 1 0 16,-3 3 0-16,0 4 0 15,2 6 0 1,-6 1 0-1,-3 8 0-15,1 11 0 16,-2 5 0 0,-1 11 0-16,-2 0 0 15,3 7 0-15,1-3 0 16,-6-29 0 0,12 32 0-16,-12-32 0 15,19 17 0 1,1-11 0-16,-4-13 0 15,0-9 0 1,-3 0 0-16</inkml:trace>
  <inkml:trace contextRef="#ctx0" brushRef="#br0" timeOffset="45397.563">14140 15404 255 0,'0'0'0'0,"0"0"0"0,0 0 0 15,0 0 0 1,0 0 0-16,0 0 0 15,0 22 0 1,-5 24 0 0,1 11 0-16,2 18 0 15,0 12 0-15,2-1 0 16,-2-7 0-16,4-17 0 16,4-10 0-1,-6-52 0-15,0 0 0 16,5 40 0-1,-5-40 0-15,2 24 0 16,-7-17 0 0,1-11 0-16,-5-6 0 15,0-2 0 1</inkml:trace>
  <inkml:trace contextRef="#ctx0" brushRef="#br0" timeOffset="45663.623">14025 15845 255 0,'0'0'0'0,"0"0"0"16,0 0 0-1,0 0 0-15,18 0 0 16,20-4 0-16,6-1 0 15,-5 2 0 1,1-1 0-16,-2 0 0 16,-7-3 0-1,-31 7 0-15,30-7 0 16</inkml:trace>
  <inkml:trace contextRef="#ctx0" brushRef="#br0" timeOffset="46164.746">14635 15818 255 0,'0'0'0'15,"0"0"0"-15,0 0 0 16,0 0 0-16,0 0 0 16,15-12 0-1,9-19 0-15,-1-7 0 16,-5-1 0 0,-5 0 0-16,-7 7 0 15,-3 9 0-15,-3 3 0 16,-3 6 0-1,-5 2 0 1,-1 11 0-16,-5 2 0 16,1 13 0-16,-3 11 0 15,1 5 0 1,4 7 0-16,1 11 0 16,5 2 0-1,7-1 0-15,6-2 0 16,4-6 0-16,5-6 0 15,3-6 0 1,-1-13 0-16,2-8 0 16,2-8 0-1,-5-8 0-15,-1-8 0 16,-1 3 0 0</inkml:trace>
  <inkml:trace contextRef="#ctx0" brushRef="#br0" timeOffset="46596.453">15030 15626 255 0,'0'0'0'0,"0"0"0"16,0 0 0-1,2 18 0-15,3 21 0 16,-1 12 0 0,-2-1 0-16,-2-7 0 15,3-8 0-15,-3-10 0 16,5-10 0 0,-1-8 0-16,7-10 0 15,5-9 0 1,3-10 0-16,-1-5 0 15,1 0 0 1,-2 5 0-16,1 6 0 16,-2 6 0-1,-2 13 0 1,-3 11 0-16,-3 10 0 16,4 10 0-16,-3 8 0 15,2 9 0 1,-11-51 0-16,9 49 0 15,0-9 0-15</inkml:trace>
  <inkml:trace contextRef="#ctx0" brushRef="#br0" timeOffset="47150.106">15658 15218 255 0,'0'0'0'0,"0"0"0"16,0 0 0-16,3 19 0 16,2 18 0-1,-1 17 0-15,-2 20 0 16,0 17 0 0,0 13 0-16,-2-18 0 15,0-15 0 1,0-71 0-16,0 57 0 15,0-57 0 1,0 0 0-16,0 0 0 16,0 32 0-1,-2-34 0-15,0-6 0 16</inkml:trace>
  <inkml:trace contextRef="#ctx0" brushRef="#br0" timeOffset="47414.913">15592 15712 255 0,'0'0'0'16,"0"0"0"-16,0 0 0 16,0 0 0-16,0 0 0 15,0 0 0 1,20 3 0-16,22 2 0 15,7-1 0 1,4-2 0 0,-5-4 0-16,6-2 0 15,7-8 0-15,1-3 0 16,-14-3 0-16</inkml:trace>
  <inkml:trace contextRef="#ctx0" brushRef="#br0" timeOffset="48146.33">17420 15423 255 0,'0'0'0'0,"0"0"0"16,0 0 0-1,0 0 0-15,0 0 0 16,0 0 0-16,0 0 0 16,-14 0 0-1,-15 3 0-15,2 10 0 16,4 8 0-1,-1 6 0-15,8 0 0 16,5 2 0 0,9-2 0-16,4-3 0 15,7-2 0 1,9-1 0-16,6-6 0 16,-1 3 0-16,4-5 0 15,0 2 0 1,2-2 0-16,-29-13 0 15,0 0 0 1,0 0 0 0,20 13 0-16,-11 6 0 15,-9-2 0-15,-11 3 0 16,-7 0 0 0,-7 0 0-16,-4 1 0 15,-4 0 0 1,33-21 0-16,-45 25 0 15,45-25 0 1,0 0 0-16,-41 18 0 16,41-18 0-1,-31 0 0-15</inkml:trace>
  <inkml:trace contextRef="#ctx0" brushRef="#br0" timeOffset="48913.343">17777 15641 255 0,'0'0'0'16,"5"29"0"-16,2 16 0 16,2 10 0-1,6 24 0-15,3 26 0 16,-1 7 0 0,-2-8 0-16,-4-16 0 15,-11-88 0-15,7 65 0 16,-7-65 0-1,-5 27 0-15,-4-32 0 16,-1-15 0 0,-2-6 0-16,0-13 0 15,-3-15 0 1,-3-12 0-16,0-8 0 16,5 2 0-16,0 12 0 15,3 17 0 1,-1 14 0-16,7 12 0 15,0 3 0 1,2 3 0-16,2-3 0 16,0-1 0-1,6-1 0-15,7 1 0 16,3-1 0 0,6 3 0-16,7 0 0 15,3 1 0 1,-1 4 0-16,2 3 0 15,-2 3 0-15,0 4 0 16,-2 4 0 0,-1 6 0-16,-28-12 0 15,21 17 0 1,-8 10 0-16,-8 2 0 16,-10 0 0-1,-8 1 0-15,-10-4 0 16,-5-1 0-1,-7-1 0-15,-7-4 0 16,2-7 0-16,-1-8 0 16,5-11 0-1,5-7 0-15,8 1 0 16</inkml:trace>
  <inkml:trace contextRef="#ctx0" brushRef="#br0" timeOffset="49734.96">18583 15627 255 0,'0'0'0'0,"0"0"0"16,0 0 0-1,0 0 0-15,0 0 0 16,0 0 0-16,0 0 0 16,0 0 0-1,0 0 0-15,-13 0 0 16,-11 0 0 0,-2 0 0-16,-1 0 0 15,1 0 0 1,-3 3 0-16,5 4 0 15,-1 2 0 1,5 7 0-16,-1 3 0 16,3 8 0-16,3 2 0 15,1 2 0 1,8 3 0-16,6-34 0 16,-3 34 0-1,3-34 0-15,7 33 0 16,-7-33 0-1,16 25 0-15,1-17 0 16,4-8 0 0,0-13 0-16,-2-7 0 15,4-6 0-15,-3-1 0 16,-3-5 0 0,4 2 0-16,-8 4 0 15,-4 13 0 1,2 9 0-16,-2 11 0 15,-3 9 0 1,-1 12 0-16,0 1 0 16,1 0 0-1,2-4 0-15,-2-2 0 16,6-4 0-16,1-5 0 16,5-10 0-1,-1-10 0 1,4-10 0-16,-5-5 0 15,3-5 0-15,1 3 0 16</inkml:trace>
  <inkml:trace contextRef="#ctx0" brushRef="#br0" timeOffset="50212.974">19129 15641 255 0,'0'0'0'16,"0"0"0"-16,0 0 0 15,0 0 0 1,0 0 0-16,0 0 0 16,0 0 0-16,-13-8 0 15,-13-11 0 1,-2 6 0-16,1 3 0 16,2 6 0-1,4 6 0-15,3 10 0 16,-1 6 0-1,9 9 0-15,5 3 0 16,5 0 0 0,2-3 0-1,7 0 0-15,5-7 0 0,5-3 0 16,4-8 0 0,6-7 0-16,0-10 0 15,-4-8 0 1,-5 0 0-16</inkml:trace>
  <inkml:trace contextRef="#ctx0" brushRef="#br0" timeOffset="50863.951">19417 15465 255 0,'0'0'0'0,"0"0"0"0,0 0 0 16,0 0 0 0,0 0 0-16,0 0 0 15,0 0 0-15,0 0 0 16,12 0 0-1,9 0 0-15,-6 0 0 16,1-8 0 0,-3 2 0-16,-2 2 0 15,-1 0 0 1,-8 0 0-16,-2 1 0 16,-2-4 0-1,-6 4 0-15,-3 3 0 16,3 3 0-1,-4 4 0-15,-1 4 0 16,2 2 0 0,0 7 0-16,4 10 0 15,0 1 0-15,7 6 0 16,4 12 0 0,6 0 0-1,6-3 0-15,5-6 0 16,8-6 0-16,8-14 0 15,4-18 0 1,-6-9 0-16</inkml:trace>
  <inkml:trace contextRef="#ctx0" brushRef="#br0" timeOffset="53516.519">17391 10478 255 0,'-29'2'0'0,"13"-11"0"0,1-12 0 16,-1-6 0-16,0-11 0 15,2-14 0 1,1-3 0-16,-1-17 0 16,12-27 0-1,14-14 0-15,5-3 0 16,9-10 0-16,5-1 0 15,11 3 0 1,5 9 0 0,2 11 0-16,5 3 0 15,8 1 0-15,13 8 0 16,7 5 0 0,6 4 0-16,1 6 0 15,-1 11 0 1,-6 10 0-16,-13 16 0 15,-8 9 0 1,-61 31 0-16,52-21 0 16,-52 21 0-16,37-10 0 15</inkml:trace>
  <inkml:trace contextRef="#ctx0" brushRef="#br0" timeOffset="57996.869">18071 8022 255 0,'34'10'0'0,"-5"-12"0"16,4-6 0-1,3-7 0-15,4-7 0 16,-4-2 0-16,-8-3 0 16,-7 4 0-1,-7 5 0-15,-10 5 0 16,-8-2 0-1,-8 7 0-15,-5 8 0 16,-12 8 0-16,-4 13 0 16,-10 15 0-1,-2 18 0-15,2 10 0 16,12 9 0 0,15-2 0-16,21-13 0 15,13-12 0 1,13-21 0-16,9-11 0 15,9-16 0 1,11-14 0-16,-2-5 0 16</inkml:trace>
  <inkml:trace contextRef="#ctx0" brushRef="#br0" timeOffset="58632.125">18668 7875 255 0,'0'0'0'0,"0"0"0"0,0 0 0 16,0 0 0 0,0 0 0-1,0 21 0-15,-4 19 0 16,-1 9 0 0,3 0 0-16,2-9 0 15,-2-8 0-15,2-14 0 16,-2-3 0-1,4-6 0-15,5-6 0 16,1-12 0 0,13-9 0-16,5-5 0 15,4 0 0-15,6 2 0 16,-7 4 0 0,-10 11 0-16,-1 12 0 15,-5 13 0 1,-5 12 0-16,-4 9 0 15,2 14 0-15,-6-54 0 16,0 0 0 0,7 52 0-16</inkml:trace>
  <inkml:trace contextRef="#ctx0" brushRef="#br0" timeOffset="59145.973">19488 8092 255 0,'0'0'0'0,"0"0"0"15,0 0 0-15,0 0 0 16,0 0 0 0,0 0 0-16,2-9 0 15,2-11 0-15,-4 6 0 16,-2-5 0-1,-4 2 0-15,-8-2 0 16,-4 6 0 0,-2 2 0-1,-8 8 0-15,-1 7 0 16,2 15 0-16,1 5 0 16,-2 19 0-1,5 3 0-15,7 5 0 16,9 6 0-1,11-4 0-15,13-10 0 16,8-16 0-16,14-12 0 16,-1-15 0-1,-7-9 0-15</inkml:trace>
  <inkml:trace contextRef="#ctx0" brushRef="#br0" timeOffset="59613.429">19917 8130 255 0,'0'0'0'0,"0"0"0"15,0 0 0-15,0 0 0 16,-12 0 0-1,-15 0 0-15,4 4 0 16,0 9 0 0,3-1 0-16,3 5 0 15,0 6 0-15,8 4 0 16,5 1 0 0,8 0 0-16,11-1 0 15,4-2 0 1,4-10 0-16,6-3 0 15,2-10 0 1,0-12 0 0,-4-3 0-16,-3-8 0 15,-5-5 0-15,-9-4 0 16,-5-5 0 0,-10 0 0-16,-10-1 0 15,-8 4 0-15,-6 13 0 16,2 12 0-1,2 7 0-15,6 2 0 16</inkml:trace>
  <inkml:trace contextRef="#ctx0" brushRef="#br0" timeOffset="60512.229">20367 8113 255 0,'0'0'0'0,"0"0"0"0,0 0 0 16,0 0 0-16,-3 0 0 15,-3 0 0 1,4 0 0-16,-14 12 0 16,-14 17 0-1,-3 10 0-15,7 1 0 16,5-1 0-1,11-4 0-15,4-4 0 16,6-8 0 0,8-3 0-16,2-9 0 15,3-5 0 1,8-12 0-16,1-12 0 16,5-9 0-16,1-16 0 15,-2-7 0 1,1-11 0-16,-1-11 0 15,-1 0 0 1,-10 4 0-16,-5 21 0 16,-6 17 0-1,-2 14 0-15,0 8 0 16,-4 6 0-16,-2 10 0 16,-3 15 0-1,-2 10 0-15,5 7 0 16,-1 14 0-1,1 7 0-15,0 3 0 16,4-8 0 0,6-6 0-16,5-10 0 15,5-4 0 1,-16-36 0-16,17 29 0 16,2-11 0-1,2-14 0-15,0-13 0 16,2-10 0-1,-1-15 0-15,5-10 0 16,-5 2 0 0,-4 9 0-16,-6 9 0 15,-3 10 0-15,-2 10 0 16,-5 15 0 0,-4 15 0-16,2 11 0 15,-2 10 0 1,6-3 0-16,-4-44 0 15,0 0 0 1,6 30 0-16,3-22 0 16,1-8 0-16</inkml:trace>
  <inkml:trace contextRef="#ctx0" brushRef="#br0" timeOffset="60674.582">20752 7914 255 0</inkml:trace>
  <inkml:trace contextRef="#ctx0" brushRef="#br0" timeOffset="61147.11">20940 8176 255 0,'0'62'0'0,"0"-16"0"0,0-8 0 16,0-9 0-1,0-13 0-15,0-7 0 16,2-11 0-16,4-9 0 16,4-8 0-1,1-3 0-15,4 1 0 16,1 8 0 0,1 1 0-16,0 8 0 15,-6 8 0 1,1 12 0-16,-4 11 0 15,-1 3 0-15,1 4 0 16,-8-34 0 0,10 31 0-16,1-6 0 15</inkml:trace>
  <inkml:trace contextRef="#ctx0" brushRef="#br0" timeOffset="61897.166">21546 8278 255 0,'0'0'0'16,"0"0"0"-1,0 0 0-15,0 0 0 16,0 0 0-16,0 0 0 15,-14 10 0 1,-13 13 0 0,0 4 0-16,-4 9 0 15,10-1 0-15,5-2 0 16,7-5 0-16,7-12 0 16,6-7 0-1,5-14 0-15,5-13 0 16,3-8 0-1,5-6 0-15,3-6 0 16,-6 5 0 0,-2 3 0-1,-5 13 0-15,0 5 0 16,-5 12 0-16,2 13 0 16,-1 15 0-16,-2 10 0 15,1 16 0 1,1 7 0-16,4 4 0 15,-1-4 0 1,0-5 0-16,-4-9 0 16,4-7 0-1,-1-6 0-15,-10-34 0 16,10 32 0 0,-10-32 0-16,2 24 0 15,-9 3 0 1,-8-5 0-16,-10-4 0 15,-6-7 0 1,-10-2 0-16,-17-3 0 16,-16-6 0-1,-15-6 0-15,-10 0 0 16,12 2 0-16,20 1 0 16,15 3 0-1,52 0 0-15,0 0 0 16,0 0 0-1,-24 3 0-15,32-6 0 16,24-8 0 0,22-12 0-16,40-24 0 15,9-7 0-15</inkml:trace>
  <inkml:trace contextRef="#ctx0" brushRef="#br0" timeOffset="73895.831">16648 5759 255 0,'0'-56'0'0,"0"6"0"0,5-6 0 15,-1-14 0 1,5-1 0-16,5-1 0 16,-6 8 0-1,3 12 0-15,-11 52 0 16,12-42 0-1,-12 42 0-15,0 0 0 16,0 0 0 0,10-36 0-16,-10 36 0 15,0 0 0-15,0 0 0 16,0-27 0 0,0 27 0-16,0 0 0 15,-4-18 0 1,4 18 0-16,-16-16 0 15,16 16 0 1,-27-11 0-16,-6 4 0 16,-2 6 0-1,-15 1 0-15,-1 1 0 16,-1 4 0 0,1 2 0-16,-7 2 0 15,-5 2 0-15,-7 0 0 16,3-4 0-1,1-1 0 1,0-1 0-16,-3-3 0 16,-3 0 0-16,-6-2 0 15,-4 0 0 1,-2-2 0-16,4 2 0 16,-1 0 0-16,-4 0 0 15,-7 2 0 1,-10 0 0-16,3-2 0 15,1 3 0 1,-3 3 0-16,-2 4 0 16,1-10 0-1,-7-2 0-15,3-3 0 16,-7-3 0 0,-3 4 0-16,5-4 0 15,3 1 0 1,0-2 0-16,-5 4 0 15,-2 4 0-15,1-2 0 16,0 6 0 0,-3 2 0-16,7-1 0 15,-7 0 0 1,-7-4 0-16,6 2 0 16,-3-2 0-1,-2 0 0-15,1 1 0 16,-2-1 0-1,-8 3 0-15,4 0 0 16,1 1 0 0,-1 3 0-16,0-6 0 15,3 2 0 1,2-6 0-16,2-1 0 16,-2-2 0-16,2-3 0 15,-2 5 0 1,0-2 0-16,0 1 0 15,0 5 0 1,0 0 0-16,-2-3 0 16,-5 1 0-1,3 0 0-15,3-3 0 16,8 1 0 0,-3 1 0-16,-2 1 0 15,6 0 0-15,0 2 0 16,-2 4 0-1,1 1 0-15,3 2 0 16,2-3 0 0,7 0 0-16,2 4 0 15,-2-2 0 1,3 1 0-16,-2 1 0 16,7 1 0-1,-1 3 0-15,-1-2 0 16,0 7 0-1,6-4 0-15,0 3 0 16,1-1 0 0,1-1 0-16,1 1 0 15,1 2 0-15,9-4 0 16,8 0 0 0,-2 0 0-16,-1 0 0 15,0 1 0 1,0-7 0-16,2-1 0 15,9-3 0 1,11-3 0-16,-3-3 0 16,1-3 0-1,5-5 0-15,7 1 0 16,4 1 0-16,6-1 0 16,32 10 0-1,-29-13 0-15,29 13 0 16,-24-14 0-1,24 14 0-15,0 0 0 16,0 0 0 0,-27-6 0-16,2 6 0 15,4 13 0 1,-1 13 0-16,6 18 0 16,3 29 0-16,-2 40 0 15,-1 45 0 1,14 14 0-16,17-17 0 15,14-26 0 1,15-39 0-16,0-36 0 16,-1-33 0-1,-17-17 0-15</inkml:trace>
  <inkml:trace contextRef="#ctx0" brushRef="#br0" timeOffset="75480.189">8607 4042 255 0,'35'72'0'0,"-15"1"0"15,0 26 0-15,1 18 0 16,-13-1 0-1,-8-16 0-15,-4-17 0 16,-4-22 0 15,8-61 0-31,-8 46 0 0,8-46 0 16,0 0 0-16,0 0 0 16,-13 27 0-1,1-27 0-15,3-15 0 16,1-16 0-1,-4-10 0-15,-3-15 0 16,-6-13 0 0,-4-14 0-16,-1 5 0 15,1 9 0-15,3 4 0 16,5 11 0 0,7-2 0-16,4 4 0 15,8-1 0 1,4 6 0-16,10 5 0 15,4 2 0-15,7 3 0 16,2 6 0 0,2 7 0-16,5 6 0 15,1 7 0 1,0 8 0-16,1 3 0 16,2 5 0-1,-1 11 0-15,-4 4 0 16,-1 9 0-1,-5 4 0-15,-7 9 0 16,-11 7 0 0,-9-1 0-16,-13 3 0 15,-2 4 0 1,-14 5 0-16,-7-2 0 16,1-1 0-16,0-7 0 15,-1-5 0 1,34-45 0-16,0 0 0 15,0 0 0 1,-29 35 0-16,29-35 0 16,-11 25 0-1,11-25 0-15,4 13 0 16,7-6 0 0,7 1 0-16,2 2 0 15,3 3 0-15,0 6 0 16,-23-19 0-1,24 27 0 1,-24-27 0-16,31 35 0 16,0-3 0-1,-31-32 0-15,34 27 0 16,-34-27 0-16,34 18 0 16,-34-18 0-1,33 9 0-15,-33-9 0 16,25 0 0-1,-25 0 0-15,25-8 0 16,-4-3 0-16,-21 11 0 16,18-18 0-1,-18 18 0-15,0 0 0 16,0 0 0 0,15-23 0-16,-15 23 0 15,0 0 0 1,0 0 0-16,14-28 0 15,-2 0 0 1,-12 28 0-16,7-37 0 16,-5-5 0-16,-2 42 0 15,-7-41 0 1,7 41 0-16,0 0 0 16,-10-29 0-1,-2 23 0 1,4 12 0-16,6 13 0 15,2 13 0-15,10 2 0 16,-2 3 0 0,11 10 0-16,1-6 0 15,5-5 0 1,1-1 0-16,8-5 0 16,3-6 0-1,8-10 0-15,3-17 0 16,-1-17 0-16,-3-16 0 15,-6-6 0 1</inkml:trace>
  <inkml:trace contextRef="#ctx0" brushRef="#br0" timeOffset="76033.913">9692 4356 255 0,'4'55'0'16,"7"1"0"-16,5 11 0 16,1 3 0-16,-17-70 0 15,0 0 0-15,16 63 0 16,-16-63 0 0,0 0 0-16,17 35 0 15,2-32 0 1,-4-11 0-16,-1-15 0 15,1-7 0 1,4-1 0-16,-1-7 0 16,-3 11 0-1,-6 16 0-15,-2 13 0 16,0 16 0-16,-1 13 0 16,-1 13 0-1,1 16 0-15,6 5 0 16,7-8 0-1,-19-57 0-15,29 41 0 16,2-32 0 0,-5-16 0-16,-8-12 0 15,-3-6 0 1,-1-6 0-16</inkml:trace>
  <inkml:trace contextRef="#ctx0" brushRef="#br0" timeOffset="76412.212">10233 4466 255 0,'0'0'0'0,"0"0"0"16,0 0 0-1,0 0 0-15,0 0 0 16,-2 16 0 0,-5 9 0-16,7 0 0 15,7-7 0 1,6-1 0-16,9-7 0 15,3-2 0 1,-1-3 0-16,1 0 0 16,-6 2 0-16,0-3 0 15,-8 4 0 1,-8 2 0-16,-10 7 0 16,-7 3 0-16,-4 5 0 15,-7 5 0 1,-10 3 0-1,-3 0 0-15,3-6 0 16,35-27 0 0,0 0 0-16,-32 21 0 15,16-13 0-15,7-8 0 16</inkml:trace>
  <inkml:trace contextRef="#ctx0" brushRef="#br0" timeOffset="76796.335">10550 4697 255 0,'0'0'0'0,"0"0"0"0,0 0 0 16,14-17 0 0,9-14 0-16,-2-5 0 15,-5 5 0 1,-11 8 0 0,-5 5 0-16,-9 9 0 0,0 11 0 15,-7 12 0 1,3 13 0-1,2 12 0-15,4 21 0 16,7 4 0 0,13-3 0-16,12-19 0 15,6-20 0-15,12-22 0 16,3-25 0 0,-7-6 0-16</inkml:trace>
  <inkml:trace contextRef="#ctx0" brushRef="#br0" timeOffset="77329.011">11284 3977 255 0,'0'0'0'0,"0"0"0"16,0 0 0-16,0 0 0 16,0 0 0-16,0 0 0 15,0 0 0 1,21 5 0 0,12 7 0-16,-4 3 0 15,-9 14 0 1,-9 8 0-16,-15 15 0 15,-9 13 0-15,-5 0 0 16,-1-9 0 0,19-56 0-16,-8 44 0 15,10-11 0 1,10-12 0-16,11-9 0 16,13-8 0-16,-36-4 0 15,48 0 0 1</inkml:trace>
  <inkml:trace contextRef="#ctx0" brushRef="#br0" timeOffset="77457.129">11394 4830 255 0,'0'0'0'0,"0"0"0"15,0 0 0-15,0 0 0 16</inkml:trace>
  <inkml:trace contextRef="#ctx0" brushRef="#br0" timeOffset="80795.653">16943 5771 255 0,'-9'0'0'0,"2"2"0"16,0-2 0-16,1 0 0 15,-1 0 0-15,3 0 0 16,-1-5 0 0,3-4 0-16,-3-1 0 15,5-5 0 1,-2-8 0 0,4 0 0-16,-2-6 0 15,0-2 0-15,3-2 0 16,1-3 0-1,-4 36 0-15,5-43 0 16,-3-1 0 0,-2 44 0-1,4-48 0-15,3 0 0 16,-7 48 0-16,4-52 0 16,-4 52 0-1,5-56 0-15,-5 56 0 16,0-59 0-1,0 59 0-15,0-60 0 16,0 60 0-16,0 0 0 16,0 0 0-1,-3-50 0-15,3 50 0 16,0 0 0 0,0 0 0-16,0-36 0 15,0 36 0 1,10-23 0-16,-10 23 0 15,13-11 0 1,6 6 0-16,-19 5 0 16,25-1 0-16,4 1 0 15,-29 0 0 1,35 1 0-16,-35-1 0 16,53 5 0-1,8 0 0-15,1 1 0 16,0 0 0-1,-1 2 0-15,-5-2 0 16,0-2 0 0,5-1 0-16,4-3 0 15,-1 0 0 1,4 0 0-16,1 0 0 16,3-3 0-16,13 3 0 15,5 3 0 1,1 1 0-16,-4-1 0 15,-2 1 0 1,1 0 0-16,-1 2 0 16,3-2 0-1,3-4 0-15,-1 1 0 16,0-1 0 0,8 0 0-16,-3 3 0 15,-5-3 0-15,4 3 0 16,2 0 0-1,-2 0 0 1,0 2 0-16,2 1 0 16,0-2 0-16,4-1 0 15,2-1 0 1,1 0 0-16,-3-4 0 16,4 0 0-16,2 2 0 15,9 0 0 1,0 0 0-1,-9 0 0-15,-3 4 0 16,-4 3 0-16,4 0 0 16,-5-3 0-1,0-4 0-15,2-2 0 16,2 0 0 0,1-3 0-16,0 1 0 15,-2-5 0 1,-1 2 0-16,0 5 0 15,0 2 0 1,2 2 0-16,1 0 0 16,0 0 0-1,2 3 0-15,-2-5 0 16,0-2 0-16,-2-1 0 16,3-1 0-1,7 2 0-15,-2-2 0 16,-2 1 0-1,-6 3 0-15,-3 0 0 16,6 3 0 0,-2-2 0-16,-3 6 0 15,7 0 0 1,-6 0 0-16,3-1 0 16,-5 4 0-16,3-1 0 15,1-2 0 1,-1 5 0-16,1-1 0 15,2 1 0 1,4-6 0-16,5-2 0 16,2 2 0-1,0-8 0-15,-5-2 0 16,3-1 0 0,-3 0 0-16,-3 5 0 15,-2 0 0-15,-2 5 0 16,-2-4 0-1,4 7 0 1,2-6 0-16,6 1 0 16,-2 0 0-16,-3-1 0 15,3 1 0 1,1-3 0-16,1 0 0 16,0 0 0-1,1 0 0-15,1-3 0 16,-4 1 0-1,-1-1 0-15,3 0 0 16,-1-3 0-16,-3 1 0 16,-4 0 0-1,-5 1 0-15,2-1 0 16,-5 0 0 0,0 5 0-16,-4-4 0 15,2 1 0 1,-4-1 0-16,-1-3 0 15,-1-1 0 1,-5-2 0-16,-13-1 0 16,-4 0 0-1,-5 2 0-15,-1 1 0 16,-7 3 0-16,-54 5 0 16,52 0 0-1,-10 9 0-15,-11 4 0 16,-11 13 0-1,-7 3 0-15,-3 17 0 16,1 17 0-16,-2 10 0 16,-3 11 0-1,-6-84 0 1,0 0 0-16,-8 64 0 16</inkml:trace>
  <inkml:trace contextRef="#ctx0" brushRef="#br0" timeOffset="82045.838">19859 4009 255 0,'6'89'0'0,"-1"5"0"0,-3 31 0 15,0 8 0-15,0-20 0 16,-2-21 0-1,0-22 0-15,-2-19 0 16,2-51 0 0,-2 45 0-16,2-45 0 15,0 0 0-15,-4 27 0 16,-5-14 0 0</inkml:trace>
  <inkml:trace contextRef="#ctx0" brushRef="#br0" timeOffset="82645.975">19724 4255 255 0,'0'0'0'0,"0"0"0"15,0 0 0 1,0-15 0-16,3-14 0 15,6 2 0 1,8 5 0-16,12 3 0 16,8 3 0-1,7 6 0-15,-2 5 0 16,5 5 0-16,-2 5 0 16,-4 9 0-1,-41-14 0-15,38 19 0 16,-3 4 0-16,-35-23 0 15,32 31 0 1,-16 2 0 0,-9 1 0-16,-14 1 0 15,-6-1 0-15,-15 7 0 16,-1-4 0 0,-2-9 0-16,2-7 0 15,5-6 0 1,8-7 0-16,1-3 0 15,4 2 0 1,5-6 0-16,6-1 0 16,4 7 0-1,11 4 0-15,4 5 0 16,4 4 0-16,2 5 0 16,-1 2 0-1,7 10 0 1,3-1 0-16,-2-1 0 15,3 0 0-15,1-6 0 16,-1-3 0 0,-35-26 0-16,31 14 0 15</inkml:trace>
  <inkml:trace contextRef="#ctx0" brushRef="#br0" timeOffset="83029.303">20508 4757 255 0,'0'0'0'0,"0"0"0"16,0 0 0-16,0 0 0 15,5-14 0-15,5-15 0 16,0 4 0-1,-4 5 0 1,-4 4 0-16,-8 5 0 16,-4 6 0-16,-9 5 0 15,-9 7 0 1,1 8 0-16,5 6 0 16,7 8 0-1,3 5 0-15,12 4 0 16,10 6 0-1,11-5 0-15,13-6 0 16,12-10 0 0,7-13 0-16,3-10 0 15,-8-10 0-15</inkml:trace>
  <inkml:trace contextRef="#ctx0" brushRef="#br0" timeOffset="83564.037">20906 4650 255 0,'0'0'0'0,"0"0"0"0,0 0 0 0,0 0 0 16,0 0 0-1,0 0 0-15,0 24 0 16,-4 18 0 0,4 6 0-16,0 1 0 15,2-12 0 1,0-9 0-16,7-12 0 15,2-8 0 1,5-11 0-16,4-10 0 16,-3-3 0-1,-1-8 0-15,-1-4 0 16,-3 4 0 0,0 6 0-16,-6 3 0 15,1 6 0 1,-2 9 0-16,-5 11 0 15,0 11 0 1,0 7 0-16,7 5 0 16,1 0 0-16,5-3 0 15,5-9 0 1,3-14 0-16,0-11 0 16,0-7 0-1</inkml:trace>
  <inkml:trace contextRef="#ctx0" brushRef="#br0" timeOffset="83962.714">21428 4667 255 0,'0'0'0'0,"0"0"0"15,0 0 0 1,0 0 0-16,-10 4 0 15,-9 7 0 1,7 5 0-16,5 3 0 16,9 7 0-1,13-6 0-15,2-2 0 16,8-3 0-16,-1 2 0 16,-1-3 0-1,-4 2 0-15,-5-2 0 16,-5-1 0-1,-11 3 0-15,-9 1 0 16,-7 6 0 0,-11-1 0-16,-9 3 0 15,-5-3 0 1,43-22 0-16,-39 14 0 16,39-14 0-16,-29 0 0 15,17-14 0 1,3 0 0-16</inkml:trace>
  <inkml:trace contextRef="#ctx0" brushRef="#br0" timeOffset="84349.11">21649 4817 255 0,'0'0'0'0,"0"0"0"16,0 0 0-16,0 0 0 16,18-3 0-16,10-12 0 15,-3-5 0 1,-7 2 0-16,-4-3 0 16,-5 6 0-1,-9-1 0-15,-9 5 0 16,-5 5 0-1,-6 6 0-15,-5 10 0 16,3 5 0 0,4 11 0-16,3 4 0 15,6 6 0 1,11 10 0-16,16-9 0 16,11-3 0-16,15-12 0 15,11-9 0 1,5-13 0-16,4-14 0 15,-14-4 0-15</inkml:trace>
  <inkml:trace contextRef="#ctx0" brushRef="#br0" timeOffset="84812.911">22280 4146 255 0,'0'0'0'0,"0"0"0"0,0 0 0 16,0 0 0-16,18 4 0 16,11 9 0-1,-4 11 0-15,-10 5 0 16,-6 3 0 0,-9 6 0-16,-5 11 0 15,-4-7 0-15,1 0 0 16,8-42 0-1,-7 40 0-15,7-40 0 16,3 38 0 0,9-1 0-16,11-3 0 15,6-3 0 1,0-1 0-16,-29-30 0 16,20 24 0-1</inkml:trace>
  <inkml:trace contextRef="#ctx0" brushRef="#br0" timeOffset="84941.358">22408 4984 255 0,'0'0'0'0,"0"0"0"16,0 0 0-16,0 0 0 15</inkml:trace>
  <inkml:trace contextRef="#ctx0" brushRef="#br0" timeOffset="96366.548">22228 12661 255 0,'-11'-14'0'0,"6"6"0"0,1 1 0 15,0 2 0-15,2 0 0 16,-1 3 0-1,3 7 0-15,-2 3 0 16,2 6 0 0,-2 8 0-16,0 10 0 15,-3 1 0 1,0 10 0-16,1 15 0 16,-7 11 0-1,-5 10 0-15,-1 5 0 16,-3 8 0-1,-8 4 0-15,3-1 0 16,-1-2 0 0,-1 1 0-16,1 3 0 15,-1-2 0 1,4 4 0-16,0-1 0 16,5-3 0-16,2-7 0 15,8-7 0 1,4-12 0-16,4-13 0 15,6-9 0 1,8-11 0 0,3-9 0-16,7-9 0 15,2-10 0 1,8-6 0-16,8-4 0 16,16-13 0-16,11-12 0 15,16-17 0 1,9-14 0-16,-11-1 0 15,-17 7 0 1,-25 17 0-16</inkml:trace>
  <inkml:trace contextRef="#ctx0" brushRef="#br0" timeOffset="98102.061">23154 13750 255 0,'-39'2'0'0,"12"6"0"0,-2 12 0 16,2 13 0 0,-2 8 0-16,3 11 0 15,6 7 0-15,14-3 0 16,6-56 0-1,6 44 0-15,12-15 0 16,4-18 0 0,-5-13 0-16,1-14 0 15,-1-10 0 1,1-8 0-16,5-14 0 16,-8 3 0-16,-1 3 0 15,-5 11 0 1,-3 9 0-16,-2 7 0 15,1 4 0 1,4 6 0-16,-1 6 0 16,-2 11 0-1,4 6 0-15,1 7 0 16,-3 6 0 0,6 7 0-16,-1 8 0 15,-2 4 0 1,3-3 0-16,-4 0 0 15,-1 2 0-15,-2-2 0 16,-4-2 0 0,-3 0 0-16,-3-1 0 15,-8 1 0 1,-7-3 0-16,-10 0 0 16,-8-9 0-1,-8-5 0-15,-4-6 0 16,-10-1 0-1,-3-10 0-15,7-7 0 16,8-13 0-16,12-6 0 16,14-12 0-1,14-3 0-15,8 0 0 16,11-10 0 0,14-16 0-16,19-13 0 15,14-15 0 1,13 2 0-16,-4 10 0 15,-25 25 0 1</inkml:trace>
  <inkml:trace contextRef="#ctx0" brushRef="#br0" timeOffset="98663.031">23600 13821 255 0,'43'-42'0'15,"-24"6"0"-15,-3 4 0 16,-7 8 0-16,-7 5 0 15,-4 2 0 1,-7 13 0-16,-7 12 0 16,-1 15 0-16,-6 10 0 15,3 24 0 1,5 9 0-16,8 1 0 16,9-9 0-1,9-12 0-15,12-18 0 16,8-8 0-1,2-15 0-15,1-13 0 16,-2-12 0 0,1-8 0-16,-2-8 0 15,-4 3 0-15,-2 3 0 16</inkml:trace>
  <inkml:trace contextRef="#ctx0" brushRef="#br0" timeOffset="99097.024">24023 13673 255 0,'0'0'0'16,"0"0"0"-16,0 0 0 15,0 0 0-15,0 0 0 16,0 0 0-1,0 21 0-15,-5 17 0 16,1 6 0 0,2-5 0-16,2-10 0 15,-2-12 0 1,2-3 0-16,-3-10 0 16,8-6 0-1,3-14 0-15,5-6 0 16,9-4 0-16,-4 1 0 15,-1 2 0 1,1 6 0 0,-7 8 0-16,-4 9 0 15,-2 13 0-15,-3 14 0 16,-2 7 0 0,2 5 0-16,2 9 0 15,-4-48 0 1,0 0 0-16,7 37 0 15,1-15 0-15</inkml:trace>
  <inkml:trace contextRef="#ctx0" brushRef="#br0" timeOffset="99563.56">24422 13813 255 0,'0'0'0'0,"0"0"0"0,0 0 0 16,0 0 0 0,0 0 0-16,0 0 0 15,0 0 0 1,0 0 0-16,0 0 0 15,0 0 0 1,10 0 0-16,13-11 0 16,-5-1 0-1,-3-6 0-15,-1-1 0 16,-5 5 0-16,-5-2 0 16,-4 7 0-1,-4 6 0 1,-3 10 0-16,-5 9 0 15,0 6 0-15,-4 7 0 16,3 5 0 0,4 4 0-16,9-5 0 15,11-8 0 1,7-3 0-16,8-8 0 16,5-8 0-1,-9-8 0-15</inkml:trace>
  <inkml:trace contextRef="#ctx0" brushRef="#br0" timeOffset="100116.04">24876 13690 255 0,'0'0'0'0,"0"0"0"16,0 0 0-1,0 0 0-15,0 0 0 16,0 0 0-16,0 21 0 16,-5 24 0-1,-2 8 0-15,-2 6 0 16,9-59 0 0,-11 58 0-16,11-58 0 15,0 0 0 1,0 0 0-16,-9 43 0 15,7-26 0 1,4-17 0-16,5-13 0 16,6-12 0-1,3-5 0-15,4-8 0 16,9-3 0 0,1 0 0-16,-1 6 0 15,4 1 0 1,2 5 0-16,4 7 0 15,-3 2 0-15,-36 20 0 16,34-20 0 0</inkml:trace>
  <inkml:trace contextRef="#ctx0" brushRef="#br0" timeOffset="101061.789">25489 13571 255 0,'0'0'0'0,"0"0"0"0,0 0 0 15,0 0 0 1,0 0 0-16,0 0 0 15,-9 2 0-15,-10 4 0 16,1 6 0 0,-1 5 0-1,-2 9 0-15,1 8 0 16,1 9 0-16,3 9 0 16,3 9 0-1,13-61 0-15,-6 55 0 16,6-55 0-1,6 40 0-15,7-29 0 16,3-22 0 0,-1-11 0-16,1-14 0 15,5-10 0-15,0-4 0 16,-3 5 0 0,0 12 0-16,-4 5 0 15,-3 16 0 1,0 10 0-16,0 12 0 15,-2 10 0 1,2 9 0-16,-2 1 0 16,2-6 0-1,4-3 0-15,3-15 0 16,3-12 0-16,0-17 0 16,3-13 0-1,1-16 0-15,8-22 0 16,7-23 0-1,2-13 0-15,-3 6 0 16,-8 7 0 0,0 21 0-16,-2 18 0 15,-29 58 0 1,0 0 0-16,0 0 0 16,15-36 0-1,-7 24 0-15,-4 22 0 16,-6 10 0-16,-2 13 0 31,-4 14 0-31,4 19 0 0,-3 18 0 16,3 17 0-1,2 7 0-15,2-12 0 16,-2-17 0 0,0-16 0-16,2-63 0 15,-2 47 0 1,2-47 0-1,0 0 0-15,0 0 0 16,-4 30 0-16,4-30 0 16,-4 2 0-1,2-13 0-15,-2-12 0 16,-5-4 0-16,3-6 0 16,-4 1 0-1</inkml:trace>
  <inkml:trace contextRef="#ctx0" brushRef="#br0" timeOffset="101280.73">25861 13541 255 0,'54'0'0'0,"-6"0"0"15,2-2 0-15,-6 0 0 16,3-5 0-16,-5-2 0 16,-3-2 0-1,-4-4 0 1,-6-3 0-16</inkml:trace>
  <inkml:trace contextRef="#ctx0" brushRef="#br0" timeOffset="101712.134">26515 13445 255 0,'0'0'0'0,"0"0"0"16,0 0 0-1,0 0 0-15,-8 3 0 16,-17 6 0-16,2 9 0 15,1 7 0 1,5 9 0 0,-4 15 0-16,8 10 0 15,7 3 0-15,12 2 0 16,9-17 0 0,6-16 0-16,6-13 0 15,-5-16 0-15,-2-14 0 16,2-6 0-1,-4-10 0-15,0-4 0 16,1-12 0 0,-11-4 0-16,-8 0 0 15,-4 1 0 1,-6 8 0-16,0 12 0 16,-3 22 0-1,-2 8 0-15,2 10 0 16,4 3 0-1</inkml:trace>
  <inkml:trace contextRef="#ctx0" brushRef="#br0" timeOffset="102113.097">26842 13429 255 0,'0'0'0'0,"0"0"0"15,0 0 0-15,0 0 0 16,0 25 0-16,0 22 0 16,0 4 0-1,0-5 0-15,0-10 0 16,0-11 0-1,0-6 0-15,0-7 0 16,0-6 0 0,0-10 0-16,3-8 0 15,5-4 0 1,13-1 0-16,11 0 0 16,1 6 0-16,9 0 0 15,9 3 0 1,6 2 0-1,5 1 0-15,1-5 0 16,-20 2 0-16</inkml:trace>
  <inkml:trace contextRef="#ctx0" brushRef="#br0" timeOffset="183549.841">19554 15917 255 0,'-51'33'0'0,"13"4"0"16,-12 15 0-16,-1 17 0 15,-4 13 0-15,-4 12 0 16,3 15 0-1,12 9 0 1,10 6 0-16,12-3 0 16,13-4 0-1,9-2 0-15,11-6 0 16,12-11 0-16,6-17 0 16,6-12 0-1,3-10 0-15,2-12 0 16,3-3 0-1,1-3 0-15,1-5 0 16,0-6 0 0,-2-3 0-16,-7-7 0 15,-5-6 0-15,-4-12 0 16,-10-6 0 0,-3-6 0-16</inkml:trace>
  <inkml:trace contextRef="#ctx0" brushRef="#br0" timeOffset="185079.051">20124 16049 255 0,'0'0'0'0,"0"0"0"0,0 0 0 15,0 0 0 1,0 0 0-16,0 0 0 16,0 0 0-1,-11 0 0-15,-18 0 0 16,-2 3 0-16,-2 13 0 16,-2 16 0-1,-2 5 0-15,4 3 0 16,6 6 0-1,7-4 0-15,7 0 0 16,8 1 0 0,10 0 0-16,5-5 0 15,11-3 0 1,6 1 0-16,4-4 0 16,7-2 0-16,4 2 0 15,1-5 0 1,-3-2 0-1,1-4 0-15,-41-21 0 16,35 23 0-16,-35-23 0 16,0 0 0-1,0 0 0-15,23 22 0 16,-21-1 0 0,-11-2 0-16,-9 2 0 15,-11-2 0-15,-10 5 0 16,-14 2 0-1,-14 10 0 1,-15 7 0-16,-10 7 0 16,15-3 0-16,13-4 0 15,12-5 0 1,14-4 0-16,38-34 0 16,-32 20 0-1,32-20 0-15,-24 3 0 16</inkml:trace>
  <inkml:trace contextRef="#ctx0" brushRef="#br0" timeOffset="185578.828">20546 16462 255 0,'0'0'0'0,"0"0"0"0,0 0 0 16,0 0 0-1,-2 22 0-15,-7 25 0 16,3 16 0-1,0 16 0-15,-2 17 0 16,-1 5 0-16,5-6 0 16,-2-5 0-1,6-10 0-15,-3-13 0 16,3-14 0 0,0-53 0-16,0 0 0 15,-6 33 0-15,-3-21 0 16</inkml:trace>
  <inkml:trace contextRef="#ctx0" brushRef="#br0" timeOffset="186078.657">20400 16630 255 0,'0'0'0'0,"0"0"0"15,0 0 0-15,0 0 0 16,14-14 0 0,13-15 0-16,8-2 0 15,2 6 0 1,2 5 0-16,4 5 0 15,-3-2 0 1,3 10 0-16,-43 7 0 16,43-7 0-16,-43 7 0 15,42 0 0 1,-42 0 0-16,31 8 0 16,-17 3 0-1,-8 5 0-15,-8-1 0 16,-10 4 0-1,-3 1 0 1,-10-1 0-16,-1 0 0 16,-6 1 0-16,-6 0 0 15,-2 0 0 1,2-4 0-16,4 0 0 16,5-8 0-16,10-3 0 15,0-5 0 1</inkml:trace>
  <inkml:trace contextRef="#ctx0" brushRef="#br0" timeOffset="186796.315">21395 16409 255 0,'0'0'0'0,"0"0"0"16,0 0 0-16,0 0 0 15,0 0 0 1,-18 0 0-16,-11 0 0 16,-2 0 0-1,5 2 0-15,-1 5 0 16,1 4 0-1,1 6 0-15,4 10 0 16,4 4 0 0,-2 12 0-16,11 2 0 15,8-45 0 1,-2 44 0-16,2-44 0 16,8 33 0-16,3-14 0 15,5-13 0-15,-1-12 0 16,4-14 0-1,2-7 0-15,-4-9 0 16,5-6 0-16,-2 1 0 16,-4 7 0-1,-3 11 0-15,-1 9 0 16,-2 12 0 0,-3 10 0-16,0 12 0 15,-2 14 0 1,-1 7 0-16,0 12 0 15,5 4 0 1,4 3 0-16,-1-13 0 16,-12-47 0-1,0 0 0-15,14 24 0 16,-14-24 0-16,11 0 0 16</inkml:trace>
  <inkml:trace contextRef="#ctx0" brushRef="#br0" timeOffset="187245.372">21676 16442 255 0,'0'0'0'0,"0"0"0"15,0 0 0-15,0 20 0 16,0 18 0-16,0 11 0 16,0-2 0-1,0-5 0 1,-2-3 0-16,2-39 0 16,0 0 0-16,0 0 0 15,-3 35 0 1,3-35 0-16,-4 23 0 15,4-23 0-15,4-12 0 16,7-5 0 0,5-5 0-1,6-1 0-15,3 0 0 16,4 4 0-16,0 2 0 16,3 5 0-1,1 5 0-15,2 1 0 16,4 9 0-1,-39-3 0-15,0 0 0 16,38 6 0 0</inkml:trace>
  <inkml:trace contextRef="#ctx0" brushRef="#br0" timeOffset="187898.046">22488 16322 255 0,'0'0'0'0,"0"0"0"15,0 0 0-15,0 0 0 16,0 0 0-16,0 0 0 15,-15 15 0 1,-15 11 0 0,1 11 0-16,6-6 0 15,8-5 0 1,10-6 0-16,7-1 0 16,10-2 0-1,5 1 0-15,6-2 0 16,7-3 0-16,1 2 0 15,-2 2 0 1,-29-17 0-16,29 20 0 16,-29-20 0-1,22 26 0-15,-9 1 0 16,-13 5 0 0,-11 0 0-16,-9-2 0 15,-13 5 0-15,-5-5 0 16,38-30 0-1,-44 22 0-15,44-22 0 16,-39 9 0 0,5-13 0-16,14-7 0 15,9 0 0 1</inkml:trace>
  <inkml:trace contextRef="#ctx0" brushRef="#br0" timeOffset="188395.331">22866 16377 255 0,'0'0'0'0,"0"0"0"16,0 0 0-1,0 0 0-15,0 0 0 16,0 0 0-16,0 0 0 16,0 0 0-1,3-2 0-15,1-10 0 16,-4 3 0-1,-2 2 0-15,-5 4 0 16,-4 3 0-16,0 6 0 16,-5 10 0-1,5 8 0-15,-2 9 0 16,9 9 0 0,6 4 0-16,7 0 0 15,8-5 0 1,8-3 0-16,6-6 0 15,6-10 0 1,8-8 0-16,0-20 0 16,-3-8 0-1,-7-5 0-15</inkml:trace>
  <inkml:trace contextRef="#ctx0" brushRef="#br0" timeOffset="188845.277">23450 15227 255 0,'0'0'0'0,"0"0"0"0,0 0 0 16,18 11 0 0,13 17 0-16,12 14 0 15,4 16 0-15,7 19 0 16,7 9 0-1,-9-1 0-15,0 3 0 16,-7-1 0 0,-6 5 0-16,-11 6 0 15,-6 4 0 1,-10 10 0-16,-12 12 0 16,-10 10 0-1,-7 5 0-15,-12-6 0 16,-19-7 0-1,8-38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3-11-06T13:18:44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17990 7435 255 0,'6'-17'0'0,"-4"3"0"15,2 0 0-15,-2-1 0 16,0 3 0-16,-2 3 0 16,0 3 0-1,0-1 0-15,-8 5 0 16,0 4 0 0,-7 3 0-16,-3 1 0 15,-5-1 0 1,-4 3 0-16,1 7 0 15,-5 0 0 1,-4 2 0-16,-9 11 0 16,2-1 0-1,-3 2 0-15,0 4 0 16,-11 9 0 0,0 8 0-16,-3 3 0 15,-1 7 0-15,8-4 0 16,2 3 0-1,7-6 0-15,5-3 0 16,0 2 0 0,-2 1 0-16,4 3 0 15,3 0 0 1,-2-1 0-16,2 5 0 16,0 3 0-1,-1-1 0-15,2 3 0 16,3 8 0-16,5-9 0 15,2-1 0 1,0 1 0-16,1 1 0 16,4 4 0-1,-6 6 0-15,2-4 0 16,4 0 0 0,-1 1 0-16,1-2 0 15,-2 4 0-15,1-3 0 16,3-4 0-1,-3-6 0-15,0-3 0 16,4 6 0 0,3-3 0-16,-2 4 0 15,-1-1 0 1,-1-1 0-16,-3 0 0 16,0-3 0-1,5-4 0-15,2-3 0 16,-5-1 0-1,3-5 0-15,3-7 0 16,10-40 0 0,-11 36 0-16,11-36 0 15,-15 40 0-15,15-40 0 16,0 0 0 0,0 0 0-16,-14 31 0 15,14-31 0 1,0 0 0-16,-11 16 0 15,-1-9 0 1</inkml:trace>
  <inkml:trace contextRef="#ctx0" brushRef="#br0" timeOffset="483.268">16220 10290 255 0,'0'0'0'0,"0"0"0"15,0 0 0-15,0 0 0 16,0 0 0-16,0 0 0 16,0 0 0-1,0 0 0 1,5 20 0-16,3 16 0 16,0 3 0-16,-3-9 0 15,-3-8 0 1,2-5 0-16,7-8 0 15,7-9 0 1,9-8 0-16,7-7 0 16,12-12 0-16,8-6 0 15,-2-8 0 1,-52 41 0-16,0 0 0 16,42-38 0-1,-42 38 0-15,0 0 0 16,31-27 0-1</inkml:trace>
  <inkml:trace contextRef="#ctx0" brushRef="#br0" timeOffset="1367.602">16737 10292 255 0,'0'0'0'0,"0"0"0"0,0 0 0 16,0 0 0-16,0 0 0 15,0 0 0 1,0 0 0-16,0 0 0 15,0 0 0 1,-13 0 0-16,-14-4 0 16,-4 2 0-1,-3 0 0-15,-3 0 0 16,-7-1 0 0,-2 3 0-16,46 0 0 15,-50-1 0-15,-3 2 0 16,-3 4 0-1</inkml:trace>
  <inkml:trace contextRef="#ctx0" brushRef="#br0" timeOffset="10682.923">16836 5868 255 0,'71'0'0'0,"-1"-2"0"0,23-4 0 16,40 0 0-16,16-5 0 15,-3 2 0 1,-19-1 0-16,-8 7 0 15,-8-6 0 1,-5 1 0-16,2 7 0 16,-8 2 0-1,-10 7 0-15,-13-2 0 16,-26-6 0-16</inkml:trace>
  <inkml:trace contextRef="#ctx0" brushRef="#br0" timeOffset="11066.675">17896 5821 255 0,'0'0'0'0,"0"0"0"16,0 0 0 0,0 0 0-16,-2 26 0 15,-8 34 0-15,-2 33 0 16,-5 38 0-1,-11 11 0-15,9-13 0 16,11-33 0 0,8-23 0-16,4-8 0 15,5-15 0 1,-9-50 0-16,16 39 0 16</inkml:trace>
  <inkml:trace contextRef="#ctx0" brushRef="#br0" timeOffset="11799.778">18796 6540 255 0,'0'0'0'0,"0"0"0"0,0 0 0 16,0 0 0 0,0 0 0-16,-13-1 0 15,-18-12 0-15,-4 5 0 32,2 1 0-32,-2 2 0 15,-8 9 0-15,5 4 0 16,2 8 0-16,5 10 0 15,4 9 0 1,9 3 0-16,5 2 0 16,6 2 0-1,7 0 0-15,9 1 0 16,8-3 0 0,3-2 0-16,11-5 0 15,8-5 0 1,2-6 0-16,5-6 0 15,6-9 0-15,0-10 0 16,3-8 0 0,5-7 0-16,-1-11 0 15,-10-2 0 1,-13-3 0-16,-12-1 0 16,-6-2 0-1,-11-1 0 1,-9-1 0-16,-14-2 0 15,-15 6 0-15,-9 6 0 16,-9 20 0 0,-8 9 0-16,-10 8 0 15,16 1 0-15</inkml:trace>
  <inkml:trace contextRef="#ctx0" brushRef="#br0" timeOffset="15901.422">20771 6385 255 0,'-6'-46'0'0,"-1"19"0"16,-4 3 0-16,-7 6 0 15,-6 12 0 1,-3 8 0-16,-5 9 0 16,-2 11 0-16,-1 7 0 15,8 3 0 1,10-1 0-16,9 0 0 15,12-7 0 1,6 3 0-16,9 0 0 16,4-1 0-1,18 2 0-15,3-1 0 16,4 0 0 0,5 1 0-16,3 0 0 15,-6-2 0 1,-50-26 0-16,40 30 0 15,-20-4 0 1,-20-26 0-16,-2 20 0 16,-16-1 0-1,-9-6 0-15,-12-2 0 16,-16-2 0-16,-12-4 0 16,-12 1 0-1,1-6 0-15,1 4 0 16,17 3 0-1,60-7 0-15,-42 18 0 16,42-18 0 0,-29 10 0-16</inkml:trace>
  <inkml:trace contextRef="#ctx0" brushRef="#br0" timeOffset="16217.213">21244 6445 255 0,'0'0'0'0,"0"0"0"0,0 0 0 16,0 20 0-16,-4 21 0 15,0 23 0-15,-2 16 0 16,-2 16 0 0,3 10 0-16,1-17 0 15,4-13 0 1,0-76 0-16,-2 62 0 16,2-62 0-1,-11 34 0-15,-1-27 0 16</inkml:trace>
  <inkml:trace contextRef="#ctx0" brushRef="#br0" timeOffset="16584.01">20948 6515 255 0,'0'0'0'0,"0"0"0"15,12-17 0 1,9-13 0-16,18 0 0 16,13 5 0-16,12 5 0 15,11 6 0 1,0 10 0 0,4 10 0-16,-16 8 0 15,-21 4 0-15,-42-18 0 16,27 20 0-1,-17 1 0-15,-10-2 0 16,-13 1 0 0,-9 7 0-16,-14-2 0 15,-5 5 0 1,3-9 0-16,5-3 0 16,9-14 0-16,10-4 0 15</inkml:trace>
  <inkml:trace contextRef="#ctx0" brushRef="#br0" timeOffset="17049.285">21720 6631 255 0,'0'0'0'0,"0"0"0"0,0 0 0 16,0 0 0-1,0 0 0-15,0 0 0 16,0 0 0-16,16-13 0 15,12-14 0 1,3-4 0-16,-8 4 0 16,-2-4 0-1,-13 8 0-15,-8 4 0 16,-6 4 0 0,-9 3 0-16,-8 7 0 15,-1 10 0 1,1 8 0-16,3 11 0 15,8 8 0 1,8 6 0-16,10 7 0 16,24 1 0-1,13-9 0-15,3-5 0 16</inkml:trace>
  <inkml:trace contextRef="#ctx0" brushRef="#br0" timeOffset="17982.883">21624 6450 255 0,'-15'52'0'16,"-10"-19"0"-16,5-6 0 0,4-10 0 15,0-5 0 1,3-3 0-16,1-1 0 16,8-4 0-1,8-8 0-15,10-8 0 16,9-3 0-1,7-8 0-15,5-1 0 16,3 4 0-16,-5 8 0 16,-10 10 0-1,3 0 0-15,6 0 0 16,6-1 0 0,8 2 0-16,4-2 0 15,4 2 0 1,-3-5 0-16</inkml:trace>
  <inkml:trace contextRef="#ctx0" brushRef="#br0" timeOffset="18570.452">22457 6549 255 0,'0'0'0'0,"0"0"0"0,0 0 0 15,0 0 0 1,0 0 0-16,-2-2 0 15,-12-11 0 1,-2-1 0 0,1 4 0-1,-4-2 0-15,1 3 0 16,-1 2 0-16,1 3 0 16,0 5 0-16,-4 9 0 15,-1 3 0-15,3 9 0 16,0 6 0-1,6-1 0-15,7-2 0 16,5 2 0 0,4-8 0-16,8-9 0 15,5-6 0 1,7-12 0-16,2-7 0 16,-5 1 0-16,0 3 0 15,-4 5 0 1,1 6 0-16,-1 11 0 15,-1 12 0 1,-1 3 0-16,3 4 0 16,3 1 0-16,7-14 0 15,-2-14 0 1,1-19 0 0,0-8 0-16</inkml:trace>
  <inkml:trace contextRef="#ctx0" brushRef="#br0" timeOffset="21071.362">22270 6540 255 0,'59'14'0'0,"-17"-10"0"15,3-6 0-15,-2-5 0 16,-4-2 0-16,-6 2 0 16,-33 7 0-1,26-13 0 1,1-5 0-16,-27 18 0 16,0 0 0-16,0 0 0 15,20-20 0-15,-20 20 0 16,6-22 0-1,-16 8 0-15,-11 9 0 16,-12 6 0 0,-5 13 0-16,-11 8 0 15,0 14 0 1,-1 6 0-16,19-2 0 16,11 0 0-1,16-1 0-15,8-2 0 16,10-3 0-1,8-5 0-15,12-9 0 16,5-6 0 0,4-8 0-16,7-3 0 15,1-8 0-15,-51 5 0 16,46-11 0 0,-9-2 0-16</inkml:trace>
  <inkml:trace contextRef="#ctx0" brushRef="#br0" timeOffset="21915.92">22897 6468 255 0,'0'0'0'0,"0"0"0"16,0 0 0-1,0 0 0-15,0 0 0 16,0 0 0 0,0 0 0-16,0 0 0 15,0 0 0 1,0 21 0-16,0 19 0 16,0 10 0-1,0-8 0-15,0-4 0 16,0-11 0-16,0-7 0 15,0-6 0 1,0-3 0-16,-2-4 0 16,-3-2 0-1,3 0 0-15,-2-2 0 16,2-1 0 0,0 1 0-16,0-3 0 15,-1 1 0-15,1-1 0 16,0 0 0-1,0 0 0-15,-1 0 0 16,3 0 0 0,-2 3 0-16,2-3 0 15,-3 0 0 1,3-3 0 0,0 3 0-16,0 0 0 15,0 0 0-15,0 0 0 16,0 3 0-16,0-3 0 15,3 0 0 1,-3 2 0-16,0-2 0 16,-3 0 0-1,1 3 0-15,2-3 0 16,0 0 0 0,0 1 0-16,0-1 0 15,0 0 0 1,0 2 0-16,0-2 0 15,-2 0 0-15,0 3 0 16,2-3 0 0,-2 0 0-1,2 0 0-15,-2 0 0 16,2 0 0-16,0 0 0 16,-2 0 0-1,2 0 0-15,0 0 0 16,-3 2 0-1,1-2 0-15,0 2 0 16,-2 0 0 0,-2 7 0-16,6-9 0 15,-8 9 0-15</inkml:trace>
  <inkml:trace contextRef="#ctx0" brushRef="#br0" timeOffset="22603.766">20548 6389 255 0,'76'20'0'0,"5"2"0"0,37 3 0 16,48 1 0-16,45-4 0 0,17-11 0 0,4-6 0 0,-2-5 0 15,-16-2 0-15,-24 2 0 16,-13 5 0-1,-14 1 0-15,-22 8 0 16,-28 3 0 0,-24 6 0-1,-23 6 0-15,-66-29 0 16,35 32 0-16</inkml:trace>
  <inkml:trace contextRef="#ctx0" brushRef="#br0" timeOffset="23350.274">21171 5202 255 0,'0'0'0'0,"-19"-17"0"0,-12-4 0 0,-7 11 0 0,-5 19 0 15,-8 23 0 1,-5 21 0 0,2 23 0-1,14 9 0-15,17-14 0 0,28-13 0 16,21-14 0 0,15-8 0-1,17-1 0-15,9-4 0 16,18-4 0-16,7 0 0 15,-92-27 0 1,81 24 0-16,-81-24 0 16,0 0 0-1,33 23 0-15,-42-5 0 16,-24-3 0 0,-23 8 0-16,-20 2 0 15,-22-2 0-15,-13-4 0 16,13-6 0-1,98-13 0-15,-78 4 0 16,29-8 0 0</inkml:trace>
  <inkml:trace contextRef="#ctx0" brushRef="#br0" timeOffset="24535.968">21653 5474 255 0,'2'89'0'0,"5"9"0"15,2 29 0 1,2-3 0 0,-4-18 0-16,-3-33 0 15,3-17 0-15,-7-56 0 16,0 0 0-1,0 0 0-15,0 31 0 16,-9-28 0 0,-8-19 0-16,3-4 0 15</inkml:trace>
  <inkml:trace contextRef="#ctx0" brushRef="#br0" timeOffset="24885.578">21484 5449 255 0,'0'0'0'0,"0"0"0"0,0 0 0 16,0 0 0-16,17 0 0 16,18-1 0-1,16 3 0 1,-2 16 0-16,-3 3 0 15,-2 6 0 1,-2 2 0-16,-42-29 0 16,33 27 0-16,-33-27 0 15,23 25 0 1,-19-9 0-16,-10-1 0 16,-15 2 0-1,-10-5 0-15,-3 1 0 16,-4 1 0-1,4-1 0-15,12-4 0 16,11-4 0-16</inkml:trace>
  <inkml:trace contextRef="#ctx0" brushRef="#br0" timeOffset="25368.753">22058 5581 255 0,'0'0'0'0,"0"0"0"16,0 0 0-16,0 0 0 16,0 0 0-16,0 0 0 15,0 0 0 1,0 19 0-16,0 20 0 16,-5 6 0-1,1-5 0-15,2-5 0 16,0-9 0-16,2-8 0 15,0-9 0 1,-2-4 0-16,2-13 0 16,6-8 0-1,7-10 0-15,7-7 0 16,19-10 0 0,4 0 0-16,3 5 0 15,-1 10 0-15,-13 14 0 16,-14 7 0-1,-9 5 0-15</inkml:trace>
  <inkml:trace contextRef="#ctx0" brushRef="#br0" timeOffset="25785.604">22486 5689 255 0,'0'0'0'0,"0"0"0"15,0 0 0-15,0 0 0 16,0 0 0 0,0 0 0-16,16-10 0 15,11-12 0 1,-6-3 0-16,-5 2 0 15,-5-4 0 1,-7 8 0-16,-1-1 0 16,-6 4 0-1,-5 5 0-15,-1 10 0 16,-5 11 0-16,4 13 0 16,3 10 0-1,5 8 0-15,4 5 0 16,13-3 0-1,10-9 0-15,6-11 0 16,10-11 0 0,-1-14 0-16,-8-8 0 15</inkml:trace>
  <inkml:trace contextRef="#ctx0" brushRef="#br0" timeOffset="26389.38">23009 5674 255 0,'0'0'0'0,"0"0"0"0,0 0 0 15,0 0 0-15,0 0 0 16,0 0 0 0,-6 0 0-16,-12 0 0 15,-3 4 0 1,1 2 0 0,0 3 0-16,5 4 0 15,-1 3 0-15,1 0 0 16,3-1 0-1,3 3 0-15,5-1 0 16,2-5 0 0,4-3 0-16,6-4 0 15,9-10 0-15,-2-9 0 16,3 1 0 0,-3-2 0-16,-1 1 0 15,-6 6 0 1,1 1 0-16,-2 3 0 15,-2 8 0 1,1 8 0-16,-1 6 0 16,0 7 0-1,2-1 0-15,2-7 0 16,6-4 0-16,3-11 0 16,3-8 0-1,0-8 0-15,2-3 0 16,-1-2 0-1,-3 4 0-15,3-1 0 16,-4 3 0 0</inkml:trace>
  <inkml:trace contextRef="#ctx0" brushRef="#br0" timeOffset="27048.928">23399 5661 255 0,'0'0'0'0,"0"0"0"0,0 0 0 16,0 0 0-1,0 0 0-15,0 0 0 16,0 0 0-1,0 0 0 1,0 0 0-16,-14 21 0 16,-10 19 0-1,2 11 0-15,3 3 0 16,8-8 0-16,9-12 0 16,4-20 0-16,7-10 0 15,4-14 0 1,8-16 0-16,3-13 0 15,5-18 0 1,5-21 0-16,-3-19 0 16,-4-3 0-1,-12 19 0-15,-15 81 0 16,6-57 0-16,-17 20 0 16,1 31 0-1,-1 16 0-15,1 14 0 16,6 17 0-1,2 15 0-15,13 12 0 16,15 6 0 0,23-6 0-16,13-20 0 15,-14-21 0-15</inkml:trace>
  <inkml:trace contextRef="#ctx0" brushRef="#br0" timeOffset="27883.027">24824 6404 255 0,'0'0'0'0,"0"0"0"0,0 0 0 15,0 0 0-15,-11-2 0 16,-18-11 0-16,-1-4 0 16,-1 5 0-1,-2 2 0-15,-3 8 0 16,-6 11 0-1,1 13 0-15,1 12 0 16,9 15 0 0,6 24 0-16,11 28 0 15,17 6 0 1,15-12 0-16,9-31 0 16,6-30 0-1,2-16 0-15,4-20 0 16,6-16 0-16,3-18 0 15,7-22 0 1,-4-16 0-16,-7-15 0 16,-17 7 0-1,-16 10 0-15,-22 14 0 16,-9 13 0 0,1 16 0-16,-2 17 0 15,-1 10 0 1,2 16 0-16,2 6 0 15,2 2 0 1,2-6 0-16</inkml:trace>
  <inkml:trace contextRef="#ctx0" brushRef="#br0" timeOffset="28300.479">25107 6534 255 0,'0'0'0'16,"0"33"0"-16,-2 16 0 15,0 3 0 1,0-8 0-16,4-8 0 16,6-9 0 30,5-17 0-46,5-18 0 0,4-13 0 0,3-18 0 16,4-10 0-16,0-1 0 16,-5 13 0-16,-3 16 0 15,-7 19 0 1,-3 19 0-16,1 11 0 16,0 8 0-1,-12-36 0-15,23 34 0 16,6-26 0-16,-3-24 0 15,5-24 0 1,3-31 0-16,9-41 0 16,3-45 0-1,-1 6 0 1</inkml:trace>
  <inkml:trace contextRef="#ctx0" brushRef="#br0" timeOffset="28715.749">25735 5549 255 0,'0'0'0'16,"0"0"0"-16,-5 25 0 16,-4 24 0-16,-4 25 0 15,-5 36 0 1,7 37 0-16,3 10 0 31,4-18 0-31,8-27 0 0,0-28 0 16,-2-24 0-1,-2-60 0-15,0 0 0 16,0 0 0-16,2 39 0 16,-6-30 0-1,-4-20 0 1,2-18 0-16,-7-12 0 16,-6-10 0-1,19 51 0-15,0 0 0 16,0 0 0-16,-20-50 0 15,2 28 0 1,12 17 0-16,4 16 0 16,8 4 0-1,9 7 0-15,12 0 0 16,15-6 0 0,20-9 0-16,15-17 0 15,1-9 0-15</inkml:trace>
  <inkml:trace contextRef="#ctx0" brushRef="#br0" timeOffset="29449.164">27726 6259 255 0,'0'0'0'0,"0"0"0"0,0 0 0 15,-7-3 0 1,-13-8 0-16,-4 2 0 16,-3 2 0-1,-4 5 0-15,-5 11 0 16,-5 17 0-1,6 12 0-15,1 24 0 16,7 9 0 0,12 10 0-16,13-12 0 15,2-69 0-15,13 42 0 16,10-26 0 0,-4-24 0-16,4-21 0 15,3-17 0 1,14-34 0-16,8-38 0 15,3-19 0 1,-6 5 0-16,-18 25 0 16,-14 20 0-1,-13 87 0-15,6-61 0 16,-6 61 0-16,-11-29 0 16,-2 34 0-1,-3 19 0-15,3 17 0 16,-1 27 0-1,4 25 0-15,3 31 0 16,16 6 0 0,13-16 0-16,10-27 0 15,4-18 0-15,-36-69 0 16,0 0 0 0,40 48 0-16</inkml:trace>
  <inkml:trace contextRef="#ctx0" brushRef="#br0" timeOffset="29883.494">28119 6381 255 0,'-35'17'0'0,"10"8"0"15,-4 19 0-15,2 3 0 16,-1 10 0 0,4 3 0-16,11-10 0 15,13-50 0 1,0 42 0-16,0-42 0 16,19 30 0-1,4-26 0-15,-2-10 0 16,2-14 0-1,-1-5 0-15,-4 0 0 16,-2 3 0 0,-6 7 0-16,-1 2 0 15,-2 9 0 1,2 12 0-16,3 13 0 16,2 11 0-16,7 3 0 15,6-2 0 1,4-21 0-16,-2-23 0 15,0-25 0 1,6-12 0-16</inkml:trace>
  <inkml:trace contextRef="#ctx0" brushRef="#br0" timeOffset="30783.161">28806 5442 255 0,'0'0'0'0,"0"0"0"16,0 0 0-16,0 0 0 15,0 30 0-15,-4 30 0 16,-3 38 0 0,-1 39 0-1,0 12 0-15,4-10 0 16,2-26 0-16,2-17 0 15,0-22 0 1,-4-14 0-16,4-60 0 16,0 0 0-1,-11 40 0-15,11-40 0 16,-18 22 0 0,0-26 0-16,2-17 0 15,1-12 0 1,-3-19 0-1,1-6 0-15,17 58 0 16,0 0 0-16,0 0 0 16,-11-47 0-16,11 47 0 15,-4-18 0 1,4 23 0-16,4 8 0 16,1 8 0-1,7 1 0-15,3 2 0 16,10-1 0-16,6-5 0 15,13 0 0 1,6-10 0 0,2-3 0-16,-4 0 0 15,2-5 0-15,-50 0 0 16,47-5 0 0,-2-4 0-16,-3 0 0 15,-1-7 0 1,-4 1 0-16,0-4 0 15,-37 19 0 1,35-17 0-16,-35 17 0 16,27-18 0-1,-27 18 0-15,0 0 0 16,0 0 0 0,11-15 0-16,-11 13 0 15,-9 11 0 1,-2 15 0-16,-5 12 0 15,-1 12 0-15,17-48 0 16,-12 52 0 0,12-12 0-16,10-15 0 15,5-19 0 1,7-10 0-16,5-7 0 16,2-3 0-1,0 6 0-15,0 6 0 16,2 10 0-1,-2 12 0-15,2 10 0 16,8 5 0-16,-5-8 0 16,-9-13 0-1</inkml:trace>
  <inkml:trace contextRef="#ctx0" brushRef="#br0" timeOffset="31634.278">25113 7888 255 0,'-27'-27'0'0,"2"19"0"0,-2 6 0 15,-4 8 0 1,0 11 0-16,0 6 0 15,-5 18 0 1,4 17 0 0,10 11 0-16,11 13 0 15,13 3 0-15,11-10 0 16,18-10 0 0,9-15 0-16,8-19 0 15,12-19 0 1,3-16 0-16,4-18 0 15,2-23 0 1,2-17 0-16,-5-17 0 16,-12-5 0-16,-17 3 0 15,-14 7 0 1,-18 2 0-16,-19 10 0 16,-13 10 0-1,-15 8 0-15,-12 14 0 16,-14 22 0-16,-2 10 0 15,-4 9 0 1,17 1 0-16</inkml:trace>
  <inkml:trace contextRef="#ctx0" brushRef="#br0" timeOffset="32215.4">25783 7940 255 0,'0'0'0'0,"0"0"0"16,0 0 0-16,0 0 0 16,0 0 0-1,3 21 0-15,1 25 0 16,1 16 0 0,-1 7 0-16,-4-69 0 15,7 69 0-15,-7-69 0 16,0 0 0-1,13 47 0-15,4-29 0 16,3-27 0 0,6-16 0-1,11-23 0-15,7-14 0 16,12-15 0-16,-2 2 0 16,-16 18 0-1,-19 18 0-15</inkml:trace>
  <inkml:trace contextRef="#ctx0" brushRef="#br0" timeOffset="32632.801">26350 8119 255 0,'0'0'0'0,"0"0"0"16,0 0 0-16,0 0 0 15,0 0 0 1,16-12 0-16,13-12 0 16,-4-5 0-1,-5 2 0-15,-11 7 0 16,-5-1 0-1,-11 6 0-15,-2 5 0 16,-4 5 0-16,-5 10 0 16,-2 10 0-1,4 9 0 1,6 12 0-16,-2 14 0 16,12 3 0-16,12 5 0 15,14-2 0 1,10-12 0-1,6-19 0-15,-11-13 0 16</inkml:trace>
  <inkml:trace contextRef="#ctx0" brushRef="#br0" timeOffset="33019.758">26896 8009 255 0,'0'0'0'0,"0"0"0"0,0 0 0 16,0 0 0-1,2 23 0-15,4 14 0 16,-2 7 0-16,-2-14 0 16,-2-12 0-1,4-8 0-15,5-10 0 16,11-10 0 0,9-8 0-16,9-1 0 15,21-6 0 1,16 0 0-1,16 10 0-15,7 13 0 16,-21 14 0-16,-24 0 0 16</inkml:trace>
  <inkml:trace contextRef="#ctx0" brushRef="#br0" timeOffset="33683.626">29071 7254 255 0,'0'0'0'0,"0"0"0"0,0 31 0 16,0 27 0-16,0 35 0 15,0 36 0 1,-6 3 0-16,-8-16 0 16,-3-27 0-16,-11-20 0 15,-1-21 0 1,-2-29 0-16,-1-15 0 15,1-10 0 1,2-9 0-16,-1-10 0 16,30 25 0-1,0 0 0 1,0 0 0-16,-29-22 0 16,29 22 0-16,-13-13 0 15,20 8 0 1,12 7 0-16,17-2 0 15,10 0 0 1,14 0 0-16,12-2 0 16,8-2 0-1,-80 4 0-15,71-10 0 16,-18-1 0-16</inkml:trace>
  <inkml:trace contextRef="#ctx0" brushRef="#br0" timeOffset="34217.127">28416 7357 255 0,'0'0'0'0,"0"0"0"16,-5 24 0-16,-9 22 0 16,-10 23 0-1,-8 31 0-15,-6 23 0 16,0 7 0 0,3-26 0-16,2-36 0 15,14-30 0 1</inkml:trace>
  <inkml:trace contextRef="#ctx0" brushRef="#br0" timeOffset="34865.956">28647 8032 255 0,'0'0'0'0,"0"0"0"16,0 0 0-16,0 0 0 16,0 0 0-16,3-13 0 15,1-16 0 1,-2 4 0-1,2 2 0-15,-2 1 0 16,0-1 0-16,-2 1 0 16,-2 0 0-1,0 0 0-15,-4 0 0 16,-1 3 0 0,-3 4 0-16,-2 5 0 15,-3 6 0-15,-6 14 0 16,2 12 0-1,-3 9 0-15,-5 17 0 16,0 14 0 0,9 2 0-16,4-12 0 15,7-14 0 1,5-9 0-16,4-14 0 16,5-8 0-1,4-8 0-15,6-9 0 16,5-7 0-16,3-6 0 15,-2 0 0 1,0 7 0-16,-5-1 0 16,-3 7 0-1,-1 9 0-15,-1 7 0 16,0 7 0 0,0 10 0-16,0 4 0 15,5 2 0 1,4-9 0-16,-2-6 0 15</inkml:trace>
  <inkml:trace contextRef="#ctx0" brushRef="#br0" timeOffset="35401.792">29374 7842 255 0,'0'0'0'0,"0"0"0"15,0 0 0-15,0 0 0 16,0 12 0 0,-6 9 0-16,4-3 0 0,-1-7 0 15,1 1 0 1,4-8 0 0,9-4 0-16,2-6 0 15,5-6 0 1,-3-4 0-16,1-5 0 15,-7 5 0 1,-5-1 0-16,-4 2 0 16,-7 5 0-16,-5 7 0 15,-2 7 0 1,1 15 0-16,-3 7 0 16,5 13 0-16,3 9 0 15,12 4 0 1,4-6 0-16,10-8 0 15,8-13 0 1,1-20 0-16,-7-14 0 16,1-5 0-16</inkml:trace>
  <inkml:trace contextRef="#ctx0" brushRef="#br0" timeOffset="35766.141">29697 7936 255 0,'0'0'0'16,"0"0"0"-16,-5 20 0 16,-1 14 0-16,2-2 0 15,-1-4 0 1,0-6 0-16,5-8 0 16,8-12 0-1,4-9 0-15,5-11 0 16,5-3 0-1,3 1 0-15,-3 1 0 16,-1 8 0-16,0 5 0 16,-3 14 0-1,-3 12 0-15,-3 8 0 16,-3 8 0 0,-9-36 0-16,11 39 0 15,8-13 0 1,-6-22 0-16,7-19 0 15,0-14 0 1,2 0 0-16</inkml:trace>
  <inkml:trace contextRef="#ctx0" brushRef="#br0" timeOffset="36250.016">30546 7028 255 0,'0'0'0'0,"0"0"0"16,0 0 0-16,-3 26 0 16,-11 35 0-16,-5 35 0 15,-6 39 0 1,1 15 0-1,3-15 0-15,5-27 0 16,8-26 0-16,0-21 0 16,8-61 0-1,0 0 0 1,0 0 0-16,-11 32 0 16,1-26 0-16,-2-17 0 15,-1-10 0 1,-1-3 0-16,14 24 0 15,-15-20 0-15,15 20 0 16,0 0 0 0,0 0 0-16,-14-12 0 15,19 12 0 1,13 8 0-16,17 1 0 16,26 1 0-1,22-4 0-15,18-7 0 16,2-12 0-1,-31-2 0-15</inkml:trace>
  <inkml:trace contextRef="#ctx0" brushRef="#br0" timeOffset="37057.124">25786 8922 255 0,'-56'2'0'0,"12"13"0"16,-5 22 0-16,-3 23 0 15,-2 22 0 1,5 10 0 0,19-14 0-1,17-19 0-15,19-14 0 16,18-17 0-16,7-5 0 15,11-8 0-15,14-5 0 16,11-4 0 0,-2 1 0-16,-5 0 0 15,-60-7 0 1,52 6 0-16,-52-6 0 16,23 13 0-1,-30 5 0-15,-17 7 0 16,-20 6 0-1,-18 13 0-15,-33 6 0 16,-13 4 0-16,2-3 0 16,20-10 0-1,86-41 0-15,0 0 0 16,-53 11 0-16</inkml:trace>
  <inkml:trace contextRef="#ctx0" brushRef="#br0" timeOffset="37350.863">26267 9593 255 0,'0'35'0'16,"0"26"0"-16,0 19 0 16,0 20 0-16,0 6 0 15,-2-16 0 1,-12-15 0-16,14-75 0 16,-29 45 0-1,1-38 0-15,5-16 0 16,5-3 0-16</inkml:trace>
  <inkml:trace contextRef="#ctx0" brushRef="#br0" timeOffset="37703.629">25944 9635 255 0,'-4'-10'0'0,"-5"-7"0"16,3-1 0-16,4 0 0 15,8-6 0-15,11-4 0 16,20 0 0-1,17-4 0 1,13 4 0-16,18 1 0 16,-2 14 0-16,-15 10 0 15,-13 10 0 1,-6 5 0-16,-13 8 0 16,-36-20 0-16,22 28 0 15,-13 10 0 1,-18 7 0-16,-9-3 0 15,-7 2 0 1,-8-7 0-16,-7-6 0 16,-1-4 0-1,3-8 0-15,5-6 0 16,6-11 0 0,5-11 0-16,4-3 0 15</inkml:trace>
  <inkml:trace contextRef="#ctx0" brushRef="#br0" timeOffset="38250.205">26974 9356 255 0,'0'0'0'0,"0"0"0"15,0 0 0-15,-20 2 0 16,-20 7 0-16,-8 16 0 15,6 12 0 1,2 17 0 0,7 3 0-16,33-57 0 15,-20 50 0-15,20-50 0 16,0 29 0-16,13-23 0 16,7-18 0-1,7-11 0 1,-2-6 0-16,-2 1 0 15,0 5 0 1,-5 12 0-16,-2 11 0 16,-4 17 0-16,-1 15 0 15,-1 9 0 1,4 5 0-16,4-3 0 16,-18-43 0-1,28 24 0-15,11-24 0 16,-2-15 0-16,-4-14 0 15,-9-1 0 1</inkml:trace>
  <inkml:trace contextRef="#ctx0" brushRef="#br0" timeOffset="39033.397">27578 9352 255 0,'0'0'0'0,"0"0"0"16,0 0 0-16,0 0 0 16,0 0 0-16,0 0 0 15,0 0 0 1,0 0 0-1,0 4 0-15,-5 4 0 16,3-3 0 15,0 0 0-31,0-1 0 0,0-2 0 16,2 1 0 0,-3-3 0-16,-1 2 0 0,0-1 0 15,2 2 0 1,-4 0 0-16,4-1 0 15,2-2 0-15,-2 0 0 16,2 0 0 0,0 0 0-16,2-2 0 15,0-4 0 1,-2 0 0-16,4-5 0 16,-8-2 0-1,0-4 0-15,-7 2 0 16,1-1 0-1,-6 5 0-15,-2 4 0 16,-4 7 0 0,-3 10 0-16,-1 10 0 15,7 12 0-15,1 12 0 16,5 8 0 0,5-1 0-16,8 0 0 15,17-7 0 1,5-3 0-16,10-7 0 15,10-10 0 1,12-11 0-16,10-13 0 16,-3-4 0-16</inkml:trace>
  <inkml:trace contextRef="#ctx0" brushRef="#br0" timeOffset="39450.038">28015 9525 255 0,'0'0'0'0,"0"0"0"0,0 0 0 15,0 0 0 1,0 0 0-16,11-13 0 16,12-20 0-1,-2-9 0-15,-5 5 0 16,-7 6 0 0,-9 11 0-16,-7 9 0 15,-1 3 0-15,-2 16 0 16,-1 7 0-1,3 17 0 1,3 3 0-16,5 14 0 16,7-4 0-16,15-4 0 15,12-13 0 1,13-14 0-16,13-22 0 16,2-15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3-11-06T12:04:08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27757 9625 255 0,'-2'65'0'0,"-3"-12"0"0,3-4 0 16,0-1 0-16,0 0 0 16,-2-1 0-16,1-1 0 15,1 2 0 1,2-3 0-16,-3 0 0 16,3-45 0-1,0 44 0 1,0-44 0-16,0 0 0 15,0 0 0 1,-2 45 0-16,2-45 0 16,0 0 0-16,0 0 0 15,-2 28 0 1,0-18 0-16,2-12 0 16,2-11 0-16,0-8 0 15,5-8 0 1,0-8 0-1,6-10 0-15,6-4 0 16,3-9 0-16,2-2 0 16,-1 7 0-1,-3 11 0-15,-3 9 0 16,1 5 0 0,-2 9 0-16,-3 10 0 15,5-4 0 1,-1 8 0-16,1 3 0 15,-3 4 0 1,5 8 0-16,-2 4 0 16,2 9 0-16,-5 3 0 15,1 8 0 1,-5 4 0-16,3 8 0 16,-6 1 0-1,0 2 0-15,-4 3 0 16,1-2 0-1,0 2 0-15,-1-4 0 16,-2-1 0 0,-2-45 0-16,0 0 0 15,2 42 0 1,-2-42 0-16,0 0 0 16,0 0 0-16,0 32 0 15,-2-19 0 1</inkml:trace>
  <inkml:trace contextRef="#ctx0" brushRef="#br0" timeOffset="1599.32">27853 9143 255 0,'0'0'0'0,"0"0"0"16,0 0 0-16,0 0 0 15,0 0 0 1,0 0 0-16,0 0 0 31,0 0 0-31,0 0 0 16,-2 15 0-16,-6 15 0 16,3-3 0-16,-1 1 0 15,-6 3 0-15,1-3 0 16,3-1 0-1,0 0 0 1,2 2 0-16,6-29 0 16,-2 28 0-1,2-28 0-15,-3 37 0 16,3-37 0 0,3 42 0-16,-3-42 0 15,0 0 0-15,6 41 0 16,-6-41 0-1,0 0 0-15,5 39 0 16,-5-39 0-16,2 39 0 16,-2-39 0-1,0 0 0-15,0 0 0 16,-2 33 0 0,2-33 0-16,0 0 0 15,0 0 0 1,-3 25 0-16,3-25 0 15,0 0 0 1,0 0 0-16,0 20 0 16,0-20 0-1,0 0 0-15,0 0 0 16,-2 16 0 0,2-16 0-16,0 0 0 15,0 0 0-15,0 13 0 16,0-13 0-1,0 0 0-15,0 0 0 16,0 11 0 0,0-11 0-16,0 0 0 15,0 0 0 1,-2 8 0-16,2-8 0 16,0 0 0-16,-2 12 0 15,2-12 0 1,0 0 0-1,0 0 0-15,-5 13 0 16,5-13 0-16,0 0 0 16,0 0 0-1,-6 18 0 1,6-18 0-16,-5 19 0 16,-3-2 0-16</inkml:trace>
  <inkml:trace contextRef="#ctx0" brushRef="#br0" timeOffset="2396.489">28487 10212 255 0,'0'0'0'0,"0"0"0"0,0 0 0 15,0 0 0 1,0 0 0-16,0 0 0 16,0 0 0-1,0 0 0-15,0 0 0 16,0 0 0-16,0 0 0 15,-2 23 0 1,-10 21 0-16,-4 10 0 16,-4 7 0-1,5 5 0-15,1-7 0 16,5-3 0 0,7-7 0-16,7-5 0 15,1 1 0 1,4-5 0-16,3-1 0 15,-13-39 0-15,18 33 0 16,-18-33 0 0,27 26 0-16,-27-26 0 15,30 13 0 1,-30-13 0 0,25-4 0-16,0-2 0 15,2-5 0-15,-27 11 0 16,22-13 0-1,-9-6 0-15</inkml:trace>
  <inkml:trace contextRef="#ctx0" brushRef="#br0" timeOffset="2762.998">28366 10478 255 0,'0'0'0'0,"0"0"0"0,0 0 0 16,0 0 0-16,0 0 0 15,18 2 0 1,20 3 0-16,16 0 0 16,18-3 0-1,21-1 0-15,8 2 0 16,-29-3 0-16</inkml:trace>
  <inkml:trace contextRef="#ctx0" brushRef="#br0" timeOffset="4353.428">25894 6033 255 0,'-12'-29'0'0,"8"13"0"0,-1 5 0 16,1 0 0-16,-2 8 0 15,-8-1 0-15,-1 11 0 16,-9 8 0-1,-11 13 0 1,-21 18 0-16,-22 26 0 16,-23 19 0-16,-11 12 0 15,1-2 0 1,18-17 0-16,29-19 0 16,3-5 0-1,9-12 0-15,8-6 0 16,4 3 0-1,5-4 0 1,9-8 0-16,26-33 0 16,-22 28 0-16,22-28 0 15,-18 30 0 1,18-30 0-16,-9 13 0 16,3-10 0-16</inkml:trace>
  <inkml:trace contextRef="#ctx0" brushRef="#br0" timeOffset="4634.137">24714 6809 255 0,'0'0'0'0,"0"0"0"16,0 0 0-16,-15 20 0 15,-17 24 0-15,-1 19 0 16,6-4 0 0,9-18 0-16,16-13 0 15,11-17 0 1,13-12 0-16,17-9 0 16,18-13 0-1,20-4 0-15,18 3 0 16,-9 5 0-16</inkml:trace>
  <inkml:trace contextRef="#ctx0" brushRef="#br0" timeOffset="5828.385">26643 5622 255 0,'0'0'0'16,"0"0"0"-16,0 0 0 15,0 0 0-15,0 19 0 16,0 18 0 0,4-6 0-16,-2-18 0 15,0-6 0 1</inkml:trace>
  <inkml:trace contextRef="#ctx0" brushRef="#br0" timeOffset="5997.347">26703 5336 255 0,'0'0'0'16,"0"0"0"-16,0 0 0 16,0 0 0-16,0 0 0 15,0 0 0 1</inkml:trace>
  <inkml:trace contextRef="#ctx0" brushRef="#br0" timeOffset="7079.739">26009 4636 255 0,'0'0'0'0,"0"0"0"15,0 0 0 1,0-13 0-16,-6-13 0 16,4 9 0-1,0 4 0-15,-1 5 0 16,1 8 0-16,7 8 0 15,1 5 0 1,0 9 0 0,0 12 0-16,1 9 0 15,-3 12 0-15,2 18 0 16,-3 19 0 0,2 8 0-16,1-3 0 15,1-3 0 1,-1-6 0-16,1-13 0 15,0-4 0-15,-7-3 0 16,-4-12 0 0,4-56 0-16,-3 52 0 15,3-52 0 1,0 0 0-16,0 0 0 16,-2 47 0-1,2-47 0-15,0 18 0 16,7-24 0-1,4-12 0-15,4-13 0 16,3-11 0 0,5-16 0-1,3-10 0-15,9-15 0 0,-2 4 0 16,2 8 0 0,-1 16 0-16,-7 17 0 15,-27 38 0 1,30-28 0-16,-1 20 0 15,-7 13 0 1,-7 6 0 0,-1 11 0-16,-1 9 0 15,-2 7 0-15,0 14 0 16,0 0 0 0,0 6 0-16,3 7 0 15,-3 5 0 1,-7 5 0-16,-4-2 0 15,-2-5 0-15,-3-11 0 16,1-5 0 0,4-52 0-16,0 0 0 15,-8 27 0-15</inkml:trace>
  <inkml:trace contextRef="#ctx0" brushRef="#br0" timeOffset="7700.267">26851 5371 255 0,'-14'-4'0'0,"6"1"0"16,-1 1 0-16,-3 4 0 16,4 8 0-1,1 11 0-15,3 8 0 16,2 6 0 0,-1-2 0-16,1-1 0 15,2-3 0 1,-2-8 0-16,2 0 0 15,2-6 0-15,0-3 0 16,5-2 0 0,-1-3 0-16,1-8 0 15,0-11 0 1</inkml:trace>
  <inkml:trace contextRef="#ctx0" brushRef="#br0" timeOffset="7880.792">26851 5123 255 0,'0'0'0'0,"0"0"0"16,0 0 0-16,0 0 0 15,0 0 0 1,0 0 0-16</inkml:trace>
  <inkml:trace contextRef="#ctx0" brushRef="#br0" timeOffset="8616.604">27473 5274 255 0,'0'0'0'0,"0"0"0"0,0 0 0 16,-18 0 0-1,-17 6 0-15,-10 11 0 16,0 6 0-16,5 10 0 15,4 6 0 1,6 5 0-16,8 2 0 16,9 6 0-1,7-1 0-15,6 2 0 16,4-7 0-16,-4-46 0 16,15 42 0-1,-15-42 0-15,29 24 0 16,7-24 0-1,3-16 0-15,-6-18 0 16,-2-16 0 0,3-15 0-1,4-22 0-15,-2-7 0 16,-7 7 0-16,-5 11 0 16,-5 11 0-1,-9 9 0 1,-3 7 0-16,-5 10 0 15,-2 9 0-15,-2 12 0 16,0 7 0-16,-3 5 0 16,-5 12 0-1,-7 10 0-15,-1 9 0 16,1 15 0 0,-5 13 0-16,4 21 0 15,4 25 0 1,12 10 0-16,9-6 0 15,13-13 0 1,7-13 0-16,4-16 0 16,-2-24 0-1,4-9 0-15,4-13 0 16,0-11 0-16,-1-4 0 16,-9-11 0-1,-7 0 0-15</inkml:trace>
  <inkml:trace contextRef="#ctx0" brushRef="#br0" timeOffset="9282.916">28156 5554 255 0,'-20'-34'0'16,"-5"19"0"0,-2 10 0-16,-4 12 0 15,-2 6 0 1,-1 12 0-16,5 9 0 31,4 2 0-15,9 4 0-16,7 5 0 0,11-2 0 15,10-10 0-15,1-16 0 16,8-11 0 0,6-16 0-16,4-12 0 15,13-23 0 1,3-18 0-16,3-22 0 16,1-11 0-1,1 2 0-15,-15 7 0 16,-9 5 0-16,-9 15 0 15,-7 12 0 1,-12 55 0-16,2-48 0 16,-2 48 0-1,0 0 0-15,-7-33 0 16,-6 20 0 0,0 16 0-16,-1 13 0 15,2 11 0 1,-1 10 0-16,-3 22 0 15,8 17 0-15,6 24 0 16,4 10 0 0,6-12 0-16,3-19 0 15,3-24 0 1,0-19 0-16,2-11 0 16,3-11 0-1,4-9 0-15,4-5 0 16,2-4 0-1,-2-7 0-15,-8-2 0 16</inkml:trace>
  <inkml:trace contextRef="#ctx0" brushRef="#br0" timeOffset="9828.885">28641 5670 255 0,'59'-38'0'0,"-17"6"0"0,-5 0 0 16,-12 2 0-16,-9 4 0 15,-12 6 0 1,-8 4 0-16,-10 10 0 31,-3 6 0-31,-6 12 0 0,-6 16 0 16,0 15 0 0,7 4 0-16,11 10 0 15,11 1 0 1,9-14 0-16,11-12 0 15,13-16 0 1,12-19 0-16,2-19 0 16,-3-13 0-1,2-12 0-15,-9 8 0 16</inkml:trace>
  <inkml:trace contextRef="#ctx0" brushRef="#br0" timeOffset="10245.448">29136 5478 255 0,'0'0'0'0,"0"0"0"15,0 0 0-15,0 0 0 16,0 0 0 0,-3 27 0-16,-5 25 0 15,0 8 0 1,4-3 0-16,0-9 0 15,2-21 0 1,-1-17 0-16,6-10 0 16,1-10 0-1,8-13 0-15,7-3 0 16,10-1 0 0,7 1 0-16,-2 7 0 15,-5 13 0-15,-9 10 0 16,-2 15 0-1,-11 6 0-15,-7 14 0 16,-7 11 0 0,3 0 0-16,-3 1 0 15,4-1 0 1,6 3 0-16,4-1 0 16,-7-52 0-1,13 53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3-11-06T12:07:14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13831 7221 255 0,'-5'15'0'0,"3"-5"0"0,0-4 0 16,0-2 0-16,0-1 0 15,0-8 0 1,-4-7 0-1,2-8 0 1,-9-7 0-16,-1-1 0 16,1-8 0-16,-1-7 0 15,3 3 0 1,0-2 0-16,2 1 0 16,0 1 0-16,9 40 0 15,-5-42 0 1,5 42 0-16,-4-45 0 15,4 45 0 1,0 0 0-16,0 0 0 16,-6-45 0-1,6 45 0-15,0 0 0 16,0 0 0-16,-3-36 0 16,3 36 0-1,0 0 0-15,0 0 0 16,-4-26 0-1,4 26 0-15,0 0 0 16,0 0 0 0,0-19 0-16,0 19 0 15,0 0 0 1,0 0 0-16,4-12 0 16,11 2 0-1,-15 10 0-15,23-7 0 16,9 3 0-16,-32 4 0 15,36-2 0 1,13 0 0-16,1 0 0 16,1-3 0-1,-2 5 0-15,-1-3 0 16,4 2 0 0,3-4 0-16,5-2 0 15,6 0 0 1,0 1 0-16,-2 0 0 15,2 0 0 1,-2 2 0-16,0-1 0 16,6 3 0-16,2 2 0 15,4-2 0 1,7 0 0-16,2-2 0 16,-5 0 0-1,-4 3 0-15,3 1 0 16,-1 0 0-1,-2 0 0-15,9 0 0 16,3 0 0-16,-3 0 0 16,-5-3 0-1,5 2 0 1,5-2 0-16,6 3 0 16,0-5 0-16,2 2 0 15,1 0 0 1,1-1 0-1,1 2 0-15,6-2 0 16,7 0 0-16,3 3 0 16,-10-4 0-16,-4 2 0 15,-4 1 0 1,4 2 0 0,2 0 0-16,2 0 0 15,3 0 0-15,-5 0 0 16,0 2 0-1,3-2 0-15,3 0 0 16,-3-4 0 0,0 0 0-16,-4 2 0 15,-4-1 0 1,0 3 0-16,1 5 0 16,-2-1 0-1,3 0 0-15,-1 4 0 16,-3 1 0-16,3-5 0 15,-3-2 0 1,1-2 0-16,-1 0 0 16,0-2 0-1,0 2 0-15,4-2 0 16,-3 0 0 0,5-6 0-16,0 4 0 15,-2-1 0 1,3 3 0-16,-7 0 0 15,1-2 0-15,-2 2 0 16,-1-3 0 0,0 3 0-16,2 2 0 15,1 0 0 1,-5-5 0-16,0 5 0 16,0 3 0-1,-4 1 0-15,3-2 0 16,-4 1 0-1,-2-3 0 1,-5 2 0-16,-7 0 0 16,4-2 0-16,-4 2 0 15,0-2 0 1,1 2 0-16,-7 0 0 16,-5 3 0-1,-2-1 0-15,0 4 0 16,-1-4 0-16,-6 3 0 15,-1-1 0 1,-54-6 0-16,61 8 0 16,-61-8 0-1,60 10 0-15,-6-3 0 16,-54-7 0-16,0 0 0 16,49 4 0-1,-49-4 0-15,0 0 0 16,39 8 0-1,-39-8 0-15,29 17 0 16,-8 12 0 0,-3 12 0-16,-5 12 0 15,1 20 0 1,-3 24 0-16,-5 11 0 16,-4-13 0-16,-8-14 0 15,-3-25 0 1,9-56 0-16,-24 24 0 15,-10-33 0 1,5-10 0-16</inkml:trace>
  <inkml:trace contextRef="#ctx0" brushRef="#br0" timeOffset="1017.793">15831 4562 255 0,'6'82'0'0,"-1"10"0"0,-3 33 0 15,1 18 0-15,-1-4 0 16,-7-22 0 0,-2-22 0-16,1-10 0 15,-3-10 0 1,5-11 0-1,6-13 0-15,0-7 0 16,-2-44 0-16,-2 35 0 16,-5-18 0-16</inkml:trace>
  <inkml:trace contextRef="#ctx0" brushRef="#br0" timeOffset="1263.381">15779 5478 255 0,'0'0'0'0,"0"0"0"0,0 0 0 15,0 0 0 1,23 0 0-16,17 0 0 16,12 0 0-1,2-2 0-15,10-2 0 16,6-3 0-16,-10-2 0 15,-6-10 0 1,-17-6 0-16,-11 2 0 16</inkml:trace>
  <inkml:trace contextRef="#ctx0" brushRef="#br0" timeOffset="1581.878">16486 4506 255 0,'0'0'0'0,"0"0"0"0,0 0 0 16,0 0 0-1,5 23 0-15,4 28 0 16,-2 24 0-1,-3 34 0-15,-2 32 0 16,-10 3 0 0,-1-1 0-16,-1-15 0 15,2-16 0-15,6-15 0 16,2-11 0 0,8-13 0-16,-8-73 0 15,16 47 0 1</inkml:trace>
  <inkml:trace contextRef="#ctx0" brushRef="#br0" timeOffset="1795.428">16876 5545 255 0,'0'0'0'0,"0"0"0"0,0 0 0 16,0 21 0 0,-4 17 0-16,-1-1 0 15,1-13 0 1,-1-15 0-16</inkml:trace>
  <inkml:trace contextRef="#ctx0" brushRef="#br0" timeOffset="1927.793">16841 5118 255 0,'0'0'0'16,"0"0"0"-16,0 0 0 16</inkml:trace>
  <inkml:trace contextRef="#ctx0" brushRef="#br0" timeOffset="2548.774">17548 5243 255 0,'0'0'0'0,"0"0"0"15,-16 0 0-15,-16 3 0 16,2 12 0 0,-3 17 0-16,-4 17 0 15,1 23 0 1,3 14 0-1,8 7 0-15,18-20 0 16,14-19 0-16,-7-54 0 16,27 29 0-1,8-25 0-15,5-18 0 16,1-22 0-16,2-22 0 16,-3-26 0-1,-3-23 0-15,-6-11 0 16,-8-9 0-1,-7-4 0-15,-10 12 0 16,-6 30 0 0,-4 26 0-16,4 63 0 15,0 0 0 1,-16-25 0-16,-3 37 0 16,-2 26 0-16,-1 32 0 15,-3 46 0 1,4 38 0-1,11 11 0-15,17-24 0 16,20-38 0-16,17-37 0 16,14-22 0-1,8-20 0-15,-6-17 0 16,-11-12 0-16</inkml:trace>
  <inkml:trace contextRef="#ctx0" brushRef="#br0" timeOffset="3133.232">18184 5470 255 0,'-31'-2'0'0,"12"6"0"16,-2 17 0-16,2 22 0 0,-2 20 0 16,1 16 0-1,5 10 0 1,8-6 0 0,12-25 0-16,-5-58 0 15,15 28 0-15,1-21 0 16,3-21 0-16,2-16 0 15,3-24 0 1,1-26 0-16,1-35 0 16,-3-23 0-1,-2 0 0-15,-13 24 0 16,-5 24 0-16,-3 19 0 16,0 71 0-1,-5-57 0-15,5 57 0 16,0 0 0-1,0 0 0-15,-4-22 0 16,-2 38 0 0,-4 18 0-16,3 10 0 15,1 24 0 1,0 23 0-16,8 35 0 16,8 11 0-1,15-18 0-15,4-35 0 16,2-19 0-16,9-20 0 15,4-21 0 1,-2-17 0-16,-13-10 0 16</inkml:trace>
  <inkml:trace contextRef="#ctx0" brushRef="#br0" timeOffset="3528.916">18706 5666 255 0,'39'-53'0'0,"-19"6"0"0,-11 5 0 16,-11 6 0-16,-12 11 0 15,-3 12 0-15,-7 19 0 16,2 10 0 0,1 15 0 15,0 25 0-31,7 20 0 0,12 13 0 16,16-4 0-16,12-30 0 0,8-27 0 15,9-23 0 1,6-17 0-16,2-13 0 15,3-1 0 1,-8-4 0-16,-3 6 0 16,-43 24 0-16,32-24 0 15</inkml:trace>
  <inkml:trace contextRef="#ctx0" brushRef="#br0" timeOffset="3862.178">19200 5482 255 0,'0'0'0'16,"0"0"0"-16,0 0 0 15,0 0 0 1,0 25 0-16,-4 29 0 16,-3 24 0-1,7-78 0-15,0 0 0 16,0 0 0-1,-8 81 0-15,1-30 0 16,7-42 0-16,7-13 0 16,1-5 0-1,9-5 0-15,4 6 0 16,-3 2 0 0,4 14 0-16,-5 12 0 15,-3 16 0 1,-3 20 0-16,-11 13 0 15,-5-9 0 1</inkml:trace>
  <inkml:trace contextRef="#ctx0" brushRef="#br0" timeOffset="55780.367">14074 15469 255 0,'43'13'0'0,"-16"-8"0"16,2-1 0 0,2 0 0-16,2 0 0 15,3-2 0-15,10-2 0 16,-2 0 0-1,1 0 0-15,-1 0 0 16,4 1 0 0,3 4 0-16,-2-2 0 15,6-1 0 1,7 0 0-16,5-2 0 16,2 0 0-1,-4-4 0-15,2 1 0 16,3 1 0-1,-1-1 0-15,0 2 0 16,1-1 0 0,5-4 0-16,11 2 0 15,5-3 0-15,-1-2 0 16,2-2 0 0,2 0 0-16,-3-1 0 15,4-1 0 1,3 2 0-16,2-2 0 15,4 4 0-15,3 0 0 16,10 1 0 0,2 0 0-16,-7 1 0 15,3 5 0 1,4 1 0-16,-1-2 0 16,-1 3 0-1,-1 0 0-15,4 0 0 16,4-3 0-1,1 2 0-15,9-6 0 16,-2-3 0 0,0 2 0-16,-2 1 0 15,0 0 0 1,4 3 0-16,0 1 0 16,4 2 0-16,1 1 0 15,5 4 0 1,2-1 0-16,-3 2 0 15,3 5 0 1,-1-2 0-16,-2-1 0 16,2-1 0-1,-1-1 0-15,2 1 0 16,-1 0 0 0,2 2 0-16,1 0 0 15,0-1 0-15,0-1 0 16,1-4 0-1,-1-2 0-15,-3 0 0 16,1 0 0 0,1 0 0-16,3-2 0 15,3 0 0 1,-5 0 0-16,-1 0 0 16,1-1 0-1,2 3 0-15,-5-2 0 16,-1 2 0-16,1 0 0 15,-1-5 0 1,0 0 0-16,-2 1 0 16,-4-3 0-1,2-3 0-15,-1-4 0 16,3-2 0 0,-4 0 0-16,2-1 0 15,-3 1 0 1,0 1 0-16,-5-1 0 15,0 1 0 1,0-1 0-16,0 0 0 16,0-2 0-1,-2 0 0-15,-3-1 0 16,2 2 0-16,-2 0 0 16,-1-2 0-1,-2-3 0-15,-3 5 0 16,-9 1 0-1,-2 0 0-15,2 5 0 16,1 0 0 0,0 0 0-16,-6 2 0 15,-2-3 0-15,-6 2 0 16,1 0 0 0,1 1 0-16,-4-3 0 15,-4 5 0 1,-5-1 0-16,-6 4 0 15,-10 0 0 1,-5 0 0-16,-9-2 0 16,-3 2 0-1,-4-1 0-15,-51 5 0 16,45-6 0 0,-45 6 0-16,0 0 0 15,0 0 0-15,35-6 0 16,-35 6 0-1,0 0 0-15,0 0 0 16,19 0 0 0,-19 0 0-16,0 0 0 15,3-3 0 1</inkml:trace>
  <inkml:trace contextRef="#ctx0" brushRef="#br0" timeOffset="56580.125">28230 14394 255 0,'0'0'0'0,"0"0"0"16,-20-5 0-16,-14-3 0 15,3-2 0 1,-3 4 0-16,3-1 0 16,2 4 0-1,2-1 0-15,6 4 0 16,11 2 0-16,5 0 0 15,5 5 0 1,9-4 0-16,9 1 0 16,6 2 0-1,3 0 0-15,6-3 0 16,7 4 0-16,6 0 0 16,1 2 0-1,1 0 0-15,-2 2 0 16,-4 2 0-1,-2 0 0-15,-4 0 0 16,-36-13 0 0,32 17 0-16,-32-17 0 15,0 0 0 1,22 18 0-16,-8 0 0 16,-10 4 0-1,-10 5 0-15,-8 2 0 16,-6 7 0-1,-21 7 0-15,-19 10 0 16,-21 12 0-16,-20 7 0 16,-4-1 0-1,-6 3 0-15,8-7 0 16,16-9 0 0,4-11 0-16,0-3 0 15,20-12 0 1</inkml:trace>
  <inkml:trace contextRef="#ctx0" brushRef="#br0" timeOffset="58798.401">16849 15594 255 0,'67'7'0'0,"-8"-2"0"16,9-3 0-16,9 0 0 15,8-4 0-15,7-2 0 16,4-3 0 0,1-7 0-1,-6 5 0-15,1 3 0 16,-3 4 0-1,-3-1 0-15,-9 1 0 16,-6 2 0-16,-5 7 0 16,-13-1 0-1,-53-6 0-15,0 0 0 16,50 10 0-16</inkml:trace>
  <inkml:trace contextRef="#ctx0" brushRef="#br0" timeOffset="59280.194">17641 15670 255 0,'0'0'0'0,"0"0"0"0,-4 25 0 15,-4 24 0-15,0 20 0 16,-5 23 0 0,-12 42 0-16,3 20 0 15,-3-2 0 1,8-18 0-16,3-13 0 15,3-20 0-15,9-19 0 16,4-19 0 0,-2-63 0-16,-4 39 0 15</inkml:trace>
  <inkml:trace contextRef="#ctx0" brushRef="#br0" timeOffset="59685.885">18171 16206 255 0,'0'0'0'0,"0"0"0"0,-2 26 0 15,0 21 0-15,-2 12 0 16,1 18 0-1,1 12 0-15,0 3 0 16,2-20 0 0,2-23 0-16,-2-49 0 31,0 0 0-31,0 0 0 0,7 20 0 16,-5-17 0-1</inkml:trace>
  <inkml:trace contextRef="#ctx0" brushRef="#br0" timeOffset="59930.632">18266 15895 255 0,'0'0'0'0,"0"0"0"15,0 0 0-15,0 0 0 16,0 22 0 0,0 15 0-16,0 11 0 15,0 0 0 1,0 0 0-16,0-10 0 16</inkml:trace>
  <inkml:trace contextRef="#ctx0" brushRef="#br0" timeOffset="60965.148">18657 16037 255 0,'0'0'0'0,"0"0"0"16,0 0 0-16,0 0 0 15,0 25 0-15,-4 21 0 16,-4 15 0 0,2 11 0-1,0 12 0-15,-1 3 0 16,-3-5 0-16,6-9 0 15,0-8 0 1,0-13 0-16,4-52 0 16,-9 38 0-1,9-38 0-15,0 0 0 16,0 0 0 0,-6 18 0-16,0-23 0 15,8-13 0-15,4-11 0 16,-2-9 0-1,5-14 0-15,3-3 0 16,5-7 0 0,1-1 0-16,-1 4 0 15,1 7 0 1,2 10 0-16,1 13 0 16,-7 6 0-1,-3 9 0-15,2 2 0 16,3 5 0-1,-6 10 0 1,4 7 0-16,-5 13 0 0,-3 6 0 16,1 5 0-1,-3 6 0 1,-1 4 0-16,-3-44 0 16,2 46 0-16,-2-46 0 15,0 0 0 1,0 0 0-16,7 37 0 15,4-11 0 1,-3-23 0-16,4-12 0 16,-1-14 0-16,6-8 0 15,-4-4 0 1,5-12 0-16,-18 47 0 16,19-47 0-1,-19 47 0-15,21-42 0 16,-21 42 0-1,24-35 0-15,-1 19 0 16,-8 18 0 0,-1 15 0-16,-3 19 0 15,-3 24 0 1,5 23 0 0,-4 25 0-16,4 16 0 0,-2-11 0 15,-9-37 0 1,-6-34 0-16</inkml:trace>
  <inkml:trace contextRef="#ctx0" brushRef="#br0" timeOffset="61699.055">19452 16115 255 0,'-5'39'0'0,"5"-17"0"0,3-5 0 15,4-1 0-15,8-5 0 16,5-4 0-1,5-7 0 1,2-7 0 0,2-7 0-1,-1-5 0-15,1-11 0 0,0-3 0 32,-6 2 0-32,-7 0 0 0,-7 6 0 15,-7 0 0 1,-4 7 0-16,-7 3 0 15,-5 4 0 1,-3 5 0-16,-6 7 0 16,-3 10 0-1,-7 8 0-15,-4 14 0 16,4 13 0-16,-1 13 0 16,5 19 0-1,8 10 0-15,7 12 0 16,14-10 0-1,12-13 0-15,13-11 0 16,4-17 0 0,11-9 0-16,10-13 0 15,7-11 0 1,9-19 0-16,-2-15 0 16,-5-13 0-1,-13 2 0-15</inkml:trace>
  <inkml:trace contextRef="#ctx0" brushRef="#br0" timeOffset="84300.758">14280 13758 255 0,'-29'0'0'0,"11"0"0"16,5 0 0-1,-3 0 0-15,-1 0 0 16,3 0 0-16,5 0 0 16,3 0 0-1,8 0 0-15,5 0 0 16,5 0 0-1,7 0 0-15,5-2 0 16,10-4 0 0,4-1 0-16,12-4 0 15,0-1 0 1,6 1 0-16,11 0 0 16,7 3 0-1,5 1 0-15,-1 4 0 16,-6 1 0-1,-12 2 0-15,-8-3 0 16,-11-1 0 0,-2 1 0-16,-5-12 0 15,-10-2 0-15,-10 0 0 16</inkml:trace>
  <inkml:trace contextRef="#ctx0" brushRef="#br0" timeOffset="84861.957">14643 13729 255 0,'0'0'0'0,"0"0"0"0,0 0 0 15,0 0 0-15,0 0 0 16,0 23 0 0,0 20 0-16,0 8 0 15,0 0 0 1,0 0 0-16,0-1 0 15,-3-3 0 1,3-47 0-16,-2 45 0 16,2-45 0-16,0 0 0 15,0 0 0 1,-5 42 0-16,5-42 0 16,0 0 0-1,-8 33 0-15,8-33 0 16,-21 21 0-1,-3-6 0-15,0-1 0 16</inkml:trace>
  <inkml:trace contextRef="#ctx0" brushRef="#br0" timeOffset="85312.919">14068 14277 255 0,'0'0'0'0,"0"0"0"15,0 0 0-15,0 0 0 16,0 0 0-1,0 0 0-15,0 0 0 16,0 0 0 0,21 3 0-16,25 1 0 15,10-4 0 1,6 0 0-16,4-7 0 16,0-1 0-16,1-4 0 15,1-1 0 1,-1-3 0-16,3 3 0 15,-1-4 0 1,-5 3 0-16,-1 0 0 16,-7-3 0-1,-4 5 0-15,-7 1 0 16,-45 11 0 0,45-16 0-16</inkml:trace>
  <inkml:trace contextRef="#ctx0" brushRef="#br0" timeOffset="91862.477">17625 13385 255 0,'0'60'0'0,"-4"-4"0"0,-3 16 0 16,-9 19 0-16,-10 13 0 16,4-8 0-16,4-3 0 15,0 0 0 1,0-15 0 0,12-16 0-16,8-12 0 15,-2-50 0 1,8 26 0-16,4-22 0 15,-1-5 0-15</inkml:trace>
  <inkml:trace contextRef="#ctx0" brushRef="#br0" timeOffset="92446.009">17952 13886 255 0,'0'0'0'0,"0"0"0"0,0 0 0 16,0 0 0-1,-8 2 0 1,-17 7 0-16,0 7 0 16,1 5 0-1,4 10 0-15,-1 2 0 16,3 9 0-16,5 4 0 16,13-2 0-1,0-44 0-15,13 40 0 16,-13-40 0-1,32 31 0-15,6-14 0 16,0-16 0-16,0-8 0 16,-3-10 0-1,-1-6 0-15,-7-8 0 16,-7-3 0 0,-7-4 0-16,-5 2 0 15,-6 1 0 1,-9 2 0-16,-4 5 0 15,-5 6 0 1,-4-1 0-16,-2 10 0 16,-6 7 0-1,3 10 0-15,2 9 0 16,2 12 0-16,5 0 0 16,5 0 0-1</inkml:trace>
  <inkml:trace contextRef="#ctx0" brushRef="#br0" timeOffset="92879.238">18282 13895 255 0,'0'0'0'0,"0"0"0"0,0 0 0 15,0 24 0-15,0 23 0 16,0 14 0 0,0 4 0-16,0-65 0 15,0 67 0-15,0-67 0 16,4 59 0-1,7-14 0-15,-11-45 0 16,20 19 0 0,-1-19 0-16,4-16 0 15,0-13 0 1,4-22 0-16,2-12 0 16,2-9 0-1,-4-2 0-15,-3 10 0 16,-6 17 0-1,-6 15 0-15,-10 19 0 16,0 5 0-16</inkml:trace>
  <inkml:trace contextRef="#ctx0" brushRef="#br0" timeOffset="93445.938">18745 13948 255 0,'0'0'0'0,"0"0"0"16,0 0 0-16,0 0 0 15,0 0 0 1,0 0 0-16,0 0 0 16,0 0 0-16,0 0 0 15,17-8 0 1,12-13 0-1,-6-3 0-15,-6-3 0 16,-5 0 0-16,-4 1 0 16,-3 1 0-1,-3 3 0-15,-4 4 0 16,-9 8 0 0,0 9 0-16,-3 5 0 15,-3 9 0 1,1 7 0-16,3 6 0 15,4 8 0-15,6 3 0 16,6 5 0 0,8 0 0-16,9-3 0 15,11-6 0 1,4-7 0-16,7-5 0 16,-4-10 0-1</inkml:trace>
  <inkml:trace contextRef="#ctx0" brushRef="#br0" timeOffset="102813.966">21076 13659 255 0,'-22'35'0'0,"13"-14"0"0,2 0 0 15,9-1 0-15,5-4 0 16,3-3 0 0,5-3 0-16,5-4 0 15,0-6 0 1,2-6 0-16,3-9 0 15,-1-5 0-15,-1-1 0 16,-3-7 0 0,-4-3 0-16,-1 4 0 15,-5 1 0 1,-2 5 0-16,-1 6 0 16,-3 3 0-1,-2 8 0-15,-2 6 0 16,0 15 0-1,-2 4 0-15,0 9 0 16,2 0 0 0,2 9 0-16,3 5 0 15,4 3 0-15,2 0 0 16,4 1 0 0,-1-2 0-1,1-1 0-15,1-3 0 16,-16-42 0-16,14 44 0 15,-14-44 0 1,14 51 0-16,-8 0 0 16,-4-4 0-16,-6-3 0 15,-9-3 0 1,-8-6 0-16,-6-3 0 16,-6-5 0-1,-1-10 0-15,-3-5 0 16,-3-8 0-1,7-8 0-15,8-8 0 16,6-7 0 0,5-9 0-16,12-9 0 15,6-17 0-15,12-15 0 16,7-5 0 0,-4 6 0-16</inkml:trace>
  <inkml:trace contextRef="#ctx0" brushRef="#br0" timeOffset="103434.58">21845 13819 255 0,'0'0'0'16,"0"0"0"-16,0 0 0 15,0 0 0-15,0 0 0 16,0 0 0-1,0 0 0-15,-10 5 0 16,-15 7 0 0,0 6 0-16,6 3 0 15,3 4 0 1,4 5 0-16,6 5 0 16,6 2 0-1,9 1 0-15,6-5 0 16,6-6 0-16,-1-11 0 31,5-4 0-31,-2-6 0 16,4-8 0-1,0-7 0 1,-4-7 0 0,-3-8 0-16,-2-8 0 0,-5-6 0 15,-8-2 0-15,-7 1 0 16,-7 6 0-16,-4 9 0 15,-6 4 0 1,-1 4 0-16,0 7 0 16,4 5 0-1,1 6 0-15,-4 7 0 16,2-2 0-16</inkml:trace>
  <inkml:trace contextRef="#ctx0" brushRef="#br0" timeOffset="104103.664">22235 13808 255 0,'0'0'0'15,"0"0"0"-15,0 0 0 16,0 0 0-16,0 0 0 15,0 0 0-15,0 0 0 16,0 0 0 0,0 0 0-1,0 17 0-15,0 19 0 16,4 6 0-16,-2-5 0 16,5-6 0-1,4-11 0-15,3-6 0 16,2-6 0-1,4-10 0-15,-2-9 0 16,0-7 0 0,-1-7 0-16,2-2 0 15,-4 0 0-15,1 1 0 16,-3 1 0 0,-1 5 0-1,-4 6 0-15,2 1 0 16,-6 10 0-16,0 10 0 15,-2 12 0 1,2 7 0-16,-2 4 0 16,4-1 0-1,7 0 0 1,-13-29 0-16,21 17 0 16,5-7 0-16,1-10 0 15,-27 0 0-15,33-3 0 16,-4 2 0-1</inkml:trace>
  <inkml:trace contextRef="#ctx0" brushRef="#br0" timeOffset="111348.413">27167 13500 255 0,'-38'41'0'0,"0"-9"0"16,1-3 0-16,-3-1 0 15,0 1 0-15,-1 4 0 16,0-7 0 0,0 2 0-16,3-6 0 15,38-22 0 1,-33 22 0-16,-1-3 0 15,34-19 0 1,0 0 0-16,0 0 0 16,-26 19 0-16,26-19 0 15,-15 18 0 1,15-18 0-16,0 22 0 16,10-2 0-1,6 1 0-15,6-1 0 16,9-1 0-1,9 2 0-15,0-4 0 16,6-1 0 0,0-5 0-16,-3-3 0 15,-1 1 0 1,-1 1 0-16,-41-10 0 16,45 5 0-16,-45-5 0 15,48 2 0 1,-48-2 0-16,45-7 0 15</inkml:trace>
  <inkml:trace contextRef="#ctx0" brushRef="#br0" timeOffset="112012.598">27438 13796 255 0,'0'0'0'0,"0"0"0"0,0 0 0 16,0 0 0 0,0 0 0-16,0 0 0 15,0 0 0 1,22 0 0-16,18-8 0 15,4-11 0 1,-1-4 0-16,-6-8 0 16,-8-1 0-16,-9-3 0 15,-5 0 0 1,-15 35 0-16,9-34 0 16,-9 34 0-1,-9-24 0-15,-6 10 0 16,-10 12 0-1,-4 13 0-15,-3 12 0 16,1 10 0 0,4 8 0-16,7-1 0 15,9-4 0 1,7-1 0-16,8-1 0 16,7-11 0-16,9-2 0 15,7 0 0 1,4-5 0-16,3-5 0 15,0-5 0 1,-3-6 0-16,-4-2 0 16</inkml:trace>
  <inkml:trace contextRef="#ctx0" brushRef="#br0" timeOffset="112662.748">28068 13575 255 0,'0'0'0'0,"0"0"0"16,0 0 0-16,0 0 0 15,0 0 0 1,0 0 0-16,0 0 0 15,0 19 0 1,-4 16 0-16,-3 9 0 16,1-2 0-16,1-1 0 15,3-5 0 1,0-7 0-16,-1-9 0 16,1-7 0-1,2-1 0-15,2-10 0 16,8-6 0-1,2-12 0-15,5-4 0 16,2-7 0 0,3 2 0-16,0 1 0 15,-3 1 0 1,4 3 0-16,-5 5 0 16,-3 4 0-16,-1 1 0 15,-3 8 0 1,-7 6 0-16,-2 13 0 15,-6 9 0 1,-1 8 0-16,5-34 0 16,-2 38 0-1,-4 0 0-15</inkml:trace>
  <inkml:trace contextRef="#ctx0" brushRef="#br0" timeOffset="113363.537">28632 13756 255 0,'0'0'0'15,"0"0"0"-15,0 0 0 16,0 0 0-16,0 0 0 16,0 0 0-16,0 0 0 15,-14 2 0 1,-10 5 0-16,2 7 0 15,4 9 0 1,5 7 0-16,1 6 0 16,4 5 0-1,8-6 0-15,2-2 0 16,4-10 0 0,2-8 0-16,5-5 0 15,3-14 0-15,1-4 0 16,3-11 0-16,0-10 0 15,2-7 0 1,4-13 0 0,-6-1 0-16,0-8 0 15,-2-3 0-15,-5 8 0 16,-4 6 0 0,-2 9 0-16,-7 6 0 15,0 10 0 1,-2 6 0-16,-6 8 0 15,4 3 0 1,-3 12 0-16,3 8 0 16,0 10 0-1,4 7 0-15,0 5 0 16,4 10 0 0,5 0 0-16,5-1 0 15,7-12 0-15,-3-9 0 16,1-12 0-1,-2-12 0-15</inkml:trace>
  <inkml:trace contextRef="#ctx0" brushRef="#br0" timeOffset="113896.855">29162 13368 255 0,'0'0'0'0,"0"0"0"0,0 0 0 15,0 0 0 1,0 0 0-16,21 4 0 16,17 7 0-16,6 2 0 15,-1 0 0 1,-5 1 0-16,0-1 0 16,-2-1 0-1,-5 1 0-15,-31-13 0 16,27 12 0-1,-27-12 0-15,27 14 0 16,-27-14 0 0,18 19 0-16,-18-19 0 15,6 21 0-15,-8 7 0 16,-12 0 0 0,-9 7 0-16,-9 6 0 15,-8 3 0 1,-6 5 0-16,-7 4 0 15,-1-1 0 1,-4-6 0-16,7-9 0 16,18-15 0-16</inkml:trace>
  <inkml:trace contextRef="#ctx0" brushRef="#br0" timeOffset="126229.388">26979 5237 255 0,'0'76'0'0,"-11"-9"0"0,-9 18 0 16,-14 20 0-1,-9 14 0-15,7-4 0 16,14-26 0-16,4-12 0 15,10-14 0 1,3-13 0-16,7-9 0 16,11-9 0-16,10-10 0 15,6-5 0 1,9-9 0-16,14-4 0 16,-4-4 0-1,-48 0 0-15,48-12 0 16,-48 12 0-1,34-17 0-15</inkml:trace>
  <inkml:trace contextRef="#ctx0" brushRef="#br0" timeOffset="126629.655">26616 5814 255 0,'0'0'0'0,"0"0"0"16,0 0 0-1,0 0 0-15,0 0 0 16,25 0 0-16,22 0 0 16,14 0 0-1,10 0 0 1,17 0 0-16,-7 4 0 15,-13 2 0-15,-68-6 0 16,54 3 0-16</inkml:trace>
  <inkml:trace contextRef="#ctx0" brushRef="#br0" timeOffset="126884.521">27538 6053 255 0,'0'0'0'16,"0"0"0"-16,0 0 0 15,0 0 0-15,-2 20 0 16,-7 23 0-1,0 1 0-15,0-9 0 16,5-23 0 0,-1-5 0-16</inkml:trace>
  <inkml:trace contextRef="#ctx0" brushRef="#br0" timeOffset="127055.546">27603 5750 255 0,'0'0'0'0,"0"0"0"16,0 0 0-1,0 0 0-15,0 0 0 16,0 0 0-16</inkml:trace>
  <inkml:trace contextRef="#ctx0" brushRef="#br0" timeOffset="128046.757">29022 6010 255 0,'0'0'0'0,"0"0"0"15,0 0 0-15,0 0 0 16,0 0 0 0,0-12 0-1,-7-14 0-15,-2 3 0 16,-3-3 0-1,-3 6 0-15,-5 5 0 16,-2 4 0 0,-5 6 0-16,-6 12 0 15,0 7 0-15,-5 18 0 16,5 7 0 0,6 7 0-1,6 9 0-15,7-2 0 0,9-9 0 16,5-44 0-1,9 33 0-15,9-19 0 16,5-6 0 0,3-13 0-16,6-8 0 15,6-10 0 1,4-10 0-16,3-6 0 16,-3 0 0-1,-3 5 0-15,-17 12 0 16,-9 6 0-1,-3 8 0-15,-8 11 0 16,-6 8 0 0,-4 8 0-16,4 9 0 15,-1 9 0-15,12 7 0 16,9 0 0 0,11-3 0-16,8-14 0 15,7-16 0 1,6-14 0-16,1-15 0 15,2-4 0-15,4-7 0 16,-1 0 0 0,-13 4 0-16,-41 25 0 15,34-18 0 1</inkml:trace>
  <inkml:trace contextRef="#ctx0" brushRef="#br0" timeOffset="128733.122">29593 5984 255 0,'0'0'0'0,"0"0"0"16,0 0 0-16,0 0 0 15,0 0 0 1,0 0 0-16,0 0 0 15,0 0 0 1,0 0 0 0,0 0 0-16,0 0 0 15,0 22 0 1,-5 18 0-16,1 7 0 16,2-9 0-16,2-7 0 15,-3-12 0-15,8-9 0 16,4-6 0-1,6-11 0-15,3-10 0 16,4-2 0 0,2-9 0-16,7 0 0 15,-1 2 0 1,-3 6 0-16,-4 8 0 16,-5 7 0-16,-5 5 0 15,-3 12 0 1,-4 5 0-16,-12 6 0 15,0 3 0 1,0-2 0 0,-1-3 0-16,3-4 0 15,2-2 0-15,4-4 0 16,4-6 0 0,7-2 0-1,8-10 0-15,8-5 0 16,5-11 0-16,3-8 0 15,-37 31 0 1,0 0 0-16,0 0 0 16,36-28 0-1,-11 18 0-15,-17 14 0 16,-3 12 0 0,-2 13 0-16,-3 4 0 15,2 3 0-15,-2-36 0 16,8 31 0-1,3-17 0-15</inkml:trace>
  <inkml:trace contextRef="#ctx0" brushRef="#br0" timeOffset="129183.251">30590 6097 255 0,'0'0'0'0,"0"0"0"15,0 0 0-15,0 0 0 16,0 0 0-16,-15 5 0 16,-19 11 0-1,-1 9 0 1,6 0 0-16,4 7 0 15,9 2 0-15,6 0 0 16,8-9 0 0,9 2 0-16,8-6 0 15,8-5 0 1,4-9 0-16,6-5 0 16,6-8 0-1,3-11 0-15,-8-3 0 16,-7-4 0-1,-7-2 0-15,-11-2 0 16,-7 1 0-16,-10-3 0 16,-11 0 0-1,-12 11 0-15,-21 7 0 16,-15 14 0 0,-6 10 0-16</inkml:trace>
  <inkml:trace contextRef="#ctx0" brushRef="#br0" timeOffset="134741.055">12470 10369 255 0,'57'0'0'0,"-20"0"0"15,15-3 0-15,1 0 0 16,10 0 0-16,9 0 0 15,2 1 0 1,6 0 0-16,-7 2 0 16,-9 2 0-1,-64-2 0-15,53 5 0 16,-53-5 0-16,52 3 0 16,-52-3 0-1,0 0 0-15,0 0 0 16,32 3 0-1,-28-6 0-15,-8 3 0 16</inkml:trace>
  <inkml:trace contextRef="#ctx0" brushRef="#br0" timeOffset="135112.649">13234 10123 255 0,'0'0'0'16,"0"0"0"-16,0 0 0 15,0 0 0-15,0 0 0 16,0 0 0 0,0 0 0-16,13 10 0 15,9 11 0 1,3 1 0-16,-3-2 0 15,-2 1 0 1,-2 2 0-16,-7-2 0 16,-2 2 0-16,-7 1 0 15,-9 6 0 1,-8 1 0 0,-9 4 0-16,-12 10 0 15,-11 6 0-15,-8 4 0 16,-9-9 0-1,11-15 0 1</inkml:trace>
  <inkml:trace contextRef="#ctx0" brushRef="#br0" timeOffset="135781.55">11824 9429 255 0,'0'0'0'0,"0"0"0"16,0 0 0-16,0 0 0 16,0 0 0-1,0 0 0-15,-2 26 0 16,-7 23 0-1,0 13 0-15,-1 9 0 16,1 12 0 0,2-4 0-16,7-79 0 15,-2 59 0-15</inkml:trace>
  <inkml:trace contextRef="#ctx0" brushRef="#br0" timeOffset="135997.289">11781 9271 255 0,'0'0'0'0,"0"0"0"16,0 0 0-16</inkml:trace>
  <inkml:trace contextRef="#ctx0" brushRef="#br0" timeOffset="136595.595">12085 9383 255 0,'0'65'0'0,"0"-12"0"15,0 1 0 1,0-10 0-16,0-17 0 16,0-13 0-1,0-1 0-15,0-8 0 16,5-5 0-16,8-9 0 15,2-3 0 1,1-3 0-16,-3 4 0 16,2 4 0-1,-2 5 0-15,-6 8 0 16,-7 12 0 0,-5 6 0-16,3 8 0 15,2-32 0 1,0 38 0-16</inkml:trace>
  <inkml:trace contextRef="#ctx0" brushRef="#br0" timeOffset="136829.096">12483 9553 255 0,'0'0'0'16,"0"0"0"0,-2 22 0-16,0 16 0 15,-3 9 0-15,3-5 0 16,2-5 0 0,-2-14 0-1,2-11 0-15</inkml:trace>
  <inkml:trace contextRef="#ctx0" brushRef="#br0" timeOffset="136963.732">12515 9356 255 0,'0'0'0'16,"0"0"0"-16,0 0 0 15,0 0 0-15,0 0 0 16</inkml:trace>
  <inkml:trace contextRef="#ctx0" brushRef="#br0" timeOffset="137564.023">12843 8926 255 0,'0'0'0'16,"0"0"0"-16,0 0 0 16,0 25 0-1,0 24 0-15,-2 14 0 16,-2 13 0 0,0 11 0-1,2 2 0-15,-4-5 0 16,0-19 0-16,2-11 0 15,4-54 0 1,-3 53 0-16,3-53 0 16,0 0 0-16,0 0 0 15,0 42 0 1,0-42 0-16,0 0 0 16,0 0 0-1,-2 22 0-15,2-22 0 16,2 4 0-1,3-12 0-15,-3-5 0 16,0-8 0-16,-2-4 0 16,0 25 0-1,-4-29 0-15,4 29 0 16,-7-29 0 0,7 29 0-16,-13-17 0 15,-5 12 0 1,18 5 0-16,-16 7 0 15,7 6 0 1,9 3 0-16,14-4 0 16,15-4 0-1,13-8 0-15,24-2 0 16,7-7 0 0,-1 1 0-16</inkml:trace>
  <inkml:trace contextRef="#ctx0" brushRef="#br0" timeOffset="140379.341">13327 8653 255 0,'-33'-36'0'0,"11"14"0"16,-3 2 0-16,-5 5 0 15,-1-2 0 1,-5 4 0-16,-8-2 0 15,-5 1 0 1,-4 1 0-16,1-1 0 16,-16 4 0-1,-12-1 0-15,-5 4 0 16,-9 7 0-16,-2 8 0 16,2 8 0-1,0 15 0-15,0 7 0 16,-1 9 0-1,6 9 0-15,4 5 0 16,4 4 0 0,6 4 0-16,7 2 0 15,12 5 0-15,7 7 0 16,6 7 0 0,12 6 0-16,9 4 0 15,11-2 0 1,9 1 0-16,10-9 0 15,7-5 0 1,12-11 0-16,4-5 0 16,11-6 0-1,11-8 0-15,9-6 0 16,11-6 0-16,4-8 0 16,3-5 0-1,4-12 0-15,1-4 0 16,-2-6 0-1,5-4 0 1,-1 1 0-16,5-8 0 16,6-3 0-16,-4-10 0 15,2-11 0 1,4-11 0-16,8-15 0 16,-7-15 0-1,-12-7 0-15,-10-6 0 16,-6-7 0-16,-8-3 0 15,-9-2 0 1,-10-4 0-16,-11 1 0 16,-13 0 0-1,-12 0 0-15,-13 2 0 16,-18 2 0 0,-14 5 0-16,-17 9 0 15,-12 4 0 1,-15 12 0-16,-17 20 0 15,-19 23 0 1,12 15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3-11-06T12:11:28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13305 8090 255 0,'-42'58'0'0,"7"-7"0"16,-12 14 0-16,-10 18 0 15,-10 12 0-15,-1 10 0 16,2 1 0 0,-3 7 0-16,5-2 0 15,2 1 0 1,3-2 0-16,4-12 0 16,3 5 0-1,2-4 0-15,6-13 0 16,8-14 0-1,5-11 0-15,7-10 0 16,-3-5 0-16,27-46 0 16,-32 39 0-1,7-14 0-15</inkml:trace>
  <inkml:trace contextRef="#ctx0" brushRef="#br0" timeOffset="548.351">11991 8336 255 0,'0'0'0'0,"0"0"0"15,0 0 0-15,0 0 0 16,0 0 0-16,0 0 0 15,23 11 0 1,19 12 0 0,14 3 0-16,7 8 0 15,1 5 0-15,6 3 0 16,-5 9 0 0,-7 3 0-16,0 8 0 15,-2 3 0 1,-2 11 0-16,0 9 0 15,-2 4 0-15,-4 3 0 16,2 2 0 0,-4 1 0-16,4-5 0 15,-4 2 0 1,4-8 0-16,-1-5 0 16,-4-5 0-1,-11-20 0-15</inkml:trace>
  <inkml:trace contextRef="#ctx0" brushRef="#br0" timeOffset="18898.398">21092 3767 255 0,'77'0'0'0,"11"-1"0"16,30-9 0 0,26-9 0-1,4-6 0-15,-22 6 0 16,-24 4 0-1,-21 6 0 1,-8 9 0 15,-10 5 0-31,0 2 0 0,3 6 0 16,-66-13 0 0,57 2 0-16</inkml:trace>
  <inkml:trace contextRef="#ctx0" brushRef="#br0" timeOffset="19669.195">21779 3861 255 0,'0'0'0'0,"0"0"0"15,0 0 0-15,0 0 0 16,0 0 0 0,0 0 0-16,-2-11 0 15,-7-7 0 1,5 3 0-1,-1-2 0-15,0 4 0 0,1 5 0 32,-1 0 0-32,1 1 0 0,-3 2 0 15,-1 2 0 1,4 1 0 0,0 0 0-16,1 0 0 15,1 1 0 1,0 1 0-16,2 0 0 0,0 3 0 15,0 7 0 1,0 5 0-16,-2 8 0 16,0 14 0-1,-2 14 0-15,-4 5 0 16,-3 12 0 0,3 5 0-1,-1-2 0-15,2 0 0 16,-2-19 0-16,9-52 0 15,-6 46 0 1,6-46 0-16,0 0 0 16,0 0 0-16,-7 36 0 15,7-36 0 1,0 0 0-16,0 0 0 16,-5 24 0-1,3-11 0-15</inkml:trace>
  <inkml:trace contextRef="#ctx0" brushRef="#br0" timeOffset="108668.548">22112 6556 255 0,'0'0'0'0,"0"0"0"15,0 0 0-15,0 0 0 16,0 0 0 0,0 0 0-16,0 0 0 15,0 0 0 1,0 0 0-16,0 0 0 16,0 0 0-1,0-21 0-15,-4-18 0 16,0-11 0-1,2 6 0-15,2-1 0 16,-2 0 0-16,-2-1 0 16,4-2 0-1,0-3 0-15,4-3 0 16,-4-9 0 0,2-2 0-16,0 3 0 15,0 5 0-15,0 3 0 16,0 1 0-1,-2 9 0 1,2 2 0-16,1-1 0 16,-3 43 0-1,2-45 0-15,-2 45 0 16,2-49 0 0,-2 49 0-16,0-47 0 15,0 47 0-15,0 0 0 16,0 0 0-1,0-41 0-15,0 41 0 16,0 0 0 0,0 0 0-16,0-32 0 15,0 32 0-15,0 0 0 16,0 0 0 0,-2-21 0-16,2 21 0 15,0 0 0 1,0 0 0-16,0-11 0 15,0 11 0 1,0 0 0-16,0 0 0 16,0-8 0-1,0 8 0-15,0 0 0 16,0 0 0 0,0-8 0-16,0 8 0 15,0 0 0 1,0 0 0-16,0-6 0 15,0 6 0-15,0 0 0 16,-5-5 0 0,5 5 0-16,0 0 0 15,-12-7 0 1,12 7 0-16,-24-7 0 16,-3 3 0-1,27 4 0-15,-33-2 0 16,-5 2 0-16,-9 0 0 15,47 0 0 1,-57 2 0-16,-11 6 0 16,-2-2 0-1,3 3 0-15,0-3 0 16,3 4 0 0,0-4 0-16,-3 3 0 15,-2-3 0 1,-2 0 0-16,-11 3 0 15,0-5 0 1,3-2 0-16,1 1 0 16,-1 1 0-1,-3-4 0-15,-1-3 0 16,3 2 0-16,-3-4 0 16,-5 3 0-1,6 0 0-15,-3-3 0 16,-2 1 0-1,-1 4 0-15,1-1 0 16,-1 1 0 0,-3-1 0-16,-3 2 0 15,4-2 0 1,-4-4 0-16,3-1 0 16,1-2 0-1,4 8 0-15,0 0 0 16,-3-2 0-16,-5 0 0 15,2 0 0 1,-2 0 0-16,3 2 0 16,-4 0 0-1,6 0 0-15,-3-2 0 16,-2-1 0 0,4 0 0-16,1 2 0 15,1-4 0-15,9 2 0 16,-9 1 0-1,-3 2 0-15,-6-4 0 16,6 1 0 0,5-4 0-16,6 3 0 15,-5 1 0 1,0 1 0-16,-3-3 0 16,-3 5 0-1,-4 0 0-15,6 0 0 31,-3 1 0-31,1 5 0 0,-1-3 0 16,0 0 0-16,4-2 0 31,5-1 0-31,-5 0 0 0,-1 0 0 16,-4 0 0 0,4 0 0-16,1 0 0 15,6 4 0 1,1-2 0-16,1 2 0 15,-4 0 0-15,7 3 0 16,-3-3 0 0,1-1 0-1,0 0 0-15,1-3 0 16,4 0 0-16,2 2 0 16,4 0 0-1,2 2 0-15,1 0 0 16,-4 2 0-1,-1-5 0-15,4 4 0 16,6-4 0-16,-1 4 0 16,0-4 0-1,1 3 0 1,6-4 0-16,3 0 0 16,4-4 0-16,6 3 0 15,3-8 0 1,38 9 0-16,-47-6 0 15,0-3 0 1,47 9 0-16,-49-9 0 16,-3 0 0-1,52 9 0-15,-48-7 0 16,48 7 0-16,-49-6 0 16,49 6 0-1,0 0 0-15,-48-10 0 31,48 10 0-31,0 0 0 0,0 0 0 16,-45-9 0 0,45 9 0-16,0 0 0 15,0 0 0 1,-35-4 0-16,35 4 0 16,0 0 0-1,0 0 0-15,-29-6 0 16,29 6 0-1,0 0 0-15,0 0 0 16,-18-3 0-16,18 3 0 16,0 0 0-1,0 0 0-15,-11-1 0 16,11 1 0 0,0 0 0-16,0 0 0 15,-10 0 0 1,10 0 0-16,0 0 0 15,0 0 0-15,-7-3 0 16,7 3 0 0,0 0 0-16,0 0 0 15,-6-2 0 1,6 2 0 0,0 0 0-16,0 0 0 15,-5 0 0-15,5 0 0 16,0 0 0-1,0 0 0-15,-2-3 0 16,2 3 0 0,0 0 0-16,0 0 0 15,-2 0 0 1,2 0 0-16,0 0 0 16,0 0 0-1,-2 0 0-15,2 0 0 16,0 0 0-1,0 0 0-15,0-2 0 16,0 2 0-16,0 0 0 16,0 0 0-1,-7 0 0-15,7 0 0 16,0 0 0 0,0 0 0-1,-11-3 0-15,11 3 0 0,-13 5 0 16,13-5 0-1,-14 12 0 1,3 5 0-16,-2 8 0 16,13-25 0-16,-12 30 0 15,-1 2 0 1,-3 12 0-16,6-5 0 16,1 3 0-1,-3 4 0-15,4 0 0 16,-4 4 0-16,0 2 0 15,3-2 0 1,3 6 0-16,-4 10 0 16,0 7 0-1,-1 5 0-15,1 3 0 16,0-3 0 0,-3-3 0-16,1 6 0 15,3 0 0 1,3-3 0-16,1-2 0 15,3 0 0 1,-3-2 0-16,1 0 0 16,-3 4 0-16,1-1 0 15,4 2 0 1,-3 0 0 0,3 4 0-16,-1-1 0 15,1 1 0-15,-2 2 0 16,-4-2 0-1,2 0 0-15,3-1 0 16,1-1 0 0,2 4 0-16,0 0 0 15,2 2 0 1,-2 2 0-16,3 3 0 16,-6-5 0-1,-1-6 0-15,1-1 0 16,1-1 0-1,0-1 0-15,-3 1 0 16,1 3 0-16,2-1 0 16,4-1 0-1,2 3 0-15,1-1 0 16,2-1 0 0,-3 4 0-16,1 3 0 15,-3-2 0 1,-4 7 0-16,0 3 0 15,-5 1 0 1,-2 1 0-16,2 2 0 16,-1 2 0-16,-2 2 0 15,6 0 0 1,1 2 0-16,1 1 0 16,-2 5 0-1,-2 1 0-15,-1-5 0 31,-3-1 0-31,-2-3 0 0,1 0 0 16,-1 2 0 0,-5 0 0-16,-1 4 0 15,7-1 0 1,-2 2 0-16,2-9 0 16,1-6 0-16,0-2 0 15,1-4 0 1,1-7 0-16,0-10 0 15,4-6 0 1,0-7 0-16,-1-1 0 16,-1-1 0-1,6-58 0-15,-14 53 0 16,14-53 0 0,0 0 0-16,0 0 0 15,-17 43 0-15</inkml:trace>
  <inkml:trace contextRef="#ctx0" brushRef="#br0" timeOffset="110385.575">22302 6515 255 0,'-6'-45'0'0,"-1"20"0"15,1 0 0-15,-1 7 0 16,-3 1 0-16,-1 9 0 15,-3 2 0 1,1 3 0 0,-1 3 0-16,4 3 0 15,-3 1 0-15,-1 0 0 16,1 1 0 0,-1 0 0-16,3-1 0 15,3-2 0 1,0 1 0-16,2-3 0 15,1 2 0-15,3-2 0 16,0 2 0 0,2 0 0-16,2 5 0 15,3 0 0 1,-1 3 0-16,0 8 0 16,-2 11 0-1,-2 6 0-15,-4 7 0 16,-2 20 0-1,-3 19 0-15,-1 14 0 16,3 13 0-16,3 0 0 16,6-1 0-1,7 1 0-15,1 0 0 16,-1 9 0 0,-3 2 0-16,4 2 0 15,-4 1 0 1,1 6 0-16,-1 10 0 15,-6-4 0 1,-4 2 0-16,4 6 0 16,-2 5 0-16,-3 17 0 15,3 3 0 1,2 3 0-16,-2-4 0 16,-2-10 0-1,-2-13 0 1,0-11 0-16,2-19 0 15,-3-24 0-15,1-18 0 16,-3-12 0 0,9-59 0-16,-2 48 0 15,2-48 0 1,5 50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3-11-06T12:19:28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12497 8897 255 0,'-41'-52'0'0,"8"11"0"15,-3 3 0-15,-5-9 0 16,-14-3 0 0,-3-2 0-16,-7-1 0 15,-2 4 0 1,-6 6 0-16,-4-2 0 16,-6 3 0-1,-9 1 0-15,1 4 0 16,-6 4 0-16,1 1 0 15,-2 5 0 1,-4 2 0 0,-9 6 0-16,-6 5 0 15,-1 10 0 1,0 5 0-16,3 8 0 16,2 12 0-16,1 8 0 15,-3 9 0 1,8 11 0-16,4 7 0 15,1 7 0 1,2 1 0-16,5 10 0 16,2 5 0-1,8 5 0-15,-8 6 0 16,2 8 0 0,1 6 0-16,-7 5 0 15,-3 9 0-15,-6 1 0 16,7-3 0-1,1-1 0 1,-15-4 0-16,-6-3 0 16,0-6 0-16,-8-2 0 15,-5 1 0 1,-7-4 0-16,3-11 0 16,-2-7 0-1,7-15 0-15,-5-9 0 16,-1-13 0-1,11-15 0-15,10-12 0 16,5-12 0 0,1-11 0-16,7-13 0 15,13-10 0-15,8-8 0 16,4-7 0 0,10-6 0-16,13 5 0 15,3-2 0 1,2 3 0-16,10 10 0 15</inkml:trace>
  <inkml:trace contextRef="#ctx0" brushRef="#br0" timeOffset="1684.142">3822 8685 255 0,'-5'76'0'0,"1"-10"0"16,2 18 0-16,-1 17 0 15,0 8 0-15,-8-4 0 16,10-13 0-1,-6-10 0 1,0-13 0-16,3-18 0 16,4-51 0-16,-10 40 0 15,0-19 0 1</inkml:trace>
  <inkml:trace contextRef="#ctx0" brushRef="#br0" timeOffset="2215.595">3412 8651 255 0,'0'0'0'0,"0"0"0"16,0 0 0 0,13-15 0-16,14-18 0 15,12-6 0-15,14-4 0 31,10 5 0-31,12 5 0 0,2 10 0 16,0 10 0 0,-8 13 0-16,-8 7 0 15,-5 11 0 1,-8 4 0-16,-3 7 0 16,-19 0 0-16,-12 1 0 15,-12-3 0 1,-6 4 0-16,-11 1 0 15,-13 3 0 1,-12 7 0-16,-10 5 0 16,-7 0 0-1,3-4 0-15,54-43 0 16,-47 29 0 0,7-19 0-16,15-7 0 15</inkml:trace>
  <inkml:trace contextRef="#ctx0" brushRef="#br0" timeOffset="2869.273">4231 9013 255 0,'0'0'0'0,"0"0"0"0,0 0 0 16,0 0 0-16,0 0 0 16,0 0 0-1,0 0 0-15,0 0 0 31,0 22 0-31,0 17 0 0,0 8 0 16,0-2 0 0,0-8 0-16,0-3 0 15,0-9 0 1,0-8 0-16,0-3 0 16,0-2 0-16,0-6 0 15,2-3 0 1,4-12 0-16,2-8 0 15,5-7 0 1,10-9 0-16,12-15 0 16,12-8 0-1,18-7 0-15,2 6 0 16,-3 14 0 0,-64 43 0-16,62-21 0 15,-62 21 0-15,56-10 0 16,-11 10 0-1</inkml:trace>
  <inkml:trace contextRef="#ctx0" brushRef="#br0" timeOffset="3553.583">5067 9018 255 0,'0'0'0'15,"0"0"0"-15,0 0 0 16,0 0 0-16,0 0 0 31,0 0 0-31,0 0 0 16,-15 0 0-16,-12-5 0 15,0 5 0-15,4 5 0 16,0 9 0 0,1 5 0-16,3 7 0 15,7 2 0 1,5 7 0-16,7 8 0 16,7-2 0-1,1-3 0-15,8-5 0 16,5-6 0-1,-21-27 0 1,25 16 0-16,7-12 0 16,-1-8 0-16,1-6 0 15,-3-12 0-15,-9-2 0 16,-4-3 0 0,-9-2 0-16,-9-3 0 15,-12 6 0 1,-8 1 0-16,-5 9 0 15,-3 7 0 1,8 7 0-16,1 2 0 16,9 2 0-16,5-2 0 15,3-2 0 1</inkml:trace>
  <inkml:trace contextRef="#ctx0" brushRef="#br0" timeOffset="4282.752">5451 8580 255 0,'0'0'0'0,"0"0"0"15,5 28 0-15,-1 27 0 16,8 24 0 0,0 11 0-16,-3 2 0 15,-4-16 0 1,0-13 0-1,-5-63 0-15,0 0 0 16,0 0 0-16,0 40 0 16,0-40 0-16,-2 8 0 15,2-8 0 1,-3-12 0-16,3 12 0 16,0 0 0-1,0 0 0-15,-5-21 0 16,5 21 0-16,0 0 0 15,0 0 0 1,-2-18 0 0,2 18 0-16,4-15 0 15,12 5 0 1,5-1 0-16,2 5 0 16,6 1 0-16,3 4 0 15,0 1 0 1,-1 1 0-1,-31-1 0-15,27 7 0 0,-27-7 0 16,22 12 0 0,-11 3 0-16,-13 5 0 15,-9 2 0 1,-9 0 0-16,-7 4 0 16,-9-5 0-1,1 2 0-15,35-23 0 16,-41 18 0-16,41-18 0 15,0 0 0 1,-35 4 0 0,12-8 0-16</inkml:trace>
  <inkml:trace contextRef="#ctx0" brushRef="#br0" timeOffset="4766.219">6424 8307 255 0,'0'0'0'0,"0"0"0"16,0 0 0-16,0 0 0 16,-16 0 0-16,-19 4 0 15,-7 14 0 1,2 10 0-1,5 13 0-15,-3 14 0 16,3 11 0-16,10 10 0 16,12 7 0-1,16-3 0-15,14-8 0 16,12-10 0 0,2-16 0-16,14-10 0 15,2-10 0 1,0-18 0-16,-3-12 0 15,-8-5 0-15</inkml:trace>
  <inkml:trace contextRef="#ctx0" brushRef="#br0" timeOffset="5952.657">6709 8575 255 0,'-12'-11'0'15,"10"9"0"-15,0 0 0 16,2 2 0-16,0 0 0 16,0 25 0-16,0 22 0 15,0 10 0 1,0 1 0 0,0-6 0-16,2-16 0 15,5-7 0-15,-4-11 0 16,-1-8 0-1,-2-2 0-15,-2-4 0 16,-1-4 0 0,1-4 0-16,-1-10 0 15,6-8 0 1,2-3 0-16,3-6 0 16,10-5 0-1,10-11 0-15,7-2 0 16,7-1 0-16,-4 10 0 15,-5 11 0 1,-8 14 0-16,-5 5 0 16,2 8 0-1,-2 6 0-15,0 9 0 16,-12 4 0 0,-4-1 0-16</inkml:trace>
  <inkml:trace contextRef="#ctx0" brushRef="#br0" timeOffset="6436.773">7299 8725 255 0,'0'0'0'0,"0"0"0"15,0 0 0-15,0 0 0 16,13-11 0 0,9-14 0-16,-3-1 0 15,-6-1 0 1,-4-1 0-16,-1 5 0 15,-8 0 0 1,-5 8 0-16,-10 0 0 16,0 13 0-1,-1 6 0-15,1 13 0 16,1 8 0 0,4 15 0-16,5 7 0 15,10 1 0-15,5-2 0 16,9-10 0-1,5-10 0-15,8-10 0 16,4-14 0 0,8-13 0-16,-4-12 0 15,-6-6 0 1,-7 2 0-16</inkml:trace>
  <inkml:trace contextRef="#ctx0" brushRef="#br0" timeOffset="7049.088">7760 8495 255 0,'0'0'0'0,"0"0"0"15,0 0 0 1,0 0 0-16,3 20 0 16,1 16 0-16,0-1 0 15,-2-5 0 1,-2-13 0-16,2-5 0 16,2-8 0-1,2-6 0-15,5-12 0 16,3-3 0-16,1-2 0 15,3 2 0 1,-3 1 0 0,-1 6 0-16,-1 9 0 15,-4 10 0-15,1 11 0 16,-8 6 0 0,-2-1 0-16,-2-4 0 15,0-1 0 1,2-6 0-1,2-7 0-15,5-1 0 16,1-12 0-16,8-8 0 16,4-4 0-1,2-5 0-15,-4 5 0 16,2 4 0-16,-2 5 0 16,-5 9 0 15,-1 8 0-31,-6 7 0 0,-4 8 0 15,-2 6 0-15,0 1 0 16,2 4 0 0,-2-34 0-16,5 25 0 15</inkml:trace>
  <inkml:trace contextRef="#ctx0" brushRef="#br0" timeOffset="8886.213">8394 8683 255 0,'33'-41'0'0,"-17"12"0"0,-4 2 0 0,-6 1 0 15,-6 4 0 1,-2 5 0-16,-6 9 0 15,0 10 0 1,-4 11 0-16,0 13 0 16,6 13 0-1,6 7 0 1,6-4 0-16,6-9 0 0,2-13 0 16,6-9 0-1,3-11 0 1,3-13 0-1,-4-5 0 1</inkml:trace>
  <inkml:trace contextRef="#ctx0" brushRef="#br0" timeOffset="8907.638">8691 8454 255 0,'0'0'0'15,"0"0"0"-15,0 0 0 0,0 0 0 0,0 0 0 0,0 0 0 16,0 0 0-1,0 0 0-15</inkml:trace>
  <inkml:trace contextRef="#ctx0" brushRef="#br0" timeOffset="9137.945">8367 8575 255 0,'0'0'0'0,"0"0"0"0,0 0 0 16,0 0 0-1,0 0 0-15,0 0 0 16,0 0 0-16,0 0 0 31,0 0 0-31,17 0 0 16,20-4 0-16,7-5 0 15,-4-4 0-15,-4-8 0 16,-5 1 0 0,-7-5 0-1,-24 25 0-15,20-24 0 16,-14-5 0-16,-6 3 0 16,-4 3 0-1,-11 5 0-15,-5 6 0 16,-2 8 0-16,-3 10 0 15,3 11 0 1,7 5 0-16,2 7 0 16,5 4 0-1,8 3 0-15,10 8 0 16,5-4 0 0,5-7 0-16,2-4 0 15,5-7 0 1,-5-4 0-16,-22-18 0 15,26 12 0 1,-9-5 0-16</inkml:trace>
  <inkml:trace contextRef="#ctx0" brushRef="#br0" timeOffset="9732.387">8835 8332 255 0,'0'0'0'0,"0"0"0"16,0 0 0-16,0 0 0 16,0 0 0-16,0 0 0 15,0 21 0 1,0 20 0-16,0 7 0 15,0-8 0 1,0-11 0-16,0-10 0 16,0-6 0-1,2-2 0-15,4-8 0 16,8-9 0 0,1-3 0-16,3-5 0 15,0 4 0 1,-2 0 0-16,-1 6 0 15,-1 6 0 1,-4 0 0-16,0 9 0 16,-3 0 0-16,-2 1 0 15,-3-5 0 1,0-2 0-16,2 1 0 16,7-4 0-16,1-7 0 15,5-3 0 1,3-7 0-1,-1 2 0-15,-2 3 0 16,-17 10 0-16,20-3 0 16,-3 10 0-1,3 8 0-15,-7 12 0 16,1 8 0 0,-14-35 0-16,0 0 0 15,15 40 0 1</inkml:trace>
  <inkml:trace contextRef="#ctx0" brushRef="#br0" timeOffset="10366.375">9342 7904 255 0,'0'0'0'0,"0"0"0"16,0 0 0-16,0 0 0 15,0 27 0 1,0 27 0-16,8 30 0 15,7 16 0 1,-1 0 0-16,-2-13 0 16,-1-21 0-1,-11-66 0-15,5 54 0 16,-5-54 0 0,0 0 0-16,0 0 0 15,0 43 0-15,0-43 0 16,-3 11 0-1,1-17 0-15,4-3 0 16,6-7 0 0,5 3 0-1,-13 13 0-15,20-14 0 16,4 6 0-16,-24 8 0 16,24 0 0-1,-24 0 0-15,0 0 0 16,20 6 0-1,-12 7 0-15,-6 1 0 16,-10 2 0 0,-8-1 0-16,-5 4 0 15,-1-2 0-15,22-17 0 16,-29 18 0 0,29-18 0-16,-31 13 0 15,31-13 0-15,-29 4 0 16</inkml:trace>
  <inkml:trace contextRef="#ctx0" brushRef="#br0" timeOffset="10783.493">9771 8532 255 0,'0'0'0'0,"0"0"0"16,0 0 0-16,16-8 0 15,7-12 0 1,-4-1 0-16,-5 2 0 15,-4 1 0 1,-8-2 0-16,-7 2 0 16,-7 2 0-1,1 7 0-15,-2 9 0 16,1 7 0 0,6 3 0-16,4 11 0 15,4 5 0-15,7 5 0 16,7-1 0-1,6 0 0 1,10-4 0-16,4-14 0 16,-3-6 0-16</inkml:trace>
  <inkml:trace contextRef="#ctx0" brushRef="#br0" timeOffset="11389.326">10130 8132 255 0,'0'0'0'0,"0"0"0"16,4 27 0-16,-2 18 0 16,0 14 0-1,-4 7 0-15,-6-1 0 16,8-65 0-16,0 0 0 15,0 0 0 1,-12 53 0-16,12-53 0 16,-5 25 0-1,10-32 0-15,9-11 0 16,8-3 0 0,9-1 0-16,6 3 0 15,-4 8 0 1,-6 11 0-16,-6 11 0 15,-21-11 0-15,19 15 0 16</inkml:trace>
  <inkml:trace contextRef="#ctx0" brushRef="#br0" timeOffset="11769.941">10478 7585 255 0,'0'0'0'15,"0"0"0"-15,23 5 0 16,12 8 0-16,11 15 0 15,-1 10 0 1,6 17 0-16,2 18 0 16,-1 14 0-1,-16-6 0-15,-14-10 0 16,-9-1 0-16,-10-5 0 16,-17 6 0-1,-13 12 0-15,-8 1 0 16,-20 11 0-1,-11 0 0-15,-7-11 0 16,18-30 0-16</inkml:trace>
  <inkml:trace contextRef="#ctx0" brushRef="#br0" timeOffset="67332.878">20798 13080 255 0,'52'0'0'0,"-18"0"0"16,-1-5 0-1,3-3 0-15,4-2 0 16,1-8 0-16,1 0 0 15,-4-3 0 1,2 0 0 0,0-7 0-16,4 0 0 15,-4-6 0 1,-3-2 0-16,-1-5 0 16,5-7 0-16,1-6 0 15,-4 0 0 1,-5 3 0-16,-6-1 0 15,-2 3 0 1,-2-2 0-16,-3-2 0 16,-9 0 0-16,-2 7 0 15,-5-3 0 1,1 1 0-16,-10-1 0 16,-6 3 0-1,-2 3 0-15,-5-2 0 16,-3 6 0-1,-6-2 0-15,-4 3 0 16,0 1 0 0,0 4 0-16,-7 3 0 15,-3 0 0-15,1 5 0 16,-4-1 0 0,-1 5 0-16,0 2 0 15,-5-2 0 1,2 6 0-16,-6-3 0 15,-5 0 0 1,1 2 0-16,0 2 0 16,2 1 0-1,-2 7 0-15,3-1 0 16,-6 2 0-16,-2 0 0 16,3 5 0-1,-3 3 0-15,1-1 0 16,-4 3 0-1,2 3 0-15,-4 4 0 16,3-1 0 0,-4 7 0-16,-4 5 0 15,-2 0 0 1,4 4 0-16,8-2 0 16,3 0 0-1,-2 0 0-15,0 2 0 16,-2-1 0-1,2 3 0-15,1 2 0 16,1 3 0-16,2 5 0 16,-1 0 0-1,3 6 0 1,0 5 0-16,7 1 0 16,4-4 0-16,5 6 0 15,0 1 0 1,-2-1 0-16,5 7 0 15,8-6 0 1,7 4 0-16,2 1 0 16,7-2 0-16,6 2 0 15,0 2 0 1,7-4 0-16,4-1 0 16,1-2 0-1,2 0 0-15,6-4 0 16,5-11 0-1,2-6 0-15,2 1 0 16,5-4 0 0,5-4 0-16,4-3 0 15,1-4 0 1,6-1 0-16,1 0 0 16,4-2 0-16,1 0 0 15,2-2 0 1,0-4 0-16,1 0 0 15,10-4 0 1,2 1 0-16,-4-5 0 16,2-2 0-1,-1-4 0-15,-1-1 0 16,3 0 0 0,-2-2 0-16,1 1 0 15,5 0 0-15,-1-3 0 16,-4 2 0-1,5-2 0-15,0 2 0 16,-4-2 0 0,-2-1 0-16,1-2 0 15,-6-2 0 1,3-2 0-16,-9 3 0 16,-3-2 0-1,2 2 0-15,-1-5 0 16,-1-5 0-16,-1-3 0 15,2-12 0 1,-3-5 0-16,-1-6 0 16,-4-5 0-1,-2-2 0-15,-6 3 0 16,-32 53 0 0,21-52 0-16</inkml:trace>
  <inkml:trace contextRef="#ctx0" brushRef="#br0" timeOffset="68428.173">20657 13164 255 0,'52'6'0'0,"-16"-3"0"16,6-1 0 0,-2 2 0-16,2 7 0 15,-3 5 0 1,-3 1 0 0,1 6 0-1,-3 2 0 1,-4 8 0-1,-3 3 0 1,-5 4 0 0,-2 5 0-16,-2 5 0 0,-7 1 0 15,-4 6 0-15,-3 13 0 16,-6 6 0-16,-7 4 0 0,-4 11 0 16,-3-2 0-16,-6-7 0 15,-1-1 0 1,3-1 0-16,-2 1 0 15,-1 4 0 1,-2-1 0-16,4-1 0 16,-6 2 0-1,-2 1 0-15,2 3 0 16,-1-1 0-16,2-4 0 31,7-1 0-31,0 2 0 16,-1 0 0-1,7 2 0 1,1 0 0 0,3 1 0-16,1 0 0 15,1-5 0 1,5 4 0-16,4-1 0 16,3-4 0-16,1-1 0 15,7-7 0 1,7-7 0-16,1-15 0 15,5-10 0 1,0-12 0-16,10-9 0 16,5-7 0-1,9-11 0-15,2-8 0 16,16-10 0 0,2-8 0-16,6-13 0 15,0-8 0-15,-1 1 0 16,-7 2 0-1,-21 9 0 1</inkml:trace>
  <inkml:trace contextRef="#ctx0" brushRef="#br0" timeOffset="70535.265">22043 15737 255 0,'0'0'0'16,"0"0"0"-1,0 0 0-15,0 0 0 16,0 0 0-16,0 0 0 16,0 0 0-1,0 0 0 1,0 0 0-16,0 0 0 15,0 0 0-15,0 0 0 16,0 0 0-16,0 0 0 16,0 0 0-1,0 0 0-15,0 0 0 16,0 0 0 0,0 0 0-16,0 0 0 15,0 0 0 1,0 0 0-16,0 0 0 15,0 0 0 1,0 0 0-16,0 0 0 16,0 0 0-1,0 0 0-15,0 0 0 16,0 0 0 0,0 0 0-16,0 0 0 15,0 0 0-15,0 0 0 16,0 0 0-1,0 0 0-15,0 0 0 16,0 0 0 0,0 0 0-16,0 0 0 15,0 0 0 1,0 0 0-16,0 0 0 16,0 0 0-16,0 0 0 15,0 0 0 1,0 0 0-16,0 0 0 15,0 0 0 1,0 0 0-16,0 0 0 16,0 0 0-1,0 0 0-15,0 0 0 16,0 0 0 0,0 0 0-16,0 0 0 15,0 0 0-15,0 0 0 16,0 0 0-1,0 0 0-15,0 0 0 16,0 0 0 0,6-6 0-16,1-7 0 15,-1 3 0 1,-1 1 0-16,0 3 0 16,-1 1 0-1,-2 3 0-15,0-1 0 16,-2 3 0-1,2 5 0-15,-2 2 0 16,0 4 0 0,0 5 0-16,3 9 0 15,-3 3 0-15,2 5 0 16,0 8 0 0,0 11 0-16,-2-2 0 15,2 5 0 1,-2-55 0-16,7 60 0 15,-7-60 0 1,2 70 0-16,-2-70 0 16,0 0 0-1,4 60 0-15,-4-60 0 16,0 0 0 0,0 0 0-16,4 42 0 15,-4-42 0 1,2 14 0-16,-4-19 0 15,0-8 0-15,0-5 0 16,0-5 0 0,0-6 0-16,0 1 0 15,-2-6 0 1,4 0 0-16,-3 0 0 16,6 6 0-1,3-4 0-15,0 5 0 16,7 5 0-1,1-2 0-15,3 4 0 16,6 1 0-16,-1 2 0 16,7-1 0-1,0-1 0-15,3 4 0 16,4 2 0 0,12-3 0-16,4 6 0 15,0 0 0 1,2 3 0-16,5 3 0 15,-59 4 0 1,66-5 0-16,-6 1 0 16,-18 2 0-16</inkml:trace>
  <inkml:trace contextRef="#ctx0" brushRef="#br0" timeOffset="71649.83">23047 15695 255 0,'0'0'0'0,"0"0"0"0,0 0 0 15,0 0 0-15,0 0 0 16,0 0 0 0,0 0 0-16,0 0 0 15,0 0 0 1,0 0 0-16,16 3 0 15,11-2 0 1,0-5 0 0,-4-12 0-16,-1-7 0 15,-4-3 0-15,-5 0 0 16,-4-1 0 0,-4 4 0-16,-5 1 0 15,-5 6 0-15,-4 5 0 16,-6 11 0-1,-1 13 0-15,-3 18 0 16,-3 21 0 0,-5 23 0-16,0 22 0 15,11-2 0 1,14-25 0-16,2-70 0 16,16 46 0-1,13-18 0-15,5-21 0 16,2-14 0-1,2-12 0-15,0-12 0 16,-7 0 0-16</inkml:trace>
  <inkml:trace contextRef="#ctx0" brushRef="#br0" timeOffset="72099.813">23989 15536 255 0,'0'0'0'0,"0"0"0"0,0 0 0 15,0 0 0-15,0 0 0 16,0 0 0-1,-16-2 0-15,-17-7 0 16,2 6 0 0,-3-3 0-16,2 6 0 15,1 7 0 1,2 11 0-16,0 13 0 16,6 19 0-16,0 14 0 15,7 12 0 1,6-2 0-16,15-5 0 15,10-20 0 1,4-19 0-16,8-8 0 16,4-18 0-1,0-12 0-15,7-17 0 16,10-15 0 0,3-16 0-16,4-12 0 15,-5 10 0-15</inkml:trace>
  <inkml:trace contextRef="#ctx0" brushRef="#br0" timeOffset="72641.521">24415 15462 255 0,'0'0'0'0,"0"0"0"0,0 0 0 15,0 0 0-15,0 0 0 16,0 0 0 0,-2 22 0-16,-8 23 0 15,3 13 0 1,3 14 0-16,6 9 0 15,10-8 0-15,-12-73 0 16,20 56 0 0,5-24 0-16,-1-19 0 15,-7-15 0 1,-3-9 0-16,-3-9 0 16,3-7 0-1,-1-9 0-15,-2-7 0 16,-2-1 0-1,-2-1 0-15,-1 8 0 16,2 4 0 0,-6 17 0-16,2 0 0 15,4 13 0-15,-2 11 0 16,5 13 0 0,1 10 0-16,3 7 0 15,5 11 0 1,5-2 0-16,-25-47 0 15,0 0 0 1,19 31 0-16</inkml:trace>
  <inkml:trace contextRef="#ctx0" brushRef="#br0" timeOffset="73167.346">25030 15561 255 0,'0'0'0'0,"0"0"0"16,0 0 0-16,0 17 0 15,0 21 0 1,0 5 0-16,0-3 0 15,0-6 0 1,0-10 0 0,-4-1 0-16,2-7 0 15,-2-1 0-15,2-3 0 16,0-6 0 0,2-4 0-16,0-6 0 15,-2-15 0 1,4-6 0-16,2-9 0 15,6-9 0-15,5-4 0 16,3 0 0 0,5 5 0-1,7 6 0-15,-2 7 0 16,8 6 0-16,4 6 0 16,0 8 0-1,-2 7 0-15,1 4 0 16,-1 4 0-1,-38-6 0-15,33 10 0 16,-33-10 0-16,31 4 0 16</inkml:trace>
  <inkml:trace contextRef="#ctx0" brushRef="#br0" timeOffset="73636.977">25768 15270 255 0,'0'0'0'0,"0"0"0"16,0 0 0-1,0 23 0-15,0 21 0 16,0 14 0-1,0 9 0-15,0 0 0 16,0-67 0 0,0 62 0-16,-2-4 0 15,2-58 0 1,0 0 0-16,0 0 0 16,-12 42 0-16,12-42 0 15,-15 15 0 1,1-26 0-16,10-9 0 15,2-5 0 1,6-3 0-16,6-5 0 16,5 2 0-1,7 0 0-15,7-5 0 16,6 1 0 0,0 2 0-16,3 3 0 15,-3 1 0 1,4 2 0-16,-3 5 0 15,-36 22 0 1,31-20 0-16</inkml:trace>
  <inkml:trace contextRef="#ctx0" brushRef="#br0" timeOffset="74100.653">26352 15484 255 0,'0'0'0'0,"0"0"0"16,0 0 0-16,0 0 0 15,0 0 0 1,5-15 0-16,6-25 0 16,-2-7 0-1,0 2 0-15,-4 5 0 16,-5 2 0-16,-5 9 0 16,1 9 0-1,-3 9 0-15,-2 9 0 16,-2 15 0-1,1 15 0-15,5 13 0 16,3 14 0 0,4 6 0-16,13 0 0 15,2-15 0 1,8-14 0-16,2-12 0 16,-7-16 0-1,0-11 0-15,-4-3 0 16</inkml:trace>
  <inkml:trace contextRef="#ctx0" brushRef="#br0" timeOffset="74516.438">26795 15341 255 0,'0'0'0'0,"0"0"0"16,0 0 0-16,0 20 0 16,0 19 0-16,0 6 0 15,0-10 0 1,0-8 0 0,0-11 0-16,2-5 0 15,5-9 0-15,0-9 0 16,2-8 0-1,6-12 0-15,-1-3 0 16,1 2 0 0,1 6 0-16,0 4 0 15,-2 9 0-15,-1 11 0 16,1 11 0 0,-1 12 0-16,-2 12 0 15,5 16 0 1,2 7 0-16,-18-60 0 15,0 0 0 1,17 56 0-16</inkml:trace>
  <inkml:trace contextRef="#ctx0" brushRef="#br0" timeOffset="74899.946">27339 14622 255 0,'0'0'0'0,"0"0"0"15,0 0 0-15,0 22 0 16,-6 24 0-16,-2 29 0 15,0 26 0 1,8 15 0 0,2-1 0-16,4-15 0 15,2-25 0-15,-2-13 0 16,5-14 0 0,0-14 0-16,-11-34 0 15,16 27 0-15,-16-27 0 16,11 4 0-1,-9-14 0-15,-7-7 0 16,1-3 0 0</inkml:trace>
  <inkml:trace contextRef="#ctx0" brushRef="#br0" timeOffset="75100.567">27301 15308 255 0,'0'0'0'0,"0"0"0"16,0 0 0 0,0 0 0-16,22 3 0 15,21 1 0-15,13-7 0 16,6-7 0 0,0-13 0-16,-9 1 0 15</inkml:trace>
  <inkml:trace contextRef="#ctx0" brushRef="#br0" timeOffset="75689.288">29762 14805 255 0,'0'0'0'0,"0"0"0"15,0 0 0-15,0 0 0 16,0 0 0 0,0 0 0-16,0 0 0 15,0 0 0 1,0 0 0-16,-19 0 0 15,-23 0 0 1,-8 6 0-16,0 10 0 16,0 12 0-16,-3 15 0 15,6 24 0 1,12 19 0-16,14 24 0 16,15-1 0-1,15-3 0-15,15-26 0 16,12-18 0-1,4-17 0-15,6-19 0 16,9-14 0 0,1-19 0-16,-10-9 0 15,-6-8 0-15,-17 2 0 16</inkml:trace>
  <inkml:trace contextRef="#ctx0" brushRef="#br0" timeOffset="76183.392">30121 15201 255 0,'0'0'0'0,"0"0"0"0,0 0 0 16,0 0 0-16,0 0 0 15,10-18 0 1,9-20 0-16,-4-14 0 16,-1-2 0-1,-8 3 0-15,-6 15 0 16,-6 7 0-16,-8 11 0 15,1 10 0 1,-5 9 0-16,-2 14 0 16,0 13 0-1,2 19 0-15,1 20 0 16,7 16 0 0,8 13 0-16,10-4 0 15,13-18 0 1,5-23 0-16,9-15 0 15,2-16 0-15,1-9 0 16,7-17 0 0,0-15 0-16,-5-14 0 15,-5-6 0 1</inkml:trace>
  <inkml:trace contextRef="#ctx0" brushRef="#br0" timeOffset="76485.631">30767 14241 255 0,'0'0'0'0,"0"0"0"16,-3 23 0-16,1 24 0 15,-4 31 0 1,-2 42 0-16,2 41 0 16,-1 24 0-1,5-20 0-15,2-23 0 16,9-21 0-16,13-24 0 16,-3-28 0-1,-19-69 0-15,9 38 0 16</inkml:trace>
  <inkml:trace contextRef="#ctx0" brushRef="#br0" timeOffset="76783.272">31155 13926 255 0,'0'0'0'0,"0"0"0"0,0 0 0 0,0 20 0 16,0 28 0-1,0 23 0-15,0 40 0 16,0 35 0-1,0 15 0-15,0-11 0 16,0-22 0 0,0-44 0-16</inkml:trace>
  <inkml:trace contextRef="#ctx0" brushRef="#br0" timeOffset="89538.094">17490 9946 255 0,'-35'14'0'0,"17"-11"0"16,5 3 0-16,2-4 0 15,0 0 0-15,4-4 0 16,3-7 0-1,4-5 0-15,2-9 0 16,2-5 0 0,3-6 0-1,4-6 0-15,0-12 0 16,0-4 0-16,-2-10 0 16,0-5 0-1,0-6 0-15,-3-6 0 16,-3 7 0-1,-6 5 0-15,-1-3 0 16,2-5 0 0,-7 4 0-16,0-1 0 15,0-3 0-15,5 6 0 16,-3 1 0 0,-1 1 0-1,-2 6 0-15,2 9 0 16,8 56 0-16,-9-56 0 15,-5 7 0 1,-5 20 0-16,-2 16 0 16,1 9 0-1</inkml:trace>
  <inkml:trace contextRef="#ctx0" brushRef="#br0" timeOffset="90417.141">15742 7471 255 0,'0'0'0'0,"0"0"0"16,0 0 0-16,0 0 0 15,-2-15 0 1,-7-9 0-16,5 4 0 15,-2 3 0 1,2 6 0-16,2 4 0 16,0 1 0-1,4 12 0-15,2 5 0 16,2 7 0 0,2 11 0-16,5 10 0 15,1 14 0-15,3 14 0 16,8 11 0-1,-7 7 0-15,-7 4 0 16,0 3 0 0,-4-8 0-16,-3-3 0 15,5 2 0 1,0-10 0-16,0-3 0 16,-9-70 0-1,0 0 0-15,0 0 0 16,0 41 0-16,-5-33 0 15,5-10 0 1,-2-8 0 0,-5-18 0-16,-3 1 0 15</inkml:trace>
  <inkml:trace contextRef="#ctx0" brushRef="#br0" timeOffset="90949.921">15623 7609 255 0,'0'0'0'0,"0"0"0"15,0 0 0-15,0 0 0 16,4-13 0-1,14-14 0-15,9 2 0 16,9 1 0 0,2 1 0-16,5 1 0 15,3 3 0 1,7 4 0-16,7 5 0 16,4-3 0-1,4 9 0-15,-4 4 0 16,-4 8 0-16,-3 2 0 15,-5 9 0 1,-8 1 0-16,-44-20 0 16,37 21 0-1,-37-21 0-15,26 29 0 16,-20 3 0 0,-14-4 0-16,-14-3 0 15,-11 0 0-15,-13 11 0 16,-14 4 0-1,-12-1 0-15,0-5 0 16,9-5 0 0,63-29 0-16,-49 27 0 15,49-27 0 1,-45 10 0-16,19-7 0 16</inkml:trace>
  <inkml:trace contextRef="#ctx0" brushRef="#br0" timeOffset="91516.222">16870 7436 255 0,'0'0'0'0,"0"0"0"0,0 0 0 16,0 0 0-1,0 0 0-15,-17-1 0 16,-18-6 0 0,-5 7 0-16,-4 8 0 15,2 12 0-15,1 8 0 16,-2 7 0 0,-2 9 0-16,2 10 0 15,7 6 0 1,17 2 0-1,5 3 0-15,8 5 0 16,8 0 0-16,8 5 0 16,15-6 0-1,11-15 0-15,2-17 0 16,12-17 0 0,-3-20 0-16,-3-10 0 15,9-12 0 1,4-11 0-16,-57 33 0 15,46-31 0-15,-12 6 0 16</inkml:trace>
  <inkml:trace contextRef="#ctx0" brushRef="#br0" timeOffset="92083.102">17037 7754 255 0,'0'0'0'0,"0"0"0"15,0 0 0-15,0 0 0 16,0 0 0 0,0 0 0-1,0 0 0-15,0 0 0 16,0 0 0-16,0 0 0 16,0 23 0-1,-4 19 0 1,-1 4 0-16,3-7 0 15,2-7 0-15,-2-15 0 16,2-3 0 0,-2-5 0-16,6-14 0 15,5-5 0-15,5-11 0 16,5-3 0 0,4 0 0-16,-1 4 0 15,3 2 0 1,-3 13 0-16,-1 9 0 15,-8 12 0 1,-2 7 0-16,-6 7 0 16,-1 6 0-1,-2 9 0-15,0 1 0 16,-2-46 0 0,5 34 0-16</inkml:trace>
  <inkml:trace contextRef="#ctx0" brushRef="#br0" timeOffset="92517.007">17505 7992 255 0,'0'0'0'0,"0"0"0"16,0 0 0 0,0 0 0-16,0 0 0 15,0 0 0-15,14-11 0 16,8-17 0 0,-7 4 0-16,-4 1 0 15,-6 3 0 1,-3 6 0-16,-9 6 0 15,-6 8 0 1,-5 11 0-16,-1 10 0 16,0 5 0-1,6 8 0-15,1 8 0 16,9 0 0-16,13-1 0 16,8-7 0-1,11-15 0-15,2-11 0 16,5-12 0-1,5-15 0-15,-9-1 0 16</inkml:trace>
  <inkml:trace contextRef="#ctx0" brushRef="#br0" timeOffset="93099.396">17890 7815 255 0,'0'0'0'0,"0"0"0"16,0 0 0-16,0 0 0 15,0 0 0-15,0 21 0 16,0 17 0-1,0 4 0-15,0-6 0 16,0-10 0 0,0-8 0-16,0-7 0 15,0-1 0 1,0-6 0-16,2-4 0 16,2-4 0-1,1-6 0-15,4-3 0 16,4 1 0-1,0 0 0-15,3 3 0 16,-3 4 0-16,3 5 0 16,-3 7 0-1,1 4 0-15,-2 9 0 16,-6 3 0 0,2-2 0-16,-8-21 0 15,0 0 0 1,0 0 0-16,2 25 0 15,-2-25 0 1,6 15 0-16,5-15 0 16,5-9 0-1,4-14 0-15,4-9 0 16,3-6 0-16,-4 2 0 16,-11 0 0-1,0 1 0-15</inkml:trace>
  <inkml:trace contextRef="#ctx0" brushRef="#br0" timeOffset="93417.025">18336 7388 255 0,'0'0'0'0,"0"0"0"16,0 0 0 0,21 4 0-16,15 8 0 15,5 6 0 1,-8 6 0-16,-2 8 0 31,-2 3 0-31,-2 8 0 16,-2 8 0-1,-5 20 0-15,-5 14 0 0,-9 3 0 16,-16-1 0 0,-9-8 0-1,-4-20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3-11-06T12:19:21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12233 8815 255 0,'0'0'0'0,"0"0"0"16,0 0 0-1,0 0 0-15,0 0 0 16,0 0 0-16,0 0 0 15,0 0 0 1,0 0 0-16,0 0 0 16,0 0 0-1,0 0 0-15,-9 12 0 16,-13 15 0-16,-5-2 0 16,-12 2 0-1,-5-3 0-15,-3-1 0 16,-9 1 0-1,-13 3 0-15,-14 1 0 16,-9-2 0 0,0-6 0-16,6-1 0 15,1-5 0 1,-3-1 0-16,1-4 0 16,-5-3 0-16,-6-2 0 15,1-4 0 1,0-3 0-16,-3-3 0 15,1 1 0 1,-3 1 0-16,-1-3 0 16,0 5 0-1,2-3 0-15,-3 4 0 16,4-6 0 0,2 3 0-16,-2-1 0 15,1 0 0-15,-2 1 0 16,3 0 0-1,-2 0 0 1,1-1 0-16,6-3 0 16,-4 7 0-1,5-4 0-15,5-2 0 16,3-1 0-16,2 1 0 16,0-3 0-1,1 2 0-15,0-2 0 16,1 6 0-1,-1 3 0-15,1 1 0 16,3-3 0 0,1 2 0-16,2 1 0 15,3-4 0-15,2 2 0 16,13 1 0 0,-2-2 0-16,1-2 0 15,7 3 0 1,2 0 0-16,6-1 0 15,1 2 0 1,1 1 0-16,-4-2 0 16,44 2 0-16,-43 0 0 15,0 0 0 1,43 0 0 0,0 0 0-16,-43 0 0 15,43 0 0-15,0 0 0 16,-42-3 0-1,42 3 0-15,0 0 0 16,-39 0 0 0,39 0 0-16,0 0 0 15,0 0 0 1,-37 0 0-16,37 0 0 16,0 0 0-16,-34-3 0 15</inkml:trace>
  <inkml:trace contextRef="#ctx0" brushRef="#br0" timeOffset="-189057.527">5540 8347 255 0,'-2'79'0'16,"0"-6"0"-16,2 27 0 16,0 17 0-16,-10 4 0 15,-7-5 0 1,1-9 0-16,1-4 0 16,-1-6 0-1,3-1 0-15,2-2 0 16,4-5 0-1,3-9 0-15,4-80 0 16,0 0 0-16,-14 56 0 16</inkml:trace>
  <inkml:trace contextRef="#ctx0" brushRef="#br0" timeOffset="-188324.04">5319 8322 255 0,'0'0'0'0,"0"0"0"0,0 0 0 16,0 0 0 0,0 0 0-16,0 0 0 15,20-9 0-15,20-7 0 16,12 3 0-1,4 5 0 1,12 6 0-16,5 4 0 16,2 4 0-16,0 8 0 15,-10 3 0 1,-12 6 0-16,-2 4 0 16,-5 2 0-1,-8-2 0-15,-14 1 0 16,0 1 0-1,-24-29 0-15,16 35 0 16,-16 3 0 0,-9-5 0-16,-9-4 0 15,-9-4 0-15,-10 2 0 16,-10-2 0 0,-7-6 0-16,-8 1 0 15,-3 0 0 1,8-6 0-16,2 1 0 15,55-15 0 1,-52 17 0-16</inkml:trace>
  <inkml:trace contextRef="#ctx0" brushRef="#br0" timeOffset="-187593.151">6711 8226 255 0,'0'0'0'0,"0"0"0"15,0 0 0-15,-20 2 0 16,-21 8 0 0,-11 11 0-16,-3 21 0 15,-6 13 0-15,1 10 0 16,2 4 0 0,5 8 0-16,7-2 0 15,18 2 0 1,5 3 0-16,7 7 0 15,7 9 0 1,14 5 0-16,13-3 0 16,9-5 0-1,8-18 0-15,4-19 0 16,3-21 0-16,5-11 0 16,-3-19 0-1,0-14 0-15,-44 9 0 16,35-15 0-1</inkml:trace>
  <inkml:trace contextRef="#ctx0" brushRef="#br0" timeOffset="-186444.459">6686 9271 255 0,'16'-83'0'16,"-1"-4"0"-16,10-19 0 15,2-6 0-15,-2 22 0 16,-6 22 0-16,-19 68 0 16,20-44 0-1,2 23 0-15,-9 21 0 16,-5 16 0 0,0 18 0-16,-6 5 0 15,-2 13 0 1,-5-10 0-16,2-6 0 15,3-9 0 1,0-27 0-16,3 12 0 16,4-15 0-16,6-17 0 15,7-15 0 1,9-24 0-16,5-15 0 16,2-8 0-1,-1 1 0-15,-35 81 0 16,23-56 0-1,2 22 0-15,-4 21 0 16,-5 17 0-16,-9 14 0 16,-3 17 0-1,-2 14 0 1,-2 23 0-16,-2 23 0 16,-2 18 0-16,-3 0 0 15,7-10 0 1,5-21 0-16,3-14 0 15,-8-68 0 1,10 47 0-16</inkml:trace>
  <inkml:trace contextRef="#ctx0" brushRef="#br0" timeOffset="-186043.844">7416 8065 255 0,'0'0'0'0,"25"7"0"0,10 13 0 16,3 16 0-16,0 7 0 16,3 18 0-1,3 23 0-15,-4 14 0 16,-13 3 0 0,-11-3 0-16,-14 5 0 15,-20 3 0 1,-20 2 0-16,-14 11 0 15,-16 11 0 1,-6-1 0-16,0-2 0 16,-2-7 0-1,22-40 0-15</inkml:trace>
  <inkml:trace contextRef="#ctx0" brushRef="#br0" timeOffset="-175277.125">14665 9874 255 0,'67'36'0'0,"-7"-2"0"16,19 8 0 0,21 12 0-16,26 13 0 15,7 5 0-15,-5 1 0 16,-4 8 0 0,-5 4 0-16,-5 8 0 15,0 17 0 1,0 13 0-16,1 9 0 15,4 3 0 1,1 0 0-16,-2-5 0 16,-8-3 0-16,0-5 0 15,-1 6 0 1,-4-1 0-16,3 7 0 16,-12 7 0-1,-6-2 0-15,-10-1 0 16,-18-11 0-1,-3-17 0-15,-12-25 0 16,-7-18 0 0,-3-11 0-16,-7-18 0 15,-30-38 0-15,14 30 0 16</inkml:trace>
  <inkml:trace contextRef="#ctx0" brushRef="#br0" timeOffset="-174506.185">18597 9137 255 0,'-55'66'0'0,"0"9"0"0,-25 27 0 15,-12 12 0 1,-4 5 0-16,-1-4 0 16,-7 1 0-1,-11 3 0-15,-4 14 0 16,-9 6 0 0,-1 6 0-16,-1 4 0 15,-7 11 0-15,-6-5 0 31,3 5 0 1,4-3 0-17,0-1 0 1,-4 0 0 0,9 3 0-16,2-1 0 15,4-1 0-15,1-1 0 16,4-5 0-16,11-15 0 0,13-15 0 0,8-12 0 15,5-8 0-15,12-14 0 0,10-13 0 16,17-9 0-16,15-4 0 16,6-17 0-1,0-11 0-15</inkml:trace>
  <inkml:trace contextRef="#ctx0" brushRef="#br0" timeOffset="-172660.449">17838 7992 255 0,'-11'58'0'0,"4"-5"0"16,-5 16 0-1,-7 12 0-15,-3 6 0 16,-5 10 0-16,4-16 0 15,6-17 0 1,5-14 0-16,8-10 0 16,4-40 0-1,0 0 0-15,-9 23 0 16</inkml:trace>
  <inkml:trace contextRef="#ctx0" brushRef="#br0" timeOffset="-172011.235">18057 8421 255 0,'0'0'0'0,"0"0"0"0,0 0 0 15,0 0 0-15,0 0 0 16,21 0 0-16,21 0 0 15,7 0 0 1,-2 0 0 0,0 0 0-16,-47 0 0 15,42 0 0-15,-42 0 0 16,0 0 0 0,41 0 0-16</inkml:trace>
  <inkml:trace contextRef="#ctx0" brushRef="#br0" timeOffset="-171760.758">18776 8128 255 0,'0'0'0'0,"0"0"0"15,0 0 0-15,2 25 0 16,3 26 0-1,-1 25 0-15,-2 22 0 16,0 10 0 0,1-2 0-1,-3-24 0-15,0-14 0 0,0-68 0 16,4 48 0 0,1-14 0-16</inkml:trace>
  <inkml:trace contextRef="#ctx0" brushRef="#br0" timeOffset="-171327.715">18478 8074 255 0,'0'0'0'0,"0"0"0"16,0 0 0-16,4-2 0 15,12-11 0 1,11 0 0-16,8 1 0 16,6 8 0-1,13 0 0-15,8 0 0 16,8 3 0-1,-6 6 0-15,-2 1 0 16,-62-6 0-16,55 14 0 16,-55-14 0-1,42 19 0-15,-19 6 0 16,-17 0 0 0,-16 2 0-16,-11 6 0 15,-10 5 0 1,-4-6 0-16,35-32 0 15,-34 27 0-15,4-6 0 16</inkml:trace>
  <inkml:trace contextRef="#ctx0" brushRef="#br0" timeOffset="-170827.149">19371 7864 255 0,'0'0'0'0,"0"0"0"0,0 0 0 16,-18 0 0-1,-20 5 0-15,-6 14 0 16,2 20 0 0,0 28 0-16,7 34 0 15,19 21 0 1,14-1 0-16,9-12 0 16,6-22 0-16,14-24 0 15,0-18 0 1,2-11 0-16,-29-34 0 15,32 19 0 1</inkml:trace>
  <inkml:trace contextRef="#ctx0" brushRef="#br0" timeOffset="-170192.088">19413 8613 255 0,'0'0'0'0,"0"0"0"15,0 0 0 1,0-20 0-16,0-24 0 16,4-19 0-1,1-6 0-15,4-1 0 16,-9 70 0-1,14-65 0-15,-2 11 0 16,-12 54 0-16,0 0 0 16,0 0 0-1,19-35 0-15,-1 21 0 16,-3 21 0 0,-5 8 0-16,1 12 0 15,-3 9 0 1,2 9 0-16,-4-7 0 15,1-4 0 1,-5-12 0-16,2-4 0 16,-2-7 0-1,2-9 0-15,0-10 0 16,4-15 0-16,1-10 0 16,3-12 0-1,2-8 0-15,-14 53 0 16,14-59 0-1,-14 59 0-15,0 0 0 16,17-50 0 0,3 26 0-16,-3 23 0 15,-5 11 0-15,-5 17 0 16,-1 13 0 0,-6 19 0-1,-4 11 0-15,8 16 0 16,5-10 0-16,0-22 0 15,-4-25 0 1,1-21 0-16,-2-2 0 16</inkml:trace>
  <inkml:trace contextRef="#ctx0" brushRef="#br0" timeOffset="-169743.393">19686 7809 255 0,'0'0'0'0,"0"0"0"15,0 0 0-15,0 0 0 16,0 0 0-16,0 0 0 16,0 0 0-1,19 15 0 1,16 7 0-16,7 12 0 16,2 8 0-16,-5 14 0 15,-5 8 0 1,-5 11 0-16,-9 7 0 15,-11 1 0 1,-14-4 0-16,-5-1 0 16,-9-4 0-1,-3-1 0-15,-9-1 0 16,-9-1 0 0,-10-6 0-16,6-17 0 15</inkml:trace>
  <inkml:trace contextRef="#ctx0" brushRef="#br0" timeOffset="-167339.556">13095 9278 255 0,'60'-12'0'0,"-13"4"0"15,0-1 0-15,-2-1 0 16,1-2 0 0,1 4 0-16,3-1 0 15,-1 0 0 1,3 2 0-16,1 1 0 16,12 1 0-1,2-2 0-15,3-1 0 16,1 3 0-16,8 0 0 15,3 5 0 1,-4 0 0-16,4 3 0 16,-3-3 0-1,1 5 0-15,-3-3 0 16,4-2 0 0,-5 0 0-16,1 0 0 15,0 0 0 1,-1 0 0-16,0 0 0 15,5 2 0-15,0 0 0 16,3-2 0 0,6-2 0-16,6 0 0 15,-4-3 0 1,-5 5 0-16,-6 0 0 16,-1 0 0-1,1 3 0-15,2-3 0 16,2 0 0-1,0 0 0-15,0 2 0 16,5 0 0-16,4-2 0 16,-3 2 0-1,1-2 0 1,-2-2 0-16,0 0 0 16,-1 0 0-16,-2 2 0 15,-9 0 0 1,3-3 0-16,-1 6 0 15,-2-1 0 1,1 0 0-16,1 0 0 16,-2 1 0-1,-1-2 0-15,-1-1 0 16,0 0 0-16,-5 3 0 16,-1-3 0-1,-8 2 0 1,6 0 0-16,-3-4 0 15,1 2 0 1,0 0 0-16,3 2 0 16,0 0 0-16,-1 1 0 15,1 2 0 1,0-4 0-16,-4 2 0 16,2-1 0-1,-1-2 0-15,-2 0 0 16,-2-2 0-1,-3-1 0-15,-4-1 0 16,3-3 0 0,1 3 0-16,-1 1 0 15,-4 3 0-15,0 0 0 16,-1-1 0 0,-53 1 0-16,58 0 0 15,1 0 0 1,-3-3 0-16,-56 3 0 15,55-2 0 1,2-2 0-16,-57 4 0 16,55-3 0-1,-1 1 0-15,-4-1 0 16,-8 3 0 0,-4 0 0-16,0 0 0 15,-38 0 0 1,42-1 0-16,-42 1 0 15,48-4 0-15,-48 4 0 16,49-3 0 0,-49 3 0-16,0 0 0 15,47-3 0 1,-47 3 0-16,0 0 0 16,0 0 0-1,42-2 0-15,-42 2 0 16,0 0 0-16,23-5 0 15,-16 2 0 1</inkml:trace>
  <inkml:trace contextRef="#ctx0" brushRef="#br0" timeOffset="-166845.018">19762 9008 255 0,'0'0'0'0,"0"0"0"0,0 0 0 15,-2 0 0 1,-9-4 0-16,2 3 0 16,2-2 0-1,3 2 0-15,-1-3 0 16,1 4 0-1,1 0 0-15,1-2 0 16,2 2 0-16,0 0 0 16,5 2 0-1,4 2 0-15,2 1 0 16,11 3 0 0,6-2 0-16,1 2 0 15,2 2 0 1,1-1 0-16,-3 1 0 15,-6-2 0 1,-2 1 0-16,-5-4 0 16,-2 1 0-16,-8-1 0 15,-8 1 0 1,-11 10 0-16,-13 8 0 16,-11 17 0-1,-29 29 0-15,-21 38 0 16,-11 18 0-1,19-27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3-11-06T12:24:35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22423 10002 255 0,'-15'-24'0'0,"-2"9"0"15,7 0 0-15,-2 0 0 16,-1-2 0-16,-5 5 0 16,-2-4 0-1,0-3 0-15,-5 2 0 16,0 0 0-16,-4-2 0 16,-2 2 0-1,-9-3 0-15,0-3 0 16,-6 2 0-1,2 4 0 1,-3-1 0-16,1 1 0 16,-3 3 0-16,1-2 0 15,-6 0 0 1,-2 1 0-16,-5-3 0 16,4 3 0-1,-2-2 0-15,2 5 0 16,-1-2 0-1,-1 3 0-15,-1 4 0 16,2 4 0-16,-3 3 0 16,3 3 0-1,2-2 0-15,2 7 0 16,-4 1 0 0,4 0 0-16,-4 5 0 15,2-4 0 1,5 5 0-16,-2 4 0 15,2 1 0 1,7 3 0-16,1 3 0 16,1 3 0-1,2 7 0-15,-3 9 0 16,7-1 0-16,1 6 0 16,2-1 0-1,3 5 0-15,3 1 0 16,2 3 0-1,4 7 0-15,-2-1 0 16,5 6 0-16,-2 11 0 16,7 4 0-1,3-5 0-15,6-3 0 16,6-4 0 0,2 1 0-16,4-4 0 15,2-6 0 1,4 2 0-16,7-2 0 15,-2 0 0 1,6-2 0-16,4-1 0 16,2 0 0-1,3-2 0-15,4-4 0 16,4-6 0-16,3-2 0 16,3-4 0-1,0-3 0-15,8-5 0 16,0-5 0-1,3-3 0-15,5-3 0 16,4-4 0 0,0-4 0-16,4-7 0 15,4-3 0 1,-2-3 0-16,0-7 0 16,4-1 0-1,0-6 0-15,4-6 0 16,-1-5 0-1,5-1 0-15,-3-11 0 16,-1-2 0-16,5-9 0 16,-1 1 0-1,-3-8 0-15,-1 2 0 16,-5-10 0 0,-1-2 0-16,-2-5 0 15,-10 0 0 1,-1-4 0-16,2 3 0 15,-12-4 0-15,-7 1 0 16,-9 4 0 0,4-2 0-1,-8 0 0-15,-8-3 0 16,-2 3 0-16,3 0 0 16,-8 8 0-1,-11-2 0-15,-7 2 0 16,-2 4 0-16,-3-1 0 15,-9 4 0 1,-1 2 0 0,-6 6 0-16,-4 8 0 15,-4 7 0 1,1 2 0-16,-8-2 0 16,-4 10 0-16,-5-2 0 15,0 6 0 1,-5 1 0-16,-9 4 0 15,3 8 0 1,-4 8 0-16,10 3 0 16</inkml:trace>
  <inkml:trace contextRef="#ctx0" brushRef="#br0" timeOffset="4820.168">22638 11129 255 0,'0'0'0'0,"0"0"0"16,0 0 0-16,-6 0 0 15,-13 0 0 1,6 0 0-16,4 0 0 16,4 5 0-1,5 7 0-15,5 3 0 16,4 14 0 0,4 3 0-16,12 16 0 15,4 6 0 1,9 8 0-16,9 14 0 15,8 5 0 1,-5 2 0-16,4-4 0 16,-1 4 0-1,6 11 0-15,10 11 0 16,12 17 0-16,6-4 0 16,3-8 0-1,3-15 0-15,9-5 0 16,-4-7 0-1,-6-12 0-15,-1-10 0 16,6-12 0 0,5 0 0-16,8-6 0 15,6-7 0 1,14-13 0 0,10-6 0-16,0-9 0 0,-4-8 0 15,-5-6 0 1,-4-5 0-16,-14-5 0 15,-17-2 0 1,-17 0 0-16,-10 0 0 16,-8 1 0-1,-9 1 0-15,-4 0 0 16,-5 5 0 0,-4 0 0-16,-39 11 0 15,31-14 0-15</inkml:trace>
  <inkml:trace contextRef="#ctx0" brushRef="#br0" timeOffset="5871.348">26113 12141 255 0,'0'0'0'0,"0"0"0"15,4 23 0-15,3 17 0 16,11 23 0 0,1 27 0-1,5 38 0-15,0 20 0 16,3-2 0-16,-6-14 0 15,-9-16 0 1,1-10 0-16,-1-16 0 16,-8-6 0-16,-4-23 0 15,-8-29 0 1,-6-20 0-16,-3-19 0 31,-4-13 0-31,-1-13 0 0,-7-23 0 16,-3-18 0-1,-2-20 0-15,-1-7 0 16,2 10 0 0,2 10 0-16,-2 12 0 15,2 4 0 1,9 0 0-16,9 5 0 16,9-3 0-16,4-2 0 15,10-2 0 1,7 7 0-16,8 1 0 15,5 9 0 1,9 2 0-16,0 5 0 16,-1 7 0-1,2 10 0-15,-1 4 0 16,5 6 0-16,2 5 0 31,0 4 0-31,8 10 0 16,0 3 0-16,1 10 0 15,-3 7 0-15,-2 7 0 16,-8 6 0 0,-11 11 0-16,-9 5 0 15,-6 3 0 1,-6 7 0-16,-15-1 0 16,-5 3 0-1,-10-2 0-15,-14-5 0 16,-5-2 0-16,-3-10 0 15,-7-13 0 1,3-8 0 0,6-16 0-16,40-8 0 15,-36 0 0-15,36 0 0 16,-25-11 0 0,19 1 0-16,10-2 0 15,6 2 0 1,7 2 0-16,6 4 0 15,3 10 0 1,3 10 0-16,3 10 0 16,4 20 0-16,6 12 0 15,5 13 0 1,6 3 0-16,-5-10 0 16,-1-13 0-1,-1-19 0-15,4-12 0 16,-5-17 0-16,-8-14 0 15,2-7 0 1,-8-1 0-16</inkml:trace>
  <inkml:trace contextRef="#ctx0" brushRef="#br0" timeOffset="6286.709">27323 12967 255 0,'7'-59'0'0,"-7"10"0"15,-3 5 0 1,-5 6 0-1,-3 7 0-15,-5 13 0 16,-6 8 0 0,0 15 0-1,1 18 0-15,2 20 0 16,2 23 0-16,9 15 0 0,8 6 0 16,10-10 0-1,17-27 0 1,5-21 0-16,4-15 0 15,6-18 0-15,7-15 0 16,3-14 0 0,4-7 0-16,-3-3 0 15,-2 3 0-15,-10 11 0 16</inkml:trace>
  <inkml:trace contextRef="#ctx0" brushRef="#br0" timeOffset="6651.404">28017 12764 255 0,'0'0'0'0,"0"0"0"16,0 0 0-16,0 0 0 16,0 0 0-1,-16-3 0 1,-15-8 0 15,-1 2 0-31,1 2 0 0,-5 13 0 16,-5 15 0-16,2 12 0 15,11 21 0-15,7 12 0 16,11 3 0 0,20-7 0-1,3-7 0-15,12-16 0 16,9-16 0-16,3-10 0 15,8-18 0-15,1-12 0 16,3-13 0 0,-1-10 0-16,-9 7 0 15</inkml:trace>
  <inkml:trace contextRef="#ctx0" brushRef="#br0" timeOffset="7184.136">28368 12580 255 0,'0'0'0'0,"0"0"0"16,0 0 0-16,0 0 0 15,0 0 0 1,-2 23 0-16,-9 24 0 15,0 13 0 1,2 9 0 0,3 2 0-16,6-71 0 15,0 67 0-15,8-13 0 16,-8-54 0 0,18 29 0-16,0-25 0 15,2-15 0 1,-2-11 0-16,-1-13 0 15,2-14 0-15,-4-5 0 16,3-9 0 0,-2 3 0-16,-6 12 0 15,-4 18 0 1,-2 12 0-16,-1 12 0 16,3 14 0-16,4 19 0 15,-2 17 0 1,5 17 0-16,3 10 0 15,11 3 0 1,-27-74 0-16,0 0 0 16,38 50 0-1,-2-37 0-15,-11-15 0 16,-12-9 0 0,-4 0 0-16</inkml:trace>
  <inkml:trace contextRef="#ctx0" brushRef="#br0" timeOffset="7552.538">28879 12612 255 0,'0'0'0'0,"0"0"0"15,0 0 0-15,0 20 0 16,0 20 0-1,4 9 0-15,-1-4 0 16,1-7 0 0,-2-9 0-16,-2-12 0 15,-4-5 0 1,2-4 0-16,2-8 0 16,-3-6 0-16,8-8 0 15,3-1 0 1,6-5 0-16,8-1 0 15,7-1 0 1,7-4 0-16,3 1 0 16,3 1 0-1,0 0 0-15,0 1 0 16,-42 23 0-16,35-23 0 16</inkml:trace>
  <inkml:trace contextRef="#ctx0" brushRef="#br0" timeOffset="7902.916">29420 12494 255 0,'0'0'0'16,"0"0"0"-16,0 0 0 15,0 0 0 1,4 28 0-16,6 21 0 15,-4 7 0 1,-1-1 0 0,-1-12 0-16,-4-15 0 15,-2-11 0-15,0-5 0 16,-1-5 0 0,3-10 0-16,0-6 0 15,0-7 0 1,11-5 0-16,10-7 0 15,3 1 0-15,12-4 0 16,2-1 0 0,3 1 0-16,-1 2 0 15,-9 2 0 1</inkml:trace>
  <inkml:trace contextRef="#ctx0" brushRef="#br0" timeOffset="8307.814">29946 12614 255 0,'0'0'0'0,"0"0"0"0,0 0 0 16,0 0 0-1,0 0 0-15,0 0 0 16,5-14 0 0,6-17 0-1,-3-3 0-15,-3 3 0 16,-5 5 0-16,-5 5 0 16,-1 7 0-1,-7 10 0-15,-1 13 0 16,5 16 0-1,-2 14 0-15,2 18 0 16,7 6 0 0,13-4 0-16,9-13 0 15,5-22 0 1,-3-21 0-16,-2-13 0 16,-2-4 0-16</inkml:trace>
  <inkml:trace contextRef="#ctx0" brushRef="#br0" timeOffset="8650.125">30319 12416 255 0,'0'0'0'16,"0"0"0"-16,5 23 0 15,-2 13 0-15,1 9 0 16,-2-8 0-1,-2-9 0 1,2-13 0-16,0-10 0 16,3-14 0-16,1-11 0 15,6-9 0 1,5 2 0-16,1 1 0 16,1 11 0-1,1 14 0-15,2 16 0 16,3 19 0-16,4 12 0 15,2 3 0 1,-31-49 0-16,31 30 0 16,-7-42 0-1,-10-6 0-15</inkml:trace>
  <inkml:trace contextRef="#ctx0" brushRef="#br0" timeOffset="9120.751">31089 11287 255 0,'0'0'0'16,"0"0"0"-16,0 0 0 16,0 30 0-1,0 33 0-15,0 39 0 16,0 37 0-1,0 11 0-15,0-14 0 16,0-27 0 0,0-22 0-16,0-24 0 15,0-63 0-15,0 0 0 16,0 0 0 0,-3 31 0-16,-7-31 0 15,-3-17 0 1,-1-5 0-1,1-4 0-15,13 26 0 16,0 0 0-16,0 0 0 16,-16-23 0-1,16 23 0-15,-7-17 0 16,18 8 0-16,12 4 0 16,12-2 0-1,19-7 0-15,13-8 0 16,0-6 0-1,-67 28 0-15,0 0 0 16,55-13 0 0</inkml:trace>
  <inkml:trace contextRef="#ctx0" brushRef="#br0" timeOffset="9700.129">29224 13577 255 0,'-51'-4'0'0,"18"2"0"16,-5 0 0 0,-9 2 0-16,-4 6 0 15,1 15 0 1,0 8 0-16,-10 17 0 16,-5 26 0-16,15 19 0 15,14 5 0 1,18 1 0-16,12-10 0 15,14-13 0 1,15-12 0-16,8-15 0 16,15-14 0-1,8-17 0-15,7-20 0 16,1-16 0 0,-8-14 0-16,-7-2 0 15,-8 5 0 1</inkml:trace>
  <inkml:trace contextRef="#ctx0" brushRef="#br0" timeOffset="10685.588">29553 13815 255 0,'0'0'0'0,"0"0"0"0,0 0 0 16,0 0 0-1,0 0 0-15,0 0 0 16,0 0 0-16,15-2 0 15,12-13 0 1,-5-3 0 0,-4-2 0-16,-5 0 0 15,-6 3 0-15,-5 3 0 16,-6 5 0 0,-8 9 0-16,1 14 0 15,-4 12 0 1,1 17 0-16,3 15 0 15,7 14 0 1,6 1 0-16,9-9 0 16,14-24 0-16,6-19 0 15,2-16 0 1,-2-16 0-16,-3-8 0 16,-3-6 0-1</inkml:trace>
  <inkml:trace contextRef="#ctx0" brushRef="#br0" timeOffset="10997.986">30131 13253 255 0,'0'0'0'0,"0"0"0"0,0 0 0 16,0 0 0-16,0 0 0 16,0 25 0-1,0 26 0-15,0 22 0 16,0 28 0-16,0 18 0 16,10-2 0-1,7-15 0 1,4-21 0-16,-1-21 0 15,-20-60 0-15,13 27 0 16,-7-23 0 0</inkml:trace>
  <inkml:trace contextRef="#ctx0" brushRef="#br0" timeOffset="11266.309">30431 13146 255 0,'0'0'0'0,"0"0"0"16,-2 29 0-16,-1 19 0 15,1 23 0 1,4 20 0-16,1 27 0 16,-1-19 0-1</inkml:trace>
  <inkml:trace contextRef="#ctx0" brushRef="#br0" timeOffset="47383.195">22164 5847 255 0,'-8'-15'0'0,"2"-3"0"16,0 3 0 0,-3-2 0-16,-3 2 0 15,-3-2 0-15,-6 1 0 16,1-1 0 0,-4-3 0-16,-5 2 0 15,-2 4 0-15,-5-3 0 16,-12-3 0-1,4 2 0 1,-3 3 0-16,-2-1 0 16,-3 0 0-16,-6-2 0 15,-11-2 0 1,-8 2 0-16,0 0 0 16,4 3 0-1,2 1 0-15,0 3 0 16,-6 2 0-1,-3 1 0-15,-3 0 0 16,2 0 0-16,1 4 0 16,-3-4 0-1,-3 2 0 1,3 0 0-16,-5-2 0 16,1 2 0-16,-3 2 0 15,-8-2 0 1,3 2 0-16,2 4 0 15,-3 7 0 1,4 0 0-16,-3 1 0 16,1 5 0-1,2 2 0-15,4 3 0 16,-2-1 0 0,1 2 0-16,1 1 0 15,-3-1 0 1,-1 3 0-1,2 6 0-15,0 0 0 16,6-3 0-16,7 0 0 16,-3 5 0-1,-3 0 0-15,1 4 0 16,0 2 0-16,1 3 0 16,-10 4 0-1,-2 3 0 1,9 4 0-16,11 2 0 15,-10 3 0-15,12 6 0 16,3 1 0 0,7 6 0-16,6 1 0 15,8 2 0 1,0 4 0-16,4 2 0 16,16 4 0-16,3 0 0 15,2 1 0 1,8 1 0-16,8 7 0 15,6 4 0 1,4-5 0-16,6-1 0 16,0-11 0-1,5 2 0-15,10-8 0 16,4-4 0 0,4 0 0-1,4-7 0-15,4-5 0 16,3 0 0-16,9 2 0 15,4-1 0 1,3 1 0-16,5-5 0 16,4-4 0-16,0-1 0 15,6-5 0 1,0 0 0-16,-1-2 0 31,0-1 0-31,4 3 0 0,5 0 0 16,8 3 0-16,2-3 0 31,-4-3 0-31,5-7 0 16,0-5 0-16,-2-4 0 15,1 0 0-15,-3-6 0 16,-3 4 0 0,3 2 0-16,2 5 0 15,-2 0 0 1,1 3 0-16,6-1 0 15,-3-6 0 1,-1-1 0-16,6-2 0 16,-6-6 0-16,0 1 0 15,0-3 0 1,8 0 0-16,-2-5 0 16,-1-2 0-1,4 0 0 1,7-4 0-16,7-8 0 15,2-6 0-15,-10-7 0 16,-5-12 0-16,-3 3 0 16,-3-5 0-1,-5-7 0 1,0 0 0-16,-4-7 0 16,-4-2 0-16,-2-5 0 15,-8-5 0 1,-3-3 0-16,-1-5 0 15,-7-7 0 1,-7-2 0-16,-8-2 0 16,-4-2 0-1,-4-6 0-15,0 1 0 16,-9-4 0-16,-4 1 0 16,-3 1 0-1,0-3 0 1,-5-3 0-16,-5 0 0 15,-5-2 0-15,-1 1 0 16,-8 4 0 0,0-7 0-16,2 5 0 15,1 5 0 1,-8 4 0-16,3 5 0 16,4-6 0-1,3 1 0-15,-2 3 0 16,-3 1 0-16,-6 4 0 15,0 6 0 1,-5 6 0 0,-9 4 0-16,-3 4 0 15,-7 4 0-15,-5 6 0 16,-5 1 0 0,-4 3 0-1,-2 8 0-15,2 7 0 16,3 12 0-16,2 7 0 15,-5 9 0-15,-3 7 0 16,8 0 0 0</inkml:trace>
  <inkml:trace contextRef="#ctx0" brushRef="#br0" timeOffset="48666.443">22671 5756 255 0,'-35'12'0'0,"12"-7"0"16,7 0 0 0,0-1 0-16,3-1 0 15,0-6 0-15,2-8 0 16,2-7 0-1,3-9 0-15,0-6 0 16,6-7 0 0,0-18 0-16,10-19 0 15,14-23 0 1,10-16 0 0,5 1 0-16,14 4 0 15,10 11 0-15,4 6 0 16,2 11 0-1,2 9 0-15,4 10 0 16,2 2 0 0,7 6 0-16,7 5 0 15,10 1 0-15,8 2 0 16,-1 3 0 0,0 7 0-16,-6 6 0 15,-6 10 0-15,-15 11 0 16,-14 9 0-1,-17 4 0-15,-10 7 0 16,-5 2 0 0,0 2 0-1,-35-13 0-15,26 9 0 16</inkml:trace>
  <inkml:trace contextRef="#ctx0" brushRef="#br0" timeOffset="49236.544">24828 3594 255 0,'-26'12'0'0,"10"-9"0"0,8-6 0 15,-2-7 0 1,4-9 0-16,-4 2 0 15,4-2 0-15</inkml:trace>
  <inkml:trace contextRef="#ctx0" brushRef="#br0" timeOffset="50036.63">24740 3219 255 0,'0'0'0'0,"0"0"0"0,0 0 0 16,0 0 0 0,-2-14 0-16,-6-16 0 15,1 1 0 1,-2-1 0 0,4-5 0-16,-1 5 0 15,6-3 0-15,2 0 0 16,4 5 0-1,-6 28 0-15,0 0 0 16,0 0 0-16,8-27 0 16,-8 27 0-1,0 0 0-15,8-21 0 16,1 14 0-16,1 17 0 16,-2 17 0-1,2 15 0-15,-1 25 0 16,2 23 0-1,0 25 0 1,3 1 0-16,-1-21 0 16,-13-95 0-16,11 67 0 15,-11-67 0 1,0 0 0-16,0 0 0 16,4 24 0-1,1-38 0-15,-3-16 0 16,3-12 0-1,1-17 0-15,5-16 0 16,7-14 0-16,5-4 0 16,1 16 0-1,-3 19 0-15,-21 58 0 16,24-37 0 0,-24 37 0-16,27-14 0 15,-6 23 0 1,-4 15 0-16,1 17 0 15,1 22 0-15,4 22 0 16,5 13 0 0,-6-7 0-1,-22-91 0-15,27 65 0 16,-27-65 0 0,24 26 0-16,-4-26 0 15,-5-21 0-15,-3-18 0 16,5-31 0-1,7-32 0-15,9-19 0 16,10-5 0 0,-1 25 0-16,-7 35 0 15,-35 66 0-15,18-35 0 16</inkml:trace>
  <inkml:trace contextRef="#ctx0" brushRef="#br0" timeOffset="50599.684">25810 3271 255 0,'17'-46'0'0,"-6"12"0"15,0 2 0-15,-4 1 0 16,-7 7 0 0,-3 3 0-16,-6 8 0 15,-3 13 0 1,-10 15 0-16,2 16 0 15,3 8 0 1,-2 20 0-16,6 12 0 16,9-7 0 15,11-12 0-31,8-21 0 0,7-15 0 0,7-14 0 16,8-9 0-1,14-11 0-15,9-11 0 16,1-5 0-1,-19 2 0-15</inkml:trace>
  <inkml:trace contextRef="#ctx0" brushRef="#br0" timeOffset="50966.819">26307 3043 255 0,'0'0'0'0,"0"0"0"16,0 0 0-16,0 21 0 15,0 22 0 1,6 9 0-16,6 9 0 16,5-10 0 15,-2-24 0-31,-15-27 0 0,-2-9 0 15</inkml:trace>
  <inkml:trace contextRef="#ctx0" brushRef="#br0" timeOffset="51129.316">26364 2780 255 0,'0'0'0'0,"0"0"0"15,0 0 0 1,0 0 0-1,0 0 0-15,11 19 0 16,9 15 0-16,0-1 0 16</inkml:trace>
  <inkml:trace contextRef="#ctx0" brushRef="#br0" timeOffset="51817.139">26806 3133 255 0,'0'0'0'0,"0"0"0"15,0 0 0-15,0 0 0 16,0 0 0-16,0 0 0 15,-2-11 0 1,-9-16 0 0,0 5 0-1,-5 5 0-15,-1 13 0 0,-5 16 0 16,0 17 0 0,5 16 0-16,-1 13 0 15,7 9 0 1,6-16 0-16,8-20 0 15,8-18 0 1,1-17 0-16,7-15 0 16,2-4 0-16,-4-2 0 15,1 2 0 1,0 9 0 0,2 10 0-16,0 8 0 15,2 14 0-15,3 5 0 16,2 11 0-1,5 8 0-15,-6 1 0 16,-3-1 0 0,-8 5 0-16,-3 0 0 15,-8 3 0 1,-6 4 0-16,-10-4 0 16,-7 0 0-16,-10-8 0 15,-10-7 0 1,-6-7 0-16,-2-19 0 15,1-18 0 1,-1-16 0-16,12-18 0 16,11-17 0-1,17-17 0-15,30-20 0 16,22-17 0 0,6-4 0-16,-9 17 0 15</inkml:trace>
  <inkml:trace contextRef="#ctx0" brushRef="#br0" timeOffset="52250.101">27177 2502 255 0,'-6'60'0'0,"-1"16"0"16,-1 41 0-16,3 24 0 15,0-24 0-15,5-117 0 16,0 0 0-16,0 0 0 31,-2 76 0-31,7-45 0 16,2-31 0-16,6-19 0 15,7-8 0-15,5-1 0 16,-25 28 0 0,30-26 0-16,-7 26 0 15,-9 26 0 1,-5 21 0-16,0 23 0 16,-2 10 0-16,4 2 0 15,-11-82 0 1,20 49 0-1,-3-49 0-15,-1-21 0 16,-1-7 0-16</inkml:trace>
  <inkml:trace contextRef="#ctx0" brushRef="#br0" timeOffset="52932.65">27782 2319 255 0,'0'0'0'0,"0"0"0"16,-2 23 0-16,-2 18 0 16,-6 29 0-1,5 26 0-15,-1 35 0 16,1 13 0-1,3-17 0-15,2-27 0 16,-4-27 0 0,-3-10 0-16,7-63 0 15,0 0 0-15,0 0 0 16,-7 41 0 0,-6-23 0-16,4-27 0 15,0-15 0 1,-2-11 0-16,-2-10 0 15,13 45 0 1,0 0 0-16,0 0 0 16,-16-26 0-1,5 23 0-15,7 16 0 16,4 9 0-16,9 5 0 16,3 2 0-1,7-4 0-15,3-8 0 16,4-8 0-1,3-9 0-15,6-9 0 16,-4-9 0 0,5-12 0-16,-36 30 0 15,25-34 0 1,-25 34 0-16,0 0 0 16,15-35 0-1,-11 10 0-15,-4 21 0 16,-2 17 0-16,0 16 0 15,6 11 0 1,8 6 0-16,7-7 0 16,13-12 0-1,9-16 0-15,5-18 0 16,6-18 0 0,-3-5 0-16</inkml:trace>
  <inkml:trace contextRef="#ctx0" brushRef="#br0" timeOffset="53165.566">28675 2987 255 0</inkml:trace>
  <inkml:trace contextRef="#ctx0" brushRef="#br0" timeOffset="53883.124">28675 2987 255 0,'0'0'0'0,"0"0"0"0,-23 8 0 16,-19 17 0 0,0 11 0-16,1 16 0 15,12 8 0-15,11-3 0 16,14-11 0-1,11-17 0-15,10-15 0 16,4-19 0 0,6-17 0-16,4-16 0 15,6-20 0 1,7-22 0-16,4-40 0 16,2-14 0-1,-17 12 0-15,-16 20 0 16,-11 38 0-1,-6 64 0-15,-12-33 0 16,-3 30 0-16,-1 19 0 16,3 17 0-1,-1 30 0-15,5 24 0 16,11 19 0 0,9 1 0-16,14-15 0 15,8-18 0 1,9-19 0-16,4-21 0 15,14-21 0 1,1-30 0-16,-11-4 0 16</inkml:trace>
  <inkml:trace contextRef="#ctx0" brushRef="#br0" timeOffset="55337.712">26831 4517 255 0,'0'-54'0'0,"0"21"0"16,-5 1 0-16,-1 5 0 15,-8 8 0-15,-3 2 0 16,-8 9 0 0,-6 15 0-1,-8 13 0-15,-8 18 0 16,3 16 0-16,1 14 0 15,11 4 0 1,13-3 0-16,19-15 0 16,0-54 0-1,15 34 0-15,13-18 0 16,-4-18 0 0,7-12 0-16,3-13 0 15,8-15 0-15,-1-5 0 16,-7 5 0-1,-12 14 0-15,-9 14 0 16,-4 12 0 0,0 15 0-16,2 10 0 15,0 9 0 1,5 3 0 0,9 3 0-16,11-9 0 15,2-20 0-15,-1-20 0 16,-6-12 0-16</inkml:trace>
  <inkml:trace contextRef="#ctx0" brushRef="#br0" timeOffset="55601.395">27263 4394 255 0,'0'0'0'0,"0"33"0"15,0 24 0 1,0 11 0-16,0 4 0 15,0-72 0 1,7 60 0-16,9-24 0 16,2-29 0-16,-1-18 0 15,1-12 0 1,-1-9 0-16,6-12 0 16,6-5 0-1,5-13 0-15,8-5 0 16,3-8 0-1,-9 9 0-15</inkml:trace>
  <inkml:trace contextRef="#ctx0" brushRef="#br0" timeOffset="56287.255">28044 4269 255 0,'0'0'0'0,"0"0"0"15,0 0 0-15,0 0 0 16,0 0 0 0,-14 15 0-16,-15 18 0 15,3 14 0 1,2 6 0-16,7-9 0 16,12-15 0-16,10-16 0 15,3-13 0 1,3-13 0-16,0-8 0 15,0 2 0 1,-4-4 0-16,-3 6 0 16,-2 3 0-1,1 10 0-15,1 8 0 16,0 13 0 0,5 11 0-16,3 8 0 15,7 8 0 1,8 2 0-1,2-4 0-15,5-5 0 16,-1-3 0 0,-2-3 0-16,-31-31 0 15,29 32 0-15,-10-5 0 16,-15-7 0 0,-11 3 0-16,-15-4 0 15,-9-3 0-15,-11-3 0 16,-15-4 0-1,-7-9 0 1,64 0 0-16,-65-6 0 16,65 6 0-16,-48-14 0 15,23-11 0 1,15 5 0-16</inkml:trace>
  <inkml:trace contextRef="#ctx0" brushRef="#br0" timeOffset="56496.95">28612 4537 255 0,'0'0'0'0,"0"0"0"0,0 0 0 16,0 0 0-16</inkml:trace>
  <inkml:trace contextRef="#ctx0" brushRef="#br0" timeOffset="58321.18">27348 5771 255 0,'13'-26'0'0,"-8"15"0"0,-1 8 0 15,1 15 0 1,-5 16 0-1,-5 19 0-15,-4 27 0 16,-4 32 0-16,6 12 0 16,-1-13 0-1,5-27 0-15,3-78 0 16,0 0 0 0,0 0 0-1,-9 46 0-15,-2-34 0 16,-3-21 0-16,4-11 0 15,10 20 0 1,0 0 0-16,0 0 0 16,0-20 0-16,6 9 0 15,10 6 0 1,3 5 0-16,8 1 0 16,11-1 0-1,14-4 0-15,4-6 0 16,11-13 0-1,5-12 0-15,-5-15 0 16,-12-15 0 0,-15-6 0-16,-14-5 0 15,-2 5 0 1,-6 10 0-16,-18 61 0 16,7-47 0-1,-7 47 0-15,0 0 0 16,2-27 0-16,-2 30 0 15,-2 19 0 1,-3 23 0-16,-5 31 0 16,0 35 0-1,2 26 0-15,3-11 0 16,5-20 0 0,9-27 0-16,-9-79 0 15,8 52 0-15</inkml:trace>
  <inkml:trace contextRef="#ctx0" brushRef="#br0" timeOffset="58836.912">28143 6717 255 0,'-14'68'0'0,"12"-24"0"16,4-5 0-16,5-1 0 15,2-14 0-15,4-20 0 16,7-15 0-1,-5-18 0-15,-3-13 0 16,-1-24 0 0,-5-20 0-16,-10-11 0 15,-13 0 0-15,-12 29 0 16,29 68 0 0,-27-49 0-16,27 49 0 15,0 0 0 1,-16-36 0-16</inkml:trace>
  <inkml:trace contextRef="#ctx0" brushRef="#br0" timeOffset="59252.686">28439 6873 255 0,'0'0'0'16,"0"0"0"-16,0 0 0 15,18 0 0-15,19 0 0 16,8 0 0 0,8 5 0-16,5 3 0 15,0 0 0 1,-58-8 0-16,58 2 0 15,-2-9 0-15,-11-11 0 16,-16 3 0 0</inkml:trace>
  <inkml:trace contextRef="#ctx0" brushRef="#br0" timeOffset="60136.497">28261 6460 255 0,'0'0'0'0,"0"0"0"0,0 0 0 15,0 0 0-15,0 0 0 16,0 0 0-1,2 22 0-15,2 20 0 16,-6 17 0 0,-9 12 0-16,-15 17 0 15,-15 5 0 1,-1-13 0-16,1-10 0 16,5-11 0-1,7-11 0-15,3-2 0 16,26-46 0-1,-22 37 0-15,22-37 0 16,0 0 0 0,-7 32 0-16,16-10 0 15,9-15 0-15,10 3 0 16,8-10 0 0,13-6 0-16,5-1 0 15,4 3 0 1,-58 4 0-1,56 2 0-15,-56-2 0 16,47-2 0-16,-20-9 0 16,-16 2 0-16</inkml:trace>
  <inkml:trace contextRef="#ctx0" brushRef="#br0" timeOffset="60500.452">28106 6813 255 0,'0'0'0'0,"0"0"0"0,0 0 0 15,0 0 0-15,0 0 0 16,0 0 0 0,0 0 0-16,0 0 0 15,21 0 0 1,22 0 0-16,7 5 0 15,-7-2 0 1,-10-1 0-16</inkml:trace>
  <inkml:trace contextRef="#ctx0" brushRef="#br0" timeOffset="61001.095">29359 6581 255 0,'0'0'0'0,"0"0"0"0,0 0 0 0,0 0 0 0,0 0 0 0,0 0 0 16,0 0 0-16,-2 27 0 16,-9 30 0-1,-7 34 0-15,-6 28 0 16,1 1 0 0,7-13 0-1,1-20 0-15,15-87 0 0,-14 61 0 16</inkml:trace>
  <inkml:trace contextRef="#ctx0" brushRef="#br0" timeOffset="63966.909">30026 6583 255 0</inkml:trace>
  <inkml:trace contextRef="#ctx0" brushRef="#br0" timeOffset="65633.63">27346 7875 255 0,'-13'65'0'0,"1"-2"0"0,3 10 0 15,3 14 0 1,1-5 0 0,0-11 0-16,5-71 0 15,-2 65 0-15,2-65 0 16,-2 58 0 0,2-58 0-16,0 53 0 15,0-53 0-15,0 0 0 16,9 36 0-1,2-21 0-15,-11-15 0 16,-4-11 0 0,2-2 0-16</inkml:trace>
  <inkml:trace contextRef="#ctx0" brushRef="#br0" timeOffset="65965.899">27248 8332 255 0,'0'0'0'16,"0"0"0"-16,0 0 0 15,0 0 0-15,0 0 0 16,0 0 0 0,0 0 0-16,0 0 0 15,0 0 0 1,19 2 0-16,20 2 0 15,9 1 0 1,2-4 0-16,1-2 0 16,1-2 0-1,1-1 0-15,11-3 0 16,0-3 0-16,3-2 0 16,-8-2 0-1,-14-3 0 1,-20 0 0-16</inkml:trace>
  <inkml:trace contextRef="#ctx0" brushRef="#br0" timeOffset="66265.922">27936 7739 255 0,'0'0'0'0,"0"0"0"0,0 0 0 0,0 0 0 16,0 0 0-16,0 20 0 15,0 25 0 1,0 20 0 0,0 14 0 15,0 19 0-31,-2-1 0 0,-5-2 0 15,7-95 0-15,-6 84 0 16,-6-43 0 0,3-26 0-16</inkml:trace>
  <inkml:trace contextRef="#ctx0" brushRef="#br0" timeOffset="67083.59">27129 7611 255 0,'-14'-15'0'0,"5"0"0"15,5-1 0-15,2-5 0 16,2 2 0 0,9-6 0-16,4 3 0 15,5 0 0 1,4 1 0-16,5 0 0 15,-2 8 0-15,3 2 0 16,-3 2 0 0,0 8 0-16,0 1 0 15,-3 4 0 1,0 9 0-16,-2 7 0 16,3 9 0-1,2 15 0-15,1 4 0 16,3 4 0-1,8 0 0-15,-2-11 0 16,0-18 0 0,2-18 0-16,3-10 0 15,0-15 0-15,9-1 0 16,12-6 0 0,-1 6 0-16,2 4 0 15,-9 7 0 1</inkml:trace>
  <inkml:trace contextRef="#ctx0" brushRef="#br0" timeOffset="68200.12">28333 8374 255 0,'0'0'0'0,"0"0"0"16,0 0 0 0,0 0 0-16,0 0 0 15,0 0 0-15,0 0 0 16,0 0 0 0,0 0 0-1,0 0 0-15,-2 20 0 16,-7 20 0-1,0 14 0-15,-5 12 0 16,-7 12 0-16,-6 1 0 16,-2 4 0-1,4-11 0-15,2-5 0 16,7-13 0 0,5-5 0-16,11-49 0 15,-4 42 0-15,4-42 0 16,6 40 0-1,7-8 0-15,10-12 0 16,2-7 0 0,6-6 0-16,6 0 0 15,11-1 0 1,1 1 0-16,-2 7 0 16,-47-14 0-1,35 8 0-15</inkml:trace>
  <inkml:trace contextRef="#ctx0" brushRef="#br0" timeOffset="68599.752">28090 8817 255 0,'0'0'0'0,"0"0"0"16,0 0 0-16,0 0 0 15,0 0 0-15,23 0 0 16,24 0 0 0,7 0 0-1,10 0 0-15,11 5 0 16,5-1 0-16,-11 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3-11-06T12:33:11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24344 4894 255 0,'-39'-3'0'0,"12"-1"0"0,3 3 0 16,4-1 0-1,-2 0 0-15,7 2 0 16,-1 0 0 0,3-2 0-1,2 2 0-15,4 0 0 16,3 0 0-16,4 0 0 15,4 2 0 1,0 7 0-16,6-1 0 16,3-2 0-1,5 3 0-15,4 2 0 16,6-2 0-16,3 0 0 16,2 1 0-1,8-2 0-15,7 4 0 16,7-3 0-1,7 2 0-15,12 0 0 16,9-2 0 0,2-4 0-16,-5-5 0 15,-2 0 0-15,-2 0 0 16,1-4 0 0,-5 3 0-16,-1 0 0 15,-8 1 0 1,-10-7 0-16,-53 7 0 15,54-1 0 1,-54 1 0-16,45-6 0 16,-45 6 0-1,0 0 0-15,0 0 0 16,33-12 0 0,-33 12 0-16,0 0 0 15,0 0 0-15,25-8 0 16,-25 8 0-1,18-2 0-15,3 4 0 16,-4 9 0 0,-3 9 0-16,-6 7 0 15,-3 11 0 1,-1 17 0-16,-4 20 0 16,-9 18 0-1,1 22 0-15,-2 2 0 16,4 9 0-16,-1 7 0 15,7-1 0 1,4 1 0-16,3 9 0 16,0 6 0-1,0 15 0-15,-3 10 0 16,-2 6 0 0,0 9 0-16,-4-3 0 15,0 6 0 1,0-4 0-16,-7 1 0 15,2-3 0 1,12 5 0-16,2 4 0 16,-1 2 0-16,1 10 0 15,-1 0 0 1,8-4 0-16,-1 5 0 16,-9-9 0-1,1-3 0-15,0-5 0 16,1 0 0-1,1 0 0-15,-7-4 0 16,2 1 0-16,2 4 0 16,-4-2 0-1,4 6 0-15,0 0 0 16,-4 2 0 0,5 1 0-16,-7-3 0 15,-1-14 0 1,-1-4 0-16,2-9 0 15,0-1 0 1,2-2 0-16,-2 4 0 16,2 3 0-1,2-2 0-15,-2 0 0 16,0 2 0 0,0-7 0-16,-2-9 0 15,2-13 0 1,-2 4 0-16,0-7 0 15,4-3 0-15,2-4 0 16,0 7 0 0,5-2 0-16,2-4 0 15,-3-5 0 1,0-2 0-16,0-9 0 16,-1-11 0-1,1-7 0-15,2-10 0 16,-1-5 0-16,-3-15 0 15,-2-15 0 1,-4-55 0-16,5 53 0 16,-5-53 0-1,0 0 0-15,0 0 0 16,3 49 0 0,-3-49 0-16,0 0 0 15,-8 32 0 1,-9-16 0-16,17-16 0 15,-24 11 0 1,-14-1 0-16,-15-2 0 16,0 0 0-16,-16 3 0 15,-12 4 0 1,-8 1 0-16,-15 1 0 16,8 3 0-1,5 3 0-15,3-4 0 16,3 2 0-1,5-5 0-15,-5-8 0 16,14 0 0 0</inkml:trace>
  <inkml:trace contextRef="#ctx0" brushRef="#br0" timeOffset="1016.526">26199 5217 255 0,'-14'-12'0'0,"9"11"0"15,5-1 0-15,0 2 0 16,0 0 0-16,25 2 0 15,31-1 0-15,31 3 0 16,24 0 0 0,31-2 0-1,6-4 0-15,-13-14 0 16,-5-7 0-16,5 3 0 16,2 7 0-1,1 1 0-15,-6 6 0 16,-9 3 0-1,-9 6 0 1,-17 3 0-16,-97-6 0 16,0 0 0-16,65 5 0 15</inkml:trace>
  <inkml:trace contextRef="#ctx0" brushRef="#br0" timeOffset="1432.506">26956 5230 255 0,'0'0'0'0,"0"0"0"16,0 0 0-16,0 18 0 16,0 25 0-16,0 25 0 15,0 27 0 1,10 46 0-16,3 13 0 15,-7-6 0 1,-2-23 0-16,4-13 0 16,7-12 0-1,5-6 0-15,0 0 0 16,-3-16 0-16,-6-26 0 16</inkml:trace>
  <inkml:trace contextRef="#ctx0" brushRef="#br0" timeOffset="1894.958">27444 6223 255 0,'0'0'0'0,"0"0"0"0,0 24 0 16,0 17 0 0,0 6 0-16,0-5 0 15,0-8 0-15,0-10 0 16,0-9 0-1,-6-5 0-15,-3-10 0 16,0-11 0 0,1-12 0-1,8-10 0-15,15-12 0 16,21-14 0-16,24-12 0 16,34-16 0-1,12 6 0-15,-11 26 0 16,-25 30 0-1,-26 21 0-15,-44 4 0 16,0 0 0-16,32 4 0 16,-14 1 0-1</inkml:trace>
  <inkml:trace contextRef="#ctx0" brushRef="#br0" timeOffset="2494.651">28485 6145 255 0,'0'0'0'0,"0"0"0"15,0 0 0-15,0 0 0 16,-7-11 0 0,-11-10 0-16,-5 5 0 15,-3 7 0 1,-1 0 0-16,-4 9 0 16,2 10 0-1,1 5 0-15,6 12 0 16,5 10 0-16,1 16 0 15,7 9 0 1,7-2 0-16,8-12 0 16,9-17 0-1,4-18 0-15,-1-13 0 16,7-12 0 0,1-13 0-16,8-16 0 15,-3 0 0 1,-7-2 0-16,-5 11 0 15,-9 9 0 1,-1 12 0-16,-2 11 0 16,-2 14 0-16,-3 12 0 15,1 10 0 1,1 4 0-16,1-1 0 16,9-8 0-1,3-11 0-15,3-11 0 16,3-13 0-1,-2-14 0-15,0-1 0 16</inkml:trace>
  <inkml:trace contextRef="#ctx0" brushRef="#br0" timeOffset="2728.691">28881 6212 255 0,'0'0'0'0,"0"0"0"15,-2 29 0 1,0 18 0-16,-2 10 0 16,0 2 0-1,2-7 0-15,2-20 0 16,-2-20 0 0,4-12 0-16,4-18 0 15,-4-14 0-15,0-16 0 16,-2-11 0-1</inkml:trace>
  <inkml:trace contextRef="#ctx0" brushRef="#br0" timeOffset="2874.267">28869 5773 255 0,'0'0'0'0,"0"0"0"15,0 0 0-15,0 0 0 16,0 0 0-16,0 0 0 15,0 0 0 1</inkml:trace>
  <inkml:trace contextRef="#ctx0" brushRef="#br0" timeOffset="3345.493">29195 6089 255 0,'0'0'0'0,"0"0"0"16,0 0 0-16,0 27 0 16,0 22 0-1,0 7 0-15,0 0 0 16,0-12 0-1,0-20 0-15,-3-9 0 16,0-11 0-16,1-6 0 16,0-10 0-1,4-5 0-15,8-8 0 16,10-2 0 0,4 0 0-16,10 0 0 15,-3 7 0 1,-7 12 0-16,-4 9 0 15,-2 8 0 1,-6 9 0-16,-5 9 0 16,-5 2 0-16,0 4 0 15,-2-1 0 1,4 1 0-16,4-1 0 16,-8-32 0-1,13 18 0-15,3-11 0 16</inkml:trace>
  <inkml:trace contextRef="#ctx0" brushRef="#br0" timeOffset="3712.765">29648 6333 255 0,'0'0'0'16,"0"0"0"-16,0 0 0 15,0 0 0 1,16-10 0-16,15-14 0 16,3-9 0-16,-7-1 0 31,-7 5 0-31,-9 7 0 16,-9 6 0-16,-6 9 0 15,-9 11 0 1,-3 15 0-16,-7 9 0 15,-1 19 0-15,5 0 0 16,11-5 0 0,10-2 0-16,11-10 0 15,9-12 0 1,17-10 0-16,17-16 0 16,10-12 0-1,2-9 0-15,-10 2 0 16</inkml:trace>
  <inkml:trace contextRef="#ctx0" brushRef="#br0" timeOffset="4245.248">30288 6189 255 0,'0'0'0'0,"0"0"0"0,0 0 0 15,0 0 0 1,-15 6 0-16,-21 11 0 16,-10 14 0-16,-2 15 0 15,5 13 0 1,11 6 0-16,11-5 0 16,21-60 0-1,-3 45 0-15,14-16 0 16,6-18 0-1,7-17 0-15,11-17 0 16,15-27 0-16,12-20 0 16,14-40 0-1,-4-16 0 1,-13 6 0-16,-21 16 0 16,-12 10 0-1,-11 17 0-15,-15 77 0 16,10-61 0-16,-10 61 0 15,-7-33 0 1,-8 33 0-16,-8 22 0 16,-2 21 0-1,-8 32 0-15,-3 40 0 16,2 31 0 0,18-2 0-16,30-30 0 15,22-37 0 1,20-30 0-16,15-22 0 15,8-24 0 1,-18-12 0-16</inkml:trace>
  <inkml:trace contextRef="#ctx0" brushRef="#br0" timeOffset="4879.821">28299 7621 255 0,'-9'85'0'0,"-14"11"0"16,-19 38 0-16,-7 16 0 15,4-8 0 1,13-17 0-16,13-19 0 16,9-22 0-1,18-11 0-15,9-17 0 16,12-14 0 0,12-11 0-16,4-13 0 15,6-7 0 1,8-13 0-16,8-7 0 15,-10-12 0-15,-9-14 0 16,-17 4 0 0</inkml:trace>
  <inkml:trace contextRef="#ctx0" brushRef="#br0" timeOffset="5136.473">28028 8238 255 0,'0'0'0'0,"36"-5"0"0,34-11 0 15,18 0 0 1,10 5 0-16,-31 5 0 16</inkml:trace>
  <inkml:trace contextRef="#ctx0" brushRef="#br0" timeOffset="5613.156">28939 8381 255 0,'0'0'0'0,"0"0"0"15,0 0 0-15,-16 4 0 16,-19 14 0-16,-7 21 0 15,-2 20 0 1,8 25 0 0,16 5 0-16,18-14 0 15,16-16 0-15,7-17 0 16,8-15 0 0,7-12 0-16,3-12 0 15,3-16 0-15,-4-16 0 16,0-11 0-1,-5-16 0 1,-18-6 0-16,-9 0 0 16,-17 3 0-16,-18 9 0 15,-14 14 0 1,-8 18 0-16,-3 22 0 16,-5 23 0-1,11 14 0-15,15 10 0 16,17 1 0-1,18-12 0-15,7-18 0 16</inkml:trace>
  <inkml:trace contextRef="#ctx0" brushRef="#br0" timeOffset="6411.991">29703 8513 255 0,'0'0'0'0,"0"0"0"15,0 0 0-15,0 0 0 16,0 0 0-16,0 0 0 16,-13-2 0-1,-18-8 0-15,-4 6 0 16,-5 4 0-1,4 7 0-15,1 7 0 16,6 6 0 0,6 6 0-16,2 7 0 15,3 3 0-15,7 0 0 16,11-36 0 0,0 0 0-16,0 0 0 15,7 23 0 1,9-20 0-16,5-17 0 15,2-14 0 1,-3-5 0-16,3-7 0 16,-8 7 0-1,0 7 0-15,-9 11 0 16,1 8 0-16,-3 14 0 16,-2 11 0-1,5 18 0-15,2 20 0 16,8 16 0-1,8 14 0-15,11 4 0 16,1-11 0 0,1-10 0-16,1 4 0 15,-1 5 0 1,-5 4 0-16,-6 8 0 16,-7 7 0-1,-17-5 0-15,-10-10 0 16,-11-10 0-1,-13-11 0-15,-7-10 0 16,-11-12 0-16,-12-8 0 16,-10-10 0-1,-19-19 0-15,-6-17 0 16,2-17 0 0,9-10 0-16,15-5 0 15,21-3 0 1,18-1 0-16,20-10 0 15,20-12 0 1,28-21 0-16,38-13 0 16,25-11 0-16,-8 2 0 15,-38 34 0 1</inkml:trace>
  <inkml:trace contextRef="#ctx0" brushRef="#br0" timeOffset="6814.354">29812 8719 255 0,'53'-43'0'0,"-10"3"0"0,-5-4 0 16,-7-1 0-1,-31 45 0-15,14-39 0 16,-16 9 0 0,-10 21 0-16,-5 10 0 15,-6 17 0 1,-2 12 0-16,0 23 0 15,5 21 0-15,12 8 0 16,12-10 0 0,15-18 0-16,14-30 0 15,12-22 0 1,5-23 0-16,16-33 0 16,-8-3 0-1</inkml:trace>
  <inkml:trace contextRef="#ctx0" brushRef="#br0" timeOffset="7196.113">30539 7793 255 0,'0'0'0'0,"0"0"0"16,0 0 0-16,0 0 0 15,-2 20 0-15,-10 28 0 16,-5 29 0 0,-14 31 0-1,-10 30 0-15,0 3 0 16,8-24 0-16,13-25 0 16,9-15 0-1,9-14 0-15,8-17 0 16,7-5 0-1,12-12 0-15,10-9 0 16,11-8 0 0,8-12 0-16,10-14 0 15,-3-11 0-15,-12-9 0 16,-14-8 0 0,-14-5 0-16,-13 9 0 15</inkml:trace>
  <inkml:trace contextRef="#ctx0" brushRef="#br0" timeOffset="7413.111">30168 8446 255 0,'0'0'0'0,"0"0"0"15,23 0 0 1,27 0 0-16,24-4 0 16,27-6 0-1,2-18 0-15,-26-2 0 16</inkml:trace>
  <inkml:trace contextRef="#ctx0" brushRef="#br0" timeOffset="7912.963">30984 7754 255 0,'0'0'0'0,"0"0"0"0,0 0 0 15,0 0 0 1,-2 23 0-16,-6 27 0 15,-3 25 0 1,0 32 0-16,3 32 0 16,-4-9 0-1,-1-18 0-15,2-28 0 16,11-84 0-16,-7 68 0 16,7-68 0-1,0 0 0-15,0 0 0 16,0 38 0-1,7-25 0 1,6-17 0-16,3-11 0 0,6-8 0 16,6-7 0-1,5-1 0 1,-33 31 0-16,31-25 0 16,-2 17 0-16,-11 15 0 15,-9 12 0 1,-7 19 0-16,-6 17 0 15,-3 18 0 1,-2 12 0-16,2-6 0 16,7-79 0-1,7 49 0-15,2-28 0 16</inkml:trace>
  <inkml:trace contextRef="#ctx0" brushRef="#br0" timeOffset="8334.535">31438 8647 255 0,'0'0'0'0,"0"0"0"0,0 0 0 15,0 0 0 1,15-8 0-16,12-20 0 16,3-8 0-1,-5-1 0-15,-7 3 0 16,-9 4 0 0,-7 13 0-16,-4 2 0 15,-10 15 0 1,-5 12 0-16,-4 17 0 15,1 14 0-15,0 20 0 16,1 12 0 0,11 6 0-16,10-9 0 15,18-25 0 1,7-28 0-16,3-20 0 16,-1-15 0-1,4-13 0-15,5-9 0 16</inkml:trace>
  <inkml:trace contextRef="#ctx0" brushRef="#br0" timeOffset="8669.959">31931 8385 255 0,'0'0'0'15,"0"0"0"-15,0 0 0 16,0 0 0-16,0 28 0 15,-7 28 0 1,-2 28 0-16,-2 10 0 16,11-94 0-1,0 0 0-15,-11 85 0 16,11-85 0-16,0 0 0 16,-5 47 0-1,5-41 0-15,7-17 0 16,13-10 0-1,20-7 0-15,17-8 0 16,21 1 0 0,15 13 0-16,10 14 0 15,-20 26 0 1,-31 3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3-11-06T12:35:25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5315 17094 255 0,'19'35'0'0,"6"-21"0"15,2 2 0-15,5-2 0 16,8-2 0-16,13-5 0 15,10 5 0 1,11-3 0 0,6 0 0-1,2 2 0-15,-9 2 0 0,-4 4 0 16,-11-2 0 0,-4 4 0-16,-54-19 0 15,0 0 0-15,46 19 0 16</inkml:trace>
  <inkml:trace contextRef="#ctx0" brushRef="#br0" timeOffset="582.688">5739 17428 255 0,'0'0'0'0,"0"-3"0"16,0-5 0-16,0 8 0 0,0-9 0 16,0 0 0-16,0 5 0 15,2 1 0-15,3 8 0 32,-3 6 0-32,3 9 0 0,1 7 0 15,-1 2 0 1,2 7 0-16,5 16 0 15,-4 3 0 1,1 19 0-16,-9 17 0 16,-11 3 0-1,-7-18 0-15,4-27 0 16</inkml:trace>
  <inkml:trace contextRef="#ctx0" brushRef="#br0" timeOffset="2358.367">5213 17817 255 0,'50'0'0'0,"-16"0"0"0,3 0 0 16,13 3 0-16,4 1 0 16,6 2 0-1,7 4 0 1,-2-3 0 0,-2 5 0-16,-3 3 0 0,-3 4 0 15,-5 1 0-15,0-2 0 16,-2 2 0-1,-10-4 0-15,-3-3 0 16,-37-13 0 0,40 13 0-1,-1 2 0-15,-39-15 0 16,38 14 0-16,-38-14 0 16,0 0 0-1,31 16 0-15</inkml:trace>
  <inkml:trace contextRef="#ctx0" brushRef="#br0" timeOffset="3683.228">9926 17631 255 0,'0'0'0'0,"0"0"0"0,0 0 0 15,0 0 0-15,0 0 0 16,0 0 0 0,-15 9 0-16,-16 12 0 15,-6 8 0 1,6 0 0-16,4 7 0 16,3 1 0-1,8 7 0-15,7 0 0 16,7 0 0-1,6-3 0-15,6-4 0 16,-10-37 0-16,19 34 0 16,-19-34 0-1,31 24 0-15,5-10 0 16,-2-8 0-16,-7-8 0 16,0-6 0-1,-3-11 0-15,-3-5 0 16,-4-8 0-1,-1-8 0-15,-5-2 0 16,-7 2 0 0,-2 0 0-16,-8 6 0 15,-1 4 0 1,-7 6 0 0,-5 2 0-16,-8 4 0 15,0 6 0-15,-4 4 0 16,2 6 0-1,-1 9 0-15,1 2 0 16,0 4 0-16,5-2 0 16</inkml:trace>
  <inkml:trace contextRef="#ctx0" brushRef="#br0" timeOffset="4074.363">9489 17233 255 0,'0'0'0'0,"0"0"0"0,0 0 0 16,0 0 0 0,-2 22 0-16,-9 23 0 15,-1 22 0 1,4 17 0-16,1 20 0 16,3 17 0-16,0-5 0 15,1-9 0 1,3-16 0-16,0-21 0 15,3-18 0 1,-3-52 0-16,0 0 0 16,0 0 0-1,8 22 0-15,-1-18 0 16</inkml:trace>
  <inkml:trace contextRef="#ctx0" brushRef="#br0" timeOffset="4668.944">10239 17609 255 0,'0'0'0'0,"0"0"0"0,0 0 0 16,0 0 0-1,0 0 0-15,0 0 0 16,0 25 0-16,3 21 0 16,2 14 0-1,1 11 0-15,3-4 0 16,-9-67 0-1,6 62 0-15,-6-62 0 16,16 45 0 0,1-25 0-16,-3-23 0 15,-3-14 0 17,1-17 0-32,-4-11 0 15,1-13 0-15,3-10 0 0,1 0 0 16,-4 10 0-16,3 10 0 15,-3 15 0 1,-5 10 0-16,0 11 0 16</inkml:trace>
  <inkml:trace contextRef="#ctx0" brushRef="#br0" timeOffset="5122.181">10709 17727 255 0,'0'0'0'0,"0"0"0"16,0 0 0-1,0 0 0-15,15-11 0 16,11-15 0-1,-1-8 0-15,-5-4 0 16,-7 5 0 0,-9-2 0-16,-4 11 0 15,-6 6 0-15,-3 5 0 16,-3 6 0 0,-3 12 0-16,1 8 0 15,1 10 0 1,4 10 0-16,1 4 0 15,11 18 0-15,6 6 0 16,9 0 0 0,5-9 0-16,4-16 0 15,6-16 0 1,9-14 0-16,6-10 0 16,4-13 0-1,2-11 0-15,-9 4 0 16</inkml:trace>
  <inkml:trace contextRef="#ctx0" brushRef="#br0" timeOffset="6273.458">14242 17267 255 0,'7'56'0'0,"-3"-10"0"16,1 5 0-16,-1-4 0 15,3-3 0-15,-7-44 0 16,13 32 0 0,-13-32 0-16,19 19 0 15,-1-22 0-15,-5-10 0 16,3-11 0 0,-3-3 0-1,-1-5 0-15,-2 4 0 16,-3 2 0-16,-1 9 0 15,2 1 0 1,-2 9 0-16,3 7 0 16,-3 10 0-1,4 8 0-15,-2 5 0 16,3 8 0-16,4 4 0 16,2 12 0-1,-1 0 0-15,-1 2 0 16,1 2 0-1,-3 12 0-15,-3 5 0 16,-6-5 0 0,-8 1 0-16,-8-7 0 15,-5-5 0 1,-10-7 0-16,-6-7 0 16,-7-7 0-1,1-7 0-15,-8-8 0 16,0-4 0-1,2-10 0-15,2-9 0 16,8-6 0-16,4-8 0 16,10-8 0-1,15-1 0-15,6-7 0 16,9-14 0 0,9-7 0-16,11-18 0 15,16-13 0 1,3 1 0-16,-2 14 0 15,-13 23 0-15</inkml:trace>
  <inkml:trace contextRef="#ctx0" brushRef="#br0" timeOffset="6816.706">14822 17316 255 0,'-38'38'0'0,"17"-9"0"16,6 0 0-16,4 4 0 16,6 4 0-1,5 5 0-15,8-1 0 16,-8-41 0 0,17 30 0-1,7-7 0-15,-1-12 0 16,-1-9 0-16,1-6 0 15,-1-7 0-15,-1-6 0 16,-6-2 0 0,-4-3 0-1,-4-3 0-15,-7-2 0 16,-5 3 0-16,-6-3 0 16,-4 4 0-1,-1 3 0-15,-1 7 0 16,1 11 0-1,1 6 0 1,0 7 0-16,4 5 0 0,1-3 0 16,4-2 0-1</inkml:trace>
  <inkml:trace contextRef="#ctx0" brushRef="#br0" timeOffset="7755.645">15134 17437 255 0,'0'0'0'0,"0"0"0"0,0 0 0 15,0 0 0-15,0 0 0 16,0 0 0 0,0 0 0-16,0 0 0 15,0 0 0-15,0 0 0 16,0 0 0 0,0 0 0-16,0 0 0 15,6 11 0 1,7 4 0-1,3-4 0-15,0-3 0 16,-2-6 0-16,-1-4 0 16,-3-3 0-1,2-2 0 1,-1-4 0-16,0-5 0 16,-2 1 0-16,-2-8 0 15,-3 1 0-15,0 0 0 16,1-3 0-1,-3 5 0 1,3 4 0-16,-3 3 0 16,0 2 0-1,-2 2 0-15,3 3 0 16,-3 0 0-16,0 2 0 16,0 1 0-1,-5 3 0-15,3 3 0 16,-5 0 0-1,2 4 0-15,1-1 0 16,0 1 0-16,-1 2 0 16,3-4 0-1,0 4 0-15,0-6 0 16,-1 2 0 0,1-1 0-16,0 0 0 15,2-1 0 1,0 0 0-16,-3-2 0 15,3 2 0 1,0 1 0-16,3 5 0 16,-1 0 0-1,0 5 0-15,-2 1 0 16,0 6 0 0,0-4 0-16,0 3 0 15,0 0 0 1,0-2 0-16,-2-2 0 15,2-3 0-15,0 1 0 16,2-3 0 0,-2 3 0-16,3-3 0 15,-3-2 0-15,0-1 0 16,2-1 0 0,-4-5 0-16,-1 1 0 15,-6-9 0 1,-2-4 0-16</inkml:trace>
  <inkml:trace contextRef="#ctx0" brushRef="#br0" timeOffset="9123.748">17656 16249 255 0,'-4'32'0'0,"0"-6"0"0</inkml:trace>
  <inkml:trace contextRef="#ctx0" brushRef="#br0" timeOffset="9922.112">17717 16015 255 0,'-11'-45'0'0,"7"18"0"16,0 2 0-1,0 6 0-15,0 4 0 16,2 4 0 0,2 6 0-16,-2-3 0 15,0 4 0 1,-2 2 0-16,-1-3 0 16,3 3 0-1,0 0 0-15,2 2 0 16,7 0 0-1,5 2 0-15,4 3 0 16,0 1 0-16,2 0 0 16,-2 2 0-1,-3-4 0-15,2-4 0 16,3-3 0 0,2-2 0-16,6-5 0 15,5-3 0 1,2 1 0-16,1 4 0 15,-34 8 0-15,0 0 0 16,0 0 0 0,35-9 0-1,-35 9 0-15,0 0 0 16,27-8 0-16,-27 8 0 16,0 0 0-1,0 0 0-15,12-11 0 16,-12 11 0-1,18-13 0-15,-1 9 0 16,-1 7 0 0,-5 3 0-1</inkml:trace>
  <inkml:trace contextRef="#ctx0" brushRef="#br0" timeOffset="10737.151">17917 15702 255 0,'0'0'0'0,"0"0"0"16,0 0 0-1,21-3 0-15,24-5 0 16,12-2 0-16,5 1 0 16,5-4 0-1,-8 0 0-15,-1 4 0 16,-5 2 0 0,1 0 0-16,-2 6 0 15,-6 1 0 1,1 4 0-16,0 4 0 15,-4 8 0-15,-7 9 0 16,-5 4 0 0,-7 11 0-16,-2 5 0 15,-9 7 0 1,-5 2 0-16,-3 7 0 16,-3 2 0-1,-2-7 0-15,-2-3 0 16,-3-4 0-1,-1-6 0-15,-3-1 0 16,-2-3 0 0,-6-2 0-16,-3-2 0 15,-5-2 0-15,-4-2 0 16,-6-2 0 0,-5-4 0-16,-5-5 0 15,-11-9 0 1,-6-6 0-16,-6-12 0 15,1-9 0 1,3-4 0-16,0-2 0 16,11-3 0-1,6-1 0-15,7-4 0 16,13-4 0-16,4-11 0 16,5-8 0-1,3-3 0-15</inkml:trace>
  <inkml:trace contextRef="#ctx0" brushRef="#br0" timeOffset="11876.518">18339 15538 255 0,'0'0'0'0,"0"0"0"16,0 0 0-16,0 0 0 15,0 0 0 1,0 0 0-16,-3-20 0 15,-7-29 0-15,-1-25 0 16,1-30 0 0,4-22 0-16,-1-15 0 15,-1 4 0 1,-4 15 0-16,1 11 0 16,-2-2 0-1,-1-1 0-15,8 0 0 16,0-4 0-1,-2-8 0-15,4-9 0 16,4 9 0-16,0-2 0 16,4 0 0-1,4 4 0-15,0 0 0 16,5 16 0 0,-3-3 0-16,-2 5 0 15,1 7 0 1,-5 9 0-16,4 4 0 15,-4 7 0 1,-2 9 0-16,0 9 0 16,-2 6 0-1,2 5 0 17,-2 50 0-17,0-50 0 1,-2 5 0-1,2 45 0 1,-4-42 0 0,4 42 0-16,0 0 0 15,-10-40 0-15,10 40 0 0,0 0 0 16,-6-39 0-16,6 39 0 0,0 0 0 16,0 0 0-16,4-32 0 0,-4 32 0 15,0 0 0-15,0 0 0 16,5-17 0-1,-5 17 0-15,0 0 0 16,0 0 0 0,5-9 0-16,-5 9 0 15,0 0 0 1,0 0 0 0,2-6 0-16,-2 6 0 15,0 0 0-15,-2-6 0 31,2 6 0-15,0 0 0 0,0 0 0-1,-10-9 0 1,10 9 0-16,0 0 0 0,0 0 0 16,-6-12 0-16,6 12 0 15,0 0 0 1,0 0 0-1,-7-11 0-15,7 11 0 16,7-12 0-16,11 2 0 16,9 4 0-1,8 4 0-15,10 0 0 16,5-7 0-16,0-5 0 16,11-5 0-16,11-16 0 0,19-11 0 15,8-11 0-15,-24 9 0 16</inkml:trace>
  <inkml:trace contextRef="#ctx0" brushRef="#br0" timeOffset="13000.071">17675 16833 255 0,'0'0'0'0,"0"0"0"16,0 0 0-16,0 0 0 16,0 0 0-1,0 0 0-15,0 0 0 16,0 0 0-1,0 0 0-15,0 0 0 16,0 0 0 0,0 0 0-16,0 0 0 15,0 0 0 1,0 0 0-16,0 0 0 16,0 0 0-1,0 0 0-15,0 0 0 16,-10 13 0-16,-20 11 0 15,-5 6 0 1,2 1 0-16,2-2 0 16,0 3 0-1,4-4 0-15,27-28 0 16,0 0 0 0,-20 32 0-16,20-32 0 15,-12 32 0 1,15-12 0-16,8-2 0 15,7-3 0 1,4-2 0-16,5 2 0 16,0-5 0-1,0 1 0-15,4 1 0 16,-31-12 0-16,31 13 0 16,-31-13 0-1,32 4 0-15,-7-6 0 16</inkml:trace>
  <inkml:trace contextRef="#ctx0" brushRef="#br0" timeOffset="13633.786">17934 16983 255 0,'0'0'0'0,"0"0"0"0,0 0 0 15,2 11 0 1,6 7 0-16,0-5 0 16,5-2 0-1,3-6 0-15,1-8 0 16,3-8 0-1,-2-4 0-15,-3-7 0 16,-6-3 0-16,-2 0 0 16,-3 5 0-1,-4 4 0 1,-4 3 0-16,-3 9 0 16,-4 4 0-16,0 9 0 15,-3 8 0 1,2 10 0-16,4 3 0 15,0 9 0 1,8 7 0-16,8-7 0 16,4 0 0-16,3-10 0 15,1-13 0 1,2-8 0 0,-1-6 0-16,-3-11 0 15,-1-1 0 1,-2-1 0-16</inkml:trace>
  <inkml:trace contextRef="#ctx0" brushRef="#br0" timeOffset="14168.264">18313 16862 255 0,'0'0'0'0,"0"0"0"15,0 0 0-15,0 0 0 16,0 0 0-1,0 0 0-15,0 0 0 16,0 0 0 0,0 0 0-16,0 0 0 15,0 18 0 1,0 15 0-16,0-3 0 16,0-6 0-1,0-3 0-15,0-10 0 16,0-8 0-16,2-11 0 15,2-10 0 1,3-6 0 0,1-1 0-16,2-2 0 15,-1 4 0-15,-1 8 0 16,5 4 0 0,-5 9 0-16,1 7 0 15,0 6 0 1,-2 9 0-16,2 3 0 15,-7 0 0 1,-4-2 0-16,2-4 0 16</inkml:trace>
  <inkml:trace contextRef="#ctx0" brushRef="#br0" timeOffset="14700.672">18572 16813 255 0,'0'0'0'0,"0"0"0"15,0 0 0-15,0 0 0 16,0 0 0 0,0 0 0-1,0 0 0-15,0 0 0 16,0 20 0-1,-4 16 0-15,0 6 0 16,2-4 0-16,2-1 0 16,0-10 0-1,4-5 0-15,5-9 0 16,-1-6 0 0,4-10 0-16,-1-11 0 15,-3-8 0-15,2-6 0 16,-4-6 0-1,1-5 0-15,-1-3 0 16,2 0 0 0,-2 8 0-16,1 12 0 15,-3 6 0 1,0 9 0-16,-2 14 0 16,6 11 0-16,-2 14 0 15,1 5 0 1,6 5 0-1,4-3 0-15,-6-12 0 16,-2-14 0 0,0-10 0-16,-3-10 0 15,1-4 0-15</inkml:trace>
  <inkml:trace contextRef="#ctx0" brushRef="#br0" timeOffset="15099.774">18868 16513 255 0,'0'0'0'0,"0"0"0"0,0 0 0 15,0 0 0-15,0 0 0 16,19 5 0-1,17 6 0-15,7-2 0 16,-3 0 0 0,-5-2 0-16,-3-4 0 15,-7 0 0-15,-4 0 0 16,-4-2 0 0,-3 7 0-16,-8-3 0 15,-4 10 0 1,-8 6 0-16,-8 14 0 15,-8 9 0 1,-4 8 0 0,-7 10 0-16,2-1 0 15,5-13 0-15,26-48 0 16,-27 39 0-16,6-20 0 16</inkml:trace>
  <inkml:trace contextRef="#ctx0" brushRef="#br0" timeOffset="30249.46">22758 11840 255 0,'-39'49'0'0,"-2"-13"0"15,-3 4 0-15,-9-2 0 16,5-2 0-16,-1 0 0 15,4-6 0 1,4 2 0 0,8-7 0-1,33-25 0-15,-29 28 0 16,29-28 0-16,-18 34 0 16,9-2 0-16,9-32 0 15,2 24 0 1,12-6 0-16,3-2 0 15,3-2 0 1,7 1 0-16,0-1 0 16,4-1 0-1,4 0 0-15,6 4 0 16,2-3 0 0,-1 4 0-16,-42-18 0 15,44 9 0-15</inkml:trace>
  <inkml:trace contextRef="#ctx0" brushRef="#br0" timeOffset="30816.538">23130 11997 255 0,'0'0'0'0,"0"0"0"16,0 0 0-16,0 0 0 15,0 0 0 1,-15 17 0-16,-14 15 0 15,2 4 0 1,6-1 0-16,9-5 0 16,4-8 0-1,8-1 0-15,8-2 0 16,4-4 0 0,5 1 0-16,-2-2 0 15,7-1 0 1,1 0 0-16,-4-2 0 15,-3-1 0-15,-4-1 0 16,-4-3 0 0,-5-2 0-16,-12 4 0 15,-7-2 0 1,-9 3 0-16,-4 1 0 16,-2-2 0-1,-4-3 0-15,-6 5 0 16,41-10 0-16,0 0 0 15,0 0 0 1,-34 0 0-16,19-10 0 16,8-2 0-16</inkml:trace>
  <inkml:trace contextRef="#ctx0" brushRef="#br0" timeOffset="31238.627">23426 11694 255 0,'0'0'0'0,"0"0"0"0,0 0 0 16,-2 28 0-16,-10 25 0 16,-3 27 0-1,-12 12 0 1,-4 0 0-16,10-26 0 16,12-16 0-16,9-50 0 15,2 42 0 1,7-3 0-16,10-8 0 15,3-7 0 1,0-7 0-16,3-11 0 16,-25-6 0-16,31 0 0 15,2-6 0 1,-2-8 0-16,-7-4 0 16,-11-9 0-1,-4 2 0-15</inkml:trace>
  <inkml:trace contextRef="#ctx0" brushRef="#br0" timeOffset="31516.992">23313 12028 255 0,'0'0'0'0,"0"0"0"16,0 0 0-16,24 0 0 16,18 2 0-1,5 3 0-15,-5-1 0 16,-7-2 0-1,-7 0 0-15</inkml:trace>
  <inkml:trace contextRef="#ctx0" brushRef="#br0" timeOffset="32053.067">23859 11982 255 0,'0'0'0'0,"0"0"0"16,0 0 0-16,0 0 0 15,0 0 0-15,-11 3 0 16,-9 13 0-1,2 9 0-15,-2 4 0 16,2 7 0 0,5 8 0-1,2-6 0-15,6-7 0 16,5-11 0-16,0-4 0 16,5-10 0-1,1-8 0-15,2-10 0 16,-2-8 0-1,5-3 0-15,0-2 0 16,0 2 0 0,-4 6 0-16,-1 4 0 15,1 5 0-15,-4 14 0 16,-3 11 0 0,2 12 0-16,0 5 0 15,0-1 0 1,-2-33 0-16,7 32 0 15,-7-32 0 1,11 24 0-16,5-15 0 16,0-9 0-16</inkml:trace>
  <inkml:trace contextRef="#ctx0" brushRef="#br0" timeOffset="32456.633">24004 12153 255 0,'0'0'0'16,"0"0"0"-16,0 0 0 16,0 0 0-1,0 0 0-15,0 0 0 16,0 16 0-16,-4 8 0 31,2-5 0-31,0-7 0 16,0-7 0-1,-1-7 0-15,12-8 0 0,7-6 0 16,-1-1 0 0,4-1 0-16,4 3 0 15,-2 1 0 1,0 5 0-16,1 5 0 15,0 4 0 1,-2 2 0-16,1 7 0 16,-4-1 0-1,0 0 0-15,-6-4 0 16,-2-4 0-16</inkml:trace>
  <inkml:trace contextRef="#ctx0" brushRef="#br0" timeOffset="32935.148">24502 11710 255 0,'0'0'0'0,"0"0"0"16,0 0 0-16,0 0 0 16,0 0 0-1,0 0 0-15,0 0 0 16,0 0 0-16,0 18 0 16,-10 22 0-1,0 9 0-15,-3 6 0 16,-1 7 0-1,5 3 0-15,5-11 0 16,4-54 0 0,0 50 0-16,0-50 0 15,9 44 0 1,-9-44 0-16,22 33 0 16,-22-33 0-1,29 17 0-15,-7-17 0 16,-22 0 0-1,16-8 0-15,-6-8 0 16,-5-2 0 0,-5 18 0-16,-7-20 0 15</inkml:trace>
  <inkml:trace contextRef="#ctx0" brushRef="#br0" timeOffset="33153.421">24392 11928 255 0,'0'0'0'0,"0"0"0"16,0 0 0-16,0 0 0 16,0 0 0-1,23 4 0-15,15 7 0 16,1-3 0-1,-10 2 0-15,-8-6 0 16</inkml:trace>
  <inkml:trace contextRef="#ctx0" brushRef="#br0" timeOffset="33583.794">24732 11678 255 0,'0'0'0'0,"0"0"0"0,0 0 0 15,0 0 0-15,0 0 0 16,0 0 0-1,18 5 0 1,21 11 0-16,0 9 0 16,1-1 0-16,-3 1 0 15,-3-4 0 1,-5 5 0-16,-29-26 0 16,23 29 0-1,-9 0 0-15,-11-2 0 16,-12 2 0-16,-11 3 0 15,-7 14 0 1,-10 1 0-16,-5 8 0 16,-1 0 0-1,4-8 0-15,8-11 0 16</inkml:trace>
  <inkml:trace contextRef="#ctx0" brushRef="#br0" timeOffset="37966.573">23560 10536 255 0,'-11'19'0'0,"7"2"0"0,-6 11 0 15,2 6 0-15,-1 16 0 16,1 15 0-16,-3 12 0 16,0 8 0-1,-3 14 0-15,3-9 0 16,3-8 0-1,3-9 0-15,0-9 0 16,3-15 0 0,2-53 0-16,0 47 0 15,0-47 0 1,7 25 0-16,-2-16 0 16</inkml:trace>
  <inkml:trace contextRef="#ctx0" brushRef="#br0" timeOffset="38487.544">23381 10836 255 0,'0'0'0'0,"0"0"0"0,0 0 0 16,0 0 0-1,0 0 0-15,0 0 0 16,0 0 0 0,0 0 0-1,0 0 0-15,12-18 0 16,9-26 0-16,8-13 0 15,9 0 0 1,-38 57 0-16,46-52 0 16,-2 19 0-16,-4 23 0 15,-2 21 0 1,0 12 0-16,-2 10 0 16,3 8 0-1,-2-1 0-15</inkml:trace>
  <inkml:trace contextRef="#ctx0" brushRef="#br0" timeOffset="45266.467">22781 3916 255 0,'0'66'0'0,"-2"2"0"0,-6 14 0 16,-9 23 0 0,-14 12 0-16,-4-10 0 15,-1-9 0 1,6-25 0-1,30-73 0-15,0 0 0 16,-16 57 0-16,20-21 0 16,16-16 0-1,4-13 0-15,12-6 0 16,20-5 0 0,13 0 0-16,6-1 0 15,2 10 0-15,-77-5 0 16,0 0 0-1,65 16 0-15</inkml:trace>
  <inkml:trace contextRef="#ctx0" brushRef="#br0" timeOffset="45717.177">22661 4467 255 0,'0'0'0'0,"0"0"0"0,29-4 0 15,27-5 0-15,30-6 0 16,20-6 0-16,-1 6 0 16,-23 12 0-1,-23 14 0-15,-59-11 0 16,42 7 0 0</inkml:trace>
  <inkml:trace contextRef="#ctx0" brushRef="#br0" timeOffset="46599.655">23484 4459 255 0,'0'0'0'0,"0"0"0"0,0 0 0 15,0 0 0-15,0 0 0 16,0 0 0 0,0 0 0-16,17 0 0 15,15 0 0 1,-3 0 0-16,-2-7 0 15,-2-4 0 1,-8-5 0-16,-3 2 0 16,-6 3 0-1,-8-3 0-15,-6 9 0 16,-6 0 0-16,-9 10 0 16,-6 6 0-1,-4 7 0-15,-9 13 0 16,-2 5 0-1,5 8 0-15,8 8 0 16,14-6 0 0,17-6 0-1,13-7 0-15,18-5 0 16,19-10 0-16,24-7 0 16,-9-7 0-1</inkml:trace>
  <inkml:trace contextRef="#ctx0" brushRef="#br0" timeOffset="49220.173">23920 4736 255 0,'-24'0'0'0,"13"0"0"16,4 0 0-16,7 0 0 16,7 0 0-1,8 2 0-15,8 3 0 16,6-3 0-1,8 2 0-15,17 4 0 16,13-4 0-16,6-1 0 16,9 3 0-1,3-5 0 1,-5-1 0-16,5-4 0 16,3 0 0-16,3 0 0 15,4-3 0 1,-2 3 0-16,-3-4 0 15,-1 4 0 1,-1-1 0-16,-11 1 0 16,1-3 0-16,-5 3 0 15,-5 2 0 1,-4-1 0 0,-6 3 0-16,-5 0 0 15,0 3 0-15,-11 3 0 16,-42-6 0-1,33 11 0-15,-4 10 0 16,-9-2 0 0,-7 12 0-16,4 2 0 15,-4 12 0 1,-6 9 0-16,-3 14 0 16,1 12 0-16,-8 14 0 15,-3 16 0 1,-5 3 0-16,0 8 0 15,1-2 0 1,-1 4 0-16,-3 0 0 16,1 2 0-1,2 14 0-15,-1 0 0 16,-1-1 0 0,0 3 0-16,6 3 0 15,5 3 0 1,2-1 0-16,2-2 0 15,2 2 0-15,1 0 0 16,4 0 0 0,0 6 0-16,4-4 0 15,-4 4 0 1,-2-1 0-16,-1-2 0 16,6 1 0-1,-1-2 0 1,-2 4 0-16,-2 3 0 0,-4-1 0 15,-6 4 0 1,0 0 0-16,1 7 0 16,4-4 0-1,-4 1 0-15,0-13 0 16,-1-7 0 0,-5-5 0-16,6-3 0 15,-1 2 0 1,-1-1 0-16,6-5 0 15,3-9 0 1,1-13 0-16,1-9 0 16,-3-17 0-1,2-13 0-15,1-18 0 16,-7-51 0-16,8 41 0 16,-8-41 0-1,11 34 0-15,-11-34 0 16,20 23 0-1,3-6 0-15,4-4 0 16,8 1 0 0,12-3 0-16,5-1 0 15,4-5 0 1,15-5 0-16,21-5 0 16,6-3 0-16,-6 0 0 15,0 1 0 1,-1 2 0-1,8 5 0-15,4 5 0 16,4 2 0-16,4 3 0 16,-1 4 0-1,-8-1 0-15,-15 1 0 16,-6-1 0 0,-7-1 0-16,-6 1 0 15,-4-2 0-15,-64-11 0 16,66 12 0-1,-66-12 0-15,66 4 0 16,-15-8 0 0,-16-8 0-16,-10-11 0 15,-2-3 0 1,-8-9 0-16,2-11 0 16,-4-8 0-1,0-11 0-15,-2-8 0 16,-2-3 0-1,-5 0 0-15,6 10 0 16,-8 16 0 0,-2 50 0-16,0-43 0 15,0 43 0-15,0 0 0 16,-5-33 0 0,-4 7 0-16</inkml:trace>
  <inkml:trace contextRef="#ctx0" brushRef="#br0" timeOffset="49656.765">27847 11153 255 0,'0'0'0'0,"0"0"0"0,0 0 0 16,0 0 0-16,0 0 0 15,0 0 0 1,0 0 0-16,4-19 0 15,14-26 0 1,13-14 0-16,7-6 0 16,10 0 0-1,-48 65 0-15,51-49 0 16,-10 28 0-16,-13 22 0 16,-7 18 0-1,-3 7 0 1,-3 13 0-16,8 11 0 15,-5 6 0-15,-5-8 0 16</inkml:trace>
  <inkml:trace contextRef="#ctx0" brushRef="#br0" timeOffset="52167.524">27690 4467 255 0,'-46'-19'0'0,"5"10"0"15,-2 9 0-15,-2 13 0 16,3 9 0-16,0 10 0 16,1 5 0-16,1 15 0 15,9 8 0 1,8-4 0 0,10-4 0-16,11-10 0 15,7-9 0 1,5-7 0-1,-10-26 0-15,19 20 0 0,5-12 0 16,3-8 0 0,2-8 0-16,0-6 0 15,2-13 0 1,8-7 0-16,-4-5 0 16,7-8 0-1,0-5 0-15,-11 10 0 16,-14 10 0-16,-3 12 0 15,-7 6 0 1,-3 14 0 0,-4 10 0-16,-4 10 0 15,-1 14 0-15,-2 6 0 16,2 9 0 0,3-1 0-16,7-5 0 15,6-2 0 1,4-9 0-16,10-18 0 15,0-11 0 1,-6-6 0-16</inkml:trace>
  <inkml:trace contextRef="#ctx0" brushRef="#br0" timeOffset="52849.58">28106 4479 255 0,'0'0'0'0,"0"0"0"16,0 0 0-16,0 0 0 15,0 0 0 1,0 0 0 0,0 0 0-16,0 23 0 15,0 18 0 1,-2 15 0-16,-3 4 0 16,3-8 0-16,0-14 0 15,0-14 0-15,2-12 0 16,-3-7 0-1,6-10 0-15,5-10 0 16,4-6 0 0,4-3 0-16,2-3 0 15,-3 4 0 1,1 9 0-16,-3 2 0 16,-3 9 0-1,-4 10 0-15,-8 14 0 16,-2 3 0-16,0 5 0 15,4-29 0 1,0 0 0-16,0 0 0 16,-4 25 0-1,12-13 0-15,7-9 0 16,3-7 0 0,5-7 0-16,-2-1 0 15,0 3 0 1,-21 9 0-16,18 0 0 15,-9 9 0-15,-6 10 0 16,-3 7 0 0,-3 3 0-1,3-29 0-15,0 0 0 16,0 27 0-16,5-11 0 16</inkml:trace>
  <inkml:trace contextRef="#ctx0" brushRef="#br0" timeOffset="53400.145">28669 4714 255 0,'0'0'0'0,"0"0"0"15,0 0 0 1,0 0 0-16,0 0 0 15,0 0 0-15,0 0 0 16,0 0 0 0,0 0 0-16,0 0 0 15,0 0 0 1,0 0 0 0,-13 0 0-16,-9 0 0 15,2 2 0-15,0 5 0 16,5 6 0-1,2 4 0-15,3 3 0 16,2 6 0 0,5 0 0-16,3 1 0 15,5-1 0-15,3-2 0 16,6-1 0 0,3-6 0-16,2-4 0 15,3-7 0 1,2-3 0-16,1-10 0 15,0-3 0 1,-2-8 0-16,-4-8 0 16,-1 1 0-1,-3-7 0-15,-9 0 0 16,-6 3 0 0,-10 5 0-16,-7 6 0 15,-8 9 0 1,-6 9 0-16,-9 4 0 15,-6 3 0-15</inkml:trace>
  <inkml:trace contextRef="#ctx0" brushRef="#br0" timeOffset="55686.638">29544 9579 255 0,'-41'0'0'0,"14"0"0"16,4 0 0-1,10 0 0-15,11 0 0 16,9 2 0-16,11 2 0 15,9 1 0 1,10 2 0-16,20-2 0 16,14-1 0-1,23-4 0-15,6-7 0 16,-10-3 0 0,-1-7 0-1,-5 5 0-15,-11-2 0 16,2-4 0-16,-11 2 0 15,-64 16 0 1,55-18 0-16,-16-7 0 16,-23 1 0-16,-12 7 0 15</inkml:trace>
  <inkml:trace contextRef="#ctx0" brushRef="#br0" timeOffset="55950.321">30488 9260 255 0,'0'0'0'0,"6"0"0"15,10 0 0-15,6 0 0 16,9 0 0-16,2 0 0 16,7 0 0-1,2 6 0 1,-7 7 0-16,-6 8 0 16,-15 3 0-1,-14 10 0-15,-10 4 0 16,-11 11 0-1,-18 12 0-15,-7 5 0 16,-7 1 0-16,0-4 0 16,9-20 0-1,10-21 0-15</inkml:trace>
  <inkml:trace contextRef="#ctx0" brushRef="#br0" timeOffset="57549.521">31816 8747 255 0,'0'0'0'0,"0"0"0"0,0 0 0 16,0 0 0 0,0 0 0-16,0 0 0 15,0 0 0 1,0 0 0 0,0 0 0-16,0 0 0 15,0 0 0-15,-6-2 0 16,-15-6 0-1,-6 3 0-15,-6 0 0 16,-7 2 0 0,-14-1 0-16,-15-2 0 15,-5-7 0 1,0-3 0-16,5 0 0 16,12 0 0-16,6 2 0 15,7-3 0 1,44 17 0-16,-33-15 0 15,33 15 0 1,0 0 0-16,0 0 0 16,-26-14 0-1,26 14 0-15,-20 4 0 16,9 16 0 0,4 10 0-16,1 12 0 15,-2 20 0 1,0 24 0-16,1 26 0 15,-3 28 0-15,-7 8 0 16,2-11 0 0,2-12 0-16,-8-6 0 15,0-17 0 1,1-12 0-16,-2-3 0 16,0-13 0-16,2-16 0 15,20-58 0 1,0 0 0-16,0 0 0 15,-6 42 0 1,6-42 0-16,8 29 0 16,10-18 0-1,4-9 0-15,7-4 0 16,8-2 0 0,9-7 0-16,8 0 0 15,12-3 0 1,4-2 0-16,13 3 0 15,11 0 0 1,5 2 0-16,-8 3 0 16,4 6 0-16,-2 4 0 15,2 6 0 1,-6-1 0-16,-1 1 0 16,-8-1 0-1,-2 2 0-15,1-3 0 16,-2-1 0-16,5 0 0 15,-5-3 0 1,-2 0 0-16,-4-2 0 16,-1 0 0-1,-15 0 0-15,-55 0 0 16,54-2 0 0,-54 2 0-16,0 0 0 15,0 0 0 1,46-2 0-16,-46 2 0 15,36-11 0 1,-17-8 0-16,-5-3 0 16,1-12 0-16,3-12 0 15,-3-13 0 1,1-14 0-16,4-23 0 16,4-10 0-1,4 6 0-15,-8 13 0 16,-7 8 0-1,8 14 0 1,-6 15 0-16,-3 2 0 0,-12 48 0 16,6-41 0-1,-6 41 0-15,0 0 0 16,0 0 0 0,0-30 0-16,0 30 0 15,0 0 0 1,-11-21 0-1,11 21 0-15,-18-6 0 16,-9-3 0-16,-4 1 0 16,-7-4 0-1,-18-5 0 1,-15-5 0-16,-24-5 0 16,-14-1 0-16,-12-1 0 15,-7 4 0 1,-2 4 0-16,14 9 0 15,20 8 0-15,2 8 0 16,17-2 0 0</inkml:trace>
  <inkml:trace contextRef="#ctx0" brushRef="#br0" timeOffset="60050.11">31674 10297 255 0,'-4'78'0'16,"0"-16"0"-16,2 8 0 0,-3 3 0 15,5-73 0-15,-6 70 0 16,6-70 0-1,-12 50 0 1,-5-35 0-16,5-11 0 16</inkml:trace>
  <inkml:trace contextRef="#ctx0" brushRef="#br0" timeOffset="60383.458">31531 10467 255 0,'0'0'0'0,"0"0"0"16,0 0 0-16,-9 0 0 15,-5-2 0 1,12-14 0-16,8-10 0 31,10-12 0-31,11-14 0 0,11-3 0 16,4-2 0-16,-42 57 0 15,46-40 0 1,-2 20 0-16,-13 20 0 16,-9 14 0-1,-4 12 0-15,-4 9 0 16,-1 17 0-16,0 2 0 16,0 6 0-1,-13-60 0 1,15 58 0-16</inkml:trace>
  <inkml:trace contextRef="#ctx0" brushRef="#br0" timeOffset="62018.346">30971 11315 255 0,'53'-28'0'0,"-14"5"0"16,-6-5 0 0,-6 3 0-16,-8 4 0 15,-6 2 0-15,-7 3 0 16,-3 3 0 0,-6 5 0-16,-8 3 0 15,-5 10 0 1,-7 7 0-16,-4 7 0 15,4 8 0-15,-4 17 0 16,2 7 0 0,7 11 0-16,11 3 0 15,14-15 0 1,11-13 0-16,9-9 0 16,6-14 0-1,7-19 0-15,4-15 0 16,-4-14 0-1,-7 3 0-15</inkml:trace>
  <inkml:trace contextRef="#ctx0" brushRef="#br0" timeOffset="63037.362">31508 11123 255 0,'0'0'0'0,"0"0"0"16,0 0 0-16,0 0 0 15,0 0 0-15,0 0 0 16,0 0 0 0,0 0 0-1,0 0 0-15,0 0 0 16,0 0 0-16,0 0 0 16,0 0 0-1,0 0 0 1,-2 0 0-16,-10 0 0 15,3 0 0-15,2 0 0 16,-2 0 0 0,5 0 0-16,0 0 0 15,-1 0 0 1,2 0 0-16,1 0 0 16,2 0 0-1,-2 0 0-15,0 0 0 16,2 0 0-1,0 0 0-15,-2 0 0 16,2 0 0-16,0 0 0 16,-2 0 0-1,2 0 0-15,0 0 0 16,0 0 0 0,0 0 0-16,0 0 0 15,0 0 0-15,0 0 0 16,0 0 0-1,0 0 0 1,0 0 0-16,-3 0 0 16,3 0 0-16,0 0 0 15,0 0 0 1,0 0 0-16,0 0 0 16,3 0 0-1,-3 0 0-15,2 0 0 16,2 0 0-1,-2-4 0-15,-2-1 0 16,-6-3 0-16</inkml:trace>
  <inkml:trace contextRef="#ctx0" brushRef="#br0" timeOffset="65268.642">28840 5037 255 0,'0'0'0'0,"0"0"0"16,0 0 0-1,0 0 0-15,25-1 0 16,24-12 0-16,16-8 0 16,14 0 0-1,21-5 0 1,7 6 0-16,-6 10 0 16,-16 11 0-16,-18 13 0 15,-15 5 0 1,-12 11 0-16,-9 8 0 15,-11 9 0-15,-11 20 0 16,-7 24 0 0,-8 36 0-16,-1 34 0 15,5 14 0 1,9-11 0 0,6-8 0-16,0-11 0 15,3-5 0-15,7-5 0 16,6-5 0-1,0 8 0-15,2 9 0 16,7 9 0 0,2 13 0-16,1 8 0 15,-1 4 0-15,-2 1 0 16,0-1 0 0,-6-1 0-16,-1 7 0 15,-2 3 0 1,-2 6 0-16,-3 13 0 15,-6 2 0 1,-4 3 0-16,-1 9 0 16,-7-11 0-1,-1-16 0-15,-8-8 0 16,-1-12 0-16,-7-17 0 16,-5-8 0-1,1-13 0-15,-1-10 0 16,8-18 0-1,3-17 0-15,10-12 0 16,5-15 0 0,2-13 0-16,3-11 0 15,10-9 0 1,7-8 0-16,8-4 0 16,5-13 0-1,7-8 0-15,15-8 0 16,-7-11 0-16,-12 2 0 15</inkml:trace>
  <inkml:trace contextRef="#ctx0" brushRef="#br0" timeOffset="65738.793">31142 10997 255 0,'0'0'0'0,"-22"18"0"16,-9 11 0-16,5 3 0 16,3 9 0-1,3 3 0-15,3-2 0 16,17-42 0-1,0 0 0-15,0 0 0 16,-12 31 0 0,14-24 0-16,10-14 0 15,5-13 0 1,8-4 0-16,4-1 0 16,2 0 0-1,-4 10 0-15,-8 15 0 16,-11 21 0-16,-10 20 0 15,-7 21 0 1,-5 13 0-16,14-75 0 16,-7 73 0-1,26-24 0-15,12-46 0 16,5-24 0-16,10-15 0 16,20-17 0-1,-2-8 0-15</inkml:trace>
  <inkml:trace contextRef="#ctx0" brushRef="#br0" timeOffset="66286.236">31919 10965 255 0,'0'0'0'0,"0"0"0"16,0 0 0-16,0 0 0 15,-19 0 0 1,-24 6 0-16,-7 11 0 15,3 14 0 1,1 14 0-16,-2 10 0 16,10 16 0-16,14 3 0 15,17-13 0 1,16-18 0-16,-9-43 0 16,22 20 0-1,5-22 0-15,5-17 0 16,4-23 0-1,9-13 0-15,1-12 0 16,-9 6 0 0,-13 20 0-16,-11 22 0 15,-6 12 0 1,-4 18 0-16,-1 14 0 16,-2 15 0-16,4 13 0 15,2 7 0 1,-6-60 0-16,19 43 0 15,-2-31 0 1,-5-16 0-16</inkml:trace>
  <inkml:trace contextRef="#ctx0" brushRef="#br0" timeOffset="66825.088">32129 11096 255 0,'0'0'0'0,"0"0"0"16,0 0 0 0,0 0 0-16,0 0 0 15,0 0 0-15,0 19 0 16,0 19 0 0,0 3 0-16,0-9 0 15,0-15 0 1,0-3 0-16,0-14 0 15,0-10 0 1,5-11 0-16,6-2 0 16,0-4 0-1,5 2 0-15,-3 8 0 16,-4 8 0 0,0 9 0-16,-3 13 0 15,-4 10 0 1,-2 1 0-16,0-2 0 15,0-3 0-15,0-4 0 16,2-10 0 0,2-10 0-16,3-10 0 15,5-3 0 1,0-3 0-16,-1 3 0 16,1 4 0-1,-3 6 0-15,-3 10 0 16,-4 10 0-1,0 7 0-15,1 5 0 16,0 3 0-16,1-1 0 16,5-9 0-1,-3-10 0-15,0-7 0 16</inkml:trace>
  <inkml:trace contextRef="#ctx0" brushRef="#br0" timeOffset="67172.843">32521 11146 255 0,'0'0'0'16,"0"0"0"-1,0 0 0-15,0 0 0 16,0 0 0-16,0 0 0 16,0 0 0-1,0 0 0 1,-11 19 0-16,-11 20 0 15,1 15 0-15,8 0 0 16,9-7 0-16,8-20 0 16,7-19 0-1,5-14 0 1,2-18 0-16,4-16 0 16,3-16 0-1,-5-11 0-15,-4 2 0 16,-12 12 0-16,-10 21 0 15,-8 17 0 1,-6 15 0-16,1 8 0 16</inkml:trace>
  <inkml:trace contextRef="#ctx0" brushRef="#br0" timeOffset="68153.132">31968 8649 255 0,'-18'-9'0'0,"7"2"0"0,1 0 0 16,0-2 0-1,1-4 0-15,3-9 0 16,2-11 0-16,2-12 0 31,4-17 0-31,0-19 0 16,2-17 0-16,3-8 0 15,-1 12 0 1,4 12 0-16,-2 15 0 16,-1 7 0-16,-3 8 0 15,3 4 0 1,-7 48 0-16,0-47 0 15,-2 7 0 1</inkml:trace>
  <inkml:trace contextRef="#ctx0" brushRef="#br0" timeOffset="68388.008">31893 7431 255 0,'0'0'0'0,"0"0"0"15,0 0 0-15,0 0 0 16,17 0 0-16,19 0 0 16,5 5 0-1,-4 15 0 1,-7 16 0-16,-13 14 0 16,-9 8 0-16,-4 14 0 15,-4 8 0 1,0-80 0-16,-4 65 0 15</inkml:trace>
  <inkml:trace contextRef="#ctx0" brushRef="#br0" timeOffset="69500.626">32548 6450 255 0,'0'0'0'0,"0"0"0"15,0 0 0-15,4-8 0 16,5-16 0-16,-4 1 0 15,-2-1 0 1,-8 1 0 0,-7 0 0-16,-13 6 0 15,-10-2 0-15,-23 3 0 16,-20 5 0 0,-27-1 0-16,-19 1 0 15,1 4 0 1,-4-2 0-16,-1-2 0 15,9-2 0 1,13-5 0-16,6-5 0 16,14-1 0-16,5-1 0 15,14-5 0 1,8 1 0 0,12 1 0-16,10-1 0 15,6 2 0-15,31 27 0 16,0 0 0-1,0 0 0-15,-23-23 0 16,23 23 0 0,-11-2 0-16,3 20 0 15,-3 16 0-15,0 15 0 16,0 22 0 0,-5 28 0-16,4 17 0 15,0 5 0 1,3-10 0-16,5-15 0 15,6-17 0 1,4-19 0-16,1-20 0 16,-7-40 0-1,18 32 0-15,7-13 0 16,5-9 0 0,3-10 0-16,11-7 0 15,26-4 0 1,17-3 0-16,20 6 0 15,19 10 0-15,-5 15 0 16,-26 9 0 0,-11 3 0-16,-11-3 0 15,-8-1 0-15,-9-2 0 16,7-6 0 0,2-3 0-16,4-3 0 15,3-5 0 1,2-7 0-16,-4-4 0 15,1-1 0 1,-15-3 0-16,-56 9 0 16,48-13 0-1,-48 13 0-15,0 0 0 16,0 0 0 0,39-8 0-16,-39 8 0 15,0 0 0 1,16-4 0-16,-16 4 0 15,-2-7 0-15,-5-11 0 16,0-11 0 0,2-17 0-16,2-22 0 15,1-22 0 1,2-23 0-16,-4 4 0 16,-2 29 0-1,-8 34 0-15,1 23 0 16</inkml:trace>
  <inkml:trace contextRef="#ctx0" brushRef="#br0" timeOffset="71423.898">31637 4434 255 0,'14'-15'0'0,"-10"7"0"16,0 2 0-16,-1-1 0 16,-6-1 0-16,1 2 0 15,-6 6 0 1,-8 2 0-1,-11 15 0 1,-11 7 0-16,-16 16 0 16,-15 12 0-16,-18 11 0 15,-12 5 0 1,19-13 0-16,80-55 0 16,0 0 0-16,0 0 0 15,-45 35 0 1,29-12 0-16,23-13 0 15,13-2 0 1,7-4 0-16,6 3 0 16,1 3 0-16,2 2 0 15,2 9 0 17,-38-21 0-17,30 20 0 1</inkml:trace>
  <inkml:trace contextRef="#ctx0" brushRef="#br0" timeOffset="72450.617">31708 4723 255 0,'0'0'0'0,"0"0"0"0,0 0 0 0,0 0 0 16,19-3 0-16,16-12 0 16,6-11 0-1,-10 2 0 1,-8 1 0-16,-14 10 0 16,-6 5 0-16,-10 6 0 15,-6 7 0 1,-2 10 0-1,-1 5 0 1,1 11 0 0,3 5 0 15,6 7 0-31,8-6 0 16,7-6 0-16,9-12 0 15,9-8 0 1,5-16 0-16,-5-6 0 15</inkml:trace>
  <inkml:trace contextRef="#ctx0" brushRef="#br0" timeOffset="72502.726">32174 4655 255 0,'0'0'0'0,"0"0"0"0,0 0 0 0,0 0 0 16,0 0 0-16,0 0 0 15,0 0 0-15,-11 19 0 16,-13 12 0 0,1 7 0-16,5-8 0 15,5-4 0 1,5-11 0-16,2-4 0 15,4-1 0 1,2-9 0-16,8-5 0 16,0-3 0-1,1 0 0 1,0-2 0-16,-2 3 0 16,-3 2 0-16,-4 4 0 15,0 4 0 1,-6 0 0-1,-6-4 0-15,-1 0 0 16</inkml:trace>
  <inkml:trace contextRef="#ctx0" brushRef="#br0" timeOffset="72731.926">31689 4705 255 0,'0'0'0'0,"0"0"0"0,0 0 0 16,0 0 0-1,19-7 0-15,16-12 0 16,7-10 0 0,-4 3 0-16,-10 1 0 15,-4 3 0 1,-13 4 0 0,-4 5 0-16,-7 1 0 15,-9 10 0 1,0 7 0-16,-4 10 0 15,-2 13 0-15,4 3 0 16,7 2 0-16,8 2 0 16,7-9 0-1,8-1 0-15,6-6 0 16,-3-4 0 0,-2-6 0-16,-5-3 0 15</inkml:trace>
  <inkml:trace contextRef="#ctx0" brushRef="#br0" timeOffset="73187.411">32194 4632 255 0,'0'0'0'0,"0"0"0"15,0 0 0 1,0 0 0-16,0 0 0 16,0 0 0-16,0 0 0 15,-2 21 0 1,-7 19 0-16,3 5 0 15,1-4 0 1,3-11 0 0,2-9 0-16,4-13 0 15,9-8 0-15,9-11 0 16,2 1 0 0,-4-4 0-16,0 5 0 15,-5 5 0 1,1 4 0-16,-5 9 0 15,-1 9 0 1,-6 6 0-16,-4 8 0 16,-2-8 0-16,-4-7 0 15</inkml:trace>
  <inkml:trace contextRef="#ctx0" brushRef="#br0" timeOffset="73749.685">32647 4770 255 0,'0'0'0'0,"0"0"0"15,0 0 0 1,0 0 0-16,0 0 0 16,-19 9 0-16,-16 11 0 15,-4 8 0 1,8 4 0 0,9 0 0-16,9-9 0 15,4-2 0-15,7-8 0 16,2-4 0-1,4-7 0-15,7-11 0 16,7-11 0 0,4-8 0-16,5-17 0 15,3-3 0 1,-1-9 0-16,-5-3 0 16,-3 4 0-1,-8 6 0-15,-9 14 0 16,0 10 0-1,-4 12 0-15,0 11 0 16,-4 10 0-16,0 13 0 16,1 14 0-1,1 11 0-15,7 11 0 16,5 6 0 0,11-3 0-16,3-26 0 15,-8-18 0-15</inkml:trace>
  <inkml:trace contextRef="#ctx0" brushRef="#br0" timeOffset="74033.804">33016 4381 255 0,'0'0'0'15,"0"0"0"-15,0 0 0 16,0 0 0-1,4 17 0-15,12 15 0 16,3-1 0-16,10 3 0 16,-1-8 0-1,-1-4 0-15,-9-8 0 16,-3 0 0 0,-1-3 0-16,-12 4 0 15,-9 7 0 1,-12 9 0-16,-22 22 0 15,-15 15 0 1,-4 4 0-16</inkml:trace>
  <inkml:trace contextRef="#ctx0" brushRef="#br0" timeOffset="74950.349">31919 6243 255 0,'-4'-67'0'0,"-1"7"0"0,5-10 0 15,5-6 0 1,-1-5 0-16,6 4 0 16,-4 3 0-16,7 2 0 15,1 3 0 1,5 8 0-16,0 1 0 15,-3 2 0 1,-16 58 0-16,16-54 0 16,-16 54 0-1,6-44 0-15,-8 15 0 16</inkml:trace>
  <inkml:trace contextRef="#ctx0" brushRef="#br0" timeOffset="75299.191">31884 5459 255 0,'0'0'0'0,"0"0"0"0,7-23 0 16,6-15 0-16,16-3 0 15,2 13 0 1,-2 12 0-16,-2 19 0 15,-1 17 0 1,-9 24 0-16,-1 12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26C5-116E-41EC-A9FB-7FE8A53F75D0}" type="datetimeFigureOut">
              <a:rPr lang="en-DK" smtClean="0"/>
              <a:t>11/06/2023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313C-8CB8-4D43-961E-821A2B5CBF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408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DF30-4D23-2543-0E3A-2521C4307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760A2-690C-587B-4DAD-FF0F95390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E843-F277-2C41-85AE-9DE4C71B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9D3-A7BD-43D2-A9A2-3487FA551C49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030F2-F23F-BCDD-5793-396433F6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C1DC5-EEA8-DDBD-6A9E-CE34C4BD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893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1E41-80C8-52BE-691F-2832E945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5045C-6047-C8E2-3B07-F009828DA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8F1D-AF3D-CFF6-62A3-BF3FBB4F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82B8-1350-4EE4-A1CA-0769D1A3D38F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577-13E1-3CC1-28FE-8944948D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B37C-4EB7-D5F2-B817-F122E4BC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796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4767E-0303-C1F3-4BB5-E65FC3466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4A94D-6B07-3254-5E01-0DD86FDE2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C134-B157-FC66-53B4-54ADF24C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A8B1-3675-47E3-BD49-69F18820F94E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EDA6-A056-817E-D899-AA4DA83D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C6EE-A182-23BB-C2A9-E4979AEB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24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3056-2D90-3655-7233-947F641A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2F40-C266-4C8A-1560-2E711F4D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52A7-E924-8271-D145-5EB30E7F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B3CB-427E-8AF7-C8FD-B46DEB6A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7D6-5E68-6A8F-2215-8F887CCF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468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67EE-789B-4336-EEA3-95745961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1EF9-9A85-7361-35FC-32879F10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8C7D-7A56-3F83-2683-01CCE761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1C5E-7974-4B70-BFDE-31382512B269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3618-364C-3166-EF87-6DEBB4A1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BDE2-1C0C-4A98-7FB5-A50EBFDC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642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5AAC-0840-652B-98E4-E65A420B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2E84-A03C-BC1D-6BDB-87ABF2CE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8E80A-E6F2-F4C8-583D-781D073A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3CF0E-C734-AA48-028C-C3911F2C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7624-274F-4156-B005-C3B4C351E493}" type="datetime5">
              <a:rPr lang="en-GB" smtClean="0"/>
              <a:t>6-Nov-23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6E5A-B244-42C9-B749-CB632B55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185F7-E273-4366-0BD4-2BDAF851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0373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6217-7D55-5E22-243F-A7A3E49D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6378E-4C3F-D05B-FCCB-524B614C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54593-007B-2661-0165-3BCF72DC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93532-08AF-5ACC-2CB2-5A09F899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9AB3-EA34-AC11-D247-9FC382C09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7AE9F-6583-FE29-2C3F-D6A582CE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694E-11B8-431F-A532-FC8C9A1D5583}" type="datetime5">
              <a:rPr lang="en-GB" smtClean="0"/>
              <a:t>6-Nov-23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EC6B3-5CA2-C1F4-6F8A-ACE5D48E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CD113-FF2C-C65B-D8DF-11D01597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09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AF6F-15E6-526F-F007-60F95959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BC450-E27D-C527-7E19-87A84B56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6-Nov-23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AA012-4E02-70CC-C08A-6049BD8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95D04-E93F-3BE5-9869-0506DC2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906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3E56C-44CF-4D0F-3001-738AAEE8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C1C0-FC41-4AFF-BF5A-ABC9DA1DA10E}" type="datetime5">
              <a:rPr lang="en-GB" smtClean="0"/>
              <a:t>6-Nov-23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BA37F-1560-A9C2-4CF3-7A292700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04845-9A5D-55BC-4D47-D9631DB2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29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3FEE-D008-57BD-B8E6-9427685B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1651-E931-F0F9-E292-991FF491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2B11-6608-C58E-2794-56654095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8F282-AD58-612D-11F0-B81E3FEB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A04-77E1-4ED2-8926-BEC398BF802F}" type="datetime5">
              <a:rPr lang="en-GB" smtClean="0"/>
              <a:t>6-Nov-23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67687-DD4C-CF8E-3856-84C2964F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A7F75-C888-49D3-9562-D7F64224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176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1127-C856-9674-C0A2-E1747F6E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D0FA5-1DCA-8CC6-470A-6A61661AF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6982-1BD9-BE74-19C7-F28A5203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E8C6-4E8D-AB80-CA25-8EB21ED2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7008-BD38-4E8D-AD92-39C156EBDFE0}" type="datetime5">
              <a:rPr lang="en-GB" smtClean="0"/>
              <a:t>6-Nov-23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BE92-1068-D494-38B1-D1B768C9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D6432-EC1B-1F0C-B77D-9965FCE5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244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D541-379F-7AB4-DBC1-CBC81B43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DA17-523E-0813-EE82-809D7E14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C445-DD13-9A56-FFE7-268714473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5A83-E2BB-4F0F-9FA3-E16135D358EB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D6D-CA0B-1509-2420-2BF3228AF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63FC-8E70-8F41-E5CD-CBB2F0073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582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5591-0AD9-4F12-2977-3FF0FBA1F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MAL1, Session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EA4F8-AD97-CDB6-8BB6-EF5124162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Recurrent</a:t>
            </a:r>
            <a:r>
              <a:rPr lang="en-GB" dirty="0"/>
              <a:t> Neural Networks</a:t>
            </a:r>
            <a:endParaRPr lang="en-DK" dirty="0"/>
          </a:p>
          <a:p>
            <a:r>
              <a:rPr lang="en-DK" dirty="0"/>
              <a:t>Autoencoders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12DB8-304E-D36C-A3F9-23ECA8AB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BEC3-62F4-48E6-842B-AEFE88F191BE}" type="datetime5">
              <a:rPr lang="en-GB" smtClean="0"/>
              <a:t>6-Nov-23</a:t>
            </a:fld>
            <a:endParaRPr lang="en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01D5E-62D1-D58C-1E60-E338221B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E17F0-1669-44F0-2087-19E58D23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02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31A5-BC7F-42CF-8224-504FC4BD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RNNs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59F4-FE6E-4B5F-981D-2838A5E9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of the loop-back, RNNs can become unstable</a:t>
            </a:r>
          </a:p>
          <a:p>
            <a:pPr lvl="1"/>
            <a:r>
              <a:rPr lang="en-GB" dirty="0"/>
              <a:t>Exploding gradients</a:t>
            </a:r>
          </a:p>
          <a:p>
            <a:pPr lvl="1"/>
            <a:r>
              <a:rPr lang="en-GB" dirty="0"/>
              <a:t>Vanishing gradients</a:t>
            </a:r>
          </a:p>
          <a:p>
            <a:pPr lvl="1"/>
            <a:r>
              <a:rPr lang="en-DK" dirty="0" err="1"/>
              <a:t>LayerNormalization</a:t>
            </a:r>
            <a:endParaRPr lang="en-DK" dirty="0"/>
          </a:p>
          <a:p>
            <a:pPr lvl="1"/>
            <a:r>
              <a:rPr lang="en-GB" dirty="0"/>
              <a:t>Default activation function: tanh</a:t>
            </a:r>
          </a:p>
          <a:p>
            <a:pPr lvl="2"/>
            <a:r>
              <a:rPr lang="en-GB" dirty="0"/>
              <a:t>Or sigmoid if you need a probability</a:t>
            </a:r>
          </a:p>
          <a:p>
            <a:r>
              <a:rPr lang="en-GB" dirty="0"/>
              <a:t>Short-term memory</a:t>
            </a:r>
          </a:p>
          <a:p>
            <a:pPr lvl="1"/>
            <a:r>
              <a:rPr lang="en-GB" dirty="0"/>
              <a:t>The hidden state gets diluted over time</a:t>
            </a:r>
          </a:p>
          <a:p>
            <a:pPr lvl="1"/>
            <a:r>
              <a:rPr lang="en-GB" dirty="0"/>
              <a:t>Cannot remember very long back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B5D9-6750-4208-8891-C8365D08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F4A0-283F-4643-A216-2B536FC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B4E1-4548-458A-8E12-A4E6F1DC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971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A6A6-20C1-42E1-ADE8-70C06758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Long Short-Term Memory (LSTM)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0EEE1-35AD-47B0-AEA6-220C7538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5761-11A2-4842-99BB-1220640F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EE01-2A04-4056-B6C9-3C495C5F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11</a:t>
            </a:fld>
            <a:endParaRPr lang="en-DK"/>
          </a:p>
        </p:txBody>
      </p:sp>
      <p:pic>
        <p:nvPicPr>
          <p:cNvPr id="4098" name="Picture 2" descr="https://miro.medium.com/v2/resize:fit:700/1*Mb_L_slY9rjMr8-IADHvwg.png">
            <a:extLst>
              <a:ext uri="{FF2B5EF4-FFF2-40B4-BE49-F238E27FC236}">
                <a16:creationId xmlns:a16="http://schemas.microsoft.com/office/drawing/2014/main" id="{4B4D6BD5-C85F-43EE-A8A1-E82968EF0B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8" y="1825625"/>
            <a:ext cx="85801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A0813C-112C-4535-8CB5-EDD747541BE0}"/>
                  </a:ext>
                </a:extLst>
              </p14:cNvPr>
              <p14:cNvContentPartPr/>
              <p14:nvPr/>
            </p14:nvContentPartPr>
            <p14:xfrm>
              <a:off x="1228320" y="2653560"/>
              <a:ext cx="9987840" cy="322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A0813C-112C-4535-8CB5-EDD747541B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8960" y="2644200"/>
                <a:ext cx="10006560" cy="32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25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A6A6-20C1-42E1-ADE8-70C06758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simplification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0EEE1-35AD-47B0-AEA6-220C7538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5761-11A2-4842-99BB-1220640F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EE01-2A04-4056-B6C9-3C495C5F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12</a:t>
            </a:fld>
            <a:endParaRPr lang="en-DK"/>
          </a:p>
        </p:txBody>
      </p:sp>
      <p:pic>
        <p:nvPicPr>
          <p:cNvPr id="4098" name="Picture 2" descr="https://miro.medium.com/v2/resize:fit:700/1*Mb_L_slY9rjMr8-IADHvwg.png">
            <a:extLst>
              <a:ext uri="{FF2B5EF4-FFF2-40B4-BE49-F238E27FC236}">
                <a16:creationId xmlns:a16="http://schemas.microsoft.com/office/drawing/2014/main" id="{4B4D6BD5-C85F-43EE-A8A1-E82968EF0B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8" y="1825625"/>
            <a:ext cx="85801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556373-08B6-4D82-A802-BE3F22EFF870}"/>
                  </a:ext>
                </a:extLst>
              </p14:cNvPr>
              <p14:cNvContentPartPr/>
              <p14:nvPr/>
            </p14:nvContentPartPr>
            <p14:xfrm>
              <a:off x="1914840" y="2811240"/>
              <a:ext cx="5282280" cy="1899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556373-08B6-4D82-A802-BE3F22EFF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5480" y="2801880"/>
                <a:ext cx="5301000" cy="19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75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8971-52F3-4F08-B3AD-87F3CEA9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Gated Recurrent Unit (GRU)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6ECB8-7361-4C91-B1B6-9289BF91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3B39-7F41-468F-BA34-3A23BCFB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39CD8-2FCC-4C33-9BB2-479EAD10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13</a:t>
            </a:fld>
            <a:endParaRPr lang="en-DK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BA026A-4EBE-4195-95C1-2307F3BEB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84" y="1825625"/>
            <a:ext cx="8557631" cy="4351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58DA28-36CD-4D97-9A6E-81C2A3612389}"/>
                  </a:ext>
                </a:extLst>
              </p14:cNvPr>
              <p14:cNvContentPartPr/>
              <p14:nvPr/>
            </p14:nvContentPartPr>
            <p14:xfrm>
              <a:off x="6243120" y="834840"/>
              <a:ext cx="5034240" cy="433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58DA28-36CD-4D97-9A6E-81C2A36123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3760" y="825480"/>
                <a:ext cx="5052960" cy="43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31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EDB4-8EA9-46E3-85D9-3E669743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Encoder-decoder Architecture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3A0B-09BE-4E10-B44B-AC11BAE2E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K" dirty="0"/>
              <a:t>So far, the recurrent networks have been sequence-to-vector</a:t>
            </a:r>
          </a:p>
          <a:p>
            <a:r>
              <a:rPr lang="en-DK" dirty="0"/>
              <a:t>A translation problem is sequence-to-sequence</a:t>
            </a:r>
          </a:p>
          <a:p>
            <a:r>
              <a:rPr lang="en-DK" dirty="0"/>
              <a:t>Wrong idea: Use the ongoing output of the recurrent node</a:t>
            </a:r>
          </a:p>
          <a:p>
            <a:pPr lvl="1"/>
            <a:r>
              <a:rPr lang="en-DK" dirty="0"/>
              <a:t>Doesn't solve the "I love you" -&gt; "</a:t>
            </a:r>
            <a:r>
              <a:rPr lang="en-DK" dirty="0" err="1"/>
              <a:t>te</a:t>
            </a:r>
            <a:r>
              <a:rPr lang="en-DK" dirty="0"/>
              <a:t> </a:t>
            </a:r>
            <a:r>
              <a:rPr lang="en-DK" dirty="0" err="1"/>
              <a:t>amo</a:t>
            </a:r>
            <a:r>
              <a:rPr lang="en-DK" dirty="0"/>
              <a:t>" problem</a:t>
            </a:r>
          </a:p>
          <a:p>
            <a:r>
              <a:rPr lang="en-DK" dirty="0"/>
              <a:t>Encoder-decoder has 2</a:t>
            </a:r>
            <a:r>
              <a:rPr lang="en-GB" dirty="0"/>
              <a:t> recurrent networks:</a:t>
            </a:r>
          </a:p>
          <a:p>
            <a:pPr lvl="1"/>
            <a:r>
              <a:rPr lang="en-GB" dirty="0"/>
              <a:t>Encoder: </a:t>
            </a:r>
            <a:endParaRPr lang="en-DK" dirty="0"/>
          </a:p>
          <a:p>
            <a:pPr lvl="2"/>
            <a:r>
              <a:rPr lang="en-DK" dirty="0"/>
              <a:t>The encoder is sequence-to-vector</a:t>
            </a:r>
          </a:p>
          <a:p>
            <a:pPr lvl="1"/>
            <a:r>
              <a:rPr lang="en-GB" dirty="0"/>
              <a:t>Decoder: </a:t>
            </a:r>
          </a:p>
          <a:p>
            <a:pPr lvl="2"/>
            <a:r>
              <a:rPr lang="en-DK" dirty="0"/>
              <a:t>The decoder is vector-to-sequence</a:t>
            </a:r>
          </a:p>
          <a:p>
            <a:pPr lvl="2"/>
            <a:r>
              <a:rPr lang="en-DK" dirty="0"/>
              <a:t>It is a </a:t>
            </a:r>
            <a:r>
              <a:rPr lang="en-DK" i="1" dirty="0"/>
              <a:t>generative</a:t>
            </a:r>
            <a:r>
              <a:rPr lang="en-DK" dirty="0"/>
              <a:t> network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0711-607E-45D9-AA0D-9E7C176B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620F-15DD-4EFA-AAA2-2A31A022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7DDEF-EAAB-4CEF-9C93-3EF55AF9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400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EDB4-8EA9-46E3-85D9-3E669743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Encoder-decoder Architecture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3A0B-09BE-4E10-B44B-AC11BAE2E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Encoder: </a:t>
            </a:r>
          </a:p>
          <a:p>
            <a:pPr lvl="1"/>
            <a:r>
              <a:rPr lang="en-GB" dirty="0"/>
              <a:t>Receives the words in the sentence one at a time</a:t>
            </a:r>
          </a:p>
          <a:p>
            <a:pPr lvl="1"/>
            <a:r>
              <a:rPr lang="en-GB" dirty="0"/>
              <a:t>After the last word outputs its hidden state </a:t>
            </a:r>
          </a:p>
          <a:p>
            <a:pPr lvl="1"/>
            <a:r>
              <a:rPr lang="en-GB" dirty="0"/>
              <a:t>(like normal RNN)</a:t>
            </a:r>
          </a:p>
          <a:p>
            <a:r>
              <a:rPr lang="en-GB" dirty="0"/>
              <a:t>Decoder: </a:t>
            </a:r>
          </a:p>
          <a:p>
            <a:pPr lvl="1"/>
            <a:r>
              <a:rPr lang="en-GB" dirty="0"/>
              <a:t>Receives the hidden state of encoder as the </a:t>
            </a:r>
            <a:r>
              <a:rPr lang="en-GB" i="1" dirty="0"/>
              <a:t>first hidden state</a:t>
            </a:r>
          </a:p>
          <a:p>
            <a:pPr lvl="1"/>
            <a:r>
              <a:rPr lang="en-GB" dirty="0"/>
              <a:t>Gets a special non-word token as its first input</a:t>
            </a:r>
          </a:p>
          <a:p>
            <a:pPr lvl="1"/>
            <a:r>
              <a:rPr lang="en-GB" dirty="0"/>
              <a:t>Outputs a word after each input</a:t>
            </a:r>
          </a:p>
          <a:p>
            <a:pPr lvl="1"/>
            <a:r>
              <a:rPr lang="en-GB" dirty="0"/>
              <a:t>After that</a:t>
            </a:r>
          </a:p>
          <a:p>
            <a:pPr lvl="2"/>
            <a:r>
              <a:rPr lang="en-GB" dirty="0"/>
              <a:t>When predicting: Gets the previous output next input</a:t>
            </a:r>
          </a:p>
          <a:p>
            <a:pPr lvl="2"/>
            <a:r>
              <a:rPr lang="en-GB" dirty="0"/>
              <a:t>When training: Gets the expected output as next input</a:t>
            </a:r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0711-607E-45D9-AA0D-9E7C176B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620F-15DD-4EFA-AAA2-2A31A022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7DDEF-EAAB-4CEF-9C93-3EF55AF9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15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F29B21-2550-43A3-AB6F-2A09F7364E4F}"/>
                  </a:ext>
                </a:extLst>
              </p14:cNvPr>
              <p14:cNvContentPartPr/>
              <p14:nvPr/>
            </p14:nvContentPartPr>
            <p14:xfrm>
              <a:off x="8692560" y="1756800"/>
              <a:ext cx="2979360" cy="417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F29B21-2550-43A3-AB6F-2A09F7364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3200" y="1747440"/>
                <a:ext cx="2998080" cy="41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36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5F6-C927-4FC2-8973-6FD2068D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Encoder-decoder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AC66-94AE-4A8C-BC78-0ED3DBBB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F519-4346-4F07-8C19-8B4284C0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2BF7-A173-4163-BBF5-35E08DD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16</a:t>
            </a:fld>
            <a:endParaRPr lang="en-DK"/>
          </a:p>
        </p:txBody>
      </p:sp>
      <p:pic>
        <p:nvPicPr>
          <p:cNvPr id="7170" name="Picture 2" descr="https://miro.medium.com/v2/resize:fit:700/1*1JcHGUU7rFgtXC_mydUA_Q.jpeg">
            <a:extLst>
              <a:ext uri="{FF2B5EF4-FFF2-40B4-BE49-F238E27FC236}">
                <a16:creationId xmlns:a16="http://schemas.microsoft.com/office/drawing/2014/main" id="{92F6A5D0-C148-4938-9A38-8C95483197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918494"/>
            <a:ext cx="88900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B13B90-F1BD-47B2-852A-ED9894301ED1}"/>
                  </a:ext>
                </a:extLst>
              </p14:cNvPr>
              <p14:cNvContentPartPr/>
              <p14:nvPr/>
            </p14:nvContentPartPr>
            <p14:xfrm>
              <a:off x="1876680" y="1409760"/>
              <a:ext cx="10074600" cy="514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B13B90-F1BD-47B2-852A-ED9894301E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7320" y="1400400"/>
                <a:ext cx="10093320" cy="51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0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5F6-C927-4FC2-8973-6FD2068D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Attention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AC66-94AE-4A8C-BC78-0ED3DBBB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F519-4346-4F07-8C19-8B4284C0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2BF7-A173-4163-BBF5-35E08DD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17</a:t>
            </a:fld>
            <a:endParaRPr lang="en-DK"/>
          </a:p>
        </p:txBody>
      </p:sp>
      <p:pic>
        <p:nvPicPr>
          <p:cNvPr id="7170" name="Picture 2" descr="https://miro.medium.com/v2/resize:fit:700/1*1JcHGUU7rFgtXC_mydUA_Q.jpeg">
            <a:extLst>
              <a:ext uri="{FF2B5EF4-FFF2-40B4-BE49-F238E27FC236}">
                <a16:creationId xmlns:a16="http://schemas.microsoft.com/office/drawing/2014/main" id="{92F6A5D0-C148-4938-9A38-8C95483197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918494"/>
            <a:ext cx="88900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42CCB1-EC6D-47A9-ADD0-901F5CBF2E25}"/>
                  </a:ext>
                </a:extLst>
              </p14:cNvPr>
              <p14:cNvContentPartPr/>
              <p14:nvPr/>
            </p14:nvContentPartPr>
            <p14:xfrm>
              <a:off x="267480" y="659520"/>
              <a:ext cx="10948680" cy="565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42CCB1-EC6D-47A9-ADD0-901F5CBF2E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120" y="650160"/>
                <a:ext cx="10967400" cy="56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85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848E-52DF-1932-E517-89EA452F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Autoencoding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003E-9238-405D-DC5A-BA0F3EED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Autoencoding is an </a:t>
            </a:r>
            <a:r>
              <a:rPr lang="en-DK" i="1" dirty="0"/>
              <a:t>unsupervised</a:t>
            </a:r>
            <a:r>
              <a:rPr lang="en-DK" dirty="0"/>
              <a:t> or (</a:t>
            </a:r>
            <a:r>
              <a:rPr lang="en-DK" i="1" dirty="0"/>
              <a:t>self-supervised</a:t>
            </a:r>
            <a:r>
              <a:rPr lang="en-DK" dirty="0"/>
              <a:t>)</a:t>
            </a:r>
            <a:r>
              <a:rPr lang="en-DK" i="1" dirty="0"/>
              <a:t> </a:t>
            </a:r>
            <a:r>
              <a:rPr lang="en-DK" dirty="0"/>
              <a:t>learning technique</a:t>
            </a:r>
          </a:p>
          <a:p>
            <a:r>
              <a:rPr lang="en-DK" dirty="0"/>
              <a:t>Goal: To reproduce the input</a:t>
            </a:r>
          </a:p>
          <a:p>
            <a:pPr lvl="1"/>
            <a:r>
              <a:rPr lang="en-DK" dirty="0"/>
              <a:t>This is a regression problem</a:t>
            </a:r>
          </a:p>
          <a:p>
            <a:r>
              <a:rPr lang="en-DK" dirty="0"/>
              <a:t>Purpose:</a:t>
            </a:r>
          </a:p>
          <a:p>
            <a:pPr lvl="1"/>
            <a:r>
              <a:rPr lang="en-DK" dirty="0"/>
              <a:t>To fix errors in an image</a:t>
            </a:r>
          </a:p>
          <a:p>
            <a:pPr lvl="1"/>
            <a:r>
              <a:rPr lang="en-DK" dirty="0"/>
              <a:t>Next word/sentence prediction</a:t>
            </a:r>
          </a:p>
          <a:p>
            <a:pPr lvl="1"/>
            <a:r>
              <a:rPr lang="en-DK" dirty="0"/>
              <a:t>To pre-train parts of a network</a:t>
            </a:r>
          </a:p>
          <a:p>
            <a:r>
              <a:rPr lang="en-DK" dirty="0"/>
              <a:t>Independent of network architecture</a:t>
            </a:r>
          </a:p>
          <a:p>
            <a:pPr lvl="1"/>
            <a:r>
              <a:rPr lang="en-DK" dirty="0"/>
              <a:t>Convolutional neural networks</a:t>
            </a:r>
          </a:p>
          <a:p>
            <a:pPr lvl="1"/>
            <a:r>
              <a:rPr lang="en-DK" dirty="0"/>
              <a:t>Encoder/decoder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92E6E-C49C-D121-B2EF-A8D2EA18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6535-89E1-6B01-6B2D-FEB2E06C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5807-2EEC-3C33-3385-E96E4082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223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D369-EA10-DF52-7272-5AF72953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Autoencoder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5D6A-5A96-5197-862D-ED04F2DA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427B2-8F96-CBED-1455-57A99B19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5558-F991-F7BE-6AEA-604930EE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19</a:t>
            </a:fld>
            <a:endParaRPr lang="en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4006F9-E8DF-8991-DF19-7AE271999A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03" y="1825625"/>
            <a:ext cx="93399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8471A8-B4D4-4FA1-AB84-BAC3ED2923AC}"/>
                  </a:ext>
                </a:extLst>
              </p14:cNvPr>
              <p14:cNvContentPartPr/>
              <p14:nvPr/>
            </p14:nvContentPartPr>
            <p14:xfrm>
              <a:off x="2305440" y="612720"/>
              <a:ext cx="9426960" cy="574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8471A8-B4D4-4FA1-AB84-BAC3ED2923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6080" y="603360"/>
                <a:ext cx="9445680" cy="57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453C-5800-483A-9D90-DA56C787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vectorization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DE78-6EE7-444A-B24A-C4CD6F2B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Words are strings</a:t>
            </a:r>
          </a:p>
          <a:p>
            <a:pPr lvl="1"/>
            <a:r>
              <a:rPr lang="en-GB" dirty="0"/>
              <a:t>Neural networks take vectors</a:t>
            </a:r>
          </a:p>
          <a:p>
            <a:r>
              <a:rPr lang="en-GB" dirty="0" err="1"/>
              <a:t>CountVectorizer</a:t>
            </a:r>
            <a:endParaRPr lang="en-GB" dirty="0"/>
          </a:p>
          <a:p>
            <a:pPr lvl="1"/>
            <a:r>
              <a:rPr lang="en-GB" dirty="0"/>
              <a:t>You know this</a:t>
            </a:r>
          </a:p>
          <a:p>
            <a:r>
              <a:rPr lang="en-GB" dirty="0" err="1"/>
              <a:t>TextVectorizer</a:t>
            </a:r>
            <a:endParaRPr lang="en-GB" dirty="0"/>
          </a:p>
          <a:p>
            <a:pPr lvl="1"/>
            <a:r>
              <a:rPr lang="en-GB" dirty="0"/>
              <a:t>Take the entire body of text (aka. corpus)</a:t>
            </a:r>
          </a:p>
          <a:p>
            <a:pPr lvl="1"/>
            <a:r>
              <a:rPr lang="en-GB" dirty="0"/>
              <a:t>Find all the words (vocabulary)</a:t>
            </a:r>
          </a:p>
          <a:p>
            <a:pPr lvl="1"/>
            <a:r>
              <a:rPr lang="en-GB" dirty="0"/>
              <a:t>Assign each an (arbitrary) number</a:t>
            </a:r>
          </a:p>
          <a:p>
            <a:pPr lvl="1"/>
            <a:r>
              <a:rPr lang="en-GB" dirty="0"/>
              <a:t>Transform a sentence like "It really looks like rain" …</a:t>
            </a:r>
          </a:p>
          <a:p>
            <a:pPr lvl="1"/>
            <a:r>
              <a:rPr lang="en-GB" dirty="0"/>
              <a:t>… to (for instance) </a:t>
            </a:r>
            <a:r>
              <a:rPr lang="da-DK" dirty="0"/>
              <a:t>[ 15, 157, 270, 25, 289]</a:t>
            </a:r>
          </a:p>
          <a:p>
            <a:endParaRPr lang="en-GB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7A07-4D47-42B0-810C-9302AF3C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0FF0-E344-4EA2-B422-7248DCD2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D058C-A0BD-4E2E-8896-9DE67A3E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14313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DDAD-9758-7E70-7C3E-CAB1012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Variational autoencoder (VAE)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23CD-910E-B44C-9189-627F42CA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EF1E5-F45E-E245-1E81-F2EE30CB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C382-E976-9374-3DE0-F264AEF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20</a:t>
            </a:fld>
            <a:endParaRPr lang="en-DK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507C9E-6688-C18B-C6DD-E22411CA65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97" y="2515186"/>
            <a:ext cx="4344006" cy="297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301BC8-6D8A-4767-AB3A-70DF565E6624}"/>
                  </a:ext>
                </a:extLst>
              </p14:cNvPr>
              <p14:cNvContentPartPr/>
              <p14:nvPr/>
            </p14:nvContentPartPr>
            <p14:xfrm>
              <a:off x="5839200" y="1855440"/>
              <a:ext cx="5248080" cy="191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301BC8-6D8A-4767-AB3A-70DF565E66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9840" y="1846080"/>
                <a:ext cx="5266800" cy="19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84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B9B1-0EAA-F8EA-5383-197F7FC0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Generational Adversarial Networks (GAN)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0A16-58F0-B6ED-090F-005F4452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Consider the Turing test</a:t>
            </a:r>
          </a:p>
          <a:p>
            <a:r>
              <a:rPr lang="en-DK" dirty="0"/>
              <a:t>Human </a:t>
            </a:r>
            <a:r>
              <a:rPr lang="en-DK" i="1" dirty="0"/>
              <a:t>discriminator</a:t>
            </a:r>
          </a:p>
          <a:p>
            <a:r>
              <a:rPr lang="en-DK" dirty="0"/>
              <a:t>Discriminates between</a:t>
            </a:r>
          </a:p>
          <a:p>
            <a:pPr lvl="1"/>
            <a:r>
              <a:rPr lang="en-DK" dirty="0"/>
              <a:t>Real output (from another human)</a:t>
            </a:r>
          </a:p>
          <a:p>
            <a:pPr lvl="1"/>
            <a:r>
              <a:rPr lang="en-DK" dirty="0"/>
              <a:t>Fake output from a </a:t>
            </a:r>
            <a:r>
              <a:rPr lang="en-DK" i="1" dirty="0"/>
              <a:t>Generator</a:t>
            </a:r>
            <a:endParaRPr lang="en-DK" dirty="0"/>
          </a:p>
          <a:p>
            <a:r>
              <a:rPr lang="en-DK" dirty="0"/>
              <a:t>Generational Adversarial Networks:</a:t>
            </a:r>
          </a:p>
          <a:p>
            <a:pPr lvl="1"/>
            <a:r>
              <a:rPr lang="en-DK" dirty="0"/>
              <a:t>Replace the human discriminator with a fake NN</a:t>
            </a:r>
          </a:p>
          <a:p>
            <a:pPr lvl="1"/>
            <a:r>
              <a:rPr lang="en-DK" dirty="0"/>
              <a:t>Start with a trained generator (maybe from VAE)</a:t>
            </a:r>
          </a:p>
          <a:p>
            <a:pPr lvl="1"/>
            <a:r>
              <a:rPr lang="en-DK" dirty="0"/>
              <a:t>Alternate between training discriminator and generator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AA62-3127-417F-822C-F547BB3A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E2A9A-8BD9-01AE-C40E-CCB531F5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617D-3EDF-A651-44DD-046620F8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55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A313-C417-42CB-B20B-8B51595C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GAN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5EED-5358-30A1-13A8-0365025354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Used in </a:t>
            </a:r>
            <a:r>
              <a:rPr lang="en-DK" dirty="0" err="1"/>
              <a:t>Midjourney</a:t>
            </a:r>
            <a:r>
              <a:rPr lang="en-DK" dirty="0"/>
              <a:t>, DALL-E, etc.</a:t>
            </a:r>
          </a:p>
          <a:p>
            <a:r>
              <a:rPr lang="en-DK" dirty="0"/>
              <a:t>Require a lot of time and resources</a:t>
            </a:r>
          </a:p>
          <a:p>
            <a:r>
              <a:rPr lang="en-DK" dirty="0"/>
              <a:t>Generally difficult to manage</a:t>
            </a:r>
          </a:p>
          <a:p>
            <a:pPr lvl="1"/>
            <a:r>
              <a:rPr lang="en-DK" dirty="0"/>
              <a:t>Train the discriminator too well: The generator may not be able to catch up</a:t>
            </a:r>
          </a:p>
          <a:p>
            <a:pPr lvl="1"/>
            <a:r>
              <a:rPr lang="en-DK" dirty="0"/>
              <a:t>Train the generator too well: It might output only the best image every time</a:t>
            </a:r>
          </a:p>
          <a:p>
            <a:pPr lvl="1"/>
            <a:r>
              <a:rPr lang="en-DK" dirty="0"/>
              <a:t>In general, we are trying to reach an </a:t>
            </a:r>
            <a:r>
              <a:rPr lang="en-DK" i="1" dirty="0"/>
              <a:t>unstable equilibrium</a:t>
            </a:r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9691-F948-1410-C1E6-9BE1F820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05CB-4FD6-9403-6020-80B5A2EA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5C1D-0082-F87B-A4BD-CBE1409D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22</a:t>
            </a:fld>
            <a:endParaRPr lang="en-DK"/>
          </a:p>
        </p:txBody>
      </p:sp>
      <p:pic>
        <p:nvPicPr>
          <p:cNvPr id="1026" name="Picture 2" descr="Collage of hyperrealistic AI-generated human faces, created by GAN - generative adversarial network">
            <a:extLst>
              <a:ext uri="{FF2B5EF4-FFF2-40B4-BE49-F238E27FC236}">
                <a16:creationId xmlns:a16="http://schemas.microsoft.com/office/drawing/2014/main" id="{D766270C-E902-9DA8-79D9-793964D027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4094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4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E8C4-E3B2-B2C6-48AF-24976CB6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 (autoencoder)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B993-041A-4E4D-EFAB-1BA553C9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/>
              <a:t>jellyfish-autoencoding</a:t>
            </a:r>
            <a:r>
              <a:rPr lang="en-DK" dirty="0" err="1"/>
              <a:t>.ipynb</a:t>
            </a:r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A75A-BED0-56B1-24A5-4AD482B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B617-A04F-DC36-6CB9-E57BDFCF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030F-FB56-81B6-9C04-01A5D7DF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3875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E092-7575-4592-BD64-D511C170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embedding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BB95-9FBF-452D-B4AB-D37051CA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Similar words do not become similar numbers</a:t>
            </a:r>
          </a:p>
          <a:p>
            <a:pPr lvl="1"/>
            <a:r>
              <a:rPr lang="en-GB" dirty="0"/>
              <a:t>Stochastic: 1, Random: 3779</a:t>
            </a:r>
          </a:p>
          <a:p>
            <a:r>
              <a:rPr lang="en-GB" dirty="0"/>
              <a:t>Word e</a:t>
            </a:r>
            <a:r>
              <a:rPr lang="da-DK" dirty="0" err="1"/>
              <a:t>mbedding</a:t>
            </a:r>
            <a:endParaRPr lang="da-DK" dirty="0"/>
          </a:p>
          <a:p>
            <a:pPr lvl="1"/>
            <a:r>
              <a:rPr lang="en-GB" dirty="0"/>
              <a:t>A layer that transform a sentence in vector form to matrix form</a:t>
            </a:r>
          </a:p>
          <a:p>
            <a:pPr lvl="1"/>
            <a:r>
              <a:rPr lang="en-GB" dirty="0"/>
              <a:t>Each word in the sentence becomes a vector</a:t>
            </a:r>
          </a:p>
          <a:p>
            <a:pPr lvl="1"/>
            <a:r>
              <a:rPr lang="en-GB" dirty="0"/>
              <a:t>The goal is that similar words should become similar vectors</a:t>
            </a:r>
          </a:p>
          <a:p>
            <a:r>
              <a:rPr lang="en-GB" dirty="0"/>
              <a:t>The embedding can be learnable or pre-trained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F1A15-28DA-49D2-8CC0-7CE7195C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4087-52A4-46B4-86F9-1A499EC3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7433-9493-48EB-A2A5-D78D323A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8176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2750-1B01-4610-BF8E-AFC7F0B2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Pre-trained embeddings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1BB1-F8F3-4A0C-8725-06B0EF2A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Pre-trained on a corpus of text</a:t>
            </a:r>
          </a:p>
          <a:p>
            <a:r>
              <a:rPr lang="en-GB" dirty="0"/>
              <a:t>Context-free embeddings</a:t>
            </a:r>
          </a:p>
          <a:p>
            <a:pPr lvl="1"/>
            <a:r>
              <a:rPr lang="en-GB" dirty="0"/>
              <a:t>A context-free embedding converts the word without looking at the context</a:t>
            </a:r>
          </a:p>
          <a:p>
            <a:pPr lvl="1"/>
            <a:r>
              <a:rPr lang="en-GB" dirty="0"/>
              <a:t>Goal: King - Man </a:t>
            </a:r>
            <a:r>
              <a:rPr lang="en-GB" dirty="0">
                <a:sym typeface="Symbol" panose="05050102010706020507" pitchFamily="18" charset="2"/>
              </a:rPr>
              <a:t> Queen - Woman</a:t>
            </a:r>
            <a:endParaRPr lang="en-GB" dirty="0"/>
          </a:p>
          <a:p>
            <a:pPr lvl="1"/>
            <a:r>
              <a:rPr lang="en-GB" dirty="0"/>
              <a:t>word2vec - the original embedding from Google</a:t>
            </a:r>
          </a:p>
          <a:p>
            <a:pPr lvl="1"/>
            <a:r>
              <a:rPr lang="en-GB" dirty="0" err="1"/>
              <a:t>GloVe</a:t>
            </a:r>
            <a:r>
              <a:rPr lang="en-GB" dirty="0"/>
              <a:t> - a further development from Stanford</a:t>
            </a:r>
          </a:p>
          <a:p>
            <a:pPr lvl="1"/>
            <a:r>
              <a:rPr lang="en-GB" b="1" dirty="0"/>
              <a:t>Warning</a:t>
            </a:r>
            <a:r>
              <a:rPr lang="en-GB" dirty="0"/>
              <a:t>: An embedding is no better than the corpus it's trained on - beware of bias</a:t>
            </a:r>
            <a:endParaRPr lang="en-GB" b="1" dirty="0"/>
          </a:p>
          <a:p>
            <a:r>
              <a:rPr lang="en-GB" dirty="0"/>
              <a:t>Context-sensitive embeddings</a:t>
            </a:r>
          </a:p>
          <a:p>
            <a:pPr lvl="1"/>
            <a:r>
              <a:rPr lang="en-GB" dirty="0"/>
              <a:t>BERT - (also from Google) trained on advanced neural networks</a:t>
            </a:r>
          </a:p>
          <a:p>
            <a:pPr lvl="1"/>
            <a:r>
              <a:rPr lang="en-GB" dirty="0"/>
              <a:t>This is pretty advanced stuff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FCFE-EB08-4695-812F-8628151A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4991-7464-465E-A4D3-BEB71977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7462-EDF2-497F-8954-0C10BE06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261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252E-4FB8-4CCF-944F-0129EB60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of time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4AC9-DEBF-4FD0-8EA4-3F865FFC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translation:</a:t>
            </a:r>
          </a:p>
          <a:p>
            <a:pPr lvl="1"/>
            <a:r>
              <a:rPr lang="en-GB" dirty="0"/>
              <a:t>English: "I love you"</a:t>
            </a:r>
          </a:p>
          <a:p>
            <a:pPr lvl="1"/>
            <a:r>
              <a:rPr lang="en-GB" dirty="0"/>
              <a:t>Italian: "</a:t>
            </a:r>
            <a:r>
              <a:rPr lang="en-GB" dirty="0" err="1"/>
              <a:t>ti</a:t>
            </a:r>
            <a:r>
              <a:rPr lang="en-GB" dirty="0"/>
              <a:t> </a:t>
            </a:r>
            <a:r>
              <a:rPr lang="en-GB" dirty="0" err="1"/>
              <a:t>amo</a:t>
            </a:r>
            <a:r>
              <a:rPr lang="en-GB" dirty="0"/>
              <a:t>"</a:t>
            </a:r>
          </a:p>
          <a:p>
            <a:r>
              <a:rPr lang="en-GB" dirty="0"/>
              <a:t>What do we output on "I"?</a:t>
            </a:r>
          </a:p>
          <a:p>
            <a:r>
              <a:rPr lang="en-GB" dirty="0"/>
              <a:t>Can we use the entire sentence at once?</a:t>
            </a:r>
          </a:p>
          <a:p>
            <a:pPr lvl="1"/>
            <a:r>
              <a:rPr lang="en-DK" dirty="0"/>
              <a:t>L</a:t>
            </a:r>
            <a:r>
              <a:rPr lang="en-GB" dirty="0" err="1"/>
              <a:t>ong</a:t>
            </a:r>
            <a:r>
              <a:rPr lang="en-GB" dirty="0"/>
              <a:t> input vectors</a:t>
            </a:r>
            <a:r>
              <a:rPr lang="en-DK" dirty="0"/>
              <a:t> with positional encoding</a:t>
            </a:r>
            <a:endParaRPr lang="en-GB" dirty="0"/>
          </a:p>
          <a:p>
            <a:pPr lvl="1"/>
            <a:r>
              <a:rPr lang="en-GB" dirty="0"/>
              <a:t>Maybe convolutional network (dilated CNNs)</a:t>
            </a:r>
          </a:p>
          <a:p>
            <a:r>
              <a:rPr lang="en-GB" dirty="0"/>
              <a:t>Alternative:</a:t>
            </a:r>
          </a:p>
          <a:p>
            <a:pPr lvl="1"/>
            <a:r>
              <a:rPr lang="en-GB" dirty="0"/>
              <a:t>Recurrent Neural Networks</a:t>
            </a:r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72C0-F1C6-4890-9F03-661D4D96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F49A-869D-4BD9-B0C0-958315E6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A03D6-454D-4455-944D-3B88038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5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F6FD5D-552B-48D0-AE02-259822C292C3}"/>
                  </a:ext>
                </a:extLst>
              </p14:cNvPr>
              <p14:cNvContentPartPr/>
              <p14:nvPr/>
            </p14:nvContentPartPr>
            <p14:xfrm>
              <a:off x="2665440" y="2583720"/>
              <a:ext cx="1299960" cy="531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F6FD5D-552B-48D0-AE02-259822C292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6080" y="2574360"/>
                <a:ext cx="1318680" cy="5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05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BA113D-723C-4B46-9A38-2A8F671A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Neural Network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C5D15C-AB10-4E1F-8655-2DBEA9711A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Take the output vector and copy it to the input</a:t>
            </a:r>
          </a:p>
          <a:p>
            <a:r>
              <a:rPr lang="en-GB" dirty="0"/>
              <a:t>The input to the recurrent neuron is </a:t>
            </a:r>
            <a:br>
              <a:rPr lang="en-GB" dirty="0"/>
            </a:br>
            <a:r>
              <a:rPr lang="en-GB" dirty="0"/>
              <a:t>(x</a:t>
            </a:r>
            <a:r>
              <a:rPr lang="en-GB" baseline="-25000" dirty="0"/>
              <a:t>0</a:t>
            </a:r>
            <a:r>
              <a:rPr lang="en-GB" dirty="0"/>
              <a:t>, x</a:t>
            </a:r>
            <a:r>
              <a:rPr lang="en-GB" baseline="-25000" dirty="0"/>
              <a:t>1</a:t>
            </a:r>
            <a:r>
              <a:rPr lang="en-GB" dirty="0"/>
              <a:t>, …, </a:t>
            </a:r>
            <a:r>
              <a:rPr lang="en-GB" dirty="0" err="1"/>
              <a:t>x</a:t>
            </a:r>
            <a:r>
              <a:rPr lang="en-GB" baseline="-25000" dirty="0" err="1"/>
              <a:t>k</a:t>
            </a:r>
            <a:r>
              <a:rPr lang="en-GB" dirty="0"/>
              <a:t>, h</a:t>
            </a:r>
            <a:r>
              <a:rPr lang="en-GB" baseline="-25000" dirty="0"/>
              <a:t>0</a:t>
            </a:r>
            <a:r>
              <a:rPr lang="en-GB" dirty="0"/>
              <a:t>, h</a:t>
            </a:r>
            <a:r>
              <a:rPr lang="en-GB" baseline="-25000" dirty="0"/>
              <a:t>1</a:t>
            </a:r>
            <a:r>
              <a:rPr lang="en-GB" dirty="0"/>
              <a:t>, …, h</a:t>
            </a:r>
            <a:r>
              <a:rPr lang="en-GB" baseline="-25000" dirty="0"/>
              <a:t>l</a:t>
            </a:r>
            <a:r>
              <a:rPr lang="en-GB" dirty="0"/>
              <a:t>) </a:t>
            </a:r>
          </a:p>
          <a:p>
            <a:r>
              <a:rPr lang="en-GB" dirty="0"/>
              <a:t>Otherwise, proceed as normally</a:t>
            </a:r>
          </a:p>
          <a:p>
            <a:pPr lvl="1"/>
            <a:r>
              <a:rPr lang="en-GB" dirty="0"/>
              <a:t>Except for back propagation </a:t>
            </a:r>
            <a:r>
              <a:rPr lang="en-GB" i="1" dirty="0"/>
              <a:t>through time</a:t>
            </a:r>
          </a:p>
          <a:p>
            <a:r>
              <a:rPr lang="en-GB" dirty="0"/>
              <a:t>Do not output the state until the end of the input sequence</a:t>
            </a:r>
          </a:p>
          <a:p>
            <a:pPr lvl="1"/>
            <a:r>
              <a:rPr lang="en-GB" dirty="0"/>
              <a:t>(sequence-to-</a:t>
            </a:r>
            <a:r>
              <a:rPr lang="en-DK" dirty="0"/>
              <a:t>vector</a:t>
            </a:r>
            <a:r>
              <a:rPr lang="en-GB" dirty="0"/>
              <a:t>)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7D2AD-8B91-4758-AC65-B4640C89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75F0-C85F-4A94-96AE-1823DBA8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836DE-0B97-4FE0-813B-53FE3714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6</a:t>
            </a:fld>
            <a:endParaRPr lang="en-DK"/>
          </a:p>
        </p:txBody>
      </p:sp>
      <p:pic>
        <p:nvPicPr>
          <p:cNvPr id="1026" name="Picture 2" descr="https://colah.github.io/posts/2015-08-Understanding-LSTMs/img/RNN-rolled.png">
            <a:extLst>
              <a:ext uri="{FF2B5EF4-FFF2-40B4-BE49-F238E27FC236}">
                <a16:creationId xmlns:a16="http://schemas.microsoft.com/office/drawing/2014/main" id="{765B4B94-579D-4296-B47E-1B4B039203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010" y="2375945"/>
            <a:ext cx="2093980" cy="3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EACF83-5446-4502-8ABA-FCE0FBF9AA02}"/>
                  </a:ext>
                </a:extLst>
              </p14:cNvPr>
              <p14:cNvContentPartPr/>
              <p14:nvPr/>
            </p14:nvContentPartPr>
            <p14:xfrm>
              <a:off x="8851320" y="1641240"/>
              <a:ext cx="1703160" cy="227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EACF83-5446-4502-8ABA-FCE0FBF9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1960" y="1631880"/>
                <a:ext cx="1721880" cy="22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804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77F0-A241-4050-A1E1-0671C21B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Unrolling recurrent neural networks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4599-3538-4D75-96E2-636372A9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6E84-42B3-47FA-B07B-BF1D25BB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647C-8359-403D-9D96-EEB9AB81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7</a:t>
            </a:fld>
            <a:endParaRPr lang="en-DK"/>
          </a:p>
        </p:txBody>
      </p:sp>
      <p:pic>
        <p:nvPicPr>
          <p:cNvPr id="2050" name="Picture 2" descr="https://miro.medium.com/v2/resize:fit:627/1*s0oJq-wRp5LB95AGBY1Gnw.png">
            <a:extLst>
              <a:ext uri="{FF2B5EF4-FFF2-40B4-BE49-F238E27FC236}">
                <a16:creationId xmlns:a16="http://schemas.microsoft.com/office/drawing/2014/main" id="{59CD5631-6DB3-4DDC-A60F-25E4B2A4EA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1922"/>
            <a:ext cx="10515600" cy="353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F17912-5E01-49DF-BF65-13391C150CCC}"/>
                  </a:ext>
                </a:extLst>
              </p14:cNvPr>
              <p14:cNvContentPartPr/>
              <p14:nvPr/>
            </p14:nvContentPartPr>
            <p14:xfrm>
              <a:off x="4154400" y="1622160"/>
              <a:ext cx="6898680" cy="445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F17912-5E01-49DF-BF65-13391C150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5040" y="1612800"/>
                <a:ext cx="6917400" cy="447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0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8B98-0A39-4376-AF79-04BBE97D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propagation through time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220A-116D-439E-92F4-EE7F8761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D0A9-47EA-43F7-B55F-5862FAC3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AEAB-411D-450E-AFC6-9BF026E5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8</a:t>
            </a:fld>
            <a:endParaRPr lang="en-DK"/>
          </a:p>
        </p:txBody>
      </p:sp>
      <p:pic>
        <p:nvPicPr>
          <p:cNvPr id="3074" name="Picture 2" descr="https://miro.medium.com/v2/resize:fit:602/0*SWHzEFzYRDSnc3w2">
            <a:extLst>
              <a:ext uri="{FF2B5EF4-FFF2-40B4-BE49-F238E27FC236}">
                <a16:creationId xmlns:a16="http://schemas.microsoft.com/office/drawing/2014/main" id="{8A5B4354-4CAC-46D9-9952-9C5FE7D99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81" y="1825625"/>
            <a:ext cx="63890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41F5E0-805F-4EE3-9766-F082227C565C}"/>
                  </a:ext>
                </a:extLst>
              </p14:cNvPr>
              <p14:cNvContentPartPr/>
              <p14:nvPr/>
            </p14:nvContentPartPr>
            <p14:xfrm>
              <a:off x="4316760" y="1320840"/>
              <a:ext cx="3712320" cy="320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41F5E0-805F-4EE3-9766-F082227C56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7400" y="1311480"/>
                <a:ext cx="3731040" cy="32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54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3D8-881E-40C2-99C2-A219189C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92C9-0B1A-49F6-AFD9-EC3E5B61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disaster </a:t>
            </a:r>
            <a:r>
              <a:rPr lang="en-DK" dirty="0" err="1"/>
              <a:t>tweet.ipynb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31C70-B0C8-4FF5-AFFB-B677EF47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6-Nov-23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19A3A-5392-4FA9-8A12-D5015D3D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192F-55C6-4825-9AF5-A355B237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150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1005</Words>
  <Application>Microsoft Office PowerPoint</Application>
  <PresentationFormat>Widescreen</PresentationFormat>
  <Paragraphs>195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Office Theme</vt:lpstr>
      <vt:lpstr>MAL1, Session 10</vt:lpstr>
      <vt:lpstr>Text vectorization</vt:lpstr>
      <vt:lpstr>Word embedding</vt:lpstr>
      <vt:lpstr>Pre-trained embeddings</vt:lpstr>
      <vt:lpstr>Problem of time</vt:lpstr>
      <vt:lpstr>Recurrent Neural Network</vt:lpstr>
      <vt:lpstr>Unrolling recurrent neural networks</vt:lpstr>
      <vt:lpstr>Back propagation through time</vt:lpstr>
      <vt:lpstr>Example</vt:lpstr>
      <vt:lpstr>Problems with RNNs</vt:lpstr>
      <vt:lpstr>Long Short-Term Memory (LSTM)</vt:lpstr>
      <vt:lpstr>LSTM simplification</vt:lpstr>
      <vt:lpstr>Gated Recurrent Unit (GRU)</vt:lpstr>
      <vt:lpstr>Encoder-decoder Architecture</vt:lpstr>
      <vt:lpstr>Encoder-decoder Architecture</vt:lpstr>
      <vt:lpstr>Encoder-decoder</vt:lpstr>
      <vt:lpstr>Attention</vt:lpstr>
      <vt:lpstr>Autoencoding</vt:lpstr>
      <vt:lpstr>Autoencoder architecture</vt:lpstr>
      <vt:lpstr>Variational autoencoder (VAE)</vt:lpstr>
      <vt:lpstr>Generational Adversarial Networks (GAN)</vt:lpstr>
      <vt:lpstr>GAN (II)</vt:lpstr>
      <vt:lpstr>Example (autoencoder)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MAL1, Session 7</dc:title>
  <dc:creator>Ole Ildsgaard Hougaard (OIH) | VIA</dc:creator>
  <cp:lastModifiedBy>Ole Ildsgaard Hougaard (OIH) | VIA</cp:lastModifiedBy>
  <cp:revision>186</cp:revision>
  <dcterms:created xsi:type="dcterms:W3CDTF">2023-10-05T15:57:00Z</dcterms:created>
  <dcterms:modified xsi:type="dcterms:W3CDTF">2023-11-06T14:02:49Z</dcterms:modified>
</cp:coreProperties>
</file>