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284" r:id="rId4"/>
    <p:sldId id="285" r:id="rId5"/>
    <p:sldId id="286" r:id="rId6"/>
    <p:sldId id="287" r:id="rId7"/>
    <p:sldId id="288" r:id="rId8"/>
    <p:sldId id="264" r:id="rId9"/>
    <p:sldId id="289" r:id="rId10"/>
    <p:sldId id="299" r:id="rId11"/>
    <p:sldId id="290" r:id="rId12"/>
    <p:sldId id="266" r:id="rId13"/>
    <p:sldId id="291" r:id="rId14"/>
    <p:sldId id="292" r:id="rId15"/>
    <p:sldId id="305" r:id="rId16"/>
    <p:sldId id="294" r:id="rId17"/>
    <p:sldId id="295" r:id="rId18"/>
    <p:sldId id="296" r:id="rId19"/>
    <p:sldId id="306" r:id="rId20"/>
    <p:sldId id="298" r:id="rId21"/>
    <p:sldId id="307" r:id="rId22"/>
    <p:sldId id="308" r:id="rId23"/>
    <p:sldId id="309" r:id="rId24"/>
    <p:sldId id="300" r:id="rId25"/>
    <p:sldId id="301" r:id="rId26"/>
    <p:sldId id="302" r:id="rId27"/>
    <p:sldId id="303" r:id="rId28"/>
    <p:sldId id="304" r:id="rId2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97 232 0 0,'0'0'14633'0'0,"0"-3"-13401"0"0,0 2-941 0 0,0 0 0 0 0,0 1 1 0 0,0-1-1 0 0,0 0 0 0 0,0 0 1 0 0,0 1-1 0 0,0-1 0 0 0,0 0 0 0 0,0 1 1 0 0,0-1-1 0 0,0 0 0 0 0,0 0 1 0 0,0 1-1 0 0,0-1 0 0 0,-1 0 1 0 0,1 1-1 0 0,0-1 0 0 0,-1 0 0 0 0,1 1 1 0 0,0-1-1 0 0,-1 1 0 0 0,1-1 1 0 0,-1 0-1 0 0,1 1 0 0 0,-1-1 1 0 0,1 1-1 0 0,-1-1 0 0 0,0 1 0 0 0,0-1 1 0 0,-11-8-324 0 0,7 5 106 0 0,-1 0-1 0 0,0 0 1 0 0,0 1 0 0 0,0-1-1 0 0,-1 2 1 0 0,1-1 0 0 0,-1 1-1 0 0,0 0 1 0 0,1 0-1 0 0,-1 1 1 0 0,0-1 0 0 0,-10 1-1 0 0,-7-1 45 0 0,-1 1 0 0 0,-31 3 0 0 0,42 0-108 0 0,0 1-1 0 0,0 0 1 0 0,0 1-1 0 0,0 0 1 0 0,0 1 0 0 0,1 1-1 0 0,-26 14 1 0 0,16-6-17 0 0,1 2 1 0 0,0 0-1 0 0,-26 26 1 0 0,8-3 5 0 0,1 3-1 0 0,3 0 1 0 0,1 3 0 0 0,-57 96 0 0 0,77-116-2 0 0,-9 21 12 0 0,3 9-5 0 0,-15 48 0 0 0,3 35-14 0 0,25-85-24 0 0,3 1 0 0 0,1 0-1 0 0,7 90 1 0 0,21-28-22 0 0,-19-96 43 0 0,1 0 0 0 0,1-1 1 0 0,1 0-1 0 0,0 0 0 0 0,2 0 1 0 0,0-2-1 0 0,1 1 0 0 0,1-1 0 0 0,0-1 1 0 0,18 19-1 0 0,-13-19-3 0 0,-1 0 1 0 0,2-2 0 0 0,0 1-1 0 0,0-2 1 0 0,2-1 0 0 0,-1 0-1 0 0,2-2 1 0 0,23 10 0 0 0,18 4-110 0 0,96 23 1 0 0,-119-37 102 0 0,1-1 0 0 0,0-1-1 0 0,1-3 1 0 0,0-1 0 0 0,0-2-1 0 0,58-5 1 0 0,-74-2 35 0 0,0 0-1 0 0,-1-2 1 0 0,0 0 0 0 0,41-21-1 0 0,86-52-91 0 0,-118 60 15 0 0,-10 6 62 0 0,0-1 0 0 0,-1-1 0 0 0,0-1 1 0 0,-2-2-1 0 0,0 1 0 0 0,-1-2 0 0 0,-1-1 0 0 0,-1 0 0 0 0,25-42 0 0 0,-17 24 47 0 0,7-7 108 0 0,-3-2-1 0 0,43-95 1 0 0,-34 11 399 0 0,-33 109-452 0 0,1-13 44 0 0,-1 0 0 0 0,-2 0 0 0 0,-2-57 0 0 0,-1 59-52 0 0,0-20 59 0 0,1 2 159 0 0,-8-73-1 0 0,2 103-210 0 0,-1 1 0 0 0,0-1 0 0 0,-2 1 0 0 0,-15-31 0 0 0,5 20-22 0 0,-2 1 0 0 0,-24-30 0 0 0,40 56-68 0 0,-10-14-20 0 0,-1 2 0 0 0,0 0-1 0 0,-1 0 1 0 0,-1 2 0 0 0,-29-21 0 0 0,36 29-58 0 0,-1 0 0 0 0,0 1-1 0 0,0 0 1 0 0,0 1 0 0 0,-1 1 0 0 0,0 0-1 0 0,0 0 1 0 0,0 1 0 0 0,0 1 0 0 0,0 0-1 0 0,-23-1 1 0 0,-6 5-1241 0 0,0 2 1 0 0,-60 13-1 0 0,12-1-8816 0 0,66-13-445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44 132 0 0 0,'0'0'15021'0'0,"0"-8"-14329"0"0,0-39 1399 0 0,5 6 4081 0 0,-5 41-6142 0 0,0-35 417 0 0,0 34-379 0 0,0 24-126 0 0,0 33 267 0 0,2 33 269 0 0,-4 1 1 0 0,-28 170-1 0 0,21-199-345 0 0,3 1 1 0 0,3 0-1 0 0,5 87 1 0 0,1-32-25 0 0,16 98 131 0 0,-19-215-222 0 0,0 0 1 0 0,0 0 0 0 0,-1 1-1 0 0,1-1 1 0 0,0 0-1 0 0,0 0 1 0 0,0 1 0 0 0,0-1-1 0 0,0 0 1 0 0,0 1-1 0 0,0-1 1 0 0,0 0 0 0 0,0 1-1 0 0,0-1 1 0 0,0 0-1 0 0,0 0 1 0 0,0 1 0 0 0,0-1-1 0 0,0 0 1 0 0,0 1 0 0 0,0-1-1 0 0,0 0 1 0 0,1 0-1 0 0,-1 1 1 0 0,0-1 0 0 0,0 0-1 0 0,0 0 1 0 0,0 1-1 0 0,1-1 1 0 0,-1 0 0 0 0,0 0-1 0 0,0 0 1 0 0,0 1-1 0 0,1-1 1 0 0,-1 0 0 0 0,0 0-1 0 0,0 0 1 0 0,1 0-1 0 0,-1 1 1 0 0,0-1 0 0 0,1 0-1 0 0,-1 0 1 0 0,1 0-1 0 0,-1-4-1867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3129 0 0,'0'0'18054'0'0,"2"-2"-17368"0"0,-2 2-655 0 0,1-1 0 0 0,-1 1 1 0 0,0 0-1 0 0,0 0 0 0 0,1-1 0 0 0,-1 1 1 0 0,0 0-1 0 0,0-1 0 0 0,1 1 1 0 0,-1 0-1 0 0,0-1 0 0 0,0 1 0 0 0,0 0 1 0 0,0-1-1 0 0,1 1 0 0 0,-1-1 1 0 0,0 1-1 0 0,0 0 0 0 0,0-1 0 0 0,0 1 1 0 0,0-1-1 0 0,0 1 0 0 0,0-1 1 0 0,0 1-1 0 0,0 0 0 0 0,0-1 0 0 0,0 1 1 0 0,0-1-1 0 0,0 1 0 0 0,-1 0 1 0 0,1-1-1 0 0,0 1 0 0 0,0 0 0 0 0,0-1 1 0 0,0 1-1 0 0,-1 0 0 0 0,1-1 1 0 0,0 1-1 0 0,0 0 0 0 0,-1-1 0 0 0,1 1 1 0 0,0 0-1 0 0,0-1 0 0 0,-1 1 1 0 0,-1-1 8 0 0,1 0 0 0 0,-1 0 1 0 0,0 0-1 0 0,1 1 1 0 0,-1-1-1 0 0,0 1 0 0 0,0-1 1 0 0,1 1-1 0 0,-1 0 0 0 0,0-1 1 0 0,-3 1-1 0 0,0 1-72 0 0,-1-1 0 0 0,1 1 1 0 0,0 0-1 0 0,0 1 0 0 0,-1-1 0 0 0,1 1 0 0 0,0 0 1 0 0,0 1-1 0 0,0-1 0 0 0,1 1 0 0 0,-1 0 0 0 0,1 0 1 0 0,-1 1-1 0 0,1-1 0 0 0,-7 9 0 0 0,1-1 7 0 0,1 0-1 0 0,0 1 1 0 0,1 1-1 0 0,-13 24 1 0 0,20-32 25 0 0,-1 0 0 0 0,1 0 0 0 0,0 1 0 0 0,0-1 0 0 0,1 0 0 0 0,-1 1 0 0 0,1-1 0 0 0,0 0-1 0 0,1 9 1 0 0,0 4 0 0 0,-1-14 1 0 0,1 0 1 0 0,0 0 0 0 0,0 0 0 0 0,0 0 0 0 0,0 0 0 0 0,1 0 0 0 0,-1-1 0 0 0,1 1 0 0 0,0 0 0 0 0,0-1-1 0 0,0 0 1 0 0,0 1 0 0 0,4 3 0 0 0,-1-1 2 0 0,0 0 0 0 0,1-1 0 0 0,-1 1-1 0 0,1-1 1 0 0,13 8 0 0 0,-14-10 9 0 0,1 0 0 0 0,-1-1 0 0 0,1 0 0 0 0,0 0 0 0 0,0 0 0 0 0,0-1 0 0 0,0 0 0 0 0,0 0 0 0 0,0-1 0 0 0,0 0 0 0 0,0 0 0 0 0,0 0 0 0 0,0-1 0 0 0,0 0 0 0 0,0 0 0 0 0,-1 0 0 0 0,1-1 0 0 0,7-3 0 0 0,-4 0 32 0 0,0 1 0 0 0,0-1 0 0 0,-1-1 0 0 0,0 0 0 0 0,0 0 0 0 0,0-1 1 0 0,-1 0-1 0 0,0 0 0 0 0,0-1 0 0 0,9-13 0 0 0,-7 8 43 0 0,0-1 0 0 0,0-1 0 0 0,6-16 1 0 0,-13 27-63 0 0,0-1 1 0 0,0 1-1 0 0,-1-1 1 0 0,0 0-1 0 0,0 0 1 0 0,0 0-1 0 0,0 0 1 0 0,-1 0-1 0 0,1 0 1 0 0,-1 0 0 0 0,0 0-1 0 0,-1 1 1 0 0,1-1-1 0 0,-1 0 1 0 0,-1-6-1 0 0,0 8-37 0 0,1 0 0 0 0,-1-1 0 0 0,0 1 0 0 0,0 0 0 0 0,0 0 0 0 0,0 0 0 0 0,0 1 0 0 0,-1-1 0 0 0,1 1 0 0 0,-1-1 0 0 0,-2-1 0 0 0,-35-23-456 0 0,35 24 300 0 0,0 0-1 0 0,-1 0 0 0 0,0 1 0 0 0,1 0 0 0 0,-1 0 1 0 0,0 1-1 0 0,0-1 0 0 0,0 1 0 0 0,-11 0 0 0 0,15 1-82 0 0,-1 1 0 0 0,1-1 0 0 0,0 0 0 0 0,0 1 0 0 0,-1-1 0 0 0,1 1 0 0 0,0 0 0 0 0,0 0 0 0 0,0 0-1 0 0,0 0 1 0 0,0 0 0 0 0,-3 3 0 0 0,4-3-257 0 0,-1 1 0 0 0,1-1 0 0 0,-1 1 0 0 0,1 0 0 0 0,0 0 0 0 0,0 0 0 0 0,0 0-1 0 0,0 0 1 0 0,0 0 0 0 0,0 0 0 0 0,0 0 0 0 0,1 0 0 0 0,-1 0 0 0 0,1 0 0 0 0,-1 5 0 0 0,0 1-3708 0 0,1-2-2622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3545 0 0,'0'0'16569'0'0,"5"1"-15157"0"0,-7 3-560 0 0,-3 5-526 0 0,5-9-325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0,-1 0-1 0 0,1 0 1 0 0,0 0 0 0 0,0 0-1 0 0,0 0 1 0 0,0 0 0 0 0,0 0-1 0 0,-1-4-2197 0 0,1 0-4413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6289 0 0,'0'0'13000'0'0,"4"-4"-12774"0"0,13-15 47 0 0,-14 16-116 0 0,0 0 0 0 0,1 1 0 0 0,-1-1 0 0 0,1 1 0 0 0,0 0 0 0 0,0 0 0 0 0,-1 1 0 0 0,1-1 0 0 0,0 1 0 0 0,0 0 0 0 0,0 0 0 0 0,1 1 0 0 0,7-1 0 0 0,-6 0-18 0 0,-3 1-87 0 0,1-1 1 0 0,0 1 0 0 0,0 0-1 0 0,-1 0 1 0 0,1 1-1 0 0,0-1 1 0 0,0 1 0 0 0,-1 0-1 0 0,1 0 1 0 0,0 0-1 0 0,6 4 1 0 0,-5-2-22 0 0,0 1 1 0 0,-1-1-1 0 0,1 1 1 0 0,-1 0-1 0 0,1 1 0 0 0,6 8 1 0 0,-9-9-9 0 0,0-1 0 0 0,1 1 0 0 0,-1 0 1 0 0,0 0-1 0 0,-1 0 0 0 0,1 1 0 0 0,-1-1 1 0 0,0 0-1 0 0,0 1 0 0 0,0-1 0 0 0,0 1 1 0 0,0-1-1 0 0,-1 1 0 0 0,0-1 0 0 0,0 1 1 0 0,-1 4-1 0 0,0 5 35 0 0,-1-1 0 0 0,-1 0 0 0 0,0 1 0 0 0,-6 14 0 0 0,2 7 4 0 0,-3 6-23 0 0,-15 45-35 0 0,17-57 6 0 0,7-24-9 0 0,-1 1-1 0 0,1-1 1 0 0,-1 0 0 0 0,0 0 0 0 0,-4 9 0 0 0,3-1 352 0 0,0-1-1687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11474 0 0,'0'0'11894'0'0,"11"-2"-11780"0"0,-2 0-112 0 0,70-11-101 0 0,-42 13-3307 0 0,-23 0-4453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5009 0 0,'0'0'13898'0'0,"-4"8"-13718"0"0,-2 1-8 0 0,1 0 1 0 0,1 0-1 0 0,-1 0 1 0 0,2 1 0 0 0,-1 0-1 0 0,1-1 1 0 0,0 2-1 0 0,1-1 1 0 0,-2 19-1 0 0,4-27-119 0 0,0 0-1 0 0,0 1 0 0 0,0-1 0 0 0,1 0 0 0 0,-1 1 0 0 0,0-1 1 0 0,1 0-1 0 0,0 0 0 0 0,-1 0 0 0 0,1 1 0 0 0,0-1 0 0 0,0 0 1 0 0,0 0-1 0 0,0 0 0 0 0,1 0 0 0 0,-1-1 0 0 0,0 1 0 0 0,1 0 0 0 0,-1-1 1 0 0,1 1-1 0 0,0-1 0 0 0,-1 1 0 0 0,1-1 0 0 0,0 0 0 0 0,0 0 1 0 0,3 2-1 0 0,7 1 95 0 0,0 0 1 0 0,1-1-1 0 0,15 1 1 0 0,-17-3-94 0 0,0 1 0 0 0,0 1 0 0 0,0 0 0 0 0,16 6 0 0 0,-26-9-45 0 0,1 1-1 0 0,-1 0 1 0 0,0 0 0 0 0,1 0 0 0 0,-1 0-1 0 0,0 0 1 0 0,0 0 0 0 0,0 0-1 0 0,1 0 1 0 0,-1 1 0 0 0,0-1 0 0 0,0 0-1 0 0,-1 1 1 0 0,1-1 0 0 0,1 2-1 0 0,-2-2 9 0 0,0 0 0 0 0,1 0 0 0 0,-1 0 0 0 0,0 0 0 0 0,0 0 0 0 0,0 0 0 0 0,0 0-1 0 0,0 0 1 0 0,0 0 0 0 0,0 0 0 0 0,0 0 0 0 0,0 0 0 0 0,0 0 0 0 0,-1 0 0 0 0,1 0-1 0 0,0 0 1 0 0,-1 0 0 0 0,1 0 0 0 0,-1 0 0 0 0,1 0 0 0 0,-1 0 0 0 0,1 0 0 0 0,-1-1 0 0 0,1 1-1 0 0,-1 0 1 0 0,0 0 0 0 0,0 0 0 0 0,-19 22 245 0 0,16-18-187 0 0,0 0 0 0 0,-1 0 1 0 0,1 0-1 0 0,-1-1 0 0 0,0 1 1 0 0,0-1-1 0 0,-11 6 0 0 0,10-7-59 0 0,0-1 0 0 0,0 0 0 0 0,0 0 0 0 0,0-1 0 0 0,0 0 1 0 0,0 0-1 0 0,0 0 0 0 0,0-1 0 0 0,0 0 0 0 0,0 0 0 0 0,0-1 0 0 0,0 1 0 0 0,-9-4 0 0 0,10 3-690 0 0,0-1 1 0 0,0 0 0 0 0,1 0-1 0 0,-1-1 1 0 0,0 1-1 0 0,1-1 1 0 0,0 0 0 0 0,0 0-1 0 0,-8-8 1 0 0,4-4-7928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5497 0 0,'0'0'17900'0'0,"8"0"-17341"0"0,65 1 610 0 0,-54-3-1094 0 0,22-6-1 0 0,-16 3-4029 0 0,-20 3 2139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52 232 0 0,'0'0'14633'0'0,"0"-2"-13401"0"0,0 2-941 0 0,0 0 0 0 0,0-1 1 0 0,0 1-1 0 0,0-1 0 0 0,0 1 1 0 0,0 0-1 0 0,0-1 0 0 0,0 1 0 0 0,0 0 1 0 0,0-1-1 0 0,0 1 0 0 0,0-1 1 0 0,0 1-1 0 0,0 0 0 0 0,0-1 1 0 0,0 1-1 0 0,-1 0 0 0 0,1-1 0 0 0,0 1 1 0 0,0 0-1 0 0,0-1 0 0 0,-1 1 1 0 0,1 0-1 0 0,0-1 0 0 0,0 1 1 0 0,-1 0-1 0 0,1 0 0 0 0,0-1 0 0 0,-1 1 1 0 0,-5-5-324 0 0,4 3 106 0 0,-1-1-1 0 0,0 1 1 0 0,0 1 0 0 0,0-1-1 0 0,-1 0 1 0 0,1 1 0 0 0,0 0-1 0 0,0 0 1 0 0,-1 0-1 0 0,1 0 1 0 0,-1 0 0 0 0,-4 1-1 0 0,-4-1 45 0 0,0 0 0 0 0,-16 2 0 0 0,21 0-108 0 0,0 1-1 0 0,0-1 1 0 0,0 2-1 0 0,0-1 1 0 0,1 1 0 0 0,-1 0-1 0 0,-12 7 1 0 0,8-2-17 0 0,0 0 1 0 0,0 1-1 0 0,-13 14 1 0 0,4-2 5 0 0,1 1-1 0 0,1 1 1 0 0,1 1 0 0 0,-29 52 0 0 0,39-63-2 0 0,-5 12 12 0 0,2 5-5 0 0,-8 25 0 0 0,1 19-14 0 0,13-45-24 0 0,2-1 0 0 0,0 1-1 0 0,4 49 1 0 0,9-16-22 0 0,-8-51 43 0 0,0 0 0 0 0,0-1 1 0 0,1 0-1 0 0,0 0 0 0 0,1 0 1 0 0,0 0-1 0 0,1-1 0 0 0,-1 0 0 0 0,2 0 1 0 0,7 10-1 0 0,-6-10-3 0 0,1-1 1 0 0,-1 0 0 0 0,1-1-1 0 0,1 1 1 0 0,-1-2 0 0 0,1 0-1 0 0,0 0 1 0 0,12 5 0 0 0,9 2-110 0 0,46 12 1 0 0,-57-20 102 0 0,0 0 0 0 0,0-1-1 0 0,0-1 1 0 0,0-1 0 0 0,0-1-1 0 0,30-3 1 0 0,-38 0 35 0 0,0-1-1 0 0,0 0 1 0 0,0-2 0 0 0,20-9-1 0 0,43-30-91 0 0,-59 34 15 0 0,-4 2 62 0 0,-1 0 0 0 0,0 0 0 0 0,-1-2 1 0 0,1 1-1 0 0,-2-2 0 0 0,1 1 0 0 0,-1-1 0 0 0,-1-1 0 0 0,13-21 0 0 0,-9 12 47 0 0,4-4 108 0 0,-2-1-1 0 0,22-51 1 0 0,-17 6 399 0 0,-17 59-452 0 0,1-7 44 0 0,0-1 0 0 0,-2 1 0 0 0,0-31 0 0 0,-1 32-52 0 0,0-11 59 0 0,0 1 159 0 0,-3-39-1 0 0,0 55-210 0 0,1 0 0 0 0,-2 1 0 0 0,0-1 0 0 0,-7-16 0 0 0,2 11-22 0 0,-1 1 0 0 0,-12-17 0 0 0,20 30-68 0 0,-5-7-20 0 0,0 1 0 0 0,0-1-1 0 0,-1 2 1 0 0,-1-1 0 0 0,-13-10 0 0 0,17 15-58 0 0,-1 1 0 0 0,1-1-1 0 0,-1 1 1 0 0,1 1 0 0 0,-1-1 0 0 0,0 1-1 0 0,0 0 1 0 0,0 0 0 0 0,0 1 0 0 0,0 0-1 0 0,-11 0 1 0 0,-3 2-1241 0 0,-1 1 1 0 0,-29 7-1 0 0,6-1-8816 0 0,33-6-445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497 131 1592 0 0,'0'0'14882'0'0,"-7"-7"-13684"0"0,-21-23-105 0 0,13 12 1081 0 0,4 7-463 0 0,-10-8-50 0 0,17 15-1545 0 0,1 1 1 0 0,-1-1-1 0 0,0 1 0 0 0,0 0 1 0 0,0 0-1 0 0,-6-3 0 0 0,1 2-20 0 0,1 1 0 0 0,-1 0-1 0 0,0 0 1 0 0,0 1 0 0 0,-1 0-1 0 0,1 1 1 0 0,0 0-1 0 0,-1 0 1 0 0,-9 1 0 0 0,6 2-58 0 0,1 0 0 0 0,-1 0 0 0 0,1 1 0 0 0,-1 1 0 0 0,1 0 0 0 0,-15 8 0 0 0,19-8-55 0 0,-1 1-1 0 0,1 0 0 0 0,0 1 0 0 0,0-1 1 0 0,1 2-1 0 0,0-1 0 0 0,0 1 1 0 0,0 0-1 0 0,1 1 0 0 0,-1 0 0 0 0,2 0 1 0 0,-1 0-1 0 0,-8 19 0 0 0,6-12-16 0 0,-3 13-4 0 0,-6 20 1 0 0,12-35 28 0 0,0 0-1 0 0,1 1 1 0 0,0 0 0 0 0,1 0-1 0 0,-2 17 1 0 0,1 12-14 0 0,-1 35-26 0 0,4-61 22 0 0,2 1 1 0 0,-1-1-1 0 0,2 0 1 0 0,0 1-1 0 0,1-1 1 0 0,1 0-1 0 0,6 18 1 0 0,1-6-56 0 0,-5-13-20 0 0,0-1-1 0 0,14 25 0 0 0,-11-27 42 0 0,0 0-1 0 0,1 0 0 0 0,1-1 0 0 0,-1-1 0 0 0,2 0 0 0 0,0 0 0 0 0,0-2 1 0 0,0 1-1 0 0,26 13 0 0 0,-10-9 18 0 0,1-1 0 0 0,0-1 1 0 0,57 13-1 0 0,-62-21 22 0 0,0 0 1 0 0,0-2-1 0 0,0 0 0 0 0,34-4 1 0 0,-43 0 12 0 0,1-1 0 0 0,-1-1 1 0 0,0 0-1 0 0,17-8 0 0 0,-16 6 28 0 0,-4 1 8 0 0,0-1 1 0 0,0 0-1 0 0,0-1 1 0 0,-1 0-1 0 0,0-1 1 0 0,0 0-1 0 0,13-15 1 0 0,4-6 121 0 0,28-40-1 0 0,-50 60-98 0 0,0 0 1 0 0,-1 0-1 0 0,8-19 0 0 0,1-1 118 0 0,7-26 176 0 0,-19 49-279 0 0,1-1 0 0 0,-1 1 0 0 0,2-14-1 0 0,1 0 70 0 0,-1 3-26 0 0,-1-1 1 0 0,-1 1 0 0 0,-1 0 0 0 0,-1-34 0 0 0,0 32-57 0 0,0 13-18 0 0,0-1 0 0 0,-1 0 1 0 0,1 0-1 0 0,-1 1 1 0 0,-1-1-1 0 0,1 1 0 0 0,-1-1 1 0 0,-5-11-1 0 0,-14-35 198 0 0,13 35-140 0 0,7 15-85 0 0,0 0 1 0 0,0 0 0 0 0,0 0 0 0 0,-1 1-1 0 0,1-1 1 0 0,-1 1 0 0 0,-2-4-1 0 0,-16-27 106 0 0,-3 5-15 0 0,7 15-67 0 0,0 1 0 0 0,-30-16 0 0 0,21 14-17 0 0,15 8-32 0 0,0 0-1 0 0,0 1 1 0 0,-1 0 0 0 0,1 1-1 0 0,-1 0 1 0 0,0 1 0 0 0,-21-3-1 0 0,17 5-61 0 0,0-1 0 0 0,-1 2 0 0 0,1 1 0 0 0,0 0 1 0 0,-19 4-1 0 0,26-3-142 0 0,0 0 0 0 0,0 0 0 0 0,1 1 1 0 0,-1 1-1 0 0,1-1 0 0 0,0 1 0 0 0,0 0 1 0 0,0 1-1 0 0,1 0 0 0 0,-1 0 0 0 0,-9 11 1 0 0,-16 25-5459 0 0,21-25-788 0 0,1-7-4071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4897 0 0,'0'0'13430'0'0,"8"-7"-12400"0"0,50-56 1252 0 0,-22 13-1048 0 0,27-30-731 0 0,-36 45-663 0 0,-7 8-2945 0 0,-19 27 2633 0 0,-1-1 0 0 0,0 1-1 0 0,0-1 1 0 0,1 1 0 0 0,-1-1 0 0 0,0 1 0 0 0,0 0 0 0 0,0-1-1 0 0,1 1 1 0 0,-1-1 0 0 0,0 1 0 0 0,0-1 0 0 0,0 1 0 0 0,0-1-1 0 0,0 1 1 0 0,0-1 0 0 0,0 1 0 0 0,0-1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0,'0'0'12392'0'0,"9"17"-11804"0"0,28 51-175 0 0,-26-50-162 0 0,0 0-1 0 0,2-1 0 0 0,18 21 1 0 0,3 3-1439 0 0,-29-31-128 0 0,0 0-3332 0 0,2-5-4876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2265 461 0 0 0,'0'0'10865'0'0,"0"-7"-9906"0"0,0-86 6789 0 0,-4 81-7124 0 0,-1 0-1 0 0,-1 1 1 0 0,-8-14-1 0 0,7 13-518 0 0,-2 1-1 0 0,1 0 1 0 0,-1 1-1 0 0,-1 0 1 0 0,0 1-1 0 0,0 0 1 0 0,-1 0-1 0 0,0 1 1 0 0,-18-10 0 0 0,-53-31-44 0 0,49 32-10 0 0,-1 2 1 0 0,-1 1-1 0 0,-59-16 1 0 0,-114-14 110 0 0,145 33-154 0 0,13 4-74 0 0,0 2 0 0 0,-71 4 0 0 0,86 1 32 0 0,-42 5-66 0 0,-1 3 0 0 0,2 3-1 0 0,-1 4 1 0 0,-78 26 0 0 0,143-38 72 0 0,-14 4-53 0 0,1 1 0 0 0,0 1 0 0 0,1 1 1 0 0,0 1-1 0 0,0 1 0 0 0,1 1 0 0 0,1 1 0 0 0,-22 18 1 0 0,-142 141-422 0 0,169-157 488 0 0,2-3 6 0 0,0 1 0 0 0,1 0 0 0 0,-19 26 0 0 0,0 2-21 0 0,24-31 2 0 0,0 0 0 0 0,0 1 0 0 0,2 0 0 0 0,-13 23 0 0 0,2 2-7 0 0,-8 22 4 0 0,-13 50-10 0 0,24-71 24 0 0,9-25 12 0 0,1 1 0 0 0,0 0 0 0 0,-3 17 0 0 0,-42 159-44 0 0,28-87 36 0 0,6 2 0 0 0,-4 108 0 0 0,15-153 1 0 0,3 0 0 0 0,2 1 0 0 0,3-1 0 0 0,3 0 0 0 0,16 71 0 0 0,-13-103 4 0 0,1-1-1 0 0,2 1 1 0 0,0-2 0 0 0,2 0-1 0 0,1 0 1 0 0,1-2 0 0 0,27 33-1 0 0,11 6 102 0 0,83 74-1 0 0,-99-105-40 0 0,1-3 0 0 0,2-1-1 0 0,1-2 1 0 0,0-2 0 0 0,60 25-1 0 0,-69-36-18 0 0,0-1-1 0 0,1-2 1 0 0,0-2 0 0 0,0 0-1 0 0,1-3 1 0 0,-1-1 0 0 0,54 0-1 0 0,-4-7 33 0 0,165-26-1 0 0,-184 16-88 0 0,0-2 0 0 0,-2-4 0 0 0,0-2 0 0 0,98-47-1 0 0,-120 44 19 0 0,-1-1-1 0 0,-1-3 1 0 0,51-47-1 0 0,-49 41 2 0 0,95-91 5 0 0,-14 6 54 0 0,-51 48-31 0 0,-16 15 33 0 0,-3-3-1 0 0,-2-1 1 0 0,-3-3 0 0 0,-3-1 0 0 0,71-140 0 0 0,-77 119 190 0 0,32-109 1 0 0,-63 172-225 0 0,4-15 47 0 0,6-42 0 0 0,-15 64-48 0 0,-1 0 0 0 0,-1-1 0 0 0,0 1 0 0 0,0-1 0 0 0,-2 1 1 0 0,0-1-1 0 0,-1 1 0 0 0,0 0 0 0 0,-1 0 0 0 0,-10-23 1 0 0,-28-36 13 0 0,27 47-20 0 0,0 0 0 0 0,-34-44 0 0 0,19 30 24 0 0,22 31-8 0 0,0-1 0 0 0,-1 1 1 0 0,0 1-1 0 0,0 0 0 0 0,-1 0 1 0 0,0 1-1 0 0,-1 0 1 0 0,0 0-1 0 0,0 1 0 0 0,-1 1 1 0 0,0 0-1 0 0,0 1 0 0 0,0 0 1 0 0,-19-5-1 0 0,6 5-729 0 0,1 0 0 0 0,-33-2 0 0 0,-52 3-8893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9058 0 0,'0'0'8674'0'0,"-7"89"-8530"0"0,7-75-80 0 0,0 0-40 0 0,0 3-120 0 0,-3 1-392 0 0,3-5-1705 0 0,0-2-8865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2401 0 0,'0'0'15119'0'0,"-9"1"-10816"0"0,12-3-3997 0 0,1-1 0 0 0,-1 0 0 0 0,-1 0 0 0 0,1-1-1 0 0,0 1 1 0 0,-1-1 0 0 0,4-5 0 0 0,0 0 1 0 0,203-261 1603 0 0,-180 233-1901 0 0,-27 34-86 0 0,3-4-474 0 0,0 1 0 0 0,1 0 1 0 0,11-10-1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 0 0,'0'0'16119'0'0,"0"0"-16120"0"0,-1 0 0 0 0,1 0-1 0 0,0 0 1 0 0,0 0 0 0 0,0 0 0 0 0,0 0 0 0 0,-1 0-1 0 0,1 0 1 0 0,0 0 0 0 0,0 1 0 0 0,0-1 0 0 0,0 0-1 0 0,-1 0 1 0 0,1 0 0 0 0,0 0 0 0 0,0 0 0 0 0,0 0-1 0 0,0 0 1 0 0,0 1 0 0 0,-1-1 0 0 0,1 0 0 0 0,0 0-1 0 0,0 0 1 0 0,0 0 0 0 0,0 1 0 0 0,0-1 0 0 0,0 0-1 0 0,0 0 1 0 0,0 0 0 0 0,0 1 0 0 0,-1-1 0 0 0,1 0-1 0 0,0 0 1 0 0,0 0 0 0 0,0 1 0 0 0,0-1 0 0 0,0 0-1 0 0,0 0 1 0 0,0 1 0 0 0,39 53 1849 0 0,-14-21-1133 0 0,-9-8-593 0 0,-1 0 1 0 0,19 41-1 0 0,-2 18-3656 0 0,-27-70 1631 0 0,3 7-4687 0 0,-5-8-3233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2937 0 0,'0'0'17597'0'0,"2"-10"-16968"0"0,6-32-55 0 0,-8 40-516 0 0,1 1 1 0 0,-1 0 0 0 0,0 0 0 0 0,0 0 0 0 0,0 0 0 0 0,1-1 0 0 0,-1 1-1 0 0,1 0 1 0 0,-1 0 0 0 0,1 0 0 0 0,-1 0 0 0 0,1 0 0 0 0,-1 0-1 0 0,1 0 1 0 0,0 0 0 0 0,0 1 0 0 0,-1-1 0 0 0,1 0 0 0 0,0 0 0 0 0,0 0-1 0 0,0 1 1 0 0,1-1 0 0 0,3-3 277 0 0,-5 3-337 0 0,1 1 1 0 0,0 0-1 0 0,-1-1 0 0 0,1 1 0 0 0,0 0 0 0 0,-1-1 0 0 0,1 1 1 0 0,0 0-1 0 0,-1 0 0 0 0,1 0 0 0 0,0-1 0 0 0,-1 1 0 0 0,1 0 0 0 0,0 0 1 0 0,0 0-1 0 0,-1 0 0 0 0,1 1 0 0 0,0-1 0 0 0,-1 0 0 0 0,1 0 0 0 0,0 0 1 0 0,0 1-1 0 0,-1-1 0 0 0,1 0 0 0 0,-1 1 0 0 0,1-1 0 0 0,0 0 0 0 0,-1 1 1 0 0,1-1-1 0 0,-1 1 0 0 0,1-1 0 0 0,-1 1 0 0 0,1 0 0 0 0,-1-1 0 0 0,1 1 1 0 0,-1-1-1 0 0,1 1 0 0 0,-1 0 0 0 0,0-1 0 0 0,1 1 0 0 0,-1 0 1 0 0,0 0-1 0 0,0-1 0 0 0,1 1 0 0 0,-1 0 0 0 0,0 0 0 0 0,0-1 0 0 0,0 1 1 0 0,0 1-1 0 0,1 14-23 0 0,-1-1 0 0 0,-1 1 0 0 0,0-1 0 0 0,-1 0 0 0 0,-1 0 0 0 0,-7 29 0 0 0,9-40 17 0 0,0 0-1 0 0,0 0 1 0 0,0 0 0 0 0,1 1 0 0 0,0-1 0 0 0,-1 0 0 0 0,2 0 0 0 0,-1 0 0 0 0,1 8 0 0 0,0-11 11 0 0,0 0-1 0 0,-1 0 1 0 0,1 0 0 0 0,0 0 0 0 0,0 1-1 0 0,0-1 1 0 0,0-1 0 0 0,0 1 0 0 0,0 0-1 0 0,0 0 1 0 0,0 0 0 0 0,0-1-1 0 0,0 1 1 0 0,0 0 0 0 0,1-1 0 0 0,1 1-1 0 0,22 7 79 0 0,-15-7-300 0 0,1 2 0 0 0,0 0 0 0 0,15 6 0 0 0,-4 5-6845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0 0 0,'0'0'15021'0'0,"0"-4"-14329"0"0,0-22 1399 0 0,2 4 4081 0 0,-2 22-6142 0 0,0-19 417 0 0,0 19-379 0 0,0 12-126 0 0,0 18 267 0 0,1 18 269 0 0,-2 0 1 0 0,-13 92-1 0 0,9-107-345 0 0,2 0 1 0 0,1 1-1 0 0,4 46 1 0 0,-1-18-25 0 0,8 54 131 0 0,-9-116-222 0 0,0 0 1 0 0,0 0 0 0 0,0 1-1 0 0,0-1 1 0 0,0 0-1 0 0,0 0 1 0 0,0 0 0 0 0,0 0-1 0 0,0 1 1 0 0,0-1-1 0 0,0 0 1 0 0,0 0 0 0 0,0 0-1 0 0,0 0 1 0 0,0 0-1 0 0,0 1 1 0 0,0-1 0 0 0,0 0-1 0 0,0 0 1 0 0,0 0 0 0 0,0 0-1 0 0,0 1 1 0 0,0-1-1 0 0,0 0 1 0 0,0 0 0 0 0,0 0-1 0 0,0 0 1 0 0,1 0-1 0 0,-1 0 1 0 0,0 1 0 0 0,0-1-1 0 0,0 0 1 0 0,0 0-1 0 0,0 0 1 0 0,0 0 0 0 0,0 0-1 0 0,1 0 1 0 0,-1 0-1 0 0,0 0 1 0 0,0 0 0 0 0,0 1-1 0 0,0-1 1 0 0,1 0-1 0 0,-1-2-1867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248 0 0 0,'0'0'10865'0'0,"0"-4"-9906"0"0,0-46 6789 0 0,-2 44-7124 0 0,-1-1-1 0 0,0 1 1 0 0,-4-8-1 0 0,4 8-518 0 0,-1 0-1 0 0,-1 1 1 0 0,1-1-1 0 0,-1 1 1 0 0,0 0-1 0 0,0 0 1 0 0,0 0-1 0 0,-1 1 1 0 0,-8-6 0 0 0,-27-16-44 0 0,25 17-10 0 0,-1 1 1 0 0,0 0-1 0 0,-30-8 1 0 0,-56-7 110 0 0,72 16-154 0 0,6 4-74 0 0,1 0 0 0 0,-36 2 0 0 0,43 1 32 0 0,-22 3-66 0 0,1 1 0 0 0,0 3-1 0 0,0 0 1 0 0,-38 16 0 0 0,69-22 72 0 0,-5 3-53 0 0,-1 0 0 0 0,1 1 0 0 0,0 0 1 0 0,0 1-1 0 0,1 1 0 0 0,-1 0 0 0 0,1 0 0 0 0,-11 11 1 0 0,-70 75-422 0 0,84-85 488 0 0,0-1 6 0 0,1 0 0 0 0,0 1 0 0 0,-9 14 0 0 0,0 0-21 0 0,11-16 2 0 0,1 0 0 0 0,-1 0 0 0 0,1 1 0 0 0,-5 12 0 0 0,0 0-7 0 0,-4 13 4 0 0,-6 27-10 0 0,11-39 24 0 0,5-13 12 0 0,1 1 0 0 0,-1-1 0 0 0,0 10 0 0 0,-23 85-44 0 0,16-46 36 0 0,2 0 0 0 0,-2 58 0 0 0,7-81 1 0 0,2-1 0 0 0,2 0 0 0 0,0 1 0 0 0,2-1 0 0 0,8 38 0 0 0,-7-55 4 0 0,1 0-1 0 0,1 0 1 0 0,0-1 0 0 0,1 0-1 0 0,0 0 1 0 0,1-1 0 0 0,13 17-1 0 0,6 4 102 0 0,41 40-1 0 0,-49-57-40 0 0,0-1 0 0 0,1-1-1 0 0,1-1 1 0 0,0-1 0 0 0,30 13-1 0 0,-35-19-18 0 0,0-1-1 0 0,1 0 1 0 0,0-2 0 0 0,0 0-1 0 0,0-1 1 0 0,0-1 0 0 0,26 0-1 0 0,-1-3 33 0 0,81-15-1 0 0,-91 9-88 0 0,0-1 0 0 0,0-2 0 0 0,-1-1 0 0 0,48-26-1 0 0,-58 24 19 0 0,-1-1-1 0 0,-1 0 1 0 0,26-27-1 0 0,-25 23 2 0 0,47-49 5 0 0,-7 3 54 0 0,-25 26-31 0 0,-8 8 33 0 0,-1-2-1 0 0,-1 0 1 0 0,-2-2 0 0 0,-1-1 0 0 0,35-74 0 0 0,-38 63 190 0 0,15-58 1 0 0,-30 92-225 0 0,1-8 47 0 0,4-22 0 0 0,-8 34-48 0 0,-1-1 0 0 0,0 1 0 0 0,0 0 0 0 0,0 0 0 0 0,-1-1 1 0 0,0 1-1 0 0,0 0 0 0 0,-1 0 0 0 0,0 0 0 0 0,-4-13 1 0 0,-15-18 13 0 0,13 24-20 0 0,1 0 0 0 0,-18-23 0 0 0,11 16 24 0 0,10 17-8 0 0,0-1 0 0 0,0 1 1 0 0,-1 0-1 0 0,0 0 0 0 0,0 0 1 0 0,0 1-1 0 0,0-1 1 0 0,0 1-1 0 0,-1 1 0 0 0,0-1 1 0 0,0 1-1 0 0,0 0 0 0 0,0 1 1 0 0,-9-4-1 0 0,3 3-729 0 0,0 1 0 0 0,-16-2 0 0 0,-26 2-8893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0 0 0,'-2'-3'460'0'0,"-6"-11"55"0"0,-1 5 5914 0 0,9 9-6338 0 0,-1-1-1 0 0,1 1 1 0 0,-1 0 0 0 0,0 0-1 0 0,1 0 1 0 0,-1 0-1 0 0,1 0 1 0 0,-1 1 0 0 0,1-1-1 0 0,-1 0 1 0 0,1 0-1 0 0,-1 0 1 0 0,1 0 0 0 0,-1 1-1 0 0,1-1 1 0 0,-1 0-1 0 0,1 0 1 0 0,-1 1 0 0 0,0 0-1 0 0,-4 2-776 0 0,0 3 8163 0 0,3 7-4856 0 0,3 18-3313 0 0,-1-19 1744 0 0,5 123 1453 0 0,0-66-1795 0 0,-3 111 235 0 0,4 3-552 0 0,0 0-80 0 0,-8-45-337 0 0,9-58 108 0 0,-7-50 48 0 0,0-27-63 0 0,0-20-539 0 0,0 13-10 0 0,0 1-2187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4777 0 0,'0'0'12104'0'0,"28"1"-7890"0"0,106 6-296 0 0,-113-5-3811 0 0,-20-2-75 0 0,0-3 122 0 0,-1 2-145 0 0,0 1 1 0 0,0 0 0 0 0,0 0-1 0 0,0 0 1 0 0,0 0 0 0 0,0 0-1 0 0,0-1 1 0 0,0 1-1 0 0,0 0 1 0 0,0 0 0 0 0,0 0-1 0 0,0 0 1 0 0,0-1 0 0 0,0 1-1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0,-1 0 1 0 0,1 0 0 0 0,0 0-1 0 0,0 0 1 0 0,0 0 0 0 0,0 0-1 0 0,0 0 1 0 0,-1 0 0 0 0,1 0-1 0 0,0 0 1 0 0,0 0 0 0 0,0 0-1 0 0,0 0 1 0 0,0 0 0 0 0,-1 0-1 0 0,0 0 5 0 0,1 0-8 0 0,0-1-8 0 0,0 1-16 0 0,-5-18 30 0 0,1 2-8 0 0,-4-10 38 0 0,-4-30 0 0 0,6 27-29 0 0,4 22-9 0 0,0-1 0 0 0,1 1 0 0 0,0-1 0 0 0,-1-7 1 0 0,-2-29 475 0 0,5 46-474 0 0,1 0-1 0 0,-1-1 1 0 0,1 1 0 0 0,0-1 0 0 0,0 0 0 0 0,0 0 0 0 0,0 0 0 0 0,0 0 0 0 0,0 0-1 0 0,0 0 1 0 0,2 1 0 0 0,-3-2-4 0 0,15 5-2 0 0,1 0 0 0 0,0-2-1 0 0,0 0 1 0 0,0-1 0 0 0,0-1 0 0 0,26-1 0 0 0,-33 0-266 0 0,-14 1-5097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2328 0 0,'0'0'5940'0'0,"-3"-2"-5315"0"0,2 1-403 0 0,0 0-100 0 0,1 0 0 0 0,-1 1 0 0 0,0-1 0 0 0,0 0 0 0 0,1 1 0 0 0,-1-1-1 0 0,0 1 1 0 0,0-1 0 0 0,0 1 0 0 0,0-1 0 0 0,0 1 0 0 0,-2-1 0 0 0,13 14 62 0 0,11 12 524 0 0,-6-11-148 0 0,-9-8-352 0 0,0-1 0 0 0,0 1 0 0 0,1-1 0 0 0,8 4 0 0 0,8 2 300 0 0,49 15 1 0 0,-12-6-66 0 0,9 5 1 0 0,-28-11-240 0 0,43 22 1 0 0,-26-8-129 0 0,42 23 12 0 0,27 20 14 0 0,-96-52-53 0 0,95 55 55 0 0,-95-57-46 0 0,2-3-1 0 0,36 12 1 0 0,69 30 232 0 0,-3-1-215 0 0,-42-24 567 0 0,169 83 0 0 0,-216-90-509 0 0,247 122 601 0 0,-212-106 790 0 0,-19-9-1174 0 0,46 17 98 0 0,63 39 35 0 0,-73-25-462 0 0,-61-37-5 0 0,78 40 0 0 0,-95-57 2 0 0,-1 1 1 0 0,33 22-1 0 0,-34-20 12 0 0,1-1 1 0 0,-1-1-1 0 0,1 0 1 0 0,21 5-1 0 0,-33-12-23 0 0,14 6-24 0 0,65 26-78 0 0,-78-30 107 0 0,2 1 26 0 0,0 0-1 0 0,10 7 1 0 0,-3-6-29 0 0,-16-6-6 0 0,0 0 0 0 0,1 0 0 0 0,-1 0-1 0 0,1 1 1 0 0,-1-1 0 0 0,0 1 0 0 0,0-1-1 0 0,1 1 1 0 0,-1 0 0 0 0,0-1 0 0 0,0 1-1 0 0,1 0 1 0 0,-1 0 0 0 0,0 0 0 0 0,2 2-1 0 0,8 3 36 0 0,0 0-2 0 0,13 11 101 0 0,-6-6-40 0 0,-1-1-73 0 0,-14-9-11 0 0,0 0 1 0 0,0 1-1 0 0,0-1 0 0 0,-1 1 0 0 0,1 0 0 0 0,-1 0 1 0 0,1 0-1 0 0,3 4 0 0 0,-4-4-6 0 0,0 0 0 0 0,-1-1-1 0 0,1 1 1 0 0,0-1 0 0 0,0 0-1 0 0,0 0 1 0 0,0 0 0 0 0,1 0-1 0 0,3 1 1 0 0,11 7 15 0 0,56 32 242 0 0,-70-39-252 0 0,-1-1-1 0 0,0 1 0 0 0,1-1 0 0 0,-1 1 0 0 0,1-1 1 0 0,0 0-1 0 0,4 1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1480 0 0 0,'0'0'13670'0'0,"17"-8"-11743"0"0,-4-1-1347 0 0,27-12 0 0 0,5-3-80 0 0,-1-5-14 0 0,14-10-155 0 0,124-61 0 0 0,-26 26-300 0 0,-134 63-28 0 0,68-31 35 0 0,48-26 0 0 0,-31 16 28 0 0,10-15 22 0 0,39-22-160 0 0,-137 79 53 0 0,21-8-1 0 0,8-4-35 0 0,14-4 14 0 0,3-1 46 0 0,46-23-33 0 0,-60 26 34 0 0,14-9 2 0 0,13-5-11 0 0,-8 5 6 0 0,14-8-37 0 0,108-34 0 0 0,-183 72 21 0 0,57-19-69 0 0,30-12-12 0 0,-68 22 11 0 0,15-5 57 0 0,50-30-1 0 0,-9 2 95 0 0,-54 30-88 0 0,61-27 197 0 0,-28 21 8 0 0,-58 19-192 0 0,78-14 60 0 0,-44 10-73 0 0,-21 2 32 0 0,0-1 0 0 0,27-12-1 0 0,-10 3 43 0 0,-16 8 27 0 0,-1-2 0 0 0,0 0-1 0 0,24-16 1 0 0,-34 18-76 0 0,0 1 1 0 0,0 0-1 0 0,1 1 0 0 0,-1 0 1 0 0,13-3-1 0 0,-8 2-25 0 0,-1 0 0 0 0,19-11 0 0 0,-27 13 21 0 0,6-2-459 0 0,14-8 1075 0 0,-10 9-7085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0 0 0,'-4'-6'460'0'0,"-12"-20"55"0"0,-1 8 5914 0 0,16 18-6338 0 0,0 0-1 0 0,0 0 1 0 0,0 0 0 0 0,-1 0-1 0 0,1 0 1 0 0,0 0-1 0 0,0 0 1 0 0,0 0 0 0 0,0 0-1 0 0,0 1 1 0 0,0-1-1 0 0,0 0 1 0 0,0 1 0 0 0,0-1-1 0 0,0 0 1 0 0,0 1-1 0 0,0 0 1 0 0,0-1 0 0 0,-1 2-1 0 0,-9 4-776 0 0,1 6 8163 0 0,7 12-4856 0 0,4 34-3313 0 0,-1-36 1744 0 0,10 229 1453 0 0,0-122-1795 0 0,-5 204 235 0 0,7 8-552 0 0,0 0-80 0 0,-17-83-337 0 0,19-110 108 0 0,-14-92 48 0 0,0-52-63 0 0,0-35-539 0 0,0 24-10 0 0,0 2-2187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84 123 0 0 0,'0'0'6451'0'0,"4"-9"-5552"0"0,0-4-498 0 0,-2 6 320 0 0,1 1 1 0 0,-1-1 0 0 0,8-11 0 0 0,-4 1 5269 0 0,-6 16-5869 0 0,0 1 0 0 0,0-1 0 0 0,0 1-1 0 0,0-1 1 0 0,0 1 0 0 0,0-1 0 0 0,0 0 0 0 0,0 1 0 0 0,0-1-1 0 0,-1 1 1 0 0,1-1 0 0 0,0 1 0 0 0,0 0 0 0 0,-1-1 0 0 0,1 1 0 0 0,0-1-1 0 0,0 1 1 0 0,-1-1 0 0 0,1 1 0 0 0,-1 0 0 0 0,1-1 0 0 0,0 1-1 0 0,-1 0 1 0 0,1-1 0 0 0,-1 1 0 0 0,1 0 0 0 0,0 0 0 0 0,-1-1-1 0 0,1 1 1 0 0,-1 0 0 0 0,1 0 0 0 0,-1 0 0 0 0,-1-1-154 0 0,0 0 0 0 0,0 1 1 0 0,1-1-1 0 0,-1 1 0 0 0,0-1 1 0 0,0 1-1 0 0,0 0 0 0 0,0 0 0 0 0,0 0 1 0 0,1 0-1 0 0,-1 0 0 0 0,0 0 1 0 0,0 0-1 0 0,0 1 0 0 0,0-1 1 0 0,1 1-1 0 0,-1 0 0 0 0,0-1 1 0 0,0 1-1 0 0,1 0 0 0 0,-1 0 0 0 0,0 0 1 0 0,1 0-1 0 0,-1 1 0 0 0,1-1 1 0 0,0 0-1 0 0,-1 1 0 0 0,1-1 1 0 0,-2 3-1 0 0,-2 3-12 0 0,0-1 0 0 0,0 1-1 0 0,0 0 1 0 0,1 0 0 0 0,0 0 0 0 0,0 1 0 0 0,1 0 0 0 0,-5 13-1 0 0,8-21 45 0 0,-2 7-36 0 0,0 0 1 0 0,0 0-1 0 0,1 0 1 0 0,0 0-1 0 0,0 0 1 0 0,0 0-1 0 0,1 0 1 0 0,1 14-1 0 0,1-15 20 0 0,1 0 0 0 0,-1 0 0 0 0,1-1 0 0 0,0 1 0 0 0,1-1 0 0 0,-1 1 0 0 0,1-1 0 0 0,6 6 0 0 0,-6-6-1 0 0,-2-2 14 0 0,1 0-1 0 0,0 0 1 0 0,0 0 0 0 0,0-1-1 0 0,0 0 1 0 0,1 0 0 0 0,-1 0-1 0 0,1 0 1 0 0,-1 0 0 0 0,1-1 0 0 0,6 3-1 0 0,-1-2 68 0 0,0 0 0 0 0,0-1 0 0 0,16 0 0 0 0,-23-1 2 0 0,0 0 0 0 0,0-1 0 0 0,0 1 0 0 0,0-1 0 0 0,0 0 0 0 0,0 1 0 0 0,0-1 0 0 0,0 0 0 0 0,-1 0 1 0 0,1-1-1 0 0,0 1 0 0 0,-1 0 0 0 0,1 0 0 0 0,0-1 0 0 0,1-2 0 0 0,22-28 520 0 0,-16 19-450 0 0,-4 5-44 0 0,-1 0 1 0 0,1 0-1 0 0,-1 0 0 0 0,5-15 1 0 0,4-8 139 0 0,-11 27-214 0 0,-1 0 0 0 0,1 0 1 0 0,-1 1-1 0 0,0-1 1 0 0,0 0-1 0 0,-1 0 0 0 0,1 0 1 0 0,-1 0-1 0 0,0 0 1 0 0,0 0-1 0 0,0 0 0 0 0,0 0 1 0 0,0 0-1 0 0,-1 0 1 0 0,0 0-1 0 0,0 0 0 0 0,0 0 1 0 0,0 1-1 0 0,0-1 1 0 0,-1 0-1 0 0,0 1 0 0 0,0-1 1 0 0,1 1-1 0 0,-5-6 1 0 0,2 4-197 0 0,0 1 0 0 0,0 0 0 0 0,0 0 0 0 0,-1 0 0 0 0,1 0 0 0 0,-1 1 0 0 0,0 0 0 0 0,0 0 0 0 0,0 0 0 0 0,0 0 0 0 0,0 1 0 0 0,0 0 0 0 0,-1 0 0 0 0,1 1 0 0 0,-11-2 0 0 0,15 3-104 0 0,-1 0 0 0 0,1 1-1 0 0,0-1 1 0 0,0 1-1 0 0,0-1 1 0 0,-1 0-1 0 0,1 1 1 0 0,0 0-1 0 0,0-1 1 0 0,0 1-1 0 0,0 0 1 0 0,0 0 0 0 0,0-1-1 0 0,0 1 1 0 0,0 0-1 0 0,0 0 1 0 0,1 0-1 0 0,-1 0 1 0 0,0 1-1 0 0,0-1 1 0 0,1 0-1 0 0,-1 0 1 0 0,1 0 0 0 0,-1 0-1 0 0,0 2 1 0 0,-5 9-4631 0 0,1-6-1952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4977 0 0,'0'0'14713'0'0,"2"-1"-14556"0"0,-2 0-2 0 0,8-6-300 0 0,-6 4 2135 0 0,-6 3-309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1728 0 0,'0'0'16148'0'0,"-1"-4"-15813"0"0,0 2-246 0 0,1 1-56 0 0,-1 0 0 0 0,1 0 0 0 0,-1-1-1 0 0,1 1 1 0 0,0 0 0 0 0,0 0 0 0 0,-1-1 0 0 0,1 1-1 0 0,0 0 1 0 0,0 0 0 0 0,0-1 0 0 0,0 1 0 0 0,0 0-1 0 0,1 0 1 0 0,-1-1 0 0 0,0 1 0 0 0,1-2 0 0 0,1 0 28 0 0,0 1 0 0 0,0 0 0 0 0,0 0 0 0 0,0 0 0 0 0,0 0 0 0 0,0 0 0 0 0,1 0 0 0 0,-1 0 0 0 0,1 1 0 0 0,-1-1 0 0 0,1 1 0 0 0,-1 0 0 0 0,1 0 0 0 0,0 0 0 0 0,0 0 0 0 0,-1 1 1 0 0,1-1-1 0 0,0 1 0 0 0,0 0 0 0 0,0-1 0 0 0,0 2 0 0 0,0-1 0 0 0,-1 0 0 0 0,1 0 0 0 0,0 1 0 0 0,0 0 0 0 0,0 0 0 0 0,-1 0 0 0 0,1 0 0 0 0,0 0 0 0 0,-1 0 0 0 0,1 1 0 0 0,-1-1 0 0 0,0 1 0 0 0,1 0 0 0 0,-1 0 0 0 0,0 0 0 0 0,0 0 1 0 0,3 4-1 0 0,-2-3-13 0 0,-1 1 0 0 0,0 0 0 0 0,0 0 0 0 0,0 0 1 0 0,-1 0-1 0 0,1 0 0 0 0,-1 0 0 0 0,0 0 1 0 0,0 1-1 0 0,0-1 0 0 0,-1 0 0 0 0,1 1 1 0 0,-1-1-1 0 0,0 1 0 0 0,0-1 0 0 0,0 1 1 0 0,-1-1-1 0 0,0 0 0 0 0,1 1 0 0 0,-2-1 0 0 0,1 0 1 0 0,0 0-1 0 0,-3 5 0 0 0,-21 77 347 0 0,23-77-392 0 0,0 1 0 0 0,0-1 1 0 0,1 0-1 0 0,0 1 0 0 0,0-1 0 0 0,2 16 1 0 0,-1-11-143 0 0,0-13 50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11018 0 0,'0'0'12072'0'0,"6"-1"-11910"0"0,71-6-41 0 0,-43 8-3740 0 0,-29 2-1164 0 0,4 1-10188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8866 0 0,'0'0'10502'0'0,"-8"7"-10426"0"0,-24 20-6 0 0,31-26-62 0 0,0-1 1 0 0,0 1 0 0 0,1 0-1 0 0,-1-1 1 0 0,0 1 0 0 0,1 0-1 0 0,-1 0 1 0 0,0 0 0 0 0,1-1-1 0 0,-1 1 1 0 0,1 0 0 0 0,-1 0-1 0 0,1 0 1 0 0,0 0 0 0 0,-1 0-1 0 0,1 0 1 0 0,0 0 0 0 0,0 0-1 0 0,-1 0 1 0 0,1 1 0 0 0,0-1-1 0 0,0 0 1 0 0,0 0 0 0 0,0 0-1 0 0,0 0 1 0 0,1 0 0 0 0,-1 0-1 0 0,0 0 1 0 0,0 0 0 0 0,1 2-1 0 0,0-1 31 0 0,0 0-1 0 0,0 0 0 0 0,0 0 1 0 0,1-1-1 0 0,-1 1 0 0 0,0 0 1 0 0,1-1-1 0 0,-1 1 1 0 0,1-1-1 0 0,1 2 0 0 0,-1-1 15 0 0,6 3 87 0 0,-2 0 0 0 0,1 1 0 0 0,10 10 0 0 0,-15-14-59 0 0,0 1 0 0 0,-1-1-1 0 0,1 1 1 0 0,-1-1 0 0 0,1 1-1 0 0,-1-1 1 0 0,0 1-1 0 0,0 0 1 0 0,0-1 0 0 0,0 1-1 0 0,-1 0 1 0 0,1 0 0 0 0,-1 0-1 0 0,1 0 1 0 0,-1 4-1 0 0,0-5-10 0 0,0-1 0 0 0,0 1 0 0 0,-1 0 0 0 0,1-1-1 0 0,0 1 1 0 0,-1-1 0 0 0,1 1 0 0 0,-1-1-1 0 0,1 1 1 0 0,-1-1 0 0 0,0 1 0 0 0,0-1 0 0 0,1 1-1 0 0,-1-1 1 0 0,0 0 0 0 0,0 0 0 0 0,-2 2-1 0 0,1-1 33 0 0,-1 1-1 0 0,0-2 0 0 0,1 1 1 0 0,-1 0-1 0 0,0 0 0 0 0,0-1 0 0 0,0 0 1 0 0,-3 2-1 0 0,1-2-126 0 0,1 0 1 0 0,-1 0-1 0 0,1 0 1 0 0,-1 0-1 0 0,1-1 0 0 0,-1 0 1 0 0,0 0-1 0 0,1 0 1 0 0,-1-1-1 0 0,1 0 0 0 0,-8-2 1 0 0,2 0-998 0 0,-9-4-1238 0 0,15 5-2554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8370 0 0,'0'0'14487'0'0,"14"-3"-14127"0"0,43-9-161 0 0,-7-2-73 0 0,-9 4-1031 0 0,-11 7-5542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3129 0 0,'0'0'18054'0'0,"2"-2"-17368"0"0,-2 2-655 0 0,1-1 0 0 0,-1 1 1 0 0,0 0-1 0 0,0 0 0 0 0,1-1 0 0 0,-1 1 1 0 0,0 0-1 0 0,0-1 0 0 0,1 1 1 0 0,-1 0-1 0 0,0-1 0 0 0,0 1 0 0 0,0 0 1 0 0,0-1-1 0 0,1 1 0 0 0,-1-1 1 0 0,0 1-1 0 0,0 0 0 0 0,0-1 0 0 0,0 1 1 0 0,0-1-1 0 0,0 1 0 0 0,0-1 1 0 0,0 1-1 0 0,0 0 0 0 0,0-1 0 0 0,0 1 1 0 0,0-1-1 0 0,0 1 0 0 0,-1 0 1 0 0,1-1-1 0 0,0 1 0 0 0,0 0 0 0 0,0-1 1 0 0,0 1-1 0 0,-1 0 0 0 0,1-1 1 0 0,0 1-1 0 0,0 0 0 0 0,-1-1 0 0 0,1 1 1 0 0,0 0-1 0 0,0-1 0 0 0,-1 1 1 0 0,-1-1 8 0 0,1 0 0 0 0,-1 0 1 0 0,0 0-1 0 0,1 1 1 0 0,-1-1-1 0 0,0 1 0 0 0,0-1 1 0 0,1 1-1 0 0,-1 0 0 0 0,0-1 1 0 0,-3 1-1 0 0,0 1-72 0 0,-1-1 0 0 0,1 1 1 0 0,0 0-1 0 0,0 1 0 0 0,-1-1 0 0 0,1 1 0 0 0,0 0 1 0 0,0 1-1 0 0,0-1 0 0 0,1 1 0 0 0,-1 0 0 0 0,1 0 1 0 0,-1 1-1 0 0,1-1 0 0 0,-7 9 0 0 0,1-1 7 0 0,1 0-1 0 0,0 1 1 0 0,1 1-1 0 0,-13 24 1 0 0,20-32 25 0 0,-1 0 0 0 0,1 0 0 0 0,0 1 0 0 0,0-1 0 0 0,1 0 0 0 0,-1 1 0 0 0,1-1 0 0 0,0 0-1 0 0,1 9 1 0 0,0 4 0 0 0,-1-14 1 0 0,1 0 1 0 0,0 0 0 0 0,0 0 0 0 0,0 0 0 0 0,0 0 0 0 0,1 0 0 0 0,-1-1 0 0 0,1 1 0 0 0,0 0 0 0 0,0-1-1 0 0,0 0 1 0 0,0 1 0 0 0,4 3 0 0 0,-1-1 2 0 0,0 0 0 0 0,1-1 0 0 0,-1 1-1 0 0,1-1 1 0 0,13 8 0 0 0,-14-10 9 0 0,1 0 0 0 0,-1-1 0 0 0,1 0 0 0 0,0 0 0 0 0,0 0 0 0 0,0-1 0 0 0,0 0 0 0 0,0 0 0 0 0,0-1 0 0 0,0 0 0 0 0,0 0 0 0 0,0 0 0 0 0,0-1 0 0 0,0 0 0 0 0,0 0 0 0 0,-1 0 0 0 0,1-1 0 0 0,7-3 0 0 0,-4 0 32 0 0,0 1 0 0 0,0-1 0 0 0,-1-1 0 0 0,0 0 0 0 0,0 0 0 0 0,0-1 1 0 0,-1 0-1 0 0,0 0 0 0 0,0-1 0 0 0,9-13 0 0 0,-7 8 43 0 0,0-1 0 0 0,0-1 0 0 0,6-16 1 0 0,-13 27-63 0 0,0-1 1 0 0,0 1-1 0 0,-1-1 1 0 0,0 0-1 0 0,0 0 1 0 0,0 0-1 0 0,0 0 1 0 0,-1 0-1 0 0,1 0 1 0 0,-1 0 0 0 0,0 0-1 0 0,-1 1 1 0 0,1-1-1 0 0,-1 0 1 0 0,-1-6-1 0 0,0 8-37 0 0,1 0 0 0 0,-1-1 0 0 0,0 1 0 0 0,0 0 0 0 0,0 0 0 0 0,0 0 0 0 0,0 1 0 0 0,-1-1 0 0 0,1 1 0 0 0,-1-1 0 0 0,-2-1 0 0 0,-35-23-456 0 0,35 24 300 0 0,0 0-1 0 0,-1 0 0 0 0,0 1 0 0 0,1 0 0 0 0,-1 0 1 0 0,0 1-1 0 0,0-1 0 0 0,0 1 0 0 0,-11 0 0 0 0,15 1-82 0 0,-1 1 0 0 0,1-1 0 0 0,0 0 0 0 0,0 1 0 0 0,-1-1 0 0 0,1 1 0 0 0,0 0 0 0 0,0 0 0 0 0,0 0-1 0 0,0 0 1 0 0,0 0 0 0 0,-3 3 0 0 0,4-3-257 0 0,-1 1 0 0 0,1-1 0 0 0,-1 1 0 0 0,1 0 0 0 0,0 0 0 0 0,0 0 0 0 0,0 0-1 0 0,0 0 1 0 0,0 0 0 0 0,0 0 0 0 0,0 0 0 0 0,1 0 0 0 0,-1 0 0 0 0,1 0 0 0 0,-1 5 0 0 0,0 1-3708 0 0,1-2-2622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3545 0 0,'0'0'16569'0'0,"5"1"-15157"0"0,-7 3-560 0 0,-3 5-526 0 0,5-9-325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0,-1 0-1 0 0,1 0 1 0 0,0 0 0 0 0,0 0-1 0 0,0 0 1 0 0,0 0 0 0 0,0 0-1 0 0,-1-4-2197 0 0,1 0-4413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6289 0 0,'0'0'13000'0'0,"4"-4"-12774"0"0,13-15 47 0 0,-14 16-116 0 0,0 0 0 0 0,1 1 0 0 0,-1-1 0 0 0,1 1 0 0 0,0 0 0 0 0,0 0 0 0 0,-1 1 0 0 0,1-1 0 0 0,0 1 0 0 0,0 0 0 0 0,0 0 0 0 0,1 1 0 0 0,7-1 0 0 0,-6 0-18 0 0,-3 1-87 0 0,1-1 1 0 0,0 1 0 0 0,0 0-1 0 0,-1 0 1 0 0,1 1-1 0 0,0-1 1 0 0,0 1 0 0 0,-1 0-1 0 0,1 0 1 0 0,0 0-1 0 0,6 4 1 0 0,-5-2-22 0 0,0 1 1 0 0,-1-1-1 0 0,1 1 1 0 0,-1 0-1 0 0,1 1 0 0 0,6 8 1 0 0,-9-9-9 0 0,0-1 0 0 0,1 1 0 0 0,-1 0 1 0 0,0 0-1 0 0,-1 0 0 0 0,1 1 0 0 0,-1-1 1 0 0,0 0-1 0 0,0 1 0 0 0,0-1 0 0 0,0 1 1 0 0,0-1-1 0 0,-1 1 0 0 0,0-1 0 0 0,0 1 1 0 0,-1 4-1 0 0,0 5 35 0 0,-1-1 0 0 0,-1 0 0 0 0,0 1 0 0 0,-6 14 0 0 0,2 7 4 0 0,-3 6-23 0 0,-15 45-35 0 0,17-57 6 0 0,7-24-9 0 0,-1 1-1 0 0,1-1 1 0 0,-1 0 0 0 0,0 0 0 0 0,-4 9 0 0 0,3-1 352 0 0,0-1-1687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11474 0 0,'0'0'11894'0'0,"11"-2"-11780"0"0,-2 0-112 0 0,70-11-101 0 0,-42 13-3307 0 0,-23 0-4453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4777 0 0,'0'0'12104'0'0,"55"3"-7890"0"0,216 9-296 0 0,-227-8-3811 0 0,-43-4-75 0 0,1-6 122 0 0,-2 5-145 0 0,0 1 1 0 0,0 0 0 0 0,0 0-1 0 0,0-1 1 0 0,0 1 0 0 0,1 0-1 0 0,-1 0 1 0 0,0-1-1 0 0,0 1 1 0 0,0 0 0 0 0,0-1-1 0 0,0 1 1 0 0,0 0 0 0 0,0-1-1 0 0,0 1 1 0 0,0 0 0 0 0,0 0-1 0 0,0-1 1 0 0,0 1 0 0 0,0 0-1 0 0,-1-1 1 0 0,1 1 0 0 0,0 0-1 0 0,0 0 1 0 0,0-1 0 0 0,0 1-1 0 0,0 0 1 0 0,-1 0 0 0 0,1-1-1 0 0,0 1 1 0 0,0 0 0 0 0,0 0-1 0 0,-1-1 1 0 0,1 1 0 0 0,0 0-1 0 0,0 0 1 0 0,-1 0-1 0 0,1 0 1 0 0,0 0 0 0 0,0-1-1 0 0,-1 1 1 0 0,1 0 0 0 0,0 0-1 0 0,0 0 1 0 0,-1 0 0 0 0,1 0-1 0 0,0 0 1 0 0,-1 0 0 0 0,1 0-1 0 0,0 0 1 0 0,-1 0 0 0 0,1 0-1 0 0,0 0 1 0 0,0 0 0 0 0,-1 0-1 0 0,1 0 1 0 0,0 0 0 0 0,-1 0-1 0 0,1 0 1 0 0,0 1 0 0 0,-1-1-1 0 0,0 0 5 0 0,1 0-8 0 0,0-3-8 0 0,0 3-16 0 0,-11-33 30 0 0,2 3-8 0 0,-6-19 38 0 0,-9-54 0 0 0,11 48-29 0 0,9 42-9 0 0,0-1 0 0 0,2 0 0 0 0,-1 0 0 0 0,1-15 1 0 0,-8-51 475 0 0,13 83-474 0 0,0 0-1 0 0,1-1 1 0 0,-1 1 0 0 0,1 0 0 0 0,-1-1 0 0 0,1 0 0 0 0,0 0 0 0 0,0 0 0 0 0,0 0-1 0 0,0-1 1 0 0,5 2 0 0 0,-7-3-4 0 0,31 10-2 0 0,1-1 0 0 0,0-3-1 0 0,0 0 1 0 0,1-3 0 0 0,-1 0 0 0 0,54-4 0 0 0,-69 1-266 0 0,-27 3-5097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5009 0 0,'0'0'13898'0'0,"-4"8"-13718"0"0,-2 1-8 0 0,1 0 1 0 0,1 0-1 0 0,-1 0 1 0 0,2 1 0 0 0,-1 0-1 0 0,1-1 1 0 0,0 2-1 0 0,1-1 1 0 0,-2 19-1 0 0,4-27-119 0 0,0 0-1 0 0,0 1 0 0 0,0-1 0 0 0,1 0 0 0 0,-1 1 0 0 0,0-1 1 0 0,1 0-1 0 0,0 0 0 0 0,-1 0 0 0 0,1 1 0 0 0,0-1 0 0 0,0 0 1 0 0,0 0-1 0 0,0 0 0 0 0,1 0 0 0 0,-1-1 0 0 0,0 1 0 0 0,1 0 0 0 0,-1-1 1 0 0,1 1-1 0 0,0-1 0 0 0,-1 1 0 0 0,1-1 0 0 0,0 0 0 0 0,0 0 1 0 0,3 2-1 0 0,7 1 95 0 0,0 0 1 0 0,1-1-1 0 0,15 1 1 0 0,-17-3-94 0 0,0 1 0 0 0,0 1 0 0 0,0 0 0 0 0,16 6 0 0 0,-26-9-45 0 0,1 1-1 0 0,-1 0 1 0 0,0 0 0 0 0,1 0 0 0 0,-1 0-1 0 0,0 0 1 0 0,0 0 0 0 0,0 0-1 0 0,1 0 1 0 0,-1 1 0 0 0,0-1 0 0 0,0 0-1 0 0,-1 1 1 0 0,1-1 0 0 0,1 2-1 0 0,-2-2 9 0 0,0 0 0 0 0,1 0 0 0 0,-1 0 0 0 0,0 0 0 0 0,0 0 0 0 0,0 0 0 0 0,0 0-1 0 0,0 0 1 0 0,0 0 0 0 0,0 0 0 0 0,0 0 0 0 0,0 0 0 0 0,0 0 0 0 0,-1 0 0 0 0,1 0-1 0 0,0 0 1 0 0,-1 0 0 0 0,1 0 0 0 0,-1 0 0 0 0,1 0 0 0 0,-1 0 0 0 0,1 0 0 0 0,-1-1 0 0 0,1 1-1 0 0,-1 0 1 0 0,0 0 0 0 0,0 0 0 0 0,-19 22 245 0 0,16-18-187 0 0,0 0 0 0 0,-1 0 1 0 0,1 0-1 0 0,-1-1 0 0 0,0 1 1 0 0,0-1-1 0 0,-11 6 0 0 0,10-7-59 0 0,0-1 0 0 0,0 0 0 0 0,0 0 0 0 0,0-1 0 0 0,0 0 1 0 0,0 0-1 0 0,0 0 0 0 0,0-1 0 0 0,0 0 0 0 0,0 0 0 0 0,0-1 0 0 0,0 1 0 0 0,-9-4 0 0 0,10 3-690 0 0,0-1 1 0 0,0 0 0 0 0,1 0-1 0 0,-1-1 1 0 0,0 1-1 0 0,1-1 1 0 0,0 0 0 0 0,0 0-1 0 0,-8-8 1 0 0,4-4-7928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5497 0 0,'0'0'17900'0'0,"8"0"-17341"0"0,65 1 610 0 0,-54-3-1094 0 0,22-6-1 0 0,-16 3-4029 0 0,-20 3 2139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4:5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20 557 496 0 0,'0'0'7867'0'0,"-7"41"2119"0"0,5-28-9616 0 0,-3 12 2666 0 0,1-26-512 0 0,3-17-1832 0 0,1-9-585 0 0,1 0 1 0 0,2 0-1 0 0,1 1 0 0 0,0-1 1 0 0,2 1-1 0 0,15-41 1 0 0,-16 53-75 0 0,5-16 47 0 0,1 1-1 0 0,2 0 1 0 0,1 1-1 0 0,0 0 1 0 0,38-49 0 0 0,-18 34-11 0 0,-18 22-48 0 0,1 1 0 0 0,24-22 0 0 0,-33 38-25 0 0,0 0 1 0 0,0 0 0 0 0,0 1-1 0 0,1-1 1 0 0,0 2 0 0 0,-1 0-1 0 0,1 0 1 0 0,0 0 0 0 0,0 1-1 0 0,0 0 1 0 0,17 1 0 0 0,-24 1 1 0 0,-1 0 0 0 0,1-1 0 0 0,-1 1 0 0 0,1 0 0 0 0,-1 0 0 0 0,1 0 0 0 0,-1 0 0 0 0,0 0-1 0 0,0 0 1 0 0,1 0 0 0 0,-1 1 0 0 0,0-1 0 0 0,0 0 0 0 0,0 1 0 0 0,0-1 0 0 0,0 1 0 0 0,0-1 0 0 0,0 3 0 0 0,14 31 50 0 0,-7-6 1 0 0,-1 1-1 0 0,-2 0 1 0 0,2 32 0 0 0,-1 0 3 0 0,23 226 82 0 0,-20-247-129 0 0,2 8-8 0 0,-11-48-7 0 0,1 0-20 0 0,-1-1-1 0 0,1 1 0 0 0,-1-1 0 0 0,1 1 0 0 0,-1-1 0 0 0,0 1 0 0 0,1-1 0 0 0,-1 1 1 0 0,0-1-1 0 0,0 1 0 0 0,1-1 0 0 0,-1 1 0 0 0,0 0 0 0 0,0-1 0 0 0,0 1 0 0 0,0 0 1 0 0,0-1-1 0 0,1 1 0 0 0,-1 0 0 0 0,-1-1 0 0 0,1 1 0 0 0,0-1 0 0 0,0 2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5065 0 0,'0'0'16026'0'0,"11"0"-15114"0"0,92-7 791 0 0,107-20-1 0 0,-182 23-1698 0 0,-13 2 6 0 0,0 1 1 0 0,0 0-1 0 0,15 2 0 0 0,-26-1-101 0 0,0 0 0 0 0,0 1-1 0 0,0-1 1 0 0,0 1 0 0 0,0 0-1 0 0,0 0 1 0 0,0 0 0 0 0,0 1-1 0 0,0-1 1 0 0,0 1 0 0 0,-1 0-1 0 0,1 0 1 0 0,-1 1-1 0 0,1-1 1 0 0,3 4 0 0 0,7 10-2799 0 0,-5-7-2285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0 727 5345 0 0,'0'0'16574'0'0,"2"-11"-16118"0"0,5-26 261 0 0,1 1 1 0 0,18-45-1 0 0,13-54 459 0 0,-2 30-620 0 0,-14 32-218 0 0,-19 57-236 0 0,1 0 0 0 0,12-30 0 0 0,4-21 173 0 0,-21 90-436 0 0,1 0-1 0 0,1 0 1 0 0,6 28 0 0 0,0 11 147 0 0,-4-25 9 0 0,2 0-1 0 0,18 67 1 0 0,10-1-52 0 0,-33-100 50 0 0,1 1 0 0 0,-1-1 0 0 0,1 0 0 0 0,0 0 0 0 0,0 0 0 0 0,0 0 0 0 0,1 0 0 0 0,-1 0 0 0 0,1 0 0 0 0,0-1 0 0 0,-1 1 0 0 0,5 2 0 0 0,-6-5 51 0 0,15-39 589 0 0,-2 9-495 0 0,-1-1 0 0 0,10-39 0 0 0,-8 24-39 0 0,4-12 29 0 0,-7 19-63 0 0,2 0 1 0 0,18-37 0 0 0,17-46-70 0 0,-47 116-192 0 0,1 0 1 0 0,-1 0-1 0 0,0 0 1 0 0,0-1-1 0 0,-1 1 1 0 0,0-1-1 0 0,1-6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11250 0 0,'0'0'11851'0'0,"0"32"-11776"0"0,20 362 1290 0 0,-18-383-1362 0 0,-1-1 0 0 0,2 0-1 0 0,0 0 1 0 0,0-1 0 0 0,5 12 0 0 0,6 15-249 0 0,-10-30 1040 0 0,0-2-3916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4 142 4801 0 0,'0'0'16878'0'0,"-1"-12"-16518"0"0,-1-38-33 0 0,2 48-278 0 0,0 0 0 0 0,1-1 0 0 0,0 1 0 0 0,0 0 0 0 0,-1 0 0 0 0,1 0 1 0 0,0 0-1 0 0,1 0 0 0 0,-1 0 0 0 0,0 0 0 0 0,1 0 0 0 0,-1 0 0 0 0,1 1 0 0 0,-1-1 0 0 0,1 0 0 0 0,0 1 0 0 0,0-1 0 0 0,-1 1 0 0 0,1 0 0 0 0,0 0 0 0 0,0 0 0 0 0,0 0 0 0 0,1 0 1 0 0,-1 0-1 0 0,0 0 0 0 0,0 1 0 0 0,4-2 0 0 0,-1 1 53 0 0,15-6 115 0 0,1 1-1 0 0,-1 1 0 0 0,1 0 0 0 0,36-1 0 0 0,87 2 465 0 0,-117 4-581 0 0,-8 0-48 0 0,1 1 1 0 0,-1 0-1 0 0,0 2 0 0 0,0 0 0 0 0,27 9 1 0 0,-38-10-46 0 0,-1 1 1 0 0,1 0 0 0 0,-1 1-1 0 0,0-1 1 0 0,0 1 0 0 0,-1 1-1 0 0,1-1 1 0 0,-1 1 0 0 0,0 0-1 0 0,0 1 1 0 0,-1-1 0 0 0,1 1-1 0 0,-1 0 1 0 0,-1 1 0 0 0,1-1 0 0 0,4 9-1 0 0,-1-1 1 0 0,-1 0 0 0 0,0 0 0 0 0,-1 1 0 0 0,-1 0 0 0 0,0 0 0 0 0,-1 0 0 0 0,0 0 0 0 0,-1 1 0 0 0,1 29 0 0 0,-4-35 19 0 0,0 0-1 0 0,0 1 0 0 0,-1-1 1 0 0,0 0-1 0 0,-1 0 0 0 0,0 0 0 0 0,-1 0 1 0 0,0 0-1 0 0,-1 0 0 0 0,0-1 1 0 0,0 1-1 0 0,-1-1 0 0 0,0 0 1 0 0,-9 10-1 0 0,6-7 84 0 0,-2 0 0 0 0,0-1 1 0 0,0-1-1 0 0,-1 1 0 0 0,0-2 0 0 0,-1 0 0 0 0,0 0 1 0 0,0-1-1 0 0,-1 0 0 0 0,0-1 0 0 0,0-1 1 0 0,-1 0-1 0 0,-27 8 0 0 0,14-7-727 0 0,1-2 0 0 0,-36 4 0 0 0,-55-4-10760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1416 0 0,'0'0'10825'0'0,"14"22"-7196"0"0,-14-21-3453 0 0,0 0 0 0 0,1-1 0 0 0,-1 1 1 0 0,1 0-1 0 0,-1-1 0 0 0,1 1 0 0 0,-1 0 0 0 0,1-1 0 0 0,-1 1 1 0 0,1-1-1 0 0,0 1 0 0 0,-1-1 0 0 0,1 1 0 0 0,0-1 0 0 0,-1 1 0 0 0,1-1 1 0 0,0 1-1 0 0,0-1 0 0 0,-1 0 0 0 0,1 0 0 0 0,0 1 0 0 0,0-1 0 0 0,0 0 1 0 0,-1 0-1 0 0,1 0 0 0 0,2 0 0 0 0,-2-1 2 0 0,1 0 0 0 0,-1 0 0 0 0,0 0 0 0 0,0-1 0 0 0,1 1 0 0 0,-1 0 0 0 0,0-1 0 0 0,0 1 0 0 0,0-1 0 0 0,0 1 0 0 0,0-1 0 0 0,-1 0 0 0 0,2-3 0 0 0,80-196 1939 0 0,46-95-1326 0 0,-63 165-543 0 0,-64 129-260 0 0,0 0 1 0 0,0 0-1 0 0,1 0 1 0 0,-1 1-1 0 0,0-1 0 0 0,1 0 1 0 0,-1 1-1 0 0,1-1 1 0 0,0 1-1 0 0,-1-1 1 0 0,1 1-1 0 0,0 0 1 0 0,2-2-1 0 0,-4 26-412 0 0,-19 328 502 0 0,20-322-94 0 0,1-1 1 0 0,1 1 0 0 0,2 0 0 0 0,0-1-1 0 0,2 0 1 0 0,14 34 0 0 0,-20-59 17 0 0,0 0-1 0 0,0 0 1 0 0,0 0 0 0 0,1-1-1 0 0,-1 1 1 0 0,1 0 0 0 0,0-1 0 0 0,-1 1-1 0 0,1-1 1 0 0,0 0 0 0 0,1 0 0 0 0,-1 0-1 0 0,0 0 1 0 0,1 0 0 0 0,-1 0-1 0 0,1 0 1 0 0,2 0 0 0 0,-3-1 15 0 0,-1-1 0 0 0,1 0 0 0 0,-1 0 0 0 0,1 1-1 0 0,-1-1 1 0 0,1-1 0 0 0,-1 1 0 0 0,0 0 0 0 0,1 0 0 0 0,-1 0 0 0 0,1-1 0 0 0,-1 1 0 0 0,1-1 0 0 0,-1 1 0 0 0,0-1 0 0 0,1 1 0 0 0,-1-1-1 0 0,0 0 1 0 0,0 0 0 0 0,0 0 0 0 0,1 0 0 0 0,-1 0 0 0 0,0 0 0 0 0,0 0 0 0 0,0 0 0 0 0,0 0 0 0 0,-1 0 0 0 0,1 0 0 0 0,0-1-1 0 0,0 1 1 0 0,-1 0 0 0 0,1-1 0 0 0,-1 1 0 0 0,1 0 0 0 0,0-2 0 0 0,52-82 670 0 0,132-287 340 0 0,-141 276-893 0 0,-6 9-86 0 0,-25 59-92 0 0,-8 15-3520 0 0,-7 30-5637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1 747 2024 0 0,'0'0'20281'0'0,"1"-17"-19732"0"0,3-53-86 0 0,-4 59-331 0 0,2 1 0 0 0,0-1 0 0 0,0 1-1 0 0,1 0 1 0 0,0 0 0 0 0,1 0 0 0 0,5-11 0 0 0,7-16 281 0 0,10-30 28 0 0,3 2 0 0 0,2 0-1 0 0,4 2 1 0 0,81-110-1 0 0,-106 158-388 0 0,1 2-1 0 0,1-1 0 0 0,0 1 1 0 0,1 1-1 0 0,23-17 0 0 0,-35 29-56 0 0,-1 0-1 0 0,1-1 1 0 0,-1 1-1 0 0,1 0 1 0 0,0 0-1 0 0,-1 0 0 0 0,1 0 1 0 0,0 1-1 0 0,-1-1 1 0 0,1 0-1 0 0,-1 0 0 0 0,1 0 1 0 0,0 0-1 0 0,-1 1 1 0 0,1-1-1 0 0,-1 0 0 0 0,1 0 1 0 0,-1 1-1 0 0,1-1 1 0 0,-1 1-1 0 0,1-1 0 0 0,-1 0 1 0 0,1 1-1 0 0,-1-1 1 0 0,0 1-1 0 0,1-1 0 0 0,-1 1 1 0 0,1-1-1 0 0,-1 1 1 0 0,0-1-1 0 0,0 1 0 0 0,1 0 1 0 0,-1-1-1 0 0,0 1 1 0 0,14 27-53 0 0,-11-21 27 0 0,2 5 23 0 0,-1 1-1 0 0,1 0 0 0 0,3 23 0 0 0,3 9-2 0 0,2 10 11 0 0,9 72 0 0 0,-9-42 0 0 0,-5-37-62 0 0,-2 1-1 0 0,-1 53 1 0 0,-2-68-165 0 0,-2-29-33 0 0,0 0 0 0 0,0 1-1 0 0,-1-1 1 0 0,1 1-1 0 0,-1-1 1 0 0,-1 1-1 0 0,1-1 1 0 0,-1 0-1 0 0,0 1 1 0 0,0-1 0 0 0,0 1-1 0 0,-1-1 1 0 0,-3 9-1 0 0,-5-9-3694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7618 0 0,'0'0'14913'0'0,"8"0"-14251"0"0,23-1-163 0 0,0-2 1 0 0,0-1-1 0 0,0-1 0 0 0,30-10 0 0 0,-29 7-571 0 0,1 2 0 0 0,1 2 0 0 0,-1 1-1 0 0,52 1 1 0 0,-79 2-434 0 0,0 1 0 0 0,0 0 0 0 0,-1 0 0 0 0,1 0 0 0 0,0 1 0 0 0,10 4 0 0 0,1 5-11072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2328 0 0,'0'0'5940'0'0,"-6"-3"-5315"0"0,3 0-403 0 0,2 2-100 0 0,0 0 0 0 0,-1-1 0 0 0,0 1 0 0 0,1 0 0 0 0,-1 0 0 0 0,1 0-1 0 0,-1 0 1 0 0,0 0 0 0 0,0 0 0 0 0,0 1 0 0 0,0-1 0 0 0,-3 0 0 0 0,25 24 62 0 0,22 24 524 0 0,-12-21-148 0 0,-18-15-352 0 0,0-1 0 0 0,1 0 0 0 0,0-1 0 0 0,17 9 0 0 0,18 2 300 0 0,98 28 1 0 0,-25-10-66 0 0,18 8 1 0 0,-57-20-240 0 0,89 40 1 0 0,-55-13-129 0 0,86 42 12 0 0,54 37 14 0 0,-192-96-53 0 0,190 102 55 0 0,-190-108-46 0 0,1-2-1 0 0,76 20 1 0 0,137 56 232 0 0,-6-1-215 0 0,-83-46 567 0 0,341 155 0 0 0,-438-167-509 0 0,502 226 601 0 0,-431-197 790 0 0,-38-16-1174 0 0,93 31 98 0 0,128 73 35 0 0,-148-46-462 0 0,-123-69-5 0 0,157 73 0 0 0,-192-105 2 0 0,-1 2 1 0 0,66 40-1 0 0,-68-36 12 0 0,0-2 1 0 0,1-2-1 0 0,0-1 1 0 0,42 10-1 0 0,-66-21-23 0 0,28 9-24 0 0,132 49-78 0 0,-157-56 107 0 0,4 2 26 0 0,-1 1-1 0 0,20 12 1 0 0,-7-11-29 0 0,-30-11-6 0 0,0 1 0 0 0,0-1 0 0 0,-1 1-1 0 0,1-1 1 0 0,0 1 0 0 0,0 0 0 0 0,-1 0-1 0 0,1 0 1 0 0,-1 0 0 0 0,1 1 0 0 0,-1-1-1 0 0,1 1 1 0 0,-1 0 0 0 0,0-1 0 0 0,4 5-1 0 0,16 6 36 0 0,0-1-2 0 0,28 20 101 0 0,-15-11-40 0 0,1-1-73 0 0,-31-17-11 0 0,1 0 1 0 0,0 1-1 0 0,-1 0 0 0 0,1 0 0 0 0,-1 1 0 0 0,0-1 1 0 0,0 1-1 0 0,8 8 0 0 0,-10-9-6 0 0,1 0 0 0 0,0 0-1 0 0,0 0 1 0 0,0-1 0 0 0,0 1-1 0 0,0-1 1 0 0,0 0 0 0 0,0-1-1 0 0,8 3 1 0 0,23 12 15 0 0,114 60 242 0 0,-145-72-252 0 0,1-1-1 0 0,0 0 0 0 0,0 0 0 0 0,0-1 0 0 0,1 0 1 0 0,-1 1-1 0 0,9 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3049 0 0,'0'0'19743'0'0,"0"-16"-19278"0"0,2-14-97 0 0,0 1 1 0 0,2-1-1 0 0,1 1 0 0 0,15-46 1 0 0,37-82 924 0 0,-24 79-825 0 0,26-34 137 0 0,-33 71-448 0 0,-23 40-153 0 0,-2 1-16 0 0,-1 32-720 0 0,-19 171 609 0 0,18-184 117 0 0,1 1-1 0 0,1-1 1 0 0,1 0 0 0 0,0 1-1 0 0,2-1 1 0 0,0 0 0 0 0,8 22-1 0 0,-8-31 3 0 0,0-1 0 0 0,0 0-1 0 0,1-1 1 0 0,0 1-1 0 0,7 8 1 0 0,-10-15 6 0 0,0 1-1 0 0,1-1 1 0 0,-1 0-1 0 0,1 1 1 0 0,0-1 0 0 0,-1 0-1 0 0,1-1 1 0 0,0 1-1 0 0,0 0 1 0 0,0-1 0 0 0,0 0-1 0 0,0 1 1 0 0,0-1-1 0 0,1 0 1 0 0,-1-1 0 0 0,0 1-1 0 0,1-1 1 0 0,5 1-1 0 0,-8-1 21 0 0,2-1 9 0 0,0-1 1 0 0,0 1 0 0 0,-1-1 0 0 0,1 0-1 0 0,-1 0 1 0 0,1 1 0 0 0,-1-2 0 0 0,0 1-1 0 0,0 0 1 0 0,0 0 0 0 0,0-1-1 0 0,0 1 1 0 0,0-1 0 0 0,0 0 0 0 0,-1 1-1 0 0,3-7 1 0 0,21-58 177 0 0,-17 43-164 0 0,6-20 32 0 0,14-36 37 0 0,27-49 5 0 0,26-29-138 0 0,-76 149 903 0 0,-1 4-5399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4273 0 0,'0'0'17298'0'0,"4"10"-16638"0"0,4 13-224 0 0,-2 1-1 0 0,-1 0 0 0 0,0 0 0 0 0,-2 0 0 0 0,0 40 1 0 0,2 133 329 0 0,0-140-1846 0 0,-13-68-8117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27 143 3961 0 0,'0'0'18433'0'0,"-5"-11"-18079"0"0,-16-32-16 0 0,21 41-291 0 0,0 1 0 0 0,0 0 0 0 0,0 0 0 0 0,0 0 0 0 0,0-1-1 0 0,0 1 1 0 0,0 0 0 0 0,1 0 0 0 0,-1 0 0 0 0,0 0 0 0 0,1-1 0 0 0,-1 1-1 0 0,1 0 1 0 0,0 0 0 0 0,-1 0 0 0 0,1 0 0 0 0,0 0 0 0 0,-1 0 0 0 0,1 0-1 0 0,0 1 1 0 0,0-1 0 0 0,0 0 0 0 0,0 0 0 0 0,0 1 0 0 0,0-1 0 0 0,0 0-1 0 0,0 1 1 0 0,1-1 0 0 0,26-12 860 0 0,14 1-673 0 0,0 1-1 0 0,1 3 1 0 0,0 1-1 0 0,0 2 1 0 0,0 3-1 0 0,1 1 1 0 0,47 5-1 0 0,-82-3-231 0 0,0 0-1 0 0,0 0 0 0 0,0 1 1 0 0,-1 1-1 0 0,1-1 0 0 0,0 1 1 0 0,-1 1-1 0 0,0 0 0 0 0,0 0 1 0 0,0 0-1 0 0,0 1 0 0 0,-1 0 1 0 0,1 1-1 0 0,-2-1 0 0 0,1 2 1 0 0,0-1-1 0 0,8 11 0 0 0,-10-8-4 0 0,1 0 0 0 0,-1 0 0 0 0,0 0 0 0 0,-1 1 0 0 0,0 0 0 0 0,-1 0 0 0 0,0 0 0 0 0,0 0 0 0 0,-1 0 0 0 0,-1 0 0 0 0,1 12 0 0 0,-1 6 16 0 0,-1 1-1 0 0,-8 54 1 0 0,6-73-4 0 0,-1-1 1 0 0,0 1 0 0 0,0-1-1 0 0,-1 0 1 0 0,0 0 0 0 0,-1 0-1 0 0,0 0 1 0 0,0-1 0 0 0,-10 12-1 0 0,3-5 12 0 0,0-1 0 0 0,-1 0 0 0 0,-1-1 0 0 0,-16 11 0 0 0,17-14 47 0 0,-1-1-1 0 0,-1-1 1 0 0,0 0-1 0 0,0-1 0 0 0,0-1 1 0 0,-1 0-1 0 0,0-1 1 0 0,0-1-1 0 0,0 0 1 0 0,-25 2-1 0 0,12-4-1126 0 0,-46-2 0 0 0,-29-10-8863 0 0,80 7-1922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388 261 1584 0 0,'0'0'20431'0'0,"4"-19"-19641"0"0,3-2-537 0 0,-4 12-89 0 0,-1 0-1 0 0,1 0 1 0 0,-1 0-1 0 0,-1 0 1 0 0,0 0-1 0 0,0-1 1 0 0,-1-9 0 0 0,0 15-47 0 0,-1-1 0 0 0,0 1 0 0 0,0 0 1 0 0,0 0-1 0 0,-1 0 0 0 0,1 0 1 0 0,-1 0-1 0 0,-2-4 0 0 0,-8-20 276 0 0,11 24-363 0 0,0 1 0 0 0,-1 0 0 0 0,1 0 0 0 0,-1 0-1 0 0,0-1 1 0 0,0 2 0 0 0,0-1 0 0 0,0 0 0 0 0,-1 0 0 0 0,1 1 0 0 0,-1-1 0 0 0,1 1 0 0 0,-1 0 0 0 0,0 0 0 0 0,0 0 0 0 0,-6-3 0 0 0,2 2 3 0 0,0-1 0 0 0,0 2 0 0 0,0-1 1 0 0,0 1-1 0 0,0 0 0 0 0,-14-1 0 0 0,12 2-40 0 0,0 2-1 0 0,0-1 1 0 0,-1 1-1 0 0,1 1 1 0 0,0-1-1 0 0,0 2 1 0 0,1-1-1 0 0,-1 1 1 0 0,0 1-1 0 0,1-1 1 0 0,0 1-1 0 0,0 1 1 0 0,0 0-1 0 0,0 0 1 0 0,1 0-1 0 0,0 1 1 0 0,0 0-1 0 0,0 0 1 0 0,1 1-1 0 0,0 0 1 0 0,-6 8-1 0 0,0 2 3 0 0,0 0-1 0 0,1 1 0 0 0,0 1 0 0 0,2-1 0 0 0,0 2 0 0 0,1-1 1 0 0,1 1-1 0 0,-6 28 0 0 0,10-25 0 0 0,0 0 0 0 0,2 0 0 0 0,2 31 1 0 0,0-10-4 0 0,0-38 7 0 0,0 1-1 0 0,0 0 1 0 0,0-1-1 0 0,1 1 1 0 0,0-1-1 0 0,0 1 1 0 0,1-1-1 0 0,0 0 1 0 0,0 0 0 0 0,4 6-1 0 0,10 21-9 0 0,-12-24 6 0 0,0 0-1 0 0,1-1 0 0 0,0 0 1 0 0,0 0-1 0 0,0 0 0 0 0,1-1 0 0 0,0 0 1 0 0,1 0-1 0 0,-1 0 0 0 0,1-1 1 0 0,13 7-1 0 0,-7-5-2 0 0,0 0 1 0 0,1-1-1 0 0,0 0 0 0 0,0-1 0 0 0,0-1 1 0 0,23 5-1 0 0,-23-9 16 0 0,-1 0 1 0 0,0-1 0 0 0,1 0-1 0 0,-1-1 1 0 0,0 0-1 0 0,1-1 1 0 0,-1-1-1 0 0,0-1 1 0 0,0 0-1 0 0,-1 0 1 0 0,1-1-1 0 0,-1-1 1 0 0,0 0 0 0 0,-1-1-1 0 0,1-1 1 0 0,-1 0-1 0 0,20-17 1 0 0,-9 5 18 0 0,-1-1 0 0 0,-1-1 0 0 0,-1 0 0 0 0,-1-2 0 0 0,-1 0 0 0 0,-1-1 0 0 0,21-41 0 0 0,-24 37 19 0 0,-2 0 0 0 0,13-42 0 0 0,-21 58-33 0 0,-1-1-1 0 0,0 0 1 0 0,-1 0 0 0 0,-1 0-1 0 0,0 0 1 0 0,-1-1-1 0 0,-3-25 1 0 0,2 36-34 0 0,0 1 0 0 0,0 0 0 0 0,-1 0 0 0 0,0-1 1 0 0,1 1-1 0 0,-1 0 0 0 0,0 0 0 0 0,-1 1 0 0 0,1-1 0 0 0,0 0 0 0 0,-1 1 0 0 0,0-1 0 0 0,1 1 0 0 0,-1 0 0 0 0,0 0 1 0 0,0 0-1 0 0,0 0 0 0 0,-1 1 0 0 0,1-1 0 0 0,0 1 0 0 0,-1 0 0 0 0,-3-1 0 0 0,-7-3-240 0 0,0 2 0 0 0,-1 0-1 0 0,1 0 1 0 0,-19 0 0 0 0,18 2-415 0 0,-8-1-234 0 0,-47 4 1 0 0,25 8-3271 0 0,42-8 3304 0 0,-1-1 0 0 0,1 1 0 0 0,0-1 0 0 0,1 1 0 0 0,-1 0 0 0 0,0 0 0 0 0,1 0 0 0 0,-1 0 0 0 0,1 1 0 0 0,-4 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9170 0 0,'0'0'9887'0'0,"3"32"-9258"0"0,11 101-80 0 0,-7-89 112 0 0,13 49 0 0 0,-13-67-313 0 0,5 48 0 0 0,-11-62-319 0 0,1 1 0 0 0,0-1 0 0 0,0 0 0 0 0,1 0 1 0 0,1 0-1 0 0,5 12 0 0 0,-8-20 851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13 196 4793 0 0,'0'0'16320'0'0,"-3"-11"-15883"0"0,-7-33-89 0 0,10 41-280 0 0,0 0-1 0 0,0 0 1 0 0,1-1 0 0 0,-1 1 0 0 0,1 0-1 0 0,-1 0 1 0 0,1 0 0 0 0,0 0 0 0 0,0 0-1 0 0,0 0 1 0 0,0 1 0 0 0,1-1 0 0 0,-1 0-1 0 0,1 0 1 0 0,0 1 0 0 0,0-1 0 0 0,0 1-1 0 0,0 0 1 0 0,0-1 0 0 0,0 1 0 0 0,0 0-1 0 0,1 0 1 0 0,-1 0 0 0 0,1 1 0 0 0,0-1-1 0 0,3-1 1 0 0,5-5 109 0 0,0 0-136 0 0,-1 1 0 0 0,1 0 0 0 0,1 1 0 0 0,-1 0 0 0 0,1 1 1 0 0,0 0-1 0 0,0 1 0 0 0,0 0 0 0 0,1 1 0 0 0,-1 1 0 0 0,1 0 1 0 0,0 0-1 0 0,-1 1 0 0 0,1 1 0 0 0,0 0 0 0 0,0 1 0 0 0,0 1 0 0 0,-1-1 1 0 0,1 2-1 0 0,0 0 0 0 0,-1 0 0 0 0,0 2 0 0 0,0-1 0 0 0,0 1 0 0 0,-1 1 1 0 0,20 12-1 0 0,-24-14-42 0 0,0 1-1 0 0,-1-1 1 0 0,0 1 0 0 0,0 0 0 0 0,0 1 0 0 0,-1 0-1 0 0,1-1 1 0 0,-1 2 0 0 0,-1-1 0 0 0,1 0 0 0 0,-1 1 0 0 0,0 0-1 0 0,-1 0 1 0 0,1 0 0 0 0,-1 1 0 0 0,2 10 0 0 0,-3-14 4 0 0,-1 0 0 0 0,0 0 0 0 0,0 0 0 0 0,-1 0 0 0 0,1 0 0 0 0,-1 0 0 0 0,0 0 0 0 0,0 0 0 0 0,0 0 0 0 0,0 0 0 0 0,-1 0 0 0 0,1 0 0 0 0,-1 0 0 0 0,0 0 0 0 0,-1 0 0 0 0,1 0 0 0 0,-1 0 0 0 0,1-1 0 0 0,-1 1 0 0 0,0-1 0 0 0,-1 1 0 0 0,1-1 0 0 0,-1 0 0 0 0,1 0 0 0 0,-1 0 0 0 0,0 0 0 0 0,0 0 0 0 0,0 0 0 0 0,-6 3 0 0 0,-65 54 12 0 0,-2-21 186 0 0,62-38 263 0 0,14-1-464 0 0,0 0 1 0 0,0 0-1 0 0,-1 0 0 0 0,1 0 1 0 0,0 0-1 0 0,-1 0 0 0 0,1 0 0 0 0,0 0 1 0 0,-1 0-1 0 0,1 0 0 0 0,0 0 0 0 0,-1 0 1 0 0,1 0-1 0 0,0 0 0 0 0,-1 0 0 0 0,1 0 1 0 0,0 0-1 0 0,-1 0 0 0 0,1 0 0 0 0,0 0 1 0 0,-1 0-1 0 0,1 0 0 0 0,0 1 1 0 0,-1-1-1 0 0,1 0 0 0 0,0 0 0 0 0,0 0 1 0 0,-1 1-1 0 0,1-1 0 0 0,0 0 0 0 0,0 0 1 0 0,-1 1-1 0 0,1-1 0 0 0,0 0 0 0 0,0 0 1 0 0,0 1-1 0 0,0-1 0 0 0,0 0 0 0 0,-1 1 1 0 0,1-1-1 0 0,0 0 0 0 0,0 1 0 0 0,0-1 1 0 0,0 0-1 0 0,0 1 0 0 0,0-1 1 0 0,0 0-1 0 0,0 1 0 0 0,0-1 0 0 0,0 0 1 0 0,0 1-1 0 0,2 2 21 0 0,-1-1 0 0 0,1 1 0 0 0,-1-1 1 0 0,1 0-1 0 0,0 1 0 0 0,0-1 0 0 0,0 0 0 0 0,1 0 1 0 0,-1 0-1 0 0,0-1 0 0 0,5 4 0 0 0,45 30 411 0 0,-27-18-307 0 0,54 42-119 0 0,89 62 20 0 0,-142-104-836 0 0,-1 1 0 0 0,35 33 0 0 0,-54-47-2681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0 782 1904 0 0,'0'0'21101'0'0,"1"-7"-20104"0"0,124-504 197 0 0,-119 489-1146 0 0,36-110 276 0 0,-28 102-233 0 0,-12 26-75 0 0,0 1-1 0 0,0 0 1 0 0,0-1-1 0 0,-1 1 0 0 0,0-1 1 0 0,1 1-1 0 0,-1-1 1 0 0,0 0-1 0 0,0-5 1 0 0,-1 223-48 0 0,0-97-45 0 0,0-93 76 0 0,2 0-1 0 0,0 0 0 0 0,2 0 1 0 0,1-1-1 0 0,0 1 0 0 0,10 23 0 0 0,2 10-1 0 0,10 24-8 0 0,40 35 20 0 0,-67-115-11 0 0,1-1 1 0 0,-1 1 0 0 0,0-1 0 0 0,0 1 0 0 0,1-1 0 0 0,-1 1 0 0 0,0-1 0 0 0,1 1 1 0 0,-1-1-1 0 0,1 1 0 0 0,-1-1 0 0 0,1 1 0 0 0,-1-1 0 0 0,1 1 0 0 0,-1-1 0 0 0,1 0 0 0 0,-1 0 0 0 0,1 1 0 0 0,0-1 0 0 0,-1 0 0 0 0,1 0 0 0 0,-1 1 0 0 0,1-1 0 0 0,0 0 1 0 0,-1 0-1 0 0,1 0 0 0 0,-1 0 0 0 0,1 0 0 0 0,1 0 0 0 0,-1-1 8 0 0,1 0 0 0 0,-1 0 0 0 0,0 0-1 0 0,1 0 1 0 0,-1-1 0 0 0,0 1 0 0 0,0 0 0 0 0,0-1 0 0 0,0 1 0 0 0,0-1 0 0 0,0 1 0 0 0,-1-1 0 0 0,1 1 0 0 0,0-1 0 0 0,-1 1-1 0 0,1-1 1 0 0,-1 0 0 0 0,0 1 0 0 0,1-1 0 0 0,-1 0 0 0 0,0-2 0 0 0,1-2 25 0 0,97-289 289 0 0,30 6-107 0 0,-92 215-114 0 0,6-13-92 0 0,-36 73-86 0 0,2-10-224 0 0,-8 23 63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318 123 1888 0 0,'0'0'16659'0'0,"4"-12"-15829"0"0,1-2-515 0 0,-3 9-86 0 0,0 0 0 0 0,0-1-1 0 0,-1 1 1 0 0,0 0 0 0 0,0-1 0 0 0,0 1 0 0 0,-1-1-1 0 0,1-8 1 0 0,-2 12-161 0 0,0 0 0 0 0,0 0 0 0 0,0 0 0 0 0,0 0-1 0 0,0 1 1 0 0,0-1 0 0 0,0 0 0 0 0,0 1 0 0 0,-1-1-1 0 0,1 1 1 0 0,0-1 0 0 0,-1 1 0 0 0,0 0 0 0 0,1-1 0 0 0,-1 1-1 0 0,0 0 1 0 0,0 0 0 0 0,1 0 0 0 0,-1 1 0 0 0,0-1-1 0 0,0 0 1 0 0,0 1 0 0 0,0-1 0 0 0,0 1 0 0 0,0-1-1 0 0,0 1 1 0 0,-3 0 0 0 0,-61-6 167 0 0,59 5-229 0 0,0 1-1 0 0,0 0 1 0 0,1 1-1 0 0,-1-1 1 0 0,0 1-1 0 0,0 1 1 0 0,1-1 0 0 0,-1 1-1 0 0,1 0 1 0 0,-1 1-1 0 0,1-1 1 0 0,0 1-1 0 0,0 1 1 0 0,0-1-1 0 0,0 1 1 0 0,1 0 0 0 0,-1 0-1 0 0,1 1 1 0 0,0-1-1 0 0,1 1 1 0 0,-1 0-1 0 0,1 1 1 0 0,0-1-1 0 0,0 1 1 0 0,0 0 0 0 0,1 0-1 0 0,0 0 1 0 0,0 0-1 0 0,-2 9 1 0 0,-6 8 7 0 0,8-17-7 0 0,0 1 0 0 0,0 0 1 0 0,1 0-1 0 0,-1 1 0 0 0,-1 12 0 0 0,-12 57 94 0 0,12-64-92 0 0,1 0 0 0 0,0 0 0 0 0,0 0 0 0 0,1 0 0 0 0,1 1 0 0 0,0-1 0 0 0,1 1 0 0 0,1-1 0 0 0,0 0 0 0 0,0 1 0 0 0,5 13 1 0 0,-2-13-5 0 0,2 4-2 0 0,1 0-1 0 0,13 24 0 0 0,-16-35 0 0 0,0-1-1 0 0,1 1 0 0 0,0-1 0 0 0,0 0 0 0 0,0-1 1 0 0,1 1-1 0 0,0-1 0 0 0,12 9 0 0 0,-6-6 5 0 0,1 0 0 0 0,0-1 0 0 0,0-1 1 0 0,0 0-1 0 0,0 0 0 0 0,25 5 0 0 0,-30-9 19 0 0,0-1 1 0 0,0 0 0 0 0,0-1-1 0 0,0 0 1 0 0,0 0-1 0 0,0 0 1 0 0,0-1-1 0 0,0-1 1 0 0,0 1-1 0 0,-1-1 1 0 0,1 0 0 0 0,0-1-1 0 0,-1 0 1 0 0,9-4-1 0 0,-4-2 9 0 0,1 1-1 0 0,-1-1 1 0 0,-1-1-1 0 0,0 0 1 0 0,0-1-1 0 0,-1 0 1 0 0,-1 0 0 0 0,0-1-1 0 0,0 0 1 0 0,12-24-1 0 0,-13 23-12 0 0,-1-1-2 0 0,0-1 1 0 0,-1 0 0 0 0,-1-1 0 0 0,4-17-1 0 0,0 2 10 0 0,-5 20-17 0 0,-1 0 0 0 0,-1-1-1 0 0,0 1 1 0 0,0 0 0 0 0,-1-1 0 0 0,0 0 0 0 0,-1 1-1 0 0,-1-1 1 0 0,0 1 0 0 0,0-1 0 0 0,-5-15 0 0 0,4 19-15 0 0,-1 1 1 0 0,0-1 0 0 0,0 1 0 0 0,-1 0 0 0 0,0 0 0 0 0,0 1 0 0 0,0-1 0 0 0,-1 1 0 0 0,0 0-1 0 0,0 0 1 0 0,-1 1 0 0 0,0-1 0 0 0,0 1 0 0 0,0 0 0 0 0,0 1 0 0 0,-1 0 0 0 0,-10-6-1 0 0,12 8-1 0 0,0 0 0 0 0,0 0 0 0 0,0 1-1 0 0,-1 0 1 0 0,1 0 0 0 0,-1 0 0 0 0,1 0-1 0 0,-1 1 1 0 0,1 0 0 0 0,0 0 0 0 0,-1 0-1 0 0,1 1 1 0 0,-1 0 0 0 0,1 0 0 0 0,-1 0-1 0 0,1 0 1 0 0,0 1 0 0 0,0 0 0 0 0,0 0-1 0 0,0 1 1 0 0,0-1 0 0 0,0 1 0 0 0,-7 6-1 0 0,6-4-397 0 0,0 0 1 0 0,1 0-1 0 0,0 0 0 0 0,0 1 0 0 0,0-1 0 0 0,1 1 0 0 0,-7 11 0 0 0,8-12-896 0 0,1 0-1 0 0,-1 1 1 0 0,1-1-1 0 0,0 1 1 0 0,1 0 0 0 0,-1 0-1 0 0,1-1 1 0 0,0 1-1 0 0,0 10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6633 0 0,'0'0'15752'0'0,"0"23"-15096"0"0,0 170 982 0 0,0-153-1496 0 0,1 1-1 0 0,3-1 1 0 0,1 0 0 0 0,18 71 0 0 0,-20-103-1578 0 0,1 17 4371 0 0,-2-13-5962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38 192 1768 0 0,'0'0'15905'0'0,"-7"-12"-15251"0"0,-18-36-68 0 0,24 46-493 0 0,0 1-1 0 0,0-1 1 0 0,1 1 0 0 0,-1-1-1 0 0,1 1 1 0 0,0-1-1 0 0,-1 1 1 0 0,1-1-1 0 0,0 1 1 0 0,0-1-1 0 0,0 1 1 0 0,0-1-1 0 0,0 0 1 0 0,0 1 0 0 0,0-1-1 0 0,0 1 1 0 0,1-1-1 0 0,-1 1 1 0 0,1-1-1 0 0,-1 1 1 0 0,1-1-1 0 0,0 1 1 0 0,-1 0 0 0 0,3-3-1 0 0,26-21 1053 0 0,-19 17-689 0 0,-2 2-375 0 0,-1 0 0 0 0,1 0 0 0 0,-1 1 0 0 0,1 0 0 0 0,1 0 0 0 0,-1 1 0 0 0,1 0 0 0 0,0 1 0 0 0,0 0 0 0 0,0 0 0 0 0,0 0 0 0 0,0 2 0 0 0,1-1 0 0 0,-1 1 0 0 0,1 0 0 0 0,-1 1 0 0 0,1 0 0 0 0,-1 1 0 0 0,0 0 0 0 0,1 0 0 0 0,-1 1 0 0 0,0 0 1 0 0,1 1-1 0 0,-1 0 0 0 0,9 4 0 0 0,-7-1-28 0 0,0 1 1 0 0,-1-1 0 0 0,1 2 0 0 0,14 13-1 0 0,-11-8-16 0 0,-10-10-30 0 0,-1 0 1 0 0,0 1-1 0 0,0-1 1 0 0,0 1-1 0 0,0 0 0 0 0,-1 0 1 0 0,1 0-1 0 0,-1 0 1 0 0,0 0-1 0 0,-1 1 0 0 0,1-1 1 0 0,-1 1-1 0 0,2 7 1 0 0,2 60 191 0 0,-7-63-187 0 0,0-1-1 0 0,-1 0 1 0 0,0-1 0 0 0,0 1 0 0 0,-1 0 0 0 0,0-1-1 0 0,-1 0 1 0 0,0 0 0 0 0,0 0 0 0 0,-10 10 0 0 0,2 0-2 0 0,-3 3-49 0 0,-2 0 1 0 0,0-1-1 0 0,-1-1 1 0 0,-1 0 0 0 0,-23 15-1 0 0,39-31 32 0 0,1 0 1 0 0,0 0-1 0 0,-1 0 0 0 0,0 0 0 0 0,1-1 0 0 0,-1 0 1 0 0,0 0-1 0 0,0 0 0 0 0,0 0 0 0 0,0 0 0 0 0,0-1 1 0 0,0 0-1 0 0,0 0 0 0 0,0 0 0 0 0,0 0 0 0 0,0 0 1 0 0,0-1-1 0 0,1 0 0 0 0,-1 0 0 0 0,0 0 0 0 0,0 0 1 0 0,0 0-1 0 0,1-1 0 0 0,-1 0 0 0 0,1 0 0 0 0,-1 0 1 0 0,1 0-1 0 0,0 0 0 0 0,0-1 0 0 0,-5-4 0 0 0,7 6 10 0 0,0 0 0 0 0,1 1-1 0 0,-1-1 1 0 0,1 0 0 0 0,-1 0 0 0 0,1 1-1 0 0,-1-1 1 0 0,1 0 0 0 0,0 0-1 0 0,-1 0 1 0 0,1 0 0 0 0,0 1-1 0 0,-1-1 1 0 0,1 0 0 0 0,0 0 0 0 0,0 0-1 0 0,0 0 1 0 0,0 0 0 0 0,0 0-1 0 0,0 0 1 0 0,0 0 0 0 0,0 0-1 0 0,1 1 1 0 0,-1-1 0 0 0,0 0 0 0 0,0 0-1 0 0,1 0 1 0 0,-1 0 0 0 0,1 0-1 0 0,0-1-1 0 0,1 1 0 0 0,-1 0 0 0 0,1-1 0 0 0,-1 1-1 0 0,1 0 1 0 0,-1 0 0 0 0,1 0 0 0 0,0 0 0 0 0,-1 1 0 0 0,1-1-1 0 0,0 0 1 0 0,0 1 0 0 0,2-1 0 0 0,0 0-3 0 0,0 0-1 0 0,0 0 1 0 0,1 1-1 0 0,-1-1 1 0 0,0 1 0 0 0,0 0-1 0 0,1 0 1 0 0,-1 1-1 0 0,0-1 1 0 0,0 1 0 0 0,0 0-1 0 0,5 2 1 0 0,31 27 40 0 0,-2 3-1 0 0,-1 1 1 0 0,-2 2 0 0 0,33 42 0 0 0,-52-59-32 0 0,83 104-3 0 0,-27-5-892 0 0,-65-108 178 0 0,5 7-863 0 0,-6-4-5376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2754 0 0 0,'0'0'13670'0'0,"33"-16"-11743"0"0,-6 1-1347 0 0,53-24 0 0 0,11-6-80 0 0,-2-9-14 0 0,30-19-155 0 0,248-112 0 0 0,-51 47-300 0 0,-272 117-28 0 0,136-57 35 0 0,101-49 0 0 0,-65 30 28 0 0,20-27 22 0 0,80-41-160 0 0,-279 146 53 0 0,44-14-1 0 0,17-8-35 0 0,27-8 14 0 0,6-2 46 0 0,94-41-33 0 0,-123 46 34 0 0,30-14 2 0 0,26-11-11 0 0,-17 9 6 0 0,28-13-37 0 0,219-66 0 0 0,-369 135 21 0 0,114-34-69 0 0,61-23-12 0 0,-137 41 11 0 0,29-11 57 0 0,104-54-1 0 0,-20 3 95 0 0,-111 56-88 0 0,124-49 197 0 0,-54 37 8 0 0,-120 37-192 0 0,160-27 60 0 0,-91 19-73 0 0,-41 3 32 0 0,-1-1 0 0 0,55-23-1 0 0,-20 7 43 0 0,-34 12 27 0 0,0-1 0 0 0,-1-1-1 0 0,50-30 1 0 0,-70 35-76 0 0,0 0 1 0 0,1 2-1 0 0,0 0 0 0 0,0 0 1 0 0,25-6-1 0 0,-16 6-25 0 0,-1-2 0 0 0,37-20 0 0 0,-53 26 21 0 0,11-7-459 0 0,28-13 1075 0 0,-20 18-7085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59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0 0 0,'0'0'16414'0'0,"12"0"-10781"0"0,38-1-3416 0 0,-40 2-1878 0 0,-1 1-168 0 0,1-1-1 0 0,-1-1 1 0 0,1 1 0 0 0,0-2-1 0 0,-1 1 1 0 0,1-1 0 0 0,-1-1-1 0 0,1 1 1 0 0,15-7 0 0 0,-24 8-117 0 0,26-6-630 0 0,-16 3-3298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4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0,'0'0'18683'0'0,"1"11"-12860"0"0,3 38-5620 0 0,1-34-187 0 0,-2 1 0 0 0,0 0-1 0 0,2 29 1 0 0,-1-40-2923 0 0,0-1-1483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2200 0 0,'0'0'15226'0'0,"39"2"-9708"0"0,59-10-2737 0 0,-65 5-5551 0 0,-1 0-6030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41 1808 0 0,'0'0'11247'0'0,"19"-27"-1376"0"0,-16 25-9827 0 0,1 0 0 0 0,-1 0-1 0 0,0 1 1 0 0,1-1 0 0 0,0 1 0 0 0,-1 0-1 0 0,1 0 1 0 0,0 1 0 0 0,-1-1-1 0 0,1 1 1 0 0,0 0 0 0 0,0 0 0 0 0,5 0-1 0 0,-8 0-32 0 0,2 50 113 0 0,-6-43-144 0 0,1-1 1 0 0,-1 0-1 0 0,0 0 1 0 0,-1 0-1 0 0,1-1 0 0 0,-1 1 1 0 0,0-1-1 0 0,-1 0 1 0 0,1 0-1 0 0,-1 0 0 0 0,0-1 1 0 0,0 1-1 0 0,-10 5 1 0 0,6-3-34 0 0,0 1 0 0 0,0-1 0 0 0,-13 18 1 0 0,20-23 55 0 0,0 1-1 0 0,0-1 1 0 0,0 0 0 0 0,0 0 0 0 0,0 0 0 0 0,0 0 0 0 0,-1 0 0 0 0,1 0-1 0 0,0-1 1 0 0,-1 1 0 0 0,0-1 0 0 0,-4 2 0 0 0,7-3 90 0 0,8-29-717 0 0,-8 28 622 0 0,0 1 0 0 0,1-1 0 0 0,-1 0-1 0 0,0 1 1 0 0,0-1 0 0 0,1 0 0 0 0,-1 1 0 0 0,1-1 0 0 0,-1 0 0 0 0,0 1 0 0 0,1-1 0 0 0,-1 1 0 0 0,1-1 0 0 0,-1 0 0 0 0,1 1-1 0 0,0 0 1 0 0,-1-1 0 0 0,1 1 0 0 0,-1-1 0 0 0,1 1 0 0 0,0 0 0 0 0,-1-1 0 0 0,1 1 0 0 0,0 0 0 0 0,0 0 0 0 0,-1-1-1 0 0,1 1 1 0 0,0 0 0 0 0,-1 0 0 0 0,1 0 0 0 0,0 0 0 0 0,0 0 0 0 0,-1 0 0 0 0,1 0 0 0 0,0 0 0 0 0,0 0 0 0 0,-1 1 0 0 0,1-1-1 0 0,0 0 1 0 0,0 0 0 0 0,0 1 0 0 0,1 1-1 0 0,0-1 0 0 0,0 1 0 0 0,-1 0 0 0 0,1 0 0 0 0,-1 0 0 0 0,1 0 0 0 0,-1 0 0 0 0,0 0 0 0 0,0 1 0 0 0,1 2 0 0 0,-1-3 4 0 0,0 1 0 0 0,0-1 0 0 0,0 0 0 0 0,1 1 0 0 0,-1-1 0 0 0,0 0 0 0 0,1 0 0 0 0,-1 0 0 0 0,1 0 1 0 0,0 0-1 0 0,0-1 0 0 0,0 1 0 0 0,0 0 0 0 0,0-1 0 0 0,3 2 0 0 0,-2-2 43 0 0,1 0 0 0 0,-1-1 0 0 0,1 1 0 0 0,-1-1-1 0 0,1 0 1 0 0,-1 0 0 0 0,1 0 0 0 0,-1 0 0 0 0,1 0 0 0 0,-1-1 0 0 0,1 0 0 0 0,-1 0-1 0 0,0 0 1 0 0,1 0 0 0 0,-1 0 0 0 0,5-3 0 0 0,24-6 160 0 0,3-5-852 0 0,-24 6-3824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3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0 0 0,'-3'-1'22426'0'0,"9"5"-22278"0"0,-1-1-1 0 0,1 1 0 0 0,0-1 1 0 0,0 0-1 0 0,0-1 1 0 0,1 0-1 0 0,-1 0 1 0 0,0 0-1 0 0,1 0 0 0 0,0-1 1 0 0,-1 0-1 0 0,1-1 1 0 0,0 0-1 0 0,8 0 1 0 0,-4 0-54 0 0,0 1 1 0 0,-1 0-1 0 0,20 5 1 0 0,-30-5-198 0 0,1-1-1 0 0,-1 0 1 0 0,0 0 0 0 0,1 0-1 0 0,-1 1 1 0 0,0-1 0 0 0,0 0-1 0 0,0 1 1 0 0,1-1-1 0 0,-1 0 1 0 0,0 0 0 0 0,0 1-1 0 0,0-1 1 0 0,1 0 0 0 0,-1 1-1 0 0,0-1 1 0 0,0 0 0 0 0,0 1-1 0 0,0-1 1 0 0,0 0 0 0 0,0 1-1 0 0,0-1 1 0 0,0 1 0 0 0,0-1-1 0 0,0 0 1 0 0,0 1-1 0 0,0-1 1 0 0,0 0 0 0 0,0 1-1 0 0,0-1 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3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22 1488 0 0,'0'0'11132'0'0,"-3"-2"-9805"0"0,-13-9 7686 0 0,9 7-8503 0 0,-18 0 1436 0 0,27 4-608 0 0,10 0-1330 0 0,265 9 1024 0 0,-253-7-843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4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2905 0 0,'0'0'12425'0'0,"3"-4"-8570"0"0,-1 12-3366 0 0,0 0 0 0 0,-1 0-1 0 0,0 1 1 0 0,0-1 0 0 0,-1 0 0 0 0,0 13-1 0 0,-1-13-296 0 0,1 1-1 0 0,0-1 0 0 0,1 1 0 0 0,0-1 1 0 0,0 0-1 0 0,4 13 0 0 0,-2-16 2036 0 0,-5-9-5065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36 944 0 0,'0'0'16181'0'0,"-5"-5"-13699"0"0,120 0 1222 0 0,58-13-2275 0 0,-123 13-1469 0 0,-28 3-341 0 0,-19 2-3827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94 624 0 0,'2'-5'14820'0'0,"-1"0"-9902"0"0,7-8-2328 0 0,9-11-2909 0 0,-9 17 651 0 0,-6 4-240 0 0,1-1 0 0 0,0 1 0 0 0,0 0 0 0 0,0 0 0 0 0,0 1-1 0 0,1-1 1 0 0,-1 1 0 0 0,1-1 0 0 0,-1 1 0 0 0,1 0 0 0 0,0 1-1 0 0,0-1 1 0 0,0 0 0 0 0,0 1 0 0 0,0 0 0 0 0,8-1 0 0 0,-11 2-106 0 0,-1 0 11 0 0,0 0-1 0 0,1 0 0 0 0,-1 0 0 0 0,1 0 1 0 0,-1 0-1 0 0,1 0 0 0 0,-1 0 0 0 0,0 0 1 0 0,1 0-1 0 0,-1 0 0 0 0,1 0 1 0 0,-1 0-1 0 0,0 0 0 0 0,1 0 0 0 0,-1 1 1 0 0,1-1-1 0 0,-1 0 0 0 0,0 0 0 0 0,1 0 1 0 0,-1 1-1 0 0,0-1 0 0 0,1 0 1 0 0,-1 1-1 0 0,0-1 0 0 0,1 0 0 0 0,-1 1 1 0 0,0-1-1 0 0,0 0 0 0 0,1 1 0 0 0,-1-1 1 0 0,0 0-1 0 0,0 1 0 0 0,1 0 1 0 0,11 19-20 0 0,-8-13 20 0 0,-2-5 2 0 0,-1-1 0 0 0,1 1-1 0 0,-1-1 1 0 0,0 1 0 0 0,0-1-1 0 0,0 1 1 0 0,0 0 0 0 0,0 0-1 0 0,0-1 1 0 0,-1 1-1 0 0,1 0 1 0 0,0 0 0 0 0,-1 0-1 0 0,0 0 1 0 0,1 0 0 0 0,-1 0-1 0 0,0 0 1 0 0,0 0 0 0 0,0 2-1 0 0,-1 1-5 0 0,1 1 0 0 0,-1-1 0 0 0,-1 0 0 0 0,1 0 0 0 0,-1 0 0 0 0,0 0 0 0 0,-3 6 0 0 0,0-1-4 0 0,-1 0-1 0 0,0-1 0 0 0,-1 0 1 0 0,0 0-1 0 0,-1 0 1 0 0,-11 11-1 0 0,7-11 25 0 0,0 0 0 0 0,0 0 0 0 0,-16 8 0 0 0,24-15-10 0 0,0 0 1 0 0,0 0-1 0 0,0-1 0 0 0,0 1 1 0 0,0-1-1 0 0,0 0 0 0 0,-1 0 1 0 0,1 0-1 0 0,0-1 0 0 0,-1 1 1 0 0,1-1-1 0 0,0 0 0 0 0,-1 0 1 0 0,1-1-1 0 0,-9-1 1 0 0,13 2-12 0 0,0 0 0 0 0,-1 0 0 0 0,1 0 1 0 0,0 0-1 0 0,-1 0 0 0 0,1 0 0 0 0,0 0 1 0 0,-1 0-1 0 0,1 0 0 0 0,0 0 1 0 0,-1-1-1 0 0,1 1 0 0 0,0 0 0 0 0,-1 0 1 0 0,1 0-1 0 0,0 0 0 0 0,0-1 0 0 0,-1 1 1 0 0,1 0-1 0 0,0 0 0 0 0,0 0 1 0 0,-1-1-1 0 0,1 1 0 0 0,0 0 0 0 0,0 0 1 0 0,0-1-1 0 0,-1 1 0 0 0,1 0 0 0 0,0-1 1 0 0,0 1-1 0 0,0 0 0 0 0,0 0 1 0 0,0-1-1 0 0,0 1 0 0 0,-1 0 0 0 0,1-1 1 0 0,0 1-1 0 0,0 0 0 0 0,0-1 0 0 0,0 1 1 0 0,0 0-1 0 0,0-1 0 0 0,0 1 1 0 0,1 0-1 0 0,-1-1 0 0 0,0 1 0 0 0,0 0 1 0 0,0-1-1 0 0,0 1 0 0 0,20-13-201 0 0,29-4 187 0 0,-47 16 25 0 0,1 0-1 0 0,0 0 1 0 0,0 1 0 0 0,-1 0-1 0 0,1-1 1 0 0,0 1 0 0 0,0 0-1 0 0,0 0 1 0 0,-1 1 0 0 0,1-1-1 0 0,0 0 1 0 0,0 1 0 0 0,-1 0-1 0 0,1 0 1 0 0,0 0 0 0 0,-1 0-1 0 0,5 2 1 0 0,-3 0-8 0 0,-1 1 1 0 0,1-1-1 0 0,-1 1 0 0 0,0 0 1 0 0,0 0-1 0 0,0 0 0 0 0,-1 0 1 0 0,1 1-1 0 0,1 5 0 0 0,-3-8-8 0 0,0 0 1 0 0,1 0-1 0 0,-1 0 0 0 0,1 0 0 0 0,-1 0 0 0 0,1-1 0 0 0,0 1 0 0 0,-1 0 0 0 0,1-1 0 0 0,0 1 0 0 0,0-1 0 0 0,0 0 0 0 0,0 0 0 0 0,0 0 0 0 0,1 0 0 0 0,-1 0 0 0 0,0 0 0 0 0,0 0 0 0 0,3 0 0 0 0,2 0 214 0 0,-1 0 0 0 0,1-1-1 0 0,-1 0 1 0 0,0 0 0 0 0,1 0-1 0 0,-1-1 1 0 0,8-1 0 0 0,47-16-1717 0 0,-13-2-8105 0 0,-38 16-1698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0 0 0,'0'0'7450'0'0,"-27"9"5343"0"0,10-4-11071 0 0,10-2 66 0 0,11 0-596 0 0,28 2-63 0 0,48 0-145 0 0,-36-4-39 0 0,-22 1-1640 0 0,-1-2-4523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170 229 0 0 0,'0'0'6451'0'0,"7"-16"-5552"0"0,2-8-498 0 0,-4 11 320 0 0,0 0 1 0 0,0 1 0 0 0,14-22 0 0 0,-6 2 5269 0 0,-13 31-5869 0 0,0 0 0 0 0,0 0 0 0 0,0 0-1 0 0,0 0 1 0 0,0 0 0 0 0,-1 0 0 0 0,1 0 0 0 0,0 0 0 0 0,-1 0-1 0 0,1 0 1 0 0,0 0 0 0 0,-1 1 0 0 0,1-1 0 0 0,-1 0 0 0 0,1 0 0 0 0,-1 0-1 0 0,0 0 1 0 0,1 1 0 0 0,-1-1 0 0 0,0 0 0 0 0,1 1 0 0 0,-1-1-1 0 0,0 0 1 0 0,0 1 0 0 0,0-1 0 0 0,0 1 0 0 0,0 0 0 0 0,1-1-1 0 0,-1 1 1 0 0,0 0 0 0 0,0-1 0 0 0,-2 1 0 0 0,0-2-154 0 0,-1 1 0 0 0,1 0 1 0 0,-1 0-1 0 0,0 0 0 0 0,1 0 1 0 0,-1 1-1 0 0,0-1 0 0 0,0 1 0 0 0,1 0 1 0 0,-1 0-1 0 0,0 1 0 0 0,0-1 1 0 0,1 1-1 0 0,-1 0 0 0 0,0 0 1 0 0,1 0-1 0 0,-1 0 0 0 0,1 0 1 0 0,-1 1-1 0 0,1 0 0 0 0,-1 0 0 0 0,1 0 1 0 0,0 0-1 0 0,0 0 0 0 0,0 0 1 0 0,0 1-1 0 0,1 0 0 0 0,-1-1 1 0 0,-3 6-1 0 0,-5 3-12 0 0,1 2 0 0 0,0-1-1 0 0,1 1 1 0 0,0 1 0 0 0,1-1 0 0 0,1 2 0 0 0,0-1 0 0 0,-9 26-1 0 0,16-40 45 0 0,-4 13-36 0 0,0-1 1 0 0,1 1-1 0 0,0 0 1 0 0,1 0-1 0 0,0 0 1 0 0,1 0-1 0 0,0 0 1 0 0,3 26-1 0 0,2-28 20 0 0,1 1 0 0 0,1-2 0 0 0,-1 1 0 0 0,2 0 0 0 0,-1-1 0 0 0,2-1 0 0 0,-1 1 0 0 0,13 11 0 0 0,-12-11-1 0 0,-2-5 14 0 0,-1 1-1 0 0,1-1 1 0 0,0 0 0 0 0,1-1-1 0 0,-1 1 1 0 0,1-1 0 0 0,0-1-1 0 0,0 1 1 0 0,0-1 0 0 0,0 0 0 0 0,14 3-1 0 0,-3-2 68 0 0,0-1 0 0 0,0-1 0 0 0,33 1 0 0 0,-47-4 2 0 0,0 1 0 0 0,1-1 0 0 0,-2 0 0 0 0,1 0 0 0 0,0-1 0 0 0,0 1 0 0 0,0-1 0 0 0,0 0 0 0 0,-1 0 1 0 0,1 0-1 0 0,-1 0 0 0 0,0 0 0 0 0,0-1 0 0 0,1 0 0 0 0,2-4 0 0 0,45-54 520 0 0,-33 37-450 0 0,-8 10-44 0 0,-1 0 1 0 0,0-2-1 0 0,-1 1 0 0 0,10-26 1 0 0,10-19 139 0 0,-25 53-214 0 0,0 0 0 0 0,-1 0 1 0 0,1 0-1 0 0,-1 0 1 0 0,-1 0-1 0 0,1 0 0 0 0,-1-1 1 0 0,0 1-1 0 0,-1-1 1 0 0,0 1-1 0 0,0-1 0 0 0,-1 1 1 0 0,0 0-1 0 0,0-1 1 0 0,0 1-1 0 0,-1 0 0 0 0,-1-1 1 0 0,1 1-1 0 0,-1 0 1 0 0,0 1-1 0 0,0-1 0 0 0,-1 1 1 0 0,0-1-1 0 0,-8-9 1 0 0,5 7-197 0 0,-1 1 0 0 0,0 0 0 0 0,-1 1 0 0 0,0 0 0 0 0,0 0 0 0 0,0 0 0 0 0,-1 1 0 0 0,0 1 0 0 0,0 0 0 0 0,-1 0 0 0 0,1 1 0 0 0,-1 0 0 0 0,0 1 0 0 0,0 0 0 0 0,-21-2 0 0 0,29 6-104 0 0,1-1 0 0 0,-1 0-1 0 0,1 1 1 0 0,-1 0-1 0 0,1 0 1 0 0,0 0-1 0 0,-1 0 1 0 0,1 0-1 0 0,0 0 1 0 0,0 0-1 0 0,0 1 1 0 0,0-1 0 0 0,0 1-1 0 0,0 0 1 0 0,0-1-1 0 0,0 1 1 0 0,1 0-1 0 0,-1 0 1 0 0,1 0-1 0 0,-1 0 1 0 0,1 0-1 0 0,0 1 1 0 0,0-1 0 0 0,0 0-1 0 0,-1 4 1 0 0,-11 15-4631 0 0,3-10-1952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21 360 0 0,'0'0'6875'0'0,"-13"-13"8755"0"0,235 6-12637 0 0,-210 10-2761 0 0,-2-1-588 0 0,-3-7-7696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0:56:37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13321 5384 20 0,'0'0'131'15,"0"0"-88"-15,0 0-15 0,0 0-5 0,0 0-8 16,0 0-5-16,0 0 4 0,0 0-1 0,0 0 2 16,0 0 10-16,0 0 12 0,0 0 20 15,0 0 23-15,0 0 20 0,0 0 14 0,0 0 12 16,0 0 8-16,0 0 0 0,0 0-1 0,0 0-12 16,0 0-13-16,0 2-9 0,0-2-12 15,0 0-9-15,0 0-8 0,0 0-9 0,0 0-3 16,0 0-2-16,0 0-2 0,0 0 4 0,0 0 1 15,0 0 4-15,0 0 1 0,0 0 2 16,0 0-9-16,0-2-16 0,0-3-15 0,0 3-15 16,0-2-5-16,0-1 3 0,0 1 1 0,0-1 3 15,0 0-1-15,0 1 0 0,0-3 1 0,0 2-4 16,0-2 0-16,0 0-1 0,0 3-1 16,0-6 1-16,0 6 4 0,-4-3 0 0,-2 2 2 0,6-2-2 15,-3 0-1-15,3 2 0 0,-3-2-2 16,-3 3 2-16,3 0-1 0,0-3 1 0,0 3-2 15,3-3-1-15,-7 2-1 0,4-2-2 0,0 5 1 16,-6-5-1-16,6 2-1 0,0-2-2 16,-7 2 2-16,4 1 0 0,-3-1-1 0,3 1 1 15,3-1-1-15,-7 3 0 0,4-1-2 0,-3 1 1 16,6 0-1-16,-1-1 1 0,-5 1 0 0,6 2 0 16,-6-2 0-16,6 2 0 0,0 0 1 0,-1 0 0 15,-2 0-1-15,0 0 1 0,3 0-1 16,-6 0 0-16,6 0 0 0,-4 0-1 0,1 0-1 15,-3 0 0-15,3 2 0 0,3-2 1 0,-10 5-1 16,4-1 0-16,3-1 0 0,-4-1 0 16,4 5 1-16,-3-2 0 0,3-1 1 0,-4 1-1 15,4-1 1-15,-3 1 0 0,3 2 2 0,3-2 0 16,-7-1-1-16,4 3 1 0,0 0 0 16,0-2 0-16,3 2 0 0,-4-1-1 0,1 1-1 15,3-3 0-15,-3 3 1 0,0 0-2 0,6 0 0 16,-7-2 0-16,4 2-1 0,0-2 1 0,0 2 0 15,3-3 0-15,-6 3-1 0,3 0 0 0,0 0 2 16,0 0 1-16,3 2-1 0,-7-2 0 16,4 2 0-16,0-2-2 0,0 0 4 0,-3 0 0 15,3-1-1-15,0-1 3 0,3 4-2 0,-3-4-1 16,-4 2 2-16,4 0-3 0,0 0 2 0,0 0-1 16,-3 0 0-16,3 5 2 0,0-5 1 0,3 2 0 15,-3-1 0-15,3-1 1 0,-7 0-1 16,7 2 0-16,-3-4 0 0,3 2 0 0,0 0 1 15,-3-2-1-15,3 2-1 0,0-3-1 0,0 3 3 16,0 0-3-16,0 0 0 0,0 0-2 0,0 0 0 16,0 0 1-16,0-2 1 0,0 3 0 15,0-1-1-15,0 0 1 0,0-3 0 0,0 3-2 16,0-2 2-16,0 2-3 0,0-2 3 0,0-1 2 16,-3 3-2-16,3-2-1 0,0 2 1 15,-6 0 1-15,6 0-3 0,0-2 1 0,-3 2 0 16,3-3-1-16,-3 3-1 0,3 0 1 0,0-3 0 15,0 3-1-15,-3 0 1 0,3 0 0 0,-7-3-1 16,7 3 1-16,0-2-1 0,-3 2 0 16,3 0-1-16,0-3 1 0,-3 3-1 0,3-2 1 15,0 2 0-15,-3-2 1 0,3-1 0 0,0 1-1 16,0 0 1-16,-6-1-1 0,6 1 2 0,0 0-3 16,0-1 2-16,0 0-2 0,-3 0 2 0,3 1-1 15,0 0 0-15,-3-1 1 0,3 1-2 16,0 0 0-16,0 2 2 0,0-5-2 0,-6 5 3 15,6 0-1-15,-4 0 0 0,4-3 2 0,-3 3-3 16,3-2 0-16,-3 0 1 0,3-1-2 0,-3 3 0 16,3-2 1-16,-6 0-1 0,3-3 2 15,3 5-2-15,-3-2 1 0,3-2 0 0,0 4 1 16,-6-2 0-16,2-1 0 0,1 3 1 0,-6-2-1 16,6 0 2-16,-3 2-1 0,6-3 1 0,-10 1-2 15,4 2 2-15,-3-2 0 0,6 2-1 16,-7-3 1-16,4-1 0 0,-3 1 0 0,3-1 1 15,3 1 2-15,-7-1-1 0,7-1 2 0,-6-2-2 16,6 2-1-16,0-2 2 0,0 0-1 16,-7 0-1-16,7 0 2 0,-6 0-3 0,6 0 0 15,0 0 1-15,-3 0-2 0,2 0-2 0,1-2 0 16,0 0 0-16,3 2 0 0,-3-3 0 0,-3 3-1 16,6 0 0-16,-3 0 1 0,3-2 0 0,0 2 0 15,0-2 0-15,0 2-1 0,0 0 0 16,0 0 0-16,0 0-1 0,0 0 0 0,0-3-1 15,0 3-2-15,0-2-3 0,0 0 0 0,3-1-1 16,3 1 2-16,-3-3 1 0,0-2 0 0,4 5 2 16,-1-5 0-16,0 5 1 0,3-3 0 0,-3 0 1 15,4 1 0-15,-7 1 1 0,6-1 0 16,-3 1-2-16,4 1 1 0,-7 0-1 0,3 2 0 16,3 0 0-16,-6 0 0 0,7 0 0 0,-7 0 0 15,3 0 1-15,0 0-1 0,0 2 1 16,4 0 0-16,-7-2 0 0,3 3 2 0,6-1-2 15,-2-2 0-15,-7 2 0 0,6-2 0 0,0 0 1 16,1 0 0-16,-4 0-2 0,3 0 2 0,4 3 2 16,-10-3-2-16,3 0 0 0,6 0 1 15,1 0-1-15,-10 0 1 0,9 0 1 0,-6 2-2 16,4-2 0-16,-4 2-1 0,3-2 0 0,-3 3-1 16,1-1 1-16,-1 0 0 0,3 1 1 0,-3-1 0 15,4 5 0-15,-7-2-1 0,9-1 1 16,-6 1-1-16,4 0 1 0,2-1-1 0,-3 3 1 15,1 0-1-15,5-2 2 0,1-1-2 0,-4 1 0 16,4 0 0-16,-7-4 1 0,6 4 0 0,-2-3 0 16,2 0-1-16,-2 1 0 0,2-1-1 0,-2 3-3 15,-1-1-6-15,3-1-7 0,-8 1-8 16,2 1-8-16,0-1-5 0,1 1-13 0,-4 2-16 16,3 2-41-16,-3 1-80 0,4-1-171 0,-7-2-236 15,0-2-877-15</inkml:trace>
  <inkml:trace contextRef="#ctx0" brushRef="#br0" timeOffset="765.96">13872 5153 394 0,'0'0'294'0,"0"0"-29"0,0 0 11 0,0 0-26 16,0 0-33-16,0 0-42 0,0 0-42 0,0 0-34 15,0 0-25-15,0 0-16 0,0 0-21 0,0 0-13 16,0 0-12-16,0 0-3 0,-27-17-3 0,20 19 1 15,4 3 3-15,-6 0 3 0,6 0 4 16,-6 2 2-16,5-2 3 0,-5 4 2 0,3 1 2 16,-3-1 2-16,2 0 2 0,4 3 0 0,-9-1-1 15,0 1-1-15,5 2-3 0,-5 1-5 0,0 4-3 16,5-1-4-16,-5 3-4 0,0-2-4 16,8 6 0-16,-8-2 0 0,6 2 3 0,-4 3 3 15,7 0 11-15,0 1 2 0,3 1 4 0,0 3 4 16,0-1-4-16,3 0-1 0,0-2-1 15,10-4-2-15,-7-1 0 0,3-5 3 0,4-2-2 16,2-1-6-16,-8-6-5 0,5 3-7 0,3-4 0 16,-8-1-4-16,8 0 3 0,-6-2-1 0,4 0-2 15,-4-1 2-15,0 1-3 0,-2-2 0 0,2-1-2 16,0 1-1-16,-6 0-5 0,0-3-8 16,1 3-13-16,2-3-21 0,-3 3-42 0,-3-3-87 15,3 3-187-15,-3-1-258 0,0-4-878 0</inkml:trace>
  <inkml:trace contextRef="#ctx0" brushRef="#br0" timeOffset="2001.39">14164 5421 69 0,'0'0'190'15,"0"0"-65"-15,0 0 27 0,0 0 34 0,0 0 22 16,0 0-11-16,0 0-18 0,0 0-21 0,0 0-13 16,0 0-13-16,0 0-9 0,0 0-12 15,0 0-10-15,6-53-4 0,-6 49-2 0,3 1 0 16,-3 1 0-16,0 2-8 0,0-2-9 0,0 2-11 15,0 0-11-15,0 0-10 0,0 0-11 0,0 0-9 16,0 0-8-16,0 0-9 0,0 0-5 16,0 0-5-16,-3 2-1 0,-3 3 0 0,6 4 1 15,-6-1 2-15,0 2 0 0,2 3-1 0,1-1 2 16,0 2-2-16,-3 0 0 0,3 0 1 16,0 2-1-16,3 2 2 0,-3 0-1 0,-3-1 1 15,6 1-1-15,0-2 1 0,0 1-2 0,0-3 1 16,0-3-1-16,6 0 0 0,-6-2 0 0,3 0 0 15,0-2 2-15,6 3 1 0,-6-6 0 0,0 1 1 16,1 0 3-16,5-3-1 0,-6 3 3 16,6-3 0-16,-6-2 1 0,4 0 2 0,5 0 3 15,-3 0 2-15,-3-7 0 0,4 2-3 0,2-6-2 16,-6 1-5-16,10-1-3 0,-4-3 0 0,1-1-2 16,-4 1 1-16,0 0-2 0,4 0 0 0,-7 2 1 15,3 1 0-15,-6 1-1 0,3 1 1 16,1 2 0-16,-4 2-2 0,0 3 1 0,3 0 1 15,-6-1-1-15,0 3-2 0,0 0-4 0,0 0-7 16,0 0-2-16,0 7 1 0,0 0 4 16,-6 3 7-16,3 1 1 0,0 1 1 0,3 4 1 15,-7 0-2-15,7 1 1 0,-3-2 1 0,3 1-2 16,0 3 1-16,3-3-1 0,4 3 1 0,-4-1 0 16,6-2 1-16,-3 0-2 0,0 2 1 15,7-2 0-15,-1-2 0 0,1 7 1 0,2-4-1 16,-9-1 1-16,10 1 0 0,-4 2 0 0,1-3-1 15,2 3 0-15,-9-1 0 0,13 1 0 0,-13-2 0 16,7 4 0-16,-1-2-2 0,-9 2 2 16,6-2 1-16,1 4-2 0,-1-3-2 0,-6 3 2 15,0 2 1-15,0-4-1 0,4 3 1 0,-4-5-2 16,-3 0 2-16,0 0-1 0,0-3 1 0,0-2 3 16,-10-3 0-16,4-1 3 0,3-3 1 0,-9 1-2 15,-1-1 0-15,1-5-1 0,-4 0 3 0,1 1-4 16,-4-3 2-16,-9 0 0 0,7-3 1 15,-7-1 0-15,-3-4-1 0,-7-6 0 0,4 0-1 16,0-7-3-16,3 0 0 0,-3-2-3 0,3-4 0 16,3-1 2-16,0 2 0 0,13 3 0 15,-1 2-1-15,7 1-1 0,3 4-8 0,3 0-7 16,3 2-9-16,0 0-9 0,6 2-10 0,6 3-16 16,4-3-35-16,-1 3-89 0,4 3-242 15,-7 2-1083-15</inkml:trace>
  <inkml:trace contextRef="#ctx0" brushRef="#br0" timeOffset="2368.61">14896 5771 660 0,'0'0'309'0,"0"0"-47"0,0 0-64 16,0 0-29-16,0 0-18 0,0 0-20 0,0 0-25 16,18 117-25-16,-21-101-23 0,0-2-19 15,0 3-14-15,-6-3-11 0,-4 1-10 0,7-4-11 16,-13 3-21-16,7-2-37 0,-3 0-68 0,-1-1-150 16,4-4-147-16,5 0-831 0</inkml:trace>
  <inkml:trace contextRef="#ctx0" brushRef="#br0" timeOffset="3132.4">15246 5315 660 0,'0'0'355'0,"0"0"-37"0,0 0-19 15,0 0-29-15,0 0-39 0,0 0-44 16,0 0-53-16,0 0-44 0,0 0-35 0,0 0-27 16,0 0-19-16,0 0-6 0,0 0 1 0,0 16 6 15,-3-4 6-15,3 6 2 0,0 0-2 0,0 3-1 16,-3 0 0-16,3-3-1 0,0 1 2 15,0-3 0-15,3 2 3 0,-3-7-1 0,6-1 4 16,0-1 3-16,1-4 3 0,2-1 7 0,-3-1 4 16,6-1 5-16,1-2-1 0,-1-2-2 0,4-5-6 15,-7 0-9-15,10-5-5 0,-10 0-10 16,6 0-3-16,-2 0-4 0,-1 0-2 0,1 1-1 16,-7 1-3-16,0 6-2 0,0-1-2 0,-3 0 0 15,0 5-6-15,4 0-9 0,-7 0-3 0,3 3-1 16,-3 1 6-16,0 6 7 0,3 1 5 15,0 3 3-15,0 3 3 0,-3-2 0 0,6 6 0 16,-3 0 2-16,0 2 0 0,4-2-1 0,-4 1 2 16,0 1-2-16,6-2 0 0,-6 0 3 0,7-2-1 15,-4-1 0-15,0 0 1 0,3 0-3 0,4-2 1 16,-4 3-3-16,3-3 2 0,1 3 0 0,-1-3 0 16,1-1 2-16,-7 4-4 0,0 0 0 15,6-1 2-15,-2 3-3 0,-10-2 4 0,6-2 0 16,-6-1 0-16,3 1-1 0,-3-3 2 0,0 2 1 15,-3-4 2-15,-3 4 1 0,3-2 0 16,-10-4 0-16,1 2 1 0,-4-3 5 0,1 0-5 16,-4-2 3-16,4-2-2 0,-10 0-4 0,3-5 1 15,-3 0-1-15,4 0-2 0,-7-7 0 16,-3-5-5-16,3 1-7 0,-6-8-10 0,3 1-17 16,0-5-38-16,-6 0-77 0,12-3-97 0,-3 3-94 15,3 1-114-15,13 3-82 0,5 8-732 0</inkml:trace>
  <inkml:trace contextRef="#ctx0" brushRef="#br0" timeOffset="3733.93">15293 5110 99 0,'0'0'569'0,"0"0"-277"16,0 0 1-16,0 0-9 0,0 0-26 0,0 0-50 15,0 0-47-15,0 0-42 0,0 0-29 0,0 0-18 16,0 0-18-16,0 0-12 0,0 0-6 0,0 0-9 15,-4 3-3-15,4-3-4 0,0 0-2 0,0 0-2 16,0 0 1-16,0 0 0 0,0 0 6 16,0 0 6-16,0 0-1 0,4-3-4 0,2-1-8 15,-3-3-10-15,0-3-2 0,9 3-3 0,-5-4 6 16,2 1 3-16,3-1 0 0,1 2 3 0,-7 0-3 16,6 0-1-16,4 0-1 0,-10 2 4 15,6 0-2-15,1 2-1 0,-7 1-1 0,6 1-2 16,1 3-4-16,-10 0 0 0,3 0-2 0,3 5 0 15,1 2 2-15,-7 2 2 0,0 0 2 16,0 5 2-16,-3-1 0 0,0 1 0 0,6-2-1 16,-6 4-6-16,0-4-1 0,0 2-2 0,0-3-3 15,0 1-3-15,0-3-4 0,0-3-12 0,3 1-21 16,-3-2-45-16,3 2-132 0,4-3-347 16,-7-1-961-16</inkml:trace>
  <inkml:trace contextRef="#ctx0" brushRef="#br0" timeOffset="4400.55">15866 4944 365 0,'0'0'210'0,"0"0"18"15,0 0 13-15,0 0-4 0,0 0-26 0,0 0-53 16,0 0-56-16,0 0-37 0,0 0-18 0,0 0-3 16,0 0 6-16,0 0 7 0,0 0 6 15,0 0 1-15,62 12 5 0,-46-1 8 0,-1-1 9 16,1 4 3-16,2 2-2 0,-2 0-14 0,9 2-14 15,-7 2-14-15,1 1-11 0,3 7-7 0,-4-2-4 16,-2 1-3-16,2 1-1 0,-5 4-4 16,2 1-1-16,-2-2 0 0,-7 4-1 0,3 2 3 15,-6-5 1-15,3 7-2 0,-6-4-1 0,-6-1-2 16,0 1-3-16,-6-3-1 0,8-2-4 0,-14-1 1 16,12-1-4-16,-7-4-2 0,-2-1-5 0,9-5-6 15,-10-5-9-15,4-1-25 0,5-5-64 0,-2-3-166 16,0-1-364-16,6-3-898 0</inkml:trace>
  <inkml:trace contextRef="#ctx0" brushRef="#br0" timeOffset="5465.14">16595 5249 0 0,'0'0'157'0,"0"0"-53"0,0 0-4 0,0 0 13 15,0 0 17-15,0 0 13 0,0 0 12 0,0 0 8 16,0 0 5-16,0 0-1 0,0 0-8 0,0 0-12 15,-13-5-17-15,13 5-13 0,0 0-11 0,0 0-5 16,0 0-7-16,0 0-4 0,0 0-8 16,0-2-11-16,0 2-13 0,0 0-10 0,4 0-13 15,-4 0-8-15,3 0-4 0,6 0-4 0,0 0 0 16,-3 0-2-16,1 0 0 0,11 0-1 16,-12 2 0-16,7 0 1 0,2 1-2 0,-5-1-1 0,8 3-4 15,-8-3-1-15,2 0-4 0,0 1-1 16,1-2 0-16,-1 1-3 0,-6 0 0 0,1 1 0 15,2-1-1-15,0-2 1 0,-3 2-4 0,-3-2 0 16,7 0-4-16,-7 0-9 0,6 0-11 0,-3 0-23 16,-6 0-38-16,7 3-75 0,-1-3-137 15,0 0-241-15,-6 0-902 0</inkml:trace>
  <inkml:trace contextRef="#ctx0" brushRef="#br0" timeOffset="5865.13">16551 5488 261 0,'0'0'119'16,"0"0"26"-16,0 0 44 0,0 0 27 0,0 0-4 16,0 0-22-16,0 0-28 0,0 0-19 0,0 0-19 15,0 0-10-15,0 0-10 0,0 0-4 16,0 0-5-16,0 0-5 0,31-4-2 0,-18 4-1 15,-7 0 2-15,6 0-4 0,1 0-4 0,2 0-5 16,1 0-9-16,2 0-3 0,-2 2-7 16,-1 0-11-16,10 2-13 0,-9-2-16 0,2-2-10 15,-2 2-5-15,-1 1-2 0,1-1 0 0,-1-4-2 16,1 4-7-16,-1-2-16 0,1 0-47 0,-1 0-182 16,-2 0-421-16,-4 0-897 0</inkml:trace>
  <inkml:trace contextRef="#ctx0" brushRef="#br0" timeOffset="10949.27">17702 5174 212 0,'0'0'172'0,"0"0"-80"0,0 0 25 15,0 0 19-15,0 0 7 0,0 0-4 0,0 0-9 16,0 0-18-16,0 0-2 0,0 0-11 0,0 0-6 16,0 0 0-16,3-38-8 0,-3 36-1 15,0-1-2-15,0 1-1 0,0 2 0 0,0-2 2 16,0 2-3-16,0-3-4 0,0 1-4 0,0 0-7 16,0-1-5-16,0 1-1 0,0-3-3 0,0 3-6 15,0 0-3-15,0-1-8 0,0 1-3 16,0 0-1-16,0-1-3 0,0 3 0 0,0-2-4 0,0 2-4 15,0 0-4-15,0 0-7 0,0 0-7 16,0 0-8-16,-3 0-13 0,3 2-2 0,-6 3 2 16,2 4 1-16,-2 5 10 0,0 3 3 0,6 2 2 15,-6 2 1-15,0 0-2 0,6 2-3 16,-3-2 2-16,3-4 0 0,0-2 0 0,3 1 1 16,6-4 1-16,-6-1-1 0,0-1 1 0,6-6 4 15,4 3 3-15,-7-4 5 0,0-1 3 0,10-2 0 16,-7 0-1-16,-3-5-3 0,13-2-2 0,-13 0-1 15,10-2-3-15,-4 0-1 0,-6-1-1 16,7 3-2-16,-4-2 0 0,-6 0 0 0,3 1-2 16,4-2 1-16,-7 6-1 0,3-1 1 0,-3 0 0 15,-3 3-1-15,0 0-2 0,0 2-5 16,0 0-10-16,0 0-18 0,0 0-4 0,0 7 2 16,0 0 11-16,-3 0 17 0,3 3 6 0,-6 2 0 15,3 2 0-15,-1 2 0 0,-2 0 0 16,3 3 1-16,3-1-2 0,0 2 1 0,0-1-1 15,0-1-1-15,0 1 1 0,0 0 1 0,3-3 0 16,3 3 1-16,1-4 0 0,2 1 0 0,-3 3 0 16,3-1 1-16,4 1-1 0,-7-1 0 0,6 2 0 15,1-1-2-15,-7 4-1 0,6-2 0 16,-2-2-1-16,-1 1 0 0,-6 0 1 0,6-1-1 16,-5-1 2-16,5 3 1 0,-6-2-2 0,-3 0 2 15,0-2-1-15,3 2 1 0,-3-3 0 0,0 2 1 16,0-4 0-16,0 3 1 0,-3-3 1 0,0-2 0 15,0 2 0-15,-13-2 2 0,10 0-2 16,-3-1 1-16,-10-1 0 0,10-1-1 0,-13 0 2 16,4-2 1-16,2 2-1 0,-12-4 0 0,10 0 1 15,-4-4 2-15,-3-1 2 0,-3 0 1 0,-3-1 3 16,3-6 0-16,-3-3-2 0,0-3 0 16,0-4-5-16,3-1 2 0,0-3 1 0,7 2 2 15,5 2 6-15,1 0 2 0,2 1-2 0,10 4-4 16,3-1-7-16,0 1-11 0,0 3-5 15,0-1-2-15,6-1-2 0,13 3 1 0,-10-2-3 16,13 3-4-16,-10 0-8 0,13 0-15 0,0 3-30 16,3-1-91-16,-13 3-339 0,4 2-974 0</inkml:trace>
  <inkml:trace contextRef="#ctx0" brushRef="#br0" timeOffset="12048.28">18254 4960 0 0,'0'0'311'15,"0"0"-213"-15,0 0-26 0,0 0 15 0,0 0 22 16,0 0 22-16,0 0 14 0,0 0 9 0,0 0 3 16,0 0-2-16,0 0-6 0,0 0-15 0,0 0-15 15,-3-32-19-15,3 29-15 0,0 3-14 16,0 0-11-16,0 0-15 0,-7 0-17 0,7 0-24 15,0 0-28-15,0 0-10 0,0 7 0 0,0 0 13 16,-3 7 23-16,3 3 15 0,0 4 6 0,0 4 5 16,-6 2 4-16,6 5 4 0,0 6 4 15,0-2-1-15,-3 1-4 0,3 0-4 0,-3-2-2 16,3-6-1-16,0 1 0 0,0-4 0 0,0-5-1 16,0-4-3-16,0 0-3 0,0-6-2 15,0 1-4-15,0-5-3 0,0-3-3 0,0-1-3 16,0-1-3-16,0-2-4 0,0 0-7 0,0 0-11 15,0 0-34-15,0 0-173 0,0-2-304 16,0 2-927-16</inkml:trace>
  <inkml:trace contextRef="#ctx0" brushRef="#br0" timeOffset="12832.27">18601 5278 270 0,'0'0'169'0,"0"0"-21"15,0 0 30-15,0 0 19 0,0 0-11 16,0 0-7-16,0 0-14 0,0 0-13 0,0 0-12 16,0 0-10-16,0 0-13 0,0 0-13 0,0 0-14 15,0 0-10-15,0-34-11 0,0 32-15 16,-3-1-11-16,0 1-14 0,3 0-5 0,-3-1-5 15,-4 3-4-15,1 0 0 0,-3 0-8 0,6 0-1 16,0 0-4-16,-3 0-8 0,2 3 1 0,-5-1 1 16,0 3-2-16,6-3-2 0,0 3 4 15,0-1 0-15,-4 1-1 0,4 1-2 0,-3-2 2 16,3 3-2-16,0 3 4 0,3 1 0 0,0-1-1 16,-3 1 2-16,3 3-1 0,0 0 4 0,0 2 1 15,0-2 0-15,3-1 4 0,-3-1 2 16,6-1 0-16,10-1 3 0,-10-1 0 0,0-2 3 15,13 2-1-15,-13-4 0 0,6-3 2 0,4 1 1 16,-7-3 5-16,6 0 2 0,-5 0 6 0,5-5-1 16,1-2 1-16,-4 0-1 0,1-2-4 0,-7-1 0 15,6-4-5-15,1 1-2 0,-7-1-4 16,3-2-3-16,0-2 0 0,-5 4-4 0,2 0 1 16,-6 0-5-16,0 2 1 0,0-2-3 0,0 3-5 15,0 0-3-15,0 2-9 0,-3-3-6 0,-4 8-5 16,1-3-5-16,-3 4-6 0,6 1-8 15,0 2-14-15,0 0-13 0,-4 0-9 0,-5 5-9 16,6 2-6-16,3 0-21 0,0 2-54 0,0 3-97 16,-4-2-119-16,4-3-57 0,3 0-474 0</inkml:trace>
  <inkml:trace contextRef="#ctx0" brushRef="#br0" timeOffset="13582.48">19047 5280 350 0,'0'0'251'15,"0"0"-36"-15,0 0 36 0,0 0 1 0,0 0-16 16,0 0-36-16,0 0-35 0,0 0-30 0,0 0-20 16,0 0-16-16,0 0-10 0,0 0-8 0,0 0-8 15,0 0-10-15,-9-14-7 0,6 12-7 16,3 2-5-16,0-1-4 0,-6 1-3 0,6-3-1 16,-3 3-7-16,0 0-6 0,3 0-11 0,-3 0-9 15,-1 0-7-15,1 0-6 0,-3 0-3 0,-3 4-1 16,3 3 2-16,3 2 5 0,-10 5 1 15,4-2 5-15,3 2-1 0,-1 0 0 0,-2-3 2 16,0 5-2-16,6-2 1 0,0-3 0 0,3-2-1 16,0-2 0-16,0 0 2 0,0-5 0 0,0 1 5 15,3-1 3-15,6-2 9 0,0 0 5 16,-2-5 2-16,-1-2 0 0,6-2-8 0,1-2-3 16,-7 0-4-16,6-1-4 0,1 1 0 0,-10 2-4 15,3 2-1-15,0 2-1 0,-3 0-6 0,3 5-7 16,-3-2-11-16,1 2-8 0,-4 0-2 0,3 5 3 15,0 4 6-15,0 0 11 0,3 5 5 16,0 2 4-16,-3 0 2 0,0 2 0 0,1 3 3 16,-4-2-1-16,6-1 0 0,0 3 1 0,3-3-1 15,-3 3 2-15,-2 0-1 0,2-3 1 16,9 1-1-16,-8-1 1 0,-4 0 1 0,3-2-1 16,9 0 0-16,-8 1 0 0,-4-1 0 0,3-2 0 15,0 0-3-15,3 1 0 0,-9-3-2 0,3 1-4 16,-3-1 2-16,0 0-6 0,0-1 0 0,0 3 3 15,-3-2 3-15,-6 2 5 0,-3-4 2 16,5 2-1-16,-5-3 0 0,0 1 1 0,-7-1 0 16,3 0 0-16,-5 0 2 0,5-2 0 0,-5 0 1 15,-4-2 5-15,6-3 1 0,1 1 3 16,-10-3 2-16,3 0 1 0,3-5-2 0,0-4-1 0,-2-5-4 16,-4 0 0-16,0-5-2 0,9 1-1 15,1 3 3-15,2 1 0 0,4 0 2 0,12 2-3 16,-3 3-7-16,3 2-5 0,0 0-7 0,0 0-4 15,0 0-7-15,3 2-4 0,9 1-3 0,1-1-4 16,-1 3-7-16,13-3-19 0,-4 5-51 16,1-2-197-16,-3 2-282 0,-7-3-852 0</inkml:trace>
  <inkml:trace contextRef="#ctx0" brushRef="#br0" timeOffset="14934.21">19544 5122 394 0,'0'0'197'0,"0"0"19"0,0 0 36 0,0 0-5 15,0 0-29-15,0 0-35 0,0 0-43 0,0 0-36 16,0 0-21-16,0 0-17 0,0 0-22 16,0 0-22-16,0 0-20 0,-10-12-9 0,7 19-3 15,-3 0 3-15,3 5 5 0,-3 1 6 0,-1 5 5 16,7-1 6-16,0 1 3 0,0 1 4 0,0-1 1 16,0-1 0-16,4-5 1 0,5 0 5 0,0-3 8 15,0-2 6-15,-2-2 7 0,11-3 4 16,-8-2 0-16,11 0-3 0,-11-7-6 0,8 0-8 15,-8 0-9-15,2-4-7 0,0 0-6 0,-5 2-6 16,2 0-5-16,0 2-4 0,-6 2 0 0,0 3-4 16,-3-1-1-16,0 3-9 0,0 0-20 15,0 0-19-15,0 5-1 0,0 0 8 0,0 6 17 16,0 3 19-16,0 1 4 0,0 6 1 0,0 3 3 16,0 1 0-16,0 1 0 0,3 1 1 15,-3 0-1-15,4-1 1 0,-1-3 1 0,3 4-1 16,3-4 0-16,-6 1 0 0,0-4 1 0,0-1-1 15,1 0 0-15,-1-4-1 0,3-1 1 0,3 0-1 16,-6 0-1-16,0-3-1 0,-3 1-3 0,0 0-4 16,0-1-6-16,0-2-2 0,-3 0-3 15,-3 0 1-15,-9 0-2 0,5-2 0 0,-8 0 5 16,5 0 6-16,-8 0 9 0,2-2 9 0,0-1 10 16,-9-1 8-16,0-3 7 0,1 0 8 0,-4-3-4 15,3-4-5-15,6-2-4 0,0-3-6 16,1-1-2-16,2-1-5 0,3-2-7 0,4 0-12 15,0 2-13-15,9-2-19 0,3 4-30 0,0 1-54 16,0-1-155-16,6 3-226 0,0 4-891 0</inkml:trace>
  <inkml:trace contextRef="#ctx0" brushRef="#br0" timeOffset="15533.13">19509 4946 0 0,'0'0'151'15,"0"0"-59"-15,0 0-35 0,0 0-17 0,0 0-9 16,0 0-2-16,0 0 8 0,0 0 17 0,0 0 23 16,0 0 27-16,0 0 26 0,0 0 20 0,0 0 17 15,0 3 17-15,0-3 11 0,0 0 5 16,0 0-4-16,0 0-17 0,0 0-27 0,0-5-34 15,7-2-34-15,2-2-27 0,0 1-13 0,1-6-8 16,8-3-8-16,-9 1-4 0,10-2-5 0,-10 1-5 16,7 1-1-16,-1 2-4 0,-2 4-3 0,-4 3-1 15,-3 0-3-15,-3 2-3 0,1 5-7 16,-4 0-8-16,3 0-10 0,3 0-2 0,-3 7 3 16,-3 2 7-16,6 2 9 0,-6 0 5 0,3 6 2 15,-3-1 2-15,0-2-1 0,3 0-2 0,-3 0-10 16,3-3-13-16,1 1-22 0,8-6-68 15,-3-2-308-15,-6-1-1007 0</inkml:trace>
  <inkml:trace contextRef="#ctx0" brushRef="#br0" timeOffset="16216.25">20294 5331 522 0,'0'0'86'0,"0"0"-33"16,0 0 20-16,0 0 41 0,0 0 38 0,0 0 28 15,0 0 12-15,0 0 1 0,0 0-11 0,0 0-19 16,0 0-24-16,118 19-27 0,-103-19-31 15,10 0-22-15,-3 0-17 0,-7 0-12 0,10-5-6 16,-3 3-8-16,-7 2-6 0,7-2-7 0,-6-1-3 16,-1 3-7-16,-6-2-6 0,10 2-11 0,-13 0-25 15,7 0-47-15,-4-2-148 0,-3 2-245 16,-3 0-899-16</inkml:trace>
  <inkml:trace contextRef="#ctx0" brushRef="#br0" timeOffset="16484.66">20527 5225 809 0,'0'0'254'0,"0"0"-98"15,0 0 23-15,0 0 30 0,0 0-11 16,0 0-26-16,0 0-39 0,0 0-40 0,-13 120-24 16,13-99-20-16,6-6-13 0,1 2-13 0,2 1-9 15,-3-4-10-15,0 2-9 0,4-4-13 0,5 0-26 16,-9-1-64-16,10-1-203 0,-7-5-229 0,-6-2-832 16</inkml:trace>
  <inkml:trace contextRef="#ctx0" brushRef="#br0" timeOffset="16920.04">21388 4822 645 0,'0'0'166'0,"0"0"-84"15,0 0-16-15,0 0 20 0,0 0 5 0,0 0 6 16,0 0 4-16,0 0-6 0,-120 60 1 16,101-43 7-16,13 4 7 0,-4-4 10 0,-5 6 3 15,12 3 0-15,-3 2-8 0,-4-1-15 0,10 3-19 16,0 5-11-16,0-5-14 0,7 4-9 0,-1-2-10 16,0-2-10-16,9 2-9 0,-2-4-5 0,5 0-8 15,-5-5-3-15,9 2-4 0,-10-7-3 16,10-2-3-16,-4 0-9 0,1-4-13 0,3-3-32 15,-10-2-70-15,7 0-158 0,-13-4-243 0,0-1-903 0</inkml:trace>
  <inkml:trace contextRef="#ctx0" brushRef="#br0" timeOffset="17269.15">21751 5000 1434 0,'0'0'208'0,"0"0"-72"0,0 0 30 16,0 0 13-16,0 0-24 0,0 0-25 15,0 0-30-15,0 0-23 0,0 0-14 0,-18 124-16 16,18-105-13-16,0-4-14 0,0 1-9 0,0 1-3 16,0-4-5-16,3-1-2 0,-3 0-7 15,0-3-11-15,3 0-20 0,0 1-41 0,6-6-133 16,-6 0-350-16,0-2-929 0</inkml:trace>
  <inkml:trace contextRef="#ctx0" brushRef="#br0" timeOffset="17616.12">22136 5106 912 0,'0'0'580'0,"0"0"-196"16,0 0-76-16,0 0-39 0,0 0-51 0,0 0-46 15,0 0-44-15,0 0-37 0,0 0-23 0,0 0-12 16,0 0-3-16,0 0-6 0,0 0-6 16,80-12-10-16,-67 12-12 0,12 0-10 0,-7 0-3 15,-2 0-3-15,8 0-2 0,-5 0-4 0,-3 2-9 16,5-2-20-16,-11 0-37 0,11 0-122 0,-14 0-438 16,-1 0-1024-16</inkml:trace>
  <inkml:trace contextRef="#ctx0" brushRef="#br0" timeOffset="18617.93">22647 4868 173 0,'0'0'353'0,"0"0"-150"15,0 0 62-15,0 0 34 0,0 0 1 0,0 0-14 16,0 0-43-16,0 0-37 0,0 0-30 0,0 0-24 16,0 0-32-16,0 0-33 0,0 0-31 0,0 0-21 15,19-30-18-15,-19 30-11 0,0 0-9 16,0 0-2-16,-9 3-2 0,6 1 2 0,-1 3 3 16,4 2-1-16,-3 1 5 0,-3 1-1 0,3 1 1 15,0 0-1-15,-6-1 2 0,6 0-1 0,-1 0 2 16,4 1-3-16,0-3 3 0,0 1-1 0,0-3 0 15,0 0 0-15,0 0-1 0,0 2 4 16,0-5 0-16,4 1 4 0,8-3 3 0,-9 1 2 16,6-3 2-16,-2 2-2 0,8-2-1 0,-6 0-2 15,4-2-1-15,-1-3-2 0,-6 0-4 16,7 1-2-16,-4 2-1 0,-3-1-1 0,-3 1-2 16,0 0-5-16,-3 2-8 0,0 0-9 0,4 0-7 15,-4 2-1-15,0 5 3 0,0 2 7 0,0 3 6 16,0 1 3-16,0 1 4 0,0 4 3 15,0-2 5-15,0 3 0 0,9 0 0 0,-9-1 0 16,3 0 0-16,0 0 0 0,3 1 0 0,-3-1 0 16,0 1-1-16,10 0 0 0,-7 0 1 0,0 2 0 15,-3-2-1-15,4 2 1 0,5 0 0 16,-6-3 0-16,0 0 0 0,-2-2-2 0,8 3 1 16,-9-3 1-16,3 0 1 0,-3-2 1 0,-3 0-2 15,0-1 1-15,0 1 0 0,0 0 2 0,-6-2 4 16,0-1-1-16,-10-4 0 0,7 5 0 15,-9-8-1-15,8 3 0 0,-15-2-2 0,10 0-1 16,-7-3 3-16,-3-2 2 0,-3 0 3 0,1-2-1 16,8-5 0-16,-9-3-2 0,0-1-3 0,-3-3-3 15,3-2-2-15,3-3-1 0,1 3-8 0,11-2-6 16,-5 2-15-16,15 2-26 0,-4 0-44 16,4 2-97-16,3 3-236 0,0 4-1052 0</inkml:trace>
  <inkml:trace contextRef="#ctx0" brushRef="#br0" timeOffset="19132.48">22923 4652 555 0,'0'0'177'0,"0"0"-5"16,0 0 16-16,0 0 0 0,0 0-8 0,0 0-13 15,0 0-15-15,0 0-19 0,0 0-20 0,0 0-9 16,0 0-15-16,0 0-6 0,0 0-6 15,124 69-7-15,-108-48 2 0,-10 0-1 0,0 7 1 16,-6-4-7-16,0 6-7 0,0 0-11 0,0 3-12 16,0-4-9-16,-6 4-6 0,-6-1-5 0,-1-2-5 15,7-1-1-15,-13-1-3 0,10 0-6 0,-9 0-2 16,8-6-8-16,1-3-11 0,-10 2-28 0,7-3-54 16,-4 1-186-16,10-7-350 0,0-4-883 15</inkml:trace>
  <inkml:trace contextRef="#ctx0" brushRef="#br0" timeOffset="20032.15">23472 4648 276 0,'0'0'118'15,"0"0"5"-15,0 0 29 0,0 0 34 0,0 0 18 16,0 0-1-16,0 0-8 0,0 0-24 16,0 0-23-16,0 0-24 0,0 0-25 0,0 0-19 15,0 0-15-15,0 0-15 0,-25-38-8 0,25 38-10 16,-3 0-6-16,3 0-7 0,-3 0-10 0,3 0-5 15,0 5-4-15,0 2 0 0,-3 5 4 0,3-1 9 16,-3 8 7-16,0 2 11 0,3 3 14 16,0 6 19-16,-3 3 5 0,3 1 1 0,0 5-7 15,-3-4-12-15,3 2-13 0,0-3-7 0,0-1-8 16,0-6-7-16,0-2-2 0,0-4-3 0,0-3-2 16,0-4-3-16,0-2-2 0,3-3-3 0,0-2-5 15,-3-2-8-15,3-3-9 0,-3 1-15 16,0-3-30-16,0 0-59 0,0 0-152 0,0 0-288 15,0 0-915-15</inkml:trace>
  <inkml:trace contextRef="#ctx0" brushRef="#br0" timeOffset="21116.02">23720 4977 10 0,'0'0'290'0,"0"0"-180"0,0 0 15 15,0 0 24-15,0 0 22 0,0 0-4 0,0 0-3 16,0 0 1-16,0 0-4 0,0 0-13 0,0 0-21 16,0 0-20-16,0 0-9 0,0 0-11 0,19-33-6 15,-19 31-9-15,0-1-10 0,0 1-13 16,0 0-7-16,-3 2-6 0,0-3-9 0,-7-1-2 16,7 4-8-16,0 0-6 0,-3-3-6 0,0 3-2 15,-7 0-1-15,7 0 0 0,3 3-4 16,-6 1 1-16,-4 3-3 0,7 0 2 0,0 3 2 15,-3-3 0-15,-4 2 0 0,7 0 1 0,-3 3 0 16,-4-1 1-16,7 3-1 0,0 2 2 0,0-2 2 16,-4 2 0-16,7 0 2 0,0 0 3 15,3 3 4-15,0-3 3 0,0 1 4 0,3-5 4 16,10 2 2-16,-7-4 3 0,0-1 2 0,16-2 1 16,-13-3 4-16,13-4 4 0,-10 0-1 0,13 0-2 15,-3-6-6-15,-7-4-7 0,10-1-4 0,-6-3-2 16,-4-1-6-16,7-4-3 0,-10 0-4 15,7-2-2-15,-13 3-1 0,10 1-2 0,-10 1-1 16,-3 3-6-16,-3 2-5 0,0 1-13 0,-3-1-15 16,-3 2-16-16,-10 2-20 0,10 0-14 0,-13 2-8 15,10 3-10-15,0 2-12 0,-10 0-17 0,13 4-34 16,-10 1-75-16,10 2-85 0,3 2-60 16,0-4 39-16,3 0-433 0</inkml:trace>
  <inkml:trace contextRef="#ctx0" brushRef="#br0" timeOffset="22001.13">24139 4988 508 0,'0'0'149'0,"0"0"20"0,0 0 27 0,0 0 3 16,0 0-3-16,0 0-15 0,0 0-31 0,0 0-33 16,0 0-31-16,0 0-14 0,0 0-10 0,0 0-1 15,0 0 2-15,-6-7 1 0,6 5 3 16,0 2 1-16,0 0-2 0,0 0 1 0,0 0-2 16,0-2-3-16,0 2-5 0,0 0-3 0,0 0-6 15,0 0-5-15,0 0-5 0,0 0-5 0,0 0-6 16,0 0-5-16,0 0-6 0,-4 0-3 0,4 0-4 15,0 0-1-15,0 0-1 0,-9 0-5 16,6 0-1-16,0 0-3 0,3 0-3 0,-6 0-1 16,3 0-1-16,-13 0 1 0,10 2-1 0,0 3 0 15,-4-1 1-15,-5 1-2 0,6 4 2 16,-10 0 2-16,10 1 1 0,-10-1 0 0,10 2 0 16,0 0 0-16,-7 1 0 0,10-1 2 0,0 1 0 15,-7-3-1-15,10 1 2 0,0-3-2 0,3 0 1 16,0 2 1-16,0-2 0 0,0 0 2 15,0-1 3-15,3-2 0 0,10 3 4 0,-7-4-1 16,0 1 1-16,9-1 2 0,-2-3 1 0,-4 0 0 16,13-3 1-16,-4-1-2 0,-2-6-1 15,-1 2-1-15,-2-1-3 0,-4-3-1 0,10 1-2 0,-13-1-2 16,-3 0 1-16,9 5-1 0,-8-4-1 0,-1 6-1 16,-3-2 0-16,0 5-3 0,0-1-1 15,0 1-7-15,0 2-8 0,0 0-7 0,-3 0-6 16,-1 2-1-16,-5 3 5 0,6 4 7 0,0-2 7 15,3 5 5-15,-3-3 3 0,3 5 1 16,0 0 1-16,0-2 3 0,3 3 2 0,-3-3 2 16,3 4-1-16,9-2 1 0,-5 2 0 0,-1-2-1 15,-3 0-1-15,0-2 0 0,10 2 0 0,-7-4-1 16,-3 4 2-16,0 0-2 0,0 0 0 16,0 2 1-16,6-2 1 0,-2 2-1 0,-4-2 0 15,0 2 2-15,0 2 2 0,-3-2-4 0,3 3 2 16,0 0-4-16,6-3 0 0,-5 1 2 15,-4 2 0-15,3 0 0 0,-3-3-2 0,3 2 2 16,-3-1 1-16,0-3 0 0,0 1 1 0,0-1 0 16,0-3-1-16,0 1 2 0,-3 0 0 0,0-3 1 15,-10-2 1-15,10 2-1 0,-3-2-1 16,0 0 1-16,-10 0-1 0,10-5-1 0,-6 5 3 16,-7-5-3-16,-3 0 1 0,7 0-1 0,-7-2 1 15,-6 0-1-15,0 0-2 0,6 0 1 0,-9-2-4 16,-9-4 2-16,9-1 1 0,0-4 0 0,3-3-2 15,7 2 3-15,-4-2 3 0,3 0 2 0,0 0 4 16,16 2 0-16,-3 3-1 0,6 3-4 16,0-1-3-16,3-2-15 0,0 2-10 0,6-2-5 15,0 2 4-15,3-5 3 0,10 5 6 0,3-4-1 16,-7 1-2-16,13 3-14 0,3 0-22 16,-3 0-57-16,-6 5-225 0,-10 0-1154 0</inkml:trace>
  <inkml:trace contextRef="#ctx0" brushRef="#br0" timeOffset="22549.34">24802 4539 158 0,'0'0'90'0,"0"0"-35"0,0 0-5 0,0 0 9 16,0 0 18-16,0 0 20 0,0 0 14 0,0 0 8 16,-133 81 4-16,118-60 7 0,-10 2 14 15,-3 4 18-15,12-2 14 0,-5 5 3 0,-4 3-5 16,12-2-16-16,-2 4-20 0,9 2-20 0,-1 1-17 16,-5-5-15-16,12 2-16 0,0-2-17 0,9-2-14 15,-2-3-13-15,-1 0-9 0,0-5-7 16,9-3-8-16,-5-1-4 0,5-5-5 0,-2 0-11 15,-4-3-13-15,10-2-34 0,-10-4-91 0,6-3-241 16,-11 1-1045-16</inkml:trace>
  <inkml:trace contextRef="#ctx0" brushRef="#br0" timeOffset="22815.98">24973 4802 728 0,'0'0'211'0,"0"0"24"0,0 0 51 16,0 0 17-16,0 0-30 0,-53 123-56 0,38-97-60 15,12-3-50-15,-1 3-29 0,-2-3-20 16,3-1-16-16,3-1-14 0,-9-5-13 0,9-2-6 15,0 0-7-15,0-2-8 0,9-3-11 0,-6-4-19 16,0 0-42-16,4-3-106 0,-4-2-298 0,-3 0-995 16</inkml:trace>
  <inkml:trace contextRef="#ctx0" brushRef="#br0" timeOffset="23117.02">25181 4942 931 0,'0'0'336'0,"0"0"-24"15,0 0 8-15,0 0-26 0,0 0-41 0,0 0-44 16,0 0-40-16,0 0-36 0,0 0-26 0,0 0-19 16,0 0-22-16,0 0-17 0,0 0-18 15,124 0-14-15,-103 0-7 0,-11 0-8 0,8 0-3 16,-5 0-5-16,5 0-13 0,-5 0-30 0,8 0-82 16,-11 0-258-16,5 0-1247 0</inkml:trace>
  <inkml:trace contextRef="#ctx0" brushRef="#br0" timeOffset="24151.14">25748 4721 303 0,'0'0'194'15,"0"0"33"-15,0 0 59 0,0 0 20 0,0 0-13 16,0 0-30-16,0 0-48 0,0 0-34 15,0 0-33-15,0 0-22 0,0 0-19 0,0 0-20 16,0 0-19-16,0 0-17 0,-3-30-17 0,3 30-12 16,0 0-8-16,0 0-14 0,0 0-10 0,0 0-2 15,-9 4 0-15,6 3 4 0,-1 5 6 16,-2-1 2-16,3 6 0 0,-3 1 0 0,-6 3 1 16,8 0 3-16,1-1-1 0,0 3 0 0,3-4 0 15,0-3-1-15,0-2 3 0,0-2-2 0,0-3 5 16,6-3 5-16,-2-2 2 0,8-1 5 15,-6-3 4-15,3 0 0 0,7-5 0 0,-4-1-3 16,7-5-8-16,-4-3-9 0,7 0-3 0,-9-3-4 16,8 4-3-16,-11-1-5 0,8 2-1 0,-12 0-4 15,1 7-1-15,5-2-3 0,-9 2 0 16,0 3-4-16,-3 2-18 0,0 0-32 0,0 0-11 16,0 4 6-16,-3 3 21 0,0 1 37 0,0 4 15 15,-6 2 3-15,5 2 1 0,1 3 2 0,3-1 0 16,0 1 2-16,0 1-2 0,-3 1 4 15,3 2-1-15,0-2-1 0,0 0 0 0,0-1-2 16,3 0 2-16,-3-1-2 0,3 2 2 0,10-2 1 16,-7 2 1-16,0-4 2 0,0 4 1 0,7-2-2 15,-1-1-1-15,-6 1 0 0,10 2 0 16,-7-2-3-16,-2 2 1 0,8-2-2 0,-9 2 0 16,-3-5-2-16,4 3 2 0,2-4 0 0,-6-3-1 15,-3-1 3-15,0 1 0 0,0-3 3 16,-12-2 3-16,5 0 0 0,1-2 1 0,-3 2-2 15,-7-5 0-15,1-2 0 0,-4 0-1 0,-6 0 2 16,10 0 4-16,-13 0 0 0,3-2 2 0,-6-3 0 16,0-4-2-16,0-1 1 0,0-4-1 0,0 1-2 15,3-4 2-15,3 2 1 0,1 1 5 16,8 0 1-16,1 3 0 0,8-1-3 0,4 0-7 16,0 1-12-16,0-1-19 0,3 3-23 0,3-2-23 15,3 0-24-15,10-1-47 0,-4 0-147 0,-2 3-267 16,5 4-902-16</inkml:trace>
  <inkml:trace contextRef="#ctx0" brushRef="#br0" timeOffset="24719.54">25726 4528 302 0,'0'0'170'16,"0"0"25"-16,0 0 65 0,0 0 39 0,0 0-4 15,0 0-25-15,0 0-35 0,0 0-38 16,0 0-32-16,0 0-30 0,0 0-26 0,0 0-23 16,0 0-21-16,0 0-19 0,22-19-12 0,-13 12-13 15,-6-2-10-15,13 2-4 0,-7-2-3 16,-3-3-2-16,10 6 0 0,-4-3-1 0,-5 4-1 0,5 1-2 16,-6-1-2-16,-3 5-6 0,0-2-6 15,0 2-3-15,1 0-2 0,5 4 2 0,-3 3 4 16,0 3 6-16,-3-2 3 0,-3 6 5 0,7 0 0 15,2 2 2-15,-9 0 0 0,3 0-1 16,0 1 0-16,0-1 0 0,0-3 0 0,0 1 0 16,-3-5 0-16,0 0-5 0,3-2-12 0,1-2-24 15,5 0-65-15,-6-3-211 0,0 0-734 0,-3-2-202 0</inkml:trace>
  <inkml:trace contextRef="#ctx0" brushRef="#br0" timeOffset="25215.92">26303 4422 615 0,'0'0'409'0,"0"0"-144"0,0 0-56 15,0 0-41-15,0 0-33 0,0 0-27 0,0 0-25 16,0 0-10-16,0 0 1 0,0 0 7 16,0 0 1-16,0 0-4 0,0 0-8 0,0 0-8 15,96 43-10-15,-74-24-6 0,-10 4-7 0,7 0-1 16,-10 7-5-16,13 2-2 0,-16 0-2 0,10 1-2 15,-7 1 1-15,-3 0-2 0,-6 4-4 0,0-1-8 16,0 1-5-16,0 2-4 0,-9-3-6 16,-7 1-7-16,7-3-7 0,-13-2-14 0,10-2-27 15,-10-1-59-15,-6-2-183 0,16-7-321 0,-4-9-888 0</inkml:trace>
  <inkml:trace contextRef="#ctx0" brushRef="#br0" timeOffset="114629.82">7519 7949 0 0,'0'0'217'0,"0"0"-79"15,0 0-8-15,0 0 25 0,0 0 23 0,0 0 4 16,0 0 3-16,0 0-4 0,0 0-16 16,0 0-18-16,0 0-23 0,0 0-20 0,9-52-16 15,-2 50-12-15,-7 1-14 0,0-1-7 0,0 2-7 16,0-5-4-16,6 5-1 0,-6-2-4 16,0 2-4-16,0 0-1 0,0 0-1 0,0 0 2 15,0 0-1-15,0 0-3 0,0 0-5 0,0-3-4 16,0 3-2-16,0 0-2 0,0 0 2 0,0 0 3 15,0 0 1-15,0 0-1 0,0 0 1 16,0 0-4-16,0 0-1 0,0 0-3 0,0 0-3 16,0 0-9-16,0 0-6 0,0 0-9 0,-6 3-10 15,-1 1-6-15,4 4-1 0,-3 4 7 0,-6 4 5 16,2 5 4-16,4 3 3 0,-3 1 2 0,0 0 1 16,-1 2 4-16,1 4-2 0,0 1 2 15,-1 0-1-15,4 0 1 0,3 1 0 0,-3-3 0 16,0-6 2-16,0-3-2 0,6-2 4 0,0-3-2 15,0-4-1-15,0-3 2 0,0 0-1 0,0-4 1 16,0-1 6-16,6 0 2 0,3-4 4 0,-6 0 4 16,3 0 1-16,-3 0 3 0,7 0 2 15,-1-4 0-15,0-5-2 0,1 2-3 0,2-2-5 16,-3 0-1-16,1 0-3 0,2-5-1 0,-3 2 0 16,7 0-3-16,-7 1 2 0,-3-1-2 15,4 0 1-15,-1 4-3 0,-3-1 0 0,0 0-1 16,-6-1 3-16,7 8-3 0,-7 0 1 0,0-1-4 15,3 3-2-15,-3 0 0 0,0 0-5 0,0 0-7 16,0 0-13-16,0 0-6 0,0 5 3 16,0 0 9-16,0 6 14 0,0-1 6 0,0 0 0 15,0 2 1-15,0 4-1 0,6-2 1 0,-6 5 0 16,3-3 2-16,0 5-1 0,0-4 0 16,3 2 1-16,-6-1-1 0,16-1 0 0,-10-1 1 15,3 0 0-15,7-4 1 0,-4-3 1 0,7-3 0 16,-7 1 4-16,10-5 2 0,-10-2 4 0,10 0 7 15,0-4 3-15,-7-7 4 0,10-5-4 0,0 0-4 16,-6-8-4-16,2 1-4 0,4-2-2 0,-3-2 1 16,-7 1-1-16,4 1 1 0,-7-1 0 15,-2 6-2-15,2 2 0 0,-9-1-3 0,0 3 2 16,-3 2-4-16,0 2-6 0,0-2-10 0,-3 3-20 16,-6 0-34-16,-1 0-65 0,-2-3-109 0,3 4-201 15,-7 1-155-15,13 4-849 0</inkml:trace>
  <inkml:trace contextRef="#ctx0" brushRef="#br0" timeOffset="115481.97">8313 8151 625 0,'0'0'294'0,"0"0"13"15,0 0-30-15,0 0-61 0,0 0-72 0,0 0-70 16,0 0-50-16,0 0-15 0,0 0 12 15,0 0 24-15,0 0 31 0,0 0 15 0,0 0 6 16,0 0-10-16,90 5-16 0,-72-5-18 0,1 0-19 16,6 0-13-16,-3 0-9 0,-7 0-3 0,7 0-5 15,-4 0-4-15,-2 0-8 0,-1 0-15 16,1 2-29-16,-4 0-71 0,-2 3-194 0,-4 0-230 16,-3-3-880-16</inkml:trace>
  <inkml:trace contextRef="#ctx0" brushRef="#br0" timeOffset="115696.98">8381 8343 1810 0,'0'0'261'15,"0"0"-142"-15,0 0 2 0,0 0 2 0,0 0-9 16,0 0-32-16,0 0-37 0,0 0-21 15,0 0-7-15,121 9-7 0,-96-3-2 0,-3 1-4 16,-7 2-3-16,13 0-7 0,-3-2-18 0,3 3-64 16,-13-6-374-16,1 1-1050 0</inkml:trace>
  <inkml:trace contextRef="#ctx0" brushRef="#br0" timeOffset="120363.67">9280 8007 0 0,'0'0'192'0,"0"0"-57"15,0 0-20-15,0 0 19 0,0 0 9 16,0 0-6-16,0 0-8 0,0 0-13 0,0 0-13 16,0 0-8-16,0 0-7 0,0 0 0 0,0-56 3 15,0 56 2-15,0-2-1 0,0 2-7 0,-6 0-6 16,6 0-12-16,0 0-13 0,0 0-13 0,0 0-11 16,0 0-9-16,0 0-6 0,0 0-7 15,-3 0-4-15,3 0-2 0,0 2-4 0,0-2 2 16,0 2-3-16,-6 1 2 0,6-1-1 0,0 0 3 15,0 1-1-15,0 1 0 0,0-1 1 0,0 4 2 16,0-1 0-16,0 1 2 0,0 3 1 16,-3-2 1-16,3 4 1 0,-3-1-1 0,3 3 1 15,-3 5 1-15,3-1 2 0,-4 6 1 0,1 0 1 16,3 2 1-16,-6 1-2 0,6 1 1 16,0-2 1-16,0-2-1 0,0 2 1 0,0-5-2 15,0-3 2-15,0-1 1 0,6-4-2 0,-3-4 2 16,-3 0-1-16,4-2 2 0,-1-2 7 0,0-3 8 15,0 0 14-15,3-2 15 0,-3-2 11 16,6-5 0-16,1-4-8 0,-1-3-17 0,3-2-17 16,-2-2-13-16,5-3-6 0,-2 5-4 0,-4-5-2 15,6 0 0-15,-5 1-2 0,5-1 0 0,-5 2-2 16,2 1 1-16,0 2-1 0,-2 2-1 0,-4 1 3 16,0 4-2-16,3 2-1 0,-6 0 0 15,-3 4-2-15,0 1-3 0,4 2-6 0,-4 0-9 16,0 0-13-16,0 0 1 0,0 2 5 0,0 5 7 15,0 0 16-15,0 3 1 0,0-2 3 0,3 3 2 16,-3-1-2-16,0 1 1 0,0 1 1 16,0 2-1-16,6-3 0 0,-6 1 0 0,3 2 0 15,0 0 0-15,6-1 1 0,-6 1-1 0,4 0 0 16,-1-3 0-16,3 1 1 0,0 2-1 0,-2-5 0 16,8 0 3-16,-6-2 0 0,-2-2 3 15,11-3 5-15,-8 1 1 0,2-3 7 0,0 0 2 16,1-5 4-16,2-4 2 0,-5-1 2 0,2-1 2 15,0-5 1-15,-5-1-2 0,8-4-3 16,-9-2-3-16,4-1-6 0,-4-2-4 0,3 1-2 16,-3-3-2-16,-3 1-2 0,1 1-3 0,-4 3-5 15,0-3-7-15,0 8-15 0,-7 0-29 0,1 4-72 16,-3 5-191-16,0 2-364 0,5 5-876 0</inkml:trace>
  <inkml:trace contextRef="#ctx0" brushRef="#br0" timeOffset="121763.98">6477 8347 149 0,'0'0'628'15,"0"0"-348"-15,0 0-27 0,0 0-29 0,0 0-25 16,0 0-26-16,0 0-34 0,0 0-36 0,0 0-31 15,0 0-28-15,0 0-14 0,0 0-4 0,13-21 6 16,2 15 10-16,-2-1 5 0,5 0-1 0,-2-3-7 16,9 3-11-16,-4 3-11 0,1-1-9 15,0 3-6-15,-1-1-2 0,4-1 1 0,-9 4-2 16,12 0 0-16,-7 0-4 0,-2 0-6 0,-1 0-10 16,1 0-15-16,-3 0-16 0,-1 0-44 0,-6 0-121 15,-2 4-264-15,2-4-940 0</inkml:trace>
  <inkml:trace contextRef="#ctx0" brushRef="#br0" timeOffset="121997.17">6902 8197 797 0,'0'0'193'0,"0"0"-163"0,0 0 76 16,0 0 76-16,0 0 13 0,0 0-19 0,0 0-47 15,0 0-47-15,0 0-32 0,0 0-21 0,0 0-12 16,0 0-4-16,0 0-2 0,0 0 3 16,102 50 8-16,-98-43 12 0,-4 5 22 0,0 0 14 0,0 2 0 15,-4 2-9-15,-8 5-22 0,-3 0-20 16,2 1-11-16,-5-1-13 0,-1 0-15 0,7 0-25 16,-7-5-62-16,10-4-250 0,2-7-1058 0</inkml:trace>
  <inkml:trace contextRef="#ctx0" brushRef="#br0" timeOffset="123196.77">4930 8122 367 0,'0'0'207'0,"0"0"0"0,0 0 20 0,0 0 4 15,0 0-4-15,0 0-23 0,0 0-46 16,0 0-41-16,0 0-30 0,0 0-16 0,0 0-10 16,0 0-4-16,-3-30-2 0,3 27 0 0,0-1-2 15,0-1-3-15,0 0-1 0,0 1-5 0,0 1-2 16,0-1-6-16,0 1-4 0,0 3-7 15,-3-2-3-15,3 0-2 0,0-1-2 0,0 3-1 16,0-2-6-16,0 2 0 0,0 0-3 0,0-2-1 16,0 2 0-16,0-3-2 0,0 3 2 15,0 0-1-15,0 0 1 0,0 0-1 0,-3 0 2 0,3 0 0 16,0 0-1-16,0 0-1 0,0 0 2 16,0 0-2-16,0 0 0 0,0 0-5 0,0 0-2 15,0 0-1-15,0 0-2 0,0 0 0 0,0 0-6 16,0 0-7-16,0 0-9 0,0 0-10 0,0 3 3 15,0 4 9-15,0 0 12 0,0 7 15 16,3 0 3-16,0 4 1 0,0 2 0 0,0 1 0 16,0 4-1-16,-3-1 1 0,3 1 3 0,4 0 0 15,-1-4-2-15,-3 0 1 0,3-3-1 0,-3-2-3 16,-3-2 3-16,3-2-3 0,0-6-1 16,-3 1 3-16,7-5-3 0,-1 3 4 0,-6-3-5 15,0-2 2-15,0 0 1 0,3 0 2 0,-3 0 1 16,0 0 2-16,0 0 1 0,0 0-3 15,0 0-4-15,0 0-10 0,0 0-16 0,0 0-29 16,0 0-54-16,0-2-98 0,0 0-136 0,0-1-162 16,0 3-41-16,0 0-590 0</inkml:trace>
  <inkml:trace contextRef="#ctx0" brushRef="#br0" timeOffset="123614.24">4977 8294 53 0,'0'0'369'0,"0"0"-168"16,0 0 22-16,0 0 1 0,0 0-4 0,0 0-25 15,0 0-27-15,0 0-32 0,0 0-26 16,0 0-17-16,0 0-14 0,0 0-12 0,0 0-12 16,0 0-10-16,21-87-10 0,-5 77-6 0,-7 1-7 15,-3 2-6-15,10-2-6 0,-7 4-5 0,4 1-3 16,-1 1-3-16,-3 3-2 0,7 0 0 0,-4 0-1 15,-6 7 0-15,10 0-1 0,-10 0 1 0,-3 5 0 16,3-3 3-16,7 3 3 0,-10-1-1 16,3 2 1-16,-6-1-2 0,3-1-2 0,-3-1-3 15,0 1 1-15,3-4-3 0,-3 0-9 0,3 0-20 16,-3-2-44-16,10 0-110 0,-10-3-199 0,3-2-685 16</inkml:trace>
  <inkml:trace contextRef="#ctx0" brushRef="#br0" timeOffset="123980.84">5321 8144 336 0,'0'0'120'15,"0"0"-5"-15,0 0 11 0,0 0-5 0,0 0-21 16,0 0-12-16,0 0-1 0,0 0 21 15,0 0 31-15,0 0 15 0,0 0 4 0,0 0-9 16,0 0-11-16,0 0-20 0,59-5-12 0,-50-2-17 16,-3-2-13-16,7 1-14 0,-4-4-12 0,-3 1-8 15,-3 1-7-15,3-1-5 0,1-1-8 0,-4 3-5 16,-3-1-6-16,0 3-3 0,0 0-1 16,0 3-3-16,-3-1-6 0,-4 1-14 0,-2 4-18 15,6 0-20-15,-3 0-15 0,-7 0-3 0,4 7 5 16,3 2 14-16,0 5 19 0,-10 2 16 0,13 3 10 15,-3-1 3-15,0 3 1 0,-1 1 1 0,1 2 3 16,3-1 0-16,3-2 0 0,0-3 1 16,3-3 0-16,3-3 1 0,4-3-2 0,-4-2 4 15,0 0-2-15,7-4-1 0,-1-6-2 0,-6 3-14 16,16-2-25-16,-13-5-81 0,10 2-247 0,-13 1-993 16</inkml:trace>
  <inkml:trace contextRef="#ctx0" brushRef="#br0" timeOffset="124497.39">5609 7970 809 0,'0'0'252'0,"0"0"-80"0,0 0-41 0,0 0-50 16,0 0-45-16,0 0-26 0,0 0-9 15,0 0 14-15,0 0 14 0,0 0 6 0,0 0 4 16,0 0-1-16,0 0-2 0,0 0-3 0,0 103-6 16,6-96-3-16,-6 0-3 0,0-2 1 15,7-5 4-15,-7 2 3 0,0-2 7 0,0 0 11 16,0 0 17-16,0 0 16 0,0 0 10 0,3 0 1 15,0-5-5-15,-3 1-16 0,6-3-18 0,-3 0-21 16,-3 0-15-16,9-3-9 0,-2 3-6 16,-4 3 0-16,0-1-4 0,0 0-6 0,0 3-7 15,0 2-12-15,-3 0-11 0,3 0 0 0,10 2 7 16,-10 5 14-16,3 0 8 0,-3 7 4 16,0 0 5-16,6 0-2 0,-2 5 2 0,-4-4 1 15,0 1 0-15,0 1 2 0,0-3 0 0,-3-5-1 16,3-2-2-16,-3-3 1 0,6-1 3 0,-6-3 8 15,0 0 20-15,6 0 20 0,-6-7 13 0,4 0 0 16,2-5-15-16,0-2-20 0,-3 0-14 0,9-2-7 16,-5 3-4-16,2-5-1 0,-6 4-1 15,13 0-2-15,-7 2-4 0,3 0-8 0,1 3-8 16,-4 0-14-16,-6 4-10 0,13 1-17 0,-10 1-30 16,-3 1-80-16,3 2-232 0,0 0-1024 0</inkml:trace>
  <inkml:trace contextRef="#ctx0" brushRef="#br0" timeOffset="125264">5026 8616 434 0,'0'0'241'0,"0"0"39"16,0 0 14-16,0 0-10 0,0 0-36 15,0 0-45-15,0 0-48 0,0 0-39 0,0 0-23 16,0 0-17-16,0 0-16 0,0 0-18 0,0 0-22 15,0 0-21-15,-28-43-18 0,28 50-10 0,-3 1-1 16,3 4 10-16,0 4 9 0,0 3 7 0,0-1 2 16,0 5 1-16,0-4 1 0,0-1-1 15,0 0 3-15,3-2 0 0,0-2 1 0,7-4 2 16,-7-6 1-16,0 1 3 0,0-3 3 0,0-2 9 16,-3 0 18-16,3 0 16 0,-3 0 16 0,0-2 8 15,3-5-7-15,10 0-17 0,-10-5-17 0,0 1-15 16,0-1-8-16,0 1-6 0,0 1-3 15,-3 1-3-15,3 1-6 0,4 1-1 0,-1 4-2 16,-6-1-8-16,3 1-7 0,0 3-10 0,-3 0-5 16,3 0 1-16,3 3 4 0,-6 4 8 15,10 0 6-15,-4 1 6 0,0 4 3 0,-3 4 2 16,3-2 0-16,-6 2 2 0,3 0 1 0,4-2 1 16,-1 0 0-16,-6-3 3 0,3-2 2 0,-3-7-1 15,3 3 1-15,-3-3-1 0,0-2 5 16,0 0 3-16,0 0 7 0,0 0 10 0,0 0 13 15,3 0 2-15,-3-7 0 0,3 0-6 0,-3-2-13 16,3-1-10-16,7-4-5 0,-4 2-4 16,-3-2-4-16,3 2 3 0,-3-2-2 0,-3 3-1 0,6-3 0 15,4 2 0-15,-4-1-2 0,-3 2 0 0,3-1-1 16,-3 1-3-16,0-1-3 0,7 3-2 16,-4-1-3-16,-3 6-8 0,-3-3-8 0,3 4-21 15,-3 1-44-15,0 2-93 0,3 0-178 16,-3 0-220-16,0 0-881 0</inkml:trace>
  <inkml:trace contextRef="#ctx0" brushRef="#br0" timeOffset="125647.11">5361 8597 868 0,'0'0'299'0,"0"0"-138"0,0 0 9 16,0 0 15-16,0 0-8 0,0 0-23 15,0 0-32-15,0 0-29 0,0 0-22 0,0 0-17 16,0 0-12-16,0 0-8 0,0 0-5 0,0 0-7 16,59-103-5-16,-56 94-4 0,-3-1-3 0,0 1-1 15,0 3-1-15,0-1 0 0,0 3-3 0,0 1-3 16,0-1-9-16,-3 4-14 0,-3-3-13 0,0 3-14 15,-7 0-6-15,10 7 5 0,-6 3 7 16,3 0 14-16,-10 4 12 0,10 5 7 0,0-1 4 16,-7 3 3-16,7 0 2 0,6 1 0 0,0 1 3 15,-3-2 3-15,3 0 2 0,0-2 2 16,3-3-1-16,0-1-2 0,6-3 0 0,1-3-1 16,-4 0 2-16,-3-4 1 0,13-5-2 0,-4 0-4 15,0 0-13-15,4-5-36 0,-1-6-148 0,-2 4-313 16,-4 0-902-16</inkml:trace>
  <inkml:trace contextRef="#ctx0" brushRef="#br0" timeOffset="126263.52">5668 8564 354 0,'0'0'315'16,"0"0"-14"-16,0 0-25 0,0 0-19 0,0 0-30 15,0 0-27-15,0 0-25 0,0 0-34 0,0 0-30 16,0 0-27-16,0 0-21 0,0 0-13 0,0 0-10 15,0 0-5-15,0-17-4 0,0 17-4 16,-3-2-1-16,3 2 0 0,0 0 1 0,0-2 2 16,0 2-4-16,0-3 1 0,-3 3-4 0,3-2 0 15,0 2-3-15,-3 0 1 0,0-2 1 16,3 2-3-16,-3 0 1 0,3-3-4 0,0 3 0 16,0 0-4-16,-7 0 0 0,7 0-4 0,0 0-3 15,0 0-2-15,0 0-1 0,0 0-2 0,0 0-1 16,0 0-3-16,0 0 4 0,0 0-2 0,0 0 1 15,0 0 1-15,0 0 0 0,0 0 0 16,0 0 0-16,0 0-2 0,0 0-2 0,0 0 5 16,0 0-2-16,0 0 5 0,0 0-1 0,0 0 0 15,0 0 3-15,0 0-2 0,0 0-2 0,0 0 4 16,0 0 0-16,0 0 2 0,0 0 0 0,0 0 3 16,0 0 0-16,0 0 0 0,0 0 1 15,0 0-4-15,0 0-4 0,0 0-1 0,0 0-1 16,0 0-4-16,0 0-3 0,0 0-4 0,0 0-8 15,0 0-5-15,0 3 1 0,-6 1 4 16,6 1 3-16,0 4 6 0,0 1 3 0,0-1 1 16,0 4 2-16,0-2-1 0,0 3 2 0,0 0-2 15,0 0 3-15,0 3-2 0,0-1-1 0,0-2 2 16,0 1 0-16,0-3-3 0,0 1-10 16,0-6-8-16,0 3-17 0,0-3-24 0,0-3-38 15,0-1-72-15,0-3-123 0,0 0-136 0,0 0-113 16,0 0-714-16</inkml:trace>
  <inkml:trace contextRef="#ctx0" brushRef="#br0" timeOffset="126481.18">5637 8423 647 0,'0'0'308'0,"0"0"-61"0,0 0-10 0,0 0-17 16,0 0-39-16,0 0-59 0,0 0-53 16,0 0-45-16,0 0-38 0,0 0-43 0,0 0-17 15,0 0-2-15,0 0-15 0,0 0-49 0,19 14-170 16,-19-12-966-16</inkml:trace>
  <inkml:trace contextRef="#ctx0" brushRef="#br0" timeOffset="126980.88">5873 8531 575 0,'0'0'277'0,"0"0"-44"0,0 0 1 0,0 0 11 0,0 0-22 15,0 0-37-15,0 0-37 0,0 0-32 16,0 0-16-16,0 0-10 0,0 0-14 0,0 0-19 15,0 0-16-15,0 0-18 0,-53-37-14 0,47 42-7 16,-4 2-5-16,-2 4-4 0,6-2 1 0,0 10 1 16,-7-5 2-16,4 2 1 0,6-1 1 15,-3 2-3-15,3-6 1 0,3 3 1 0,-4-4-2 16,4-1 1-16,0-2-2 0,0-5 1 0,0 1 0 16,0-3 0-16,4 0 6 0,-1 0 6 15,0-5 5-15,3 0 4 0,-3-4-4 0,9 0-7 16,-5-1-8-16,-1 3-8 0,-3 0-9 0,6 3-8 15,1-1-6-15,-4 5 1 0,0 0 2 16,13 0 4-16,-10 5 3 0,3 4 6 0,1 3 2 16,-4-1 5-16,10 6 4 0,-10 1 0 0,6 3 3 15,-5-3 2-15,-1 2 0 0,7 4 4 0,-7-6-2 16,-3 3-1-16,10-1 2 0,-10-1 1 0,0-3 2 16,-6 0 2-16,3-2 3 0,-3-2 1 0,0-1 2 15,0-4 5-15,0 3 5 0,-3-5 4 16,-3 2-4-16,0-2-3 0,-10-3-7 0,7 3-4 15,-7-3-3-15,4-2-1 0,-1 0-2 0,-2 0 0 16,-4-2-3-16,7-5-1 0,-7 0-7 0,4 0-10 16,-1-3 0-16,4 0-5 0,-1 1 1 15,1 0-3-15,9-1-11 0,0-1-17 0,0 2-28 16,3-3-39-16,0 0-56 0,0 3-108 0,3 0-174 16,0 3-882-16</inkml:trace>
  <inkml:trace contextRef="#ctx0" brushRef="#br0" timeOffset="127379.88">6000 8320 0 0,'0'0'280'16,"0"0"-122"-16,0 0-2 0,0 0-14 0,0 0-42 15,0 0-28-15,0 0-5 0,0 0 17 0,0 0 33 16,0 0 31-16,0 0 20 0,0 0 6 16,0 0-15-16,-9 126-18 0,9-104-26 0,-4 2-26 15,4-3-17-15,0-1-17 0,0-1-12 0,0 0-10 16,0-7-4-16,0-2-7 0,4-3-1 0,-4-5-3 16,0 0 1-16,0-2 1 0,0 0 6 0,3 0 4 15,-3 0 3-15,0 0 0 0,3-4-4 16,0-3-7-16,0 0-11 0,6 1-7 0,-3-6-13 15,1 5-8-15,-1-2-13 0,-3 2-9 0,0 2-15 16,9 1-12-16,-5 1-8 0,-4 3-3 0,0 0 0 16,0 0 5-16,3 0 3 0,-3 5 7 15,3 0 11-15,-2 2 11 0,-1 2 6 0,0 0 6 16,-3-2 2-16,3 4-9 0,-3-2-20 0,0-2-59 16,0-2-129-16,0-3-112 0,3-2-708 0</inkml:trace>
  <inkml:trace contextRef="#ctx0" brushRef="#br0" timeOffset="127663.89">6276 8225 731 0,'0'0'214'15,"0"0"-124"-15,0 0-33 0,0 0 1 0,0 0-5 16,0 0-4-16,0 0-8 0,0 0-2 15,0 0 8-15,0 0 14 0,0 0 15 0,0 0 11 16,0 0 3-16,-44 127 0 0,44-105-11 0,0 4-9 16,3 2-8-16,1 0-7 0,2-2-6 15,-3 2-5-15,6 0-7 0,0 0-8 0,-2-4-5 16,-4 4-5-16,6-7-4 0,0 3-2 0,-2-6-4 16,-1-3-3-16,-6-1-2 0,3-2 0 0,3-5-1 15,0-3-1-15,-6-1 0 0,0-3 0 16,0 0-2-16,0-3-33 0,0-4-81 0,0-4-144 15,0 2-180-15,-6 2-676 0</inkml:trace>
  <inkml:trace contextRef="#ctx0" brushRef="#br0" timeOffset="127763.89">6217 8508 1208 0,'0'0'389'0,"0"0"-319"0,0 0-62 16,0 0 36-16,0 0 40 0,0 0-1 0,0 0-15 15,0 0-23-15,0 0-22 0,118 42-26 0,-100-35-147 16,-5-3-1200-16</inkml:trace>
  <inkml:trace contextRef="#ctx0" brushRef="#br0" timeOffset="132097.26">10121 8170 133 0,'0'0'236'0,"0"0"-127"0,0 0 33 15,0 0 28-15,0 0 19 0,0 0 8 0,0 0-10 16,0 0-9-16,0 0-14 0,0 0-21 0,0 0-20 15,0 0-19-15,-13-12-17 0,13 12-16 0,0-2-12 16,-3 2-10-16,3 0-7 0,0 0-8 0,0 0-5 16,0 0-6-16,0 0-8 0,0 0-2 15,0 0-8-15,0 0-2 0,0 0-4 0,0 0-5 16,0 0-3-16,0 0-6 0,0 0-5 0,0 0-4 16,0 0 1-16,0 0 5 0,0 0 7 0,0 0 9 15,3 0 4-15,-3 2 2 0,3-2 4 0,0 2 3 16,4 1 2-16,-4-1 3 0,6 3 1 15,0-3 2-15,4 0 2 0,-1 0-4 0,4 1-4 16,2-1-2-16,-2-2-1 0,2 2-4 0,4-2-1 16,-3 3-1-16,-1-3-4 0,-2 0-2 15,2 4-8-15,1-1-19 0,0 1-35 0,-7 1-194 16,-6-3-1187-16</inkml:trace>
  <inkml:trace contextRef="#ctx0" brushRef="#br0" timeOffset="137830.73">11079 7894 151 0,'0'0'87'0,"0"0"-24"0,0 0-10 0,0 0 1 16,0 0-12-16,0 0-2 0,0 0 9 16,0 0 7-16,0 0 13 0,0 0 5 0,0 0 13 15,0 0 12-15,-10-9 12 0,10 9 14 0,-3-3 1 16,3 3 8-16,0-2-5 0,0 0-5 16,-6 2-9-16,3-3-20 0,3 1-11 0,-3 0-15 15,0-1-11-15,0 1-9 0,-3 2-9 0,2-2-6 16,1 2-11-16,3-3-10 0,-6 3-7 0,3 0-9 15,-3 0-5-15,3 0-1 0,-7 0-4 16,7 3-1-16,-9-1 0 0,6 5 1 0,-4-2-2 16,7-1 2-16,-6 3 0 0,-3 1 1 0,5-1 5 15,1 3 2-15,0-1 0 0,0 0 1 0,-4 3-2 16,7 0-2-16,-3 2-1 0,3-3-3 0,0 3 0 16,0-2-2-16,3 1 1 0,-3-2 1 15,3 1 3-15,0 2 1 0,0 0 1 0,6 0-2 16,-3-3 1-16,6 1 1 0,-2 0 2 0,2-4 4 15,0-1 5-15,4-3 5 0,2 3 5 0,-2-4 3 16,2-3 4-16,1 0 2 0,2 0 4 0,1-5-4 16,-7-4 1-16,7-1-2 0,-1-2 1 15,-5-2 0-15,2-5-2 0,4-2 0 0,-7 0-1 16,4-2-2-16,-1-2-1 0,-2-2 2 0,-4-4-3 16,0 3-1-16,-3-1 2 0,4 1-4 15,-4 1 0-15,-6 3-2 0,0 0-5 0,0 1-5 16,-3-1-10-16,-10 3-15 0,7 3-17 0,-12-3-26 15,-1 3-23-15,-3 0-25 0,4 4-34 16,-4 2-30-16,3 5-18 0,1 3 10 0,2 4 31 16,1 0 30-16,2 4 1 0,4 8-31 0,0-5-18 15,6 0-440-15</inkml:trace>
  <inkml:trace contextRef="#ctx0" brushRef="#br0" timeOffset="141729.89">11792 7824 74 0,'0'0'390'0,"0"0"-164"0,0 0 41 15,0 0 27-15,0 0-21 0,0 0-42 16,0 0-53-16,0 0-49 0,0 0-34 0,0 0-23 16,0 0-9-16,0 0-8 0,0 0-6 0,0 0-4 15,53-96-2-15,-53 86-6 0,0-1-2 0,0 1-5 16,0-1-2-16,0 2 0 0,0-1-1 15,0 2 3-15,-3-1-1 0,3-1-2 0,-10 3-4 16,7 1-1-16,0-1-3 0,-3 0-2 0,0 2-3 16,2 3-5-16,-5-1-4 0,6 1-6 15,-6 2-7-15,3 0-4 0,-7 0-3 0,1 2 1 16,2 3 3-16,-2 2 2 0,0 0 2 0,-4 0 3 16,4 2 2-16,2-2 2 0,-2-2 1 0,0 2 0 15,-1-3 0-15,7 0 1 0,-6 1 0 16,-1 2 2-16,4-5 1 0,3 2-1 0,0 1 0 15,-4 0-3-15,7-1 0 0,-9 3 0 0,9-2 0 16,-7 0 0-16,4 2-1 0,6-3-1 0,-9 3 2 16,6 0-2-16,0-2 0 0,0 2 0 15,-4 0-1-15,4 0 2 0,0 0-1 0,3 1 2 16,-6-1-1-16,3 2-1 0,0 1 1 0,0-1 0 16,3 3 0-16,-3-1 1 0,-4-2-1 0,4 3 2 15,0 0 1-15,3-1-2 0,0-1 0 0,0 0-1 16,0-1 2-16,0 1 0 0,0 1-1 15,0-1 1-15,3-1-1 0,0 3 0 0,4-3 1 16,-4-2-1-16,3 4-1 0,3-4 2 0,-6 4-2 16,0-2-1-16,7 0-1 0,-4 3 1 0,-3 0 2 15,3-1-1-15,-3 1-1 0,0 0 1 16,4-1 0-16,-4 1 2 0,0 0 0 0,-3-2-1 16,3 2 2-16,0-1 0 0,-3-1-1 0,0-1 0 15,6 2 1-15,-6-4-2 0,0 3 2 16,0-3-2-16,0 2 0 0,0-4 1 0,0 2 0 15,3 0-1-15,-3-4 0 0,0 2 0 0,0 2 2 16,0-5 0-16,0 0 1 0,0 3 0 0,0 0 0 16,0-3 1-16,0 3 0 0,-3-3 3 15,3 3-1-15,-6-1 2 0,3 1-1 0,0-3 1 16,-3 3-3-16,-4-3 2 0,7 1 0 0,-6-1-3 16,3 0 3-16,-7 1-3 0,4-3 0 0,0 2-1 15,-7-2-2-15,7 0 1 0,-7 0 2 0,10-2 1 16,-6-3 1-16,-4 3 1 0,7-3-1 0,-7 0 2 15,10 1-1-15,-3-1 1 0,3 3-1 16,3-3-1-16,-4 3 2 0,4-1-1 0,3 1 1 16,-3 0-2-16,3-1-3 0,0 1-1 0,0 0-4 15,0-1-3-15,0 1-2 0,3-3-3 16,0 3 0-16,7-3 3 0,-4 2 4 0,3 1 0 16,7-3 1-16,-1 0 3 0,-2 3-2 0,2 0 1 15,1-3 0-15,-1 5-1 0,4-2 2 0,-1 2-2 16,7 0 1-16,-6 0-2 0,-1 0 2 15,7 4-1-15,3 1-1 0,-6 0 2 0,3 2-1 16,-4-2 2-16,7 2 0 0,0-2-2 0,-6 4-1 16,3-2 1-16,-7 0 0 0,7 0-1 15,-3 0-1-15,-1 0-1 0,-2-2-4 0,-3 2-5 16,-1-2-16-16,1 2-42 0,-1-3-160 0,-3 1-419 16,-5-3-918-16</inkml:trace>
  <inkml:trace contextRef="#ctx0" brushRef="#br0" timeOffset="142797.24">10719 8451 174 0,'0'0'157'0,"0"0"-70"0,0 0 25 16,0 0 34-16,0 0 22 0,0 0 6 16,0 0 4-16,0 0 2 0,0 0-3 0,0 0-13 15,0 0-33-15,0 0-32 0,0 0-29 0,-15 2-27 16,15-2-23-16,0 0-19 0,0 0-8 0,3 0 4 15,6 0 5-15,-3 0 11 0,3 0 4 0,4 0 5 16,-1 3 8-16,7-1 9 0,-1 0 11 16,4 3 2-16,6-4 2 0,0 4-4 0,3-1-4 15,3-1-8-15,3 1-4 0,-6-1-5 0,7-1-10 16,2-2-4-16,3 0-1 0,-6 0-1 0,10 0 0 16,-4-2 0-16,7-5-5 0,0 0-2 15,-1 2-3-15,4-1-3 0,-3 2-2 0,-1-3 0 16,1 4-5-16,-7 3-4 0,4 0-12 0,-4 3-16 15,-9 4-26-15,0 0-48 0,-3 3-106 16,-9-5-231-16,-6 4-966 0</inkml:trace>
  <inkml:trace contextRef="#ctx0" brushRef="#br0" timeOffset="144246.74">11159 8860 99 0,'0'0'147'0,"0"0"-67"0,0 0-7 16,0 0 0-16,0 0 0 0,0 0 6 0,0 0 7 16,0 0 14-16,0 0 8 0,0 0 2 0,0 0 3 15,0 0 2-15,0 0 1 0,3-18 2 16,-3 18-10-16,0-3-9 0,0 1-5 0,0-3-9 15,-3-2-1-15,0 5-6 0,3-5-4 0,-6 2-8 16,3 2-7-16,-3-4-7 0,-4 2-11 16,4-2-8-16,-3 0-5 0,-3 3-6 0,5-1-5 15,-2 0-4-15,0 3-4 0,-4 0 1 0,4-1-3 16,0 3-3-16,-4 0-6 0,7 0-7 0,-3 0-3 16,-4 5-3-16,4 2-3 0,3 0 1 15,-6 5 3-15,5-1 6 0,-2 2 1 0,-3-1 1 16,5 4 1-16,1-2-1 0,3 2 2 0,-3 0 0 15,3 1-2-15,-3-1 1 0,2-3-1 0,4 3-1 16,4-2 0-16,-4-2 1 0,0-3-3 0,0 3 2 16,6-5 2-16,0 2-1 0,-3-5 4 15,0 1 1-15,3-3 3 0,1 1 3 0,2-1 5 16,3-2 4-16,-9 0 4 0,10-2 6 0,-7-3 3 16,3-2 1-16,4-4 1 0,-1 1-5 0,-3-4-4 15,4 0-3-15,-7 0-5 0,3-4 0 0,4 0-1 16,-7-5 1-16,0 2-1 0,3-4 0 15,1-1 0-15,-4-1-3 0,3-1-1 0,-9 0-2 16,6 1-2-16,-2 0 1 0,-4 1-2 0,0 1-1 16,0 4-4-16,0-3-8 0,-7 7-9 15,4 1-18-15,-9 2-31 0,-4 2-38 0,7 5-46 16,-6 0-45-16,-1 7-48 0,1 0-42 0,-1 0-43 16,-3 7 26-16,10 2 4 0,0-4-236 0</inkml:trace>
  <inkml:trace contextRef="#ctx0" brushRef="#br0" timeOffset="147930.69">11476 8759 159 0,'0'0'287'16,"0"0"-129"-16,0 0 33 0,0 0 14 15,0 0 1-15,0 0-20 0,0 0-23 0,0 0-24 16,0 0-25-16,0 0-21 0,0 0-14 0,0 0-5 16,0 0-8-16,0 0-4 0,0-7-7 15,0 7-8-15,0 0-1 0,0 0 1 0,0 0 0 16,0 0 3-16,0-2-4 0,0 2-5 0,0 0-6 16,0-3-8-16,0 3-6 0,0 0-4 0,0-2-3 15,0 2-2-15,0 0-1 0,0 0-2 16,0-2 0-16,0 2-1 0,0 0-2 0,0 0-1 15,0 0-1-15,0 0 0 0,0 0-1 0,0 0 0 16,0 0 1-16,0 0 0 0,0 0-2 0,0 0 0 16,0 0 1-16,0 0-3 0,0 0 0 15,0 0-1-15,0 0-3 0,0 0-3 0,0 0-5 16,0 0-5-16,0 0-1 0,0 2 1 0,0 0 5 16,-7 5 5-16,7-2 4 0,-3 4 0 0,0 1 2 15,3 1 0-15,0-1-1 0,-3 2 0 0,3 0 1 16,-6 2 0-16,6 2 1 0,-3-4 0 15,3 2-2-15,0-3 3 0,0-1-1 0,0-3 1 16,0 0-1-16,0 0-1 0,0-4 2 0,0 2 2 16,3-3-1-16,-3 0 1 0,6 1 0 0,-6-1 1 15,3-2 1-15,-3 0 2 0,0 0 1 16,0 0 0-16,3 0 2 0,-3 0 2 0,0 0 0 16,0 0 1-16,0 0-2 0,0 0-1 0,0 0 1 15,0 0-1-15,0 0 0 0,0 0 0 0,0 0-1 16,0 0-2-16,0 2-3 0,0-2-1 15,0 0-2-15,0 0-1 0,0 0 1 0,0 0-3 16,0 0 0-16,0 0-1 0,0 0 4 0,0 0-1 16,0 0 1-16,0 0-1 0,0 0-1 15,0 0 2-15,0 0 0 0,0 0 0 0,0 0 1 16,0 0 0-16,0 0-1 0,0 0 1 0,0 0-2 16,0 0 1-16,0 0-3 0,0 0 2 0,0 3-1 15,0-1 1-15,0 0 0 0,0 1 0 0,0-1-1 16,0 3 1-16,0-3 0 0,0 3 1 15,-3-3-1-15,3 0 0 0,0 1 0 0,0-1 1 16,0 0-3-16,0-2 4 0,0 3-3 0,0-3 0 16,0 2 0-16,0-2 1 0,0 0 1 0,0 0 0 15,0 0 0-15,0 0-2 0,0 2 1 0,0-2 0 16,0 0 1-16,0 3-1 0,0-3 0 16,0 0-3-16,0 2 4 0,0-2-1 0,0 0-1 15,0 2 1-15,0 1 1 0,3-3-3 0,-3 0 2 16,0 0 0-16,0 0-1 0,0 0 2 15,0 0-2-15,0 0 4 0,0 0 0 0,0 0 5 16,0 0 3-16,3 0 4 0,4-5 0 0,-4 3 1 16,0-5-4-16,6 0 0 0,-9 0-6 15,6-3 0-15,4 3-1 0,-4-2-1 0,3 2 0 16,-3 0-2-16,4 1 1 0,-4-1-1 0,3 3-2 16,-9-1 0-16,6 0 0 0,1 3-1 0,-7 0-3 15,3 2-2-15,-3 0-3 0,0 0-2 0,0 0-4 16,3 0 4-16,-3 0-1 0,0 0 2 15,0 2 2-15,0 0-1 0,0 3-1 0,0-3-1 16,0 1 3-16,0 1 0 0,0-1 2 0,0 1 3 16,0-1 4-16,0-1-1 0,0 1 0 0,0 2-1 15,0 0 3-15,0-3-2 0,0 5-1 0,0 0 3 16,0 0 0-16,0 2-2 0,-3 1 2 16,3-1 0-16,0 0-4 0,-3 1 3 0,3-1-2 15,0 2 2-15,0-1-2 0,0-2 1 0,0-1-2 16,0-2 2-16,0 2-3 0,0-3 1 0,0-2 1 15,0-2-1-15,3 0 3 0,-3 0 3 16,3 0 4-16,0-2 5 0,6-2 0 0,-9-6 2 16,6 3-3-16,4-3-3 0,-1-2 0 0,-3 1-1 15,7-3 0-15,-4 0 0 0,0 0 0 16,-3 0-1-16,7-3 0 0,-4 6-1 0,-3-2-3 16,7-1 0-16,-7 5-2 0,0-3-1 0,-3 0 1 15,6 3-1-15,-5 2-2 0,-1-2-4 0,3 4-3 16,0-2-12-16,-6 3-13 0,3-1-12 15,6 3-33-15,-2-3-68 0,-1 3-204 0,0 2-254 16,-3-3-877-16</inkml:trace>
  <inkml:trace contextRef="#ctx0" brushRef="#br0" timeOffset="148480.72">12583 7979 535 0,'0'0'235'0,"0"0"-7"15,0 0-24-15,0 0-33 0,0 0-20 0,0 0-18 16,0 0-21-16,0 0-9 0,0 0-17 16,0 0-13-16,0 0-12 0,0 0-5 0,0 0-3 15,-115 54-2-15,102-40-5 0,-2 7-6 0,6-2-6 16,-1 4-5-16,-2 4-3 0,9 1 3 0,-6 2-1 15,2 3-1-15,-2 0 0 0,9 5-3 16,-3-1 4-16,3 1 0 0,3-1 1 0,6-2-3 16,1-3-9-16,-1 0-4 0,6-2-6 0,-2-2-5 15,5-6-1-15,-2 4-7 0,3-5-10 0,-4 0-18 16,1-3-32-16,-1 1-96 0,1-8-324 0,-10-4-994 16</inkml:trace>
  <inkml:trace contextRef="#ctx0" brushRef="#br0" timeOffset="149480.49">12883 8218 242 0,'0'0'146'16,"0"0"5"-16,0 0 21 0,0 0 2 0,0 0-33 16,0 0-28-16,0 0-14 0,0 0-8 0,0 0-12 15,0 0-12-15,0 0-10 0,0 0-3 16,0 0-3-16,0 0 1 0,-65 50 5 0,62-33 3 15,-3-3-3-15,3 4-5 0,3-4-6 0,0 0-6 16,0-1-3-16,3-4 0 0,6 0 2 0,-6-4 4 16,7 0 9-16,-4-5 5 0,6 0 7 15,1-3-2-15,-4-4-6 0,13-4-13 0,-13-1-11 16,6-1-16-16,1-1-5 0,-4 3-5 0,-2 2-4 16,-4-1-6-16,3 3 0 0,-3 0-3 15,1 3-4-15,-4 1-3 0,-3 3-12 0,3 0-2 0,0 3 3 16,3 4 7-16,-3 4 8 0,0 6 7 15,-3 3-1-15,3 0 3 0,4 6 0 0,-4 2 1 16,3 2 0-16,3-2 1 0,-3-1 3 16,4 3-3-16,-4-2 3 0,3-5 1 0,-3 1-2 15,4 0 0-15,-7-6 1 0,0 1 2 0,3-3 1 16,0-2 1-16,-6-1 1 0,3-4 3 0,-3 1 1 16,0-4 6-16,0-1 6 0,0-3 7 0,-6 3 1 15,-3-3-3-15,3 1-10 0,-10-3-10 0,1 0-4 16,-1 0-1-16,-2 0-2 0,-4 0 0 15,0-5 0-15,0-2 0 0,-2 0-2 0,-4-4-2 16,-3-1-2-16,0-3-7 0,3-4-4 0,6 3-5 16,0 0 0-16,4-1 5 0,8 6 1 15,1 1 0-15,3 1-8 0,3 2-24 0,3 6-53 16,0-4-72-16,9 3-160 0,-6 2-176 0,3 0-869 0</inkml:trace>
  <inkml:trace contextRef="#ctx0" brushRef="#br0" timeOffset="149780.22">13401 8466 827 0,'0'0'322'0,"0"0"-101"16,0 0-3-16,0 0-20 0,0 0-48 0,0 0-48 16,0 0-33-16,0 0-10 0,0 0 6 0,0 0 1 15,0 0 2-15,0 0-7 0,0 0-13 16,0 0-15-16,44 115-13 0,-60-94-12 0,1-2-6 16,-1 4-6-16,1-2-6 0,-4-3-11 0,3-2-14 15,-5 0-20-15,5-2-39 0,1 0-87 16,9-7-226-16,-4-3-992 0</inkml:trace>
  <inkml:trace contextRef="#ctx0" brushRef="#br0" timeOffset="150414.09">13869 8158 1028 0,'0'0'329'0,"0"0"-79"0,0 0-81 0,0 0-68 16,0 0-51-16,0 0-39 0,0 0-17 15,0 0 1-15,0 0 5 0,0 0 3 0,0 0 3 16,0 0 1-16,0 0 7 0,0 0 9 0,-105 113 15 16,96-95 10-16,2-1 10 0,7-3 5 0,-3 2-2 15,3-7-7-15,0-1-7 0,0-1-7 16,3-4 5-16,1-1 12 0,5-2 9 0,0 0 2 15,0-9-8-15,7 0-16 0,-4-2-17 0,-2-1-11 0,11 3-7 16,-8-3-7-16,2 5-1 0,-5 0-2 16,5 3-3-16,-3 1-5 0,4 3-1 0,-1 0-3 15,1 10 2-15,-4-1 4 0,4 10 2 0,-4-3 4 16,-6 1 0-16,7 4 2 0,-4 0 4 16,-6 2 1-16,3 1 0 0,4-1 0 0,-4-1 0 15,0 1 0-15,-3 0-1 0,0 3 2 0,0-5 0 16,4 1 0-16,-4-1 1 0,-3-2 1 0,0-1 0 15,0-4-1-15,0-2 1 0,0 1-3 16,0-4 1-16,-10 0 1 0,7 0 2 0,0-4-5 16,-6 4-2-16,0-4-3 0,-4 0-1 0,1-1 1 15,-4 1 0-15,-2 0 1 0,2-3-3 0,-5-2 4 16,2 0-4-16,0 0-1 0,-9-5-8 16,7-2-10-16,-7 0-12 0,3-4-14 0,3-1-14 15,-6-2-13-15,13-1-15 0,-1-4-23 16,1 1-31-16,6-1-37 0,6-2-39 0,3 3-81 0,0 4-113 15,0 3-745-15</inkml:trace>
  <inkml:trace contextRef="#ctx0" brushRef="#br0" timeOffset="150897.21">13764 8033 314 0,'0'0'210'0,"0"0"6"0,0 0 32 0,0 0 17 16,0 0-8-16,0 0-26 0,0 0-33 0,0 0-41 16,0 0-29-16,0 0-25 0,0 0-24 15,0 0-18-15,0 0-15 0,0 0-8 0,-19-18-1 16,22 13 0-16,1-1 0 0,8-3-1 0,-6 0-3 15,3 0-4-15,4-3-5 0,2 3-2 0,-8-3-3 16,8 0-4-16,-3 5-5 0,1 0-4 16,2 0-5-16,-12 5-1 0,10 0-4 0,-7 2 1 15,3 0-4-15,-2 2-1 0,-1 5-2 0,-3 2 1 16,0 1 3-16,-3 4 1 0,0 0 3 16,0 0 1-16,0-1 0 0,-3 1-2 0,0-3-6 15,3 0-11-15,0-4-17 0,0 0-29 0,0-4-49 16,0-1-112-16,3-2-243 0,0 0-989 0</inkml:trace>
  <inkml:trace contextRef="#ctx0" brushRef="#br0" timeOffset="151180.22">14254 7758 478 0,'0'0'255'0,"0"0"-22"15,0 0 38-15,0 0 10 0,0 0-16 0,0 0-47 16,121 57-58-16,-106-43-49 0,10 4-33 0,-9 1-22 16,-1 2-15-16,-9 1-10 0,7 4-5 15,-1 6-4-15,-9-2-5 0,-3 4-4 0,0 6-7 16,0 2-5-16,-9 1-5 0,3 3-6 0,-10-1-17 15,4 7-15-15,-7-4-25 0,4 0-50 0,-4-1-144 16,0-14-253-16,10-9-892 0</inkml:trace>
  <inkml:trace contextRef="#ctx0" brushRef="#br0" timeOffset="154312.73">7497 9981 249 0,'0'0'211'0,"0"0"-34"0,0 0 22 16,0 0 5-16,0 0 5 0,0 0-7 16,0 0-30-16,0 0-28 0,0 0-27 0,0 0-13 15,0 0-16-15,0 0-9 0,-15-62-4 0,9 58-8 16,6-1-10-16,0 3-10 0,0-3-9 16,0 1-10-16,-3 1 0 0,3-1-1 0,0 1-4 15,0-1 1-15,0-1-2 0,0 0-1 0,-7 3 0 16,7-3-1-16,0 3-4 0,0-5 4 0,0 5-1 15,0-1-1-15,0 1 2 0,0 2 0 16,0-2-1-16,0 2-5 0,0 0-4 0,0 0-13 16,0 0-18-16,0 2-11 0,0 5 3 0,0 7 8 15,0 2 18-15,0 7 14 0,0 5-2 0,0 1-3 16,7 2-3-16,-7 4-3 0,3-2 1 16,-3 2-1-16,6 2-1 0,-3 1 3 0,-3-2-1 15,3 1 2-15,-3-2-2 0,0-4 1 0,3-1 0 16,-3-4-3-16,0 0 2 0,0-4-7 0,0-1-5 15,-3-5-9-15,0 0-21 0,0-4-26 0,3-1-46 16,-6-1-94-16,3-3-217 0,3 0-145 16,0-5-713-16</inkml:trace>
  <inkml:trace contextRef="#ctx0" brushRef="#br0" timeOffset="154696.5">7395 10336 1116 0,'0'0'435'0,"0"0"-190"0,0 0-106 0,0 0-29 16,0 0-13-16,0 0-7 0,0 0-18 16,0 0-30-16,0 0-21 0,0 0-11 0,0 0-2 15,0 0 3-15,0 0 7 0,0 0 2 0,112-122 0 16,-91 117 4-16,7 5-1 0,3 0-1 0,-3 0-3 15,0 5-1-15,-3 2-1 0,-3 0-6 0,-1 2 0 16,4 7-3-16,-6-4 2 0,-4 4 5 0,-5-2 4 16,2 1 2-16,-6 4 3 0,-3-1 1 15,-3 1 0-15,0 0-2 0,0-1 0 0,0-3 1 16,-6 4 0-16,-3-3-1 0,-7 3-7 0,1-5-1 16,-7-3-4-16,-3 3-2 0,4-2-5 15,-7-4-1-15,3-1-5 0,-3 2-4 0,-3-4-5 16,0 0-12-16,0-3-18 0,0 0-25 0,-6-2-36 15,6 0-48-15,6 0-52 0,0 0-24 0,3 0-2 16,10 0-33-16,-3 0-49 0,11-2-53 16,4 0-567-16</inkml:trace>
  <inkml:trace contextRef="#ctx0" brushRef="#br0" timeOffset="155063.53">8167 10256 1551 0,'0'0'424'0,"0"0"-153"0,0 0-89 0,0 0-50 16,0 0-41-16,0 0-31 0,0 0-24 0,0 0-14 16,0 0 1-16,0 0 9 0,0 0 8 15,0 0 1-15,0 0-7 0,0 0-14 0,90 0-9 16,-68 0-7-16,-7 0-2 0,4 2-4 0,-7 0-7 15,4 0-9-15,-7 3-20 0,0 0-40 0,4-3-82 16,-7 5-184-16,-3 0-277 0,-3-5-883 0</inkml:trace>
  <inkml:trace contextRef="#ctx0" brushRef="#br0" timeOffset="155229.5">8245 10451 1660 0,'0'0'394'15,"0"0"-304"-15,0 0 6 0,0 0 44 0,0 0 31 16,0 0 1-16,0 0-35 0,0 0-51 0,0 0-43 16,0 0-25-16,0 0-12 0,0 0-11 15,121-30-15-15,-106 30-33 0,7 0-103 0,-13 0-387 16,7 0-1031-16</inkml:trace>
  <inkml:trace contextRef="#ctx0" brushRef="#br0" timeOffset="155879.53">8893 9981 474 0,'0'0'205'0,"0"0"39"16,0 0 21-16,0 0-2 0,0 0-27 0,0 0-44 16,0 0-48-16,0 0-37 0,0 0-36 0,0 0-31 15,0 0-26-15,0 0-16 0,0 0-6 0,0 0 5 16,6-12 10-16,3 26 9 0,4 3 6 15,-7 1 0-15,3 6 1 0,0 1-2 0,1 2 0 16,-7 1 0-16,6 2-3 0,0 0-3 0,-2-1-4 16,-1-1-3-16,0 0-1 0,3-2-3 15,-6-4-1-15,1-1-1 0,2 0-3 0,-3-5-1 16,-3-2-4-16,6 0-5 0,-6-5-14 0,3-1-22 16,3 2-46-16,-3-6-141 0,1 1-251 0,-4-3-908 15</inkml:trace>
  <inkml:trace contextRef="#ctx0" brushRef="#br0" timeOffset="156246.04">8998 10295 855 0,'0'0'287'0,"0"0"-53"16,0 0-34-16,0 0-30 0,0 0-30 15,0 0-33-15,0 0-38 0,0 0-34 0,0 0-17 16,0 0-3-16,0 0 3 0,0 0 0 0,0 0 4 16,0 0-5-16,75-93 0 0,-57 93-4 0,7 0 0 15,-3 2-4-15,3 5-4 0,-1 0 1 16,-2 5-2-16,3-3 2 0,0 3-2 0,-10 2 4 16,4-3 1-16,-7 3 1 0,4-1 4 0,-13 3 8 15,6-2 8-15,0 3 7 0,-9-1 3 16,0 0 1-16,0 3-2 0,-3-4 0 0,-6 1-2 0,0 1-3 15,-1-4-3-15,-8 4-5 0,5-3-4 16,-8-5-5-16,2 3-6 0,-3-3-5 0,-2-1-3 16,2-3-6-16,-3 2-8 0,0-5-6 0,3 0-11 15,1 1-10-15,2-1-13 0,7 0-12 0,-1-2-30 16,4 0-48-16,3 3-114 0,3 1-177 16,0-1-66-16,3-1-630 0</inkml:trace>
  <inkml:trace contextRef="#ctx0" brushRef="#br0" timeOffset="156546.79">9767 10315 2079 0,'0'0'259'0,"0"0"-197"0,0 0-23 0,0 0 22 15,0 0 14-15,0 0-6 0,0 0-21 0,0 0-24 16,0 0-15-16,127-12-3 0,-108 12-7 0,3 0-4 15,5 3-8-15,-2-1-18 0,3 0-56 0,-9 0-249 16,-7 1-1167-16</inkml:trace>
  <inkml:trace contextRef="#ctx0" brushRef="#br0" timeOffset="158513.38">10449 8167 250 0,'0'0'118'16,"0"0"25"-16,0 0 26 0,0 0 24 15,0 0-5-15,0 0-4 0,0 0-5 0,0 0-14 16,0 0-16-16,0 0-24 0,0 0-22 0,0 0-11 16,0 0-16-16,0 0-17 0,-6-42-16 0,6 42-24 15,0 0-15-15,-3 0-17 0,3 0-15 16,0 0-21-16,0 0 0 0,0 3 10 0,0 1 15 16,0 3 22-16,0 0 7 0,0 3 2 0,0-1-1 15,0 5 2-15,3 0 1 0,-3 2 1 16,0 3 0-16,0 0 0 0,0 2 1 0,0 0 0 15,0 5 1-15,0-1-2 0,0-2-2 0,0 0-3 16,0 0-1-16,0-4 0 0,-3-1-1 0,3-4 0 16,0-3 0-16,0-4 1 0,0 0 0 15,0-3 3-15,0-4 0 0,0 3 8 0,0-3 11 16,0 0 21-16,0 0 21 0,0 0 21 0,0 0 4 16,0-3-18-16,0 1-24 0,0-3-28 0,0-2-21 15,0 3-6-15,0-2-3 0,0-1-4 0,0 0-4 16,0 0-2-16,0 0 2 0,0-2 1 0,3-1 3 15,0 3 1-15,6-2-1 0,-9 0 3 16,7-1 1-16,-1 1 4 0,0-2 0 0,7 1-1 16,-10 2 3-16,6 1-2 0,-3-2 2 0,-3 2-1 15,7 2 1-15,-10 3-2 0,3 0-2 16,-3-1-4-16,0 3-3 0,0 0-4 0,0 0-5 16,0 0-3-16,3 0 3 0,-3 0 5 0,0 0 9 15,6 3 6-15,-6-1 0 0,3-2 1 0,-3 2-2 16,3 1 2-16,-3-1-2 0,3 2 0 15,-3-1 0-15,3 1 1 0,4 1 0 0,-7 0 1 16,0-1 0-16,0 2 1 0,3 1 0 0,-3-2-1 16,0 4 2-16,3 0 0 0,-3 1 0 15,0-1 1-15,0 0-1 0,0 3 0 0,0 0 1 16,0-1 0-16,0-1 0 0,0 0 1 0,0 2-3 16,0-3 1-16,-3 3-1 0,3-3-1 0,0 3 2 15,0-6 1-15,0 6-1 0,0-5 0 0,0 2 0 16,0-4-1-16,0 0-2 0,0-1 1 15,0 1 0-15,0 0-2 0,0-2 2 0,0 2 0 16,0-1 1-16,0 1 0 0,0 0 0 0,0 2-2 16,0-3 1-16,3 3 0 0,-3 3 0 0,0-3 0 15,0 2 0-15,6 3 1 0,-6-3-1 0,0 0 1 16,3 0-1-16,-3-2-2 0,3-1 0 16,-3-1 2-16,3 0-5 0,0-3-3 0,4 0-21 15,5-2-64-15,-6 0-281 0,-3 0-1054 0</inkml:trace>
  <inkml:trace contextRef="#ctx0" brushRef="#br0" timeOffset="159780.65">10614 8600 1 0,'0'0'182'16,"0"0"-91"-16,0 0-45 0,0 0-16 0,0 0-13 15,0 0-6-15,0 0 0 0,0 0-5 0,0 0 0 16,0 0 0-16,0 0 0 0,0 0 2 15,0 4 4-15,0-4 1 0,6 3 2 0,-6-3 2 16,0 0-4-16,0 0 0 0,0 0-3 0,0 2 0 16,0-2-1-16,0 2 1 0,0-2 1 0,0 0 0 15,0 3 4-15,0-3-3 0,0 0 2 0,0 2 2 16,0-2 2-16,0 0-2 0,0 0 2 16,0 0-6-16,0 0-1 0,0 0-2 0,0 0-1 15,0 0-4-15,0 0-8 0,0 0-13 0,0 0-28 16,0 0-24-16,0 0-17 0,0 0-411 0</inkml:trace>
  <inkml:trace contextRef="#ctx0" brushRef="#br0" timeOffset="160016.66">10614 8600 0 0</inkml:trace>
  <inkml:trace contextRef="#ctx0" brushRef="#br0" timeOffset="160480.29">10614 8600 0 0,'-59'63'0'0,"59"-63"0"0,-3 0 0 0,3 0 0 0,0 2 0 0,0-2 0 16,0 0 0-16,0 2 0 0,0-2 0 0,0 0 0 16,0 0 0-16,0 0 0 0,0 0 79 0,0 0 1 15,0 0-8-15,0 0-17 0,0 3-2 16,0-3-9-16,0 0-7 0,0 0 4 0,0 0 6 16,0 0 7-16,0 0-2 0,0 0-6 0,0 2-10 15,0-2-6-15,0 0-3 0,0 0-2 0,0 2-2 16,0-2-1-16,0 2-4 0,0 1-2 15,3-3-3-15,-3 2-3 0,0-2-2 0,0 2-2 16,0 1 0-16,0-3 0 0,0 0 1 0,0 2 1 16,0-2 4-16,0 0 3 0,0 2 5 0,0-2 10 15,0 0 6-15,0 0 5 0,0 0 2 0,0 0 0 16,0 0-1-16,0 0-2 0,0 0-4 0,0 0-6 16,0 0-10-16,0 0-7 0,0 0-8 15,0 0 1-15,0 3 2 0,0-3 5 0,0 2 2 16,6-1 0-16,-6 2-1 0,0-1-3 0,0 3 0 15,0-3-2-15,0 3-2 0,0-1-1 0,3 1-1 16,-3 2-2-16,3-3 2 0,-3 3 1 16,3-2 0-16,-3 2 3 0,3 0 2 0,-3 0 0 15,0-2 1-15,7 2-3 0,-4-3 1 0,0 3 0 16,3 0 0-16,-6-2 1 0,3 2 0 16,0-4 0-16,0 4-2 0,0 0-2 0,-3 0 0 15,7 0-1-15,-4 0 2 0,6 0-1 0,-6 0 2 16,0-2-1-16,0 4-4 0,3-4 2 0,-6-1-1 15,4 1 2-15,-1 0 0 0,3-3-1 16,-6 0 2-16,3 1 0 0,-3-1 3 0,0-2 2 16,0 0 5-16,0 0 9 0,3 0 3 0,-3 0-4 15,0 0-5-15,3 0-19 0,0-2-34 0,3-1-76 16,-6 1-258-16,4 0-921 0</inkml:trace>
  <inkml:trace contextRef="#ctx0" brushRef="#br0" timeOffset="162580.1">10328 10039 305 0,'0'0'180'0,"0"0"-19"16,0 0 23-16,0 0 12 0,0 0 7 0,0 0-11 15,0 0-19-15,0 0-21 0,0 0-31 0,0 0-17 16,0 0-13-16,0 0-9 0,-3-63-10 15,3 61-4-15,0 2-8 0,-3-2-5 0,3 2-5 16,0 0-13-16,0 0-10 0,0 0-12 0,0 0-16 16,0 0-12-16,0 0-15 0,0 0-16 0,0 2 5 15,0 3 8-15,0 2 16 0,0 0 20 0,6 4 6 16,1 3 5-16,-4 3 1 0,0-3-1 16,6 4-1-16,-3 2 2 0,-3 1-1 0,4 0 1 15,-4 0-2-15,0 0 0 0,3-2 0 0,-3 2-2 16,0-2-1-16,0-3-2 0,0-2-1 0,-3-2-3 15,0-3 2-15,0-2-2 0,7-5 4 16,-7 1 4-16,0-1 6 0,0-2 12 0,0 0 10 16,3 0 13-16,-3 0 6 0,0-5-11 0,0 1-14 15,3-8-17-15,-3 5-12 0,6-2-5 0,-3 0-4 16,0-3 1-16,0 5-8 0,0 0 0 16,-3 0 0-16,7 0-1 0,2 2 0 0,-6 1-3 15,0 1 2-15,3-1-1 0,0 1 2 0,1 1-1 16,2 0 1-16,-3-1 0 0,4 2 1 15,-10 1 4-15,6-2 2 0,3 2 1 0,-6 0 0 16,3 0 3-16,-6 0-5 0,7 0 0 0,-7 0 0 16,0 0-1-16,0 0 0 0,0 0-1 0,0 2 3 15,0-1 1-15,0 2 3 0,0-1 1 16,0 3 2-16,0-3-2 0,0 0 1 0,0 1-1 0,0-3 0 16,0 2-1-16,0-2-1 0,0 0-1 15,0 0-1-15,0 2 1 0,0-2 0 0,0 0 0 16,3 0 2-16,-3 0-1 0,0 0-1 0,0 0 2 15,0 0-1-15,0 0 1 0,0 0-1 0,0 0 3 16,0 0-3-16,0 0 1 0,0 0-1 16,0 3-2-16,0-3 1 0,0 2 0 0,0 3 3 15,0-3-2-15,0 3 0 0,3-1-1 0,-3 1 1 16,0 0 3-16,6 2-3 0,-6 0 2 16,0-3-2-16,0 1-1 0,3-1 0 0,-3-1 1 15,0 1 0-15,0-1 0 0,3-1 2 0,-3 0-4 16,0-2 2-16,0 0 1 0,0 0 2 0,0 3 1 15,0-3-2-15,0 0-1 0,0 0 1 16,0 0 1-16,0 0-1 0,0 2-2 0,0-2 1 16,0 2 1-16,0-2-1 0,3 3 1 0,-3-1 1 15,0-2 0-15,0 2-2 0,0 1-1 0,0-1 1 16,0-1 0-16,0 2-1 0,0-3 2 0,3 2-4 16,-3-2 2-16,0 2-1 0,0-2 2 0,0 0 1 15,0 0-2-15,0 3 4 0,0-3-2 16,0 0 3-16,0 0 1 0,0 0-1 0,0 0-1 15,0 0-3-15,0 0 2 0,0 2-1 0,0 2 1 16,0-1-1-16,0 1 0 0,0 3-1 0,0 0 0 16,0 0 0-16,0 3-1 0,0-1 1 15,0-2-2-15,0 2 0 0,0 1 1 0,0-1 1 16,0 0 0-16,0-1-1 0,0-1 1 0,0 3-1 16,0-3 1-16,0 0 2 0,0 0-1 15,0-1-2-15,0 1 2 0,0 0 0 0,0 0 2 16,0-2 0-16,0 2 1 0,0 0 0 0,0 0-1 15,-3 0-2-15,3 0-1 0,0 0-2 0,0-1 2 16,0 1-2-16,0 2 1 0,0-2-1 16,0 2 0-16,3 1 1 0,4-1-3 0,-7 0 1 15,6 3 0-15,0-3 2 0,0 3 0 0,0-3 0 16,-6-2-3-16,7-1 2 0,-1-1 1 0,0 1 0 16,-3-1-2-16,0-3 2 0,-3 3 0 15,3-5 0-15,0 2 0 0,-3-2 0 0,0 0 2 16,7 0 2-16,-4 0 3 0,3 0 2 0,0-2 1 15,6-3-1-15,-5-2-2 0,8 1-5 0,1-3-5 16,2-2-3-16,4-1-7 0,-3 0-14 0,-1 3-26 16,4 2-63-16,-4 3-152 0,1 1-324 15,-10 1-910-15</inkml:trace>
  <inkml:trace contextRef="#ctx0" brushRef="#br0" timeOffset="164396.2">11482 9896 182 0,'0'0'199'16,"0"0"-41"-16,0 0 32 0,0 0 29 0,0 0 13 15,0 0-3-15,0 0-16 0,0 0-25 0,0 0-21 16,0 0-19-16,0 0-20 0,0 0-17 16,0 0-28-16,0 0-27 0,-22-75-25 0,13 75-22 15,3 0-18-15,-4 0-11 0,1 4-8 0,-3 6 0 16,-1 2 2-16,-2 2 3 0,-1 7 9 0,1-2 1 15,-1-1 4-15,4 1 3 0,-1-1-2 16,7 5 3-16,-6-5-1 0,-1 3 2 0,10 0 0 16,-3-2-1-16,6-4 0 0,0-1-3 0,0 0 2 15,0-5 0-15,6 0 3 0,0-4 3 0,7 2 5 16,-4-5 9-16,7 1 7 0,-1-3 9 0,4 0 2 16,-1-5 2-16,7-4-1 0,-6-3-5 15,6 1-2-15,-7-6-4 0,1 0-3 0,-4-2-2 16,1 1-1-16,-1-3-5 0,1 0-1 0,-7-7 1 15,4 6-2-15,-4-6 0 0,0-2-3 16,-3-1-2-16,1 5-2 0,-4 0 0 0,0-2-1 16,-3 5-3-16,0 1-6 0,-3-1-18 0,-7 2-17 15,4 2-19-15,-9 3-29 0,-1-1-13 0,-9 6-27 16,4 0-22-16,-7 2-22 0,-3 4-6 16,0 3 15-16,0 2 24 0,3 0 30 0,0 7-1 15,6 5-39-15,0-2-42 0,10 2 3 0,3-8-432 0</inkml:trace>
  <inkml:trace contextRef="#ctx0" brushRef="#br0" timeOffset="164763.46">11894 9664 134 0,'0'0'28'15,"0"0"-52"-15,0 0-114 0</inkml:trace>
  <inkml:trace contextRef="#ctx0" brushRef="#br0" timeOffset="165813.37">11919 9719 180 0,'0'0'188'0,"0"0"-54"0,0 0 17 0,0 0 20 15,0 0 9-15,0 0-6 0,0 0-27 0,0 0-26 16,0 0-17-16,0 0-14 0,0 0-9 16,0 0-7-16,0 0-9 0,0 0-4 0,3-23 0 15,-3 23 3-15,0 0 4 0,0 0-3 0,0 0-11 16,0 0-6-16,0 0-10 0,0 0-5 0,0 0-3 16,0 0-4-16,0 0-5 0,0 0-2 15,0 0-2-15,0 0-2 0,0 0-1 0,0 0-5 16,0 0 0-16,0 0 0 0,0 0-3 0,0 0 3 15,0 0 0-15,0 0-1 0,0 0 6 0,0 0 6 16,0 0 5-16,0 0 4 0,0 0 0 0,0 0-2 16,0 0-2-16,0 0-5 0,0 0-6 15,0 0-4-15,0 0-8 0,0 0-5 0,0 0-4 16,0 0-5-16,0 0-3 0,0 0-3 0,0 0 2 16,0 0 5-16,0 0 4 0,0 0 3 15,0 0 0-15,0 0 1 0,0 0-1 0,3 0 3 16,-3 0 2-16,0 0 1 0,0 0 2 0,0 0 1 15,0 0 7-15,0 0 6 0,0 0 3 0,0 0 5 16,0 0-3-16,0 0-3 0,0 0-4 16,0 0-5-16,0 0-4 0,0 0 1 0,0 0-4 15,0 0 3-15,0 0-4 0,0 0-3 0,0 0 0 16,0 0-5-16,0 0-5 0,-3 0-7 0,3 0-3 16,0 3-2-16,-3-3 0 0,3 0 3 15,0 2 3-15,0-2 3 0,0 0 1 0,0 2 1 16,0-2-3-16,0 0-1 0,0 0 0 0,0 0-2 15,0 0-6-15,0 0-10 0,0 0-9 0,0 0 4 16,0-2 3-16,3 0 11 0,6-3 11 0,-2 3-2 16,-1-3 0-16,0 0 2 0,0 1 2 15,0-1 3-15,1 3 3 0,-4-1 3 0,3 1 0 16,-3 0 3-16,-3 2 6 0,0-3 7 0,0 1 11 16,0 0 10-16,0-1 2 0,0 1 3 0,0 0-2 15,0-3-2-15,0 0 1 0,-3-2-2 16,-3 5-5-16,3-3-4 0,-4-2-6 0,-2 3-9 15,6-1-5-15,-9 2-6 0,5-2-1 0,-5 0 0 16,6 3-3-16,0 0-2 0,-7-1-4 16,7 3-5-16,0 0-4 0,0 0-7 0,-1 0 0 15,-2 5-1-15,6 4-1 0,-6-1 7 0,3 2 1 16,-4-1 7-16,4 5 2 0,0-2 5 0,0 2-1 16,-4 0 1-16,4 2 4 0,0 0 0 15,0-3 1-15,3 6 0 0,-7-3 1 0,4 5 0 16,6-3 2-16,-9 1-3 0,6 1 3 0,0 1 1 15,-1 0 0-15,4 0-1 0,-6-1 2 0,6-1-2 16,0-2 2-16,-3 2-2 0,3 0 0 0,0-1 1 16,-3-1 1-16,3-1 3 0,-6 0-1 15,3-1 1-15,-3 2 0 0,-4-6 0 0,7 1 0 16,-6-1-2-16,3-4-1 0,-1 3 0 0,-2-3-1 16,6-3-2-16,-6 1 3 0,-4-5-2 0,7 0 3 15,3 0-3-15,-3-2-2 0,0-3-6 0,-4-2-5 16,7 0-10-16,0-2-10 0,-3-1-11 15,6 1-10-15,0 0-5 0,0 0 3 0,6-1 10 16,-3 1 12-16,7 0 12 0,-4 3 9 0,3 1 7 16,-3-2 4-16,7 3 3 0,-1 1 1 15,-6 1 3-15,10 0 3 0,-4 2-2 0,4 0 1 16,-4 0-4-16,0 0-3 0,1 4 2 0,-1 3 0 16,4 0 2-16,-7 1 3 0,7 2 0 15,-4-3 0-15,-3 4 0 0,7-1-2 0,-4 1 2 16,4-2-1-16,-4 1-1 0,4-3-3 0,-4 4-3 15,4-1 2-15,-1 1-4 0,-3 0-9 0,-2 0-23 16,2-1-64-16,1-1-327 0,-10-4-982 0</inkml:trace>
  <inkml:trace contextRef="#ctx0" brushRef="#br0" timeOffset="166379.5">11249 10373 55 0,'0'0'286'15,"0"0"-181"-15,0 0 5 0,0 0 22 16,0 0 0-16,0 0 24 0,0 0 6 0,0 0 3 16,0 0-2-16,0 0-16 0,0 0-23 0,0 0-20 15,0 0-26-15,0 0-27 0,-40-14-18 0,40 14-24 16,0 0-11-16,3 0 0 0,3 0 7 15,0 0 15-15,10 0 20 0,-1 2 18 0,10 1 12 16,3-1 12-16,3-2 6 0,6 5 5 0,7-5-5 16,-1 0-10-16,4 2-17 0,-1-2-23 15,4 0-14-15,-4 0-10 0,7 0-9 0,-6 0-4 16,-1 0-2-16,-2 0-8 0,-7 0-5 0,3 0-16 16,-6 0-28-16,-3 2-65 0,-6 1-223 0,-16-3-891 15</inkml:trace>
  <inkml:trace contextRef="#ctx0" brushRef="#br0" timeOffset="167279.57">11476 10890 241 0,'0'0'171'0,"0"0"-14"0,0 0 4 0,0 0-30 0,0 0-24 16,0 0-20-16,0 0-8 0,0 0-1 15,0 0-3-15,0 0-11 0,0 0-5 0,0 0 0 16,0 0-3-16,0 0 3 0,-28-14-4 0,25 12-8 15,-7 0-7-15,7-1-8 0,-6 2-6 0,3-1-6 16,-7 2-2-16,4-2-4 0,3-1-3 16,-10 3-5-16,7 0-3 0,-3 0-1 0,-1 3-3 15,1 1 0-15,-1 0-2 0,7 3-1 0,0 0-4 16,0 2-2-16,3 0-4 0,-4 1 1 16,4 4 4-16,3 0 3 0,0-1 4 0,0 4 7 15,3-4 2-15,4 1 7 0,2-5 7 0,0 2 8 16,4-1 10-16,2-3 17 0,-2-5 15 15,5-2 10-15,-2 0 7 0,-1-7-5 0,4-5-10 16,-1-4-13-16,7-2-12 0,-9-5-14 0,-1-2-13 16,4-3-8-16,-4-2-5 0,1 3-3 0,-7-1-1 15,4 3 1-15,-7-1-1 0,0 4-4 0,0 1-2 16,-6 0-4-16,0 2-7 0,0 5-12 16,-6-2-10-16,0 5-12 0,-7-2-16 0,1 3-17 0,0 1-24 15,-7 2-38-15,-3 2-55 0,-3 3-67 16,1 2-65-16,-1 0-20 0,0 0 58 0,6 2-318 15,13 1 609-15</inkml:trace>
  <inkml:trace contextRef="#ctx0" brushRef="#br0" timeOffset="168580.42">12576 10193 430 0,'0'0'182'0,"0"0"2"0,0 0-2 16,0 0-10-16,0 0-13 0,0 0-32 0,-96 143-24 15,84-113-20-15,-1 5 5 0,7-1 8 16,-3 0 3-16,6 1-3 0,3-1-14 0,0 1-15 15,0-3-18-15,6-1-13 0,6-5-12 0,1-2-15 16,2-1-11-16,1-2-16 0,6-2-32 16,-1 0-62-16,-5-7-203 0,-7-3-1066 0</inkml:trace>
  <inkml:trace contextRef="#ctx0" brushRef="#br0" timeOffset="169496.89">12914 10303 4 0,'0'0'68'0,"0"0"-56"16,0 0-10-16,0 0-6 0,0 0-1 15,0 0 0-15,0 0-12 0,0 0-2 0,0 0-3 16,0 0 8-16,0 0 19 0,0 0 30 0,0 0 20 16,0 0 14-16,10 30-9 0,-10-37-8 0,3 0 14 15,-3 0 42-15,3 1 50 0,-3-1 49 16,3 1 30-16,-3-1 8 0,6-3-4 0,-6 6-5 16,0 1-25-16,0-1-30 0,0 4-24 0,0-3-32 15,0 3-29-15,0 0-33 0,0 0-32 16,-6 5-24-16,0 2-9 0,-4 7 0 0,1 1 1 15,-3 6 4-15,-4 0-3 0,1 2 0 0,2 3-1 16,1-2-3-16,6 0 0 0,-7-1 1 0,7 0-1 16,0-2 0-16,3-4 0 0,3 0-1 15,0-6 2-15,0-4 0 0,9-2 1 0,-3-5 10 16,7 0 9-16,-1-2 2 0,4-8 5 0,-7 1-6 16,13-5-6-16,-13 1-5 0,13-3-4 0,-13 4-4 15,3 1-3-15,-2 4-1 0,2-3-4 0,-3 8-2 16,1 0-5-16,2 2 2 0,-3 0-5 15,4 7 3-15,-1 2 5 0,1 3 5 0,-4 2 3 16,3 4-1-16,1 2 2 0,-1-1 0 0,4 6 2 16,-10-2 2-16,6 3 0 0,1-2-1 0,-7 0 1 15,3-1 0-15,3 0 1 0,-8-2 0 16,2-3 1-16,0 0 2 0,-3 1 1 0,-3-3 2 16,0 3 0-16,0-3 1 0,0-2-1 0,-9-4 0 15,3 7 0-15,-4-6-1 0,1 1-3 0,-3-3-1 16,-1 1 0-16,-5-3-2 0,2 0 2 15,1-3-2-15,-7 1 3 0,3-3 1 0,1 0-2 16,-10-2 0-16,6 0-1 0,-6-2-3 0,0-3-1 16,-3-1-1-16,3-6-4 0,-3 3-5 15,7-5-2-15,-1 2-4 0,3-2-4 0,6 0 1 16,7 6-3-16,-3-1-8 0,9 2-19 0,3 0-40 16,0 0-73-16,0 2-149 0,0 0-193 0,3 1-888 15</inkml:trace>
  <inkml:trace contextRef="#ctx0" brushRef="#br0" timeOffset="169812.74">13445 10676 807 0,'0'0'378'0,"0"0"-31"0,0 0-81 15,0 0-67-15,0 0-52 0,0 0-42 0,27 123-34 16,-39-93-33-16,0 2-16 0,5-3-12 15,-8 4-6-15,3-3-5 0,-4-4-4 0,1-2-13 16,-1-3-23-16,1 0-47 0,-1-7-111 0,4-2-266 16,9-5-927-16</inkml:trace>
  <inkml:trace contextRef="#ctx0" brushRef="#br0" timeOffset="184912.5">11770 10644 101 0,'0'0'196'0,"0"0"-62"0,0 0 26 0,0 0 35 16,0 0 9-16,0 0-8 0,0 0-17 0,0 0-10 16,0 0-4-16,0 0-13 0,0 0-8 0,0-73-8 15,0 68-13-15,0 0-8 0,0 3-13 0,3 0-13 16,-3 2-22-16,0 0-21 0,0 0-21 15,0 0-13-15,0 0-6 0,0 0-4 0,6 4 3 16,-6 3 5-16,4 0 3 0,-1 5 5 0,0 4 7 16,0 3 6-16,-3-1 4 0,6 2 0 0,-6 3-7 15,0 1-4-15,0-3-7 0,0 0-3 0,0-2-5 16,0 2-2-16,0 0-2 0,0-5-1 16,0 1-1-16,3-1-2 0,-3-6-2 0,0 0 0 15,3-1-5-15,-3-2-5 0,0-2-13 0,6-3-15 16,-6 0-22-16,0-2-43 0,0 0-85 0,0 0-234 15,0 0-590-15,0 0-117 0</inkml:trace>
  <inkml:trace contextRef="#ctx0" brushRef="#br0" timeOffset="185295.51">11792 10771 738 0,'0'0'262'0,"0"0"12"0,0 0-10 0,0 0-21 16,0 0-42-16,0 0-52 0,0 0-43 15,0 0-23-15,0 0-7 0,0 0-11 0,0 0-8 16,0 0-5-16,0 0-6 0,0 0-6 0,118-41-4 15,-103 41-5-15,4 2-3 0,-7 5-2 16,10-2-4-16,-13 2-3 0,7-1-2 0,-7 1-2 16,-3 0-1-16,4 2 0 0,-7 0 4 0,0 1 4 15,-3 1 8-15,0 1 3 0,0 2 2 0,-6 0-5 16,-4 0-6-16,1-4-6 0,-3 2-4 16,-4-1-5-16,1 1-2 0,-1-3-2 0,1-2-4 15,-1-2-2-15,1 0-3 0,2-3-2 0,1 0-8 16,2-2-6-16,-2 0-18 0,6 0-27 0,3 0-55 15,0 0-146-15,3 0-343 0,0 0-927 0</inkml:trace>
  <inkml:trace contextRef="#ctx0" brushRef="#br0" timeOffset="186495.6">13919 10262 195 0,'0'0'465'0,"0"0"-231"15,0 0 28-15,0 0-6 0,0 0-5 0,0 0-27 16,0 0-44-16,0 0-36 0,0 0-26 0,0 0-26 16,0 0-21-16,0 0-24 0,0 0-21 15,0 0-19-15,3-41-10 0,-3 41-2 0,0 4 2 16,0 3 7-16,0 3 6 0,-3 1 5 0,-3 5 3 15,0 1 6-15,-1 0-1 0,4 2-1 0,-6-1-7 16,6-1 1-16,0-3-2 0,-3 0-3 0,6-3-2 16,0-2-2-16,0 0-1 0,0-2 1 15,6-3-1-15,-3 1 1 0,3-3 9 0,3-2 4 16,4 0 6-16,-4-4-3 0,3-3-7 0,13-4-9 16,-9 0-6-16,2-3-7 0,-2 0-3 0,-1 2-3 15,1 0 0-15,-4 3-1 0,1 0-2 16,-4 4-2-16,0 3-1 0,-9 2-4 0,3 0 4 15,7 7 5-15,-7 4 7 0,-3 3 7 0,3 3 1 16,-3 8 2-16,3 0-1 0,-3 3 2 0,0 4 1 16,6 1-1-16,-3 0-1 0,0 2 1 15,7 2-3-15,-4-5 0 0,3 0 0 0,-3-1 2 16,7-6 0-16,-1 0-1 0,-9-4 3 0,10 2-1 16,-7-5-1-16,3 1 0 0,-6-5-2 15,0-1 0-15,4-2 2 0,-7-1 1 0,0-3 7 16,0 0 4-16,-7-3 4 0,1 1-2 0,-6 0-4 15,-4-3-5-15,-2 0-2 0,-4-2-1 0,0 0-2 16,-6 0 0-16,0 0 1 0,7-2 2 0,-7-3-1 16,-3-2 1-16,3 0-3 0,-3-4 1 15,3-1-5-15,3-3-7 0,-3-1-9 0,13-1-11 16,-1 1-14-16,7 0-25 0,6 2-59 0,3 0-178 16,0 5-291-16,3 2-901 0</inkml:trace>
  <inkml:trace contextRef="#ctx0" brushRef="#br0" timeOffset="187079.01">13872 10025 55 0,'0'0'223'15,"0"0"-114"-15,0 0 15 0,0 0 42 16,0 0 36-16,0 0 12 0,0 0 5 0,0 0-2 16,0 0-5-16,0 0-7 0,0 0-18 0,0 0-24 15,0 0-20-15,0 0-11 0,-12-4-13 16,12 1-11-16,0 3-10 0,0-2-20 0,0 0-10 15,0-3-12-15,0 0-11 0,0 1-12 0,6-6-12 16,-3 3-6-16,4-2-3 0,2 0-1 0,3-4-4 16,-6 1 0-16,10-2-7 0,-1 0 0 15,1 1 0-15,-4 3 0 0,4 3 0 0,-4 0-2 16,-6 5 0-16,4 0-3 0,2 2 0 0,-9 0-2 0,3 4 0 16,4 6 0-16,-4 1 1 0,3 1 4 15,-6 4 2-15,0 0 0 0,4 0 0 0,-4 2-2 16,-3 1 3-16,0-3 2 0,3 3-1 0,-3-3 1 15,0-2-2-15,0-4-1 0,0 0-4 16,0-3-2-16,0 0-12 0,0-5-17 0,0 0-32 16,0 1-60-16,0-3-161 0,0 0-349 0,0 0-921 15</inkml:trace>
  <inkml:trace contextRef="#ctx0" brushRef="#br0" timeOffset="187445.59">14452 9739 799 0,'0'0'272'0,"0"0"4"0,0 0 1 0,0 0-14 15,0 0-25-15,0 0-33 0,140 35-38 0,-112-21-28 16,3 0-22-16,0 5-24 0,-3 0-14 16,3 2-18-16,-3 5-13 0,-1-1-10 0,-8 1-9 15,9 3 0-15,-13 4-6 0,4 2 6 0,-13 1-4 16,4 5-3-16,-7 4-4 0,-3 0-8 0,-7 2-6 15,-5 0-1-15,-7 2-1 0,-5 5-1 16,2-4-3-16,-9 3-11 0,3-3-15 0,-3 3-27 16,0-3-47-16,-6-1-114 0,15-11-354 0,4-14-1023 0</inkml:trace>
  <inkml:trace contextRef="#ctx0" brushRef="#br0" timeOffset="207095.73">10731 11487 203 0,'0'0'91'0,"0"0"-49"0,0 0-5 15,0 0 39-15,0 0 11 0,0 0 11 0,0 0 13 16,0 0-14-16,0 0 0 0,0 0-3 0,0 0-8 15,0-19-3-15,0 15 1 0,0-1-2 16,0 3 0-16,0-3-8 0,0 0-9 0,0-2-10 16,0 4-9-16,0-4-6 0,4 0-2 0,-4 0-5 15,0 0 0-15,3-2-3 0,-3 2-5 0,0-3 0 16,0 1 0-16,0 0 0 0,6-1 4 16,-6 1 9-16,0 2 4 0,0-2 7 0,0 5 2 15,0-3-2-15,0 3-3 0,0-1 4 0,0 0-2 16,0 3 1-16,0-3-3 0,-6 3-2 0,6 0-4 15,0 0-5-15,0-1-4 0,-3 3-4 0,3 0-7 16,0 0-9-16,0 0-11 0,0 0-18 0,0 3-7 16,0 1 0-16,-4 5 6 0,4 5 14 15,0-1 6-15,0 8 5 0,0 0 0 0,-6 5-3 16,3-1 2-16,3 4 0 0,-3 2-2 0,0 1 1 16,0 3 1-16,-3-1-1 0,3 3 0 15,-1-7-1-15,4 2 2 0,0-2-1 0,0-5 0 16,0-1 0-16,0-2-1 0,0-1-2 0,4 0 2 15,-1-3-3-15,3-2 0 0,-3-2 0 0,3 3-1 16,-3-2-1-16,3 1 0 0,7-2 5 16,-4 2 3-16,4-4 0 0,2 4 2 0,1-4-5 15,8-1 2-15,-2 0 3 0,6-2 2 0,6 1 2 16,0-4 1-16,3-1-1 0,7 0-2 16,2-1 0-16,-2-1-4 0,2-1 1 0,1 0 2 15,-1 3-4-15,1 0 0 0,-4 2-2 0,7 0-1 16,-7 2 0-16,4 0-1 0,-4 3-1 0,4 0 1 15,-7-2-1-15,3 2 1 0,4-3-1 0,2 3 1 16,1-1-1-16,-6-2 1 0,2 1-1 0,7-3-3 16,-7 0 1-16,7-5 0 0,-3 0-5 15,-4 1-12-15,1-1-32 0,-7 3-70 0,-15-3-239 16,-7 0-1113-16</inkml:trace>
  <inkml:trace contextRef="#ctx0" brushRef="#br0" timeOffset="207878.77">12803 11825 201 0,'0'0'167'16,"0"0"-11"-16,0 0 49 0,0 0 32 0,0 0 3 15,0 0-20-15,0 0-20 0,0 0-22 16,0 0-19-16,0 0-12 0,0 0-15 0,0 0-19 16,0 0-20-16,0 0-25 0,-13-82-26 0,10 82-23 15,3 0-19-15,-9 4-10 0,6 8-3 16,-6 2 4-16,-1 3 4 0,-2 9 3 0,-1 2 2 15,-2 4 2-15,2 2 3 0,4 1 6 0,-3 5 6 16,-1-2-1-16,7 1 0 0,-3-1-5 0,6-2-1 16,3-1 0-16,0-8-2 0,0-1 1 15,0-4-3-15,0-3-1 0,3-3-2 0,0-2-2 16,6-2-2-16,-3-3-1 0,4 0-4 0,2-2-6 16,-6-2-10-16,7-3-23 0,-7 3-61 0,9-5-185 15,-8 0-270-15,-1 0-890 0</inkml:trace>
  <inkml:trace contextRef="#ctx0" brushRef="#br0" timeOffset="208412.86">12992 12081 354 0,'0'0'113'0,"0"0"11"0,0 0 19 0,0 0 19 16,0 0 31-16,0 0 13 0,0 0 5 0,0 0-6 15,0 0-22-15,0 0-24 0,0 0-28 0,0 0-30 16,0 0-27-16,118-60-24 0,-100 47-12 16,4-1-12-16,-3 0-6 0,-7 0-4 0,3 0-4 15,-8 2-5-15,5 1-3 0,-9-1-1 0,7 3-2 16,-10-2-3-16,0 2-6 0,0 2-9 15,-7 0-8-15,1 0-11 0,-3 5-4 0,-1 2-3 16,-5 0-1-16,-1 0 6 0,1 7 5 0,-7 2 10 16,4 5 8-16,2-1 8 0,-2 5 5 0,-4 1 1 15,13 2 5-15,-7 7 3 0,4-4 3 0,2 4 4 16,7 2 6-16,0-2 0 0,3-1 5 16,0-4-2-16,6 1-4 0,4-6-1 0,2 1 2 15,4-8 0-15,-1 1 2 0,4-6 1 0,2-2-7 16,7-1-10-16,0-3-19 0,3 0-41 0,3-5-133 15,-6 0-343-15,-15 2-905 0</inkml:trace>
  <inkml:trace contextRef="#ctx0" brushRef="#br0" timeOffset="209229.89">13578 11696 132 0,'0'0'125'0,"0"0"-42"0,0 0 14 0,0 0 16 16,0 0 15-16,0 0 1 0,0 0-7 0,0 0-10 15,0 0-15-15,0 0-7 0,0 0-2 0,0 0-1 16,0 0-1-16,-13-34-2 0,13 34-7 0,0 0-8 16,0 0-8-16,0 0-5 0,0 0-1 15,0 0 3-15,0 0 2 0,0 0-5 0,0 0-10 16,0 0-10-16,0 0-10 0,0 0-7 0,0 0-8 15,0 0-11-15,0 3-3 0,0 1 3 0,-3 7 4 16,-3 3 9-16,0 4 4 0,-3 8 2 16,2 4 5-16,-5 2 0 0,0 5 6 0,5 5 5 15,-8 1 2-15,3 1 9 0,-1 2 1 0,1-3 1 16,6 2-1-16,-7-2-7 0,1-6-4 0,6 0-7 16,2-6-4-16,-5-5-2 0,6 0-4 15,3-10-1-15,-3-4-2 0,3-3-3 0,0-5 3 16,0-4 5-16,0 0 12 0,3 0 5 0,3-4 2 15,4-5-7-15,2-3-14 0,3-2-7 16,-5-2-7-16,11 4-2 0,-11-2-1 0,11 2-4 16,-8 4-4-16,2-1-8 0,-5 0-9 0,2 4-14 15,0 0-17-15,1 1-28 0,-7 4-40 0,3 0-85 16,-6-3-207-16,4 3-145 0,-1 0-870 0</inkml:trace>
  <inkml:trace contextRef="#ctx0" brushRef="#br0" timeOffset="209445.86">13367 12065 602 0,'0'0'400'0,"0"0"-220"15,0 0-34-15,0 0 75 0,0 0 43 0,0 0-8 16,0 0-36-16,0 0-47 0,0 0-49 0,0 0-47 15,115 35-36-15,-94-31-22 0,-2-1-13 0,6 1-12 16,-7 1-23-16,4-3-55 0,-6 3-208 16,-1-3-1202-16</inkml:trace>
  <inkml:trace contextRef="#ctx0" brushRef="#br0" timeOffset="209863.95">13981 12093 1046 0,'0'0'376'0,"0"0"-63"16,0 0-54-16,0 0-42 0,0 0-35 0,0 0-41 15,0 0-35-15,0 0-23 0,0 0-21 0,0 0-20 16,0 0-18-16,0 0-12 0,-130-75-7 16,117 85-4-16,-8 3-2 0,11 1 2 0,-5 5 0 15,2 0 1-15,1 2 0 0,0-2 0 0,9 0 1 16,-1 0 3-16,4-3 1 0,0 0 2 0,0-2-1 16,0-5 2-16,4 1 4 0,5-6 1 0,0-3 5 15,4-1 3-15,2 0-3 0,-3-1-3 16,4-6-6-16,-1 0-5 0,4-4-3 0,-7 1-3 15,7-1-3-15,-3 4-2 0,-1 0-3 0,1 0 0 16,-1 2-5-16,-6 5-2 0,7 0-1 0,-4 0-5 16,-6 5-2-16,4 2 2 0,2 4 0 0,-9-1 1 15,0 1-1-15,0-1-4 0,7-1-6 16,-7 0-15-16,6-3-32 0,-6-4-82 0,3-2-185 16,4 0-219-16,-7 0-889 0</inkml:trace>
  <inkml:trace contextRef="#ctx0" brushRef="#br0" timeOffset="210162.64">14223 11639 719 0,'0'0'281'0,"0"0"-1"0,0 0-30 16,0 0-20-16,0 0-24 0,0 0-54 0,0 0-62 15,0 0-51-15,0 0-24 0,0 0 3 0,0 0 17 16,0 0 17-16,0 0 13 0,0 0 3 0,56 53 1 16,-41-30-2-16,-9 0-3 0,10 5-8 15,-4 3-7-15,-6 2-12 0,7 2-12 0,-4 1-10 16,-9-1-6-16,3 2-3 0,-3 2-1 0,0-5-2 16,0 3-1-16,-3-2 1 0,-6-6-2 0,-7 2 2 15,10-6-2-15,-9 1-1 0,2-7-1 0,-5 5-2 16,5-6-9-16,1-1-17 0,-4-6-29 15,10-1-65-15,-3-3-272 0,6-3-1129 0</inkml:trace>
  <inkml:trace contextRef="#ctx0" brushRef="#br0" timeOffset="210863.64">15258 11552 68 0,'0'0'384'0,"0"0"-160"16,0 0 35-16,0 0 5 0,0 0-43 16,0 0-59-16,0 0-53 0,0 0-36 0,0 0-8 15,0 0 15-15,0 0 34 0,0 0 29 0,0 0 11 16,-77 137-5-16,71-95-30 0,0 2-25 15,-1 2-23-15,1 2-17 0,3-2-10 0,3-2-11 16,-3-2-9-16,3-4-7 0,0-3-6 0,0-5-3 16,0-5-1-16,0-4-4 0,0-5-2 0,0-4-1 15,3-3-6-15,-3-5-10 0,3-1-17 0,6-1-27 16,-5-2-44-16,5-2-112 0,-6-1-302 16,-3-1-981-16</inkml:trace>
  <inkml:trace contextRef="#ctx0" brushRef="#br0" timeOffset="211212.84">15432 12014 752 0,'0'0'721'15,"0"0"-439"-15,0 0-57 0,0 0 28 0,0 0-46 16,0 0-52-16,0 0-49 0,0 0-41 0,121-41-21 15,-96 29-19-15,-7-4-7 0,7 0-7 16,-6-3-5-16,-1 2 0 0,-2-2-6 0,3 0-1 16,-10 3-3-16,0 0-5 0,-3 2-4 0,4 0-3 15,-10 4-6-15,0-2-8 0,-3 5-12 16,-10 0-7-16,1 5-1 0,-4 2 6 0,1 0 18 16,-7 4 14-16,3 6 10 0,1 4 8 0,-1 1 5 15,4 3 7-15,-10 3 7 0,16 5 5 0,-10-1 3 16,13-3-2-16,3 4-1 0,0 0-2 15,3-1-2-15,0-4-2 0,6-1-4 0,0 1-5 0,13-5-2 16,-1 0-7-16,1-4-2 0,12-3-6 16,-3-4-16-16,6-5-38 0,0 0-145 0,-3-2-430 15,-9-3-902-15</inkml:trace>
  <inkml:trace contextRef="#ctx0" brushRef="#br0" timeOffset="211697.41">16248 11895 420 0,'0'0'280'15,"0"0"-25"-15,0 0 11 0,0 0-30 0,0 0-21 16,0 0-25-16,0 0-44 0,0 0-37 0,0 0-29 16,0 0-16-16,0 0-8 0,0 0-6 15,-121-70-4-15,105 75-7 0,-2 2-5 0,-4 4-5 16,3 3-6-16,1 3-1 0,2 2-1 0,-2 2 4 15,-1 0 4-15,7 3 5 0,-7 1 8 0,13 0 1 16,-1-2 1-16,-2 0-5 0,9 0-8 16,0-6-4-16,0-6-3 0,3-1 0 0,10-3 1 15,-1-7 2-15,4 0 0 0,-1-3-1 0,4-4-7 16,6-4-6-16,-4-6-5 0,4-1-2 16,-6-1-6-16,9 1-2 0,-13-1-5 0,4 4-3 15,-4-1-4-15,1 4-5 0,-4 5-3 0,4 0-4 16,-13 5-4-16,9 2-3 0,-3 0-1 0,-6 7 3 15,1 4 8-15,-4 3 8 0,3 5 6 16,-3-4 3-16,3 6-7 0,3-5-8 0,-3 5-20 16,6-5-44-16,-2-2-82 0,-4 0-197 0,6-8-199 15,-3-1-880-15</inkml:trace>
  <inkml:trace contextRef="#ctx0" brushRef="#br0" timeOffset="212012.46">16514 11876 425 0,'0'0'102'15,"0"0"65"-15,0 0 78 0,0 0 35 0,0 0 10 16,0 0-30-16,-15 132-60 0,15-110-44 0,-3 1-37 16,3-2-28-16,0 0-18 0,0-5-16 15,0-2-10-15,0-6-5 0,0-1-6 0,0-4 1 16,0-3 16-16,0 0 11 0,3-3 3 0,3-4-10 15,-3-3-21-15,6-6-22 0,-2-5-7 16,-1 0-6-16,9 0-1 0,-5-2-1 0,11 3-2 16,-8 1 1-16,11 3-2 0,-5 0 1 0,6 2-1 15,-3 4 2-15,5 3-1 0,1 3 1 0,-3 1-2 16,-6 3-1-16,-1 3-3 0,-2 4-3 0,-1 2-4 16,1 5-7-16,-4 0-11 0,-2 0-25 15,8 2-53-15,-12-7-206 0,1 1-1189 0</inkml:trace>
  <inkml:trace contextRef="#ctx0" brushRef="#br0" timeOffset="212729.44">17100 11821 372 0,'0'0'275'0,"0"0"-26"16,0 0 14-16,0 0-15 0,0 0-48 0,0 0-66 16,0 0-70-16,0 0-41 0,0 0 5 0,0 0 28 15,0 0 27-15,0 0 17 0,0 0 5 0,0 0 0 16,16 89-3-16,-16-63-14 0,0-3-10 15,0 3-16-15,0-3-11 0,0-1-14 0,0-1-4 16,0 0-6-16,3-7-7 0,-3-3-1 0,6-4-1 16,-6-2 4-16,3-3 10 0,-3-2 14 0,3-2 1 15,3-7-6-15,4-8-15 0,5-1-14 0,1-3-11 16,-1-2-7-16,7 0-4 0,-10-2-2 16,10 4-2-16,-10 0 0 0,10 7 1 0,-6 2 3 15,-4 4-5-15,-3 4-8 0,1 4-2 0,-1 0-2 16,-6 8 8-16,0 6 12 0,-3 2 7 15,0 7 5-15,-3 1 4 0,-9 3 3 0,2-2 3 16,4-2-3-16,3 3-2 0,-6-5-4 0,6 0-2 16,3-6-3-16,0-1-2 0,0-5-2 15,0 3-8-15,9-8-15 0,-3-1-28 0,0-3-83 16,7 0-277-16,-1-3-1112 0</inkml:trace>
  <inkml:trace contextRef="#ctx0" brushRef="#br0" timeOffset="212946.43">17739 11832 237 0,'0'0'292'16,"0"0"15"-16,0 0 79 0,0 0 21 0,0 0-42 16,-59 120-65-16,47-94-70 0,-1 4-63 0,7-1-46 15,3-4-39-15,0 6-27 0,-3-8-19 0,6-3-15 16,0-4-7-16,0-2-4 0,9-5-5 0,-6-2-3 15,0-2-4-15,0-3-3 0,7-2-4 16,-1 0-17-16,-3-7-27 0,6-2-60 0,1-3-113 16,-7-2-249-16,0 3-157 0,0 4-842 0</inkml:trace>
  <inkml:trace contextRef="#ctx0" brushRef="#br0" timeOffset="213095.86">17770 11648 1584 0,'0'0'284'0,"0"0"-111"0,0 0-107 0,0 0-33 16,0 0-7-16,0 0-4 0,0 0-2 0,0 0-8 15,0 0-15-15,0 0-30 0,0 0-59 0,0 0-153 16,0 0-922-16</inkml:trace>
  <inkml:trace contextRef="#ctx0" brushRef="#br0" timeOffset="213479.57">18043 11839 1200 0,'0'0'332'15,"0"0"-157"-15,0 0-90 0,0 0-2 0,0 0 26 16,0 0 9-16,0 0-11 0,0 0-19 0,0 0-11 16,-31 129-6-16,28-108-10 0,-3 0-9 0,2-1-8 15,-2-2-11-15,6-4-6 0,0 3-8 0,0-8-6 16,0-4 0-16,0-3 8 0,6-2 6 16,4-2 4-16,-4-8-3 0,6-1-13 0,1-6-9 15,-1 1-7-15,7-2-2 0,-10 2-1 0,10 0 2 16,-10 2 0-16,6 3 1 0,1 1-2 15,-10 6-2-15,10-1-4 0,-10 5-3 0,0 2-1 16,0 8 3-16,-6 1 4 0,0 6 6 0,0 1 1 16,0 0 0-16,-6 2-1 0,3-1-3 0,0 2-6 15,3-5-11-15,0 3-20 0,0-6-29 0,3 3-52 16,0-4-165-16,6-3-271 0,-6-4-893 0</inkml:trace>
  <inkml:trace contextRef="#ctx0" brushRef="#br0" timeOffset="214012.57">18598 11929 392 0,'0'0'177'16,"0"0"53"-16,0 0 29 0,0 0 0 0,0 0-12 16,0 0-31-16,0 0-29 0,0 0-16 0,0 0-25 15,0 0-28-15,0 0-27 0,0 0-20 0,0 0-18 16,0 0-12-16,-34-43-9 0,18 45-4 0,4 3-2 15,3 0-4-15,-10 5-2 0,10 1-3 16,-10 1-1-16,10 2-4 0,-4 0-1 0,-2 2 0 16,9-2-3-16,-7 0-1 0,1-1-3 0,12-4-1 15,-6 3-1-15,3-3-2 0,3-2 0 0,0 0 0 16,-7-5-4-16,7 1 0 0,0-1 0 0,0-2 0 16,7 0 2-16,-1 0 2 0,-3 0 1 15,9 0-2-15,1 0-5 0,-7-2 1 0,6-1-4 16,4 1-3-16,-10 2 1 0,6 0-2 0,4 0 2 15,-10 0 2-15,10 5-1 0,-10 2 3 16,9 0 1-16,-2 4 1 0,-7-1 5 0,6 6-3 16,1-3 1-16,-7 5 1 0,3 3 0 0,4 2 1 15,-7 1 0-15,-3 2 0 0,6 7 1 0,0-3-1 16,-5 3 1-16,2 1-1 0,-6 0 0 16,3 1-1-16,0-4 1 0,3-2 0 0,-6-1 2 15,3-3 0-15,-3-4 1 0,0-1 1 0,0-4 2 16,-3 3 5-16,-6-8 2 0,6-1 2 0,-7-1 2 15,-5-4-2-15,6-1-3 0,-7-4-4 16,1 0-2-16,-7 0-3 0,10-4 0 0,-13-3 1 16,3-5-1-16,7-2 0 0,-7-5-1 0,-6-4-1 15,6-1-1-15,1-6-3 0,-7-3-6 0,0-3-6 16,3 1-7-16,0 0 0 0,16 3 1 0,-4 3-1 16,13-2-6-16,0 8-17 0,7 0-27 15,2 3-27-15,6 4-49 0,1-1-144 0,6 8-242 16,-16 4-884-16</inkml:trace>
  <inkml:trace contextRef="#ctx0" brushRef="#br0" timeOffset="-214734.14">19509 11729 378 0,'0'0'205'0,"0"0"43"0,0 0 25 15,0 0-28-15,0 0-63 0,0 0-76 0,0 0-57 16,0 0-11-16,0 0 25 0,0 0 37 0,0 0 25 16,0 0 5-16,0 0-10 0,0 0-14 15,-24 140-17-15,17-112-14 0,4-3-8 0,0 3-11 16,-6-3-8-16,0 1-4 0,6-4-8 0,-1 1-8 16,1-7-4-16,3-2-4 0,-3-4-1 0,3-3 5 15,0-7 7-15,0 0 12 0,0 0 11 16,0 0-6-16,0-7-12 0,0-3-17 0,6-6-14 15,-2 2-4-15,8-7-4 0,0 1-1 0,-2 2-1 16,11-3-3-16,-5-2 2 0,6 4-2 16,2 0 2-16,1 4 1 0,-9-1-1 0,9 4 3 15,2 1-1-15,-5 1 2 0,-6 6 0 0,8 2-4 16,-2 2-6-16,-9 2-6 0,5 7-7 0,-9 3-13 16,10 2-15-16,-10 0-32 0,-2 1-66 15,8-1-229-15,-9-3-258 0,-3-4-859 0</inkml:trace>
  <inkml:trace contextRef="#ctx0" brushRef="#br0" timeOffset="-214318.01">20207 11929 413 0,'0'0'240'0,"0"0"12"0,0 0 18 16,0 0-14-16,0 0-20 0,0 0-43 0,0 0-32 16,0 0-28-16,0 0-17 0,0 0-8 15,0 0-10-15,0 0-3 0,0 0-11 0,-111-32-16 16,101 38-14-16,-5 1-16 0,-1 5-10 0,1-1-5 16,2 6-2-16,-2-1 1 0,2 5 6 15,10 2 4-15,-6-3 2 0,3 3 0 0,0-2-4 16,2-2-2-16,4-3-5 0,0-2-5 0,4-6-4 15,8-1 0-15,-6-2 1 0,3-3 2 0,7-2 1 16,-7 0-2-16,7-7-5 0,-1-2-1 0,4-4-6 16,-7 1-5-16,1-4-4 0,2 0-3 0,-9 2-5 15,10 2-3-15,-10 3-5 0,-3 0-6 16,0 4-4-16,0 0-7 0,1 5-9 0,-4 0-3 16,6 3 6-16,-6 6 12 0,0 5 17 0,0 0 10 15,0 4 4-15,-6 1 0 0,2-3 1 0,4 1 0 16,0-5-1-16,0 2-6 0,4-2-14 15,8-3-34-15,-6-4-62 0,3-3-107 0,10-2-200 16,-13-4-152-16,0-1-859 0</inkml:trace>
  <inkml:trace contextRef="#ctx0" brushRef="#br0" timeOffset="-214051.01">20756 11459 595 0,'0'0'147'0,"0"0"-19"0,0 0 43 16,0 0 53-16,0 0 29 0,0 0 8 15,-37 122-3-15,27-92-19 0,-2 5-20 0,9 6-40 16,-9 1-41-16,-1 4-28 0,4 0-34 0,-10 2-20 16,10 0-14-16,-3 1-14 0,-1-3-9 0,4-3-7 15,-7-3-2-15,10-6-2 0,3-6-2 0,-3-5-3 16,-3-7-1-16,2-2-2 0,4-5 0 15,0-4 0-15,3-3-2 0,0-2-1 0,-3 0-7 16,3 0-16-16,-3-7-34 0,3 0-66 0,-3-4-129 16,3-1-327-16,0 5-981 0</inkml:trace>
  <inkml:trace contextRef="#ctx0" brushRef="#br0" timeOffset="-213884">20564 11940 1297 0,'0'0'453'15,"0"0"-168"-15,0 0 0 0,0 0-49 0,0 0-52 16,0 0-34-16,0 0-29 0,0 0-35 0,0 0-23 16,118 83-21-16,-103-76-21 0,-3 0-14 15,1 0-5-15,-4 0-12 0,10-3-13 0,-10 1-35 0,3-3-57 16,1 3-130-16,-7-3-326 0,-3 1-1007 0</inkml:trace>
  <inkml:trace contextRef="#ctx0" brushRef="#br0" timeOffset="-213518.27">20880 12086 0 0,'0'0'244'0,"0"0"-71"0,0 0 30 16,0 0 28-16,0 0 2 0,0 0-10 0,0 0-14 15,0 0-13-15,0 0-11 0,0 0-22 0,0 0-15 16,0 0-14-16,0 0-11 0,0 0 0 15,118-24-8-15,-106 20-15 0,7-1-16 0,-7-4-23 16,10 0-18-16,-3-3-13 0,-7 1-8 0,7 0-5 16,-10-1-3-16,-3-2-3 0,10 3 0 0,-13-1-5 15,3 0-2-15,-6 3-3 0,3 0 0 0,-3 2-1 16,0 0-5-16,-3 0-3 0,0 3-4 16,-3 0-3-16,-7-1 1 0,7 0 0 0,0 3 3 15,0 2 3-15,-10 0 1 0,10 0 2 0,-3 5 2 16,-7 2 2-16,10 3 3 0,-7 2 4 15,4 4 5-15,6 5 10 0,-3 2 13 0,3 3 14 0,0 1 11 16,3 3 4-16,0-2-3 0,3-3-9 16,3 0-12-16,0-4-11 0,10 0-12 0,-4-5-9 15,10 2-5-15,-4-4-8 0,1 0-17 0,12-6-45 16,-9-1-194-16,-13-4-1432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97 232 0 0,'0'0'14633'0'0,"0"-3"-13401"0"0,0 2-941 0 0,0 0 0 0 0,0 1 1 0 0,0-1-1 0 0,0 0 0 0 0,0 0 1 0 0,0 1-1 0 0,0-1 0 0 0,0 0 0 0 0,0 1 1 0 0,0-1-1 0 0,0 0 0 0 0,0 0 1 0 0,0 1-1 0 0,0-1 0 0 0,-1 0 1 0 0,1 1-1 0 0,0-1 0 0 0,-1 0 0 0 0,1 1 1 0 0,0-1-1 0 0,-1 1 0 0 0,1-1 1 0 0,-1 0-1 0 0,1 1 0 0 0,-1-1 1 0 0,1 1-1 0 0,-1-1 0 0 0,0 1 0 0 0,0-1 1 0 0,-11-8-324 0 0,7 5 106 0 0,-1 0-1 0 0,0 0 1 0 0,0 1 0 0 0,0-1-1 0 0,-1 2 1 0 0,1-1 0 0 0,-1 1-1 0 0,0 0 1 0 0,1 0-1 0 0,-1 1 1 0 0,0-1 0 0 0,-10 1-1 0 0,-7-1 45 0 0,-1 1 0 0 0,-31 3 0 0 0,42 0-108 0 0,0 1-1 0 0,0 0 1 0 0,0 1-1 0 0,0 0 1 0 0,0 1 0 0 0,1 1-1 0 0,-26 14 1 0 0,16-6-17 0 0,1 2 1 0 0,0 0-1 0 0,-26 26 1 0 0,8-3 5 0 0,1 3-1 0 0,3 0 1 0 0,1 3 0 0 0,-57 96 0 0 0,77-116-2 0 0,-9 21 12 0 0,3 9-5 0 0,-15 48 0 0 0,3 35-14 0 0,25-85-24 0 0,3 1 0 0 0,1 0-1 0 0,7 90 1 0 0,21-28-22 0 0,-19-96 43 0 0,1 0 0 0 0,1-1 1 0 0,1 0-1 0 0,0 0 0 0 0,2 0 1 0 0,0-2-1 0 0,1 1 0 0 0,1-1 0 0 0,0-1 1 0 0,18 19-1 0 0,-13-19-3 0 0,-1 0 1 0 0,2-2 0 0 0,0 1-1 0 0,0-2 1 0 0,2-1 0 0 0,-1 0-1 0 0,2-2 1 0 0,23 10 0 0 0,18 4-110 0 0,96 23 1 0 0,-119-37 102 0 0,1-1 0 0 0,0-1-1 0 0,1-3 1 0 0,0-1 0 0 0,0-2-1 0 0,58-5 1 0 0,-74-2 35 0 0,0 0-1 0 0,-1-2 1 0 0,0 0 0 0 0,41-21-1 0 0,86-52-91 0 0,-118 60 15 0 0,-10 6 62 0 0,0-1 0 0 0,-1-1 0 0 0,0-1 1 0 0,-2-2-1 0 0,0 1 0 0 0,-1-2 0 0 0,-1-1 0 0 0,-1 0 0 0 0,25-42 0 0 0,-17 24 47 0 0,7-7 108 0 0,-3-2-1 0 0,43-95 1 0 0,-34 11 399 0 0,-33 109-452 0 0,1-13 44 0 0,-1 0 0 0 0,-2 0 0 0 0,-2-57 0 0 0,-1 59-52 0 0,0-20 59 0 0,1 2 159 0 0,-8-73-1 0 0,2 103-210 0 0,-1 1 0 0 0,0-1 0 0 0,-2 1 0 0 0,-15-31 0 0 0,5 20-22 0 0,-2 1 0 0 0,-24-30 0 0 0,40 56-68 0 0,-10-14-20 0 0,-1 2 0 0 0,0 0-1 0 0,-1 0 1 0 0,-1 2 0 0 0,-29-21 0 0 0,36 29-58 0 0,-1 0 0 0 0,0 1-1 0 0,0 0 1 0 0,0 1 0 0 0,-1 1 0 0 0,0 0-1 0 0,0 0 1 0 0,0 1 0 0 0,0 1 0 0 0,0 0-1 0 0,-23-1 1 0 0,-6 5-1241 0 0,0 2 1 0 0,-60 13-1 0 0,12-1-8816 0 0,66-13-445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244 1592 0 0,'0'0'14882'0'0,"-14"-14"-13684"0"0,-44-41-105 0 0,28 22 1081 0 0,8 12-463 0 0,-20-14-50 0 0,35 28-1545 0 0,-1 0 1 0 0,1 1-1 0 0,-2 0 0 0 0,1 0 1 0 0,0 0-1 0 0,-12-4 0 0 0,3 2-20 0 0,-1 2 0 0 0,0 0-1 0 0,0 1 1 0 0,-1 1 0 0 0,0 0-1 0 0,1 2 1 0 0,-1 0-1 0 0,0 1 1 0 0,-20 2 0 0 0,13 1-58 0 0,1 2 0 0 0,-1 0 0 0 0,1 2 0 0 0,1 1 0 0 0,-1 1 0 0 0,-29 14 0 0 0,36-14-55 0 0,1 1-1 0 0,1 0 0 0 0,0 1 0 0 0,0 1 1 0 0,1 1-1 0 0,0 0 0 0 0,1 1 1 0 0,0 0-1 0 0,1 1 0 0 0,1 1 0 0 0,0 0 1 0 0,1 1-1 0 0,-17 33 0 0 0,12-20-16 0 0,-8 23-4 0 0,-9 36 1 0 0,22-63 28 0 0,2 0-1 0 0,0 0 1 0 0,1 1 0 0 0,2 0-1 0 0,-4 33 1 0 0,2 21-14 0 0,-2 64-26 0 0,9-112 22 0 0,1 1 1 0 0,2-1-1 0 0,1 1 1 0 0,2-1-1 0 0,1 0 1 0 0,1-1-1 0 0,13 34 1 0 0,3-11-56 0 0,-12-24-20 0 0,2-1-1 0 0,27 44 0 0 0,-22-48 42 0 0,1-1-1 0 0,1-1 0 0 0,1 0 0 0 0,1-2 0 0 0,1 0 0 0 0,1-2 0 0 0,1-1 1 0 0,0 0-1 0 0,51 25 0 0 0,-19-17 18 0 0,1-2 0 0 0,1-2 1 0 0,114 25-1 0 0,-125-38 22 0 0,1-3 1 0 0,0-1-1 0 0,0-3 0 0 0,67-5 1 0 0,-84-2 12 0 0,-1 0 0 0 0,0-2 1 0 0,0-1-1 0 0,32-14 0 0 0,-29 11 28 0 0,-10 1 8 0 0,1 0 1 0 0,-1-2-1 0 0,-1 0 1 0 0,0-2-1 0 0,-1 0 1 0 0,0-2-1 0 0,27-26 1 0 0,7-12 121 0 0,58-74-1 0 0,-102 112-98 0 0,-1-1 1 0 0,0-1-1 0 0,15-34 0 0 0,1-2 118 0 0,16-48 176 0 0,-38 90-279 0 0,0 0 0 0 0,-1 0 0 0 0,6-24-1 0 0,0-3 70 0 0,-3 8-26 0 0,-1-1 1 0 0,-2 0 0 0 0,-1-1 0 0 0,-3-62 0 0 0,0 61-57 0 0,0 21-18 0 0,-1 1 0 0 0,0-1 1 0 0,-1 1-1 0 0,0-1 1 0 0,0 1-1 0 0,-2 0 0 0 0,1 0 1 0 0,-11-21-1 0 0,-28-67 198 0 0,26 66-140 0 0,14 29-85 0 0,0 0 1 0 0,-1-1 0 0 0,1 1 0 0 0,-1 0-1 0 0,0 1 1 0 0,0-1 0 0 0,-6-6-1 0 0,-32-50 106 0 0,-5 9-15 0 0,14 28-67 0 0,-1 2 0 0 0,-60-30 0 0 0,43 25-17 0 0,30 16-32 0 0,0 0-1 0 0,-1 2 1 0 0,0 0 0 0 0,-1 1-1 0 0,0 2 1 0 0,0 0 0 0 0,-42-6-1 0 0,33 9-61 0 0,1 1 0 0 0,-1 2 0 0 0,0 0 0 0 0,0 2 1 0 0,-38 8-1 0 0,53-7-142 0 0,0 2 0 0 0,1-1 0 0 0,-1 2 1 0 0,1 0-1 0 0,1 0 0 0 0,-1 2 0 0 0,1 0 1 0 0,1 0-1 0 0,-1 1 0 0 0,1 1 0 0 0,-20 20 1 0 0,-31 45-5459 0 0,41-45-788 0 0,4-12-4071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4897 0 0,'0'0'13430'0'0,"16"-14"-12400"0"0,101-104 1252 0 0,-43 27-1048 0 0,52-59-731 0 0,-72 85-663 0 0,-12 15-2945 0 0,-41 49 2633 0 0,-1 0 0 0 0,1 0-1 0 0,-1 1 1 0 0,1-1 0 0 0,-1 0 0 0 0,1 0 0 0 0,-1 0 0 0 0,0 0-1 0 0,1 0 1 0 0,-1 1 0 0 0,0-1 0 0 0,0 0 0 0 0,1 0 0 0 0,-1 0-1 0 0,0 0 1 0 0,0 0 0 0 0,0 0 0 0 0,0-1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3657 0 0,'0'0'12392'0'0,"17"30"-11804"0"0,58 97-175 0 0,-53-93-162 0 0,1-1-1 0 0,2-1 0 0 0,39 39 1 0 0,3 5-1439 0 0,-55-58-128 0 0,-2 1-3332 0 0,3-9-4876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18 714 2401 0 0,'0'0'15119'0'0,"-18"3"-10816"0"0,25-8-3997 0 0,-1 0 0 0 0,0-1 0 0 0,0 0 0 0 0,0 0-1 0 0,-1 0 1 0 0,0-1 0 0 0,7-11 0 0 0,0 3 1 0 0,409-488 1603 0 0,-361 434-1901 0 0,-55 63-86 0 0,5-7-474 0 0,0 2 0 0 0,1-1 1 0 0,23-17-1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2849 0 0,'0'0'16119'0'0,"-1"0"-16120"0"0,1 0 0 0 0,0 0-1 0 0,-1 0 1 0 0,1 0 0 0 0,0 0 0 0 0,-1 0 0 0 0,1 1-1 0 0,-1-1 1 0 0,1 0 0 0 0,0 0 0 0 0,-1 0 0 0 0,1 0-1 0 0,0 1 1 0 0,-1-1 0 0 0,1 0 0 0 0,0 0 0 0 0,0 0-1 0 0,-1 1 1 0 0,1-1 0 0 0,0 0 0 0 0,0 1 0 0 0,-1-1-1 0 0,1 0 1 0 0,0 0 0 0 0,0 1 0 0 0,0-1 0 0 0,-1 0-1 0 0,1 1 1 0 0,0-1 0 0 0,0 1 0 0 0,0-1 0 0 0,0 0-1 0 0,0 1 1 0 0,0-1 0 0 0,0 0 0 0 0,0 1 0 0 0,0-1-1 0 0,0 1 1 0 0,0-1 0 0 0,78 102 1849 0 0,-28-40-1133 0 0,-17-16-593 0 0,-2 1 1 0 0,36 74-1 0 0,-2 35-3656 0 0,-54-129 1631 0 0,5 13-4687 0 0,-11-17-3233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2265 461 0 0 0,'0'0'10865'0'0,"0"-7"-9906"0"0,0-86 6789 0 0,-4 81-7124 0 0,-1 0-1 0 0,-1 1 1 0 0,-8-14-1 0 0,7 13-518 0 0,-2 1-1 0 0,1 0 1 0 0,-1 1-1 0 0,-1 0 1 0 0,0 1-1 0 0,0 0 1 0 0,-1 0-1 0 0,0 1 1 0 0,-18-10 0 0 0,-53-31-44 0 0,49 32-10 0 0,-1 2 1 0 0,-1 1-1 0 0,-59-16 1 0 0,-114-14 110 0 0,145 33-154 0 0,13 4-74 0 0,0 2 0 0 0,-71 4 0 0 0,86 1 32 0 0,-42 5-66 0 0,-1 3 0 0 0,2 3-1 0 0,-1 4 1 0 0,-78 26 0 0 0,143-38 72 0 0,-14 4-53 0 0,1 1 0 0 0,0 1 0 0 0,1 1 1 0 0,0 1-1 0 0,0 1 0 0 0,1 1 0 0 0,1 1 0 0 0,-22 18 1 0 0,-142 141-422 0 0,169-157 488 0 0,2-3 6 0 0,0 1 0 0 0,1 0 0 0 0,-19 26 0 0 0,0 2-21 0 0,24-31 2 0 0,0 0 0 0 0,0 1 0 0 0,2 0 0 0 0,-13 23 0 0 0,2 2-7 0 0,-8 22 4 0 0,-13 50-10 0 0,24-71 24 0 0,9-25 12 0 0,1 1 0 0 0,0 0 0 0 0,-3 17 0 0 0,-42 159-44 0 0,28-87 36 0 0,6 2 0 0 0,-4 108 0 0 0,15-153 1 0 0,3 0 0 0 0,2 1 0 0 0,3-1 0 0 0,3 0 0 0 0,16 71 0 0 0,-13-103 4 0 0,1-1-1 0 0,2 1 1 0 0,0-2 0 0 0,2 0-1 0 0,1 0 1 0 0,1-2 0 0 0,27 33-1 0 0,11 6 102 0 0,83 74-1 0 0,-99-105-40 0 0,1-3 0 0 0,2-1-1 0 0,1-2 1 0 0,0-2 0 0 0,60 25-1 0 0,-69-36-18 0 0,0-1-1 0 0,1-2 1 0 0,0-2 0 0 0,0 0-1 0 0,1-3 1 0 0,-1-1 0 0 0,54 0-1 0 0,-4-7 33 0 0,165-26-1 0 0,-184 16-88 0 0,0-2 0 0 0,-2-4 0 0 0,0-2 0 0 0,98-47-1 0 0,-120 44 19 0 0,-1-1-1 0 0,-1-3 1 0 0,51-47-1 0 0,-49 41 2 0 0,95-91 5 0 0,-14 6 54 0 0,-51 48-31 0 0,-16 15 33 0 0,-3-3-1 0 0,-2-1 1 0 0,-3-3 0 0 0,-3-1 0 0 0,71-140 0 0 0,-77 119 190 0 0,32-109 1 0 0,-63 172-225 0 0,4-15 47 0 0,6-42 0 0 0,-15 64-48 0 0,-1 0 0 0 0,-1-1 0 0 0,0 1 0 0 0,0-1 0 0 0,-2 1 1 0 0,0-1-1 0 0,-1 1 0 0 0,0 0 0 0 0,-1 0 0 0 0,-10-23 1 0 0,-28-36 13 0 0,27 47-20 0 0,0 0 0 0 0,-34-44 0 0 0,19 30 24 0 0,22 31-8 0 0,0-1 0 0 0,-1 1 1 0 0,0 1-1 0 0,0 0 0 0 0,-1 0 1 0 0,0 1-1 0 0,-1 0 1 0 0,0 0-1 0 0,0 1 0 0 0,-1 1 1 0 0,0 0-1 0 0,0 1 0 0 0,0 0 1 0 0,-19-5-1 0 0,6 5-729 0 0,1 0 0 0 0,-33-2 0 0 0,-52 3-8893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2328 0 0,'0'0'5940'0'0,"-6"-3"-5315"0"0,3 0-403 0 0,2 2-100 0 0,0 0 0 0 0,-1-1 0 0 0,0 1 0 0 0,1 0 0 0 0,-1 0 0 0 0,1 0-1 0 0,-1 0 1 0 0,0 0 0 0 0,0 0 0 0 0,0 1 0 0 0,0-1 0 0 0,-3 0 0 0 0,25 24 62 0 0,22 24 524 0 0,-12-21-148 0 0,-18-15-352 0 0,0-1 0 0 0,1 0 0 0 0,0-1 0 0 0,17 9 0 0 0,18 2 300 0 0,98 28 1 0 0,-25-10-66 0 0,18 8 1 0 0,-57-20-240 0 0,89 40 1 0 0,-55-13-129 0 0,86 42 12 0 0,54 37 14 0 0,-192-96-53 0 0,190 102 55 0 0,-190-108-46 0 0,1-2-1 0 0,76 20 1 0 0,137 56 232 0 0,-6-1-215 0 0,-83-46 567 0 0,341 155 0 0 0,-438-167-509 0 0,502 226 601 0 0,-431-197 790 0 0,-38-16-1174 0 0,93 31 98 0 0,128 73 35 0 0,-148-46-462 0 0,-123-69-5 0 0,157 73 0 0 0,-192-105 2 0 0,-1 2 1 0 0,66 40-1 0 0,-68-36 12 0 0,0-2 1 0 0,1-2-1 0 0,0-1 1 0 0,42 10-1 0 0,-66-21-23 0 0,28 9-24 0 0,132 49-78 0 0,-157-56 107 0 0,4 2 26 0 0,-1 1-1 0 0,20 12 1 0 0,-7-11-29 0 0,-30-11-6 0 0,0 1 0 0 0,0-1 0 0 0,-1 1-1 0 0,1-1 1 0 0,0 1 0 0 0,0 0 0 0 0,-1 0-1 0 0,1 0 1 0 0,-1 0 0 0 0,1 1 0 0 0,-1-1-1 0 0,1 1 1 0 0,-1 0 0 0 0,0-1 0 0 0,4 5-1 0 0,16 6 36 0 0,0-1-2 0 0,28 20 101 0 0,-15-11-40 0 0,1-1-73 0 0,-31-17-11 0 0,1 0 1 0 0,0 1-1 0 0,-1 0 0 0 0,1 0 0 0 0,-1 1 0 0 0,0-1 1 0 0,0 1-1 0 0,8 8 0 0 0,-10-9-6 0 0,1 0 0 0 0,0 0-1 0 0,0 0 1 0 0,0-1 0 0 0,0 1-1 0 0,0-1 1 0 0,0 0 0 0 0,0-1-1 0 0,8 3 1 0 0,23 12 15 0 0,114 60 242 0 0,-145-72-252 0 0,1-1-1 0 0,0 0 0 0 0,0 0 0 0 0,0-1 0 0 0,1 0 1 0 0,-1 1-1 0 0,9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4977 0 0,'0'0'14713'0'0,"3"-3"-14556"0"0,-1 2-2 0 0,13-13-300 0 0,-12 9 2135 0 0,-9 5-309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2754 0 0 0,'0'0'13670'0'0,"33"-16"-11743"0"0,-6 1-1347 0 0,53-24 0 0 0,11-6-80 0 0,-2-9-14 0 0,30-19-155 0 0,248-112 0 0 0,-51 47-300 0 0,-272 117-28 0 0,136-57 35 0 0,101-49 0 0 0,-65 30 28 0 0,20-27 22 0 0,80-41-160 0 0,-279 146 53 0 0,44-14-1 0 0,17-8-35 0 0,27-8 14 0 0,6-2 46 0 0,94-41-33 0 0,-123 46 34 0 0,30-14 2 0 0,26-11-11 0 0,-17 9 6 0 0,28-13-37 0 0,219-66 0 0 0,-369 135 21 0 0,114-34-69 0 0,61-23-12 0 0,-137 41 11 0 0,29-11 57 0 0,104-54-1 0 0,-20 3 95 0 0,-111 56-88 0 0,124-49 197 0 0,-54 37 8 0 0,-120 37-192 0 0,160-27 60 0 0,-91 19-73 0 0,-41 3 32 0 0,-1-1 0 0 0,55-23-1 0 0,-20 7 43 0 0,-34 12 27 0 0,0-1 0 0 0,-1-1-1 0 0,50-30 1 0 0,-70 35-76 0 0,0 0 1 0 0,1 2-1 0 0,0 0 0 0 0,0 0 1 0 0,25-6-1 0 0,-16 6-25 0 0,-1-2 0 0 0,37-20 0 0 0,-53 26 21 0 0,11-7-459 0 0,28-13 1075 0 0,-20 18-7085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7:3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4977 0 0,'0'0'14713'0'0,"3"-3"-14556"0"0,-1 2-2 0 0,13-13-300 0 0,-12 9 2135 0 0,-9 5-309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0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35 0 0 0,'0'0'11681'0'0,"-3"-3"-11026"0"0,-30-29 7519 0 0,32 74-7725 0 0,-4-21-125 0 0,1 1 0 0 0,1-1 0 0 0,1 1 0 0 0,1 33 0 0 0,1 197 239 0 0,-5-79-427 0 0,5-157-129 0 0,-1 0-1 0 0,0 0 1 0 0,-2-1-1 0 0,-6 26 0 0 0,7-28-3 0 0,-1 0-1 0 0,2 0 0 0 0,0 0 0 0 0,0 0 1 0 0,2 14-1 0 0,-1-5 6 0 0,-5 215 24 0 0,3-193-35 0 0,-9 53-1 0 0,5-54 8 0 0,-1 53 0 0 0,-3-44-17 0 0,0 93 33 0 0,8-123-10 0 0,0 0 0 0 0,-7 33 0 0 0,4-34 13 0 0,2 1 1 0 0,-2 33 0 0 0,-6 16 0 0 0,11-51-63 0 0,1-5 35 0 0,-1 1-1 0 0,-1-1 1 0 0,0 0-1 0 0,-7 30 1 0 0,4-26 38 0 0,1-1 0 0 0,1 1 0 0 0,0 24 0 0 0,-14 53 72 0 0,7-64-63 0 0,7-28-43 0 0,0 0 1 0 0,0 0 0 0 0,1 0 0 0 0,0 0-1 0 0,0 1 1 0 0,0-1 0 0 0,-1 5-1 0 0,3 3-3 0 0,-2 0 0 0 0,1 0-1 0 0,-2 0 1 0 0,1 0-1 0 0,-2 0 1 0 0,-5 19-1 0 0,4-17 38 0 0,3-13-28 0 0,1 1 0 0 0,0-1 0 0 0,0 1-1 0 0,-1 0 1 0 0,1-1 0 0 0,-1 1 0 0 0,0-1 0 0 0,1 1-1 0 0,-1-1 1 0 0,0 0 0 0 0,0 1 0 0 0,0-1 0 0 0,0 0-1 0 0,0 1 1 0 0,0-1 0 0 0,0 0 0 0 0,0 0 0 0 0,-2 2-1 0 0,1 35 29 0 0,2-34-29 0 0,-5 50 58 0 0,5-53-53 0 0,0 2 616 0 0,0-20-2155 0 0,0 10-4924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16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78 140 8 0 0,'0'0'15386'0'0,"-4"-3"-14551"0"0,2 2-661 0 0,0 0 1 0 0,0-1 0 0 0,1 0-1 0 0,-1 1 1 0 0,1-1 0 0 0,-1 0-1 0 0,1 1 1 0 0,0-1-1 0 0,-1 0 1 0 0,1 0 0 0 0,0 0-1 0 0,0 0 1 0 0,0-1 0 0 0,1 1-1 0 0,-1 0 1 0 0,0 0 0 0 0,1 0-1 0 0,0-1 1 0 0,-1 1-1 0 0,1 0 1 0 0,0-1 0 0 0,0 1-1 0 0,0 0 1 0 0,1 0 0 0 0,-1-1-1 0 0,0 1 1 0 0,1 0-1 0 0,-1 0 1 0 0,1 0 0 0 0,0-1-1 0 0,0 1 1 0 0,0 0 0 0 0,0 0-1 0 0,0 0 1 0 0,0 0 0 0 0,3-2-1 0 0,13-13 27 0 0,-12 11-139 0 0,0 1 0 0 0,0 1-1 0 0,1-1 1 0 0,0 1-1 0 0,-1-1 1 0 0,11-4-1 0 0,-15 8-60 0 0,0 1 1 0 0,1-1-1 0 0,-1 1 0 0 0,0-1 0 0 0,0 1 0 0 0,1 0 0 0 0,-1-1 0 0 0,0 1 0 0 0,0 0 0 0 0,1 0 1 0 0,-1 0-1 0 0,0 0 0 0 0,1 0 0 0 0,-1 0 0 0 0,0 0 0 0 0,1 1 0 0 0,-1-1 0 0 0,0 0 0 0 0,0 1 1 0 0,1-1-1 0 0,-1 1 0 0 0,0-1 0 0 0,0 1 0 0 0,0 0 0 0 0,0-1 0 0 0,0 1 0 0 0,0 0 0 0 0,0 0 1 0 0,0 0-1 0 0,1 1 0 0 0,1 1 7 0 0,-1 1 0 0 0,0 0 1 0 0,0 0-1 0 0,0 0 0 0 0,0 0 1 0 0,-1 0-1 0 0,0 0 0 0 0,0 0 1 0 0,2 8-1 0 0,-2-1 18 0 0,1 1-1 0 0,-2 0 1 0 0,0 0 0 0 0,0-1-1 0 0,-1 1 1 0 0,0 0-1 0 0,-4 15 1 0 0,-1-14 1 0 0,-1 1 0 0 0,0-1 0 0 0,-16 20 1 0 0,15-21-18 0 0,-6 5 6 0 0,0 0 1 0 0,-1-1-1 0 0,-28 24 0 0 0,-1 1 1 0 0,43-41-26 0 0,1 1-1 0 0,0-1 1 0 0,0 0 0 0 0,0 1-1 0 0,0-1 1 0 0,0 0-1 0 0,0 1 1 0 0,0-1-1 0 0,0 1 1 0 0,0-1-1 0 0,1 0 1 0 0,-1 1-1 0 0,0-1 1 0 0,0 0-1 0 0,0 1 1 0 0,0-1-1 0 0,0 0 1 0 0,0 0-1 0 0,1 1 1 0 0,-1-1-1 0 0,0 0 1 0 0,0 1-1 0 0,1-1 1 0 0,-1 0-1 0 0,0 0 1 0 0,0 0-1 0 0,1 1 1 0 0,-1-1 0 0 0,0 0-1 0 0,1 0 1 0 0,-1 0-1 0 0,0 1 1 0 0,0-1-1 0 0,1 0 1 0 0,-1 0-1 0 0,0 0 1 0 0,1 0-1 0 0,0 0 1 0 0,26 14 16 0 0,-21-12 24 0 0,1 1 0 0 0,-1 0 1 0 0,0 0-1 0 0,0 0 0 0 0,-1 1 0 0 0,1 0 1 0 0,-1 0-1 0 0,7 6 0 0 0,-8-4-43 0 0,1 0-1 0 0,0 0 1 0 0,0-1-1 0 0,1 1 1 0 0,0-1-1 0 0,0-1 1 0 0,0 1 0 0 0,0-1-1 0 0,1 0 1 0 0,0 0-1 0 0,0-1 1 0 0,0 0-1 0 0,10 3 1 0 0,30 5-5326 0 0,-28-10-5601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1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31 0 0 0,'0'0'15045'0'0,"2"-6"-14203"0"0,7-14 541 0 0,-7 16 543 0 0,-6 18-1164 0 0,0 1-495 0 0,1 1 1 0 0,1 0 0 0 0,0-1 0 0 0,1 1 0 0 0,1 0-1 0 0,2 23 1 0 0,-1 6 273 0 0,0-23-293 0 0,2 1 1 0 0,4 21 0 0 0,2 15 61 0 0,-1-9 149 0 0,-1-9-1544 0 0,-5-15-5816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20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10 246 0 0 0,'0'0'11212'0'0,"-9"-10"-1836"0"0,17 7-9332 0 0,1 0-1 0 0,0 1 0 0 0,-1-1 0 0 0,1 2 1 0 0,0 0-1 0 0,0 0 0 0 0,0 0 0 0 0,17 2 1 0 0,5-2 56 0 0,157-11 704 0 0,67-6 132 0 0,42-5-777 0 0,-165 17-136 0 0,0-6 0 0 0,163-37 0 0 0,-235 34 0 0 0,183-39-8 0 0,-207 49-18 0 0,0 1 0 0 0,0 2 0 0 0,1 2 0 0 0,67 7 0 0 0,-13 2 216 0 0,142-3 0 0 0,-161-7-27 0 0,-45 0-11 0 0,-1-1-1 0 0,1-1 1 0 0,-1-1 0 0 0,1-1 0 0 0,28-11-1 0 0,-20 6 172 0 0,-34 10-234 0 0,-15 14-1471 0 0,6-2-880 0 0,4-4-1805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21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129 102 0 0 0,'0'0'15002'0'0,"3"-14"-14357"0"0,12-44-31 0 0,-7 29 2055 0 0,-11 36-1096 0 0,-10 32-1222 0 0,-1 13-305 0 0,9-34-30 0 0,0-1 0 0 0,1 1 0 0 0,1 0 0 0 0,-2 31 0 0 0,5-42 2 0 0,0-1-1 0 0,1 1 0 0 0,0-1 0 0 0,0 1 0 0 0,1-1 0 0 0,-1 0 0 0 0,1 1 0 0 0,1-1 0 0 0,4 9 0 0 0,-6-13 12 0 0,0 0 0 0 0,0 0 0 0 0,1 0 0 0 0,-1 0 0 0 0,1 0 0 0 0,-1-1 0 0 0,1 1 0 0 0,0-1 0 0 0,-1 1 0 0 0,1-1 0 0 0,0 1 0 0 0,0-1 0 0 0,0 0 0 0 0,0 0 0 0 0,0 0 0 0 0,1 0-1 0 0,-1 0 1 0 0,0-1 0 0 0,0 1 0 0 0,1-1 0 0 0,-1 1 0 0 0,0-1 0 0 0,0 0 0 0 0,1 0 0 0 0,-1 0 0 0 0,0 0 0 0 0,1 0 0 0 0,-1-1 0 0 0,0 1 0 0 0,4-2 0 0 0,3-2 57 0 0,0-1 0 0 0,0 0 0 0 0,-1-1-1 0 0,0 0 1 0 0,0-1 0 0 0,-1 1 0 0 0,1-1 0 0 0,-1-1 0 0 0,6-8 0 0 0,1 1-48 0 0,-1 1-21 0 0,2-1 11 0 0,0-1 0 0 0,24-35-1 0 0,-35 50-490 0 0,-2 9 202 0 0,1 25 151 0 0,-2 41 196 0 0,-1-3-83 0 0,-2-29 7 0 0,2 0 0 0 0,2 1 0 0 0,2-1 0 0 0,14 67 0 0 0,33 109 53 0 0,-46-195-38 0 0,-1 1-1 0 0,-1-1 0 0 0,-1 1 1 0 0,-1 0-1 0 0,-1 0 1 0 0,-2 0-1 0 0,0 0 1 0 0,-10 43-1 0 0,11-62-12 0 0,-1 0 0 0 0,0 0 0 0 0,0 0 0 0 0,-1 0 0 0 0,1 0 1 0 0,-1-1-1 0 0,0 1 0 0 0,-1-1 0 0 0,1 0 0 0 0,-1 0 0 0 0,1 0 0 0 0,-1 0 0 0 0,0-1 0 0 0,-1 1 0 0 0,1-1 0 0 0,-1 0 0 0 0,1 0 0 0 0,-1-1 0 0 0,0 1 0 0 0,0-1 0 0 0,-8 2 0 0 0,5-2-2 0 0,0-1 0 0 0,0 0-1 0 0,0-1 1 0 0,0 0-1 0 0,0 0 1 0 0,0-1-1 0 0,-1 0 1 0 0,1 0-1 0 0,0-1 1 0 0,1 0-1 0 0,-1 0 1 0 0,0-1-1 0 0,-12-6 1 0 0,1-2-14 0 0,0 0-1 0 0,1-2 1 0 0,1 0-1 0 0,-1-1 1 0 0,2 0-1 0 0,0-1 1 0 0,1-1 0 0 0,1-1-1 0 0,0 0 1 0 0,1-1-1 0 0,1 0 1 0 0,-14-29 0 0 0,23 41-2 0 0,0 0 1 0 0,0-1 0 0 0,0 1 0 0 0,1-1 0 0 0,0 0 0 0 0,0 0 0 0 0,1 1 0 0 0,0-1 0 0 0,0 0 0 0 0,1 0 0 0 0,0 0 0 0 0,0 0-1 0 0,0 0 1 0 0,2-8 0 0 0,0 11-11 0 0,-1 0-1 0 0,1-1 1 0 0,0 1-1 0 0,0 0 1 0 0,0 0-1 0 0,1 0 1 0 0,-1 0-1 0 0,1 0 1 0 0,0 1 0 0 0,0-1-1 0 0,0 1 1 0 0,1 0-1 0 0,-1 0 1 0 0,1 0-1 0 0,0 0 1 0 0,0 1-1 0 0,0-1 1 0 0,0 1-1 0 0,0 0 1 0 0,0 0-1 0 0,6-1 1 0 0,0 0-115 0 0,0 0 1 0 0,0 2-1 0 0,0-1 0 0 0,0 1 1 0 0,0 0-1 0 0,12 1 1 0 0,31 3-4197 0 0,-44-2 2706 0 0,9 2-8917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22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1 321 1272 0 0,'0'0'12151'0'0,"4"-1"-7011"0"0,7-6-3719 0 0,11-30-30 0 0,29-35-625 0 0,0 16-459 0 0,23-22 122 0 0,6 12 22 0 0,-78 63-434 0 0,4 120-10 0 0,-5-108 53 0 0,1-1 1 0 0,1 1-1 0 0,-1-1 1 0 0,1 0 0 0 0,8 15-1 0 0,6 19 291 0 0,-13-33-289 0 0,0 1 0 0 0,1 0 0 0 0,-1-1 0 0 0,2 0 0 0 0,-1 0 0 0 0,1 0 0 0 0,1-1 0 0 0,0 0 0 0 0,0 0 0 0 0,0-1 0 0 0,1 0 0 0 0,0 0 0 0 0,0-1 0 0 0,1 0 0 0 0,0 0 0 0 0,0-1 0 0 0,0 0 0 0 0,1 0 0 0 0,-1-1 0 0 0,1-1 0 0 0,0 0 0 0 0,0 0 0 0 0,18 2-1 0 0,-22-4-313 0 0,36 1 262 0 0,-14-1-5165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25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1 438 288 0 0,'0'0'21057'0'0,"35"-3"-20801"0"0,70-1 66 0 0,-100 4-318 0 0,0 0-1 0 0,-1-1 0 0 0,1 0 1 0 0,-1 0-1 0 0,0 0 0 0 0,1 0 1 0 0,-1 0-1 0 0,0-1 0 0 0,7-4 1 0 0,-3 3-26 0 0,1 1 0 0 0,-1-1 0 0 0,0 2 0 0 0,1-1 0 0 0,-1 1 0 0 0,1 0 0 0 0,10 1 0 0 0,44-21-41 0 0,-55 20 28 0 0,0-1 0 0 0,0 0 0 0 0,0-1 0 0 0,0 1-1 0 0,-1-1 1 0 0,1-1 0 0 0,-1 1 0 0 0,12-9 0 0 0,8-4-112 0 0,-5-1-76 0 0,-19 16 213 0 0,0 1 1 0 0,0-1 1 0 0,-1 1 0 0 0,1-1-1 0 0,0 0 1 0 0,-1 0-1 0 0,1 0 1 0 0,-1 0-1 0 0,1-1 1 0 0,-1 1 0 0 0,1 0-1 0 0,-1-1 1 0 0,0 0-1 0 0,0 0 1 0 0,4-4-1 0 0,15-10-86 0 0,0-1 105 0 0,25-76 208 0 0,-33 44-224 0 0,-5 36 22 0 0,-6 10-12 0 0,-1 0-1 0 0,1 1 0 0 0,0-1 1 0 0,0 0-1 0 0,0 0 0 0 0,0 1 1 0 0,0-1-1 0 0,1 1 0 0 0,-1 0 1 0 0,4-3-1 0 0,38-11-45 0 0,-39 15 38 0 0,-1 0 0 0 0,1 0 0 0 0,-1 0 1 0 0,1-1-1 0 0,-1 0 0 0 0,1 0 0 0 0,-1 0 0 0 0,0 0 1 0 0,0-1-1 0 0,0 1 0 0 0,4-5 0 0 0,-6 6 2 0 0,1-1 0 0 0,-1 1 1 0 0,0 0-1 0 0,1 0 0 0 0,-1 0 0 0 0,1 0 0 0 0,0 0 0 0 0,-1 1 1 0 0,1-1-1 0 0,0 1 0 0 0,-1-1 0 0 0,1 1 0 0 0,4 0 0 0 0,-3 0 4 0 0,0 0-1 0 0,1-1 0 0 0,-1 1 0 0 0,0-1 0 0 0,0 0 1 0 0,0 0-1 0 0,8-4 0 0 0,-7 4-17 0 0,0 0 0 0 0,1 0-1 0 0,-1 0 1 0 0,0 1 0 0 0,0 0 0 0 0,1 0 0 0 0,-1 0-1 0 0,9 2 1 0 0,4-1-11 0 0,48-7-1110 0 0,-39-1-9313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7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46 0 0 0,'0'0'12796'0'0,"-1"-8"-12133"0"0,-2-22-146 0 0,2 23 590 0 0,-10 53-2003 0 0,11 3 1275 0 0,-1 1 401 0 0,2 0-1 0 0,15 99 1 0 0,-13-135-687 0 0,-3-10-64 0 0,0 0 0 0 0,1 0 0 0 0,0 0 0 0 0,0 0 0 0 0,0 0 1 0 0,0-1-1 0 0,1 1 0 0 0,-1 0 0 0 0,1-1 0 0 0,0 1 0 0 0,0-1 1 0 0,0 1-1 0 0,0-1 0 0 0,1 0 0 0 0,0 0 0 0 0,-1 0 0 0 0,1 0 1 0 0,5 3-1 0 0,-6-5 46 0 0,0 0 1 0 0,-1 0-1 0 0,1 0 1 0 0,0 0-1 0 0,-1-1 1 0 0,1 1-1 0 0,0-1 1 0 0,0 0-1 0 0,0 1 1 0 0,0-1-1 0 0,-1 0 1 0 0,1 0-1 0 0,0 0 1 0 0,0 0-1 0 0,0 0 1 0 0,0 0-1 0 0,-1-1 0 0 0,1 1 1 0 0,0-1-1 0 0,0 1 1 0 0,-1-1-1 0 0,1 0 1 0 0,0 0-1 0 0,-1 1 1 0 0,1-1-1 0 0,0 0 1 0 0,-1-1-1 0 0,1 1 1 0 0,-1 0-1 0 0,0 0 1 0 0,1 0-1 0 0,-1-1 1 0 0,0 1-1 0 0,0-1 1 0 0,2-2-1 0 0,4-7-10 0 0,0 0-1 0 0,0 0 1 0 0,9-23-1 0 0,-15 33-71 0 0,6-15-46 0 0,-5 9-17 0 0,1 0 0 0 0,0 0 0 0 0,0 0 0 0 0,1 1-1 0 0,-1-1 1 0 0,2 1 0 0 0,-1 0 0 0 0,1 0 0 0 0,8-8 0 0 0,-13 14 38 0 0,1 0 0 0 0,-1 0 0 0 0,1 0 0 0 0,-1 0 1 0 0,1 0-1 0 0,-1 0 0 0 0,1 0 0 0 0,0 0 1 0 0,-1 0-1 0 0,1 0 0 0 0,-1 0 0 0 0,1 0 1 0 0,-1 0-1 0 0,1 1 0 0 0,-1-1 0 0 0,1 0 0 0 0,-1 0 1 0 0,1 1-1 0 0,-1-1 0 0 0,1 0 0 0 0,-1 1 1 0 0,0-1-1 0 0,1 1 0 0 0,-1-1 0 0 0,1 0 0 0 0,-1 1 1 0 0,0-1-1 0 0,0 1 0 0 0,1-1 0 0 0,-1 1 1 0 0,0-1-1 0 0,0 1 0 0 0,1-1 0 0 0,-1 1 1 0 0,0-1-1 0 0,0 1 0 0 0,0 0 0 0 0,0-1 0 0 0,0 1 1 0 0,0 0-1 0 0,9 32 186 0 0,-7-25-211 0 0,4 16 113 0 0,-2-1 0 0 0,3 35 0 0 0,-2-11-44 0 0,-4-43-5 0 0,0 0-1 0 0,0 0 1 0 0,0-1-1 0 0,1 1 1 0 0,-1 0-1 0 0,1 0 1 0 0,0-1-1 0 0,0 1 1 0 0,0-1 0 0 0,1 0-1 0 0,-1 0 1 0 0,1 0-1 0 0,0 0 1 0 0,0 0-1 0 0,4 3 1 0 0,-5-4 34 0 0,-1-1-1 0 0,1 0 1 0 0,0 0 0 0 0,0 0-1 0 0,0 0 1 0 0,-1 0-1 0 0,1 0 1 0 0,0-1 0 0 0,0 1-1 0 0,1 0 1 0 0,-1-1 0 0 0,0 0-1 0 0,0 1 1 0 0,0-1 0 0 0,0 0-1 0 0,0 0 1 0 0,0 0 0 0 0,0-1-1 0 0,0 1 1 0 0,1 0 0 0 0,-1-1-1 0 0,0 1 1 0 0,0-1-1 0 0,0 0 1 0 0,0 1 0 0 0,-1-1-1 0 0,1 0 1 0 0,0 0 0 0 0,0-1-1 0 0,0 1 1 0 0,1-2 0 0 0,16-16-98 0 0,-1 0 1 0 0,0-2-1 0 0,-2 0 1 0 0,0-1-1 0 0,-2 0 1 0 0,0-2-1 0 0,-2 1 1 0 0,0-2-1 0 0,-2 1 1 0 0,8-30-1 0 0,-13 27-2566 0 0,-3 13-1811 0 0,3 0-5937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9 111 1728 0 0,'0'0'16148'0'0,"-1"-8"-15813"0"0,-1 4-246 0 0,1 2-56 0 0,0-1 0 0 0,1 1 0 0 0,-1 0-1 0 0,0 0 1 0 0,1-1 0 0 0,-1 1 0 0 0,1 0 0 0 0,0-1-1 0 0,-1 1 1 0 0,1 0 0 0 0,1-1 0 0 0,-1 1 0 0 0,0 0-1 0 0,0-1 1 0 0,1 1 0 0 0,-1 0 0 0 0,2-4 0 0 0,2 1 28 0 0,0 1 0 0 0,0 0 0 0 0,0 0 0 0 0,0 0 0 0 0,1 0 0 0 0,-1 1 0 0 0,1-1 0 0 0,0 1 0 0 0,0 1 0 0 0,0-1 0 0 0,0 1 0 0 0,1-1 0 0 0,-1 1 0 0 0,1 1 0 0 0,-1-1 0 0 0,1 1 1 0 0,-1 0-1 0 0,1 1 0 0 0,0-1 0 0 0,0 1 0 0 0,0 0 0 0 0,-1 0 0 0 0,1 1 0 0 0,0 0 0 0 0,-1 0 0 0 0,1 0 0 0 0,0 1 0 0 0,-1-1 0 0 0,0 1 0 0 0,1 1 0 0 0,-1-1 0 0 0,0 1 0 0 0,0 0 0 0 0,0 0 0 0 0,0 0 0 0 0,-1 1 0 0 0,0 0 0 0 0,1 0 1 0 0,5 7-1 0 0,-5-5-13 0 0,-1 1 0 0 0,0 0 0 0 0,0 1 0 0 0,0-1 1 0 0,-1 1-1 0 0,0-1 0 0 0,-1 1 0 0 0,1 0 1 0 0,-2 0-1 0 0,1 0 0 0 0,-1 0 0 0 0,0 1 1 0 0,-1-1-1 0 0,1 0 0 0 0,-2 0 0 0 0,1 1 1 0 0,-1-1-1 0 0,-1 0 0 0 0,1 0 0 0 0,-1 0 0 0 0,-1 0 1 0 0,0 0-1 0 0,-4 8 0 0 0,-44 144 347 0 0,46-143-392 0 0,1 0 0 0 0,1 1 1 0 0,0-1-1 0 0,1 1 0 0 0,1-1 0 0 0,2 29 1 0 0,0-19-143 0 0,-1-26 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8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 0 0 0,'0'0'12120'0'0,"5"-13"-6779"0"0,-2 12-5337 0 0,-2 1-4 0 0,0 0-1 0 0,-1-1 1 0 0,1 1 0 0 0,0 0-1 0 0,0 0 1 0 0,-1 0-1 0 0,1 0 1 0 0,0 0 0 0 0,0 0-1 0 0,0 0 1 0 0,-1 1-1 0 0,1-1 1 0 0,0 0 0 0 0,0 0-1 0 0,-1 0 1 0 0,1 1-1 0 0,0-1 1 0 0,-1 0 0 0 0,1 1-1 0 0,0-1 1 0 0,-1 1-1 0 0,1-1 1 0 0,-1 1 0 0 0,1-1-1 0 0,-1 1 1 0 0,1-1-1 0 0,-1 1 1 0 0,1 0 0 0 0,-1-1-1 0 0,1 1 1 0 0,-1 0 0 0 0,0-1-1 0 0,1 2 1 0 0,0 3 46 0 0,-1 0-1 0 0,0 0 1 0 0,0 0 0 0 0,0 0 0 0 0,-1 0 0 0 0,1 0-1 0 0,-1 0 1 0 0,0 0 0 0 0,-1 0 0 0 0,1-1 0 0 0,-1 1 0 0 0,0 0-1 0 0,-4 6 1 0 0,-13 11 76 0 0,17-19-98 0 0,-1 0 1 0 0,0 0-1 0 0,1 0 0 0 0,0 0 0 0 0,-1 0 1 0 0,1 0-1 0 0,0 0 0 0 0,-2 7 0 0 0,3-6 9 0 0,-1 0-1 0 0,0 0 1 0 0,0 0-1 0 0,0 0 1 0 0,0 0-1 0 0,-1 0 1 0 0,-4 4-1 0 0,5-5-28 0 0,0-1 0 0 0,0 0 0 0 0,1 1 0 0 0,-1 0 1 0 0,0-1-1 0 0,1 1 0 0 0,0 0 0 0 0,0 0 0 0 0,-1-1 0 0 0,2 1 0 0 0,-1 0 0 0 0,0 0 0 0 0,1 0 0 0 0,-1 0 1 0 0,1 6-1 0 0,0-7 31 0 0,0 0 0 0 0,0 0 1 0 0,0 0-1 0 0,0 0 1 0 0,1 0-1 0 0,-1 0 1 0 0,1 0-1 0 0,-1 0 0 0 0,1 0 1 0 0,0 0-1 0 0,0 0 1 0 0,0-1-1 0 0,0 1 0 0 0,0 0 1 0 0,0 0-1 0 0,0-1 1 0 0,1 1-1 0 0,-1-1 1 0 0,1 1-1 0 0,-1-1 0 0 0,1 0 1 0 0,-1 1-1 0 0,1-1 1 0 0,2 1-1 0 0,1 0 116 0 0,0 0-1 0 0,0 0 1 0 0,0 0 0 0 0,1-1 0 0 0,-1 0-1 0 0,1 0 1 0 0,-1 0 0 0 0,12-1 0 0 0,5-1-345 0 0,0-1 1 0 0,1-1-1 0 0,31-8 1 0 0,-38 8-3484 0 0,-4 2-6392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52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99 0 0 0,'0'0'13411'0'0,"1"-4"-12638"0"0,4-48 3545 0 0,-5 50-4221 0 0,0 0-1 0 0,0 1 1 0 0,0-1 0 0 0,0 0-1 0 0,0 1 1 0 0,-1-1-1 0 0,1 0 1 0 0,0 1-1 0 0,-1-1 1 0 0,1 1-1 0 0,-1-1 1 0 0,0 1-1 0 0,0-1 1 0 0,1 1-1 0 0,-1-1 1 0 0,0 1-1 0 0,0 0 1 0 0,0-1 0 0 0,-1 1-1 0 0,1 0 1 0 0,0 0-1 0 0,0 0 1 0 0,-1 0-1 0 0,1 0 1 0 0,0 0-1 0 0,-1 0 1 0 0,1 0-1 0 0,-4 0 1 0 0,3 0-89 0 0,0 1 0 0 0,0-1 0 0 0,0 1 0 0 0,0 0 0 0 0,0-1 0 0 0,0 1 0 0 0,0 0 0 0 0,0 0 0 0 0,0 1 0 0 0,0-1-1 0 0,0 0 1 0 0,0 1 0 0 0,0-1 0 0 0,0 1 0 0 0,0 0 0 0 0,0 0 0 0 0,0 0 0 0 0,0 0 0 0 0,1 0 0 0 0,-1 0 0 0 0,0 0 0 0 0,0 0 0 0 0,1 1 0 0 0,-1-1 0 0 0,1 1 0 0 0,-2 1 0 0 0,-1 4-31 0 0,-1 0 0 0 0,2 0 0 0 0,-1 1 0 0 0,1 0 0 0 0,-4 12 0 0 0,7-19 29 0 0,-13 24-8 0 0,11-23 2 0 0,1 0 0 0 0,-1 1 1 0 0,1-1-1 0 0,0 0 1 0 0,0 1-1 0 0,0-1 1 0 0,0 0-1 0 0,0 1 0 0 0,1-1 1 0 0,-1 1-1 0 0,1 0 1 0 0,-1-1-1 0 0,1 5 1 0 0,-8 49 43 0 0,6-50-36 0 0,0 1 0 0 0,1-1 1 0 0,0 0-1 0 0,0 0 0 0 0,0 1 1 0 0,1-1-1 0 0,0 1 0 0 0,0-1 1 0 0,1 0-1 0 0,0 1 0 0 0,0-1 1 0 0,0 0-1 0 0,1 0 1 0 0,3 9-1 0 0,-1-7 13 0 0,-2-3-9 0 0,1 0 1 0 0,-1 0-1 0 0,1 0 1 0 0,0 0-1 0 0,0-1 0 0 0,1 1 1 0 0,-1-1-1 0 0,1 0 1 0 0,6 5-1 0 0,-2-2 17 0 0,0-1 0 0 0,0 0 1 0 0,0 0-1 0 0,1-1 0 0 0,0 0 0 0 0,0-1 0 0 0,0 0 0 0 0,0 0 0 0 0,1-1 0 0 0,-1 0 0 0 0,1-1 0 0 0,0 0 0 0 0,0 0 0 0 0,0-1 0 0 0,0 0 0 0 0,0-1 1 0 0,0 0-1 0 0,0-1 0 0 0,12-2 0 0 0,-16 1-12 0 0,1-1 0 0 0,-1 0 0 0 0,0 0 0 0 0,1-1 0 0 0,-2 0 0 0 0,1 0-1 0 0,0 0 1 0 0,-1 0 0 0 0,0-1 0 0 0,7-8 0 0 0,-2 1 2 0 0,-1 1 0 0 0,0-1 0 0 0,-1-1 0 0 0,7-14 0 0 0,-11 17-6 0 0,-1-1-1 0 0,-1 1 1 0 0,0-1 0 0 0,-1 0-1 0 0,0 0 1 0 0,0 0-1 0 0,-1 0 1 0 0,-2-14 0 0 0,2-5 21 0 0,0 26-7 0 0,-1-1 1 0 0,1 0-1 0 0,-1 0 0 0 0,0 0 1 0 0,0 0-1 0 0,0 1 0 0 0,0-1 0 0 0,-1 0 1 0 0,0 1-1 0 0,0-1 0 0 0,0 1 0 0 0,-1 0 1 0 0,1 0-1 0 0,-1 0 0 0 0,0 0 0 0 0,0 0 1 0 0,-1 1-1 0 0,1-1 0 0 0,-1 1 1 0 0,1 0-1 0 0,-1 0 0 0 0,0 0 0 0 0,-1 0 1 0 0,-4-2-1 0 0,0 1-427 0 0,0 0-1 0 0,0 0 1 0 0,0 1 0 0 0,-17-3-1 0 0,-41-1-9424 0 0,58 7-520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1 413 1360 0 0,'0'0'12076'0'0,"0"-9"-11460"0"0,1-1-338 0 0,0 0-1 0 0,1 0 1 0 0,0 0-1 0 0,1 1 0 0 0,0-1 1 0 0,1 0-1 0 0,0 1 0 0 0,0 0 1 0 0,1 0-1 0 0,0 0 1 0 0,7-9-1 0 0,13-14 492 0 0,-2 0 0 0 0,37-71 0 0 0,-53 91-582 0 0,0 1 1 0 0,0 0-1 0 0,1 1 0 0 0,18-19 0 0 0,3-5 179 0 0,-29 33-379 0 0,0 1 1 0 0,0 0-1 0 0,0-1 0 0 0,1 1 1 0 0,-1 0-1 0 0,0-1 0 0 0,0 1 1 0 0,0 0-1 0 0,1 0 1 0 0,-1-1-1 0 0,0 1 0 0 0,0 0 1 0 0,0 0-1 0 0,1-1 0 0 0,-1 1 1 0 0,0 0-1 0 0,1 0 1 0 0,-1 0-1 0 0,0 0 0 0 0,0-1 1 0 0,1 1-1 0 0,-1 0 1 0 0,0 0-1 0 0,1 0 0 0 0,-1 0 1 0 0,0 0-1 0 0,1 0 0 0 0,-1 0 1 0 0,0 0-1 0 0,1 0 1 0 0,-1 0-1 0 0,1 0 0 0 0,-1 0 1 0 0,0 0-1 0 0,1 0 0 0 0,-1 0 1 0 0,1 0-1 0 0,3 14-68 0 0,-3 32 354 0 0,-1-38-257 0 0,-2 27 161 0 0,-2 0-1 0 0,-14 62 1 0 0,8-55-47 0 0,-4 59-1 0 0,9-33-20 0 0,-5 132 566 0 0,11-195-2115 0 0,-1 11-9710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0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5 156 1160 0 0,'0'0'16414'0'0,"0"-17"-15644"0"0,-5-69 824 0 0,7 84-1470 0 0,0 1 0 0 0,0 0 0 0 0,-1-1 0 0 0,1 1 0 0 0,0 0 0 0 0,0 0 1 0 0,1 0-1 0 0,-1 0 0 0 0,0 1 0 0 0,0-1 0 0 0,0 0 0 0 0,1 1 0 0 0,-1 0 1 0 0,0-1-1 0 0,3 1 0 0 0,-2 0 81 0 0,37-6 722 0 0,49 0 1 0 0,9 0-527 0 0,103-12-518 0 0,-158 16-3604 0 0,0 2-3750 0 0,-31 0-3845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3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6057 0 0 0,'0'0'10257'0'0,"6"-5"-9777"0"0,69-67 883 0 0,3 4 1 0 0,125-83-1 0 0,-152 116-1260 0 0,70-63 0 0 0,-19 13-35 0 0,-97 82-67 0 0,217-156 60 0 0,17 3-82 0 0,-119 77 35 0 0,127-107 0 0 0,-118 86-7 0 0,40-49 60 0 0,-103 88-41 0 0,29-33 88 0 0,27-24 24 0 0,63-40-66 0 0,178-167 20 0 0,-352 315-85 0 0,225-225 303 0 0,-135 138-172 0 0,140-141 117 0 0,-75 83-111 0 0,-75 72-80 0 0,-43 38-27 0 0,118-103 38 0 0,52-38-29 0 0,160-122 38 0 0,-214 161-26 0 0,-99 84-32 0 0,34-34-8 0 0,-44 41-14 0 0,99-78 0 0 0,179-122-55 0 0,191-147 63 0 0,-281 173-44 0 0,-72 63 17 0 0,-117 111 12 0 0,-41 40 1 0 0,1 2 0 0 0,0-1 0 0 0,31-22 1 0 0,49-36 37 0 0,-45 33-22 0 0,-21 18-3 0 0,-2 1 38 0 0,50-31-1 0 0,17 1 75 0 0,-78 43-50 0 0,-1 1 0 0 0,-1-2 0 0 0,17-12 1 0 0,-3 1 50 0 0,57-48 451 0 0,-74 60-483 0 0,42-44 976 0 0,-47 49-987 0 0,2-1-62 0 0,-1-1 1 0 0,0 1 0 0 0,0-1 0 0 0,0 0-1 0 0,6-7 1 0 0,9-1-18 0 0,-19 12 0 0 0,0 1-1 0 0,-1-1 0 0 0,1 1 0 0 0,0-1 0 0 0,-1 0 0 0 0,1 1 0 0 0,-1-1 0 0 0,0 0 1 0 0,1 0-1 0 0,-1 0 0 0 0,0 0 0 0 0,1-1 0 0 0,-1 1 0 0 0,0 0 0 0 0,0 0 0 0 0,1-3 1 0 0,22-14 17 0 0,-1 1 60 0 0,28-24-87 0 0,-39 35 12 0 0,-10 5-3 0 0,0 1 0 0 0,-1-1 0 0 0,1 0 0 0 0,0 0 0 0 0,-1 0 0 0 0,1 0 0 0 0,-1 0 0 0 0,1 0 0 0 0,-1-1 0 0 0,0 1 0 0 0,1 0 0 0 0,-1-1 0 0 0,2-2 0 0 0,-2 2-9 0 0,1 0 1 0 0,-1 0-1 0 0,1 0 1 0 0,0 1-1 0 0,-1-1 1 0 0,1 1-1 0 0,0-1 1 0 0,0 1-1 0 0,0 0 1 0 0,0-1-1 0 0,0 1 1 0 0,3-1-1 0 0,-3 1 14 0 0,0 0 0 0 0,-1 1 0 0 0,1-1 1 0 0,0-1-1 0 0,-1 1 0 0 0,1 0 0 0 0,-1 0 0 0 0,1-1 0 0 0,-1 1 0 0 0,0 0 0 0 0,0-1 0 0 0,1 1 0 0 0,-1-1 1 0 0,0 0-1 0 0,0 1 0 0 0,0-1 0 0 0,-1 0 0 0 0,1 0 0 0 0,0 0 0 0 0,0-2 0 0 0,3-1 22 0 0,17-6-45 0 0,-20 11 29 0 0,31-41 124 0 0,-30 41-123 0 0,0-1-1 0 0,0 1 1 0 0,-1-1 0 0 0,1 0-1 0 0,0 1 1 0 0,-1-1 0 0 0,1 0 0 0 0,0 0-1 0 0,-1 0 1 0 0,1 0 0 0 0,-1 0-1 0 0,0 0 1 0 0,1-1 0 0 0,-1 1-1 0 0,0 0 1 0 0,0-1 0 0 0,0 1 0 0 0,2-3-1 0 0,-3 4-13 0 0,1-1 0 0 0,-1 0-1 0 0,1 1 1 0 0,-1-1 0 0 0,1 1-1 0 0,0-1 1 0 0,-1 1 0 0 0,1 0-1 0 0,0-1 1 0 0,-1 1 0 0 0,1 0-1 0 0,0-1 1 0 0,0 1 0 0 0,-1 0-1 0 0,1 0 1 0 0,0 0 0 0 0,0-1-1 0 0,-1 1 1 0 0,1 0 0 0 0,0 0-1 0 0,0 0 1 0 0,-1 0 0 0 0,1 0 0 0 0,1 1-1 0 0,-2-1-89 0 0,0 0 1 0 0,0 0-1 0 0,-1 0 0 0 0,1 0 0 0 0,0 1 0 0 0,0-1 1 0 0,-1 0-1 0 0,1 0 0 0 0,0 0 0 0 0,0 1 0 0 0,0-1 1 0 0,0 0-1 0 0,-1 0 0 0 0,1 0 0 0 0,0 1 0 0 0,0-1 1 0 0,0 0-1 0 0,0 0 0 0 0,0 1 0 0 0,0-1 0 0 0,-1 0 1 0 0,1 0-1 0 0,0 1 0 0 0,0-1 0 0 0,0 0 0 0 0,0 0 1 0 0,0 1-1 0 0,0-1 0 0 0,0 0 0 0 0,0 1 0 0 0,0-1 1 0 0,0 0-1 0 0,0 0 0 0 0,1 1 0 0 0,-1-1 0 0 0,0 0 0 0 0,0 0 1 0 0,0 1-1 0 0,0-1 0 0 0,0 0 0 0 0,0 0 0 0 0,1 1 1 0 0,-1-1-1 0 0,0 0 0 0 0,0 0 0 0 0,0 0 0 0 0,0 1 1 0 0,1-1-1 0 0,-1 0 0 0 0,0 0 0 0 0,0 0 0 0 0,1 0 1 0 0,-1 0-1 0 0,0 1 0 0 0,0-1 0 0 0,1 0 0 0 0,-1 0 1 0 0,1 0-1 0 0,-11 4-9682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6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70 288 0 0,'0'0'16906'0'0,"-3"-9"-16155"0"0,-7-31-65 0 0,10 39-627 0 0,0 0 0 0 0,0 0 0 0 0,0 0 0 0 0,-1 0 0 0 0,1 0 0 0 0,0 1 0 0 0,0-1 0 0 0,-1 0 0 0 0,1 0 0 0 0,-1 0-1 0 0,1 0 1 0 0,-1 1 0 0 0,1-1 0 0 0,-1 0 0 0 0,1 0 0 0 0,-1 1 0 0 0,0-1 0 0 0,1 0 0 0 0,-1 1 0 0 0,0-1 0 0 0,1 1 0 0 0,-1-1 0 0 0,0 1 0 0 0,0-1 0 0 0,0 1 0 0 0,0 0 0 0 0,1-1 0 0 0,-1 1 0 0 0,0 0 0 0 0,0-1 0 0 0,0 1 0 0 0,0 0 0 0 0,0 0 0 0 0,0 0 0 0 0,0 0 0 0 0,0 0 0 0 0,0 0 0 0 0,0 0 0 0 0,1 0 0 0 0,-1 1 0 0 0,0-1 0 0 0,0 0 0 0 0,0 0 0 0 0,0 1 0 0 0,0-1 0 0 0,0 1 0 0 0,1-1 0 0 0,-1 1 0 0 0,0-1 0 0 0,0 1 0 0 0,1-1 0 0 0,-1 1 0 0 0,0 0 0 0 0,1-1 0 0 0,-1 1 0 0 0,0 1 0 0 0,-33 34-366 0 0,34-36 315 0 0,-33 48-58 0 0,2 1 1 0 0,3 1-1 0 0,-33 79 0 0 0,59-126 50 0 0,-3 8-8 0 0,0 1 0 0 0,0 0 0 0 0,1 0 1 0 0,0 0-1 0 0,1 0 0 0 0,0 0 0 0 0,1 1 0 0 0,-1 16 1 0 0,35-31 281 0 0,-22-3-224 0 0,-1 0 0 0 0,0-1-1 0 0,0 0 1 0 0,0 0 0 0 0,-1-1-1 0 0,9-10 1 0 0,20-15-36 0 0,61-33-261 0 0,-99 114-365 0 0,-25 43 586 0 0,18-67 28 0 0,1 0 1 0 0,1 0-1 0 0,1 1 1 0 0,-3 48 0 0 0,7-60-7 0 0,1-1 0 0 0,1 0 1 0 0,0 0-1 0 0,1 0 0 0 0,5 24 1 0 0,-5-34 15 0 0,-1 1 0 0 0,1-1 1 0 0,0 1-1 0 0,0-1 0 0 0,0 0 1 0 0,0 0-1 0 0,1 0 0 0 0,-1 0 1 0 0,1-1-1 0 0,-1 1 0 0 0,1 0 1 0 0,0-1-1 0 0,0 0 1 0 0,0 0-1 0 0,1 0 0 0 0,-1 0 1 0 0,0 0-1 0 0,1-1 0 0 0,-1 1 1 0 0,1-1-1 0 0,-1 0 0 0 0,1 0 1 0 0,0-1-1 0 0,6 2 0 0 0,2-1 61 0 0,0-1-1 0 0,1 0 0 0 0,-1 0 1 0 0,1-1-1 0 0,-1-1 0 0 0,0 0 1 0 0,0-1-1 0 0,0 0 0 0 0,0 0 1 0 0,16-9-1 0 0,12-6 48 0 0,58-38 0 0 0,-62 34-149 0 0,-26 16-6 0 0,0 0 1 0 0,0-1-1 0 0,-1 0 0 0 0,16-15 0 0 0,-22 19 14 0 0,0-1 1 0 0,0 1-1 0 0,-1-1 0 0 0,0 0 0 0 0,0 1 0 0 0,0-1 1 0 0,0 0-1 0 0,0 0 0 0 0,-1-1 0 0 0,0 1 0 0 0,0 0 1 0 0,0 0-1 0 0,0-1 0 0 0,-1 1 0 0 0,1-7 0 0 0,2-80-1965 0 0,3 32-6762 0 0,-5 40-1669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7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162 164 0 0 0,'0'0'10913'0'0,"6"-20"-9215"0"0,29-94 1550 0 0,-35 114-3057 0 0,1-1-1 0 0,-1 0 0 0 0,0 0 1 0 0,1 0-1 0 0,-1 0 0 0 0,0 0 0 0 0,0 0 1 0 0,1 0-1 0 0,-1 0 0 0 0,0 0 1 0 0,0 0-1 0 0,0 0 0 0 0,0 0 0 0 0,0 1 1 0 0,0-1-1 0 0,0 0 0 0 0,-1 0 1 0 0,1 0-1 0 0,0 0 0 0 0,-1 0 1 0 0,1 0-1 0 0,0 0 0 0 0,-1 0 0 0 0,1 0 1 0 0,-1 1-1 0 0,1-1 0 0 0,-1 0 1 0 0,-1-1-1 0 0,1 2-134 0 0,-1-1 1 0 0,1 1-1 0 0,0-1 0 0 0,-1 1 1 0 0,1 0-1 0 0,-1 0 1 0 0,1 0-1 0 0,-1 0 0 0 0,0 0 1 0 0,1 0-1 0 0,0 0 0 0 0,-1 1 1 0 0,1-1-1 0 0,-1 1 1 0 0,-2 0-1 0 0,-5 2-201 0 0,0 1 0 0 0,1 0 0 0 0,-1 1 0 0 0,-11 8 0 0 0,10-4 94 0 0,-1 0-1 0 0,2 1 0 0 0,-1 0 0 0 0,2 1 1 0 0,-1 0-1 0 0,1 0 0 0 0,1 1 1 0 0,0-1-1 0 0,1 2 0 0 0,0-1 1 0 0,1 1-1 0 0,0 0 0 0 0,1 0 1 0 0,1 0-1 0 0,0 1 0 0 0,0-1 0 0 0,1 1 1 0 0,1-1-1 0 0,1 1 0 0 0,1 26 1 0 0,0-38 66 0 0,-1 1 0 0 0,0-1 0 0 0,1 0 0 0 0,-1 0 1 0 0,1 0-1 0 0,0 0 0 0 0,-1 0 0 0 0,1 0 0 0 0,0 0 0 0 0,0 0 1 0 0,1 0-1 0 0,-1 0 0 0 0,0 0 0 0 0,1 0 0 0 0,-1-1 1 0 0,1 1-1 0 0,-1-1 0 0 0,1 1 0 0 0,0-1 0 0 0,0 0 0 0 0,-1 1 1 0 0,1-1-1 0 0,0 0 0 0 0,0 0 0 0 0,0 0 0 0 0,0-1 0 0 0,1 1 1 0 0,-1 0-1 0 0,0-1 0 0 0,0 1 0 0 0,0-1 0 0 0,1 0 0 0 0,-1 0 1 0 0,0 0-1 0 0,0 0 0 0 0,0 0 0 0 0,1 0 0 0 0,-1-1 1 0 0,0 1-1 0 0,0-1 0 0 0,4-1 0 0 0,2 0 76 0 0,0-1-1 0 0,-1 0 1 0 0,1 0 0 0 0,-1-1 0 0 0,0 0-1 0 0,0 0 1 0 0,-1 0 0 0 0,1-1-1 0 0,-1 0 1 0 0,8-8 0 0 0,-8 6-58 0 0,0-1 0 0 0,0 1 0 0 0,-1-1 0 0 0,0 0 0 0 0,0-1 0 0 0,-1 1 0 0 0,0-1 0 0 0,-1 0 0 0 0,0 0 0 0 0,0 0 0 0 0,-1 0 0 0 0,0-1 0 0 0,0 1 0 0 0,-1 0 0 0 0,-1-1 0 0 0,1 0 0 0 0,-2 1 0 0 0,-1-16 0 0 0,1 23-131 0 0,1-1 0 0 0,-1 1 0 0 0,0 0 0 0 0,0-1 0 0 0,0 1 0 0 0,-1 0 0 0 0,1 0 1 0 0,0 0-1 0 0,-1 0 0 0 0,1 0 0 0 0,-1 0 0 0 0,0 0 0 0 0,0 1 0 0 0,0-1 0 0 0,1 1 1 0 0,-1-1-1 0 0,-1 1 0 0 0,1 0 0 0 0,0 0 0 0 0,0-1 0 0 0,0 1 0 0 0,-1 1 0 0 0,1-1 1 0 0,-1 0-1 0 0,-3 0 0 0 0,3 0-614 0 0,0 1 1 0 0,0 0-1 0 0,0-1 0 0 0,0 1 1 0 0,0 1-1 0 0,0-1 0 0 0,0 0 1 0 0,1 1-1 0 0,-1-1 1 0 0,0 1-1 0 0,0 0 0 0 0,-5 2 1 0 0,2 2-3957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1 592 0 0,'0'0'4085'0'0,"-17"25"-3694"0"0,-48 80 28 0 0,62-101-297 0 0,-1 1 1 0 0,2-1 0 0 0,-1 1 0 0 0,1 0-1 0 0,0 0 1 0 0,0 1 0 0 0,0-1 0 0 0,0 0 0 0 0,1 1-1 0 0,0-1 1 0 0,0 11 0 0 0,-1 3 484 0 0,-8 45 2149 0 0,-2 70 1 0 0,8 65-951 0 0,6-181-1823 0 0,0 0 1 0 0,1 1 0 0 0,1-1-1 0 0,0-1 1 0 0,11 26-1 0 0,-9-24-118 0 0,-4-16-18 0 0,0 0-1 0 0,-1 1 0 0 0,1-1 0 0 0,1 0 0 0 0,-1 0 0 0 0,0 0 1 0 0,1 0-1 0 0,-1-1 0 0 0,1 1 0 0 0,0-1 0 0 0,5 4 0 0 0,8 7-5073 0 0,-8-8-2352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9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1 912 0 0,'0'0'12827'0'0,"8"3"-12359"0"0,25 7 131 0 0,53 9 0 0 0,-32-13-9265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3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27 840 0 0,'0'0'16224'0'0,"26"-2"-16071"0"0,178-19-1524 0 0,-193 20 721 0 0,20-2-4579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11018 0 0,'0'0'12072'0'0,"13"-2"-11910"0"0,141-11-41 0 0,-85 16-3740 0 0,-59 1-1164 0 0,10 4-10188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2088 0 0,'0'0'16071'0'0,"-1"6"-15871"0"0,0 15 102 0 0,1 0 1 0 0,0 0 0 0 0,6 30 0 0 0,0 36 131 0 0,-4-48-977 0 0,0 0 1 0 0,14 62-1 0 0,-8-85-2034 0 0,0-10-6611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10 5121 0 0,'0'0'11868'0'0,"11"-3"-11528"0"0,-7 3-327 0 0,0-2 40 0 0,1 1-1 0 0,-1 0 1 0 0,1 0 0 0 0,0 0 0 0 0,-1 1-1 0 0,1 0 1 0 0,0 0 0 0 0,0 0 0 0 0,-1 0 0 0 0,1 1-1 0 0,0 0 1 0 0,-1 0 0 0 0,1 0 0 0 0,-1 0-1 0 0,1 1 1 0 0,-1 0 0 0 0,0 0 0 0 0,1 0-1 0 0,5 4 1 0 0,-4-1 24 0 0,-1 1 0 0 0,0 0 0 0 0,0 0 0 0 0,0 0-1 0 0,-1 1 1 0 0,0 0 0 0 0,0-1 0 0 0,-1 1 0 0 0,0 0 0 0 0,0 1-1 0 0,0-1 1 0 0,1 8 0 0 0,-1-5 14 0 0,-1-4-24 0 0,0-1 1 0 0,0 0-1 0 0,-1 1 0 0 0,1-1 0 0 0,-1 1 0 0 0,0-1 0 0 0,-1 1 0 0 0,1-1 0 0 0,-1 1 1 0 0,0 0-1 0 0,-1-1 0 0 0,1 1 0 0 0,-1 0 0 0 0,0-1 0 0 0,0 1 0 0 0,-4 9 0 0 0,2-10-31 0 0,0 1-1 0 0,0-1 0 0 0,0 1 1 0 0,-1-1-1 0 0,1 0 0 0 0,-1 0 0 0 0,-1-1 1 0 0,1 1-1 0 0,-1-1 0 0 0,1 0 1 0 0,-1 0-1 0 0,0 0 0 0 0,0-1 0 0 0,-1 0 1 0 0,1 0-1 0 0,-1 0 0 0 0,0-1 1 0 0,0 1-1 0 0,0-1 0 0 0,0-1 0 0 0,0 1 1 0 0,0-1-1 0 0,-7 0 0 0 0,5 1-57 0 0,0-1 0 0 0,1-1 0 0 0,-1 0 0 0 0,0 0 0 0 0,0 0-1 0 0,-14-4 1 0 0,19 4-189 0 0,1-1 0 0 0,-1 1-1 0 0,1-1 1 0 0,-1 0 0 0 0,1 0 0 0 0,-1 0-1 0 0,1-1 1 0 0,0 1 0 0 0,-1 0-1 0 0,1-1 1 0 0,0 0 0 0 0,0 1 0 0 0,0-1-1 0 0,0 0 1 0 0,0 0 0 0 0,1 0-1 0 0,-1 0 1 0 0,1 0 0 0 0,-1-1 0 0 0,1 1-1 0 0,0 0 1 0 0,-1-1 0 0 0,1 1-1 0 0,0-3 1 0 0,-8-13-7751 0 0,8 11-114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1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15 253 2633 0 0,'0'0'12402'0'0,"-1"32"-11407"0"0,-2 10-717 0 0,-3 103 616 0 0,4-116-531 0 0,1-23-364 0 0,0 1 1 0 0,1 0 0 0 0,-1 0-1 0 0,1-1 1 0 0,1 1-1 0 0,-1 0 1 0 0,1 0-1 0 0,0-1 1 0 0,1 1 0 0 0,0-1-1 0 0,2 8 1 0 0,0-12-1059 0 0,-4-8-4766 0 0</inkml:trace>
  <inkml:trace contextRef="#ctx0" brushRef="#br0" timeOffset="1">46 1 12667 0 0,'0'0'8137'0'0,"-20"141"-25916"0"0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1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92 5129 0 0,'0'0'15206'0'0,"-5"-11"-14751"0"0,-13-36-40 0 0,17 45-318 0 0,0 0 0 0 0,-1-1 0 0 0,1 1 0 0 0,-1 0 0 0 0,0 0 0 0 0,0 1 0 0 0,1-1 0 0 0,-1 0 1 0 0,0 1-1 0 0,-1-1 0 0 0,1 1 0 0 0,0-1 0 0 0,0 1 0 0 0,-1 0 0 0 0,1 0 0 0 0,0 0 0 0 0,-1 0 1 0 0,1 0-1 0 0,-1 1 0 0 0,-3-1 0 0 0,2 0-59 0 0,0 1 0 0 0,0-1-1 0 0,0 1 1 0 0,0 0 0 0 0,0 0 0 0 0,0 0 0 0 0,0 1-1 0 0,0-1 1 0 0,1 1 0 0 0,-8 2 0 0 0,3 2-35 0 0,2 0 1 0 0,-1 0 0 0 0,0 0 0 0 0,1 1-1 0 0,0 0 1 0 0,1 0 0 0 0,-1 1 0 0 0,-7 11-1 0 0,-37 65-1 0 0,41-67 9 0 0,1 0 12 0 0,1-1-1 0 0,0 2 1 0 0,1-1 0 0 0,1 1-1 0 0,1-1 1 0 0,0 1-1 0 0,1 1 1 0 0,1-1-1 0 0,0 34 1 0 0,2-50-18 0 0,0 0-1 0 0,0 1 1 0 0,1-1 0 0 0,-1 0 0 0 0,1 1 0 0 0,-1-1 0 0 0,1 0-1 0 0,-1 0 1 0 0,1 0 0 0 0,-1 1 0 0 0,1-1 0 0 0,0 0-1 0 0,0 0 1 0 0,0 0 0 0 0,0 0 0 0 0,0 0 0 0 0,0 0 0 0 0,0-1-1 0 0,0 1 1 0 0,0 0 0 0 0,0 0 0 0 0,0-1 0 0 0,0 1-1 0 0,1-1 1 0 0,-1 1 0 0 0,0-1 0 0 0,0 1 0 0 0,1-1 0 0 0,-1 0-1 0 0,0 0 1 0 0,1 1 0 0 0,-1-1 0 0 0,2 0 0 0 0,1 0 11 0 0,-1 0 1 0 0,0 0-1 0 0,0 0 1 0 0,0 0-1 0 0,1 0 1 0 0,-1-1-1 0 0,0 1 1 0 0,0-1-1 0 0,0 0 1 0 0,0 0-1 0 0,0 0 1 0 0,0-1-1 0 0,5-2 1 0 0,20-20-68 0 0,45-51 0 0 0,2-1-574 0 0,-63 61 463 0 0,-11 14 140 0 0,0-1 0 0 0,0 1 0 0 0,0 0-1 0 0,0-1 1 0 0,0 1 0 0 0,0 0 0 0 0,0 0 0 0 0,0 0 0 0 0,1 0 0 0 0,-1 0 0 0 0,0 0 0 0 0,1 0 0 0 0,-1 0-1 0 0,1 1 1 0 0,-1-1 0 0 0,1 0 0 0 0,-1 1 0 0 0,1-1 0 0 0,-1 1 0 0 0,1 0 0 0 0,2-1 0 0 0,-2 6 7 0 0,-1-1 0 0 0,0 1 0 0 0,0-1 0 0 0,0 1 0 0 0,0 0 0 0 0,-1 0 1 0 0,0-1-1 0 0,0 1 0 0 0,0 0 0 0 0,-2 5 0 0 0,2-1 24 0 0,0 18 37 0 0,-1-15-65 0 0,0 0 1 0 0,2 0 0 0 0,-1 0-1 0 0,1 0 1 0 0,1 0-1 0 0,0 0 1 0 0,6 18 0 0 0,-7-29-48 0 0,0 0 1 0 0,0 1 0 0 0,0-1-1 0 0,0 0 1 0 0,0 0 0 0 0,0 0 0 0 0,0 0-1 0 0,0 0 1 0 0,1 0 0 0 0,-1 0-1 0 0,0 0 1 0 0,1 0 0 0 0,-1 0 0 0 0,0-1-1 0 0,1 1 1 0 0,-1 0 0 0 0,1-1-1 0 0,-1 0 1 0 0,3 1 0 0 0,9 1-3287 0 0,-1-1-4192 0 0,2-1-2950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1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0 2905 0 0,'0'0'14788'0'0,"-25"10"-14105"0"0,-77 34-158 0 0,65-24-86 0 0,27-5-208 0 0,4-4-79 0 0,5-10-140 0 0,0 0 0 0 0,1 0 1 0 0,-1 0-1 0 0,0 1 0 0 0,1-1 1 0 0,-1 0-1 0 0,1 0 0 0 0,-1 0 0 0 0,1 1 1 0 0,0-1-1 0 0,-1 0 0 0 0,1 1 0 0 0,0-1 1 0 0,0 0-1 0 0,0 1 0 0 0,0-1 1 0 0,0 0-1 0 0,0 0 0 0 0,1 1 0 0 0,-1-1 1 0 0,0 0-1 0 0,1 1 0 0 0,-1-1 1 0 0,1 0-1 0 0,-1 0 0 0 0,1 0 0 0 0,-1 1 1 0 0,1-1-1 0 0,0 0 0 0 0,0 0 0 0 0,-1 0 1 0 0,1 0-1 0 0,0 0 0 0 0,0 0 1 0 0,0-1-1 0 0,0 1 0 0 0,0 0 0 0 0,0 0 1 0 0,1-1-1 0 0,-1 1 0 0 0,0 0 1 0 0,0-1-1 0 0,0 1 0 0 0,3 0 0 0 0,9 4 77 0 0,-1 0-1 0 0,1 0 1 0 0,20 3-1 0 0,-19-5-53 0 0,-7-1-23 0 0,-1 1-1 0 0,1-1 1 0 0,0 1-1 0 0,-1 1 1 0 0,1-1-1 0 0,-1 1 1 0 0,0 0-1 0 0,0 0 1 0 0,7 7-1 0 0,-11-9-1 0 0,-1 0-1 0 0,1-1 1 0 0,-1 1-1 0 0,1 0 0 0 0,-1 0 1 0 0,0 0-1 0 0,1 0 1 0 0,-1 0-1 0 0,0 0 0 0 0,-1 0 1 0 0,1 0-1 0 0,0 0 1 0 0,-1 1-1 0 0,1-1 1 0 0,-1 0-1 0 0,1 0 0 0 0,-1 1 1 0 0,0-1-1 0 0,0 0 1 0 0,0 1-1 0 0,0-1 0 0 0,-1 0 1 0 0,1 0-1 0 0,-1 1 1 0 0,1-1-1 0 0,-1 0 0 0 0,0 0 1 0 0,0 0-1 0 0,0 1 1 0 0,0-1-1 0 0,-2 3 1 0 0,-1 1 70 0 0,-1-1 1 0 0,1 0 0 0 0,-1 0 0 0 0,0 0-1 0 0,-1 0 1 0 0,1-1 0 0 0,-1 0 0 0 0,0 0 0 0 0,0-1-1 0 0,0 1 1 0 0,0-1 0 0 0,-1-1 0 0 0,1 1 0 0 0,-12 2-1 0 0,14-4-84 0 0,-1 0-1 0 0,1 0 0 0 0,-1 0 0 0 0,1-1 0 0 0,-1 1 0 0 0,1-1 1 0 0,-1 0-1 0 0,1-1 0 0 0,-1 1 0 0 0,1-1 0 0 0,-1 0 1 0 0,1 0-1 0 0,-1 0 0 0 0,1-1 0 0 0,0 1 0 0 0,-1-1 0 0 0,1 0 1 0 0,0 0-1 0 0,0-1 0 0 0,1 1 0 0 0,-1-1 0 0 0,0 0 1 0 0,-5-6-1 0 0,-5-7-578 0 0,-9-10-2265 0 0,8 4-5034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2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3801 0 0,'0'0'16582'0'0,"32"23"-15790"0"0,101 73-132 0 0,-116-85-444 0 0,0 1 0 0 0,-1 1 1 0 0,-1 1-1 0 0,0 0 0 0 0,-1 1 0 0 0,0 1 0 0 0,18 28 0 0 0,-17-22-90 0 0,-4-6-68 0 0,-2 0 0 0 0,0 1 0 0 0,-1 0 0 0 0,0 0 0 0 0,-2 1-1 0 0,0 0 1 0 0,6 35 0 0 0,-7-24-32 0 0,-2 1 0 0 0,-1 0 1 0 0,-1-1-1 0 0,-4 39 0 0 0,-4-26-21 0 0,-2 0 1 0 0,-2 0-1 0 0,-2-1 1 0 0,-1 0 0 0 0,-23 44-1 0 0,35-80-6 0 0,-14 30-171 0 0,-1 0 0 0 0,-2-1 0 0 0,-1-1 0 0 0,-2-1 0 0 0,-44 51 0 0 0,46-63-2446 0 0,-1 0 0 0 0,-32 23 0 0 0,34-27-8371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32 189 5521 0 0,'0'0'11440'0'0,"-4"-2"-11496"0"0,4 1 55 0 0,0 1 0 0 0,0-1 1 0 0,-1 1-1 0 0,1 0 0 0 0,0-1 1 0 0,0 1-1 0 0,-1 0 0 0 0,1-1 0 0 0,0 1 1 0 0,-1 0-1 0 0,1 0 0 0 0,0-1 1 0 0,-1 1-1 0 0,1 0 0 0 0,-1 0 0 0 0,1-1 1 0 0,0 1-1 0 0,-1 0 0 0 0,1 0 0 0 0,-1 0 1 0 0,1 0-1 0 0,-1 0 0 0 0,1 0 1 0 0,-1 0-1 0 0,1 0 0 0 0,0 0 0 0 0,-1 0 1 0 0,1 0-1 0 0,-1 0 0 0 0,1 0 0 0 0,-1 0 1 0 0,1 0-1 0 0,-1 0 0 0 0,1 1 1 0 0,0-1-1 0 0,-1 0 0 0 0,1 0 0 0 0,-1 0 1 0 0,1 1-1 0 0,0-1 0 0 0,-1 0 0 0 0,1 1 1 0 0,0-1-1 0 0,-1 0 0 0 0,1 0 1 0 0,0 1-1 0 0,0-1 0 0 0,-1 1 0 0 0,1-1 1 0 0,0 0-1 0 0,0 1 0 0 0,0-1 0 0 0,-1 1 1 0 0,1-1-1 0 0,0 0 0 0 0,0 1 1 0 0,0-1-1 0 0,0 1 0 0 0,0 0 0 0 0,-3 43 106 0 0,1 16 291 0 0,0-40-210 0 0,1 1 1 0 0,1-1-1 0 0,0 1 1 0 0,2-1-1 0 0,0 0 0 0 0,2 0 1 0 0,8 32-1 0 0,-11-51-151 0 0,-1 1 1 0 0,1-1-1 0 0,-1 0 0 0 0,1 0 0 0 0,-1 0 0 0 0,1 0 0 0 0,-1 0 0 0 0,1 1 0 0 0,0-1 1 0 0,0 0-1 0 0,-1-1 0 0 0,1 1 0 0 0,0 0 0 0 0,0 0 0 0 0,0 0 0 0 0,0 0 0 0 0,0-1 0 0 0,0 1 1 0 0,0 0-1 0 0,0-1 0 0 0,1 1 0 0 0,-1-1 0 0 0,0 0 0 0 0,0 1 0 0 0,0-1 0 0 0,1 0 0 0 0,-1 1 1 0 0,0-1-1 0 0,0 0 0 0 0,1 0 0 0 0,-1 0 0 0 0,0 0 0 0 0,0 0 0 0 0,1-1 0 0 0,-1 1 0 0 0,0 0 1 0 0,0-1-1 0 0,1 1 0 0 0,-1 0 0 0 0,0-1 0 0 0,0 1 0 0 0,0-1 0 0 0,0 0 0 0 0,0 1 0 0 0,0-1 1 0 0,0 0-1 0 0,0 0 0 0 0,0 0 0 0 0,2-1 0 0 0,1-3 85 0 0,1 0 1 0 0,0 1-1 0 0,-1-1 0 0 0,0-1 0 0 0,0 1 1 0 0,0-1-1 0 0,-1 1 0 0 0,5-11 0 0 0,16-29 46 0 0,-19 38-143 0 0,-1 0-1 0 0,1-1 0 0 0,-2 1 1 0 0,1-1-1 0 0,4-16 0 0 0,-8 24-34 0 0,0-1 0 0 0,0 0 0 0 0,0 0 0 0 0,0 0 0 0 0,0 0 0 0 0,0 1 0 0 0,0-1 0 0 0,1 0 0 0 0,-1 0 0 0 0,0 0 0 0 0,0 0 0 0 0,1 1 0 0 0,-1-1 0 0 0,0 0 0 0 0,1 0 0 0 0,-1 1 0 0 0,1-1 0 0 0,-1 0 0 0 0,1 1 0 0 0,-1-1 0 0 0,1 0 0 0 0,-1 1 0 0 0,1-1 0 0 0,0 1 0 0 0,-1-1 0 0 0,1 1 0 0 0,0-1 0 0 0,0 1 0 0 0,-1 0 0 0 0,1-1 0 0 0,0 1 0 0 0,0 0 0 0 0,0 0 0 0 0,-1-1 0 0 0,1 1 0 0 0,0 0 0 0 0,0 0 0 0 0,0 0 0 0 0,0 0 0 0 0,-1 0-1 0 0,1 0 1 0 0,1 0 0 0 0,0 1-22 0 0,0 0 0 0 0,-1 1 0 0 0,1-1 0 0 0,-1 0 0 0 0,1 0 0 0 0,-1 1 0 0 0,1-1 0 0 0,-1 1 0 0 0,0 0 0 0 0,1-1 0 0 0,-1 1 0 0 0,0 0 0 0 0,0 0 0 0 0,0-1 0 0 0,-1 1 0 0 0,2 3 0 0 0,3 10 29 0 0,0 0-1 0 0,2-1 0 0 0,-1 0 1 0 0,2 0-1 0 0,0-1 0 0 0,0 0 0 0 0,1 0 1 0 0,1-1-1 0 0,11 12 0 0 0,-19-22 37 0 0,0-1-1 0 0,0 0 1 0 0,0 0-1 0 0,0 0 1 0 0,0 1-1 0 0,0-2 1 0 0,1 1-1 0 0,-1 0 1 0 0,0 0-1 0 0,0-1 1 0 0,1 1-1 0 0,-1-1 1 0 0,0 0-1 0 0,1 0 1 0 0,-1 0-1 0 0,1 0 1 0 0,-1 0-1 0 0,0 0 1 0 0,1-1-1 0 0,-1 1 1 0 0,0-1 0 0 0,0 1-1 0 0,1-1 1 0 0,-1 0-1 0 0,0 0 1 0 0,0 0-1 0 0,0 0 1 0 0,0-1-1 0 0,0 1 1 0 0,0 0-1 0 0,0-1 1 0 0,0 1-1 0 0,2-4 1 0 0,5-3 161 0 0,-1-1-1 0 0,0 1 1 0 0,-1-1 0 0 0,0-1 0 0 0,7-11 0 0 0,6-13-41 0 0,-1-2 0 0 0,-2 0-1 0 0,-2-1 1 0 0,13-43 0 0 0,-24 61-119 0 0,-1-1-1 0 0,0 1 0 0 0,-1-34 0 0 0,-2 4-4190 0 0,-1 13-5303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44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8250 0 0,'0'0'9511'0'0,"0"32"-9044"0"0,0 102-186 0 0,5-69-60 0 0,-4-63-235 0 0,-1 0 1 0 0,1-1-1 0 0,0 1 1 0 0,-1-1 0 0 0,1 1-1 0 0,0-1 1 0 0,0 1-1 0 0,0-1 1 0 0,0 0 0 0 0,0 0-1 0 0,1 1 1 0 0,-1-1-1 0 0,0 0 1 0 0,3 2 0 0 0,5 4-188 0 0,4-2-2492 0 0,-9-6-1310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58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1 438 3329 0 0,'0'0'13103'0'0,"17"-18"-12297"0"0,135-129 1644 0 0,20-8-1540 0 0,-162 145-919 0 0,-1 0-1 0 0,-1-1 1 0 0,11-16 0 0 0,3-4-2506 0 0,3 3-6561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58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6217 0 0,'0'0'11431'0'0,"7"31"-10859"0"0,22 99-143 0 0,-26-115-322 0 0,1 0-1 0 0,1-1 1 0 0,0 0-1 0 0,0 0 1 0 0,1 0-1 0 0,1-1 0 0 0,13 20 1 0 0,-1-3-109 0 0,-12-18-143 0 0,1-2 0 0 0,0 1 1 0 0,19 18-1 0 0,-8-9-2162 0 0,0 3-3621 0 0,-10-13-4101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244 1592 0 0,'0'0'14882'0'0,"-14"-14"-13684"0"0,-44-41-105 0 0,28 22 1081 0 0,8 12-463 0 0,-20-14-50 0 0,35 28-1545 0 0,-1 0 1 0 0,1 1-1 0 0,-2 0 0 0 0,1 0 1 0 0,0 0-1 0 0,-12-4 0 0 0,3 2-20 0 0,-1 2 0 0 0,0 0-1 0 0,0 1 1 0 0,-1 1 0 0 0,0 0-1 0 0,1 2 1 0 0,-1 0-1 0 0,0 1 1 0 0,-20 2 0 0 0,13 1-58 0 0,1 2 0 0 0,-1 0 0 0 0,1 2 0 0 0,1 1 0 0 0,-1 1 0 0 0,-29 14 0 0 0,36-14-55 0 0,1 1-1 0 0,1 0 0 0 0,0 1 0 0 0,0 1 1 0 0,1 1-1 0 0,0 0 0 0 0,1 1 1 0 0,0 0-1 0 0,1 1 0 0 0,1 1 0 0 0,0 0 1 0 0,1 1-1 0 0,-17 33 0 0 0,12-20-16 0 0,-8 23-4 0 0,-9 36 1 0 0,22-63 28 0 0,2 0-1 0 0,0 0 1 0 0,1 1 0 0 0,2 0-1 0 0,-4 33 1 0 0,2 21-14 0 0,-2 64-26 0 0,9-112 22 0 0,1 1 1 0 0,2-1-1 0 0,1 1 1 0 0,2-1-1 0 0,1 0 1 0 0,1-1-1 0 0,13 34 1 0 0,3-11-56 0 0,-12-24-20 0 0,2-1-1 0 0,27 44 0 0 0,-22-48 42 0 0,1-1-1 0 0,1-1 0 0 0,1 0 0 0 0,1-2 0 0 0,1 0 0 0 0,1-2 0 0 0,1-1 1 0 0,0 0-1 0 0,51 25 0 0 0,-19-17 18 0 0,1-2 0 0 0,1-2 1 0 0,114 25-1 0 0,-125-38 22 0 0,1-3 1 0 0,0-1-1 0 0,0-3 0 0 0,67-5 1 0 0,-84-2 12 0 0,-1 0 0 0 0,0-2 1 0 0,0-1-1 0 0,32-14 0 0 0,-29 11 28 0 0,-10 1 8 0 0,1 0 1 0 0,-1-2-1 0 0,-1 0 1 0 0,0-2-1 0 0,-1 0 1 0 0,0-2-1 0 0,27-26 1 0 0,7-12 121 0 0,58-74-1 0 0,-102 112-98 0 0,-1-1 1 0 0,0-1-1 0 0,15-34 0 0 0,1-2 118 0 0,16-48 176 0 0,-38 90-279 0 0,0 0 0 0 0,-1 0 0 0 0,6-24-1 0 0,0-3 70 0 0,-3 8-26 0 0,-1-1 1 0 0,-2 0 0 0 0,-1-1 0 0 0,-3-62 0 0 0,0 61-57 0 0,0 21-18 0 0,-1 1 0 0 0,0-1 1 0 0,-1 1-1 0 0,0-1 1 0 0,0 1-1 0 0,-2 0 0 0 0,1 0 1 0 0,-11-21-1 0 0,-28-67 198 0 0,26 66-140 0 0,14 29-85 0 0,0 0 1 0 0,-1-1 0 0 0,1 1 0 0 0,-1 0-1 0 0,0 1 1 0 0,0-1 0 0 0,-6-6-1 0 0,-32-50 106 0 0,-5 9-15 0 0,14 28-67 0 0,-1 2 0 0 0,-60-30 0 0 0,43 25-17 0 0,30 16-32 0 0,0 0-1 0 0,-1 2 1 0 0,0 0 0 0 0,-1 1-1 0 0,0 2 1 0 0,0 0 0 0 0,-42-6-1 0 0,33 9-61 0 0,1 1 0 0 0,-1 2 0 0 0,0 0 0 0 0,0 2 1 0 0,-38 8-1 0 0,53-7-142 0 0,0 2 0 0 0,1-1 0 0 0,-1 2 1 0 0,1 0-1 0 0,1 0 0 0 0,-1 2 0 0 0,1 0 1 0 0,1 0-1 0 0,-1 1 0 0 0,1 1 0 0 0,-20 20 1 0 0,-31 45-5459 0 0,41-45-788 0 0,4-12-4071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8866 0 0,'0'0'10502'0'0,"-16"12"-10426"0"0,-49 38-6 0 0,63-49-62 0 0,1 1 1 0 0,-1-1 0 0 0,1 0-1 0 0,-1 0 1 0 0,1 1 0 0 0,0-1-1 0 0,-1 1 1 0 0,1 0 0 0 0,0-1-1 0 0,0 1 1 0 0,0 0 0 0 0,0-1-1 0 0,0 1 1 0 0,1 0 0 0 0,-1 0-1 0 0,0 0 1 0 0,1 0 0 0 0,0 0-1 0 0,-1 0 1 0 0,1 0 0 0 0,0 0-1 0 0,0 0 1 0 0,0 0 0 0 0,0 0-1 0 0,0 0 1 0 0,1 0 0 0 0,-1 0-1 0 0,0 0 1 0 0,1-1 0 0 0,1 5-1 0 0,0-3 31 0 0,0 1-1 0 0,0 0 0 0 0,0-1 1 0 0,0 0-1 0 0,1 1 0 0 0,0-1 1 0 0,0 0-1 0 0,0 0 1 0 0,0-1-1 0 0,4 4 0 0 0,-3-3 15 0 0,11 6 87 0 0,-1 1 0 0 0,0 0 0 0 0,20 21 0 0 0,-31-27-59 0 0,1 0 0 0 0,-1 1-1 0 0,0-1 1 0 0,0 1 0 0 0,0 0-1 0 0,-1-1 1 0 0,1 1-1 0 0,-1 0 1 0 0,-1 1 0 0 0,1-1-1 0 0,-1 0 1 0 0,0 0 0 0 0,0 1-1 0 0,0-1 1 0 0,0 9-1 0 0,-1-11-10 0 0,-1 0 0 0 0,1 0 0 0 0,-1 0 0 0 0,1 0-1 0 0,-1 0 1 0 0,0 0 0 0 0,0 0 0 0 0,0 0-1 0 0,0 0 1 0 0,0-1 0 0 0,-1 1 0 0 0,1 0 0 0 0,-1-1-1 0 0,0 0 1 0 0,0 1 0 0 0,0-1 0 0 0,-3 3-1 0 0,0 0 33 0 0,-1-2-1 0 0,1 1 0 0 0,0-1 1 0 0,-1 1-1 0 0,0-1 0 0 0,0-1 0 0 0,0 1 1 0 0,-7 1-1 0 0,4-1-126 0 0,0-1 1 0 0,0 0-1 0 0,0-1 1 0 0,0 0-1 0 0,-1 0 0 0 0,1-1 1 0 0,0 0-1 0 0,0-1 1 0 0,-1 0-1 0 0,1 0 0 0 0,-15-4 1 0 0,4-2-998 0 0,-17-6-1238 0 0,29 9-2554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59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66 1712 0 0,'0'0'15952'0'0,"-11"-11"-15710"0"0,-34-35-95 0 0,45 45-151 0 0,-1 1 0 0 0,1-1 0 0 0,0 0 0 0 0,-1 1 0 0 0,1-1 0 0 0,-1 1 0 0 0,1-1 0 0 0,-1 1 0 0 0,1 0 0 0 0,-1-1 0 0 0,0 1 0 0 0,1-1 0 0 0,-1 1 0 0 0,1 0 0 0 0,-1 0 0 0 0,0-1 0 0 0,1 1 0 0 0,-1 0 0 0 0,0 0 0 0 0,0 0 0 0 0,1 0 0 0 0,-1 0 0 0 0,0 0 0 0 0,1 0 0 0 0,-1 0 1 0 0,0 0-1 0 0,1 0 0 0 0,-1 0 0 0 0,0 0 0 0 0,1 0 0 0 0,-1 0 0 0 0,0 1 0 0 0,1-1 0 0 0,-1 0 0 0 0,0 1 0 0 0,1-1 0 0 0,-1 0 0 0 0,1 1 0 0 0,-1-1 0 0 0,0 1 0 0 0,-11 20-139 0 0,11-18 118 0 0,-5 13 37 0 0,1 1-1 0 0,1-1 0 0 0,0 1 0 0 0,1 0 0 0 0,1 0 0 0 0,0 0 0 0 0,2 0 1 0 0,1 25-1 0 0,-1-20 79 0 0,0-19-31 0 0,0-1 0 0 0,0 0-1 0 0,0 0 1 0 0,1 0 0 0 0,-1 0-1 0 0,1 1 1 0 0,-1-1 0 0 0,1 0-1 0 0,0 0 1 0 0,0 0 0 0 0,0 0 0 0 0,0 0-1 0 0,0 0 1 0 0,0-1 0 0 0,0 1-1 0 0,1 0 1 0 0,-1-1 0 0 0,0 1-1 0 0,1 0 1 0 0,0-1 0 0 0,-1 0 0 0 0,1 1-1 0 0,0-1 1 0 0,0 0 0 0 0,0 0-1 0 0,0 0 1 0 0,0 0 0 0 0,0 0-1 0 0,0 0 1 0 0,0-1 0 0 0,0 1 0 0 0,0-1-1 0 0,0 1 1 0 0,0-1 0 0 0,0 0-1 0 0,1 0 1 0 0,-1 0 0 0 0,0 0 0 0 0,0 0-1 0 0,0-1 1 0 0,0 1 0 0 0,1-1-1 0 0,-1 1 1 0 0,0-1 0 0 0,0 0-1 0 0,0 0 1 0 0,0 1 0 0 0,0-1 0 0 0,0-1-1 0 0,-1 1 1 0 0,1 0 0 0 0,0 0-1 0 0,0-1 1 0 0,-1 1 0 0 0,1-1-1 0 0,-1 0 1 0 0,0 1 0 0 0,1-1 0 0 0,0-2-1 0 0,5-6 112 0 0,0 0 0 0 0,-1-1 1 0 0,0 1-1 0 0,-1-1 0 0 0,0-1 0 0 0,4-17 0 0 0,-7 23-169 0 0,-1 1 1 0 0,1 0-1 0 0,-2-1 0 0 0,1 1 0 0 0,0-1 1 0 0,-1 0-1 0 0,0 1 0 0 0,-1-1 0 0 0,1 1 1 0 0,-1-1-1 0 0,0 1 0 0 0,0-1 0 0 0,-1 1 1 0 0,0 0-1 0 0,1-1 0 0 0,-6-8 1 0 0,5 12-73 0 0,1 0 1 0 0,-1 1 0 0 0,1-1-1 0 0,-1 0 1 0 0,0 1 0 0 0,1 0 0 0 0,-1-1-1 0 0,0 1 1 0 0,0 0 0 0 0,0 0 0 0 0,0 0-1 0 0,0 0 1 0 0,0 0 0 0 0,-1 0 0 0 0,1 1-1 0 0,0-1 1 0 0,0 1 0 0 0,-1-1 0 0 0,1 1-1 0 0,0 0 1 0 0,0 0 0 0 0,-1 0 0 0 0,1 0-1 0 0,0 0 1 0 0,-1 1 0 0 0,1-1 0 0 0,0 1-1 0 0,0-1 1 0 0,0 1 0 0 0,-1 0 0 0 0,1 0-1 0 0,-3 2 1 0 0,0-1-324 0 0,0 1 0 0 0,1-1-1 0 0,0 1 1 0 0,0 0 0 0 0,0 0-1 0 0,0 0 1 0 0,0 0 0 0 0,1 1 0 0 0,-1-1-1 0 0,1 1 1 0 0,0 0 0 0 0,0 0 0 0 0,0 0-1 0 0,-2 6 1 0 0,-4 13-6889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8:5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4065 0 0,'0'0'12312'0'0,"16"2"-12003"0"0,148 23 10 0 0,-130-14-538 0 0,-17-2-1521 0 0,-10 2-5044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0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3633 0 0,'0'0'14176'0'0,"20"2"-14092"0"0,-5-1-222 0 0,17 1-310 0 0,0 1 0 0 0,-1 2-1 0 0,47 13 1 0 0,-56-12-3683 0 0,-9-2-5700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6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42 0 0 0,'0'0'14427'0'0,"-3"-7"-14050"0"0,2 5-314 0 0,1 0-43 0 0,0 0-1 0 0,0 0 1 0 0,-1 1 0 0 0,1-1 0 0 0,-1 0 0 0 0,1 1 0 0 0,-1-1 0 0 0,0 0 0 0 0,0 1 0 0 0,0-1 0 0 0,0 1 0 0 0,0-1 0 0 0,0 1 0 0 0,0 0 0 0 0,0-1 0 0 0,0 1 0 0 0,-1 0 0 0 0,1 0 0 0 0,-1 0 0 0 0,-1-2 0 0 0,1 3 320 0 0,2 0-328 0 0,-1 0-1 0 0,1 0 1 0 0,0 0-1 0 0,0 0 1 0 0,-1 0-1 0 0,1 0 1 0 0,0 0-1 0 0,0 0 1 0 0,0 0-1 0 0,-1 0 1 0 0,1 0-1 0 0,0 0 1 0 0,0 0-1 0 0,0 1 1 0 0,-1-1-1 0 0,1 0 1 0 0,0 0 0 0 0,0 0-1 0 0,-1 0 1 0 0,1 0-1 0 0,0 0 1 0 0,0 0-1 0 0,0 1 1 0 0,0-1-1 0 0,-1 0 1 0 0,1 0-1 0 0,0 0 1 0 0,0 0-1 0 0,0 1 1 0 0,0-1-1 0 0,0 0 1 0 0,0 0-1 0 0,-1 0 1 0 0,1 1 0 0 0,0-1-1 0 0,0 0 1 0 0,0 0-1 0 0,0 0 1 0 0,0 1-1 0 0,0-1 1 0 0,0 0-1 0 0,0 0 1 0 0,0 0-1 0 0,0 1 1 0 0,0-1-1 0 0,0 0 1 0 0,0 0-1 0 0,0 1 1 0 0,0-1-1 0 0,-4 15-36 0 0,-3 80 446 0 0,4-75-260 0 0,1-1-1 0 0,0 1 1 0 0,1 0 0 0 0,1-1-1 0 0,1 1 1 0 0,1 0 0 0 0,1-1-1 0 0,7 29 1 0 0,-8-44-85 0 0,0 0 0 0 0,1 0 0 0 0,-1-1-1 0 0,1 1 1 0 0,0 0 0 0 0,0-1 0 0 0,0 0 0 0 0,0 1 0 0 0,1-1 0 0 0,-1-1 0 0 0,1 1 0 0 0,0 0 0 0 0,-1-1-1 0 0,1 0 1 0 0,0 0 0 0 0,1 0 0 0 0,-1 0 0 0 0,0-1 0 0 0,0 1 0 0 0,1-1 0 0 0,-1 0 0 0 0,1 0 0 0 0,-1-1-1 0 0,1 0 1 0 0,0 1 0 0 0,-1-2 0 0 0,1 1 0 0 0,-1 0 0 0 0,1-1 0 0 0,-1 0 0 0 0,1 0 0 0 0,-1 0-1 0 0,0 0 1 0 0,1-1 0 0 0,-1 0 0 0 0,0 0 0 0 0,0 0 0 0 0,0 0 0 0 0,0-1 0 0 0,-1 0 0 0 0,1 1 0 0 0,-1-1-1 0 0,1 0 1 0 0,2-5 0 0 0,27-26 166 0 0,-26 26-225 0 0,1 1 0 0 0,-1-1-1 0 0,0 0 1 0 0,-1-1 0 0 0,0 1 0 0 0,0-1 0 0 0,6-13-1 0 0,11-22 1 0 0,-19 38-21 0 0,0-1 1 0 0,-1 1-1 0 0,1-1 0 0 0,-1 0 1 0 0,0 0-1 0 0,-1 0 0 0 0,0 0 1 0 0,0 0-1 0 0,1-12 0 0 0,-7 76-1698 0 0,-2 14 1664 0 0,2 77 1 0 0,9-74 65 0 0,29 138 0 0 0,4-1 38 0 0,-5-21 37 0 0,-22-108-47 0 0,-8-65 5 0 0,-1 1 0 0 0,-1-1 0 0 0,0 1 0 0 0,-2 0 0 0 0,-3 26 0 0 0,3-37-1 0 0,-1 1 1 0 0,1-1 0 0 0,-2 0 0 0 0,1 0-1 0 0,-1 0 1 0 0,0 0 0 0 0,0-1 0 0 0,-1 1-1 0 0,1-1 1 0 0,-2 0 0 0 0,1 0 0 0 0,-1 0-1 0 0,1-1 1 0 0,-2 1 0 0 0,-6 5 0 0 0,5-6-21 0 0,0-1 1 0 0,0 0 0 0 0,0 0 0 0 0,-1 0 0 0 0,0-1 0 0 0,1 0 0 0 0,-1-1 0 0 0,0 0-1 0 0,0 0 1 0 0,-1 0 0 0 0,1-1 0 0 0,0-1 0 0 0,0 1 0 0 0,-1-1 0 0 0,1 0-1 0 0,0-1 1 0 0,0 0 0 0 0,-1-1 0 0 0,-9-2 0 0 0,0-2 7 0 0,-1 0 0 0 0,2-2 0 0 0,-1 0 0 0 0,1 0 0 0 0,0-2 0 0 0,-30-22 0 0 0,26 14-62 0 0,1 0 0 0 0,0-1 0 0 0,2-2 0 0 0,0 0 1 0 0,1 0-1 0 0,2-2 0 0 0,0 0 0 0 0,-16-35 0 0 0,28 53-2 0 0,1 0 0 0 0,0 0 0 0 0,0-1 0 0 0,0 1 0 0 0,1-1 0 0 0,0 1 1 0 0,0-1-1 0 0,0 0 0 0 0,1 0 0 0 0,0 1 0 0 0,0-1 0 0 0,0 0 0 0 0,1 0 0 0 0,0 1 0 0 0,2-10 1 0 0,-1 11-16 0 0,0 0 0 0 0,0 0 0 0 0,0 0 0 0 0,1 0 0 0 0,-1 0 0 0 0,1 1 0 0 0,0-1 0 0 0,0 1 1 0 0,1 0-1 0 0,-1 0 0 0 0,0 0 0 0 0,1 0 0 0 0,0 0 0 0 0,0 1 0 0 0,0 0 0 0 0,0 0 0 0 0,0 0 0 0 0,0 0 1 0 0,6-1-1 0 0,18-5-535 0 0,55-9 1 0 0,-35 10-2340 0 0,-6 2-3298 0 0,-20 1-4307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6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0 278 768 0 0,'0'0'19982'0'0,"4"-9"-19737"0"0,8-12-147 0 0,0 0-1 0 0,2 1 1 0 0,0 0-1 0 0,1 1 1 0 0,24-23 0 0 0,-25 28-119 0 0,1 0 0 0 0,0 2 0 0 0,1-1 0 0 0,0 2 0 0 0,1 0 0 0 0,1 1 0 0 0,-1 1 0 0 0,1 1 0 0 0,1 0 0 0 0,19-5 0 0 0,-35 13-9 0 0,0-1 0 0 0,1 0-1 0 0,-1 1 1 0 0,0 0 0 0 0,0 0 0 0 0,0 0 0 0 0,0 0 0 0 0,0 0 0 0 0,0 1 0 0 0,1-1-1 0 0,-1 1 1 0 0,0 0 0 0 0,0 0 0 0 0,0 0 0 0 0,-1 0 0 0 0,1 0 0 0 0,0 1-1 0 0,0 0 1 0 0,-1-1 0 0 0,1 1 0 0 0,-1 0 0 0 0,1 0 0 0 0,-1 0 0 0 0,0 1 0 0 0,0-1-1 0 0,3 4 1 0 0,1 4 16 0 0,0 1 0 0 0,-1 0 0 0 0,-1 0-1 0 0,1 0 1 0 0,3 20 0 0 0,6 14 45 0 0,4 24 3 0 0,-16-58-35 0 0,0 1 0 0 0,1 0 0 0 0,1-1 0 0 0,0 1 0 0 0,9 18 0 0 0,0-7 172 0 0,30 39 1 0 0,-8-27-1223 0 0,9-10-4183 0 0,-28-21-4965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6689 0 0,'0'0'10921'0'0,"26"2"-10793"0"0,166 13-225 0 0,-172-14-285 0 0,14 2-7624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7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2152 0 0,'0'0'15332'0'0,"30"-1"-14831"0"0,-6 0-423 0 0,177-13 342 0 0,-66 6-897 0 0,-78 8-2652 0 0,-26 0-896 0 0,-12 0-5883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549 127 1176 0 0,'0'0'13802'0'0,"-2"-1"-13755"0"0,-5-1-34 0 0,6 1-22 0 0,1 29 623 0 0,-2 10-150 0 0,-1-1-1 0 0,-2 1 0 0 0,-1-1 0 0 0,-2-1 0 0 0,-16 47 1 0 0,-13-4 142 0 0,35-75-566 0 0,0 0-1 0 0,0 0 1 0 0,0-1-1 0 0,0 1 0 0 0,-1-1 1 0 0,1 1-1 0 0,-1-1 1 0 0,0 0-1 0 0,0 0 1 0 0,0 0-1 0 0,-1 0 0 0 0,1 0 1 0 0,-1-1-1 0 0,1 0 1 0 0,-1 1-1 0 0,0-2 0 0 0,0 1 1 0 0,-5 2-1 0 0,-1-1 52 0 0,0 0-1 0 0,0 0 1 0 0,-1-1 0 0 0,1 0-1 0 0,-1-1 1 0 0,-13 0-1 0 0,19-2-71 0 0,0 0 1 0 0,0 0-1 0 0,0 0 0 0 0,0-1 0 0 0,0 1 0 0 0,0-1 0 0 0,1-1 0 0 0,-1 1 0 0 0,0-1 0 0 0,1 0 0 0 0,0 0 0 0 0,0 0 0 0 0,-7-7 0 0 0,-51-55-320 0 0,54 56 225 0 0,-20-28-304 0 0,1 0 1 0 0,2-1 0 0 0,1-2 0 0 0,-24-56-1 0 0,46 91 377 0 0,0 1 0 0 0,1 0 0 0 0,-1 0-1 0 0,1-1 1 0 0,0 1 0 0 0,0-1-1 0 0,0 1 1 0 0,1-1 0 0 0,0 1 0 0 0,-1-1-1 0 0,2 1 1 0 0,-1-1 0 0 0,0 0 0 0 0,1 1-1 0 0,1-5 1 0 0,2-1 47 0 0,0-1 0 0 0,1 2 0 0 0,0-1 0 0 0,11-15 0 0 0,-13 21-22 0 0,1-2 5 0 0,0 1 0 0 0,1 0 1 0 0,0 0-1 0 0,0 0 0 0 0,0 1 0 0 0,1 0 1 0 0,0 0-1 0 0,0 0 0 0 0,0 1 1 0 0,0 0-1 0 0,0 0 0 0 0,0 0 1 0 0,1 1-1 0 0,-1 0 0 0 0,1 0 1 0 0,0 1-1 0 0,10-2 0 0 0,13 0 252 0 0,0 2-1 0 0,49 2 1 0 0,-67 0-150 0 0,299 30 2144 0 0,-58-4-2043 0 0,-140-19-221 0 0,-23-2-2486 0 0,-32-2-4616 0 0,-45-1-3547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09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0 912 0 0,'0'0'13323'0'0,"-23"5"-12816"0"0,-70 15-39 0 0,85-19-332 0 0,1 1 1 0 0,-1 1-1 0 0,1 0 1 0 0,-1 0-1 0 0,1 0 1 0 0,0 1-1 0 0,0 0 0 0 0,0 0 1 0 0,1 1-1 0 0,-1 0 1 0 0,1 0-1 0 0,1 0 1 0 0,-1 1-1 0 0,-5 6 1 0 0,-3 3 64 0 0,-9 11 34 0 0,0 1 0 0 0,2 1 0 0 0,1 1 0 0 0,2 0 0 0 0,1 2 0 0 0,1 0 0 0 0,1 1 0 0 0,2 0 0 0 0,-11 43 0 0 0,15-35 48 0 0,2 1 0 0 0,2-1-1 0 0,2 1 1 0 0,1 0 0 0 0,2 0 0 0 0,12 82-1 0 0,-4-88-128 0 0,2 0 0 0 0,1-1-1 0 0,2 0 1 0 0,1 0 0 0 0,2-2 0 0 0,1 0-1 0 0,42 59 1 0 0,-40-65-107 0 0,1-1 1 0 0,1-1-1 0 0,1-1 0 0 0,41 33 1 0 0,-50-46-681 0 0,0-1 0 0 0,1 0 1 0 0,20 9-1 0 0,-28-17-4044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19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273 108 360 0 0,'0'0'15023'0'0,"3"-6"-14404"0"0,-1 3-444 0 0,10-26 266 0 0,-9 3 2592 0 0,-3 25-2530 0 0,-6-12 1209 0 0,0 11-1683 0 0,0 0 0 0 0,-1 1 0 0 0,0 0 0 0 0,1 0 0 0 0,-1 1 0 0 0,1 0 1 0 0,-1 0-1 0 0,0 1 0 0 0,1-1 0 0 0,-1 2 0 0 0,1-1 0 0 0,-1 1 0 0 0,1-1 0 0 0,0 2 0 0 0,0-1 0 0 0,0 1 0 0 0,0 0 0 0 0,0 0 0 0 0,-7 6 0 0 0,-10 7 1 0 0,-6 7 16 0 0,0 6 5 0 0,24-24-44 0 0,-1 0 0 0 0,1 0 0 0 0,0 1-1 0 0,0-1 1 0 0,0 1 0 0 0,1 0 0 0 0,0 1 0 0 0,0-1-1 0 0,1 1 1 0 0,-4 8 0 0 0,2 2-8 0 0,1 0 0 0 0,1 0 0 0 0,0 0 0 0 0,0 28 0 0 0,3-38 2 0 0,0 0-1 0 0,1 0 1 0 0,0 1-1 0 0,1-1 1 0 0,0 0-1 0 0,0 0 1 0 0,0 0-1 0 0,1 0 1 0 0,0-1-1 0 0,0 1 1 0 0,1-1-1 0 0,0 0 1 0 0,8 11-1 0 0,5 5 18 0 0,-9-11-6 0 0,1 0-1 0 0,0-1 1 0 0,0 1-1 0 0,1-2 1 0 0,0 1 0 0 0,14 8-1 0 0,-9-9 28 0 0,0-1 0 0 0,0-1 0 0 0,0 0 1 0 0,1-1-1 0 0,28 7 0 0 0,-36-12 8 0 0,0 0 0 0 0,1 0 0 0 0,-1-1 0 0 0,0 0 1 0 0,0 0-1 0 0,0-1 0 0 0,1 0 0 0 0,-1 0 0 0 0,0-1 0 0 0,0 0 1 0 0,0 0-1 0 0,-1-1 0 0 0,14-7 0 0 0,-8 3 14 0 0,-1-2 0 0 0,0 0 0 0 0,0 0-1 0 0,-1-1 1 0 0,0 0 0 0 0,-1-1 0 0 0,16-21 0 0 0,-12 12-8 0 0,0 0 1 0 0,-2-2 0 0 0,20-42 0 0 0,-28 55-60 0 0,0-1 0 0 0,-1 0 0 0 0,0 0 0 0 0,-1 0 0 0 0,0 0 0 0 0,-1 0 0 0 0,0-1 1 0 0,0 1-1 0 0,-1 0 0 0 0,0-1 0 0 0,-1 1 0 0 0,-1 0 0 0 0,1-1 0 0 0,-1 1 1 0 0,-1 0-1 0 0,0 0 0 0 0,0 1 0 0 0,-1-1 0 0 0,-1 1 0 0 0,1-1 0 0 0,-1 1 0 0 0,-1 1 1 0 0,0-1-1 0 0,-10-11 0 0 0,9 13-89 0 0,-1 0-1 0 0,0 1 1 0 0,0 0 0 0 0,0 0 0 0 0,-1 1 0 0 0,0 0-1 0 0,0 0 1 0 0,0 1 0 0 0,-1 0 0 0 0,-15-4-1 0 0,18 7-159 0 0,1 0-1 0 0,-1 0 0 0 0,0 0 1 0 0,0 1-1 0 0,0 0 0 0 0,1 1 1 0 0,-10 0-1 0 0,10 1-282 0 0,1-1 1 0 0,-1 1-1 0 0,0 0 0 0 0,1 0 1 0 0,-1 1-1 0 0,1-1 0 0 0,-1 1 0 0 0,1 0 1 0 0,-5 5-1 0 0,-5 4-4799 0 0,-1-4-4888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8370 0 0,'0'0'14487'0'0,"28"-5"-14127"0"0,88-19-161 0 0,-16 0-73 0 0,-16 4-1031 0 0,-23 16-5542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20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27 0 0 0,'0'0'17190'0'0,"-4"-4"-16344"0"0,3 4-772 0 0,1-1-1 0 0,-1 1 1 0 0,1 0 0 0 0,-1-1-1 0 0,1 1 1 0 0,-1-1 0 0 0,1 0-1 0 0,-1 1 1 0 0,1-1 0 0 0,-1 1-1 0 0,1-1 1 0 0,0 0 0 0 0,-1 1-1 0 0,1-1 1 0 0,0 0 0 0 0,0 0-1 0 0,-1 1 1 0 0,1-1 0 0 0,0 0-1 0 0,0 1 1 0 0,0-1 0 0 0,0 0-1 0 0,0 0 1 0 0,0 1 0 0 0,0-1-1 0 0,0 0 1 0 0,0 0-1 0 0,1 0 1 0 0,0 0-36 0 0,1 1 0 0 0,0-1 0 0 0,-1 1-1 0 0,1-1 1 0 0,-1 1 0 0 0,1 0 0 0 0,0 0 0 0 0,-1 0 0 0 0,1 0-1 0 0,0 0 1 0 0,0 0 0 0 0,-1 0 0 0 0,1 0 0 0 0,-1 1-1 0 0,1-1 1 0 0,2 2 0 0 0,6 0-14 0 0,-1 1 1 0 0,0 1-1 0 0,-1 0 0 0 0,1 0 0 0 0,-1 1 0 0 0,0 0 1 0 0,0 0-1 0 0,0 1 0 0 0,9 8 0 0 0,3 5 35 0 0,32 40-1 0 0,-11 10 46 0 0,-26-46-39 0 0,-2 1 0 0 0,-1 0 0 0 0,-1 1 0 0 0,-1 0 0 0 0,-1 0 0 0 0,-2 1 0 0 0,0 0-1 0 0,-2 0 1 0 0,5 55 0 0 0,-9-41-16 0 0,-2 1-1 0 0,-2-1 0 0 0,-2 1 0 0 0,-1-1 0 0 0,-2 0 1 0 0,-2-1-1 0 0,-1 0 0 0 0,-2 0 0 0 0,-2-2 0 0 0,-1 0 1 0 0,-3 0-1 0 0,0-2 0 0 0,-43 58 0 0 0,54-82-272 0 0,0-1-1 0 0,-2 0 0 0 0,1 0 1 0 0,-1-1-1 0 0,-21 14 1 0 0,-6 3-4598 0 0,27-20 2632 0 0,-5 5-8452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37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358 174 0 0 0,'0'0'13912'0'0,"11"-11"-12709"0"0,50-48 859 0 0,-60 58-1848 0 0,1 0 0 0 0,-1 0-1 0 0,0 0 1 0 0,-1-1 0 0 0,1 1 0 0 0,0 0-1 0 0,0 0 1 0 0,0-1 0 0 0,-1 1 0 0 0,1-1-1 0 0,-1 1 1 0 0,1 0 0 0 0,-1-1 0 0 0,0 1-1 0 0,1-1 1 0 0,-1 1 0 0 0,0-1 0 0 0,0 1-1 0 0,0-1 1 0 0,0 1 0 0 0,0-1 0 0 0,0 1-1 0 0,-1-1 1 0 0,1 1 0 0 0,0-1 0 0 0,-1 1 0 0 0,0-2-1 0 0,0 0-113 0 0,-1 0 0 0 0,0 0-1 0 0,0 0 1 0 0,0 1 0 0 0,0-1-1 0 0,0 1 1 0 0,0-1 0 0 0,0 1-1 0 0,-1 0 1 0 0,-5-4 0 0 0,-6-5-31 0 0,12 9-59 0 0,0 0 0 0 0,0 0-1 0 0,0 1 1 0 0,0-1 0 0 0,-1 1-1 0 0,1-1 1 0 0,-1 1 0 0 0,1 0-1 0 0,-1 0 1 0 0,-2-1 0 0 0,-1 1-23 0 0,0 0 1 0 0,0 0-1 0 0,0 1 1 0 0,0 0-1 0 0,0 0 1 0 0,0 0-1 0 0,0 1 1 0 0,0-1 0 0 0,0 1-1 0 0,0 1 1 0 0,1-1-1 0 0,-1 1 1 0 0,0 0-1 0 0,1 1 1 0 0,-1-1 0 0 0,1 1-1 0 0,0 0 1 0 0,-9 7-1 0 0,-6 6-78 0 0,1 1 1 0 0,0 0-1 0 0,-20 27 0 0 0,-2 1 24 0 0,30-34 78 0 0,0 1 0 0 0,0 0 0 0 0,2 1 0 0 0,0 0 0 0 0,0 0 0 0 0,1 1 1 0 0,1 0-1 0 0,0 0 0 0 0,1 1 0 0 0,0 0 0 0 0,1 0 0 0 0,1 0 0 0 0,1 1 0 0 0,-3 28 0 0 0,6-32-10 0 0,0 0 0 0 0,2 0-1 0 0,-1-1 1 0 0,2 1-1 0 0,-1 0 1 0 0,1-1 0 0 0,1 0-1 0 0,0 1 1 0 0,1-2-1 0 0,0 1 1 0 0,1 0-1 0 0,0-1 1 0 0,0 0 0 0 0,1-1-1 0 0,1 1 1 0 0,-1-1-1 0 0,15 12 1 0 0,-12-12 8 0 0,1-1 1 0 0,1 0-1 0 0,0 0 0 0 0,0-1 1 0 0,0-1-1 0 0,1 0 0 0 0,0 0 1 0 0,0-2-1 0 0,0 1 0 0 0,0-2 1 0 0,1 0-1 0 0,0 0 0 0 0,0-2 1 0 0,24 1-1 0 0,-23-1 8 0 0,-1-2-1 0 0,1 0 0 0 0,-1-1 1 0 0,1 0-1 0 0,-1-1 0 0 0,0-1 1 0 0,0 0-1 0 0,0 0 1 0 0,-1-2-1 0 0,1 0 0 0 0,-1 0 1 0 0,-1-2-1 0 0,1 1 0 0 0,-1-1 1 0 0,-1-1-1 0 0,1 0 1 0 0,16-19-1 0 0,-6 5 12 0 0,-1-2 1 0 0,-2 0-1 0 0,-1-1 1 0 0,21-40-1 0 0,-33 56-36 0 0,0-1-1 0 0,-1 0 1 0 0,-1-1 0 0 0,0 1-1 0 0,-1-1 1 0 0,0 1 0 0 0,-1-1-1 0 0,0 0 1 0 0,0 0 0 0 0,-2 0-1 0 0,1 0 1 0 0,-2 0 0 0 0,1 0 0 0 0,-5-19-1 0 0,-1 16-142 0 0,0 1 0 0 0,-1 0 1 0 0,0 0-1 0 0,-2 1 0 0 0,1 0 0 0 0,-2 0 0 0 0,0 1 0 0 0,0 0 0 0 0,-1 1 0 0 0,0 0 0 0 0,-1 1 0 0 0,-26-18 0 0 0,35 26 29 0 0,-1 0 0 0 0,1 0 0 0 0,-1 0 0 0 0,0 0-1 0 0,0 0 1 0 0,0 1 0 0 0,0 0 0 0 0,0-1-1 0 0,0 2 1 0 0,0-1 0 0 0,0 0 0 0 0,-1 1-1 0 0,1 0 1 0 0,0 0 0 0 0,0 0 0 0 0,-1 0-1 0 0,1 1 1 0 0,0 0 0 0 0,0-1 0 0 0,0 2 0 0 0,0-1-1 0 0,-7 3 1 0 0,7-1-344 0 0,0-1 0 0 0,-1 1 0 0 0,2-1 1 0 0,-1 1-1 0 0,0 0 0 0 0,1 1 0 0 0,-1-1 0 0 0,-3 6 0 0 0,3-4-655 0 0,1-1 0 0 0,0 1 0 0 0,1 0-1 0 0,-1 0 1 0 0,1 1 0 0 0,0-1 0 0 0,-2 8-1 0 0,-1-5-5339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7850 0 0,'0'0'12813'0'0,"23"-2"-12588"0"0,182-3 128 0 0,-188 4-448 0 0,48 3 144 0 0,-62-2-209 0 0,0 1 1 0 0,0-1-1 0 0,1 1 0 0 0,-1-1 0 0 0,0 1 0 0 0,0 0 0 0 0,0 0 0 0 0,0 1 0 0 0,0-1 1 0 0,0 1-1 0 0,0-1 0 0 0,-1 1 0 0 0,1 0 0 0 0,0 0 0 0 0,3 4 0 0 0,0 10-7668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3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11843 0 0,'0'0'10927'0'0,"30"-6"-10793"0"0,95-22-85 0 0,-115 25-136 0 0,1 1-1 0 0,-1 1 1 0 0,1 0-1 0 0,-1 0 1 0 0,1 1 0 0 0,0 0-1 0 0,0 1 1 0 0,-1 0 0 0 0,1 0-1 0 0,-1 1 1 0 0,15 5 0 0 0,17 12-5447 0 0,-19-9-393 0 0,-11-5-4517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40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1468 0 0 0 0,'0'0'19057'0'0,"9"0"-14950"0"0,-44 1-4106 0 0,0 2-1 0 0,0 2 1 0 0,-61 15 0 0 0,-104 43 12 0 0,-18 4 55 0 0,105-38-49 0 0,-90 18 80 0 0,-39 10 38 0 0,175-38-131 0 0,67-19-5 0 0,1 0 1 0 0,-1 0-1 0 0,1 0 1 0 0,-1 0-1 0 0,0 0 1 0 0,1 0-1 0 0,-1 1 0 0 0,0-1 1 0 0,1 0-1 0 0,-1 0 1 0 0,0 0-1 0 0,0 1 1 0 0,1-1-1 0 0,-1 0 0 0 0,0 0 1 0 0,1 1-1 0 0,-1-1 1 0 0,0 0-1 0 0,0 1 0 0 0,0-1 1 0 0,1 0-1 0 0,-1 1 1 0 0,0-1-1 0 0,0 0 1 0 0,0 1-1 0 0,0-1 0 0 0,0 0 1 0 0,0 1-1 0 0,0-1 1 0 0,0 0-1 0 0,1 1 1 0 0,-1-1-1 0 0,0 1 0 0 0,-1-1 1 0 0,1 0-1 0 0,0 1 1 0 0,0-1-1 0 0,0 0 1 0 0,0 1-1 0 0,0-1 0 0 0,0 0 1 0 0,0 1-1 0 0,0-1 1 0 0,-1 0-1 0 0,1 1 1 0 0,0-1-1 0 0,0 0 0 0 0,0 1 1 0 0,-1-1-1 0 0,1 0 1 0 0,0 1-1 0 0,-1-1 0 0 0,1 0 1 0 0,0 0-1 0 0,0 0 1 0 0,-1 1-1 0 0,1-1 1 0 0,0 0-1 0 0,-1 0 0 0 0,1 0 1 0 0,0 0-1 0 0,-1 0 1 0 0,1 1-1 0 0,-1-1 1 0 0,1 0-1 0 0,0 0 0 0 0,-1 0 1 0 0,35 17 104 0 0,-26-13-53 0 0,52 22 294 0 0,103 31 0 0 0,-19-9-122 0 0,-32-5-178 0 0,218 79-45 0 0,-276-108 13 0 0,-182 24 193 0 0,-398 198-63 0 0,468-207-157 0 0,0 3 0 0 0,2 2 0 0 0,2 3-1 0 0,-63 54 1 0 0,105-80 14 0 0,-19 19 3 0 0,-54 64 0 0 0,84-93-1 0 0,0 0 0 0 0,0 0 0 0 0,0 0 0 0 0,0 1 0 0 0,0-1 0 0 0,0 0 0 0 0,1 1 0 0 0,-1-1 0 0 0,0 0 0 0 0,1 1 0 0 0,-1-1 0 0 0,1 1 0 0 0,-1-1 0 0 0,1 1 0 0 0,0-1 0 0 0,0 1 0 0 0,-1-1 0 0 0,1 2 0 0 0,1-2 9 0 0,0 0 0 0 0,0 0 1 0 0,0 0-1 0 0,0 0 0 0 0,1 0 0 0 0,-1 0 1 0 0,0-1-1 0 0,0 1 0 0 0,0 0 1 0 0,1-1-1 0 0,-1 1 0 0 0,0-1 0 0 0,1 1 1 0 0,-1-1-1 0 0,0 0 0 0 0,1 0 1 0 0,-1 1-1 0 0,1-1 0 0 0,2 0 0 0 0,65 5 609 0 0,123-5-1 0 0,-72-3-46 0 0,288 23 338 0 0,-310-8-1192 0 0,-1 4 0 0 0,108 33 0 0 0,-188-45-604 0 0,9 4-545 0 0,-14 1-6714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41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21 1240 0 0,'0'0'20495'0'0,"-6"-20"-17763"0"0,0 26-2716 0 0,0 1 1 0 0,0 0 0 0 0,0 0-1 0 0,1 0 1 0 0,0 1 0 0 0,1-1-1 0 0,0 1 1 0 0,0 1 0 0 0,1-1-1 0 0,-3 9 1 0 0,-27 51 100 0 0,28-60-110 0 0,0 0 1 0 0,1 0 0 0 0,0 0 0 0 0,1 1-1 0 0,-1-1 1 0 0,2 1 0 0 0,-1 0 0 0 0,1 0-1 0 0,1 0 1 0 0,-1 12 0 0 0,4-21-30 0 0,1 0 0 0 0,0 0 1 0 0,0 0-1 0 0,0-1 0 0 0,0 1 0 0 0,0-1 0 0 0,-1 1 0 0 0,1-1 1 0 0,0 0-1 0 0,5-2 0 0 0,-8 2-42 0 0,32-34-2165 0 0,-24 22-1105 0 0,-1-2-3431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41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46 0 0 0,'0'0'19939'0'0,"2"-4"-19054"0"0,0 0-585 0 0,-2 2-122 0 0,1 0-1 0 0,0-1 1 0 0,0 1 0 0 0,0 0-1 0 0,0 0 1 0 0,0 0-1 0 0,0 0 1 0 0,0 0-1 0 0,1 0 1 0 0,-1 1 0 0 0,1-1-1 0 0,-1 0 1 0 0,1 1-1 0 0,0-1 1 0 0,0 1-1 0 0,0 0 1 0 0,0-1 0 0 0,0 1-1 0 0,0 0 1 0 0,2-1-1 0 0,-34 2 1454 0 0,19 0-4553 0 0,2 0-5023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2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16 814 0 0 0,'0'0'974'0'0,"-15"-18"11028"0"0,25-2-7595 0 0,20-21-2620 0 0,-27 36-1501 0 0,137-167 2313 0 0,-88 112-2283 0 0,3 1 0 0 0,64-51-1 0 0,22-22-204 0 0,-92 85-576 0 0,2 3 0 0 0,91-61 0 0 0,-142 105 273 0 0,1 0-1 0 0,-1 0 1 0 0,0 0-1 0 0,1 0 1 0 0,-1 0 0 0 0,1 0-1 0 0,-1 1 1 0 0,0-1-1 0 0,0 0 1 0 0,1 0 0 0 0,-1 0-1 0 0,0 1 1 0 0,1-1-1 0 0,-1 0 1 0 0,0 0 0 0 0,0 1-1 0 0,1-1 1 0 0,-1 0-1 0 0,0 1 1 0 0,0-1 0 0 0,0 0-1 0 0,0 1 1 0 0,1-1 0 0 0,-1 0-1 0 0,0 1 1 0 0,0-1-1 0 0,0 0 1 0 0,0 1 0 0 0,0-1-1 0 0,0 0 1 0 0,0 1-1 0 0,0-1 1 0 0,0 0 0 0 0,0 1-1 0 0,0-1 1 0 0,0 0-1 0 0,0 1 1 0 0,0-1 0 0 0,0 0-1 0 0,0 1 1 0 0,0-1-1 0 0,-1 1 1 0 0,1-1 0 0 0,0 0-1 0 0,0 0 1 0 0,-1 1-1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3729 0 0,'0'0'14188'0'0,"18"23"-13388"0"0,129 144 277 0 0,-28-55-740 0 0,-73-71-350 0 0,-2 1-1 0 0,73 92 1 0 0,-106-115-239 0 0,0 0-1 0 0,-1 2 1 0 0,-1-1 0 0 0,7 24 0 0 0,14 30-5462 0 0,-23-52-126 0 0,-1-7-1436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3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3809 0 0,'0'0'14696'0'0,"-7"10"-14430"0"0,-12 19 222 0 0,2 1 0 0 0,1 1 0 0 0,-22 58 0 0 0,9-1 324 0 0,21-55-592 0 0,4-21-106 0 0,0 1-1 0 0,2-1 1 0 0,-1 1 0 0 0,0 20-1 0 0,7-32 34 0 0,0 0 0 0 0,0 0 0 0 0,0 0 0 0 0,0-1 0 0 0,0 1 0 0 0,0-1 0 0 0,0 0 0 0 0,0 0 0 0 0,5-2 0 0 0,-1 0-107 0 0,0 0 1 0 0,0-1-1 0 0,-1 0 0 0 0,1-1 0 0 0,-1 1 0 0 0,13-10 1 0 0,15-7-968 0 0,-18 13-1457 0 0,1-1-5728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68 3129 0 0,'0'0'18054'0'0,"4"-3"-17368"0"0,-4 2-655 0 0,1 1 0 0 0,-1 0 1 0 0,1-1-1 0 0,0 0 0 0 0,-1 1 0 0 0,1-1 1 0 0,-1 1-1 0 0,1-1 0 0 0,-1 0 1 0 0,0 1-1 0 0,1-1 0 0 0,-1 0 0 0 0,0 1 1 0 0,1-1-1 0 0,-1 0 0 0 0,0 1 1 0 0,0-1-1 0 0,0 0 0 0 0,1 0 0 0 0,-1 1 1 0 0,0-1-1 0 0,0 0 0 0 0,0 0 1 0 0,0 1-1 0 0,0-1 0 0 0,-1 0 0 0 0,1 0 1 0 0,0 1-1 0 0,0-1 0 0 0,0 0 1 0 0,-1 0-1 0 0,1 1 0 0 0,0-1 0 0 0,-1 0 1 0 0,1 1-1 0 0,-1-1 0 0 0,1 0 1 0 0,0 1-1 0 0,-1-1 0 0 0,0 1 0 0 0,1-1 1 0 0,-1 1-1 0 0,1-1 0 0 0,-2 0 1 0 0,-1-1 8 0 0,0 1 0 0 0,0-1 1 0 0,-1 1-1 0 0,1-1 1 0 0,-1 1-1 0 0,1 0 0 0 0,-1 1 1 0 0,0-1-1 0 0,1 0 0 0 0,-1 1 1 0 0,-6 0-1 0 0,0 1-72 0 0,-1 0 0 0 0,0 0 1 0 0,0 2-1 0 0,1-1 0 0 0,-1 1 0 0 0,1 0 0 0 0,0 1 1 0 0,0 1-1 0 0,0-1 0 0 0,0 2 0 0 0,1-1 0 0 0,0 1 1 0 0,0 1-1 0 0,1-1 0 0 0,-15 16 0 0 0,4-2 7 0 0,0 2-1 0 0,1 0 1 0 0,2 1-1 0 0,-26 46 1 0 0,39-59 25 0 0,0-1 0 0 0,0 1 0 0 0,1 0 0 0 0,1 0 0 0 0,-1 0 0 0 0,2 0 0 0 0,-1 0 0 0 0,1 0-1 0 0,3 15 1 0 0,-2 9 0 0 0,0-26 1 0 0,0-1 1 0 0,1 1 0 0 0,0-1 0 0 0,0 0 0 0 0,0 0 0 0 0,1 0 0 0 0,0 0 0 0 0,1 0 0 0 0,0-1 0 0 0,0 1-1 0 0,0-1 1 0 0,0 0 0 0 0,9 8 0 0 0,-3-3 2 0 0,0 0 0 0 0,1-1 0 0 0,1 0-1 0 0,0 0 1 0 0,25 14 0 0 0,-26-18 9 0 0,0-1 0 0 0,1-1 0 0 0,-1 0 0 0 0,1 0 0 0 0,0-1 0 0 0,0-1 0 0 0,0 0 0 0 0,0-1 0 0 0,0 0 0 0 0,0 0 0 0 0,0-1 0 0 0,0-1 0 0 0,0 0 0 0 0,1-1 0 0 0,-2 0 0 0 0,1-1 0 0 0,0-1 0 0 0,15-5 0 0 0,-9 1 32 0 0,0-1 0 0 0,-1-1 0 0 0,0 0 0 0 0,0-1 0 0 0,-1-1 0 0 0,-1 0 1 0 0,0-1-1 0 0,-1-1 0 0 0,0-1 0 0 0,17-22 0 0 0,-11 11 43 0 0,-2 0 0 0 0,-1-1 0 0 0,14-30 1 0 0,-27 48-63 0 0,0 1 1 0 0,-1-1-1 0 0,0 0 1 0 0,0 0-1 0 0,-1 0 1 0 0,0 0-1 0 0,-1 0 1 0 0,0 0-1 0 0,-1-1 1 0 0,1 1 0 0 0,-2 0-1 0 0,1 0 1 0 0,-1-1-1 0 0,-1 1 1 0 0,-2-10-1 0 0,1 13-37 0 0,-1 0 0 0 0,1 0 0 0 0,-1 0 0 0 0,0 0 0 0 0,0 1 0 0 0,0-1 0 0 0,-1 1 0 0 0,0 0 0 0 0,0 1 0 0 0,0-1 0 0 0,-6-3 0 0 0,-68-42-456 0 0,68 44 300 0 0,0 1-1 0 0,-1 0 0 0 0,1 1 0 0 0,-1 0 0 0 0,1 0 1 0 0,-1 2-1 0 0,0-1 0 0 0,-1 2 0 0 0,-21-2 0 0 0,29 4-82 0 0,1-1 0 0 0,-1 0 0 0 0,1 1 0 0 0,-1 0 0 0 0,1 0 0 0 0,-1 1 0 0 0,1-1 0 0 0,0 1 0 0 0,-1 0-1 0 0,1 0 1 0 0,0 0 0 0 0,-5 5 0 0 0,6-5-257 0 0,0 1 0 0 0,0 0 0 0 0,0 1 0 0 0,0-1 0 0 0,1 0 0 0 0,0 1 0 0 0,0 0-1 0 0,0-1 1 0 0,0 1 0 0 0,0 0 0 0 0,1 0 0 0 0,-1 0 0 0 0,1 0 0 0 0,0 0 0 0 0,0 8 0 0 0,0 3-3708 0 0,1-4-2622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4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63 0 0 0,'0'0'19443'0'0,"-3"-10"-18626"0"0,-1 0-543 0 0,2 6-116 0 0,1 1 1 0 0,0-1-1 0 0,-1 0 0 0 0,1 0 0 0 0,1 1 1 0 0,-1-1-1 0 0,1 0 0 0 0,-1 0 0 0 0,1-4 1 0 0,0 7 181 0 0,-21 34 339 0 0,14-22-2654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5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35 864 0 0,'0'0'17163'0'0,"-5"-5"-16537"0"0,-12-18-94 0 0,13 17 565 0 0,4 42-1433 0 0,2 4 489 0 0,2 1 1 0 0,14 57 0 0 0,5 46 91 0 0,-21-124-203 0 0,2 1 0 0 0,0-1 0 0 0,0 0 0 0 0,2 0 0 0 0,1-1 0 0 0,0 0 0 0 0,17 31 0 0 0,-23-48-2 0 0,-1-1-1 0 0,1 0 0 0 0,0 0 0 0 0,0 1 0 0 0,0-1 0 0 0,0 0 0 0 0,0 0 0 0 0,0 0 0 0 0,0 0 0 0 0,0 0 1 0 0,0 0-1 0 0,0 0 0 0 0,0 0 0 0 0,1 0 0 0 0,-1-1 0 0 0,0 1 0 0 0,1 0 0 0 0,-1-1 0 0 0,0 1 0 0 0,1-1 0 0 0,-1 0 1 0 0,1 1-1 0 0,-1-1 0 0 0,1 0 0 0 0,-1 0 0 0 0,1 0 0 0 0,-1 0 0 0 0,1 0 0 0 0,-1 0 0 0 0,1-1 0 0 0,-1 1 1 0 0,0 0-1 0 0,1-1 0 0 0,-1 1 0 0 0,1-1 0 0 0,-1 1 0 0 0,0-1 0 0 0,1 0 0 0 0,-1 1 0 0 0,0-1 0 0 0,2-1 0 0 0,7-6 206 0 0,-1 0-1 0 0,0 0 0 0 0,-1-1 0 0 0,11-13 0 0 0,2-1-291 0 0,-2 0 110 0 0,-1 0 0 0 0,23-39 1 0 0,-39 60-57 0 0,6-15 129 0 0,-2 7-734 0 0,-4 27 267 0 0,9 18 327 0 0,-9 8 9 0 0,1 0 1 0 0,17 70 0 0 0,-20-111-7 0 0,1 1-1 0 0,-1 0 1 0 0,1-1-1 0 0,0 1 1 0 0,0-1 0 0 0,0 1-1 0 0,1-1 1 0 0,-1 1-1 0 0,0-1 1 0 0,3 4-1 0 0,-3-6 15 0 0,0 1 0 0 0,0 0 0 0 0,0 0 0 0 0,0-1-1 0 0,1 1 1 0 0,-1-1 0 0 0,0 1 0 0 0,0-1-1 0 0,0 1 1 0 0,0-1 0 0 0,0 0 0 0 0,1 1-1 0 0,-1-1 1 0 0,0 0 0 0 0,0 0 0 0 0,1 0 0 0 0,-1 0-1 0 0,0 0 1 0 0,0 0 0 0 0,1 0 0 0 0,-1-1-1 0 0,0 1 1 0 0,0 0 0 0 0,0-1 0 0 0,1 1-1 0 0,-1-1 1 0 0,0 1 0 0 0,1-2 0 0 0,8-5 53 0 0,-1 0 1 0 0,1-1-1 0 0,-1 0 1 0 0,-1-1-1 0 0,0 0 1 0 0,0 0-1 0 0,0-1 1 0 0,-2 0-1 0 0,12-21 1 0 0,4-4 17 0 0,119-176 148 0 0,-116 171-267 0 0,7-9-337 0 0,-26 43-287 0 0,7-5-1899 0 0,4 10-7378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0 0 0,'0'0'16993'0'0,"0"3"-16152"0"0,-1 10-600 0 0,-1 0-1 0 0,-1-1 0 0 0,0 1 1 0 0,-1 0-1 0 0,0-1 0 0 0,-1 0 1 0 0,-7 14-1 0 0,-5 16 22 0 0,-16 29 55 0 0,21-49-184 0 0,-15 46 1 0 0,26-67-115 0 0,1 1 1 0 0,-1-1-1 0 0,1 0 0 0 0,-1 0 0 0 0,1 1 1 0 0,0-1-1 0 0,-1 0 0 0 0,1 1 1 0 0,0-1-1 0 0,0 0 0 0 0,0 1 0 0 0,0-1 1 0 0,0 0-1 0 0,0 1 0 0 0,0-1 1 0 0,1 0-1 0 0,-1 0 0 0 0,0 1 0 0 0,1-1 1 0 0,-1 0-1 0 0,1 0 0 0 0,-1 1 1 0 0,1-1-1 0 0,0 0 0 0 0,-1 0 0 0 0,1 0 1 0 0,0 0-1 0 0,0 0 0 0 0,2 2 1 0 0,-1-2 51 0 0,1 0 0 0 0,-1 0 1 0 0,1-1-1 0 0,0 1 1 0 0,-1-1-1 0 0,1 1 1 0 0,0-1-1 0 0,-1 0 1 0 0,1 0-1 0 0,0 0 1 0 0,-1-1-1 0 0,1 1 1 0 0,4-2-1 0 0,6-1 71 0 0,-1 0-1 0 0,0-1 0 0 0,0-1 1 0 0,0 0-1 0 0,12-8 0 0 0,4-2 265 0 0,-16 9-2826 0 0,0 0-7250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9:57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38 1040 0 0,'0'0'21389'0'0,"-1"-6"-21021"0"0,-3-17-93 0 0,5 14 2 0 0,3 11-555 0 0,-3-1 254 0 0,-1 0 1 0 0,0 0-1 0 0,1 0 1 0 0,-1-1-1 0 0,0 1 1 0 0,0 0 0 0 0,1 0-1 0 0,-1 0 1 0 0,0 0-1 0 0,0 0 1 0 0,0 0 0 0 0,0 0-1 0 0,0 0 1 0 0,-1 0-1 0 0,1 0 1 0 0,0 0 0 0 0,0 0-1 0 0,-1 0 1 0 0,1 0-1 0 0,0 0 1 0 0,-1 1-1 0 0,-17 25-1323 0 0,4-13-6483 0 0,4-10-3195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04:59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3442 4445 115 0,'0'0'141'0,"0"0"24"16,0 0 22-16,0 0 1 0,0 0-1 0,0 0-18 16,0 0-11-16,0 0-5 0,0 0-5 0,0 0 2 15,0 0-5-15,0 0-10 0,3-65-9 16,-3 60-14-16,0 1-13 0,0-1-14 0,0 0-14 15,0 1-9-15,0-1-7 0,0 1-6 0,-3-2-8 16,3 1-3-16,0 0-6 0,-3 1-2 0,-4 1 5 16,4-1-8-16,0 1-1 0,-9 1-6 15,9 0-7-15,0-1-5 0,-4 1-4 0,1 2-4 16,-9 0-4-16,9 0-3 0,-10 2 0 0,7 3-1 16,3 2 0-16,-10 0 2 0,10 0 0 15,0 2 3-15,-1 0 0 0,-8 0 1 0,12 0 1 16,-6 3 0-16,2-3 0 0,-5 3 0 0,6-1 0 15,0 3-2-15,-1 0 1 0,-5 0 1 0,9-1-1 16,-3 3 1-16,3 1 0 0,-1-1-1 0,4-2 1 16,-3 0 0-16,3 0-2 0,0 1-1 15,0-1 1-15,3 4-1 0,1-1 1 0,-1-1 0 16,3 2 1-16,0-1 0 0,10-2-1 0,-7 1 2 16,-3 0-1-16,10-2 1 0,-7 3 0 0,6-3 1 15,-2-3-1-15,-4 3 2 0,10-3-2 0,-7-2 1 16,7 0 1-16,2 1 0 0,-8-6 1 15,12 3 1-15,-13-4 1 0,13-1 2 0,0-2 0 16,-4 0 1-16,-5-5 0 0,12-2 1 0,-7-2 4 16,-5-3-1-16,9 0 1 0,0-7 1 15,-4 0-2-15,-5-4 0 0,5-3-1 0,-8-1 0 16,9 0-1-16,-13-1 1 0,9-2-2 0,-11-1-1 16,-1 2 1-16,6 4-2 0,-9-3 0 0,-3-2-2 15,0 3-2-15,-6-1-3 0,-9 0-5 16,2 0-9-16,-5 1-13 0,-10 4-15 0,3 2-18 15,6 5-19-15,-9 4-9 0,4 8-11 0,-4 1-5 16,12 3-7-16,-6 10-16 0,4-1-31 0,9 7-70 16,-1 1-100-16,-2-4-125 0,9-3-670 0</inkml:trace>
  <inkml:trace contextRef="#ctx0" brushRef="#br0" timeOffset="549.99">4143 4415 367 0,'0'0'239'0,"0"0"-42"0,0 0-18 0,0 0-22 16,0 0-32-16,0 0-28 0,0 0 1 15,0 0 18-15,0 0 33 0,0 0 18 0,0 0-2 16,0 0-14-16,0 0-21 0,0 0-17 0,120-12-17 16,-95 10-18-16,-3 0-16 0,-3 2-18 15,5 0-16-15,-2-3-10 0,-6 1-7 0,8 0-2 16,-5-1-2-16,-7 3-1 0,10-2-3 0,-13 0-2 16,10-1-4-16,-10 1-8 0,-3 0-22 0,10 2-46 15,-10-3-115-15,-3 3-256 0,0 0-1068 0</inkml:trace>
  <inkml:trace contextRef="#ctx0" brushRef="#br0" timeOffset="883.21">4161 4691 469 0,'0'0'319'0,"0"0"-50"0,0 0 35 16,0 0 24-16,0 0-42 0,0 0-65 0,0 0-60 16,0 0-51-16,0 0-34 0,0 0-20 0,0 0-14 15,0 0-6-15,0 0-1 0,0 0-1 0,13-4 0 16,2-3-3-16,1 0-4 0,2-2-4 15,-2 2-4-15,8 2-3 0,4-2-4 0,-3 3-5 16,0 1-2-16,-6 3-2 0,8 0-1 0,1 0-2 16,3 0-5-16,-3 0-6 0,0 0-17 0,3 3-33 15,-3-1-65-15,3 3-176 0,-12-3-350 0,-4 0-872 0</inkml:trace>
  <inkml:trace contextRef="#ctx0" brushRef="#br0" timeOffset="2534.08">6028 3773 52 0,'0'0'400'0,"0"0"-238"15,0 0 5-15,0 0 26 0,0 0 6 0,0 0-17 16,0 0-29-16,0 0-37 0,0 0-29 0,0 0-16 16,0 0-14-16,0 0-1 0,0 0-1 15,0-5 1-15,0 3 3 0,-3 0 1 0,3-3-6 16,-3 5-2-16,3-4-1 0,-4 1 1 0,-2 1-3 16,0 0-4-16,3-1-5 0,0 1-13 0,-3 2-10 15,-7 0-10-15,4 0-7 0,0 0-4 16,-10 0-1-16,7 2 0 0,-10 5 0 0,9-2 2 15,-8 2 0-15,-1 2 1 0,7-3-3 0,-7 1 2 16,-3 2-1-16,6-2 2 0,-2 0 1 16,-4 2-2-16,6-2 3 0,1 0 1 0,-7 3 0 15,-3-3 1-15,13 2-1 0,-13 0 0 0,3-2 0 16,-3 3 0-16,-3-2 1 0,0 1 1 0,0 0-1 16,0 1-4-16,0 1 3 0,0-4-2 15,3 3 2-15,-3-1-2 0,0-2 2 0,3 2-2 16,0 0-2-16,0-2 3 0,7 3-2 0,-1-2-1 15,0 1 0-15,4-4 2 0,2 4-1 0,-6-2 2 16,16-2 1-16,-3-1 3 0,-4-1 0 0,7-1 0 16,6 0 1-16,0-2 1 0,0 0-3 15,0 0-7-15,0 0-18 0,0 0-5 0,3 0 2 16,13 3 9-16,-4-3 17 0,7 2 1 0,-4-2 3 16,10 0 1-16,0 2-4 0,0-2 0 0,3 3-1 15,-10-3-1-15,10 2 0 0,0 0 0 16,0 1-1-16,-3 1 1 0,-4 1 0 0,-2 0 0 15,6 2 0-15,-3-3 0 0,-7 3-2 0,10 0 2 16,-3 0 0-16,-7-1 1 0,7-1-1 0,-4 2 1 16,1-3-2-16,0 1 0 0,-7 2 2 15,7-5-2-15,-7 3 1 0,7-3 2 0,-7 1-2 16,-3-1 4-16,4-2-2 0,-4 2 0 0,-6-2 1 16,10 0 1-16,-10 0-3 0,0 0 0 15,-3 0-2-15,0 0 3 0,0 0 3 0,0 0 5 16,0 0 2-16,-3 2-1 0,-13 1-6 0,10 1-4 15,-13 3-4-15,4 0 1 0,-10 5 3 0,-3 0 0 16,10-1 2-16,-17 4-2 0,4-1-1 0,-9 3 2 16,9 1 1-16,-3 1-2 0,0-3 4 15,3 0-1-15,-3 2 0 0,3 0 3 0,0-4-1 16,3 5-3-16,0-5 1 0,0 5-5 0,3-3-2 16,4-3 1-16,-1 3 1 0,3-2 1 0,4-3 1 15,-1 1-1-15,4-5 0 0,-4 2-1 0,10 3 2 16,0-5-1-16,-3 0-1 0,-1 0 0 15,7-4 1-15,0 2-1 0,0 0 1 0,3-3-2 16,0 0 0-16,-3-2-2 0,3 0-4 0,0 0-4 16,0 3 1-16,3-3 2 0,0 2 3 15,0 0 8-15,3 1 0 0,10-1 2 0,-7 3-1 16,10-1 1-16,-7 1 0 0,13 0 1 0,-3-1 5 16,-4 1 3-16,10 2 0 0,0 0 2 0,-3 0 1 15,3 2 1-15,0-2 0 0,0 2 0 16,-4 1-3-16,1-2-2 0,6 4 0 0,-3-3-4 15,3-2 1-15,0 0 3 0,0 0 1 0,6-5 5 16,1 3 1-16,-7-5 3 0,3 0 0 0,0 0 2 16,0-3-2-16,-3-1-1 0,3-1-4 15,3-2-6-15,0 0-4 0,-6 2-8 0,0-1-8 16,-6 1-14-16,-3 3-31 0,6-1-71 0,-6 3-233 16,-13 0-695-16,0 0-192 0</inkml:trace>
  <inkml:trace contextRef="#ctx0" brushRef="#br0" timeOffset="3283.53">5302 5115 687 0,'0'0'300'16,"0"0"-14"-16,0 0-6 0,0 0-35 0,0 0-46 16,0 0-54-16,0 0-54 0,0 0-43 0,0 0-27 15,0 0-22-15,0 0-8 0,0 0-3 0,0 0 1 16,0 0 3-16,-34 36 7 0,28-17 2 16,3 2 4-16,-7-1 5 0,4 1 1 0,3 5 1 15,0-9 4-15,0 4 1 0,3-2 4 0,-3-3 2 16,3-4-1-16,0 2 2 0,0-5 1 15,0 0-1-15,0-5-3 0,0 1-1 0,0-3-7 16,0 0 1-16,3-2 2 0,-3 0 0 0,3 0 1 16,0 0-2-16,-3 0-4 0,3-2-5 0,10 0-4 15,-10-5-8-15,6 3-20 0,-6-3-24 16,6 0-44-16,1 0-84 0,-1 0-160 0,-6 3-209 16,0-1-836-16</inkml:trace>
  <inkml:trace contextRef="#ctx0" brushRef="#br0" timeOffset="3700.12">5271 4910 0 0,'0'0'203'0,"0"0"-7"15,0 0 1-15,0 0 21 0,0 0 14 0,0 0 9 16,0 0 3-16,0 0-20 0,0 0-21 15,0 0-30-15,0 0-26 0,0 0-25 0,0 0-22 16,-6-18-20-16,6 15-20 0,0-1-14 0,0 1-12 16,0-4-10-16,0 3-6 0,3-6-4 0,0 6-3 15,-3-3-3-15,3 0-1 0,3 5-2 0,1-1-2 16,-7-1 1-16,0 4-2 0,0 0-1 16,0 0-2-16,0 0-8 0,0 2-5 0,-7 3-1 15,-2 4 2-15,6 0 3 0,-6 0 3 0,-1 3-7 16,1-3-13-16,3 1-31 0,0-3-68 0,3-3-268 15,-7-4-1112-15</inkml:trace>
  <inkml:trace contextRef="#ctx0" brushRef="#br0" timeOffset="5200.41">6583 4523 257 0,'0'0'173'0,"0"0"15"0,0 0 49 0,0 0 27 16,0 0 13-16,0 0-17 0,0 0-45 15,0 0-41-15,0 0-40 0,0 0-38 0,0 0-31 16,0 0-20-16,0 0-8 0,0 0-3 0,18-37 7 16,-5 21-2-16,8 1 0 0,1-4-2 0,-3 0-4 15,9-2-1-15,3-4-4 0,-3 2-4 16,6 0-2-16,-3-2-7 0,0-1-3 0,0 1-3 16,3 0-4-16,-9 4-1 0,3 0-3 0,-1 3-2 15,-5 2-5-15,-9 2-4 0,5 2-13 16,-5 2-18-16,-4 0-35 0,0 1-80 0,-3 7-189 15,-3-1-230-15,1 3-882 0</inkml:trace>
  <inkml:trace contextRef="#ctx0" brushRef="#br0" timeOffset="5616.08">6663 4178 220 0,'0'0'219'0,"0"0"-91"16,0 0-40-16,0 0-29 0,0 0 4 0,0 0 22 16,0 0 47-16,0 0 40 0,0 0 20 0,0 0-9 15,0 0-31-15,0 0-41 0,0 0-36 0,72 124-32 16,-57-101-18-16,-2 0-10 0,-4-5-6 15,6 3-3-15,-8-2-6 0,11-3-6 0,-9 0-12 16,4 1-21-16,-1-2-38 0,-2-1-88 0,-1-3-167 16,-3-4-951-16</inkml:trace>
  <inkml:trace contextRef="#ctx0" brushRef="#br0" timeOffset="6116.1">7215 4645 0 0,'0'0'156'0,"0"0"-7"0,0 0-19 0,0 0-3 15,0 0-11-15,0 0-11 0,0 0-9 16,0 0-8-16,0 0-6 0,0 0 0 0,0 0-4 16,0 0-1-16,0 0-4 0,0 0-9 0,-46 125-7 15,46-114-8-15,0-6-4 0,6 2 1 0,-3-5 6 16,3 1 8-16,-3-3 10 0,0 0 10 15,7 0 2-15,-1-7-8 0,-3 0-22 0,0-7-26 16,-2 2-36-16,2-2-46 0,0-2-86 0,-3 2-161 16,-3 2-321-16,0 5-357 0</inkml:trace>
  <inkml:trace contextRef="#ctx0" brushRef="#br0" timeOffset="6283.14">7187 4455 959 0,'0'0'211'15,"0"0"-94"-15,0 0-55 0,0 0-37 0,0 0-19 16,0 0-22-16,0 0-33 0,0 0-32 16,0 0-37-16,0 0-53 0,0 0-774 0</inkml:trace>
  <inkml:trace contextRef="#ctx0" brushRef="#br0" timeOffset="7400.13">7690 4046 473 0,'0'0'352'0,"0"0"-48"0,0 0-1 16,0 0-19-16,0 0-47 0,0 0-63 0,0 0-55 15,0 0-43-15,0 0-33 0,0 0-24 0,0 0-16 16,0 0-25-16,0 0-28 0,0 0-13 0,-13-14 3 16,13 24 16-16,3 1 30 0,-3 3 13 15,7 5 7-15,-7 4 3 0,0 2-2 0,3 0 2 16,-3 3-2-16,0 0-2 0,6-4-1 0,-6-3-1 16,3-2 0-16,0-5 0 0,-3-2 0 0,3-1 3 15,0-2 3-15,-3-2-1 0,0-2 3 16,3-3 2-16,-3 1-1 0,7-3 5 0,-7 0 6 15,0 0 10-15,6 0 16 0,-6 0 10 0,3-3 6 16,3-4-4-16,-3 0-15 0,0-4-12 16,7-1-7-16,-1-4-13 0,0 0-1 0,1-3-4 15,-1-1-1-15,0-1 0 0,-3 3-1 0,13-3 2 16,-10 0-2-16,1 2 4 0,2 2-1 0,-6 1 1 16,0 2-3-16,4 0 3 0,-1 7-1 15,-6-3 0-15,0 3-6 0,0 5 2 0,-3 0-4 16,0 2-5-16,0 0-6 0,0 0-16 0,0 0-10 15,0 2 2-15,0 5 10 0,0 5 12 0,0 2 11 16,0 2 1-16,-3 3-1 0,0 3-2 0,0 1 0 16,0 0 2-16,3 0 1 0,-6 1-1 15,6-5-1-15,0 0-1 0,0-5-2 0,0-2 2 16,6-3 0-16,-6-2 0 0,3-3-1 0,0 1 2 16,0-3 1-16,0 3 1 0,-3-5 1 0,3 0 3 15,4 0 3-15,-1 0 6 0,-3 0 5 16,3-5 3-16,0-2 2 0,0 1-2 0,7-6-1 15,-4 0-4-15,0-4 0 0,4-3 1 0,-4 0 1 16,4-2-2-16,5-5-1 0,-5 3 2 0,5-5-8 16,-5 4 1-16,2-2-2 0,-3 5-6 15,4-2-6-15,-10 4-8 0,10 4-14 0,-7 3-28 16,-3 1-67-16,0 4-239 0,-6 2-1180 0</inkml:trace>
  <inkml:trace contextRef="#ctx0" brushRef="#br0" timeOffset="8033.3">8164 4378 66 0,'0'0'305'0,"0"0"-70"16,0 0 20-16,0 0 24 0,0 0 12 0,0 0-26 15,0 0-36-15,0 0-42 0,0 0-37 16,0 0-30-16,0 0-29 0,0 0-33 0,0 0-31 16,0 0-29-16,-3-7-15 0,0 14-7 0,0 2 4 15,0 3 12-15,-4 2 6 0,-2 7 4 0,9-3 0 16,-6 2 0-16,3 1-1 0,0 2 0 15,0 0-1-15,-4-4 0 0,4 1 1 0,3-6 0 16,-6 2 0-16,6-2-2 0,0-5 0 0,0-2-2 16,0-4-4-16,0 1-11 0,0-1-10 0,0-3-7 15,6 0-7-15,4 0-15 0,-4-3-38 0,0-4-104 16,3-2-175-16,1 0-169 0,-7 2-550 0</inkml:trace>
  <inkml:trace contextRef="#ctx0" brushRef="#br0" timeOffset="8251.29">8263 4141 2372 0,'0'0'311'0,"0"0"-130"0,0 0-69 16,0 0-62-16,0 0-41 0,0 0-34 0,0 0-35 15,0 0-74-15,0 0-267 0,0 0-1175 0</inkml:trace>
  <inkml:trace contextRef="#ctx0" brushRef="#br0" timeOffset="10535">3358 6374 0 0,'0'0'89'0,"0"0"-1"0,0 0-1 15,0 0 4-15,0 0 0 0,0 0-7 0,0 0-13 16,0 0-6-16,0 0 1 0,0 0 8 15,0 0 5-15,0 0 8 0,0-51 6 0,0 49 4 16,0 2 10-16,0-3-3 0,0 3-2 0,0 0-12 16,0 0-13-16,0 0-13 0,0 0-18 15,-3 0-17-15,3 0-23 0,-3 3-16 0,3 1-12 16,-3 6-7-16,0 1 7 0,-4 6 8 0,-5 4 7 16,9 2 1-16,0 1-1 0,0 4 1 0,3 2-1 15,0-2 4-15,0-1-3 0,0-4-1 16,3-4 1-16,-3-3 3 0,6-7 7 0,6 1 10 15,-5-8 14-15,-4 0 16 0,6-2 16 0,3 0 14 16,-2-4 3-16,5-8-7 0,-5 0-16 0,-1-4-18 16,6 0-14-16,-5-3-10 0,-4-2-3 15,6 2-3-15,-2 0-2 0,-4-2-1 0,-3 2-2 16,9 3-1-16,-9 2-2 0,0 5 2 0,-3 1-2 16,0 5-4-16,4 3-14 0,-4 0-36 0,0 0-52 15,0 3-4-15,0 5 16 0,3 6 35 0,0 5 52 16,-3 4 9-16,3 5-2 0,12 3-1 0,-8 4 0 15,-1 0 1-15,9 2 2 0,-5-3 0 16,-1 1 0-16,9-3-1 0,-8-3 0 0,8-3 1 16,-8-1 2-16,5 1 1 0,-2-3 1 0,-7-3-1 15,6 1 0-15,-2 0-1 0,-4 0-1 16,0-5 4-16,6 0 0 0,-5-1 4 0,-4-1 4 16,-3 0 6-16,0 3 3 0,0-3 6 0,0 2 2 15,0-2 0-15,-7 0-2 0,-8-1-3 16,9 1-2-16,-4-3-1 0,-8 3-5 0,5 0-2 15,-8-2 0-15,-4-3-2 0,9 0 4 0,-8-2 10 16,-4-4 7-16,3-3-1 0,-3 0-5 0,6-10-11 16,-3-1-6-16,-2-6-2 0,-1-4 1 15,0-2-9-15,3-4-19 0,6 0-18 0,1-1-12 16,5 0-12-16,-2 0-4 0,12 3-7 0,3 5-16 16,0-1-37-16,6 2-68 0,6 3-163 0,-5 6-780 15</inkml:trace>
  <inkml:trace contextRef="#ctx0" brushRef="#br0" timeOffset="11166.73">3296 6111 30 0,'0'0'112'0,"0"0"-51"0,0 0 0 0,0 0-3 16,0 0 3-16,0 0-5 0,0 0-1 0,0 0 18 15,0 0 16-15,0 0 14 0,0 0 6 16,0 0-9-16,0 0-9 0,0 0-8 0,-9 3-3 16,9-3-1-16,0 0 6 0,0 0 8 0,0 0 12 15,3 0 5-15,-3-3-7 0,0-1-16 0,6-6-23 16,3 1-20-16,1-7-14 0,-4 1-7 15,9-4-5-15,-2-2-2 0,5 0-3 0,-5 3-2 0,5-1 0 16,-5 2-5-16,5 3-2 0,-8 2-4 16,-1 5-4-16,3 2-6 0,-5 3-6 0,-1 2-6 15,-3 2-2-15,9 10 11 0,-9 2 13 0,0 6 12 16,-3 5 2-16,0 1-7 0,0 4-14 16,0 4-22-16,0-2-55 0,0-6-143 0,0-10-1113 0</inkml:trace>
  <inkml:trace contextRef="#ctx0" brushRef="#br0" timeOffset="16933.04">4133 6325 238 0,'0'0'134'0,"0"0"13"0,0 0 11 15,0 0 0-15,0 0 5 0,0 0-3 0,0 0-14 16,0 0-7-16,0 0-25 0,0 0-22 0,0 0-21 15,0 0-19-15,-6-11-17 0,6 8-12 0,6 1-5 16,0-3 1-16,1 3 7 0,8-3 8 0,-2 3 1 16,5 0 0-16,-5 1-5 0,8 1-10 15,-2-3-5-15,-1 3-4 0,7 0-6 0,-3 0-3 16,-7 0-1-16,7 0-2 0,-6 0-2 0,5 0-8 16,-8 3-17-16,2 0-37 0,-9 2-59 0,10 2-125 15,-13 0-181-15,0-3-740 0</inkml:trace>
  <inkml:trace contextRef="#ctx0" brushRef="#br0" timeOffset="17166.04">4232 6461 190 0,'0'0'168'16,"0"0"-142"-16,0 0 2 0,0 0 23 0,0 0 25 16,0 0 34-16,0 0 28 0,0 0 16 15,0 0 9-15,0 0-9 0,0 0-20 0,0 0-29 16,0 0-27-16,124 12-26 0,-99-17-20 0,-3 1-14 16,-3-1-18-16,5 0-30 0,4 3-73 0,-9 2-143 15,-10-2-1002-15</inkml:trace>
  <inkml:trace contextRef="#ctx0" brushRef="#br0" timeOffset="17982.74">5324 6302 167 0,'0'0'102'16,"0"0"-18"-16,0 0-7 0,0 0-16 15,0 0-19-15,0 0-12 0,0 0 6 0,0 0 12 16,0 0 19-16,0 0 2 0,0 0-4 0,0 0-7 16,0 0-4-16,18 63-3 0,-18-49-3 0,0 0-1 15,-6 0-6-15,3-1-4 0,0 1-6 0,-3-3-1 16,0 3 4-16,-7-2 5 0,7-3 0 16,-6 0 5-16,-4-4-3 0,7 0-1 0,-10-1 0 15,7-4-3-15,-7 0 4 0,7 0 1 0,-7-4-6 16,7-3-7-16,-7 0-10 0,10-3-12 15,-13-1-3-15,10-3-6 0,-7 0-6 0,-2-2 0 16,8 0-3-16,-9 0-4 0,13-2 3 0,0 1 5 16,-4 3 5-16,10 3 11 0,0 1 1 0,3 1-1 15,0 2 1-15,0 2-7 0,3 1-3 16,10 0-6-16,-7 0 0 0,3 1 2 0,7 1 5 16,-1 0 7-16,4 2 6 0,3 0 9 0,-1 0 9 15,7 0 11-15,3 0 8 0,0 0 4 0,0 2 0 16,0 3-9-16,0-1-10 0,3 0-11 0,7 3-11 15,-4 2-7-15,-3 0-13 0,0 3-10 16,-3 0-25-16,0 2-57 0,0-3-133 0,-9 1-223 16,-13-7-807-16</inkml:trace>
  <inkml:trace contextRef="#ctx0" brushRef="#br0" timeOffset="18582.4">6062 6084 536 0,'0'0'260'16,"0"0"-21"-16,0 0-5 0,0 0 2 16,0 0-24-16,0 0-45 0,0 0-42 0,0 0-45 15,0 0-26-15,0 0-19 0,0 0-19 0,0 0-12 16,0 0-8-16,0 0 0 0,-75 4 0 0,60 8 3 15,9-1-1-15,-4 3 2 0,-2 3-1 16,6-1 0-16,-3 3 5 0,-1 3 4 0,1 1 4 16,3 2 5-16,-7 3 4 0,4-1 4 0,6 3-1 15,0 1 0-15,0-1-2 0,0-1-4 0,3 1 0 16,0-2-4-16,0-2-2 0,0-4 1 16,6-4-4-16,-3 1 2 0,3-7 0 0,10-1 1 15,-7 1 6-15,10-5-1 0,-4 0-2 0,10-3-7 16,0-1-7-16,3-3-12 0,-1 0-22 0,-2 0-58 15,-3 0-206-15,-3 0-1091 0</inkml:trace>
  <inkml:trace contextRef="#ctx0" brushRef="#br0" timeOffset="19666.33">6493 6268 372 0,'0'0'211'0,"0"0"-39"0,0 0-13 15,0 0 5-15,0 0 7 0,0 0 3 16,0 0-10-16,0 0-19 0,0 0-18 0,0 0-19 16,0 0-20-16,0 0-18 0,0 0-12 0,0 0-15 15,-93-23-7-15,90 23-9 0,0 0-7 0,0 0-4 16,-4 0-6-16,1 2-1 0,0 3-2 15,3 0-3-15,-3-1 0 0,-1 6-4 0,-2 1 2 16,0 0-1-16,3 0 0 0,-1 6-1 0,-8-1 1 16,12 3-1-16,-3-3 1 0,-1 3 0 15,4-2-2-15,-3-1-1 0,0-2-1 0,6 2 0 16,0-2 2-16,6-2 2 0,3 0 1 0,-2 2 8 16,-1-5 5-16,9-1 11 0,-2-1 8 15,-1-2 6-15,7-3 3 0,-1-2 1 0,-2 0 1 16,9-5-1-16,-4-4-3 0,1-4-7 0,0-1-5 15,6-2-8-15,-4-3-7 0,-5-1-4 0,0-4-2 16,2 4-7-16,-11 0-1 0,2-1-5 0,0 0-3 16,-8 4-5-16,-1 1-12 0,-3 6-20 15,-3-2-31-15,-7 0-49 0,-8 5-66 0,-1 0-121 0,-3 3-99 16,-6 4-13-16,1 0 50 0,2 2 127 16,3 7 113-16,7-2 48 0,2 0-256 0</inkml:trace>
  <inkml:trace contextRef="#ctx0" brushRef="#br0" timeOffset="20016.34">6834 6045 0 0,'0'0'151'0,"0"0"7"16,0 0 9-16,0 0 11 0,0 0 6 16,0 0-1-16,0 0-9 0,0 0-21 0,0 0-22 15,0 0-18-15,130 59-16 0,-117-40-15 0,2 0-10 16,-6 4-10-16,-2-1-10 0,2 1-10 0,0 5-9 15,-9 2-8-15,0 2-7 0,-3 3-3 16,-12 2-1-16,2 6-4 0,-5 1-4 0,-10 3-3 16,6-2-4-16,0 1-6 0,-6-3-11 0,-3-1-19 15,0 0-45-15,0-6-112 0,10-8-245 16,2-9-896-16</inkml:trace>
  <inkml:trace contextRef="#ctx0" brushRef="#br0" timeOffset="24132.94">3808 7897 0 0,'0'0'82'0,"0"0"7"16,0 0-21-16,0 0-4 0,0 0 7 15,0 0 3-15,0 0 4 0,0 0-3 0,0 0-3 16,0 0 0-16,0 0-5 0,0 0 4 0,0-45 2 16,0 40-1-16,0 3-9 0,0-5-6 15,-3 5-8-15,-1-1-8 0,1 1 1 0,3 0-4 16,-3-3-11-16,0 1-3 0,-6 4-5 0,3-5-4 16,6 3-4-16,-3-1 0 0,-1 1-7 0,-2 0 0 15,3-1-5-15,-9 1-4 0,9 0 4 16,0 2-4-16,-1 0 0 0,-2-3-1 0,-6 3-1 15,9 0 1-15,0 0-1 0,0 0 2 0,-4 3 0 16,4-1 0-16,-9 0 2 0,9 3 1 0,0-3 0 16,0 3-2-16,-4 0 1 0,4-1 2 0,-9 1-1 15,9-1 0-15,3 3 2 0,-6 0-2 16,2 0 1-16,-2 0-1 0,-6 0 1 0,9 3 0 16,0-3 1-16,-4 2-1 0,1 1 1 0,-6 2 0 15,9 0 0-15,0 2 3 0,-4 0-1 0,1 0 1 16,-6-1 2-16,9 1-2 0,-4 2 2 15,4-3 3-15,-6 1 0 0,0 0 4 0,6 3-2 16,-4-1 1-16,1 0 3 0,-6-2 2 0,9 1 2 16,-7 2 2-16,4-1-1 0,-9 0 2 0,9 0 4 15,-4-2 3-15,-5 3 8 0,5-5 1 16,-8 0-4-16,9 4-6 0,-10-4-3 0,10 2-2 16,-10 0-6-16,7-2-1 0,-7 1-4 0,7-1-5 15,-10-1 1-15,10 0-1 0,-10 3 0 16,9-2-2-16,-5-1 1 0,2-1-2 0,-2 1 3 15,-1-1-2-15,7-3 0 0,-7 0 0 0,10 2 1 16,-4-2 1-16,-2-4 3 0,2 2 2 0,-5 0 1 16,12-5 1-16,-4 4 1 0,-5-4 1 0,12 3-1 15,-7-3 2-15,-2 0 2 0,6 0 4 16,3 0 2-16,-3-5 0 0,2 3-3 0,-5-3-8 16,6 0-9-16,0 2-4 0,3-2-7 0,0 1-5 15,0-6-6-15,0 3 1 0,0-4 0 0,6 1 4 16,7-4 5-16,-7 3 3 0,0-3 2 0,9 0 1 15,-5 2 2-15,-4-1 1 0,13 2 1 16,-10-1-1-16,6 3 1 0,-2 0-1 0,-4-1-1 16,7 6-1-16,-7-1-4 0,6 3-2 0,-5 2-2 15,-4 0-4-15,0 0 1 0,10 4-2 16,-10 3 0-16,0 0-1 0,6 3 1 0,-2-1 3 16,-4 2 3-16,6 3 2 0,-5-1 3 0,2 1 1 15,-6 0 0-15,12 2 2 0,-8-2-1 0,-1 0-1 16,9-2 1-16,-5 0-1 0,-4-3-1 15,0-1 3-15,13-1 0 0,-13 0 0 0,12-2 2 16,-8-1 2-16,11 1 0 0,-11 0 1 0,11-3-3 16,-8 3-2-16,9 2-4 0,-10-3-10 15,10 3-18-15,-4 2-38 0,-5-2-87 0,-1 0-170 16,0-2-941-16</inkml:trace>
  <inkml:trace contextRef="#ctx0" brushRef="#br0" timeOffset="24749.94">4236 7756 339 0,'0'0'227'0,"0"0"-17"0,0 0-7 15,0 0-15-15,0 0-12 0,0 0-30 0,0 0-25 16,0 0-27-16,0 0-23 0,0 0-22 0,0 0-20 15,0 0-15-15,0 0-10 0,0 0-4 16,-56 14 1-16,50-7 2 0,2 1 2 0,-5 1 1 16,-3 3-1-16,6-1 1 0,-4 5 0 0,-5 1-1 15,9-1 1-15,-4 5 2 0,-8 1 1 16,11 1 0-16,1 1 5 0,-9 3 3 0,8 0 2 16,4 3 9-16,0 3-1 0,0 4 3 0,0-1 1 15,-6 4-4-15,9-1 0 0,0-3-6 0,0 2-2 16,9-1-6-16,-6-3-4 0,3-2-3 0,-3-4-3 15,1-5 0-15,5-3-6 0,3-4 0 16,-6-2-2-16,1-2-5 0,5-1-3 0,-3-1-10 16,-5-3-12-16,11 2-24 0,-3-4-50 0,-5 2-110 15,5-3-166-15,-6-1-934 0</inkml:trace>
  <inkml:trace contextRef="#ctx0" brushRef="#br0" timeOffset="25566.02">4502 8139 411 0,'0'0'176'0,"0"0"29"0,0 0 18 15,0 0 12-15,0 0 1 0,0 0-26 0,0 0-39 16,0 0-43-16,0 0-45 0,0 0-38 16,0 0-29-16,0 0-22 0,0 0-15 0,-28 3-1 15,22 4 8-15,3 2 4 0,-9 3 4 0,5-3 2 16,4 2-1-16,-3 3 2 0,3-2 1 0,-9 0 1 16,8 0 1-16,1 0 5 0,3 0-2 15,-3-3 2-15,3 0-3 0,0-2 1 0,0 0-1 16,0-2 0-16,0 0 2 0,0-3 5 0,3 0 4 15,-3 1 8-15,7-1 3 0,-1-2 10 16,6 0 5-16,-6-5 2 0,1-2-1 0,11 0-8 16,-12-2-10-16,13-3-12 0,-10 3-7 0,-3-3-5 15,10 3-1-15,-7 1-3 0,-3 1 0 0,10 0-8 16,-7 0-5-16,-6 2-9 0,7 3-8 0,-4 0-8 16,0 2-5-16,-3 0-2 0,0 4 1 15,-3 1 7-15,3 2 9 0,1 2 11 0,-4 2 9 16,6 0 8-16,-6 6 3 0,0 1 2 0,0 1-1 15,0 2 0-15,-6 0 0 0,6 1 0 0,0-1 0 16,0 4-2-16,0-4 1 0,6 0-1 0,3 1 4 16,-3-1 0-16,-3-2-2 0,13-1 2 15,-7-1 0-15,-3-1 0 0,10-3 0 0,-7 1 0 16,0-3 2-16,7-1 0 0,-7 1 0 0,-3-4 0 16,10 3 0-16,-10-3 1 0,0 0-2 15,-6-3 1-15,3 3 3 0,-3 0 8 0,0-2 6 16,0 4 3-16,-6-3-6 0,0 3-9 0,-13 1-8 15,10-1-5-15,-13 0 2 0,10 3-1 0,-10-5 1 16,7 0 3-16,-7 0 1 0,-3-3 1 16,-3-1 3-16,0-1 0 0,1-2 1 0,-4 0-1 15,6-5 0-15,0-4 1 0,-3 0 8 0,3-3 8 16,0-2 8-16,16 3 7 0,-6 1-7 0,8-1-10 16,4 0-19-16,3 2-21 0,0-3-15 15,0 1-15-15,3-1-16 0,13 0-33 0,-4-2-84 16,-5 7-216-16,5 3-896 0</inkml:trace>
  <inkml:trace contextRef="#ctx0" brushRef="#br0" timeOffset="25899.29">4952 8460 295 0,'0'0'351'0,"0"0"-248"0,0 0-30 16,0 0 23-16,0 0 15 0,0 0 20 15,0 0 10-15,0 0 0 0,0 0-9 0,0 0-17 16,0 0-20-16,0 0-18 0,0 128-19 0,-16-109-17 16,10-1-13-16,-3-4-6 0,-7 5-10 0,10-3-7 15,-13-4-8-15,13-2-9 0,-6 0-7 16,-7-3-15-16,13-3-32 0,-13-1-61 0,13-1-180 16,3-2-711-16</inkml:trace>
  <inkml:trace contextRef="#ctx0" brushRef="#br0" timeOffset="26899.84">5249 8122 34 0,'0'0'455'0,"0"0"-212"16,0 0 7-16,0 0-13 0,0 0-9 15,0 0-27-15,0 0-49 0,0 0-37 0,0 0-32 16,0 0-20-16,0 0-12 0,0 0-11 0,0 0-4 16,0 0-6-16,-12-9-4 0,12 9-2 0,0 0-3 15,0 0-1-15,0 0-1 0,0 0-4 0,0 0 1 16,0 0-4-16,0 0 0 0,0 0 0 16,0 0-4-16,0 0-3 0,-3 2-2 0,0 3-1 15,3-2-3-15,-6 4 1 0,-4 0 0 0,7 2 1 16,0 1-1-16,3-1-1 0,0 0 1 0,-3-2 0 15,3 2 1-15,-3-2 1 0,3 0 0 16,0 0 1-16,0 0-1 0,0 0 2 0,0-2 1 16,0 2-1-16,0-4 2 0,0 2 0 0,0 0-1 15,3-1 1-15,0 1-1 0,-3-3 2 16,0 3 1-16,3-3 5 0,10 1 7 0,-10-3 8 16,3 0 7-16,0 0 3 0,-3 0-1 0,13 0-4 15,-7-3-3-15,-3-4-3 0,10-2-6 0,-4 0-5 16,-3 1-5-16,7-4-6 0,-10 0-1 15,10 1-2-15,-10 1-1 0,0 3-1 0,-6 0-2 16,3 3-1-16,-3 4-1 0,0-2-7 0,0 2-11 16,0 0-22-16,0 0-9 0,0 4 3 0,0 3 11 15,0 2 22-15,0 3 10 0,0 2 5 16,3 2 1-16,-3-1 0 0,0 4-1 0,10 0 2 16,-7-1-2-16,0 3 1 0,0-2 0 15,3 1 0-15,-3-2 0 0,10 1 0 0,-7-5 1 0,3 4-2 16,-6-4 4-16,13-2-2 0,-10 1 1 15,0-2-1-15,10 1-1 0,-7 0 1 0,-3 2 0 16,10-3 0-16,-7 3 1 0,-3 0 0 0,10 0-1 16,-7-1 0-16,-6 1 0 0,3 2 0 0,4 0 0 15,-7 1 1-15,-3-3 1 0,0-1 1 0,0 1 2 16,0-1 0-16,-13 1 3 0,7 0 0 16,-3 0 2-16,-10-2-2 0,7-1 1 0,-10 1 1 15,-3 0-1-15,10-3 0 0,-10-1 1 0,0-1 0 16,-6 0 0-16,6-5-2 0,0 1-3 15,1-3-1-15,-4-3-1 0,0-4-1 0,0-3-6 16,3-4-4-16,0-2-1 0,13 2-2 0,-7-3-2 16,16 1-7-16,0 2-12 0,0 0-19 0,3-3-16 15,0 1-21-15,6-1-21 0,4-1-42 0,5 1-88 16,-9 3-145-16,4 5-943 0</inkml:trace>
  <inkml:trace contextRef="#ctx0" brushRef="#br0" timeOffset="27432.27">5147 7977 569 0,'0'0'249'15,"0"0"27"-15,0 0 10 0,0 0-10 0,0 0-30 16,0 0-49-16,0 0-43 0,0 0-26 0,0 0-23 16,0 0-26-16,0 0-25 0,0 0-22 15,0 0-16-15,0 0-6 0,19-35-2 0,-13 25 1 16,0-1-2-16,10-3-3 0,-7 4-1 0,-3 0-1 15,13 3-2-15,-10 0-2 0,-6 2-3 0,13 3-2 16,-10 0-4-16,0 2-3 0,-3 0-5 16,6 0-4-16,-2 2-2 0,-1 5-1 0,0 2 4 15,-3 1 6-15,-3 2 6 0,3 0 6 0,-3 2 3 16,6 0 0-16,-6 0 0 0,7-2-1 16,-4-3-2-16,0 0-13 0,0 0-22 0,0-4-55 15,-3 0-168-15,6-4-291 0,-6 1-883 0</inkml:trace>
  <inkml:trace contextRef="#ctx0" brushRef="#br0" timeOffset="28016.28">5631 7725 0 0,'0'0'122'0,"0"0"-52"0,0 0 10 16,0 0 17-16,0 0 20 0,0 0 14 0,0 0 7 15,0 0 7-15,0 0-15 0,0 0-15 0,0 0-16 16,0 0-11-16,0 0-6 0,0 0-6 0,-22-9-7 16,22 9-19-16,6-2-15 0,-6 2-7 15,7 0-7-15,-1 0-5 0,-3 0-1 0,3 0-4 16,3 0-1-16,4 2 7 0,-4 5 9 0,10-2 12 16,-10 6 9-16,13 1 2 0,-10 0 0 15,13 4-3-15,-7 1-5 0,-2 4-5 0,6 0-5 16,-4 5-7-16,-2-3-5 0,-7 6-1 0,10-1-6 15,-13 2-1-15,6 0-5 0,-2 2 0 0,-4-4 0 16,-3 4-4-16,-3 0-1 0,3-2-3 16,-3 2 0-16,0-4-1 0,0-1-1 0,0-4-2 15,-3-2-5-15,0-2-11 0,-3-3-18 0,-4 0-45 16,-2-4-127-16,12-4-249 0,-6-3-898 0</inkml:trace>
  <inkml:trace contextRef="#ctx0" brushRef="#br0" timeOffset="28566.1">6220 8007 601 0,'0'0'436'16,"0"0"-293"-16,0 0-70 0,0 0-14 15,0 0 15-15,0 0 33 0,0 0 32 0,0 0 16 16,0 0-18-16,0 0-38 0,0 0-38 0,0 0-23 16,0 0-14-16,0 0-8 0,121 8-6 15,-103-6-2-15,-8 1-8 0,5-1-12 0,-5 0-21 16,-4 0-53-16,0 3-116 0,3-3-212 0,-9 1-940 0</inkml:trace>
  <inkml:trace contextRef="#ctx0" brushRef="#br0" timeOffset="28749.03">6285 8122 673 0,'0'0'173'0,"0"0"-110"0,0 0 7 0,0 0 59 15,0 0 52-15,0 0 34 0,0 0 9 0,0 0-50 16,0 0-57-16,0 0-43 0,0 0-31 0,0 0-22 16,121 10-24-16,-99-10-39 0,3 0-101 0,-10 0-257 15,1 0-976-15</inkml:trace>
  <inkml:trace contextRef="#ctx0" brushRef="#br0" timeOffset="30650.12">6809 7850 460 0,'0'0'185'15,"0"0"10"-15,0 0 11 0,0 0 8 0,0 0-2 16,0 0-29-16,0 0-43 0,0 0-47 16,0 0-44-16,0 0-32 0,0 0-23 0,0 0-25 15,0 0-9-15,-12-7-2 0,9 14 6 0,3 0 17 16,-4 2 8-16,-2 5 1 0,3 0 9 0,-3 1 1 15,6 1 3-15,-3 1 6 0,3 1-1 0,0 1 3 16,0-3 2-16,0-1 4 0,9-1 0 16,-6-2 0-16,3-3 3 0,-2 0 4 0,-1-2 3 15,9-4 3-15,-6 1 7 0,0-1 9 0,-2-3 10 16,5 0 11-16,3 0 4 0,-5-7-2 16,-1 2-11-16,6-4-17 0,-3-1-14 0,-2 1-12 15,2 0-7-15,0-3-2 0,-3 2-1 0,1 0-4 16,-7 3 0-16,6 1 0 0,-6 1-2 0,3 3 0 15,-3 2-3-15,0 0-9 0,0 0-17 0,0 0-23 16,0 0-32-16,0 2-1 0,0 3 16 0,0 1 27 16,-3 4 32-16,3 1 9 0,0 2-1 15,0 3-2-15,0 1 2 0,0 1 1 0,0 1-1 16,3 0 1-16,3-2 0 0,-3 4 1 0,0-2-1 16,4-1 0-16,2 1 1 0,0-1 1 15,4 1 0-15,-4-2 1 0,6 4-1 0,-5-2-1 16,8 0 1-16,-8-1 0 0,-1 1 0 0,3 1 0 15,-2 0 1-15,-1-1 1 0,0 2-1 16,-3-2-1-16,1-3 2 0,-7 1-2 0,6 0 2 16,-6-1 3-16,0 0 6 0,0-2 4 0,-6 0-1 15,2 0 0-15,-5-1-6 0,-6 1-3 0,8-3 1 16,-5-1-1-16,-3 1 1 0,-1-1 1 16,-6-1 3-16,-2-4 1 0,5 2 0 0,-3-3-3 15,-6-4-3-15,0 5-4 0,-3-5-2 0,3 0 0 16,-3-7 2-16,0-5-1 0,-3-2 0 0,6 0 2 15,1-2 1-15,2-3 7 0,9 4 7 16,1 1 4-16,9 0-2 0,-1 0-5 0,7 3-14 0,0-3-8 16,0 2-5-16,3-2 0 0,4 0 1 15,11 2 3-15,-5-5-4 0,11 3-5 0,-2 0-12 16,3 3-19-16,0 1-28 0,9 3-57 0,-12 3-142 16,-4 1-1055-16</inkml:trace>
  <inkml:trace contextRef="#ctx0" brushRef="#br0" timeOffset="31068.1">7315 7613 508 0,'0'0'226'0,"0"0"-187"0,0 0-41 16,0 0 4-16,0 0 40 0,0 0 59 0,0 0 48 16,0 0 25-16,-4 119-1 0,4-86-4 15,0-2-20-15,0 6-19 0,0 3-17 0,0-2-22 16,-3 2-21-16,0-1-14 0,0-3-16 0,0-1-12 16,3-2-7-16,-6-4-8 0,6-1-3 15,-3-5-7-15,3-2-4 0,0-9-12 0,0 2-25 16,0-7-41-16,0-5-108 0,0 0-171 0,0-2-1007 0</inkml:trace>
  <inkml:trace contextRef="#ctx0" brushRef="#br0" timeOffset="31450.13">7718 7993 554 0,'0'0'149'0,"0"0"-34"16,0 0-13-16,0 0-7 0,0 0 8 0,0 0 0 16,0 0-4-16,0 0-5 0,0 0-17 15,0 0-13-15,0 0-14 0,0 0-9 0,-124 47-13 16,114-37-13-16,1 4-8 0,-7 2-5 0,10-2 0 16,0 9 4-16,3-5 10 0,0 5 9 0,3 0 17 15,0-2 10-15,3 2 17 0,3-3 14 16,0-4 2-16,13 1 6 0,-7-6-5 0,4-1-7 15,-1-3 1-15,7-3-7 0,-6-4-5 0,5 0-4 16,4-7-2-16,0-2-8 0,-10-5-4 0,7-2-9 16,0-3-9-16,-10-1-9 0,1-1-12 0,-1-2-3 15,-3 2-8-15,-9 0-2 0,0 4-4 16,0 1-12-16,0-1-19 0,-6 3-25 0,-3 3-29 16,-7-1-50-16,-5 3-54 0,5 2-50 0,-9 4-11 15,13 3 21-15,-7 0 35 0,7 5 29 0,-4 2-8 16,10 7-17-16,0-2-5 0,3-1 29 15,3-4-321-15</inkml:trace>
  <inkml:trace contextRef="#ctx0" brushRef="#br0" timeOffset="32032.35">8130 8020 1327 0,'0'0'313'0,"0"0"-155"0,0 0-36 0,0 0-15 16,0 0-13-16,0 0-12 0,0 0-20 0,0 0-31 16,0 0-14-16,0 0-4 0,0 0-2 0,0 0-4 15,0 0-1-15,0 0 0 0,-62 72-4 16,56-58-1-16,-4 0 1 0,1-2-2 0,9 5 2 16,-3-3 4-16,0-3-2 0,0 1 4 0,3-1 1 15,0-4 2-15,0 3 3 0,0-6 0 0,0 1 1 16,0-3-3-16,0 1 3 0,0-1 1 0,3 0 3 15,-3-2 5-15,3 0 4 0,0 0 5 16,-3 0 1-16,9-4-1 0,1-3-4 0,-1 0-7 16,-3-5-10-16,10 0-5 0,-7-2-9 0,0 1-3 15,1-1-5-15,-4 0-2 0,0 4-6 0,-3 2-3 16,-3 1-3-16,6 3-1 0,-6 1-15 16,0 3-36-16,0 0-22 0,0 5-1 0,0 2 20 15,3 3 43-15,-3 4 31 0,0 5 6 0,0 2 4 16,0 2 1-16,7 0 2 0,-7-1-3 15,3 2 3-15,0 4-2 0,0-3-1 0,3 1 0 16,0-2 0-16,4 2 0 0,-1-5 0 0,-3 2 1 16,10-2-2-16,-7-1 3 0,3 1-1 15,1-3 0-15,-4 1-1 0,7-3-2 0,-10 0 0 0,0-3 0 16,-3 1 1-16,3-5-1 0,-6 1 7 16,0 1 5-16,-6-4 8 0,3 3 0 0,-9-3-1 15,-4 0-7-15,-6 0-4 0,7-1-2 0,-10-1 1 16,-3-3 5-16,3 1 1 0,-3-3 3 15,-3 0-1-15,0-3-1 0,-6-4-6 0,3-2-3 0,-6-5-6 16,0 0-7-16,-1-7-10 0,7 5-6 16,0-5 0-16,6 4-3 0,3-4 4 0,13 2-10 15,-7 5-13-15,19-2-20 0,-3 2-23 0,3 0-28 16,3-1-46-16,16-1-70 0,-10 4-126 16,-6 3-936-16</inkml:trace>
  <inkml:trace contextRef="#ctx0" brushRef="#br0" timeOffset="32932.75">8493 7995 428 0,'0'0'293'0,"0"0"-161"0,0 0-49 15,0 0 4-15,0 0 32 0,0 0 42 0,0 0 34 16,0 0 3-16,0 0-17 0,0 0-35 0,0 0-33 15,0 0-24-15,0 0-14 0,0 0-9 16,-22-12-8-16,22 12-10 0,0 0-11 0,0 0-7 16,0-2-5-16,0 0 1 0,0 2-3 0,0 0-2 15,0 0 2-15,0-2-2 0,0 2 2 0,0-3 1 16,0 3 1-16,0-2 4 0,0 2-1 16,0 0 0-16,0-2-3 0,0 2-6 0,0 0-4 15,0 0-6-15,0 0-3 0,0 0-1 0,0 0 0 16,0 0 1-16,0 0-4 0,0 0-2 0,0 0-2 15,0 0-5-15,0 0-2 0,0 0 0 0,0 0-1 16,0 0 1-16,0 0 3 0,0 0-2 16,0 0-2-16,0 2 1 0,-3 0 0 0,3 3 3 15,-6-1 3-15,3 6 1 0,-7-3 1 16,7 3 2-16,-3 2 0 0,0-1 0 0,3 1-1 0,0 2-2 16,-4 0 1-16,4-2-1 0,3 2 2 15,-6-5-1-15,6 0-1 0,0-3-1 0,0-1 2 16,0-1 1-16,6 1 2 0,-3-3 0 0,7-2 0 15,-7 0 7-15,3 0 3 0,3 0 4 0,1 0-1 16,2-2-2-16,4-5-3 0,-4 0-2 16,0 1-4-16,4-3-1 0,-1-5-1 0,1 5-4 15,-4-3-1-15,4 0-1 0,-4 1 0 0,1 1-1 16,-7 1 1-16,0 2-5 0,-6 3-6 16,6-1 2-16,-6 5-4 0,0 0-14 0,0 0-23 15,0 0-19-15,0 2 5 0,0 5 16 0,0 2 27 16,-6 3 24-16,6 4 1 0,-3-2 0 0,0 3 0 15,3-1 0-15,0 1 3 0,0 2-3 16,0 2 0-16,3-3 0 0,0 3-1 0,3-2 2 16,3-2-1-16,-2 4 1 0,2-4-1 0,-3 1 1 15,7 1 0-15,-7-1-2 0,0 2 0 0,10-1 2 16,-10-1 1-16,3 1-1 0,0-3 1 0,1 3 1 16,-1-3-1-16,-6 2-1 0,6 0 1 15,1 1 0-15,-7-1 2 0,0 1 2 0,0 0 5 16,-3-2 0-16,0-1 4 0,0-2 1 0,0 3 5 15,0-6 3-15,0 1 7 0,-6 2-1 0,0-3 0 16,-10-1-5-16,10-4-3 0,-3 1 0 0,-7-3 0 16,1-1 0-16,-4-1-3 0,0-2-6 15,1 0-3-15,-4-5-5 0,-3-4-9 0,0-2-7 16,1-5-16-16,-7 0-22 0,0-5-45 0,-7-5-82 16,7 3-117-16,10-1-106 0,-4 0-51 15,3 1 11-15,16 7 90 0,3 4-275 0</inkml:trace>
  <inkml:trace contextRef="#ctx0" brushRef="#br0" timeOffset="33398.82">8378 7779 1051 0,'0'0'478'15,"0"0"-195"-15,0 0-63 0,0 0-43 0,0 0-27 16,0 0-22-16,0 0-37 0,0 0-33 0,0 0-16 16,0 0-8-16,0 0-4 0,0 0-6 15,0 0-5-15,84-98-8 0,-75 91-4 0,0-2-3 16,1 3-4-16,-1 4-1 0,-6-1-4 0,3 3-7 15,-3 0-5-15,7 0-6 0,-7 5 1 0,0 3 5 16,3 4 12-16,-6 4 13 0,6 0 4 0,-6 3 1 16,3 2 0-16,-3-5-4 0,0 2-3 0,7-2-4 15,-4-2-2-15,0 0-6 0,3-5-10 16,-3 0-25-16,6-2-92 0,1-4-331 0,-4-1-1050 0</inkml:trace>
  <inkml:trace contextRef="#ctx0" brushRef="#br0" timeOffset="35683.15">9004 8033 297 0,'0'0'180'15,"0"0"-23"-15,0 0 5 0,0 0-3 0,0 0-2 16,0 0-7-16,0 0-14 0,0 0-29 15,0 0-30-15,0 0-20 0,0 0-16 0,0 0-15 16,13-20-8-16,-10 17-7 0,12 3-1 0,-2 0 4 16,-1 0 2-16,4 0-2 0,-1 5 0 15,10-3-3-15,-9 3 0 0,2-1 0 0,4-1-2 0,0 1-3 16,-4-1 1-16,4-1 1 0,-4 0-1 16,1 1-5-16,0-1-14 0,-4-2-31 0,1 0-58 15,-7 0-107-15,0 0-192 0,-3 0-711 0</inkml:trace>
  <inkml:trace contextRef="#ctx0" brushRef="#br0" timeOffset="35949.18">9197 7935 308 0,'0'0'103'0,"0"0"-53"15,0 0 12-15,0 0 19 0,0 0 26 16,0 0 17-16,0 0 4 0,0 0-9 0,0 0-17 16,0 0-24-16,21 117-21 0,-18-101-16 0,4 1-9 15,-1-1-7-15,0-2-10 0,3-1-15 0,-2 3-29 16,-1-4-53-16,-3-1-150 0,6-4-857 0</inkml:trace>
  <inkml:trace contextRef="#ctx0" brushRef="#br0" timeOffset="36750.14">9950 7702 396 0,'0'0'121'0,"0"0"-24"16,0 0-29-16,0 0-20 0,0 0-25 15,0 0-14-15,0 0-5 0,0 0 0 0,0 0 8 16,0 0 4-16,0 0-3 0,0 0-4 0,0 0-4 16,0 0-1-16,-127 92 3 0,115-69 5 15,2 5 12-15,-5 2 17 0,5 2 22 0,4 5 24 16,-3 0 20-16,0 2 9 0,9-2-2 0,0-2-15 15,0-4-20-15,6 2-21 0,3-8-16 16,-3-2-9-16,7 1-9 0,-7-9-3 0,6 3-2 16,1-6-6-16,5-3-11 0,-2 1-21 0,2-6-39 15,1-4-94-15,-7 0-203 0,-2 0-851 0</inkml:trace>
  <inkml:trace contextRef="#ctx0" brushRef="#br0" timeOffset="36969.14">10152 7928 597 0,'0'0'405'0,"0"0"-302"0,0 0-38 16,0 0 29-16,0 0 31 0,0 0 24 0,0 0 4 16,0 0-25-16,-44 126-15 0,41-100-14 0,0-3-24 15,3 2-15-15,-6-2-12 0,6-2-18 16,0 2-8-16,0-7-8 0,0 1-7 0,0-7-9 15,6-1-13-15,-3-2-29 0,0 0-47 0,0-4-114 16,0-1-221-16,4-2-924 0</inkml:trace>
  <inkml:trace contextRef="#ctx0" brushRef="#br0" timeOffset="37165.89">10366 8033 1170 0,'0'0'244'0,"0"0"16"0,0 0 11 0,0 0-42 16,0 0-59-16,0 0-50 0,0 0-42 15,0 0-27-15,0 0-15 0,0 0-14 0,121 45-12 16,-106-41-7-16,1 1-3 0,-10-3-10 0,9 1-19 16,-5-1-45-16,5 0-131 0,-6-2-284 0,-2 0-971 15</inkml:trace>
  <inkml:trace contextRef="#ctx0" brushRef="#br0" timeOffset="37733.51">10834 7878 746 0,'0'0'393'0,"0"0"-12"16,0 0-28-16,0 0-56 0,0 0-87 15,0 0-87-15,0 0-70 0,0 0-38 0,0 0-8 16,0 0 10-16,0 0 7 0,0 0 5 0,0 0-3 16,0 0-8-16,-37 115-2 0,37-98-6 0,0-1-1 15,0-2-1-15,0 0-1 0,6-7 1 0,0 0 3 16,-3-2 7-16,6-5 12 0,-6 0 7 15,10 0 1-15,-4-9-5 0,0-1-11 0,4-1-12 16,2-1-7-16,-8-2-7 0,5 5-3 0,0 1-5 16,-9 3-4-16,7 3-5 0,-4-1-6 15,0 3-7-15,-6 0-1 0,10 5 4 0,-1 4 6 16,-3 4 8-16,3 1 6 0,-9 2 6 0,7 5-2 16,-1 3 5-16,0 1 0 0,0-3 2 0,0 6 1 15,1 2-1-15,5-2-1 0,-6 1 0 16,0 2-1-16,1 1-3 0,5-2 2 0,-6-1-1 15,0 2 1-15,1-6 2 0,2 3 0 0,-3-3 1 16,3 0 0-16,-6 1 0 0,7-3-1 0,-7-1 0 16,3 1 0-16,0 1 1 0,-6-3 0 15,0-3 0-15,0-4 2 0,0 0 2 0,0-3 2 16,-9-4 6-16,-3 2 5 0,5-5-1 0,-8 1 0 16,-1-5 2-16,1 0 3 0,-7 0-1 0,0 0 2 15,1-7-5-15,-7-4-2 0,-3 1-4 0,3-3-4 16,-6-5-4-16,3-1-3 0,0-4-6 0,-3 2-11 15,9-2-6-15,0 1-4 0,6 1-5 16,4 2-15-16,-1 1-34 0,10 1-81 0,3 1-155 16,3 3-223-16,0 6-900 0</inkml:trace>
  <inkml:trace contextRef="#ctx0" brushRef="#br0" timeOffset="38116.01">11181 7589 205 0,'0'0'280'0,"0"0"-56"0,0 0 27 0,0 0 22 15,0 0-3-15,0 0-29 0,0 0-46 0,127 115-50 16,-114-94-37-16,-1 5-23 0,-3-3-15 16,4 4-12-16,-7 1-7 0,3 0-11 0,-9 2-6 15,3 1-6-15,-3 0-7 0,0-3-3 0,0 2-7 16,0-1 0-16,-3-4 1 0,-3 1 1 15,0 0-1-15,0-7-2 0,-4 0-7 0,1-3-6 16,0-2-12-16,-4-5-24 0,4 3-34 0,0-7-68 16,-4 4-166-16,4-4-225 0,3-5-889 0</inkml:trace>
  <inkml:trace contextRef="#ctx0" brushRef="#br0" timeOffset="38466.08">11541 7657 740 0,'0'0'195'0,"0"0"-117"0,0 0-43 15,0 0 5-15,0 0 20 0,0 0 26 16,0 0 22-16,0 0 9 0,0 0 7 0,0 0 0 16,0 0-14-16,-6 144-18 0,-1-114-29 0,4 3-24 15,0-2-18-15,-3 4-8 0,3-2-7 0,0-1-4 16,0-3-5-16,3 4-10 0,0-3-5 15,-3 0-18-15,3-3-39 0,0-4-83 0,0-7-178 16,0-4-966-16</inkml:trace>
  <inkml:trace contextRef="#ctx0" brushRef="#br0" timeOffset="38882.1">11966 7923 434 0,'0'0'221'16,"0"0"1"-16,0 0-4 0,0 0-8 0,0 0-7 15,0 0-30-15,0 0-28 0,0 0-31 0,0 0-38 16,0 0-27-16,0 0-22 0,0 0-12 15,0 0-5-15,-75-7-2 0,63 16-1 0,-4 3 0 16,4 2 0-16,-4 2 0 0,7 0 3 0,-3 1 0 16,-4 0 1-16,7 2 1 0,-7 2 2 0,10 0 5 15,-6 0 4-15,5 0 1 0,1-4 1 0,3-1 0 16,3 1-1-16,0-4 4 0,3-3 2 16,7-1 7-16,-4-4 7 0,6-1 8 0,4-4 2 15,-4 0-4-15,7 0-3 0,-1-2-10 0,7-5-6 16,3-2-7-16,-6-3-9 0,3-2-5 0,-4-2-5 15,4-3-3-15,-3 4-6 0,-1-3-4 0,-5-1-4 16,-1 0-9-16,-5 3-7 0,-4 2-12 16,-3 3-21-16,-3-1-30 0,0 1-54 0,-3 2-86 15,-3 0-144-15,0 4-128 0,-1 3-794 0</inkml:trace>
  <inkml:trace contextRef="#ctx0" brushRef="#br0" timeOffset="39616.32">12319 7970 768 0,'0'0'463'15,"0"0"-111"-15,0 0-69 0,0 0-55 0,0 0-71 16,0 0-47-16,0 0-39 0,0 0-25 0,0 0-16 15,0 0-12-15,0 0-6 0,0 0-5 16,0 0-3-16,0 0-2 0,-62-3 1 0,59 8-3 16,-3 0 1-16,3-1-1 0,-4 3 1 0,4 0 0 15,-6 0 1-15,6 4 2 0,-3 0 2 0,-1 1 3 16,4-3 4-16,-3 5 2 0,3-2 0 16,0-1 2-16,3-1-1 0,0-1-3 0,0 0 0 15,0-4-3-15,0 0 1 0,3-3 2 0,0-1 4 16,6-1 4-16,-2 0 1 0,-1-3-6 0,0-2-7 15,6-4-9-15,-5 2-5 0,2 0-1 0,0 2-4 16,-3 3-2-16,1-1 0 0,-1 3-3 0,0 0 0 16,0 0 1-16,1 7 0 0,2 3 3 15,-6 1 5-15,0 7 3 0,0-2 2 0,6 5 1 16,-5 0 2-16,-1 0-1 0,6 7 0 0,-6-4-1 16,6 4 0-16,-2 0 0 0,2 0 2 15,-3-4-1-15,3 4-1 0,-2-2-1 0,2-3 2 16,-6-1-1-16,6-3 2 0,-3 2-1 0,1-5-1 15,-1 2 1-15,0-1-1 0,0-1 0 0,-3-1 2 16,0-1-1-16,1 0 2 0,-4-2 3 16,0-1 3-16,0 1-1 0,-7 0 0 0,-2-5 0 15,3 2-5-15,-10-2 1 0,1 2 0 0,-1-5 0 16,1 3 1-16,-10-5 0 0,6 0-1 0,-5 1 0 16,2-3 0-16,-9 0 0 0,0-5-1 15,0-4-1-15,-9-4-2 0,-4-6-7 0,7 1-4 16,-3-6-17-16,-4-4-28 0,7 4-44 0,-3-2-42 15,9 1-23-15,9 2-1 0,7-1 7 0,2 7-4 16,10-2-21-16,3 3-42 0,3 2-57 0,3 2-14 16,4 5-493-16</inkml:trace>
  <inkml:trace contextRef="#ctx0" brushRef="#br0" timeOffset="39984.76">12927 7424 823 0,'0'0'305'16,"0"0"-29"-16,0 0-52 0,0 0-46 0,0 0-51 15,0 0-70-15,0 0-42 0,0 0-8 16,0 0 4-16,-118 13 7 0,102 6 2 0,-5 4 2 16,5 2 2-16,1 8 9 0,-7 3 11 0,6 4 18 15,-2 8 18-15,5 0 12 0,-2 8 7 0,9-1 2 16,3 3-6-16,-4-4-14 0,7 2-14 15,7-8-25-15,-1 1-13 0,9-4-13 0,1-3-7 16,2-3-8-16,4-3-22 0,0-3-42 0,3-3-131 16,-4-9-430-16,-8-7-934 0</inkml:trace>
  <inkml:trace contextRef="#ctx0" brushRef="#br0" timeOffset="40748.79">13094 7742 141 0,'0'0'190'0,"0"0"-45"15,0 0 9-15,0 0 0 0,0 0-10 16,0 0-15-16,0 0-15 0,0 0-8 0,0 0-4 16,0 0-9-16,0 0 7 0,0 0 16 0,0 0 9 15,-25 38 5-15,19-22-6 0,3 3-14 0,-3 2-9 16,0 2-11-16,6 3-14 0,-10-2-11 0,7 2-14 15,-3 2-14-15,0-1-7 0,0 0-9 16,6-1-5-16,-3-5-7 0,-4 2-5 0,7-4-3 16,0-2-7-16,0-3-10 0,0 0-30 0,0-2-69 15,7-5-216-15,-4-3-1145 0</inkml:trace>
  <inkml:trace contextRef="#ctx0" brushRef="#br0" timeOffset="41033.14">13327 7944 1300 0,'0'0'687'15,"0"0"-463"-15,0 0-119 0,0 0-6 16,0 0 11-16,0 0-1 0,0 0-18 0,0 0-27 16,139-23-20-16,-111 23-13 0,3 0-7 0,-3-3-12 15,3 3-4-15,0 0-5 0,-3 0-5 0,3 0-10 16,-6 0-20-16,-3 3-36 0,5-1-71 0,-8-2-207 16,-7 2-421-16,1-2-729 0</inkml:trace>
  <inkml:trace contextRef="#ctx0" brushRef="#br0" timeOffset="41816.04">14074 7744 127 0,'0'0'319'15,"0"0"-57"-15,0 0 28 0,0 0 27 0,0 0-1 16,0 0-23-16,0 0-47 0,0 0-54 16,0 0-52-16,0 0-45 0,0 0-39 0,0 0-22 15,0 0-13-15,0 0-2 0,-34 2 2 0,21 15-1 16,7 0 6-16,-3 6 3 0,3 1 3 15,-4-1 3-15,7 2 0 0,3-5-8 0,0 3-4 16,0-6-3-16,0-1-3 0,7-7 3 0,-1-2 2 16,0-2 4-16,3-3 10 0,-3-2 1 0,7 0-6 15,-1-4-6-15,-6-3-13 0,10-5-12 16,-4 0-2-16,1-2-5 0,-1-2-8 0,-6 2-6 16,4 4-6-16,-4-2-6 0,3 0-6 0,-6 5-3 15,4 3-2-15,-1-1-3 0,0 5 1 0,0 0 2 16,0 0 11-16,-6 7 10 0,7 5 10 15,2-1 9-15,3 6 1 0,-9 0 2 0,10 4 1 16,-7 0 2-16,3 5 3 0,7-3-1 0,-4 6 0 16,-6 1-2-16,10 3-2 0,-4-2-1 0,-6 4 1 15,7-3 0-15,-4 1-1 0,-3-2 1 0,4 2 0 16,-4-3 2-16,3 0 1 0,-9-3 1 0,6-1 4 16,-3-5 3-16,4 0 3 0,-7-3 2 15,0-3 4-15,0-1 2 0,0 0 2 0,-7 0 6 16,1-5 0-16,0 3-3 0,-6 0-2 0,-1-3-3 15,-2-4-6-15,-1 2-2 0,1-5-3 16,-1 0-1-16,-9-2-2 0,7 0 0 0,-4 0-1 16,-3-2-1-16,-6-5-3 0,3-5-2 0,-3-2-3 15,3-2-1-15,-6-5-9 0,3-2-10 16,0-1-11-16,0-2-18 0,3 0-7 0,10 1-1 16,2 2 5-16,13 3 5 0,-3 1-8 0,6 3-28 15,9 2-54-15,4-2-93 0,5 4-140 0,-5 0-157 16,2 5-848-16</inkml:trace>
  <inkml:trace contextRef="#ctx0" brushRef="#br0" timeOffset="42266.11">13990 7575 370 0,'0'0'376'0,"0"0"-47"0,0 0 3 0,0 0-13 16,0 0-45-16,0 0-43 0,0 0-34 0,0 0-41 15,0 0-41-15,0 0-29 0,0 0-28 0,0 0-21 16,0 0-12-16,3-43-5 0,0 34-8 0,7-3-3 16,2 1 0-16,-9-1-3 0,3 3-3 0,7 0 0 15,-4 4-4-15,-6 0-2 0,3 3-3 16,4-3-3-16,2 5 3 0,-9 0-7 0,3 5 0 15,7 2 2-15,-4 5 2 0,-3-1 4 0,4 3 3 16,-4 5 0-16,-3-1 3 0,6 0-2 16,-9 0-1-16,7-1-4 0,-1 1-7 0,-3-1-11 15,0-6-21-15,3 1-36 0,-3-3-105 0,0-4-320 16,-3-4-997-16</inkml:trace>
  <inkml:trace contextRef="#ctx0" brushRef="#br0" timeOffset="42654.17">14499 7307 378 0,'0'0'208'0,"0"0"25"16,0 0 37-16,0 0 10 0,0 0-9 15,0 0-23-15,0 0-27 0,133 20-31 0,-111-4-30 16,3 2-35-16,-4 6-29 0,4-1-21 0,0 5-15 15,-6 1-10-15,-4 3-6 0,1 1-9 0,-4 3-4 16,-6 4-3-16,-3 1-7 0,-3 0 0 16,0 3-5-16,-3 4-3 0,-3 3-4 0,-6 0-6 15,-4 2-11-15,4 5-11 0,-7-6-18 0,-6 9-35 16,7-4-97-16,2-13-349 0,1-14-1051 0</inkml:trace>
  <inkml:trace contextRef="#ctx0" brushRef="#br0" timeOffset="72850.17">21686 3818 0 0,'0'0'85'0,"0"0"-19"0,0 0 10 16,0 0 15-16,0 0 23 0,0 0 11 0,0 0 6 15,0 0-6-15,0 0-3 0,0 0-5 16,0 0-8-16,0 0 0 0,31-41-3 0,-31 39-7 16,6 0-13-16,-6 0-14 0,0-1-9 0,3 3-6 15,-3 0 0-15,0-2 0 0,0 2 0 0,0-2-1 16,0 2-3-16,0-5 0 0,0 5 1 0,0-2-4 15,0 0-5-15,0-3-3 0,-3 0-8 16,-3 3-2-16,0-3-2 0,3 1-7 0,0-1-5 16,-3 0-6-16,-1 1-3 0,-8-1-7 0,12 3 0 15,-7-1-1-15,-5 1 2 0,9 2-2 16,-7 0 1-16,-2 0-1 0,6 0-2 0,-7 0 2 16,4 0-3-16,-1 2-2 0,1 3 0 0,-7 2 0 15,7-2 1-15,-1 2 0 0,-5 2 1 16,9 0 3-16,-13-2 1 0,13 5 2 0,-10-4-1 15,13 4 1-15,-13-1 2 0,13 1-3 0,-3-1 3 16,-7 6-2-16,10-3-2 0,0 0-2 0,-1 2 1 16,1 1-1-16,0 2 0 0,3 0 0 0,3-1 0 15,0 1 1-15,0-1-1 0,0 2 0 16,9 1 0-16,1 0 0 0,-4-2-1 0,0 2 1 16,9-5 0-16,-2 1 1 0,2 0 0 0,-2-6 3 15,5 1 0-15,-5-5 3 0,12-3 3 0,-7-1 1 16,1-3 0-16,9 0 0 0,-3-3 2 0,-10-6-2 15,10-2 4-15,3-6-2 0,-7-4 0 16,1 2 0-16,-3-7-2 0,9-2-1 0,-7-2 0 16,-2-4-1-16,3 2 0 0,-1-6-2 0,-8 0 0 15,8 1 0-15,-11-3 0 0,8 4 1 0,-8-1-2 16,-7 0-1-16,0 5-3 0,-3-3-2 16,0 1-3-16,-6 1-5 0,-4 4-5 0,-8-1-5 15,5 2-3-15,-11 2-3 0,-4 6-3 0,0 2-3 16,-3 2-1-16,0 4 1 0,-3 5 0 15,0 2 5-15,3 3-4 0,3 2-7 0,-3 0-22 16,6 2-50-16,0 3-85 0,10 2-169 0,-4-2-116 16,16-1-695-16</inkml:trace>
  <inkml:trace contextRef="#ctx0" brushRef="#br0" timeOffset="73765.53">22474 3581 224 0,'0'0'308'0,"0"0"-68"0,0 0 15 0,0 0 11 15,0 0-32-15,0 0-41 0,0 0-48 0,0 0-40 16,0 0-22-16,0 0-7 0,0 0-14 16,0 0-8-16,0 0-10 0,0 0-20 0,-44-64-9 15,35 64-10-15,-3 3-5 0,5 1-3 0,-2 3-1 16,-3 3 1-16,6-2-2 0,-4 1 2 0,-5 5 1 16,9 0 0-16,-4 2 1 0,-8 0 0 0,11 1 1 15,-2 1 0-15,-6 2 1 0,8 1 0 16,1-2 1-16,-6 2 2 0,6 0 2 0,6-1 3 15,-4-2 2-15,4 3-1 0,0 0 0 0,0-3 1 16,4 3 2-16,2-6 2 0,9 2 3 16,-5-3 4-16,5 0 3 0,-3-5 1 0,10 0 0 15,-9-2-2-15,11-2 2 0,-2-3 0 0,-3-2 1 16,6 0-1-16,6-2-1 0,-4-5-3 16,4-2-5-16,0-3-2 0,0-2-5 0,-6-5 1 15,0 2-2-15,-6-4 0 0,2 0-2 0,-2-2-2 16,-7 0-2-16,-5 0-3 0,8 3-2 0,-12-1-3 15,0-3-3-15,-3 6-7 0,0-3-12 0,-9 1-15 16,-7-1-11-16,7 5-14 0,-13-3-15 16,7 5-20-16,-7 5-23 0,-3 2-32 0,1 5-42 15,8 2-69-15,-9 2-91 0,4 5-63 0,11-2-426 16</inkml:trace>
  <inkml:trace contextRef="#ctx0" brushRef="#br0" timeOffset="75265.09">21193 4463 162 0,'0'0'123'0,"0"0"-32"16,0 0-15-16,0 0-5 0,0 0 2 0,0 0 6 15,0 0 17-15,0 0 6 0,0 0 13 16,0 0 11-16,0 0 7 0,0 0 5 0,0 0-2 15,-25-13-13-15,25 11-21 0,0-1-16 0,0 3-17 16,0-2-12-16,0 0-9 0,0-1-13 0,0 1-9 16,7 2-7-16,-4-2-8 0,0-1-3 0,3 1 1 15,6 2 2-15,4 0 10 0,9 0 13 0,3 0 13 16,6 0 11-16,3 2 6 0,0 1 1 16,16-3-7-16,0 0-7 0,-1 0-6 0,1 0-7 15,9-3-2-15,-3-1-5 0,0-3-6 0,3-3-6 16,-3 1-5-16,-3 2-6 0,-4 0-3 0,-8 2-2 15,5 1-4-15,-12 1 1 0,-2 1-2 16,-4 2-5-16,-7 0-5 0,1 0-10 0,-12 0-12 16,8 2-7-16,-8 3-12 0,5 0-9 0,-8-1-23 15,5 3-44-15,-2 0-123 0,-10-2-194 16,0-3-952-16</inkml:trace>
  <inkml:trace contextRef="#ctx0" brushRef="#br0" timeOffset="76365">21416 5052 216 0,'0'0'125'0,"0"0"-17"0,0 0 2 0,0 0 4 15,0 0-11-15,0 0-15 0,0 0-15 0,0 0-1 16,0 0 2-16,0 0 8 0,0 0 6 0,0 0 1 16,0 0 3-16,0 0-8 0,-9-41 5 15,9 37-4-15,-3-1-5 0,0 1-3 0,3-1-11 16,-6-2-7-16,-1 2-6 0,-5 1-9 0,6-1-4 15,0 0-7-15,-7 1-5 0,1 1-7 0,3 3-7 16,-10 0-5-16,10 0-3 0,-10 0-1 16,10 5-3-16,-7 2-4 0,4 2-1 0,-1 1-1 15,-2 1-2-15,6 3 3 0,-10 0-1 0,13-1 1 16,-10 5 3-16,4-1-1 0,9 4 0 16,-3-3-1-16,-4 6 0 0,4-5 0 0,6 5 0 15,0-4-1-15,6 1 2 0,4-2 3 0,-1 0 6 16,3-4 2-16,4-1 5 0,6 0 0 0,-7-7 3 15,10 0 2-15,3-5 4 0,-3-2 0 16,2-5 4-16,-2-4 0 0,0-5-1 0,3-5 2 16,3 0-2-16,-3-7-3 0,0-4-3 0,0 0-3 15,-3-6-5-15,-10-2-3 0,7 1-4 0,-4-1-1 16,-5 3 0-16,-10-2-3 0,6 5-1 0,-9 0-5 16,0-1-4-16,-6 5-5 0,0 2-8 15,-7-2-14-15,-8 0-11 0,-4 2-15 0,-6 1-14 16,0 2-5-16,0 0 7 0,0 2 18 0,3 7 17 15,0 5 9-15,6 4-7 0,7 5-23 0,-1 3-21 16,4 4-20-16,3 9-17 0,-1-2-14 16,4 2-31-16,6 0-57 0,0-2-62 0,0-5-566 0</inkml:trace>
  <inkml:trace contextRef="#ctx0" brushRef="#br0" timeOffset="77215">22037 4730 155 0,'0'0'201'0,"0"0"-6"15,0 0 28-15,0 0 9 0,0 0-16 0,0 0-9 16,0 0-23-16,0 0-21 0,0 0-14 0,0 0-21 16,0 0-14-16,0 0-18 0,0 0-24 0,-7-39-23 15,7 39-28-15,0 0-24 0,-3 0-17 16,3 4-1-16,0 1 6 0,0 4 10 0,-6 5 11 15,6 0 4-15,0 5 2 0,-6 2 1 0,6 0-2 16,0-2 1-16,0 2-1 0,0 2-3 0,0-2 0 16,0-2-1-16,0 1 0 0,6-4 1 0,-6-2 2 15,6-2-1-15,-3-3 2 0,0-4-1 16,1 2 4-16,-1-5 2 0,-3 0 7 0,3-2 3 16,0 0 8-16,3 0 2 0,0 0 2 0,-3-2 1 15,0-3-2-15,4 1-6 0,-7-3-5 16,3-3-5-16,9 1-7 0,-9-3-2 0,3 1-5 15,1-4-2-15,-4 1-3 0,9-3 0 0,-3 3 0 16,-2 1-2-16,-1 1 2 0,9-2 0 16,-8 2 0-16,-7 5 0 0,6 2-4 0,0 0 0 15,0 5 1-15,-6-2-4 0,0 2 0 0,0 0-6 16,0 0-10-16,0 0-7 0,0 0-2 0,0 4 5 16,0 0 10-16,0 3 12 0,0 4 4 15,0-1 4-15,0 6-2 0,-6 0 2 0,6 0-3 16,-6 3 2-16,6 0-2 0,-3 0-2 0,0-2 1 15,3 1 0-15,0-1-1 0,0-4 0 0,0 1 3 16,0-7-2-16,3 4 0 0,-3-6 2 0,3-3 1 16,3 0 3-16,0-2 7 0,-3 0 5 0,0 0 8 15,0 0 3-15,1-4 1 0,2-5 1 16,9-2-4-16,-5-3-5 0,-4-2-5 0,9-3-5 16,-5-2-4-16,8-2-3 0,-9 3-4 0,-2-1-1 15,11 2-8-15,-12 1 1 0,4 2-3 0,2-1-8 16,-2 5-9-16,-7 0-10 0,6 3-15 15,0 2-23-15,-6 0-43 0,4 2-107 0,-7 3-210 16,0 2-173-16,3 0-820 0</inkml:trace>
  <inkml:trace contextRef="#ctx0" brushRef="#br0" timeOffset="77733">22433 5122 452 0,'0'0'223'0,"0"0"19"0,0 0-5 0,0 0-28 16,0 0-49-16,0 0-52 0,0 0-33 15,0 0-10-15,0 0-2 0,0 0 4 0,0 0-2 16,0 0-6-16,0 0-3 0,0 0-4 0,-40 110-4 16,28-93-7-16,9 2-4 0,0-2-6 15,3-1-7-15,-4 0-3 0,1-2-2 0,3-2-5 0,-3-1 0 16,3-4-4-16,0 0-2 0,0-2 0 16,0-3-1-16,0-2 4 0,0 0 6 0,3 0 8 15,0 0 4-15,1 0 0 0,-4-4-1 0,6-1-8 16,6 0-8-16,-9-2-5 0,3 1-5 15,-2 1-6-15,-1-2-9 0,9 0-9 0,-6 2-21 16,0-2-36-16,-2 3-76 0,-1-3-143 0,0 2-203 16,6 0-902-16</inkml:trace>
  <inkml:trace contextRef="#ctx0" brushRef="#br0" timeOffset="78065.14">22520 4960 572 0,'0'0'248'16,"0"0"-9"-16,0 0 14 0,0 0-1 0,0 0-16 15,0 0-27-15,0 0-33 0,0 0-32 0,0 0-30 16,0 0-29-16,0 0-29 0,0 0-24 16,0 0-22-16,-3 0-16 0,6 0-10 0,-3 3-2 15,3 1-4-15,0-1-13 0,1 4-40 0,-4-5-133 16,3 3-1017-16</inkml:trace>
  <inkml:trace contextRef="#ctx0" brushRef="#br0" timeOffset="106048.58">23032 4399 615 0,'0'0'252'16,"0"0"15"-16,0 0 7 0,0 0-14 0,0 0-42 15,0 0-64-15,0 0-56 0,0 0-38 16,0 0-10-16,0 0 6 0,0 0 10 0,0 0 9 15,25-10-3-15,-10 6-7 0,4 1-11 0,-4-1-8 16,4 1-8-16,-4 1-7 0,10 0-7 0,-3-1-5 16,-10 1-5-16,13 2-6 0,-3 0-2 0,-10 0-4 15,7 0 1-15,-7 2-3 0,7 3 1 16,-7-3-1-16,4 3-1 0,-4-3-3 0,-6 1-3 16,10-1-4-16,-7 0-13 0,-3-2-30 0,7 5-69 15,-10 0-148-15,0-3-212 0,0 0-997 0</inkml:trace>
  <inkml:trace contextRef="#ctx0" brushRef="#br0" timeOffset="106381.64">23140 4578 533 0,'0'0'209'0,"0"0"9"15,0 0 24-15,0 0 7 0,0 0-22 16,0 0-30-16,0 0-37 0,0 0-31 0,0 0-17 16,0 0-10-16,0 0-4 0,0 0-2 0,0 0-1 15,28-8-7-15,-22 5-12 0,10 1-13 0,-7-3-15 16,10 5-13-16,-10-2-12 0,13 0-6 0,-13 2-9 15,16 0-2-15,-13 0-3 0,10 0 0 16,-3 0-3-16,-4 0-1 0,7 0-4 0,-7 0-9 16,7 0-13-16,6 0-29 0,-6-3-53 0,-4 1-105 15,7-3-202-15,-6 3-218 0,-10 2-849 0</inkml:trace>
  <inkml:trace contextRef="#ctx0" brushRef="#br0" timeOffset="106930.65">23866 4572 119 0,'0'0'197'15,"0"0"-65"-15,0 0 17 0,0 0 22 16,0 0 11-16,0 0-15 0,0 0-24 0,0 0-19 16,0 0-9-16,0 0 2 0,0 0 7 0,0 0 5 15,0 0 3-15,-25 24 3 0,25-24-3 0,0 0-2 16,0-2-8-16,3 0-12 0,10-3-10 0,-7-4-14 15,0 1-10-15,13-4-13 0,-7-2-7 16,7-5-9-16,-4 3-8 0,10-5-10 0,0 0-7 16,3-3-5-16,-4 1-3 0,-2-3-3 0,3 0-4 15,3 6-3-15,-3-3-3 0,-4 3-2 0,-5 1-1 16,9 3-7-16,-4-1-6 0,-5-1-10 16,3 5-4-16,-7 1-17 0,7-2-24 0,-10 5-42 15,-3 0-79-15,10-1-131 0,-13 6-176 0,0-1-835 0</inkml:trace>
  <inkml:trace contextRef="#ctx0" brushRef="#br0" timeOffset="107264.86">23962 4162 717 0,'0'0'124'15,"0"0"-49"-15,0 0 32 0,0 0 70 0,0 0 59 16,0 0 34-16,0 0-21 0,0 0-47 0,0 0-52 15,0 0-38-15,84 136-31 0,-75-109-25 16,10-2-18-16,-10 0-15 0,10-1-9 0,-7-1-8 16,7 0-4-16,-7-3-5 0,7-1-3 0,-7-1-5 15,7-4-13-15,-10 0-33 0,10 0-81 0,-10-5-194 16,-6-2-255-16,0 0-852 0</inkml:trace>
  <inkml:trace contextRef="#ctx0" brushRef="#br0" timeOffset="108380.9">24495 4589 441 0,'0'0'206'0,"0"0"-22"0,0 0-10 15,0 0-14-15,0 0-29 0,0 0-32 0,0 0-29 16,0 0-15-16,0 0-9 0,0 0-9 0,0 0-4 16,0 0-2-16,0 0 8 0,0 0 13 15,0-4 16-15,0 4 14 0,0 0 13 0,0 0 7 16,0 0 3-16,0 0-2 0,0 0-7 0,0 0-12 16,0 0-12-16,0 0-13 0,0 0-11 15,0 0-9-15,0 0-8 0,0 0-8 0,0 0-5 16,0 0-2-16,0 0-2 0,0-3 0 0,0 3-2 15,0 0-2-15,3 0-3 0,-3-2 0 0,0 2-4 16,0-2 1-16,0 2-2 0,0 0 0 16,4-3 1-16,-4 3 2 0,0 0 0 0,0-1 0 15,0 1 0-15,0 0 0 0,0 0 2 0,3-2 0 16,-3 2 2-16,0 0-4 0,0 0 0 0,0 0 0 16,0 0 0-16,0 0 0 0,0 0-1 0,0 0-1 15,0 0 1-15,0 0-2 0,0 0-2 16,0 0-2-16,0 0-4 0,0 0-3 0,0 0-6 15,0 0-3-15,-3 3 1 0,3 4 6 0,-4 3 8 16,-8 1 3-16,9 3 2 0,0 0 0 0,-3 0 0 16,-1 2 1-16,-5 1 0 0,6-2 1 0,3 1 1 15,0 0 0-15,0 1 2 0,-1-6-1 16,1 3 1-16,3-2 0 0,-9-3-2 0,9-2 2 16,0 0-2-16,0-3 1 0,9 0 1 0,-9-1 0 15,3-1 3-15,1 0 5 0,2-2 5 16,-3 0 1-16,0 0 2 0,9 0-5 0,-5 0-5 15,-1-2-7-15,-3-3-3 0,3 3-5 0,6-1-4 16,-8 0-8-16,2 1-11 0,-6 0-14 0,6 2-16 16,3-3-23-16,-6 3-39 0,4-2-73 15,-4 2-146-15,0-2-192 0,-3 2-941 0</inkml:trace>
  <inkml:trace contextRef="#ctx0" brushRef="#br0" timeOffset="108899.89">24536 4359 251 0,'0'0'201'16,"0"0"13"-16,0 0 21 0,0 0 4 0,0 0 5 16,0 0-2-16,0 0-17 0,0 0-26 0,0 0-31 15,0 0-32-15,0 0-21 0,0 0-20 0,0 0-10 16,0 0-13-16,3 0-10 0,-3 0-16 15,0 0-11-15,0 0-12 0,0 0-9 0,0 0-2 16,0 2-3-16,0-2 2 0,0 0-2 0,0 3 4 16,0-3-4-16,0 0 1 0,0 0 3 0,0 0-2 15,0 0 0-15,0 0-3 0,0 0-3 16,0 0-7-16,0 0-26 0,0 0-88 0,0-3-310 16,0 1-1165-16</inkml:trace>
  <inkml:trace contextRef="#ctx0" brushRef="#br0" timeOffset="149647.26">21429 6208 553 0,'0'0'231'0,"0"0"-7"0,0 0 0 0,0 0-1 15,0 0-16-15,0 0-32 0,0 0-45 0,0 0-37 16,0 0-28-16,0 0-19 0,0 0-3 15,0 0 0-15,-9-76 2 0,5 69 0 0,-5 3-3 16,6-3-6-16,0 2-5 0,0 3-5 0,-3-3-4 16,2 3-6-16,-8-3-5 0,6 5-6 0,3 0-1 15,-7 0-4-15,-5 0-2 0,9 9-2 0,-4-2-2 16,-8 3 1-16,9 1 1 0,-13 1 2 16,9 2 2-16,-5 2 0 0,5-1 1 0,-5 4 0 15,2 2-1-15,4-3-1 0,0 3 0 0,-1 3-1 16,7-7 2-16,0 4-2 0,3-5 1 0,3 3 1 15,0-3-2-15,0-4 2 0,3 2 0 16,3-6 2-16,-3-1 5 0,16-2 8 0,-10-1 10 16,10-4 9-16,-7 0 5 0,13-9 4 0,0-3-1 15,-4-1-4-15,1-7-9 0,6-1-4 16,0-5-5-16,0-2-6 0,-7-1 0 0,-2-1-4 16,6 0-1-16,-7-5 0 0,-5 1-2 0,5 1 1 15,-5-1-3-15,-10 4-1 0,6-2-4 0,-9 2-6 16,0-1-7-16,-6 0-9 0,0 1-14 0,-13 2-16 15,1 0-11-15,-7 6-1 0,0 3 8 0,6 10 9 16,-2 2 0-16,-4 7-4 0,-3 2-2 16,6 8 2-16,4 1 6 0,-7 6 5 0,12-2-12 15,-5 3-34-15,5 1-99 0,-2 4-174 0,15-7-88 16,-3-4-687-16</inkml:trace>
  <inkml:trace contextRef="#ctx0" brushRef="#br0" timeOffset="150632.01">21925 6077 593 0,'0'0'255'0,"0"0"14"0,0 0 17 16,0 0-11-16,0 0-32 0,0 0-48 0,0 0-45 15,0 0-40-15,0 0-25 0,0 0-19 0,0 0-18 16,0 0-14-16,0 0-13 0,0 0-7 0,-3-41-5 16,3 41-4-16,0 0-3 0,0 0-4 15,0 0-4-15,0 0-8 0,0 0-1 0,0 5 1 16,0 1 5-16,-3 4 8 0,3 0 5 0,0 7 3 16,-6-1 0-16,2 2 1 0,1 3-4 15,-3-2-3-15,0 1 1 0,3-2-2 0,0 1-2 16,3-3 2-16,0-2 0 0,0-5 1 0,0 3-2 15,3-7 2-15,0-1 2 0,3 1 6 16,3-5 9-16,-5 0 13 0,2 0 10 0,0-5-1 16,9-2-5-16,-5-4-11 0,5-1-10 0,-2-2-6 15,-7 0-3-15,12 3-3 0,-11-3-2 0,-1 2-2 16,9 6 0-16,-8-1-3 0,-4 3-6 0,0 1-6 16,6 3-8-16,-3 0-1 0,-3 0 0 15,4 5 4-15,-4 4 3 0,3-1 5 0,3 6 2 0,-3-2 3 16,-3 4 4-16,4 3 3 0,-7-3 2 15,6 3 1-15,3 0-1 0,-6 2-1 0,3 0 0 16,1-2 1-16,-4 2-1 0,9-3 1 0,-6 2 0 16,1 1-1-16,-4 2-2 0,6-2 2 15,0 3-1-15,-6-5 2 0,4 2 0 0,-7-2 1 16,3 0-1-16,-3 1-3 0,3-1-2 0,-3-2 1 16,0 0 1-16,0-3 8 0,-3 0 2 0,0-3 2 15,-4-1 4-15,1-1 2 0,-12-4 0 16,11-1 1-16,-14 1-4 0,8-5-4 0,-8 0-2 15,-4 0-1-15,3-5 0 0,0-4-3 0,-2-3-5 16,-4-2-11-16,0-4-17 0,0-6-25 0,0 0-35 16,3-2-36-16,3-1-58 0,1-4-87 15,-4 7-97-15,16 1-85 0,-1 4 39 0,1 7-327 0</inkml:trace>
  <inkml:trace contextRef="#ctx0" brushRef="#br0" timeOffset="151151.96">21965 5801 847 0,'0'0'340'16,"0"0"-48"-16,0 0-15 0,0 0-32 15,0 0-52-15,0 0-44 0,0 0-42 0,0 0-30 16,0 0-18-16,0 0-13 0,0 0-5 0,0 0-7 16,0 0-10-16,-9 0-4 0,9 0-6 0,0 0 2 15,0 0 2-15,0 0 4 0,0 0 0 0,9 0-2 16,-9-2 0-16,6-3-1 0,-2 0 0 16,-1 1-3-16,9-1-3 0,0-2-6 0,-5 2-1 15,5-2-4-15,0 3 1 0,-2-3-4 0,8 4 1 16,-8-1-3-16,5 4-1 0,-2-2-4 15,-7 2 5-15,6 0 1 0,-3 2-3 0,-2 2 5 16,-4 3-8-16,9 3 2 0,-6 1 0 0,1 1 0 16,-7 2 1-16,3 2-3 0,0 1-1 15,3-2-2-15,0-1-6 0,-3 2-14 0,0-2-26 16,4 0-63-16,-7 2-169 0,6-7-314 0,0-2-896 0</inkml:trace>
  <inkml:trace contextRef="#ctx0" brushRef="#br0" timeOffset="151865.82">21106 6871 556 0,'0'0'234'0,"0"0"-23"15,0 0-13-15,0 0-24 0,0 0-30 0,0 0-26 16,0 0-27-16,0 0-15 0,0 0-6 0,0 0 5 15,0 0 6-15,0 0 2 0,0 0-3 16,-12-8-8-16,12 8-5 0,0 0-6 0,0 0-3 16,0-3-7-16,0 3-4 0,0 0-10 0,0-2-4 15,0 2-6-15,0-2-5 0,3-1-2 0,-3 3-1 16,3-2-4-16,-3 2-3 0,0 0 0 16,0 0 2-16,0 0 0 0,0 0-1 0,0 0 1 15,0 0-1-15,0 0 3 0,0 0-1 0,0 0-1 16,0 0-7-16,0 0 1 0,0-2-2 15,6 2-3-15,-6 0 0 0,10-5-2 0,-7 5 1 16,3-5-1-16,6 3 0 0,4 0 3 0,-1-3 1 16,4 3 5-16,9-1 3 0,0-1 4 0,6 1 5 15,0-4 4-15,12 5 5 0,-2-3 0 16,9 1-2-16,-4-3-2 0,7 2-6 0,3-2-4 0,3 0-5 16,9 0-1-16,-3 3-5 0,1-1-2 15,-4 3-2-15,9 2-1 0,-6 0 1 0,-2 0-5 16,-4 0 1-16,0 0-1 0,-3 4 0 0,-1 1 1 15,-5 2-4-15,-13 0-3 0,4 0-10 16,-4 2-11-16,-9-2-18 0,-6 2-29 0,-10 3-55 16,1-3-128-16,-10 3-336 0,0-5-950 0</inkml:trace>
  <inkml:trace contextRef="#ctx0" brushRef="#br0" timeOffset="152449.03">21441 7345 583 0,'0'0'432'0,"0"0"-104"15,0 0-50-15,0 0-50 0,0 0-50 16,0 0-41-16,0 0-34 0,0 0-18 0,0 0-13 16,0 0-16-16,0 0-11 0,0 0-11 0,0 0-11 15,-115-89-5-15,97 86-8 0,9 1-1 0,-10 2-8 16,10 0-2-16,-13 2-2 0,13 3 1 0,-10 2-2 16,10 5-1-16,-10-1 2 0,10 3 1 15,-7 2 1-15,4 2-3 0,3 3 2 0,-7 0 0 16,10 2 2-16,0 3 3 0,3-2 3 0,0 4 2 15,3-3 1-15,0 3 1 0,0-8-1 0,6 1-4 16,0-5 3-16,13-4 1 0,-7-3 6 0,10-6 7 16,-7-1 4-16,10-2 4 0,3-9-2 15,3-8-6-15,3-4-2 0,0-3-4 0,3-6-5 16,4-3-4-16,-7-6-5 0,0 0-2 0,-3-5-4 16,0 1 1-16,0-1-5 0,-3 0-3 0,-7 1-6 15,-8 3-12-15,5 1-20 0,-14 3-39 16,-1 1-60-16,-3 0-73 0,-10 3-97 0,-8 2-112 15,5 7-36-15,-2 4-599 0</inkml:trace>
  <inkml:trace contextRef="#ctx0" brushRef="#br0" timeOffset="152502.64">21252 6906 0 0,'0'0'0'0</inkml:trace>
  <inkml:trace contextRef="#ctx0" brushRef="#br0" timeOffset="153401.47">21909 7166 576 0,'0'0'383'0,"0"0"-33"16,0 0-31-16,0 0-37 0,0 0-46 0,0 0-52 16,0 0-53-16,0 0-43 0,0 0-38 15,0 0-20-15,0 0-9 0,0 0-2 0,0 0-13 16,25-115-16-16,-25 115-6 0,0 5-2 0,-9 6 4 16,9 1 13-16,-3 2 2 0,0 3-2 0,3 4 2 15,0-2-1-15,-3 2 0 0,3 0-1 16,0-2 1-16,0 2-1 0,0 0 2 0,0-2-2 15,0-1 1-15,3-4 1 0,-3-2 0 0,0-4 1 16,3-3 3-16,0-1 5 0,6-1 4 0,-6-1 9 16,4-2 10-16,-4 0 6 0,0 0 4 15,3-2 0-15,9-5-4 0,-8 0-4 0,-1-4-3 16,9 2-6-16,-5-3-2 0,2-1-3 0,0-1-4 16,-2-3-2-16,8 1 1 0,-8 0-1 0,5 1-2 15,-2 1-1-15,-7 0-4 0,9 0-2 0,-2 0-3 16,-7 2 2-16,6 1-6 0,-6 1-1 15,-2 3 0-15,-1 3-1 0,0 1 0 0,-3 1-2 16,6 2-1-16,-6 0-6 0,0 0-6 0,0 0 0 16,0 7 3-16,0 2 6 0,-6 3 8 15,3 4 3-15,0 3 4 0,-1 2-3 0,-2 0 0 16,-6-2-4-16,6 5-1 0,6-1 0 0,-3 0 2 16,3-4 0-16,-4-2 0 0,4-3 0 0,0-2-1 15,4-5 1-15,-1 2 2 0,0-4 2 16,9-3 3-16,-6-2 6 0,1 0 3 0,-1 0 5 15,9-9 0-15,-5-1-2 0,2-6-3 0,3 2-6 16,-8-1 0-16,11-4-6 0,-8 3-2 0,5-2-7 16,-9 1-9-16,0 1-11 0,-2 2-18 15,2 1-27-15,3-1-46 0,-3-2-90 0,-3 4-149 16,0 3-205-16,1 2-72 0,-1 5-516 0</inkml:trace>
  <inkml:trace contextRef="#ctx0" brushRef="#br0" timeOffset="154022.66">22430 7497 112 0,'0'0'412'0,"0"0"-126"16,0 0 14-16,0 0-7 0,0 0-32 0,0 0-44 15,0 0-52-15,0 0-44 0,0 0-36 16,0 0-29-16,0 0-16 0,0 0-13 0,0 0-9 16,0 0-5-16,-3-4-8 0,0 8 1 0,3 1-3 15,-3 4 3-15,-6 3 5 0,6 2 6 16,0 3 2-16,3 2 2 0,-4 2 0 0,1 0-2 15,0 0 0-15,3-3-1 0,-3 0 2 0,3-2-3 16,0-4-2-16,0-1-4 0,0-4-3 0,0 0-3 16,0-7-2-16,0 3 3 0,3-3 3 0,0 0 5 15,0 0 1-15,1-7-10 0,-1-3-21 16,9-1-37-16,-6-6-62 0,0 1-128 0,-2 3-253 16,-1 4-962-16</inkml:trace>
  <inkml:trace contextRef="#ctx0" brushRef="#br0" timeOffset="154216.72">22464 7272 2209 0,'0'0'256'0,"0"0"-92"0,0 0-54 16,0 0-35-16,0 0-28 0,0 0-19 15,0 0-30-15,0 0-43 0,0 0-62 0,0 0-118 16,0 0-378-16,0 0-919 0</inkml:trace>
  <inkml:trace contextRef="#ctx0" brushRef="#br0" timeOffset="155382.84">23035 6767 23 0,'0'0'204'0,"0"0"-101"15,0 0-9-15,0 0 7 0,0 0 6 0,0 0-13 16,0 0-4-16,0 0 18 0,0 0 18 0,0 0 21 16,0 0 6-16,0 0-11 0,0 0-11 15,34 0-9-15,-28 0-4 0,10 0-8 0,-7 0-12 16,0 0-13-16,10 0-15 0,-10 0-13 0,13 0-15 15,-10 0-13-15,10 0-11 0,-10 3-11 16,10-1-5-16,-3 3-1 0,-7-3-1 0,7 0-2 16,-7 1 0-16,4-1-7 0,-4 0-8 0,-6 3-21 15,10-3-39-15,-10 0-97 0,-3 1-252 0,0-1-956 0</inkml:trace>
  <inkml:trace contextRef="#ctx0" brushRef="#br0" timeOffset="155868.76">23044 7000 29 0,'0'0'120'0,"0"0"-74"0,0 0-12 16,0 0-7-16,0 0-6 0,0 0 11 0,0 0 5 16,0 0 17-16,0 0 18 0,0 0 18 0,0 0 18 15,0 0 7-15,0 0 5 0,0 0-5 16,6-21-7-16,1 20-8 0,-1 1-11 0,-3 0-6 16,0 0-3-16,3-3-3 0,-3 3 11 0,13 0 7 15,-7 0 8-15,0 3 12 0,13 0 2 16,-3 0-4-16,-4-1-9 0,10 0-16 0,3-2-18 15,-3 2-20-15,3-2-19 0,-7 0-13 0,7 0-15 16,0 0-22-16,-3 0-48 0,0 5-158 16,-13-5-360-16,4 2-872 0</inkml:trace>
  <inkml:trace contextRef="#ctx0" brushRef="#br0" timeOffset="163697.78">24136 6374 0 0,'0'0'128'0,"0"0"-21"0,0 0 22 0,0 0 29 16,0 0 43-16,0 0 24 0,0 0 9 0,0 0-3 15,0 0-12-15,0 0-14 0,0 0-23 0,0 0-19 16,52-65-24-16,-52 60-21 0,0 3-19 16,0 0-16-16,0-1-17 0,0 1-15 0,0 2-12 15,-9-2-12-15,6 1-9 0,0-2-8 0,0 1-7 16,-6 0-4-16,-4 2-4 0,4 0-2 15,-1 0-3-15,-8 0-5 0,-4 0 0 0,10 4 1 16,-10 2 2-16,10 1 2 0,-7 0-2 0,7 5-2 16,-7-3-4-16,10 5-1 0,-1 2 1 0,-5-2 2 15,9 5 1-15,0-4 3 0,-4 4 3 16,7-1 1-16,3-4 3 0,0 2 0 0,3-4 3 0,13-3 2 16,-10 1 4-16,13-6 7 0,-7 1 4 15,13-3 4-15,0-2 3 0,-7-7 0 0,7-2-1 16,6-5-1-16,-3-5-3 0,0-2-2 0,-3-2-2 15,3-4-2-15,-10 0-2 0,7-4 0 16,0-4 0-16,0 6-2 0,-13-5-2 0,10 1 0 16,-13-1-1-16,6 2-3 0,-8-1-1 0,-7-2-5 15,0 4-8-15,-7-2-5 0,-11 3-8 0,5 0-8 16,-8 3-7-16,-7 1-2 0,0 1 1 16,-3 6 5-16,0 3 5 0,0 6 2 0,3 5-5 15,0 5-11-15,13 0-17 0,-7 9-26 0,0 4-58 16,13 1-143-16,0-2-160 0,5-1-898 0</inkml:trace>
  <inkml:trace contextRef="#ctx0" brushRef="#br0" timeOffset="164530.81">24805 6245 71 0,'0'0'113'0,"0"0"-76"16,0 0-12-16,0 0-5 0,0 0-7 15,0 0-6-15,0 0-10 0,0 0-3 0,0 0-5 16,0 0-5-16,0 0-12 0,0 0-190 0,0 0 214 0</inkml:trace>
  <inkml:trace contextRef="#ctx0" brushRef="#br0" timeOffset="164795.81">24805 6245 0 0</inkml:trace>
  <inkml:trace contextRef="#ctx0" brushRef="#br0" timeOffset="165130.17">24805 6245 0 0,'59'-60'246'0,"-59"57"-83"0,3 1 37 0,-3 0 35 0,4 2 1 0,-4 0-28 15,0 0-41-15,3 0-39 0,-3 0-37 0,0 0-26 16,0 0-20-16,0 0-14 0,0 4 0 16,3 1-2-16,-3 0 4 0,0 2 4 0,3 0 5 15,-3 4 4-15,0-1 0 0,0 1 3 0,-3 5-3 16,0-2-3-16,-4 3-1 0,1-2-2 0,-6 1-3 16,6 5-4-16,-1-5-4 0,1 3-6 15,-9-3-4-15,9-2-2 0,-4-1-2 0,-2 1-1 0,6-5 0 16,-4 0 0-16,-5-2 3 0,9-2 4 15,-4-3 2-15,-8-2-1 0,12 0-2 0,-4-2-6 16,-5-5-5-16,5 0 1 0,-5-4-5 0,9-3-1 16,-4-2-3-16,-5-2-4 0,9-3-5 0,0-2-2 15,-1-1-5-15,-8-2 1 0,15 0-5 16,-3-2 1-16,3 7 2 0,0-4 3 0,3 7 7 16,0 2 4-16,12 0 5 0,-5-1 3 0,-1 6 1 15,10-1-1-15,-7 3 1 0,10 2-3 16,3 0 2-16,-1 5 3 0,4 2 0 0,-6 0 1 15,9 0-3-15,-3 4 0 0,0 1-3 0,0 2-2 16,0 0 0-16,-1 2-3 0,-2-2-2 0,3 0-4 16,-12 2-6-16,12-2-11 0,-10 3-22 15,-5-3-53-15,8 2-155 0,-11-4-291 0,-7-1-898 0</inkml:trace>
  <inkml:trace contextRef="#ctx0" brushRef="#br0" timeOffset="165564.17">25453 5952 603 0,'0'0'322'0,"0"0"-14"16,0 0-4-16,0 0-45 0,0 0-52 0,0 0-54 15,0 0-41-15,0 0-24 0,0 0-18 0,0 0-7 16,0 0-13-16,0 0-10 0,0 0-15 15,0 0-10-15,0 0-9 0,0 0-2 0,-99 30-1 16,81-13 1-16,5 6 0 0,-5 0 1 0,8 4 3 16,-8 1 0-16,8 4 5 0,-2-1-2 0,0-5 0 15,9 5-2-15,-4-4-2 0,7 1-3 0,0-3-2 16,0-4-1-16,3 0-1 0,1 0-2 16,11-5-6-16,-6 2-5 0,-2-5-7 0,11-3-14 15,-5-1-33-15,2-2-75 0,-3-5-189 0,-5 1-234 16,8-1-876-16</inkml:trace>
  <inkml:trace contextRef="#ctx0" brushRef="#br0" timeOffset="167751.69">25692 6137 0 0,'0'0'0'0,"0"0"17"0,0 0 32 15,0 0-8-15,0 0-12 0,0 0-1 0,0 0-7 16,0 0 1-16,0 0 4 0,0 0 4 0,0 0 4 16,0 0 6-16,0 0 12 0,0-12 17 15,0 12 27-15,0 0 26 0,0 0 33 0,0-2 21 16,0 2 14-16,0 0 0 0,0 0-18 0,0-2-29 16,0 2-33-16,0-3-31 0,0 3-24 15,-3-2-16-15,0 2-13 0,0-2-9 0,-6-1-6 16,6 3-3-16,-1-2-1 0,1 2-1 0,-3 0-2 15,3 0 0-15,0 0-2 0,-9 0-3 16,8 0-3-16,4 0-1 0,-3 0 0 0,0 0 1 16,-3 0 1-16,3 2 0 0,3 1 3 0,-9-3-1 15,6 2 2-15,3 0-1 0,-4 1-1 0,4-1 0 16,-3 0-1-16,0 3 1 0,0-3-1 16,0 3 0-16,0 0 0 0,-6 2 0 0,6 0-1 15,-1 0 1-15,1 2 0 0,0-3 2 0,0 5 2 16,-9-1 0-16,9-1-1 0,3 0-1 0,-3 1-2 15,3 1-2-15,0-4-1 0,0 2 1 0,0-2 1 16,0 0-1-16,0 0 4 0,0 0 0 16,3-2 0-16,0 1 0 0,6-2 2 0,-6 1-1 15,0 0 1-15,3 2 0 0,-6-3-1 0,7 1 0 16,5 0 0-16,-6 2-1 0,0 0 1 0,-2-3 1 16,11 1 0-16,-9 0 2 0,0-1 1 15,1-1 0-15,5 1 3 0,-6-1 2 0,0-1 1 16,1-2 2-16,5 2 1 0,-3-2 4 0,-6 0 2 15,4 0 4-15,5-2 1 0,-9-3 0 0,3 3-1 16,-3-3-1-16,1 3-3 0,8 0-3 16,-9-3-2-16,-3 5-2 0,3-5-2 0,0 3-2 15,-3 2-3-15,3 0 2 0,-3-2 0 0,0 2 2 16,0 0 3-16,0 0 0 0,0 0 4 0,0-3 1 16,0 3 1-16,0 0 1 0,0 0 1 15,0 0 0-15,3-2 1 0,-3 2 1 0,0 0-1 16,0 0 0-16,0-2-3 0,0 2-2 0,0-3-3 15,4 1-3-15,-4 2-3 0,0-2-2 0,0-1 0 16,0 3 0-16,0 0-1 0,0 0 0 0,0-2 0 16,9 0-2-16,-9 2-1 0,0-3-1 15,3 3 0-15,-3-2 0 0,3 0 2 0,0-1-1 16,-3-1 0-16,3-1 1 0,0 3 2 0,-3-1 1 16,0-1-1-16,3 3 2 0,1-4-1 0,5 3 3 15,-9-1-1-15,3-1 1 0,-3 1 0 16,3 1-1-16,0-3-2 0,-3 3-1 0,3-3 0 15,0 1-2-15,-3-1 2 0,0 0-2 0,3 1 1 16,1-3 2-16,5 2 1 0,-6 1 1 0,-3-3 3 16,3 2-2-16,-3 0 1 0,0 1-2 15,0-1 0-15,3 0-2 0,-3-2 0 0,0 5-3 16,0-5 1-16,0 4 0 0,-3-2-3 0,3-2 0 16,-3 2-3-16,-9-2 0 0,8-2-2 15,1 4-1-15,-3-4-3 0,-3 0-1 0,-7-1-2 16,10-1 1-16,-12-1-3 0,8 1 1 0,-8 4-2 15,8-2 1-15,-2 2-3 0,-4 3 0 0,10 1-3 16,0 1-8-16,-6 2-8 0,9 0-11 16,-1 0-14-16,4 0-17 0,-3 2-24 0,3 5-51 15,-3 3-144-15,3-4-196 0,0 1-894 0</inkml:trace>
  <inkml:trace contextRef="#ctx0" brushRef="#br0" timeOffset="168134.32">25978 5849 231 0,'0'0'130'0,"0"0"-93"0,0 0-7 16,0 0 24-16,0 0 34 0,0 0 36 0,0 0 37 16,0 0 31-16,0 0 17 0,0 0-1 0,0 0-24 15,124 60-39-15,-103-41-37 0,-2-1-38 16,-7 2-25-16,4 3-14 0,-4-2-12 0,-6 5-8 15,7-1-3-15,-7 0-1 0,-6 0-2 0,0 1 1 16,-3 2-2-16,-13-4-2 0,7 7-4 0,-10-4-6 16,4 1-14-16,-7-1-20 0,-6 1-42 0,4 0-85 15,5 0-171-15,-3-10-87 0,10-7-588 0</inkml:trace>
  <inkml:trace contextRef="#ctx0" brushRef="#br0" timeOffset="169285.69">23903 6915 86 0,'0'0'130'16,"0"0"-4"-16,0 0 7 0,0 0 15 0,0 0-3 0,0 0-24 15,0 0-16-15,0 0-23 0,0 0-18 16,0 0-6-16,0 0 0 0,0 0 6 0,0 0 9 16,0 0-1-16,22-19 1 0,-19 17 0 0,0 0-2 15,0-5-1-15,0 2-6 0,7 0-1 0,-4 1 0 16,-3-1 2-16,0 2 2 0,-3-4-4 16,3 2-4-16,0 0-5 0,6 3-6 0,-5 0-5 15,-1-1-4-15,-3 1-2 0,0 0-3 0,0 2-2 16,0 0-5-16,0 0 0 0,0 0-4 0,0 0 0 15,0 0-2-15,0 0-5 0,0 0-4 16,0 0-3-16,0 0-3 0,0 0-3 0,0 0 0 16,0 0 0-16,0 0 3 0,0 0-1 0,0 0 0 15,0 0 1-15,3-3-1 0,-3 3-2 0,0 0-1 16,0-2-1-16,3 2 0 0,-3 0 0 16,3 0 0-16,-3 0 0 0,0-2-1 0,3 2 1 15,0 0 0-15,10 0 1 0,-7 0 0 0,3 0 4 16,10 0 1-16,-10 0 3 0,16 0 2 15,-4 0 1-15,-2 0 3 0,9 0 2 0,3 0 1 16,3 0 4-16,6 2-1 0,-2-4 0 0,-1 2 0 16,9 0-2-16,-2 0 0 0,5 0-3 0,-5-3-1 15,12-1-2-15,-1-1-1 0,4 0 0 0,0 1-1 16,3-3-2-16,0 0-2 0,3-2-1 16,4 2 0-16,-4 0-1 0,12-3 1 0,-5 3-2 15,-7 1-2-15,9-1-2 0,-12 3-2 0,0 4 1 16,-15-2 1-16,5 2-2 0,-14 0-1 0,5 2-4 15,-12 2-2-15,-9 1-2 0,2-3-1 0,1 2 2 16,-3 1 1-16,-10-3-4 0,4 0-2 16,-4 1-7-16,-6-3-12 0,10 0-24 0,-7 0-51 15,-6 0-102-15,4 0-186 0,2 0-211 0,-6 0-860 16</inkml:trace>
  <inkml:trace contextRef="#ctx0" brushRef="#br0" timeOffset="170365.98">24294 7357 173 0,'0'0'143'0,"0"0"0"16,0 0 25-16,0 0 26 0,0 0-1 16,0 0-7-16,0 0-16 0,0 0-20 0,0 0-25 15,0 0-22-15,0 0-17 0,0 0-13 0,0 0-20 16,3-33-15-16,-3 31-7 0,0 2-9 0,0 0-1 16,0-1-1-16,-3 1-5 0,3-3 0 0,-3 3-4 15,0-2-5-15,-4 0-4 0,-2-1-4 16,3 3-2-16,0 0-3 0,-4 0 2 0,-5 0 0 15,3 0 3-15,-7 0 2 0,10 0 1 0,-13 5 0 16,13 0 0-16,-10 1-1 0,7 3-2 16,-7 0 0-16,10 3-3 0,-10-1 0 0,13 6 2 15,-7-3 0-15,-2 2 1 0,6 0 0 0,-7 2 0 16,10 3-1-16,0-3 0 0,3 1-1 0,3-1 1 16,0 3 0-16,0-3 1 0,9 0 4 15,-3-1 2-15,13-3 4 0,-7-3 2 0,10-2 1 16,0-2 1-16,-4-7 1 0,4 0-1 0,9-2-1 15,-3-7-1-15,0-3 2 0,0-4-2 0,0-5 0 16,-1-2-3-16,1 1-1 0,-6-2-1 16,3-4-3-16,-3 3 0 0,-10 0-1 0,10-5 0 15,-13 5-1-15,6-1 0 0,-8 1-1 0,-1 0-1 16,-6 2-3-16,0 2 0 0,0 0-8 0,-6 0-11 16,-13 1-17-16,7-1-26 0,-13 0-33 0,-3 3-30 15,-3-1-12-15,0 1 14 0,0 5 35 16,-3-1 47-16,3 5 36 0,0 2 23 0,3 2 7 15,0 3-1-15,12 2-3 0,-5 0-7 0,-1 0-9 16,13 0-6-16,-1 4-7 0,-5 1-15 0,12 0-22 16,0 2-41-16,0 2-74 0,3-2-89 15,0-3-633-15</inkml:trace>
  <inkml:trace contextRef="#ctx0" brushRef="#br0" timeOffset="171431.53">24753 7140 238 0,'0'0'279'0,"0"0"-70"0,0 0 1 0,0 0-14 15,0 0-38-15,0 0-41 0,0 0-43 0,0 0-39 16,0 0-29-16,0 0-23 0,0 0-19 15,0 0 0-15,0 0 4 0,0 0 13 0,-6 0 18 16,6 10 3-16,0-1 3 0,0 5 1 0,0-2-2 16,0 2 1-16,0 1 0 0,0 1 3 0,0 0 6 15,3 3 2-15,-3-3 2 0,3 0 3 0,-3-2 3 16,0-3 5-16,3-2 5 0,-3-2 3 16,3 0 2-16,6-5 5 0,-6 1 10 0,0-1 15 15,4-2 13-15,-4 0 16 0,-3 0 9 0,6-2-6 16,6-5-15-16,-5-5-23 0,-1 2-21 15,0-4-15-15,6-3-7 0,-2 1-7 0,-4-2-1 16,9 1-2-16,-5-1 1 0,-4 0-2 0,9 2-4 16,-8 0 0-16,-1 4 0 0,-3 3-5 0,9 2-1 15,-9 2-5-15,-3 5-7 0,0-2-10 16,3 2-21-16,-3 0-1 0,0 4 3 0,0 3 9 16,0 5 21-16,0 2 7 0,-3 2 0 0,0 3 5 15,0 1 0-15,-6-2-1 0,6 6-1 0,0-1 2 16,3 0 1-16,0-6 0 0,-3 0-1 15,3-6 2-15,0 1 0 0,0-7 4 0,0-3 9 16,3-2 20-16,-3 0 19 0,6-2 12 0,6-5 6 16,-2-5-11-16,-4-2-15 0,12-2-13 0,-8-2-12 15,5 0-8-15,-6-1-10 0,-2 3-3 16,8 0-10-16,-6-1-10 0,-5 3-14 0,11 2-21 16,-9-2-34-16,1 4-49 0,-4 1-97 0,3 2-185 15,6 2-96-15,-9 3-677 0</inkml:trace>
  <inkml:trace contextRef="#ctx0" brushRef="#br0" timeOffset="172214.53">25174 7378 311 0,'0'0'219'0,"0"0"34"0,0 0 18 16,0 0-19-16,0 0-55 0,0 0-73 0,0 0-75 16,0 0-37-16,0 0-4 0,0 0 14 0,0 0 23 15,0 0 8-15,0 0-2 0,0 0-8 16,-27 78-9-16,23-62-11 0,1 2-5 0,0-1-7 16,0-1-2-16,3 0-3 0,0-3-3 0,0-1 1 15,0-3-4-15,0 0-2 0,0-2 0 0,3-4-4 16,0-1-3-16,0-2-6 0,1 0-9 0,-1 0-25 15,-3-2-64-15,3-3-182 0,0 0-145 0,6 1-623 16</inkml:trace>
  <inkml:trace contextRef="#ctx0" brushRef="#br0" timeOffset="172429.53">25240 7239 900 0,'0'0'417'0,"0"0"-161"16,0 0-86-16,0 0-51 0,0 0-62 16,0 0-55-16,0 0-52 0,0 0-52 0,0 0-67 15,0 0-118-15,0 0-256 0,0 0-227 0</inkml:trace>
  <inkml:trace contextRef="#ctx0" brushRef="#br0" timeOffset="173246.53">26247 6731 663 0,'0'0'302'16,"0"0"-99"-16,0 0-43 0,0 0-8 0,0 0-8 15,0 0-12-15,0 0-19 0,0 0-16 16,0 0-10-16,0 0-9 0,0 0-17 0,0 0-20 15,0 0-20-15,106-25-14 0,-97 25-9 0,-3 0-5 16,10 0-9-16,-7 0-15 0,-3 2-22 16,0 0-51-16,7 1-126 0,-7 1-226 0,-3-4-893 0</inkml:trace>
  <inkml:trace contextRef="#ctx0" brushRef="#br0" timeOffset="173430.67">26269 6875 1121 0,'0'0'274'0,"0"0"-95"16,0 0 3-16,0 0-17 0,0 0-48 0,0 0-68 16,0 0-59-16,0 0-40 0,0 0-36 0,0 0-62 15,0 0-150-15,124-19-673 0</inkml:trace>
  <inkml:trace contextRef="#ctx0" brushRef="#br0" timeOffset="187496.88">27026 6654 0 0,'0'0'264'0,"0"0"-40"0,0 0-16 0,0 0-23 15,0 0-16-15,0 0-20 0,0 0-22 0,0 0-21 16,0 0-20-16,0 0-15 0,0 0-11 0,0 0-3 16,12-43-8-16,-12 43-7 0,0 0-13 15,0 0-12-15,0 0-4 0,0 0 2 0,0 0 2 16,0 0 2-16,0 0 4 0,0 0 3 0,0 0 9 15,0 0 6-15,0 0 10 0,0 0 3 16,0 0 5-16,0 0 2 0,0 0-3 0,0-2-3 16,0 2-6-16,0 0-7 0,0 0-8 0,0 0-12 15,0 0-6-15,0 0-8 0,0 0-5 0,0 0-4 16,0 0-4-16,0 0 0 0,0 5 2 16,0 2 5-16,-3-3 4 0,3 7 1 0,0-2-1 15,-3 5 1-15,3-2-3 0,-3 4-2 0,3-2 1 16,-3 2 0-16,3 1 1 0,-7 0 0 0,7 2 1 15,-6-1 1-15,6 3-1 0,0-2 2 16,-3-1-1-16,3 0 0 0,0-4-2 0,0 2 0 16,0-2 0-16,0 0 0 0,-3 0 1 0,3-3 1 15,-3 1 0-15,0-3 3 0,0 1 1 0,0-4 0 16,-10 0 2-16,10-1 0 0,0 0 1 0,-6-1-3 16,-4-1-1-16,7-3-2 0,-3 0 0 0,-7 0 0 15,7 0-2-15,0-5 0 0,-10-2 1 16,10-2-3-16,-10-2-1 0,10-3-3 0,-10-4-4 15,7-3-2-15,-7 0-3 0,10-5-1 0,0 2 2 16,-4-2 0-16,10 1-4 0,0 2 1 16,3-1-2-16,0 5 0 0,3-2 6 0,0 2 1 15,10 0 0-15,-4 1 3 0,-3-1 1 0,13 4 4 16,-10-1-1-16,3 4 4 0,4-2 1 16,-7 5 2-16,10-3 3 0,-10 3-1 0,10 2 2 15,-7 0 1-15,13 2 2 0,-6 1 3 0,-1 1 3 16,7 1 0-16,0 2 1 0,0 0-5 0,-7 0-4 15,7 0-5-15,3 5-3 0,-6 2-4 0,-7 0-2 16,13 0-7-16,-6 2-10 0,-1-2-35 0,-5 2-81 16,9 1-150-16,-13-6-332 0,4 1-880 0</inkml:trace>
  <inkml:trace contextRef="#ctx0" brushRef="#br0" timeOffset="188213.26">27587 6454 177 0,'0'0'418'0,"0"0"-151"0,0 0-7 0,0 0-19 15,0 0-27-15,0 0-28 0,0 0-21 0,0 0-20 16,0 0-14-16,0 0-11 0,0 0-10 0,0 0-13 16,0 0-12-16,-3-44-17 0,3 44-14 0,0 0-16 15,0 0-12-15,0 0-10 0,0 0-6 16,0 0-7-16,0 0-5 0,-3 3-3 0,-4-1-2 0,-5 7 0 15,6 1 0-15,3 1 2 0,-7 1-2 16,-5 2 1-16,9 4-1 0,-4 1 2 0,-5 3 0 16,9 6 1-16,-4 0 3 0,-5 2 0 0,12-1 0 15,-7 4 2-15,7-3 1 0,-9 2 1 16,9-2-2-16,3 0 1 0,0-2 0 0,0-3 0 16,3-3 1-16,9-1-3 0,-5-4 0 0,-1-3-2 15,-3-1 2-15,12-3-3 0,-5-1-1 16,-4-4-5-16,3-3-11 0,4 0-23 0,-4-2-75 15,-6 0-175-15,9-2-355 0,-5 0-851 0</inkml:trace>
  <inkml:trace contextRef="#ctx0" brushRef="#br0" timeOffset="188762.94">27801 6640 455 0,'0'0'346'0,"0"0"-102"0,0 0-1 0,0 0-8 16,0 0-24-16,0 0-28 0,0 0-36 0,0 0-28 15,0 0-23-15,0 0-21 0,0 0-17 16,0 0-17-16,0 0-16 0,0 0-10 0,-38-56-11 15,29 56-4-15,-3 2-3 0,6 2-2 0,-10 3 1 16,7 0 2-16,-1 5 0 0,-8 0 1 0,12 0 3 16,-4 2-2-16,-5 0 0 0,12 3 2 0,-3-1-1 15,2 0 1-15,-2 3 0 0,6 1 0 16,-9 1 3-16,9-5 0 0,0 0 2 0,12 0 4 16,-5-4 3-16,-1-3 4 0,9-2 7 0,1-2 5 15,2-5 2-15,-2 0 1 0,9-2-3 0,-4-5-4 16,-5-5-8-16,6 0-2 0,-4-4-4 0,-2 0-2 15,-1-3-6-15,-5 3-3 0,-4 1-3 16,-3-1-4-16,3 2-6 0,-6 2-12 0,0 0-26 16,-6 1-38-16,3 1-44 0,-7 1-57 0,-8 0-67 15,9-1-91-15,-13 5-124 0,13 0-35 16,-1 0-199-16</inkml:trace>
  <inkml:trace contextRef="#ctx0" brushRef="#br0" timeOffset="189129.99">28018 6384 814 0,'0'0'247'0,"0"0"-60"15,0 0 1-15,0 0-12 0,0 0-22 0,0 0-14 16,0 0-14-16,0 0-12 0,0 0-10 16,0 0-16-16,0 0-17 0,0 0-11 0,121 137-12 15,-115-107-7-15,0 0-7 0,-6 0-5 0,0-1-4 16,0 2-7-16,0-3-3 0,0 2-3 15,-6-6-2-15,0 2-4 0,3-3-1 0,-4 3-3 16,1-8-6-16,-6 0-12 0,6-4-16 0,-4 2-35 16,-5-4-67-16,5-5-101 0,1 0-174 0,-6-3-262 15,12-1-475-15</inkml:trace>
  <inkml:trace contextRef="#ctx0" brushRef="#br0" timeOffset="189517.44">28427 6372 420 0,'0'0'369'0,"0"0"-78"0,0 0-22 0,0 0-21 15,0 0-40-15,0 0-53 0,0 0-42 16,0 0-38-16,0 0-28 0,0 0-15 0,0 0-4 16,0 0-4-16,0 0 2 0,0 0-1 0,-105-7 0 15,95 23 2-15,-8 0 2 0,8 2 5 0,1 5 3 16,-6 3 1-16,5 2 7 0,4 0 4 0,0 3 1 15,0-1-1-15,6 3-11 0,0-4-14 0,0-1-10 16,12 0-7-16,-6-5-7 0,4 2-5 16,-1-7-5-16,3 1-5 0,-2 1-7 0,8-6-20 15,-8 0-50-15,8 0-109 0,-9-7-240 0,-5-2-1055 0</inkml:trace>
  <inkml:trace contextRef="#ctx0" brushRef="#br0" timeOffset="189864.44">28582 6501 1048 0,'0'0'349'0,"0"0"-58"0,0 0-26 0,0 0-39 16,0 0-52-16,0 0-35 0,0 0-27 0,0 0-26 16,0 0-23-16,0 0-29 0,0 0-18 0,0 0-8 15,0 0 5-15,6 19 9 0,-6-4 8 16,0 3 1-16,0 3-5 0,0 0-9 0,0 0-6 15,0-1-6-15,0 1-2 0,3-3-3 0,0-1-2 16,-3-1-4-16,0 0-10 0,0-2-16 16,0-1-57-16,0 1-100 0,0-5-195 0,0-4-1164 0</inkml:trace>
  <inkml:trace contextRef="#ctx0" brushRef="#br0" timeOffset="190131.96">28808 6570 2135 0,'0'0'247'16,"0"0"-89"-16,0 0-14 0,0 0-4 0,0 0-31 15,0 0-33-15,0 0-26 0,0 0-19 0,0 0-12 16,0 0-7-16,0 0-6 0,121-12 1 0,-102 14-4 16,-7 3-3-16,4-3-4 0,-7 3-12 15,-3 0-22-15,13-1-71 0,-13 1-167 0,0-3-447 16,1 0-878-16</inkml:trace>
  <inkml:trace contextRef="#ctx0" brushRef="#br0" timeOffset="191546.46">29363 6523 0 0,'0'0'159'0,"0"0"36"16,0 0-28-16,0 0-21 0,0 0-21 15,0 0-30-15,0 0-19 0,0 0-15 0,0 0-4 16,0 0 2-16,0 0 3 0,0 0 0 0,0-10 0 16,0 10 0-16,0 0-1 0,0 0-5 15,0 0-12-15,0 0-11 0,7 0-4 0,-7 0 1 16,0 4 12-16,0 2 18 0,3 3 12 0,-3 1 8 16,0 4 1-16,0 2-8 0,-3 0-14 0,-4 3-11 15,1-1-11-15,0 0-10 0,3-2-8 0,-9 0 1 16,2 1-3-16,7-6-1 0,0 1 4 15,-3-3-6-15,-3 1 3 0,-1-4 5 0,10-1 2 16,-6-3 7-16,3-2 0 0,-3 0-2 0,-7-2-7 16,10-3-7-16,0-1-5 0,-3-6-8 0,3 0-6 15,0 1-6-15,-3-6-3 0,-1 1 0 16,7-3 6-16,-3 2-2 0,3-4-2 0,0 0-3 16,0-2 4-16,0 2 0 0,3 2 4 0,10 2 3 15,-7 1 3-15,0 2 0 0,-3 0 5 0,13 2 5 16,-7 3 3-16,-3 0 8 0,13 2 4 15,-10 0 5-15,4 0-2 0,2 2 3 0,-3 1-5 16,4 0-2-16,-7 1-5 0,13 3-1 0,-7 0-2 16,4 3-2-16,0 4 2 0,-4 1 2 0,7 1 1 15,-4 1 0-15,1 1-3 0,-3 1-6 16,-1-1-6-16,1 1-2 0,-4 0-4 0,0-3-7 16,1 0-22-16,-4 4-54 0,0-1-109 0,-2-5-233 15,-4-3-1085-15</inkml:trace>
  <inkml:trace contextRef="#ctx0" brushRef="#br0" timeOffset="191929.59">29918 6321 910 0,'0'0'568'15,"0"0"-428"-15,0 0-47 0,0 0 5 0,0 0 3 16,0 0-15-16,0 0-18 0,0 0-9 15,0 0-2-15,0 0 2 0,0 0 4 0,-133 79-2 16,124-64-4-16,0 6-6 0,-7 0-5 0,10 0-7 16,0 0-5-16,3 0-6 0,-4-2-6 15,1 0-7-15,6 2-6 0,0-3-6 0,0-1-5 16,6 1-4-16,4-5-4 0,-7 1-4 0,3-2-5 16,0-1-14-16,7-1-28 0,-4-1-70 0,-3-2-148 15,-3-2-298-15,10-3-866 0</inkml:trace>
  <inkml:trace contextRef="#ctx0" brushRef="#br0" timeOffset="192280.44">30011 6501 296 0,'0'0'425'0,"0"0"-189"0,0 0-46 16,0 0-19-16,0 0-32 0,0 0-34 0,0 0-21 15,0 0-13-15,0 0-7 0,0 0-2 16,0 0-5-16,0 0 0 0,-93 129 3 0,100-116-2 16,-1-2-1-16,-3-1-5 0,16-1-4 0,-7-2 3 15,3 0 4-15,1-5 2 0,3 1-1 16,-7-3-5-16,10-3-2 0,-7-4 1 0,7-4-5 15,-3-1-2-15,-7-2-8 0,3-1-7 0,-2-1-6 16,-10-1-5-16,6 1-5 0,-9 0-8 0,0 2-13 16,0 0-17-16,-6 2-26 0,0 0-45 0,-3 2-54 15,-10-1-55-15,7 6-54 0,-7 0-51 0,7 3-65 16,-4 2-36-16,10 0-495 0</inkml:trace>
  <inkml:trace contextRef="#ctx0" brushRef="#br0" timeOffset="192646.52">30337 6266 835 0,'0'0'363'0,"0"0"-73"0,0 0-21 0,0 0-32 16,0 0-46-16,0 0-52 0,0 0-39 16,0 0-39-16,0 0-23 0,0 0-9 0,0 0 7 15,0 0 13-15,0 0 7 0,31 36 2 0,-28-17-4 16,6 4-8-16,-5 0-7 0,-4 1-9 0,3-2-6 15,-3 6-4-15,0-5-4 0,0 5-4 0,0-3-5 16,-3-3-3-16,-1 2-1 0,1-3-3 16,-6-1-8-16,3-1-9 0,3-4-10 0,-3-1-20 15,-1-5-40-15,-2 1-65 0,0-1-85 0,3-4-120 16,-1-1-222-16,1-1-851 0</inkml:trace>
  <inkml:trace contextRef="#ctx0" brushRef="#br0" timeOffset="193013.98">30542 6196 491 0,'0'0'232'0,"0"0"-25"16,0 0 15-16,0 0-5 0,0 0-39 0,0 0-44 16,0 0-20-16,0 0-9 0,0 0 2 15,0 0 0-15,0 0-2 0,0 0-9 0,0 0-6 16,0 0-10-16,71 42-7 0,-68-23-4 0,6 4-8 15,-9-1-5-15,0 6-6 0,0 0-7 16,-3 5-9-16,-6-4-4 0,0 5-11 0,-1-1-8 16,-8 0-7-16,12 0-12 0,-10 2-14 0,4 0-30 15,-7-4-67-15,7 2-163 0,2-7-396 0,1-12-854 0</inkml:trace>
  <inkml:trace contextRef="#ctx0" brushRef="#br0" timeOffset="197680.16">30948 6441 506 0,'0'0'268'0,"0"0"-49"15,0 0-25-15,0 0-28 0,0 0-38 0,0 0-20 16,0 0-10-16,0 0-7 0,0 0-2 0,0 0-2 16,0 0-5-16,0 0-6 0,0 0-8 15,0 0-11-15,0 0-13 0,0 0-14 0,0 0-15 16,0 0-13-16,0 0-8 0,0 0-7 0,0 0-8 16,0 2-2-16,0 0-22 0,0 0-68 0,0 1-216 15,0-1-1066-15</inkml:trace>
  <inkml:trace contextRef="#ctx0" brushRef="#br0" timeOffset="198534.66">31438 6024 182 0,'0'0'319'0,"0"0"-50"15,0 0 4-15,0 0-25 0,0 0-27 0,0 0-38 16,0 0-32-16,0 0-25 0,0 0-22 0,0 0-17 16,0 0-15-16,0 0-11 0,0 0-11 0,0 0-11 15,-3-60-10-15,-4 57-6 0,7 3-14 16,-3 0-10-16,-3 0-12 0,3 0-11 0,-6 0-6 16,-1 5-2-16,4 2 3 0,-9 2 5 0,5 5 6 15,1 0 3-15,-6 3 4 0,2 1 1 0,1-2 2 16,3 0 1-16,-1 4 0 0,-2-1 1 15,3 2 2-15,5-2 0 0,1-1 2 0,3-3 0 16,0-1 1-16,0-2 3 0,3 0 3 0,1-5 6 16,11 0 9-16,-3-3 7 0,1-2 3 15,5-2 3-15,7-2-2 0,-3-5-4 0,3-4-3 16,3-3-3-16,-3-5-4 0,6-1-3 0,-4-1-2 16,-2-7-4-16,0 3 1 0,-3-5-1 0,-1 3-3 15,-2-6 1-15,-7 5-3 0,4 0-1 16,-10 2-3-16,-3 0-4 0,-3 1-13 0,-3-3-15 15,-9 3-14-15,-1 0-13 0,-5-1-3 0,-1 0-5 16,-6 3 1-16,-3 3 7 0,4 4 15 0,-10 5 22 16,9 4 16-16,-3 2 5 0,6 5-1 0,-3 5-6 15,0 2-7-15,7 4-5 0,2 3-8 16,-2 0-9-16,5 4-11 0,4 0-15 0,0-2-41 16,3 1-100-16,6-3-175 0,0-10-715 0</inkml:trace>
  <inkml:trace contextRef="#ctx0" brushRef="#br0" timeOffset="199113.31">32046 5837 0 0,'0'0'469'0,"0"0"-124"16,0 0-14-16,0 0-27 0,0 0-47 0,0 0-54 15,0 0-40-15,0 0-32 0,0 0-27 16,0 0-24-16,0 0-24 0,0 0-24 0,0 0-18 16,-28-41-11-16,18 41-4 0,4 5-1 0,-3 2 1 15,-7 2 0-15,10 1 1 0,-9 0-1 0,5 2-1 16,1 2 0-16,-6 0 0 0,8 2 0 15,-2 0 1-15,3 3-1 0,-3-3 0 0,9 1-1 16,0 2 0-16,0-3-1 0,0 1 2 0,0-3 3 16,3 0 2-16,9-5 5 0,-3 0 6 0,10-3 4 15,-7-1 5-15,10-1 3 0,-3-6 0 0,-1 2 1 16,4-2-2-16,0-4-4 0,2-4-5 16,-5-1-1-16,-3-3-2 0,5-5 0 0,-2 3 0 15,-7-3 0-15,4 1-2 0,-7 0 1 0,0 2-4 16,-9-3-4-16,0 3-6 0,0 2-9 0,0 0-14 15,-6-2-29-15,-3 1-27 0,-10 1-37 0,4 0-42 16,-7 2-25-16,-3 5-24 0,0 7-31 16,1 0-99-16,8 3-91 0,1 1-487 0</inkml:trace>
  <inkml:trace contextRef="#ctx0" brushRef="#br0" timeOffset="199597.33">31373 6391 0 0,'0'0'272'0,"0"0"-46"15,0 0-11-15,0 0-30 0,0 0-32 16,0 0-22-16,0 0-10 0,0 0-11 0,0 0-3 16,0 0-12-16,0 0-11 0,0 0-7 0,0 0-3 15,0 0 5-15,24-14 3 0,-14 11 2 0,2 3 1 16,4 0 0-16,9 0 0 0,-1 0-3 16,7 0-4-16,0 3-6 0,3-3-7 0,13 0-7 15,-7 0-14-15,4 0-11 0,2 0-14 0,1-3-10 16,-1 1-8-16,-2 0-9 0,2 2-9 0,-9 0-12 15,10 0-19-15,-10 0-30 0,0 0-58 0,-6 0-96 16,0 0-175-16,-15 0-1052 0</inkml:trace>
  <inkml:trace contextRef="#ctx0" brushRef="#br0" timeOffset="201063.37">31568 6818 0 0,'0'0'420'0,"0"0"-176"16,0 0-10-16,0 0-13 0,0 0-40 0,0 0-43 16,0 0-32-16,0 0-15 0,0 0-12 0,0 0-11 15,0 0-10-15,0 0-10 0,0 0-6 16,9-55-5-16,-9 55 2 0,0-3-1 0,0 1-1 16,0 0-8-16,-3 2-9 0,3-3-8 0,-3 3-3 15,0-2 0-15,-6 2-1 0,6-1-2 0,-4 1 0 16,1 0-1-16,-6 0-1 0,6 0 1 15,-4 0-1-15,-5 1 2 0,6 4 1 0,-1 2-2 16,-5 0 1-16,2 0-4 0,4 4-1 0,-7-2 0 16,7 5 0-16,-3-2-1 0,2 2-1 15,4 2 1-15,0-1 1 0,-3 2 0 0,-1-1 0 16,10 0 1-16,0 1-1 0,0-4 1 0,0-1-1 16,0-3 7-16,10 1 4 0,-1-4 7 0,3-4 9 15,4-2 10-15,-1 0 5 0,7-5 5 16,-3-3-4-16,3-4-9 0,5-6-10 0,-2-1-8 15,3-2-6-15,-3-4-2 0,0-2-1 0,-4-3-2 16,7-1-1-16,-3-1 1 0,-3 3-2 0,-7-1 1 16,1 4-1-16,-7 3-6 0,-3 3-1 0,-6-1-3 15,0 2-7-15,0 1-8 0,-9-1-16 0,-3 1-11 16,-4 3-7-16,-2 1-1 0,-10 0 6 16,0 4 5-16,3 3 4 0,-3 3 0 0,3 1-7 15,-3 3-16-15,7 0-23 0,-7 7-44 0,6 3-68 16,3-3-158-16,10-3-933 0</inkml:trace>
  <inkml:trace contextRef="#ctx0" brushRef="#br0" timeOffset="204313.3">32002 6588 0 0,'0'0'7'16,"0"0"124"-16,0 0-5 0,0 0 19 15,0 0 17-15,0 0 11 0,0 0 4 0,0 0-7 16,0 0-17-16,0 0-15 0,0 0-15 0,0 0-13 16,0 0-13-16,0 0-15 0,0-23-13 0,0 18-13 15,0 3-6-15,3 0-4 0,-3-1-3 16,0 1-2-16,3 0-1 0,-3-1-4 0,0 1-3 16,0-3-1-16,0 3-3 0,0 0-2 0,0 2-4 15,0-3-1-15,0 1-3 0,7 2-3 16,-7 0-5-16,0 0-3 0,0 0-5 0,0 0-3 15,0 0-3-15,0 0-6 0,0 0-5 0,0 0-1 16,0 2 2-16,0 3 3 0,0 4 9 0,3-2 3 16,-3 5 1-16,0 0 2 0,0-1-2 0,0 3 1 15,0 2 0-15,0 1-1 0,-3-2-1 16,3 1 1-16,-7 0-2 0,7 1 1 0,0-6 0 16,0-1-2-16,0-1 1 0,0-2-1 0,0-3 1 15,0-1 2-15,0-1 3 0,0-2 4 0,0 0 9 16,0 0 10-16,7 0 9 0,-4 0 3 0,3 0-2 15,-3 0-7-15,0 0-8 0,0-2-5 16,0 2-6-16,3-3-6 0,-6 3-1 0,4-2-4 16,-4 2 1-16,3-2-1 0,-3 2-1 0,6 0 0 15,-6 0 1-15,0 0 1 0,0 0 0 16,0 0 2-16,0 0 1 0,0 0 2 0,0 0 6 16,0 0 4-16,0 0 6 0,0 0 4 0,0 0-1 15,0-5-7-15,0 3-4 0,3-3-5 0,0-2-3 16,-3 5 1-16,3-3-3 0,0-2 2 15,-3 0 0-15,6 0 1 0,-6 0-2 0,4 0 1 16,5 0-2-16,-6 0-2 0,0-2-1 0,0 2-1 16,0-2 0-16,7 1 1 0,-4 1-1 0,0-5-1 15,0 5 0-15,-3-2-1 0,3 2 1 0,-2 0-1 16,5 2 0-16,-6 1-2 0,0 1 1 16,-3 3 0-16,0-2-1 0,0 2 0 0,0 0-2 15,0 0-2-15,0 0-2 0,0 0-3 0,0 0-2 16,0 0-2-16,0 2 2 0,0 1 2 15,0 1 3-15,0-1 4 0,-3 4 1 0,3-3 1 16,0 1 0-16,0-1 0 0,-3 3 0 0,3 0-1 16,-3 0 3-16,3 5 0 0,-6-2 0 0,2 2-2 15,-2 2 2-15,6 2-1 0,-3 1 1 0,0 1-2 16,0 1 1-16,0 1 2 0,0-2-2 16,3-2 4-16,-6-2-4 0,6-2-1 0,0-3 1 15,0-4-1-15,0 0 2 0,0-3-1 0,6 0 5 16,-3-2 5-16,3 0 6 0,0-2 3 15,4-5 3-15,2-2 0 0,-3-5-6 0,10-5-4 16,-4 1-5-16,1-2-1 0,-1-3 0 0,7-3-1 16,0 0 1-16,-10 3-5 0,13-1 2 0,-10 0-1 15,1 6-1-15,-4-1-2 0,4 1 1 0,-4 4-1 16,-9 2-1-16,7 2-4 0,-4 5-3 16,-3-2-4-16,0 5-12 0,-3-1-21 0,6 3-40 15,-6 0-58-15,0 0-79 0,0 7-149 0,0-2-323 16,0-3-621-16</inkml:trace>
  <inkml:trace contextRef="#ctx0" brushRef="#br0" timeOffset="204829.58">32473 6842 62 0,'0'0'276'15,"0"0"-12"-15,0 0-29 0,0 0-37 0,0 0-32 16,0 0-23-16,0 0-4 0,0 0-8 0,0 0-14 15,0 0-26-15,0 0-29 0,0 0-29 16,0 0-20-16,-3 0-10 0,-3 4 0 0,6 3 4 16,0 3 8-16,-3 0 11 0,3 2 10 0,-3-1 12 15,0 3 5-15,-3 0 1 0,-1 0-5 0,4 0-12 16,-3 0-7-16,3-2-10 0,0-2-5 16,3-1-6-16,-3 1-1 0,3-6-3 0,0 1-3 15,0-3-4-15,0-2-6 0,0 0-15 0,0 0-25 16,0 0-50-16,3-2-124 0,0-3-290 0,0 1-874 15</inkml:trace>
  <inkml:trace contextRef="#ctx0" brushRef="#br0" timeOffset="204996.75">32632 6577 1962 0,'0'0'101'0,"0"0"-84"0,0 0-15 16,0 0-17-16,0 0-42 0,0 0-86 0,0 0-274 15,0 0-934-15</inkml:trace>
  <inkml:trace contextRef="#ctx0" brushRef="#br0" timeOffset="208646.96">26185 7953 0 0,'0'0'261'16,"0"0"-24"-16,0 0 16 0,0 0-5 15,0 0-22-15,0 0-24 0,0 0-21 0,0 0-25 16,0 0-16-16,0 0-19 0,0 0-11 0,0 0-14 16,-6-14-10-16,9 10-12 0,0 4-16 15,-3-3-13-15,3 1-9 0,0 2-10 0,7-2-1 16,-4 2 0-16,0-3-2 0,0 3 1 0,13 0 0 15,-10 0-3-15,10-2 0 0,-7 2-6 0,7 0-5 16,-7-2-4-16,10 2-3 0,-10-3-2 0,7 3-3 16,-7 0-1-16,7 0-2 0,-13 0-7 15,10 0-10-15,-7 0-28 0,-3 3-59 0,-6-1-108 16,0 3-170-16,0-1-607 0,0-4 41 0</inkml:trace>
  <inkml:trace contextRef="#ctx0" brushRef="#br0" timeOffset="208879.3">26269 8050 1080 0,'0'0'312'0,"0"0"-95"0,0 0-14 16,0 0-25-16,0 0-28 0,0 0-35 0,0 0-23 15,0 0-17-15,0 0-13 0,0 0-10 0,0 0-13 16,0 0-14-16,0 0-9 0,99-19-8 16,-80 19-3-16,-7 0-6 0,7 0-6 0,-7 2-9 15,7 1-26-15,-7-1-76 0,4 0-183 0,-10 1-1153 0</inkml:trace>
  <inkml:trace contextRef="#ctx0" brushRef="#br0" timeOffset="-212633.23">26979 7765 0 0,'0'0'184'0,"0"0"-50"16,0 0 16-16,0 0 32 0,0 0 13 0,0 0-5 16,0 0-9-16,0 0-9 0,0 0-7 0,0 0-3 15,0 0-11-15,0 0-12 0,9-63-19 16,-2 61-16-16,-7-1-12 0,0 1-9 0,0 0-8 15,0-1-8-15,0 3-7 0,0 0-4 0,0 0-6 16,0 0-8-16,0 0-4 0,0 0-10 0,0 0-6 16,0 0-7-16,0 0-8 0,0 0-8 0,-7 3-7 15,7 1-3-15,-6 3 0 0,3 5 5 16,0 0 4-16,0 4 2 0,0 5 0 0,3-1 1 16,0 1-1-16,0 0 1 0,0-3 1 0,3 3 1 15,0-5 1-15,0-3 2 0,6-4 1 0,1 1 3 16,-1-3 7-16,-3-5 6 0,10 0 7 0,-7-2 4 15,6 0 1-15,-2-7-3 0,-7 0-5 16,10-2-4-16,-7 1-5 0,-6-4-4 0,3-2-2 16,7 3-2-16,-10 1-1 0,0 1-5 0,0 2 0 15,-3 3-2-15,0 4-1 0,0-3-5 16,0 3-8-16,0 0-17 0,0 3-7 0,0 3 1 16,0 6 9-16,0 0 16 0,3 6 6 0,-3 1 4 15,3-2-1-15,9 4 0 0,-8 0 1 0,2 3 2 16,0-1 1-16,-6-1 0 0,3 1-1 15,9 0-1-15,-8-2 1 0,-1 0-2 0,-3-3 1 16,3 0 0-16,-3 1 1 0,0-3 0 0,0-2 1 16,-3-2 0-16,0 2 0 0,-7-3-1 15,1 0 0-15,6-2 2 0,-6 0-3 0,-7-2 1 16,7-2 1-16,-1 0-2 0,-5-1 2 0,3-1-2 16,-7-1 0-16,10-2 0 0,-7 0 0 0,7-5 1 15,-7-2 0-15,1-2-2 0,-1-3-2 16,4-2 0-16,-10 2-4 0,13-9-4 0,0 4-5 15,-7 1-8-15,13 0-9 0,0 0-12 0,0 2-15 16,3 3-19-16,0 0-49 0,0 4-132 0,0 0-296 16,3 2-945-16</inkml:trace>
  <inkml:trace contextRef="#ctx0" brushRef="#br0" timeOffset="-212134.22">26970 7564 623 0,'0'0'293'0,"0"0"-17"0,0 0 6 16,0 0-6-16,0 0-44 0,0 0-60 0,0 0-50 15,0 0-35-15,0 0-18 0,0 0-12 16,0 0-7-16,0 0-11 0,0 0-5 0,0 0-7 16,99-94-7-16,-84 82-4 0,-5 3-4 0,-4-1-3 15,9 4-4-15,-11 2-3 0,2 2-9 16,-6 2-8-16,0 0-10 0,3 0 0 0,-3 4 5 16,0 1 8-16,0 3 10 0,0 1 8 0,0 5 1 15,0-2-1-15,0-1-1 0,0 3-3 0,0-2-2 16,3-3 0-16,-3 1-1 0,3-1-1 15,9-2 0-15,-8-1-3 0,2-2-3 0,0-1-6 16,3 1-13-16,1 1-29 0,-4-3-77 0,0 1-236 16,-6-1-201-16,3-2-866 0</inkml:trace>
  <inkml:trace contextRef="#ctx0" brushRef="#br0" timeOffset="-211667.21">27729 7394 111 0,'0'0'116'0,"0"0"11"0,0 0 39 16,0 0 39-16,0 0 28 0,0 0 11 0,0 0 3 15,0 0-15-15,0 0-28 0,0 0-23 0,0 0-27 16,0 0-23-16,0 0-22 0,-3-35-30 0,-3 35-26 15,-3 0-24-15,6 2-14 0,-4 5-9 0,1 0-1 16,-9 5 0-16,9 2-1 0,-10 0 2 16,7 4-1-16,-1 2 0 0,-8 6 3 0,12 2 0 15,-4 0-1-15,-5 1 0 0,12 6-1 0,-3-3-2 16,2 1 1-16,1-4-2 0,3 1 1 0,0-2-1 16,3-5 3-16,1-1 0 0,2 2 0 15,-3-6-1-15,12 1-6 0,-5-5-6 0,-4 0-8 16,9-4-7-16,-2-1-11 0,2 3-21 0,-5-3-49 15,-1-2-150-15,6-2-294 0,-8 0-927 0</inkml:trace>
  <inkml:trace contextRef="#ctx0" brushRef="#br0" timeOffset="-211317.25">27959 7542 725 0,'0'0'420'0,"0"0"-158"0,0 0-50 0,0 0-17 15,0 0-34-15,0 0-50 0,0 0-25 0,0 0-5 16,0 0 14-16,0 0 17 0,0 0 2 16,0 0-14-16,0 0-18 0,0 0-18 0,25 87-14 15,-25-71-11-15,0 0-15 0,0 0-8 0,0 4-8 16,0-1-3-16,0-3-10 0,0 1-6 0,0-3-9 16,0 0-22-16,0-2-29 0,0 2-67 15,-3-4-159-15,3-3-320 0,0-3-895 0</inkml:trace>
  <inkml:trace contextRef="#ctx0" brushRef="#br0" timeOffset="-211017.25">28191 7652 1183 0,'0'0'297'16,"0"0"-62"-16,0 0 16 0,0 0-12 15,0 0-42-15,0 0-57 0,0 0-40 0,0 0-37 16,0 0-26-16,0 0-18 0,0 0-8 0,0 0-6 15,0 0-3-15,0 0-8 0,118 18-9 0,-108-14-25 16,-1 1-48-16,3 2-144 0,-2-3-379 16,-10-1-894-16</inkml:trace>
  <inkml:trace contextRef="#ctx0" brushRef="#br0" timeOffset="-210301.25">28653 7449 0 0,'0'0'0'0,"0"0"0"0,0 0 0 15,0 0 0-15,0 0 0 0,0 0 0 0,0 0 0 16,0 0 0-16</inkml:trace>
  <inkml:trace contextRef="#ctx0" brushRef="#br0" timeOffset="-209833.23">28653 7449 0 0,'25'2'0'0,"-25"-2"96"0,0 0 115 0,0 0-4 16,0 0 28-16,0 0 13 0,0-2-2 15,0-1 1-15,0-1-20 0,0-1-29 0,3 1-31 16,-3 0-29-16,3-1-18 0,-3 5-16 0,0-2-13 16,0 0-16-16,0 2-20 0,0 0-20 0,0 0-19 15,0 0-20-15,0 0-26 0,0 0-7 16,0 4 4-16,-3 8 10 0,-3-2 20 0,3 7 7 15,-6 1 1-15,2 3-3 0,4 2 1 0,3 1 0 16,0-7 0-16,0 4 2 0,0-5 3 0,3-2 2 16,4-2 3-16,2-5 2 0,-3 0 9 0,0-3 9 15,4-1 8-15,2-3 7 0,-3 0 0 16,7-5-3-16,-7-2-9 0,1-2-8 0,5-3-9 16,-6-2-9-16,-2 0-3 0,8 0-4 0,-9 0-2 15,-3 4-1-15,0 1 0 0,-3-1-1 0,7 6-2 16,-7-1-2-16,0 5-7 0,0 0-19 15,0 0-17-15,-7 0-9 0,7 5 2 0,0 4 17 16,-3 3 19-16,0 0 6 0,0 2 7 0,3 5 3 16,0-3 0-16,0 1 0 0,0 1 3 0,0-2-2 15,0 2 2-15,0 3 0 0,0-5 0 16,3 3 0-16,-3-1 0 0,3 3 2 0,-3-3-2 16,3 3 0-16,-3-1 2 0,0-1 0 0,0 0-1 15,0-3 1-15,0-1 0 0,-3 1 0 16,0-2 0-16,0 0 2 0,-3-2 1 0,-6-3 1 15,8 1 1-15,-2-4-2 0,-3 1-2 0,-3-2 4 16,5-3-3-16,-2 3-1 0,-6-3-1 0,8-2 1 16,-2 0 2-16,0-2 0 0,-1-5-1 0,1-2-8 15,3-3-8-15,-10-2-18 0,13-2-22 16,-3-3-36-16,-3 1-47 0,3-2-60 0,2 4-77 16,4 2-84-16,0-3-68 0,0 8 14 0,0 5-391 0</inkml:trace>
  <inkml:trace contextRef="#ctx0" brushRef="#br0" timeOffset="-209217.24">28703 7309 140 0,'0'0'204'16,"0"0"2"-16,0 0 67 0,0 0 26 0,0 0-15 15,0 0-45-15,0 0-51 0,0 0-38 0,0 0-26 16,0 0-27-16,0 0-26 0,0 0-24 15,0 0-19-15,0 0-11 0,0 0-7 0,0 0-2 16,0 0-4-16,-3 0-3 0,3 0-2 0,0 0-1 16,0 0 0-16,0 0 2 0,0 0 3 0,0 0 2 15,0 0 2-15,0 0 7 0,0 0 2 16,3-2 5-16,0-3-2 0,6-2-4 0,-5 0-4 16,8-2-5-16,-3-3-3 0,1 1-2 0,5-1-1 15,-6 0 2-15,-2 1-5 0,8 4 2 0,-6 1-2 16,-6-1 2-16,7 5-2 0,-4 2-7 0,-3-3-9 15,-3 3-12-15,0 0 0 0,0 3 3 0,0 4 11 16,0-2 10-16,0 5 9 0,0 1 3 16,-3 3 2-16,3 0-2 0,-6 0-2 0,6 0-1 15,0-2-3-15,0-1-6 0,0 0-7 0,0 0-12 16,6 1-20-16,-3-5-30 0,0 0-66 16,0 0-223-16,0-2-981 0</inkml:trace>
  <inkml:trace contextRef="#ctx0" brushRef="#br0" timeOffset="-208817.65">29181 7201 336 0,'0'0'236'16,"0"0"-77"-16,0 0 35 0,0 0 52 0,0 0 3 15,0 0-36-15,0 0-49 0,0 0-37 0,0 0-19 16,0 0-20-16,0 0-7 0,0 0-6 16,0 0-7-16,114 117-8 0,-111-92-7 0,10 3-9 15,-10 0 2-15,-3 2-3 0,0-3-6 0,-3 5-4 16,-10-2-15-16,10 1-10 0,-6-2-5 0,-3-1-13 16,2-3-11-16,-5 3-27 0,-1-1-56 15,1 1-131-15,-1-7-315 0,7-7-923 0</inkml:trace>
  <inkml:trace contextRef="#ctx0" brushRef="#br0" timeOffset="-203200.56">29649 7495 203 0,'0'0'57'16,"0"0"-64"-16,0 0 2 0,0 0 9 0,0 0 8 15,0 0 7-15,0 0 12 0,0 0 20 0,0 0 21 16,0 0 28-16,0 0 14 0,0 0 12 0,-19 23 14 16,19-23 19-16,0 3 20 0,0-3 19 0,0 0-1 15,0 0-15-15,0 0-18 0,0 0-23 16,0 0-18-16,0 0-15 0,0 0-18 0,0 0-22 16,0 0-17-16,0-3-15 0,3-1-11 0,3-1-5 15,4 3-6-15,-7-5-4 0,0 7-5 16,0-3-2-16,0 1-3 0,-3 2-2 0,0 0-2 15,0 0 0-15,0 0 1 0,0 0 0 0,0 5 2 16,0-3 4-16,0 5 2 0,0-2 0 0,-3-1 2 16,0 1-4-16,0 0 3 0,0-1-3 15,3-1-1-15,-3-1 0 0,3-2 3 0,0 0-3 16,0 0-1-16,0 0-4 0,0 0-15 0,0 0-42 16,0-2-105-16,0-1-194 0,0 1-251 0,0 0-860 15</inkml:trace>
  <inkml:trace contextRef="#ctx0" brushRef="#br0" timeOffset="-202867.4">29807 7683 23 0,'0'0'195'0,"0"0"-4"0,0 0 86 16,0 0 70-16,0 0 8 0,0 0-35 0,0 0-38 16,0 0-36-16,0 0-34 0,0 0-33 0,0 0-36 15,0 0-32-15,0 0-24 0,0 0-20 0,115-112-15 16,-100 92-15-16,10-1-12 0,-3 0-9 15,-1 0-6-15,1 0-7 0,-3 0-2 0,-1 6-5 16,1-1-3-16,-1 2-5 0,-5 0-10 0,-1 2-10 16,4 3-18-16,-10 0-25 0,9 2-54 0,-8 2-107 15,-1 3-204-15,-3-1-214 0,-3 3-839 0</inkml:trace>
  <inkml:trace contextRef="#ctx0" brushRef="#br0" timeOffset="-202550.38">29931 7309 812 0,'0'0'289'0,"0"0"-26"0,0 0-11 15,0 0-27-15,0 0-39 0,0 0-45 16,0 0-45-16,0 0-40 0,0 0-13 0,0 0 5 16,0 0 22-16,0 0 18 0,0 0 15 0,0 0 3 15,49 69-12-15,-42-44-15 0,-1 5-20 0,3 0-21 16,0 0-14-16,1-2-9 0,-4 2-8 0,3-3-3 16,4-4-2-16,-4-2-2 0,7 0-4 15,-7-5-5-15,3-5-13 0,1-2-25 0,-4-2-70 16,6-5-168-16,-5 0-371 0,-4-2-918 0</inkml:trace>
  <inkml:trace contextRef="#ctx0" brushRef="#br0" timeOffset="-201950.37">30362 7677 133 0,'0'0'356'0,"0"0"-88"0,0 0 14 0,0 0-4 16,0 0-24-16,0 0-31 0,0 0-41 16,0 0-34-16,0 0-19 0,0 0-23 0,0 0-23 15,0 0-18-15,0 0-23 0,0 0-16 0,6-23-13 16,-12 26-4-16,6 5-2 0,-3 1 5 0,0 3 8 15,0 4 11-15,-1 0 5 0,1 1 1 0,-3 1-2 16,6-1-5-16,0-5-5 0,0 2-4 16,0-2-4-16,0-3-8 0,0 1-3 0,0-6-1 15,6 1-3-15,-6-3 2 0,3-2-2 0,1 0-2 16,-1 0-2-16,0-2-13 0,0-3-21 0,3-6-53 16,3 1-105-16,-6-1-185 0,4 1-251 15,-7 3-853-15</inkml:trace>
  <inkml:trace contextRef="#ctx0" brushRef="#br0" timeOffset="-201815.42">30449 7389 1258 0,'0'0'401'0,"0"0"-286"0,0 0-98 0,0 0-51 15,0 0-87-15,0 0-214 0,0 0-951 0</inkml:trace>
  <inkml:trace contextRef="#ctx0" brushRef="#br0" timeOffset="-189734.32">20911 9316 0 0,'0'0'120'0,"0"0"-4"0,0 0 0 16,0 0 18-16,0 0 29 0,0 0 6 0,0 0-5 15,0 0-11-15,0 0-17 0,0 0-6 0,0 0-9 16,0 0-8-16,-3-35-5 0,0 33-7 16,3-3 1-16,0 0-3 0,0 3 0 0,0-1-10 15,-3-2-14-15,3 0-18 0,-3 3-17 0,-4 0-14 16,-2-1-14-16,6 1-9 0,-6 2-6 0,-10 0-3 16,10 0-2-16,-10 2 0 0,4 3 0 0,-4 4 3 15,-6-1-3-15,13 6 2 0,-13 0-1 16,10 3 5-16,-1 1 0 0,1 1 3 0,2 2-2 15,1 1-1-15,-4 1 1 0,13 0 2 0,-3 3 1 16,6-5 2-16,0 1 2 0,0-3 2 16,6-5 5-16,7 2 7 0,5-7 6 0,4-2 7 15,-4-7 4-15,7 0 4 0,3-9-1 0,6-5-5 16,-3-5-8-16,13-2-7 0,-10-3-6 16,-3-6-5-16,3-3 0 0,-3-4-3 0,0 1-2 15,-3-1-2-15,0-5 1 0,-10 6-3 0,1-4 0 16,0 3 0-16,-10 1 2 0,-6 3 1 0,-3 3-2 15,-3 3-2-15,-6 0-6 0,-13 6-2 0,-6-3-7 16,-3 3-3-16,-6 4-6 0,-10 1-4 16,4-1-7-16,-7 6-1 0,7 1-2 0,-7 6 2 15,13 4-2-15,3 0-14 0,3 4-45 0,3 6-124 16,3-1-245-16,19-4-931 0</inkml:trace>
  <inkml:trace contextRef="#ctx0" brushRef="#br0" timeOffset="-186984.38">21503 8876 0 0,'0'0'156'16,"0"0"-52"-16,0 0-18 0,0 0 22 16,0 0 29-16,0 0 19 0,0 0 1 0,0 0-15 15,0 0-17-15,0 0-18 0,0 0-15 0,0 0-9 16,-56-4-12-16,44 13-13 0,6 0-10 0,-7 5-11 16,-2 5-7-16,6-2-7 0,-7 9-5 0,7 0-1 15,-1 4-3-15,-5 1 3 0,12 4 7 16,-3-2 6-16,3 3 6 0,-1-4 2 0,4 1-7 15,0-1-4-15,0-5-7 0,0-1-4 0,7-3-3 16,-1-4-1-16,-3-1-5 0,6-3-3 0,4-1-2 16,-7-2-4-16,12-3-4 0,-8 0-9 0,-1-2-17 15,10-4-48-15,-10-1-133 0,7 0-201 16,-10-2-870-16</inkml:trace>
  <inkml:trace contextRef="#ctx0" brushRef="#br0" timeOffset="-186350.33">21677 9157 526 0,'0'0'178'0,"0"0"24"0,0 0 35 15,0 0 16-15,0 0-15 0,0 0-49 16,0 0-60-16,0 0-49 0,0 0-28 0,0 0-14 16,0 0-5-16,0 0 5 0,0 0 6 0,0 0-1 15,-16 35-3-15,16-26-6 0,0-2-3 16,0-2-3-16,0 1-4 0,0-1-5 0,0 0 1 16,0-1-4-16,3 1-2 0,-3-3 4 0,4 1-5 15,2-1 4-15,-6-2 4 0,6 0 0 0,6 0 2 16,-5 0 1-16,-1-2-4 0,6-3-2 15,1-4-7-15,-4-1-7 0,9-1-3 0,-5-1-6 16,5 1-5-16,-11-1-1 0,11 3-1 0,-8-1 2 16,-7 2 1-16,3 4 0 0,0 1-2 15,-6 1-3-15,0 2-9 0,0 0 2 0,0 5 2 16,0 2 8-16,-6 3 10 0,0 4 4 0,3 5 1 16,-4 2-1-16,-2 2 3 0,0 0-1 0,6 1-1 15,3 2-2-15,-3 0 2 0,3-1-2 16,0 2 1-16,3-4-1 0,3 0-2 0,6-2 2 15,-2 0 0-15,-4-2 0 0,12-2-1 0,-8 2 1 16,2-3-3-16,1 0 2 0,-7-2-2 0,6 0 1 16,1 0-2-16,-7-1 3 0,0-1-2 0,3-1-1 15,-6 1 2-15,-3 2-1 0,0-5 2 0,0 3-1 16,-12-3 2-16,6 3-1 0,-7-3 1 16,-5-1-1-16,-1-1 1 0,-3 5-1 0,-2-5 1 15,-4 0 2-15,0-3 3 0,-3-1 4 0,3-3 2 16,0 0 3-16,3-3-3 0,0-3-3 15,1-6-4-15,-4-2-2 0,3 1-3 0,0-3 1 16,13-3-1-16,-7-2-4 0,10 3-4 0,6 1-6 16,3 0-10-16,0 3-10 0,3-2-11 0,3 2-20 15,13 0-38-15,-7 0-82 0,13-2-165 16,-16 4-148-16,7 5-856 0</inkml:trace>
  <inkml:trace contextRef="#ctx0" brushRef="#br0" timeOffset="-185912.21">22064 8876 375 0,'0'0'205'16,"0"0"13"-16,0 0 30 0,0 0 1 15,0 0-17-15,0 0-33 0,0 0-49 0,0 0-55 16,0 0-41-16,0 0-9 0,0 0 8 0,0 0 20 16,0 0 13-16,0 0-2 0,4 38-6 0,-4-19-10 15,0 5-2-15,0 1-7 0,0 3-7 0,0 4-8 16,-7 2-13-16,4-1-8 0,-3 0-9 16,0-7-2-16,0 0-3 0,6-3 0 0,-3-4-4 15,-1-3-1-15,4-1-2 0,-3-3 0 0,3-1-4 16,0-1-6-16,0-3-14 0,0-5-18 0,0 3-40 15,0-3-86-15,0-2-231 0,0 2-207 0,3-2-861 16</inkml:trace>
  <inkml:trace contextRef="#ctx0" brushRef="#br0" timeOffset="-185383.2">22306 9222 188 0,'0'0'112'0,"0"0"-8"16,0 0 27-16,0 0 32 0,0 0 20 0,0 0-4 15,0 0-11-15,0 0-19 0,0 0-21 0,0 0-13 16,0 0-15-16,0 0-9 0,0 0-9 16,-6-35-7-16,-3 35-10 0,9-2-2 0,-3 2-7 15,3 0-5-15,-3 0-5 0,3 0-12 0,-4 0-6 16,1 0-9-16,0 0-5 0,-3 0-1 0,-3 4 2 16,3 1 0-16,2 2 3 0,-2-2-1 15,-3 2 2-15,-3-1-2 0,8 4 0 0,-2-1 1 16,3 0 0-16,-9 1-1 0,9 0 2 0,0-1 1 15,3 1-1-15,0-1 1 0,0 0 3 0,0 1 4 16,3-1 4-16,6 0 5 0,3-2 1 16,-2-2 2-16,8 0-1 0,-5-3-3 0,11-2-6 15,1 0-7-15,-9-2-5 0,9-5-5 16,3 0-3-16,-7-5-3 0,-5 0-1 0,9 1 0 16,-7-6-2-16,-5 6-3 0,8-4 1 0,-15-2-2 15,4 1 1-15,2 2-3 0,-12 3-1 0,0-3-2 16,0 4-7-16,-15 1-8 0,8-3-11 0,-5 7-14 15,-7-2-13-15,-5 2-22 0,5 0-43 0,-6-2-88 16,0 3-149-16,-2 1-160 0,14 1 2 16,-6 0-459-16</inkml:trace>
  <inkml:trace contextRef="#ctx0" brushRef="#br0" timeOffset="-184449.86">22768 9199 160 0,'0'0'186'0,"0"0"0"15,0 0 37-15,0 0 16 0,0 0-14 0,0 0-32 16,0 0-28-16,0 0-20 0,0 0-17 0,0 0-11 16,0 0-20-16,0 0-20 0,0 0-17 15,0 0-17-15,22-62-9 0,-19 62-2 0,-3-2 1 16,0 2 2-16,0 0 4 0,0 0 0 0,0 0-4 16,0 0 2-16,0 0-1 0,0 0 1 0,0 0-4 15,-3 0-10-15,0 0-9 0,-10 0-9 0,10 2-2 16,-3 0-3-16,-3 3 1 0,-7 0-2 15,7 0 1-15,-13 5 1 0,16-1-2 0,-12 3-1 16,8-1 2-16,-8 1-1 0,11-1 0 0,-2 1 1 16,3-3 2-16,-6 3-3 0,8 0 1 15,1-4-1-15,3-1-1 0,0-5-1 0,0 3 2 16,0-3 1-16,3 0 0 0,1-2 2 0,8 0-1 16,-6 0 0-16,3 0-1 0,-2-2 0 15,5 0-3-15,-3-1 0 0,-6 1 0 0,7 2 0 16,2 0 1-16,-6 0 0 0,-3 0 0 0,7 2 0 15,-1 3-1-15,-3 2 2 0,-3 0 0 0,0 0 2 16,10 2 0-16,-7 5 0 0,0-2-1 0,-3 2 2 16,13 0 0-16,-10 1 0 0,0 1 0 15,1 3-1-15,5-1-3 0,-6 1 4 0,0 2-1 16,-3-1-1-16,4 1 1 0,2 0-3 0,-9 2 2 16,3-5-2-16,-3 1 2 0,0-2 2 0,0-3-2 15,-3 5 5-15,-6-5-4 0,2 0-1 0,4-2 3 16,-3-3-1-16,-9 0 2 0,8-2 0 15,1 0 1-15,-12-3 1 0,11 0 0 0,-5-4 1 16,-7 0 0-16,10 0 1 0,-10-2-1 0,10-4 2 16,-3-3-3-16,-1-3-4 0,1-4 3 0,-4-3-5 15,7-2-3-15,-9-7-8 0,11 4-6 16,-2-4-9-16,-3-2-8 0,9 4-10 0,3 2-19 16,0 1-30-16,0 4-63 0,3 0-139 0,6 6-182 15,-6 6-915-15</inkml:trace>
  <inkml:trace contextRef="#ctx0" brushRef="#br0" timeOffset="-183517.42">23156 9060 84 0,'0'0'287'0,"0"0"-52"0,0 0 46 0,0 0 22 16,0 0-25-16,0 0-57 0,0 0-76 15,0 0-69-15,0 0-45 0,0 0-16 0,0 0 9 16,0 0 18-16,0 0 13 0,-13 35 3 0,13-19-6 16,-3-2-4-16,3 5-7 0,0-6-4 0,0 3-4 15,0-4-6-15,0 2-5 0,0-5-3 16,3-2 2-16,7 0 4 0,-7-5 8 0,3 0 5 16,-3-2 6-16,0 0-4 0,13-4-6 0,-7-3-8 15,-3 0-8-15,10-5-8 0,-7 1-5 16,-3 1-2-16,10-1-6 0,-7-1 5 0,-3 6-4 15,10-3 2-15,-7 2-1 0,-6 2-6 0,0 3-4 16,10 0-5-16,-10 2-4 0,0 0 0 0,0 7 6 16,-3 0 4-16,3 4 4 0,-3 0 2 0,0 7 2 15,3-1 0-15,-3 4 0 0,0 2 0 0,0-2 1 16,3 1-2-16,-3 3 2 0,3 1 0 16,7-3-1-16,-4 0 0 0,-3 0-2 0,3 0 4 15,-3-5-2-15,10 1 2 0,-7-5 2 0,0 2-1 16,-3-3 1-16,13 1 1 0,-10 0 0 0,0-2-1 15,0 2 1-15,7-5-1 0,-10 2-2 16,3-1 1-16,-6-3 1 0,3 2 2 0,-3-2 3 16,0-1 3-16,-3-2 3 0,0 3 4 0,-3-2-2 15,-10-3-2-15,7 3-4 0,-10 0-1 16,7-5-3-16,-10 2 1 0,10-2-1 0,-10 0-2 16,-3 0 1-16,10-7-1 0,-7 0-1 0,-6-2-2 15,3-3-2-15,10-1-4 0,-7-1 0 0,0 0-6 16,10 1-2-16,3-4-4 0,-7 6-9 0,13-1-14 15,0 0-20-15,3 2-32 0,0-2-57 16,0 1-109-16,3 1-178 0,0 1-85 0,0 4-550 0</inkml:trace>
  <inkml:trace contextRef="#ctx0" brushRef="#br0" timeOffset="-183084.18">23131 8863 0 0,'0'0'259'0,"0"0"-132"0,0 0 33 0,0 0 50 16,0 0 41-16,0 0 7 0,0 0-16 0,0 0-22 15,0 0-15-15,0 0-9 0,0 0-18 0,0 0-22 16,0 0-28-16,0 0-38 0,25-12-23 16,-16 3-19-16,-3-1-15 0,10-1-10 0,-7 1-8 15,-3-2-5-15,13 2-5 0,-13-1-1 0,7 1-2 16,-1-1-2-16,-6 4-1 0,0 0-1 0,4 2 0 15,-7 0-1-15,0 5-7 0,-3 0-11 0,0 0-3 16,0 0 0-16,0 7 5 0,0 3 13 16,-3-1 6-16,0 5-1 0,-10 0 1 0,10 0 0 15,3 1-4-15,-3-3-5 0,0 4-8 0,3-4-14 16,0-1-13-16,0-4-11 0,0 0-27 0,6-5-80 16,-3 1-228-16,10-3-174 0,-10 0-852 0</inkml:trace>
  <inkml:trace contextRef="#ctx0" brushRef="#br0" timeOffset="-182784.68">23618 8625 185 0,'0'0'147'0,"0"0"0"16,0 0 70-16,0 0 61 0,0 0 23 15,0 0-14-15,0 0-42 0,0 0-56 0,0 0-52 16,124 125-45-16,-112-97-31 0,7 0-20 0,-10 3-16 16,7 1-8-16,-7 3-8 0,-6-1-4 15,0 1-3-15,7 0-1 0,-10-1-4 0,0-2-4 16,-10 1-4-16,4-5-9 0,-3-2-7 0,-10 0-15 15,7 0-27-15,-7-1-54 0,4-2-171 0,-4-8-189 16,10-5-824-16</inkml:trace>
  <inkml:trace contextRef="#ctx0" brushRef="#br0" timeOffset="-181684.59">20778 9953 0 0,'0'0'101'0,"0"0"-8"0,0 0-29 16,0 0-18-16,0 0 1 0,0 0 2 15,0 0 9-15,0 0 3 0,0 0-2 0,0 0-1 16,0 0-4-16,0 0-6 0,0 0-7 0,0 0-6 16,3-10-5-16,-3 10-2 0,0 0-1 0,0 0-4 15,0 0-2-15,0 0-1 0,0 0-5 16,0 0-1-16,0 0 9 0,3 0 10 0,0 0 17 15,0 2 14-15,0-2 7 0,0 2 3 0,13-2 3 16,-7 3-1-16,-3-3 0 0,13 0 3 0,-7 0-1 16,10 0 1-16,6 0-2 0,-3 0-7 15,6 0-6-15,3 0-4 0,3 0-6 0,10 0-1 16,-4 0-6-16,0-3-7 0,7 3-8 0,0-2-10 16,-4 0-7-16,10-1-4 0,3 1-5 0,0 0-2 15,-3-1-1-15,-1 1 0 0,1 0 6 16,-3-1 0-16,6 1 2 0,0-5 2 0,0 5 1 0,0-5 1 15,-1 2-2-15,-2 1 2 0,3-1 2 16,-3 0-1-16,-3 1-1 0,6 1-4 0,0 1-7 16,-7 0-2-16,-5 2 0 0,5 0-5 0,1 4-3 15,-13 1-4-15,7 0-2 0,-10-1-4 16,0-1-4-16,-6-1-6 0,0-2-8 0,0 0-12 16,-6 0-12-16,0-2-13 0,-9-3-16 0,8 0-30 15,-5-2-66-15,-7 0-106 0,-5 0-120 16,5 5-703-16</inkml:trace>
  <inkml:trace contextRef="#ctx0" brushRef="#br0" timeOffset="-180484.09">21280 10405 455 0,'0'0'170'16,"0"0"15"-16,0 0 1 0,0 0-12 0,0 0-14 16,0 0-28-16,0 0-29 0,0 0-26 0,0 0-21 15,0 0-10-15,0 0-13 0,0 0-6 0,0 0-5 16,0 0-4-16,-47-25-4 0,32 30 1 0,6 2-7 16,-7 4-3-16,7 0 0 0,-13 5-3 0,10 3 4 15,-7 1 1-15,7 4 8 0,-7 4 7 16,10-2 12-16,0 5 7 0,-7 1 7 0,13-2 7 15,3-3-1-15,0-4-3 0,0 1-2 16,6-8-2-16,10-2-4 0,-4-5 0 0,10-3-1 16,-4-4 4-16,4-2 0 0,6-4-1 0,3-9-6 15,0-6-6-15,3-4-10 0,3-5-6 0,0-4-5 16,-6-5-7-16,1-2 0 0,-1-2-3 16,-4-3-4-16,-2-2-3 0,-3 3-4 0,0 1-6 15,-13 2-2-15,0 4-3 0,-9 4-6 0,0 4-5 16,-12 2-11-16,-7 2-14 0,-2 3-10 0,-7 2-9 15,-6 3-11-15,-13 2-5 0,10 2-3 16,-4 5 11-16,-2 3 21 0,6 4 29 0,6 0 22 16,3 7 5-16,3 4-7 0,13 3-16 0,-7 0-23 15,13 2-55-15,0 1-93 0,6-3-116 16,0-3-40-16,3-6-464 0</inkml:trace>
  <inkml:trace contextRef="#ctx0" brushRef="#br0" timeOffset="-179967.46">21999 10089 727 0,'0'0'271'0,"0"0"-44"0,0 0-60 15,0 0-58-15,0 0-16 0,0 0 2 0,0 0 9 16,0 0 3-16,0 0-2 0,0 0-13 0,0 0-5 16,-21 120-14-16,21-99-10 0,-3 0-9 15,3-3-9-15,0-1-6 0,0-2-7 0,3-1-2 16,-3-7 1-16,3 0 0 0,0-3 5 0,9-4 8 15,-6 0 7-15,1 0 2 0,-1-9-8 16,12-3-12-16,-11-4-14 0,11-4-8 0,-5 4-6 0,5-5-3 16,-5 3-3-16,2-1-2 0,-2 5 0 15,-4 1-3-15,3 2-2 0,-2 4-6 0,-10 2-3 16,3 3-3-16,0 2-6 0,-3 2 4 0,0 5 8 16,0 5 7-16,0 3 7 0,-3 6 0 0,0 2-1 15,-1 0 4-15,-2 0 2 0,-6 4 1 16,9-1 0-16,0-3-1 0,3-2 1 0,0-2-1 15,0-8 2-15,0 0 1 0,3-7 7 0,9-4 7 16,-6 0 10-16,1-4-1 0,11-9-5 16,-5-6-7-16,5-2-10 0,-5-2-3 0,11 0-9 15,-11 1-6-15,8 1-10 0,-11 7-15 0,5 2-30 16,-9 1-55-16,1 8-173 0,-4 1-316 16,6 2-896-16</inkml:trace>
  <inkml:trace contextRef="#ctx0" brushRef="#br0" timeOffset="-179734.59">22440 10516 626 0,'0'0'337'0,"0"0"6"0,0 0-40 0,0 0-54 16,0 0-46-16,-10 135-44 0,10-119-49 0,0-2-41 16,0-5-28-16,0-2-20 0,7 0-8 15,-7-7-5-15,3 0-8 0,9 0-25 0,-6-7-80 16,-3 0-321-16,0 3-1028 0</inkml:trace>
  <inkml:trace contextRef="#ctx0" brushRef="#br0" timeOffset="-179599.59">22576 10190 2296 0,'0'0'232'0,"0"0"-85"15,0 0-52-15,0 0-46 0,0 0-37 0,0 0-40 16,0 0-64-16,0 0-215 0,0 0-1229 0</inkml:trace>
  <inkml:trace contextRef="#ctx0" brushRef="#br0" timeOffset="-178814.98">23661 9885 669 0,'0'0'285'16,"0"0"-72"-16,0 0-45 0,0 0-18 0,0 0-4 15,0 0-6-15,0 0-20 0,0 0-23 16,0 0-22-16,0 0-24 0,0 0-20 0,134-17-19 16,-116 15-14-16,4-3-24 0,-3 5-43 0,-4-2-94 15,-9 2-226-15,7 0-958 0</inkml:trace>
  <inkml:trace contextRef="#ctx0" brushRef="#br0" timeOffset="-178650.92">23807 10014 1203 0,'0'0'514'0,"0"0"-230"0,0 0-88 0,0 0-48 16,0 0-58-16,0 0-48 0,127-31-53 0,-105 29-60 15,-4 2-141-15,-8 0-360 0,-4 0-876 0</inkml:trace>
  <inkml:trace contextRef="#ctx0" brushRef="#br0" timeOffset="-161201.73">24415 9800 0 0,'0'0'35'15,"0"0"94"-15,0 0-38 0,0 0 11 0,0 0 23 16,0 0 30-16,0 0 25 0,0 0 8 0,0 0-1 15,0 0-8-15,0 0-18 0,0 0-12 16,9-38-19-16,0 36-19 0,-9 0-15 0,0 0-18 16,0-1-10-16,0 1-12 0,0 0-6 0,0 2-9 15,3 0-2-15,-3-3-1 0,0 3-2 0,0-2-1 16,0 2-3-16,0-2-2 0,0-1-3 0,0 1-2 16,0 2-4-16,0-5 0 0,0 3-2 15,0 0 3-15,0-1 1 0,0 3-1 0,0-1 2 16,0-1-1-16,0-1-1 0,0 3-2 0,0 0-3 15,0 0-1-15,0 0 0 0,0 0 0 16,-3-2-1-16,3 2-3 0,0 0-5 0,0 0-4 16,-9 0-3-16,9 0-3 0,-3 0-2 0,3 2 2 15,-3 1-2-15,3 0 2 0,0 0-2 0,-3 4 1 16,3 0 2-16,-3 0 0 0,3 0 1 16,-3 2-1-16,3 0 3 0,0 5-1 0,0-2 2 15,0 2-2-15,0 0-1 0,0-2 0 0,0 2 2 16,3 3 0-16,0-6 0 0,0 1 0 0,0 0 0 15,9-3 0-15,-5-2 1 0,-1 0-1 16,-3 0 1-16,3-3 1 0,10 1-1 0,-10-3 2 16,0 1 0-16,6-3 3 0,-2 0 0 0,-7 0 3 15,12-3 2-15,-5-1-2 0,-4-3-2 0,9 0 0 16,-5-3-1-16,-4 1-3 0,0 0 1 0,10-3-2 16,-10 1-3-16,-3 1 2 0,3-1 0 15,3-1-1-15,-6 2-1 0,1 0 2 0,-4 3 2 16,3 0 0-16,-3 3-4 0,0 1 3 0,0 3-1 15,0-2-2-15,-3 2-1 0,3 0-5 0,-4 2-3 16,1 5 0-16,-9 3 3 0,9 1 0 16,0 0 6-16,0 3-2 0,0 0 4 0,-1 0-2 15,4 0 0-15,0 2-2 0,0-2 2 0,0 0-1 16,4 1 0-16,2 1 1 0,-3 0-1 16,0 1 1-16,12-1-2 0,-8 0 0 0,-1 1 0 15,-3 0 2-15,12-1-2 0,-5 3 3 0,-7-1-1 16,12-1 1-16,-8 1-1 0,-1-1 0 0,0 0 2 15,6 2-3-15,-5-3 0 0,-1 0-1 16,-3 3 0-16,0-3 2 0,9 2 0 0,-9-2 1 16,4 2-1-16,-4-1 1 0,-3-1 1 0,0 0 0 15,0 1-2-15,0-2 1 0,0-1-1 0,0 2 1 16,-3-2-1-16,-4 0 0 0,1 0 0 0,-9-3 2 16,12 1-2-16,-10-3 1 0,-2-1 1 15,5-1-2-15,-8 0 2 0,2-2-1 0,-2 0 1 16,-7-1-1-16,6-4 2 0,-6 0 1 0,-2 0 2 15,-1-4-1-15,0-6 2 0,0-1-2 0,0 0 1 16,0-5 1-16,13 2 2 0,-7 0 4 0,9 0-1 16,-2 5-1-16,12-3-3 0,0 3-5 15,3 0-3-15,0-2-1 0,3 2-5 0,12-3-4 16,1 3-2-16,2-3-4 0,1 5-8 0,9 0-18 16,6 3-54-16,6 1-207 0,-21 1-360 15,6 2-889-15</inkml:trace>
  <inkml:trace contextRef="#ctx0" brushRef="#br0" timeOffset="-145566.43">25199 9154 0 0,'0'0'178'0,"0"0"-98"16,0 0 8-16,0 0 38 0,0 0 35 0,0 0 13 16,0 0 0-16,0 0-20 0,0 0-18 0,0 0-24 15,0 0-16-15,0 0-12 0,-3-15 1 0,6 11-2 16,0-1-2-16,0-2-4 0,1 2-10 15,-4 3-5-15,0 0-8 0,3-1-5 0,-3 1-10 16,0 2-7-16,0 0-12 0,0 0-6 0,3 0-4 16,-3 0-5-16,0 0-2 0,0 0-1 0,0 0 0 15,0 0 9-15,0 2 7 0,0 1-1 16,0-1 4-16,0 0-5 0,0-2 1 0,0 3-2 16,0-3-3-16,0 2 2 0,0-2 1 0,0 0 5 15,0 0 5-15,0 0 8 0,0 0 6 16,0 0 1-16,0 0 0 0,0 0-5 0,0 0-12 15,0 0-9-15,0-2-7 0,0-1-6 0,0 3-2 16,0-2 1-16,0 0 1 0,0 2 0 16,0-3 1-16,0 3-2 0,0 0 0 0,0-2 0 15,0 2 0-15,0-2-1 0,0 2 1 0,0 0 0 16,0 0-1-16,0 0 3 0,0 0-2 0,0 0 0 16,0 0-2-16,0 0 2 0,0 0-1 0,0 0-1 15,0 0 4-15,0 0-4 0,0 0-3 0,0 0 0 16,0 0 0-16,0 2 2 0,0 0 2 15,0 5 5-15,0 0 2 0,-3 7 4 0,3-1 5 16,0 1 1-16,0 5 4 0,0-1 1 0,0 1-3 16,0 4 2-16,3-4-4 0,6-2-3 0,-6 4-3 15,3-5-3-15,-3 1-6 0,1-6 2 16,-1 3-3-16,0-5 0 0,6 1-2 0,-3-2-7 16,-3-1-13-16,-3 2-19 0,3-2-32 0,-3 2-68 15,0 1-200-15,0-3-234 0,0 0-893 0</inkml:trace>
  <inkml:trace contextRef="#ctx0" brushRef="#br0" timeOffset="-144968.08">24933 9779 0 0,'0'0'118'16,"0"0"-37"-16,0 0-12 0,0 0 15 0,0 0 35 15,0 0 30-15,0 0 21 0,0 0-1 0,0 0-13 16,0 0-19-16,0 0-12 0,0 0-19 16,0 0-22-16,-10-14-17 0,13 14-7 0,0-3 7 15,4 3 7-15,-4 0 1 0,12 0-3 0,-2 0-4 16,2 0-6-16,1 0-6 0,8 0-10 0,1 0-7 15,3-2-5-15,0 0-6 0,3 0-10 16,0-3-4-16,3 0-7 0,0 1-1 0,0-6 4 16,1 3-4-16,-4 4 0 0,0-4-4 0,-4 2-3 15,4 1-4-15,-9 4-8 0,-6-3-9 16,2 3-14-16,-12 0-21 0,1 5-32 0,2 2-63 16,-6-3-233-16,-3 1-980 0</inkml:trace>
  <inkml:trace contextRef="#ctx0" brushRef="#br0" timeOffset="-142501.4">25150 10046 0 0,'0'0'45'0,"0"0"46"0,0 0-7 16,0 0 10-16,0 0 19 0,0 0 15 0,0 0 2 15,0 0-13-15,0 0-23 0,0 0-24 0,0 0-18 16,0 0-19-16,0 0-14 0,0 0-6 0,0-9-3 16,0 9 5-16,0 0 10 0,0 0 15 0,0 0 19 15,0-2 13-15,0 2-8 0,0-3-15 16,0 1-15-16,0 0-4 0,0-1 10 0,0 1 4 16,0 0 6-16,0-3-2 0,0 5 2 0,0-2 6 15,0 2-4-15,0 0-2 0,0 0-8 0,0 0-10 16,0 0-10-16,0 0-18 0,0 0-11 0,0 2-1 15,0 5 5-15,0 2 8 0,-3 5 9 16,-1-2 4-16,4 3 0 0,-3-1 5 0,0 2-2 16,3 0 4-16,0 1 1 0,0-1 0 0,0-2 0 15,0-2-7-15,0-4-1 0,0-4-2 0,3 3 2 16,-3-4 7-16,3-3 3 0,1 0 17 16,-1 0 9-16,0-7 1 0,9 0-5 0,-3-4-17 15,-2-3-13-15,8-2-9 0,-2 4-5 0,-7-2-2 16,6 1-5-16,-3 1-1 0,-2 3-1 15,5 2-3-15,-9 2-1 0,3 3-3 0,-3-1-5 16,1 3-4-16,-4 0-1 0,3 3 4 0,0 4 4 16,-3 4 8-16,9 1 2 0,-9 4 3 15,0 3 0-15,0-1 0 0,0 3 1 0,0-1-2 16,0 3 2-16,0-2-1 0,3 2-1 0,0 1 2 16,3-2-3-16,-2-1-1 0,2 0 3 0,6 0 0 15,-3 0 2-15,-2-3 1 0,8 0-2 0,-6 0 4 16,1-2 2-16,5 5 0 0,-5-4-2 15,5 1-1-15,-6-3-1 0,1 2-1 0,2-1 0 16,-3 0 0-16,-6-2 0 0,1 0 2 0,-1 0 0 16,-3-5 1-16,0 0 5 0,0-2 4 0,-3-1 5 15,-1 1-1-15,-2-2-2 0,-3 0-4 0,-7-5-1 16,4 2-2-16,-7-2-1 0,-2-2-1 16,5-3-3-16,-5-4-1 0,-4-5-2 0,9 1-2 15,-9-3 0-15,-2-3-2 0,11 1-4 0,-6-3-1 16,1 2-5-16,8 4 0 0,-2 1-1 0,9 0-2 15,-1 5-8-15,4-1-14 0,0 3-24 16,3-2-48-16,0 2-66 0,3-2-122 0,3 2-160 16,1 0-60-16,-7 2-408 0</inkml:trace>
  <inkml:trace contextRef="#ctx0" brushRef="#br0" timeOffset="-141884.89">25137 9906 0 0,'0'0'18'0,"0"0"71"16,0 0-15-16,0 0-21 0,0 0-13 15,0 0 5-15,0 0 32 0,0 0 25 0,0 0 23 16,0 0 12-16,0 0-7 0,0 0 10 0,0 0 3 16,0 0 7-16,-18-3 5 0,18 3-11 0,0-2-4 15,0 2-12-15,0 0-14 0,0 0-19 0,0 0-20 16,0 0-25-16,0 0-19 0,0 0-14 16,0 0-10-16,0 0-3 0,0 0-6 0,0 0 1 15,0 0 0-15,0 0 0 0,0 0 1 0,0 0 3 16,0 0 3-16,0 0 3 0,3 0 8 0,0 0 6 15,6-2 5-15,-6-3-1 0,0 0-5 0,4 1-7 16,-4-3-4-16,12-3-4 0,-9 1-1 16,4 2-2-16,-4-2-3 0,9 1 1 0,-8 1-2 15,8 0-1-15,-9 2-1 0,4 3-1 0,-7 2-2 16,9 0 2-16,-9 2-3 0,0 5 4 16,0 5 0-16,-3-2 4 0,0 2 2 0,0 2 0 15,0 0 1-15,0 0-3 0,0-3 0 0,-3 3-3 16,3-5 1-16,0 3-1 0,0-4-1 0,0 1-2 15,0-4-5-15,3 2-6 0,4-2-8 16,-7-1-17-16,15-1-25 0,-9-1-42 0,4 0-120 16,-7 1-222-16,9-3-922 0</inkml:trace>
  <inkml:trace contextRef="#ctx0" brushRef="#br0" timeOffset="-140701.22">25748 9710 0 0,'0'0'49'0,"0"0"25"0,0 0-25 0,0 0-12 16,0 0-3-16,0 0-3 0,0 0 0 0,0 0 7 16,0 0 13-16,0 0 0 0,0 0-6 15,0 0-3-15,0 0-3 0,-12-2 15 0,12 2 25 16,0 0 20-16,-3 0 16 0,3 0 8 0,0 0-4 16,0 0-3-16,0 0-10 0,0 0-8 0,0 0-9 15,0 0-5-15,0 0-9 0,0-2-16 16,0-1-14-16,3 1-18 0,6 0-11 0,-6-1-4 15,0-1 1-15,0 1-2 0,-3 1 0 0,3 2-1 16,-3-2-1-16,0 2 1 0,0-3-2 16,0 3 3-16,0 0 2 0,0 0-2 0,0 0-4 15,0 3-7-15,-3 1-6 0,-3 1-4 0,-6 0-2 16,5-1-2-16,4 1-9 0,-3 2-15 0,3-5-28 16,0 0-60-16,-9 1-120 0,12-1-141 0,-4-2-686 0</inkml:trace>
  <inkml:trace contextRef="#ctx0" brushRef="#br0" timeOffset="-139968.52">26278 9365 26 0,'0'0'179'0,"0"0"-116"16,0 0-3-16,0 0 16 0,0 0 13 0,0 0 0 16,0 0-12-16,0 0-26 0,0 0-10 0,0 0-2 15,0 0 5-15,0 0 10 0,0 0 13 16,0 0 18-16,0-21 20 0,0 19 21 0,0-1 8 16,0 1-1-16,-3 2-8 0,3-2-22 0,0-1-11 15,-3 3-16-15,-3-2-9 0,3 0-8 0,-10 2-9 16,10 0-12-16,-3 0-5 0,0 0-5 15,-7 0-9-15,7 0 1 0,0 0-9 0,0 0-2 16,-7 4-3-16,7 1-1 0,0-3 1 0,0 3-2 16,-7 0-2-16,10 2-1 0,0-3 4 15,-3 1 1-15,3 2 1 0,-3-3 4 0,-7 2-1 16,10 4 2-16,-3-1 1 0,3 0 1 0,-9 0 2 16,5 3 1-16,1 0 0 0,0-1-1 0,-6 3 0 15,5 3 0-15,4-5 0 0,-3 5-1 0,3-1-1 16,3 0-1-16,-3 0 0 0,3-2-1 15,0 0 0-15,6-2-1 0,0-4 3 0,0-1 4 16,13 0 5-16,-10-5 4 0,10-2 6 0,-4-2 1 16,10-5-7-16,3-3-3 0,-3-4-4 0,6-3-8 15,0-3-1-15,-3-1-4 0,3-3-4 0,-3-2 1 16,0-2-1-16,-10-3 0 0,10 1 0 16,-3 1-4-16,-3-1 2 0,-10 0 1 0,4 2 4 15,-7 1-1-15,-6 1 1 0,0 1-1 0,-3 2-4 16,-9-3-1-16,-10 4-2 0,7 1-5 0,-13-2-9 15,-6 0-6-15,0 4-2 0,-3 4 0 16,-13 1 5-16,13 5 6 0,-3 6 0 0,0 3 0 16,3 0-3-16,3 10-3 0,3 1-5 0,3 4-7 15,3-1-6-15,7 2-12 0,-1 1-20 16,10-1-42-16,0 0-134 0,3-4-251 0,-6-5-916 0</inkml:trace>
  <inkml:trace contextRef="#ctx0" brushRef="#br0" timeOffset="-138917.58">26855 9215 127 0,'0'0'154'0,"0"0"21"0,0 0 61 15,0 0 49-15,0 0 8 0,0 0-27 0,0 0-41 16,0 0-36-16,0 0-40 0,0 0-34 16,0 0-43-16,0 0-38 0,0 0-24 0,15-30-12 15,-24 39 0-15,6 3 5 0,0-3 3 0,3 7 7 16,-3 0 0-16,0 1 5 0,0-2 2 0,0-1 0 16,3 0-1-16,0-5 1 0,0 0 0 15,0-2-1-15,0-2 1 0,0 0-3 0,0-3 1 16,3-2 5-16,-3 0 6 0,3 0 9 0,0 0 1 15,0-5-5-15,0 1-10 0,9-3-8 16,-2-5-10-16,-4 5-5 0,0-2-4 0,7-1-2 16,-4 1 0-16,-6 2-2 0,0 2-4 0,10 3-7 15,-10 2-3-15,0 0-5 0,0 2 5 0,3 5 6 16,-6 3 5-16,6 4 6 0,4 2 0 16,-4 3 3-16,-3-1 2 0,3 3-1 0,-6 1 2 15,3-1-3-15,10 2 1 0,-10-2 1 0,3 0-1 16,-3-1 3-16,0-1-2 0,0-1 0 0,3 3 2 15,4-5 1-15,-7 1-1 0,-3-3 0 0,3-2 1 16,-3 0 2-16,0 2 1 0,-3-2 1 16,0-3 1-16,-7-2-2 0,1 2 2 0,3-2-3 15,-10-2 1-15,4 2-3 0,0-2-1 0,-4-1 2 16,1-2-1-16,-4 3 1 0,-3-5-2 0,10 2-1 16,-13-2-1-16,13 0 1 0,-10-4 0 15,-3-5-4-15,13-1-6 0,-10-1-13 0,0-6-14 16,10 1-22-16,-7 0-30 0,13-1-42 0,3 2-56 15,3 1-117-15,0 5-169 0,0 4-892 0</inkml:trace>
  <inkml:trace contextRef="#ctx0" brushRef="#br0" timeOffset="-138350.6">26836 8989 144 0,'0'0'64'0,"0"0"-7"15,0 0 34-15,0 0 52 0,0 0 46 0,0 0 34 16,0 0-4-16,0 0-19 0,0 0-18 16,0 0-15-16,0 0-16 0,0 0-12 0,0 0-15 0,0 0-21 15,0-2-17-15,7-5-17 0,-1 0-9 16,0-2-4-16,0-3-3 0,10 0-9 0,-7 1-7 16,13-7-9-16,-13 2-7 0,16 2-3 0,-13-2-6 15,10 4-3-15,-3 1-3 0,-7 1-5 16,-6 3-2-16,7 5-3 0,-7 2-4 0,0 0-4 15,-6 0-6-15,0 5 1 0,3 6 4 0,-3 6 6 16,0-1 7-16,-3 2 3 0,0 1 0 0,-3 1-3 16,3 1-5-16,-4-3-8 0,1 1-13 15,3 0-18-15,3 4-40 0,0-3-81 0,0-6-272 16,0-3-964-16</inkml:trace>
  <inkml:trace contextRef="#ctx0" brushRef="#br0" timeOffset="-137834.35">26005 10099 47 0,'0'0'145'0,"0"0"-84"0,0 0 2 15,0 0 14-15,0 0 28 0,0 0 18 16,0 0 6-16,0 0-1 0,0 0-5 0,0 0 0 16,0 0 0-16,0 0-4 0,0 0-7 0,4-53-2 15,11 51-5-15,-6-3-6 0,10 1-3 0,-7-1 0 16,13 0-2-16,0 1 2 0,6-1-2 15,3 0-1-15,3-2-9 0,0 3-10 0,13-3-11 16,-10 2-13-16,13-2-9 0,-3 2-11 0,-7-2-8 16,10 3-9-16,-10-1-6 0,7 1-6 15,-10 1-6-15,10 2-10 0,-13 1-10 0,0 0-9 16,7 0-10-16,-13 4-12 0,3 0-20 0,-6 3-43 16,0-2-113-16,-13 2-241 0,4-3-947 0</inkml:trace>
  <inkml:trace contextRef="#ctx0" brushRef="#br0" timeOffset="-137218.56">26415 10423 0 0,'0'0'132'16,"0"0"-29"-16,0 0 10 0,0 0 26 0,0 0 25 16,0 0 1-16,0 0-4 0,0 0-21 0,0 0-14 15,0 0-16-15,0 0-25 0,0 0-18 16,0 0-29-16,-81-22-12 0,69 26-6 0,-4 7-8 15,7-2 0-15,-10 3 1 0,10 0 2 0,-10 1 5 16,10 4 2-16,0-1 4 0,-4 0 10 0,10 2 7 16,0 0 9-16,0 1 3 0,3 0-1 15,0-3-5-15,6-5 0 0,0 1-1 0,10-5 4 16,-4 0 4-16,13-5 1 0,-3-2 1 0,-7 0-7 16,10-11-9-16,6-1-8 0,-6-6-5 0,3-3-9 15,0-5-4-15,-6-1-4 0,2-3-4 0,1-5-4 16,0 5-3-16,-3-4-4 0,-7-1-3 15,1 3-1-15,-7-1-2 0,-3 6-6 0,-6 2-4 16,0-1-6-16,-6 5-2 0,-13 2-12 0,7 0-13 16,-13 3-17-16,-3-1-19 0,-6 6-20 0,3-1-37 15,-3 1-72-15,0 1-111 0,-3 6-26 16,-4 1 46-16,17 3 90 0,2 7 131 0,0 5 49 16,10-3-68-16,-1 0-161 0</inkml:trace>
  <inkml:trace contextRef="#ctx0" brushRef="#br0" timeOffset="-136335">26737 10265 237 0,'0'0'113'16,"0"0"28"-16,0 0 45 0,0 0 31 16,0 0 7-16,0 0-6 0,0 0-25 0,0 0-24 15,0 0-18-15,0 0-23 0,0 0-19 0,0 0-22 16,0 0-18-16,0 0-13 0,25-104-10 0,-25 104-10 15,0 0-14-15,0 0-7 0,0 0-9 16,0 0-3-16,0 0-1 0,0 0-1 0,-3 3-4 16,0 1 2-16,3 3-1 0,-3-2 3 0,0 3-1 15,-7 1 4-15,7 3 2 0,0 2 2 16,0 2 7-16,0 3 4 0,0-3 5 0,0 5 4 16,3-1 3-16,-3 1-3 0,3-3-1 0,0-1-7 15,0 1-1-15,3-4-3 0,0-1-5 0,0-4-3 16,3 1 0-16,-6-6 0 0,3 1 2 15,0-3 5-15,7-2 5 0,-7 0 7 0,3 0 2 16,-3-4 0-16,0-3-8 0,0-3-7 0,10 1-6 16,-4-4-1-16,-3-1-2 0,-3-2-4 0,10 2 0 15,-7 0-2-15,3 2 0 0,-6-2-3 0,10 5 2 16,-10 2-4-16,3 3-1 0,-3 1-2 0,-3 3-10 16,0 0-1-16,0 0 3 0,3 7 6 15,-3 2 7-15,0 5 4 0,0 3 2 0,0 1-2 16,-3 1 2-16,0 0-2 0,0 0-2 0,0 0 3 15,0-3 1-15,3-4-2 0,-7 2 1 0,7-7-1 16,0-3 2-16,0-4 6 0,7 0 7 16,-1-9 3-16,0-5-1 0,9-4-5 0,1-6-6 15,3 0-4-15,-7-4-2 0,13 2-3 0,-13 1-5 16,10 4-12-16,-10 6-18 0,4 1-38 16,-10 4-86-16,3 6-252 0,1 4-206 0,-10-2-865 0</inkml:trace>
  <inkml:trace contextRef="#ctx0" brushRef="#br0" timeOffset="-136001.2">27100 10640 503 0,'0'0'183'0,"0"0"15"0,0 0 7 0,0 0-15 16,0 0-25-16,-40 121-32 0,40-100-32 0,0 0-31 15,0-2-19-15,0-3-13 0,3-2-14 0,3-2-7 16,-6-2-6-16,6-5-4 0,3-1-3 16,-2-4-5-16,-1 0-12 0,-3-4-41 0,0-3-101 15,9-1-193-15,-8 1-949 0</inkml:trace>
  <inkml:trace contextRef="#ctx0" brushRef="#br0" timeOffset="-135834.22">27208 10389 1287 0,'0'0'474'0,"0"0"-310"0,0 0-62 15,0 0-22-15,0 0-26 0,0 0-28 0,0 0-33 16,0 0-39-16,0 0-56 0,0 0-114 0,0 0-250 16,0 0-881-16</inkml:trace>
  <inkml:trace contextRef="#ctx0" brushRef="#br0" timeOffset="-134518.28">27429 9793 149 0,'0'0'165'0,"0"0"29"0,0 0 42 0,0 0 27 16,0 0-9-16,0 0-42 0,0 0-42 0,0 0-47 15,0 0-29-15,0 0-13 0,0 0-1 16,0 0 1-16,0 0-6 0,0 0-8 0,46-17-9 16,-30 15-12-16,-7 0-14 0,13-3-9 0,-13 3-11 15,13-1-5-15,-4 3-5 0,-2-2-4 16,-1 0-8-16,-5 2-11 0,-4 0-16 0,0 0-23 0,6 0-26 15,-5 0-42-15,-4 4-62 0,0-1-122 16,-3 4-121-16,0-5-712 0</inkml:trace>
  <inkml:trace contextRef="#ctx0" brushRef="#br0" timeOffset="-134318.66">27450 9976 1009 0,'0'0'342'15,"0"0"-96"-15,0 0-14 0,0 0-17 16,0 0-55-16,0 0-60 0,0 0-49 0,131-31-28 16,-110 31-23-16,-5 0-22 0,9 5-35 0,-1-2-68 15,-11 4-241-15,2-2-1046 0</inkml:trace>
  <inkml:trace contextRef="#ctx0" brushRef="#br0" timeOffset="-127301.96">28222 9680 0 0,'0'0'0'16,"0"0"64"-16,0 0 0 0,0 0-9 0,0 0-11 15,0 0-8-15,0 0 0 0,0 0 2 0,0 0 6 16,0 0 7-16,0 0 1 0,0 0 2 15,16-44 0-15,-16 44 1 0,0 0-3 0,0-3 0 16,0 3 0-16,0 0 7 0,-6 0 9 0,3 0 4 16,3 0 8-16,0 0-1 0,0 0 3 0,-4-2 0 15,1 2-4-15,3 0-2 0,-3 0-5 0,3 0-3 16,0 0-9-16,-3 0-6 0,3 0-7 16,0 0-11-16,-3 0-11 0,3 0-12 0,-6 5-7 15,6 2-2-15,-6 0 3 0,3 4 6 0,-1-1 6 16,1 4 1-16,0 0-3 0,0-1-1 0,0 0-4 15,3 1-3-15,-6-2 3 0,6-1-2 0,0-1 1 16,0-1 0-16,6-4 0 0,-3-1 4 16,3-1 11-16,-3-3 18 0,4 0 11 0,8-3 6 15,-6-6-11-15,-2 0-14 0,11-1-13 0,-8-1-10 16,8-3-5-16,-8 2-3 0,-4 4-3 0,9 1-4 16,-9 0 1-16,-2 3-5 0,-1 1-5 15,9 1-7-15,-9 2-5 0,0 0-3 0,-3 5 3 16,3 4 5-16,0 0 8 0,-3 4 6 0,4 3 3 15,-4 3 2-15,0 4 3 0,0 0 1 16,3 1-2-16,-3 0 0 0,12 4-3 0,-9-3 0 16,0 1-1-16,3-2 2 0,-2 2 1 0,5-3 2 15,3 1 0-15,-6-1-2 0,1-3 1 16,8 1-3-16,-2-1 4 0,2-1-2 0,-6 0 3 0,4-1-1 16,2 0-2-16,-9 0-1 0,4 1-2 15,2-3 0-15,-9 0 0 0,3-2 3 0,-6 3-2 16,0-7 5-16,0 2 2 0,-3-1 3 0,-3-4 1 15,-6 3-2-15,-4-3-1 0,-5 0-6 0,5-3-1 16,-9 1 1-16,0-3 2 0,-2-2-1 0,-4 0 1 16,3 0 1-16,0-4-1 0,3-3-4 15,-6-7 2-15,6 2-1 0,-3-4-1 0,3-3-1 16,1-1 5-16,11 2-1 0,-2-1-2 0,12 5 2 16,-1 0-10-16,4 3-13 0,0 1-24 15,4 0-21-15,2 3-29 0,12-5-45 0,-8 3-109 16,8 2-166-16,-8 2-814 0</inkml:trace>
  <inkml:trace contextRef="#ctx0" brushRef="#br0" timeOffset="-126867.85">28839 9171 197 0,'0'0'90'0,"0"0"31"0,0 0 47 0,0 0 26 15,0 0 11-15,0 0-17 0,0 0-37 0,0 0-39 16,0 0-22-16,0 0 4 0,0 0 22 0,0 0 28 16,0 0 4-16,0 0-7 0,25 46-13 15,-22-25-16-15,-3 2-16 0,10-1-14 0,-4 4-15 16,0 2-17-16,-3 0-13 0,0-4-13 0,0 2-10 15,-3-3-4-15,3 0-3 0,4-2-4 0,2-6-1 16,-6 2-2-16,0-3-6 0,0 0-5 0,0-3-18 16,0-2-24-16,4-2-42 0,-1-2-122 15,-6 0-298-15,0-3-965 0</inkml:trace>
  <inkml:trace contextRef="#ctx0" brushRef="#br0" timeOffset="-126585.64">28653 9765 282 0,'0'0'379'16,"0"0"-170"-16,0 0-1 0,0 0 39 0,0 0 15 15,0 0-5-15,0 0-35 0,0 0-33 0,0 0-15 16,0 0-29-16,146-48-27 0,-118 43-35 0,0 1-38 16,0-1-25-16,-3 3-10 0,6 2-5 15,-7 0-1-15,11 0-2 0,-11 0-4 0,7 0-6 16,0 0-6-16,0 5-11 0,0-3-14 0,4 2-19 16,-4-1-41-16,-7-1-147 0,1 0-347 0,-19 1-900 15</inkml:trace>
  <inkml:trace contextRef="#ctx0" brushRef="#br0" timeOffset="-125584.64">28864 10124 93 0,'0'0'188'0,"0"0"-11"0,0 0 26 16,0 0 21-16,0 0-6 0,0 0-18 0,0 0-32 15,0 0-28-15,0 0-29 0,0 0-23 0,0 0-20 16,0 0-17-16,0 0-13 0,0 0-19 0,3-25 0 16,-6 25-5-16,3 2-4 0,-3-2 10 0,3 0 10 15,0 2 16-15,0-2 16 0,0 0 12 16,0 0 0-16,0 0-14 0,0 0-18 0,0-2-11 16,0 0-15-16,0-1-2 0,0 1 0 0,0 2-5 15,0-2 2-15,0-1-2 0,0 3-3 0,0 0 1 16,0-2-3-16,0 0 0 0,0 2 0 15,0 0-1-15,0 0-1 0,0 0 1 0,0-3-4 16,0 3 3-16,0 0-2 0,0 0-1 0,0-2 3 16,0 0-1-16,0-1 0 0,0 3 2 0,0-2 1 15,0 0-1-15,0 2 2 0,0-3 2 0,0 3 3 16,-3 0 1-16,3 0-2 0,0 0-2 16,0 0-5-16,0 0-5 0,-3 0-5 0,0 5 1 15,-3 2 0-15,-1 2 8 0,4 3 3 0,0-1-1 16,0 3 1-16,0 0-1 0,0 3 0 15,3-3 0-15,0-2 0 0,0 2-4 0,0-2 2 16,0-3-3-16,3 1 0 0,3-6 4 0,-3-1 9 16,-3-3 12-16,10 0 8 0,-4-3 5 15,0-6-7-15,3-3-9 0,-6 1-11 0,10-3-5 16,-4 1-4-16,-3-1-2 0,-3 5-2 0,4-3-4 16,2 5-5-16,-6 2 0 0,3 1-3 0,-3 1-5 15,-3 3-5-15,3 0-1 0,4 0 4 0,-1 7 7 16,-3 0 7-16,0 5 3 0,3 2 3 15,-3 0-2-15,-3 3 5 0,0 0 2 0,3 4-2 16,10 0 1-16,-10-1-1 0,3 4 0 0,0-2 2 16,1 1 1-16,2 0-4 0,0 1 2 0,-3-4-2 15,13 0 2-15,-10-1 0 0,7-1-1 0,-7 1 1 16,0 0 1-16,7-1 1 0,-7-3-2 16,-3 2 1-16,10-1-2 0,-10 0 1 0,0-2-1 15,-6 0-1-15,0-2 3 0,0-3 2 0,0-2 3 16,-3-1 1-16,-6-1 1 0,-7 1-1 0,7-1-2 15,-13-3-4-15,10 3 0 0,-10-3-1 16,7-2 0-16,-7 0 0 0,-3-2-1 0,0-3-2 16,1-2-1-16,2-2-2 0,-3-1-3 0,0-7-7 15,4 1-7-15,-1-2-21 0,0-3-25 16,1 2-22-16,14 0-26 0,-2 4-51 0,6-1-125 16,3 4-180-16,0 5-890 0</inkml:trace>
  <inkml:trace contextRef="#ctx0" brushRef="#br0" timeOffset="-125085.62">28861 9940 174 0,'0'0'91'0,"0"0"14"0,0 0 42 0,0 0 55 15,0 0 29-15,0 0-16 0,0 0-22 0,0 0-20 16,0 0-23-16,0 0-5 0,0 0-15 16,0 0-24-16,0 0-19 0,0 0-20 0,53-60-16 15,-44 48-14-15,-3 1-11 0,10 1-6 0,-10 0-5 16,3 3-5-16,-6-2-4 0,10 4-4 0,-10 0-4 15,3 5-1-15,-3 0-6 0,0 0-4 0,4 3 0 16,-4 4 4-16,6 4 8 0,-6-3 8 16,3 4 3-16,-6 2 0 0,3-2 0 0,4 2 0 15,-1 0-4-15,-3-5-2 0,0 5 0 0,0-5-5 16,0 0-4-16,0-4-11 0,-3 1-22 16,3-2-45-16,4-1-123 0,-1-3-296 0,-3 0-902 0</inkml:trace>
  <inkml:trace contextRef="#ctx0" brushRef="#br0" timeOffset="-123635.08">29633 9671 0 0,'0'0'137'16,"0"0"-47"-16,0 0 18 0,0 0 37 0,0 0 41 16,0 0 25-16,0 0-3 0,0 0-3 0,0 0-16 15,0 0-7-15,0 0-11 0,0 0-26 0,0 0-21 16,0 0-25-16,6-21-24 0,-6 21-18 15,0-3-15-15,0 3-9 0,0 0-12 0,0 0-9 16,0 0-9-16,-6 0-10 0,6 3-1 0,-3 1 0 16,0 1 2-16,0 2 5 0,0 2-1 15,0 1 2-15,0 1 2 0,3 1 0 0,0-1 1 16,0 0 4-16,0 1 4 0,0-1 1 0,3-2 7 16,3 3 2-16,-3-5 4 0,0 0 2 0,13 0 5 15,-10-5 2-15,3-2 3 0,0 0-2 16,4 0-6-16,-4-4-7 0,7-6-11 0,-7 3-4 15,-3-4-8-15,10 2-1 0,-7-1-6 0,-6 1 1 16,6 0-1-16,1 3-1 0,-7-1-1 0,0 4 0 16,-3 1-3-16,0 0-11 0,0 2-15 15,0 0-7-15,0 4 4 0,0 6 8 0,0-2 22 16,-3 6 6-16,3 4 5 0,-3 3 3 0,3 3 0 16,0-1 1-16,0 1-3 0,0 2 0 0,0 0 0 15,6-1 0-15,-3 0-1 0,0 2 2 0,6-1 0 16,1-3 1-16,-7 5 0 0,3-6-1 15,-3-1-1-15,6 2-1 0,1-4 2 0,-4 2 0 16,0-5-1-16,-6 2 0 0,9-2 0 0,-2-2 1 16,-7 0 0-16,0 0 0 0,0-3 0 0,0 1-1 15,-10-3 0-15,1 0 0 0,0-2-1 16,-10-3 2-16,7-2 1 0,-10 1 3 0,-3-1 0 16,7-2 1-16,-10 0 4 0,0-5 2 0,3 1 2 15,-3-5-1-15,0-4-3 0,-3-4-6 16,9 1 0-16,-6-5-5 0,10 0-6 0,-4 0-6 15,10 2-2-15,-4-2-3 0,13 4-20 0,3-1-29 16,0 2-74-16,0-1-157 0,0 6-210 0,3 2-896 0</inkml:trace>
  <inkml:trace contextRef="#ctx0" brushRef="#br0" timeOffset="-123185.1">29618 9419 522 0,'0'0'196'0,"0"0"47"0,0 0 47 15,0 0 10-15,0 0-32 0,0 0-75 16,0 0-58-16,0 0-40 0,0 0-13 0,0 0 1 16,0 0-1-16,0 0-9 0,0 0-12 0,0 0-12 15,83-91-9-15,-67 77-6 0,3-3-8 0,-4 3-7 16,1 0-5-16,-4 4-5 0,0-2-2 0,-2 5-4 15,-4 3-3-15,0-1-5 0,-6 5-5 16,3 0-7-16,3 0-2 0,1 5-1 0,-4 4 7 16,-3 0 6-16,3 9 8 0,-3 0 4 0,0 1 0 15,0 4 2-15,0 3 2 0,0-3-1 0,0-1-1 16,3 1-2-16,-3-4-2 0,3 0-4 16,0-8-4-16,-3 1-6 0,9-3-19 0,-2-5-31 15,2 0-73-15,-3-4-296 0,-6 0-1077 0</inkml:trace>
  <inkml:trace contextRef="#ctx0" brushRef="#br0" timeOffset="-122817.06">30362 9229 719 0,'0'0'205'0,"0"0"12"0,0 0 18 16,0 0-8-16,0 0-30 0,0 0-49 0,0 0-28 15,0 0-16-15,0 0-15 0,-121 108-12 16,112-87 0-16,2 0-12 0,-2 3-10 0,3 4-4 16,6-2-18-16,0 4-7 0,0-3-4 0,0 1-7 15,6 2 3-15,3-2-4 0,-2-4-3 0,2-1-2 16,6-2-5-16,-2 0-1 0,2-2-3 16,-2-3-7-16,-1 2-8 0,4-2-14 0,-4 0-12 15,4-2-20-15,-7 2-43 0,6-4-128 0,-5-5-275 16,-4 2-948-16</inkml:trace>
  <inkml:trace contextRef="#ctx0" brushRef="#br0" timeOffset="-122452.14">30632 9422 706 0,'0'0'294'16,"0"0"-47"-16,0 0-24 0,0 0-10 0,0 0-32 15,0 0-35-15,0 0-33 0,0 0-7 16,0 0 5-16,0 0-10 0,0 0-4 0,0 0-8 16,0 0-17-16,0 0-18 0,28 115-17 0,-28-94-16 15,3-3-8-15,-3 1-5 0,3-2-2 0,-3 0-3 16,0-3-3-16,0 0-10 0,0-3-20 0,0 3-37 16,0-4-92-16,0-3-339 0,0-3-1025 0</inkml:trace>
  <inkml:trace contextRef="#ctx0" brushRef="#br0" timeOffset="-121766.24">30973 9482 615 0,'0'0'218'0,"0"0"12"0,0 0 44 0,0 0 19 15,0 0-30-15,0 0-64 0,0 0-54 16,0 0-42-16,0 0-37 0,0 0-29 0,121-11-18 15,-112 11-9-15,6 0-8 0,-8 0-1 0,8 0-10 16,-6 0-23-16,-2 0-50 0,11 0-111 16,-12 0-271-16,-2 0-953 0</inkml:trace>
  <inkml:trace contextRef="#ctx0" brushRef="#br0" timeOffset="-121118.15">31487 9276 684 0,'0'0'407'15,"0"0"-51"-15,0 0-47 0,0 0-38 0,0 0-49 16,0 0-49-16,0 0-56 0,0 0-42 0,0 0-36 16,0 0-15-16,0 0-11 0,0 0-2 0,0 0-1 15,-31 5-1-15,28 4 0 0,-3 1-2 16,3-1 2-16,-3 3-1 0,3-1-1 0,-4 1 3 15,7 0-1-15,0-3 2 0,0 0 0 0,0-1 3 16,10-3-1-16,-1 2 3 0,-3-2 7 0,1-3 8 16,8-2 6-16,-3 0-2 0,1 0-5 0,2-2-8 15,1-3-10-15,-1-2-5 0,-2 1-7 16,2-1-2-16,-9 0-4 0,10 3-4 0,-10-3-2 16,0 4-3-16,-3 1-5 0,-3 2-4 0,0 0 0 15,7 5-3-15,-7 2 4 0,3 2 6 16,-3 0 8-16,0 2 2 0,0 3 4 0,0 4 3 15,-3 1-1-15,3 2 2 0,0 0-1 0,0 3 1 16,0 2 0-16,3 1 1 0,3-1-2 0,0-2 0 16,-3-3-2-16,0 5-2 0,0-3 5 0,4 1-1 15,-4-5 1-15,3 2-1 0,-3 0 0 16,3-2 0-16,-3-5 0 0,-3 0 0 0,3-5 0 16,-3 0 0-16,0-2 0 0,0-1 2 0,0-1-2 15,-3-3 2-15,-3 0-2 0,-6-2 2 16,2 0-2-16,-5 0 1 0,-4-4-3 0,1-3 0 15,-1 1-1-15,-6-3-2 0,4-1-2 0,-13-4-9 16,9 0-8-16,-3-4-22 0,-3-1-31 0,9-2-21 16,-3 4-15-16,7-2-25 0,5 1-75 0,7 1-173 15,-3 6-123-15,3-1-701 0</inkml:trace>
  <inkml:trace contextRef="#ctx0" brushRef="#br0" timeOffset="-120651.65">31475 9056 166 0,'0'0'205'0,"0"0"54"0,0 0 68 0,0 0 25 15,0 0-26-15,0 0-53 0,0 0-60 0,0 0-42 16,0 0-36-16,0 0-34 0,0 0-19 15,0 0-15-15,0 0-11 0,0 0-7 0,43-50-12 16,-30 40-10-16,-1-4-8 0,-6 5-7 0,10-3-7 16,-7 5-4-16,-3 0 1 0,-6 3-4 0,10-1-4 15,-4 5-1-15,-3-2-7 0,0 2-5 0,0 0-3 16,0 2-1-16,0 7 5 0,4 3 6 16,-4 2 5-16,3 0 6 0,-3 9 0 0,-3-4 4 15,0-2-1-15,0 2 2 0,0-1-2 0,0-1 0 16,0-1-2-16,3-4-2 0,-3-1-1 15,0-4-9-15,0-1-17 0,0-1-41 0,0-5-94 16,3 2-329-16,-3-2-1006 0</inkml:trace>
  <inkml:trace contextRef="#ctx0" brushRef="#br0" timeOffset="-120318.5">31813 8959 757 0,'0'0'143'0,"0"0"-20"0,0 0 66 16,0 0 46-16,0 0 8 0,0 0-33 0,0 0-42 15,0 0-39-15,133 79-36 0,-108-64-21 16,-3 6-11-16,-7 2-15 0,7 1-11 0,-6 1-13 16,-4 0-11-16,-3 3-1 0,1-1-5 0,-4 1 3 15,-6 1 6-15,0 2 2 0,-6-1 2 16,-4-2-3-16,1-6-11 0,-7 1-9 0,4-2-8 16,-10-2-9-16,13-5-23 0,-13 0-43 0,13-5-84 15,-13-3-226-15,16-2-172 0,-3-1-744 0</inkml:trace>
  <inkml:trace contextRef="#ctx0" brushRef="#br0" timeOffset="-120051.5">32256 9224 2579 0,'0'0'220'0,"0"0"-123"0,0 0-52 0,0 0-18 15,0 0-25-15,0 0-35 0,0 0-25 0,0 0-23 16,0 0-47-16,0 0-175 0,0 0-1059 0</inkml:trace>
  <inkml:trace contextRef="#ctx0" brushRef="#br0" timeOffset="-119618.02">32365 9494 979 0,'0'0'417'0,"0"0"-120"0,0 0-26 16,0 0-11-16,0 0-41 0,0 0-47 0,0 0-42 15,0 0-29-15,0 0-27 0,121-122-20 16,-103 106-21-16,7-1-12 0,-3-1-10 0,0 4 16 15,-4 2-4-15,-5 0-2 0,-1 5-2 0,4 0-27 16,-7-1-3-16,3-1-9 0,4 0-9 0,-7 2-14 16,10-3-25-16,-10 3-48 0,0 1-101 15,1 3-249-15,-4-1-230 0,-3 1-759 0</inkml:trace>
  <inkml:trace contextRef="#ctx0" brushRef="#br0" timeOffset="-119284.84">32495 9038 681 0,'0'0'315'0,"0"0"-117"15,0 0-37-15,0 0 39 0,0 0 52 0,0 0 18 16,0 0-29-16,0 0-33 0,0 0-35 0,0 142-38 16,9-112-38-16,1 0-33 0,-4-1-27 0,3 2-18 15,-6-3-11-15,7 0-9 0,-1-3-3 16,0-3-11-16,4 1-14 0,-4-4-25 0,3 0-62 15,1-5-177-15,-7-7-441 0,-3 0-826 0</inkml:trace>
  <inkml:trace contextRef="#ctx0" brushRef="#br0" timeOffset="-118968.73">32849 9487 920 0,'0'0'331'0,"0"0"-79"0,0 0 33 0,0 0-13 16,0 0-55-16,0 0-64 0,0 0-44 15,0 0-34-15,0 0-15 0,0 117-13 0,0-99-12 16,0 0-9-16,0 1-11 0,3-3-3 0,-3 1-6 16,3-3-1-16,0-3-4 0,3-3 0 15,-6-1-7-15,3-2-5 0,0-3-18 0,7-2-28 16,-7 0-54-16,0-2-92 0,6-3-176 0,-9 1-248 16,3 1-772-16</inkml:trace>
  <inkml:trace contextRef="#ctx0" brushRef="#br0" timeOffset="-118783.71">32982 9213 2587 0,'0'0'158'0,"0"0"-105"16,0 0-46-16,0 0-24 0,0 0-42 15,0 0-66-15,0 0-125 0,0 0-405 0,0 0-824 0</inkml:trace>
  <inkml:trace contextRef="#ctx0" brushRef="#br0" timeOffset="-117301.78">23190 11400 106 0,'0'0'147'16,"0"0"-54"-16,0 0 55 0,0 0 57 0,0 0 40 15,0 0 13-15,0 0-23 0,0 0-34 0,0 0-33 16,0 0-27-16,0 0-21 0,0 0-12 0,6-14-6 16,-3 9-1-16,13 3-7 0,-7-1-9 15,0 3-4-15,13-2-12 0,0 2-6 0,-7 0-9 16,10 0-14-16,0 0-11 0,0 0-9 0,-10 0-8 16,13 0-4-16,-6 0-4 0,-7 0-2 0,10 0-2 15,-3 0-6-15,-7 2-7 0,4-2-13 0,-7 0-18 16,4 3-35-16,-7-1-83 0,-9 0-281 15,3-2-1076-15</inkml:trace>
  <inkml:trace contextRef="#ctx0" brushRef="#br0" timeOffset="-117068.09">23320 11583 627 0,'0'0'225'15,"0"0"-40"-15,0 0 45 0,0 0 38 0,0 0 11 16,0 0-19-16,0 0-58 0,0 0-52 0,0 0-35 16,0 0-33-16,121-11-33 0,-99 11-26 0,-7 0-21 15,10 0-36-15,3 0-100 0,-9 0-484 0,-10 2-894 16</inkml:trace>
  <inkml:trace contextRef="#ctx0" brushRef="#br0" timeOffset="-109751.52">24089 11209 324 0,'0'0'226'16,"0"0"-5"-16,0 0 18 0,0 0-5 0,0 0-7 16,0 0-24-16,0 0-35 0,0 0-33 0,0 0-26 15,0 0-20-15,0 0-15 0,0 0-12 16,16-70-6-16,-13 63-7 0,-3-2-5 0,3 2-7 16,0 0-6-16,-3 0-4 0,0 5 0 0,0-1-1 15,0 2 1-15,0 1-2 0,0 0-3 0,0 0-5 16,0 0-5-16,0 0-3 0,0 0-6 15,0 0 5-15,0 1 1 0,0 4 6 0,0 2 4 16,0 2 1-16,-3 1 0 0,0 1-4 0,3 3 0 16,-3 0-1-16,0 2-2 0,3-2-2 0,-4 4 0 15,-5 0-1-15,9 1 0 0,0 2 0 16,0-5 0-16,9 0-2 0,-9-4-1 0,4-3-2 16,2-3 2-16,0 1 1 0,-3-4 4 0,9-1 4 15,-5-2 5-15,-1-5 0 0,9-4-1 16,-5 1-3-16,-4-4-5 0,9-2-4 0,-5 0-4 15,-4-2 0-15,0 4-2 0,7-2-1 0,-7 5 0 16,-3 0-2-16,0 4 0 0,-3 0-2 0,0 4-2 16,0 1-4-16,0 0-14 0,0 0-2 15,0 4 2-15,0 3 6 0,0 2 14 0,0 7 3 16,0 1-2-16,0 4 1 0,3 2-1 0,9-1 2 16,-8 6-1-16,2 0 0 0,0 2 0 0,-3 1 0 15,9 2 0-15,-2-1 0 0,-4 1 1 0,0 1-2 16,10-2 4-16,-10 1-2 0,9-4-2 15,-5-1 2-15,-4 2-2 0,9-4 1 0,-5-1 2 16,-4 2-3-16,0-1-2 0,6-3 1 0,-5 2 0 16,-4-3 1-16,0-1 1 0,-3 0 0 0,0-4 0 15,0-1 1-15,-3-2 0 0,0-3 3 16,-7-2 0-16,-5-5-2 0,2 1-1 0,-5-5-3 16,2 0 1-16,-5 0-1 0,-1-2 3 0,-6-5-1 15,9-2 0-15,-5-2 1 0,-4-3-2 0,0-2-1 16,0-1-5-16,0-4-1 0,3 0-6 15,7 2-4-15,-4-5-1 0,9 1-5 0,-2 7 0 16,12 0-5-16,3 2-11 0,0-1-15 0,3 1-32 16,12 0-62-16,-5 0-100 0,2 0-172 15,7 2-112-15,-13 5-734 0</inkml:trace>
  <inkml:trace contextRef="#ctx0" brushRef="#br0" timeOffset="-109368.66">24681 10914 625 0,'0'0'291'0,"0"0"-10"0,0 0-39 16,0 0-35-16,0 0-37 0,0 0-33 0,0 0-37 16,0 0-27-16,0 0-18 0,0 0-10 0,0 0-10 15,-108 122-5-15,105-92 1 0,0 0 3 0,0 4 5 16,3 1 7-16,0-3 1 0,3 4 0 15,0-3-8-15,3-1-8 0,10-4-7 0,-7-3-6 16,6-4-5-16,-2-5-5 0,-4-2-3 0,13-2-5 16,-13-5-5-16,13-3-18 0,-7 3-34 0,1-4-77 15,2-3-238-15,-8 0-608 0,-4 0-122 0</inkml:trace>
  <inkml:trace contextRef="#ctx0" brushRef="#br0" timeOffset="-109068.65">24973 11008 255 0,'0'0'210'15,"0"0"-48"-15,0 0 53 0,0 0 49 0,0 0 50 16,0 0 11-16,0 0-49 0,0 0-49 0,0 0-39 16,0 0-36-16,0 0-26 0,15 136-32 0,-15-115-24 15,3 0-23-15,-3-3-18 0,4 2-9 0,-1-4-8 16,-3 3-5-16,0 0-2 0,3-5-5 16,-3 2-5-16,3-2-14 0,-3-4-19 0,0 4-34 15,0-2-64-15,0-5-202 0,0 2-302 0,0-4-877 0</inkml:trace>
  <inkml:trace contextRef="#ctx0" brushRef="#br0" timeOffset="-108702.21">25246 11174 270 0,'0'0'99'16,"0"0"8"-16,0 0 30 0,0 0 34 0,0 0 13 15,0 0-11-15,0 0-11 0,0 0-8 0,0 0 17 16,0 0 22-16,0 0 11 0,0 0-12 16,0 0-13-16,0 0-18 0,87-2-19 0,-69 4-20 15,-5-2-28-15,11 0-26 0,-5 0-28 0,-4 0-16 16,7 0-13-16,-9 0-9 0,8 0-9 0,-8 0-11 16,8 0-23-16,-2 2-55 0,-7 1-183 15,-8-3-419-15,2 0-871 0</inkml:trace>
  <inkml:trace contextRef="#ctx0" brushRef="#br0" timeOffset="-106652.65">25813 11061 0 0,'0'0'88'0,"0"0"-3"0,0 0 5 15,0 0 12-15,0 0 17 0,0 0 12 0,0 0 4 16,0 0 3-16,0 0 0 0,0 0 7 16,0 0 9-16,0 0 2 0,0 0-3 0,0 0-11 15,13-53-22-15,-4 53-11 0,-9 0-11 0,0 0-9 16,0 0-7-16,0 0-13 0,0 0-12 15,0 0-14-15,0 0-12 0,0 0-9 0,0 0-6 16,-9 0-6-16,9 4-2 0,-4 1 3 0,1 0-2 16,3 2 3-16,-3 4 4 0,0-1 0 15,0-1 4-15,0 5 3 0,0-2 2 0,-10 0 0 16,10 2 1-16,3 3-2 0,-3-6-2 0,0 3-4 16,3-5-3-16,0 1-1 0,0-3-4 0,0-3-1 15,0-1 1-15,0-1 3 0,3 0 7 0,0-2 11 16,-3 0 4-16,7 0-1 0,5-7-8 15,-3 0-9-15,-3 0-9 0,13-2-8 0,-10-3-3 16,7 3 0-16,-7 2-4 0,-3 0-3 0,1 3-2 16,5 1-5-16,-6 3-2 0,0 0-3 0,-6 0 0 15,7 0 1-15,2 7 4 0,-6 3 4 0,0-1 4 16,-3 2 5-16,3 1 2 0,-3 2 1 16,0 0 1-16,3 3 1 0,-3 2-1 0,3 0 0 15,0 2 0-15,10-3 0 0,-7 5 1 0,0-5 2 16,10 0-1-16,-10 1 2 0,3 0 1 0,7-1 1 15,-7-1-1-15,0 1-1 0,7 0-1 16,-7-2 0-16,1 3-1 0,5-3-2 0,-9 0 0 16,-3 0 1-16,0-4 1 0,1 3 1 0,5-1 1 15,-9-2 4-15,0-3 1 0,-9-2 6 16,5 0-4-16,-2 0 2 0,-3-2-3 0,-7-3-3 16,7 0-1-16,-13-2-4 0,10 0-1 0,-10 0 1 15,7-4-2-15,-7-3-1 0,-3-3-4 0,0 1-4 16,-2-3-5-16,8 1-10 0,-6-3-9 15,0-4-17-15,1 4-23 0,14-4-35 0,-2 4-69 16,-1 0-155-16,13 2-228 0,-3 5-886 0</inkml:trace>
  <inkml:trace contextRef="#ctx0" brushRef="#br0" timeOffset="-106101.65">25788 10937 157 0,'0'0'192'15,"0"0"6"-15,0 0 41 0,0 0 32 0,0 0 2 16,0 0-14-16,0 0-31 0,0 0-29 16,0 0-25-16,0 0-27 0,0 0-24 0,0 0-31 15,0 0-26-15,0 0-19 0,25-69-12 0,-22 60-8 16,0 2-8-16,-3 2-6 0,3 1-6 16,1-1-4-16,5 0-2 0,-9 3-1 0,3 0-3 15,3-1-2-15,-3 3 0 0,0 0-2 0,4 0 1 16,5 3-1-16,-6 1 3 0,0 1 2 0,1 2 0 15,8 0 2-15,-9 0 2 0,0 2-1 16,7-3-2-16,-7 3-1 0,-3 1 0 0,0-3-4 16,-3 2 1-16,0-2-5 0,0 5-11 0,0-5-17 15,0 2-30-15,0-2-55 0,0 2-189 0,0-4-272 16,0-1-868-16</inkml:trace>
  <inkml:trace contextRef="#ctx0" brushRef="#br0" timeOffset="-105768.91">26188 10794 887 0,'0'0'233'0,"0"0"-74"16,0 0-31-16,0 0-30 0,0 0 0 0,0 0 3 16,0 0 10-16,0 0 4 0,0 0-5 0,0 0-2 15,0 0-14-15,0 0-8 0,124 30-8 0,-102-14-12 16,0 1-11-16,-10 2-7 0,10 5-11 0,-10 4-5 16,4-1-8-16,-7 1-5 0,-6 4-1 15,3 3-5-15,-6 0 3 0,0-4-1 0,0 4-1 16,-6-3-1-16,3 0-4 0,-6-4-2 0,-7 2-5 15,10-5-8-15,-3-4-13 0,-10-1-26 0,13-4-46 16,-13-6-107-16,13-1-340 0,6-4-957 0</inkml:trace>
  <inkml:trace contextRef="#ctx0" brushRef="#br0" timeOffset="-105401.83">26638 11328 882 0,'0'0'358'0,"0"0"-64"0,0 0-40 16,0 0-26-16,0 0-26 0,0 0-35 15,0 0-30-15,0 0-29 0,0 0-17 0,0 0-13 16,0 0-11-16,0 0-8 0,0 0-14 0,96-124-6 16,-71 108-7-16,-3 0-6 0,-7-1-5 0,13 1-6 15,-6 0-5-15,-7-3-4 0,7 7-6 16,-3-2-6-16,-7 2-11 0,-6 3-17 0,10-3-25 15,-10 5-52-15,-3-2-132 0,-3 4-356 0,3 3-964 0</inkml:trace>
  <inkml:trace contextRef="#ctx0" brushRef="#br0" timeOffset="-105185.23">26703 10953 1317 0,'0'0'459'16,"0"0"-240"-16,0 0-7 0,0 0-23 15,0 0-26-15,25 125-30 0,-19-96-31 0,-3 1-26 16,13 2-18-16,-7 1-14 0,-3-4-9 0,13 4-10 16,-10-1-11-16,13-4-5 0,-10-6-8 0,10 1-11 15,-4-4-18-15,-2-5-30 0,3-2-49 0,-7-5-129 16,-6-3-386-16,7-4-929 0</inkml:trace>
  <inkml:trace contextRef="#ctx0" brushRef="#br0" timeOffset="-104335.34">27205 11362 227 0,'0'0'184'16,"0"0"-89"-16,0 0-30 0,0 0-32 15,0 0-22-15,0 0-18 0,0 0-16 0,0 0-24 16,0 0-20-16,0 0-13 0,0 0 6 0,0 0 20 16,0 0 28-16,0 0 16 0,0-14 5 15,0 17 3-15,0-3 1 0,0 0 4 0,0 0 7 0,0 0 15 16,0 0 34-16,0 0 36 0,0 0 39 16,0 0 40-16,0 0 29 0,0 0 28 0,0 0 15 15,0 0-4-15,0 0-20 0,0 0-32 16,0 0-39-16,0 2-39 0,0 0-39 0,0 1-6 15,0 4 11-15,0 2 10 0,-9 3 17 0,6 2-11 16,3 2-22-16,-3 0-19 0,0 2-16 0,0 0-14 16,0 3-8-16,3-2-5 0,-4-3-3 0,4 0-4 15,0-4 1-15,0-2-3 0,4 0-2 0,-4-3-1 16,3-3-4-16,3-1-7 0,-3-3-7 16,0 0-21-16,6-3-75 0,-2-4-228 0,-4 3-1060 0</inkml:trace>
  <inkml:trace contextRef="#ctx0" brushRef="#br0" timeOffset="-104052.5">27283 11111 2393 0,'0'0'338'16,"0"0"-124"-16,0 0-64 0,0 0-57 0,0 0-40 15,0 0-39-15,0 0-50 0,0 0-96 0,0 0-488 16,0 0-1038-16</inkml:trace>
  <inkml:trace contextRef="#ctx0" brushRef="#br0" timeOffset="-100219.45">20917 12617 0 0,'0'0'0'0,"0"0"0"0,0 0 0 0,0 0 28 16,0 0 4-16,0 0-11 0,0 0 6 16,0 0 2-16,0 0-1 0,0 0 1 0,0 0-1 15,0 0 5-15,28-48 6 0,-25 46 8 0,3-5 12 16,1 2 10-16,-4 1 7 0,-3-1 11 16,3 3 13-16,-3-1 17 0,0 1 10 0,0 0 14 15,3 0 5-15,-3-1-4 0,0 1-3 0,0 0-9 16,0-1-13-16,0 1-5 0,-3 0-9 0,0-3-15 15,0 3-14-15,-4 2-18 0,-2-3-12 0,6 1-10 16,-3 0-10-16,-7-1-5 0,1 1-3 16,3 0-2-16,-10 2 0 0,7 0-3 0,-7 0-1 15,-6 0-3-15,13 0-2 0,-10 4 0 0,7 3-6 16,-4-2-1-16,0 7-2 0,7-1-3 0,-3 3 4 16,-1 2-1-16,10-1 1 0,-10 2 2 0,10 1-5 15,-3 1 1-15,0 4-1 0,2-2 3 16,7-1-1-16,0 6 3 0,7-3 0 0,2 2 5 15,0-4 1-15,10 1-1 0,-7-1 3 0,13-7 5 16,0 0 2-16,-4-7 7 0,4 0 3 16,6-7 0-16,-3 0 0 0,3-2 0 0,-3-5-1 15,3-5-2-15,-3-4-1 0,3-5-2 0,0-1-2 16,-6-1-2-16,0-8-2 0,-10 1-3 0,7 1-2 16,-13-6-2-16,10 3-2 0,-13-1-1 15,0 2-2-15,0 3-3 0,-6 0-4 0,0 0-6 16,-12 6-8-16,3-4-11 0,-13 3-2 0,-6 0-5 15,-3 2-6-15,0 3-7 0,0 0-5 0,-6-1 1 16,-7 3 8-16,4 7 14 0,9 2 16 16,-3 0 10-16,3 7 4 0,3 0 2 0,3 0-7 15,13 2-8-15,-7 5-10 0,13-2-13 0,0 2-29 16,3-3-63-16,3 1-146 0,0-3-130 0,0 1-828 16</inkml:trace>
  <inkml:trace contextRef="#ctx0" brushRef="#br0" timeOffset="-99519.42">21522 12212 101 0,'0'0'134'0,"0"0"-6"0,0 0 22 15,0 0 45-15,0 0 23 0,0 0-18 0,0 0-27 16,0 0-47-16,0 0-45 0,0 0-30 0,0 0-23 16,0 0-11-16,0 0-4 0,0 0-2 0,-62 21 5 15,56-6 5-15,-7 4 7 0,4 2 19 16,6 7 21-16,-3 0 19 0,3 3 9 0,-1 2-5 16,4 2-13-16,0-4-17 0,4 4-10 0,2-3-16 15,-3-4-12-15,3 1-10 0,10-3-8 0,-7-5-2 16,-3-2-2-16,13-1-2 0,-13-2-4 15,12-3-12-15,-5-1-14 0,-1-3-31 0,4-2-58 16,-10 2-145-16,9-2-207 0,-11-4-886 0</inkml:trace>
  <inkml:trace contextRef="#ctx0" brushRef="#br0" timeOffset="-87236.21">21795 12330 126 0,'0'0'207'0,"0"0"-102"16,0 0 8-16,0 0 24 0,0 0 14 0,0 0 22 16,0 0 10-16,0 0-6 0,0 0-8 0,0 0-12 15,0 0-10-15,0 0-2 0,3-42-2 16,-3 40-8-16,0 2-15 0,0 0-29 0,0 0-31 16,0 0-32-16,0 0-18 0,0 4-5 0,0 3 6 15,0 5 10-15,0 2 12 0,0 4 8 0,0 2 4 16,0 1-1-16,0 2 2 0,0 3-8 0,0 0-7 15,3-4-8-15,3 3-5 0,0-4-4 0,-3 0-4 16,4-2-3-16,-4-1-1 0,-3-5-4 16,3-1-3-16,6-3-3 0,-3 0-9 0,0 1-16 15,-2-6-37-15,-1 3-60 0,-3 0-196 16,0-2-296-16,0-3-893 0</inkml:trace>
  <inkml:trace contextRef="#ctx0" brushRef="#br0" timeOffset="-86535.55">22089 12481 996 0,'0'0'335'16,"0"0"-49"-16,0 0-15 0,0 0-41 0,0 0-52 15,0 0-57-15,0 0-47 0,0 0-13 0,0 0 6 16,0 0 13-16,0 0-2 0,0 0-14 16,0 0-21-16,0 0-22 0,115-7-8 0,-96 7-5 15,5 0-6-15,1 0-2 0,-9 0-13 0,8 0-22 16,1 0-33-16,-6 0-60 0,0 0-198 15,-1 2-285-15,-12 1-889 0</inkml:trace>
  <inkml:trace contextRef="#ctx0" brushRef="#br0" timeOffset="-85702.4">22545 12466 636 0,'0'0'304'0,"0"0"0"0,0 0 0 16,0 0-18-16,0 0-36 0,0 0-51 0,0 0-52 15,0 0-40-15,0 0-19 0,0 0-14 16,0 0-11-16,0 0-9 0,0 0-11 0,0 0-10 16,0-35-10-16,0 35-10 0,0 0-4 0,0 0 0 15,0 0 0-15,0 0 4 0,0 0-1 0,0 0 1 16,0 0 0-16,-6 0-1 0,6 0 3 0,0 0 0 16,0 0 0-16,0 0 1 0,0 0-3 15,0 0-1-15,0 0-5 0,0 0 0 0,0 0-2 16,0 0-3-16,0 0 3 0,0 0-2 0,0 0 0 15,0 0 0-15,0 0-1 0,0 0-1 0,0 0 0 16,0 0 1-16,0 0-2 0,0 0 0 0,0 0 0 16,0 0-2-16,0 0 2 0,0 0-2 15,0 0-2-15,0 0 2 0,0 0-1 0,0 0 1 16,0 0 1-16,0 0 0 0,0 0-1 0,0 0 1 16,0 0-1-16,0 0 1 0,0 0-2 15,0 0-6-15,0 0-4 0,0 0-5 0,-6 5 4 16,3-1 3-16,-1 6 7 0,-2-1 6 0,3 4-1 15,-9 1 2-15,9 2 0 0,0 0 0 0,-1 3 0 16,4-1-2-16,0-1 0 0,4 2-1 16,-1-5-1-16,9-2 2 0,-6-3 0 0,0-2 1 15,1-2 0-15,8-3 1 0,-6-2 2 0,-2 0 0 16,8-2 2-16,-6-5-1 0,-5-2 2 0,11-1-6 16,-12 1-4-16,3 2-3 0,-6-2 1 15,3 1-4-15,-3 3 1 0,0 0 1 0,0 5-2 16,0-2 1-16,0 2-6 0,0 0-13 0,0 0-13 15,0 2 2-15,0 5 8 0,0 1 15 0,0 2 9 16,0-1 3-16,0 3 0 0,0-1 1 16,0 3 0-16,0-2-1 0,7 2 1 0,2 2-1 15,-3-2 2-15,-3-3-1 0,3 5 0 0,-2-2 1 16,11 2 2-16,-9 3-2 0,-3-3 0 0,10-2 0 16,-4 3 0-16,-3 0 0 0,-3 4-1 0,0-3 2 15,7-4-1-15,-10 5 0 0,0-5 2 16,0-2-1-16,0 2 3 0,0-2 2 0,-10-3 3 15,7 1 1-15,-3-1 1 0,-6-2 0 0,-1 0-3 16,4-5 0-16,-6 1 0 0,5-1-3 16,-8-2-1-16,8 0 0 0,1-5-1 0,-10-2-1 15,10 0-5-15,-9-4-6 0,8-3-8 0,-8-3-19 16,8-1-32-16,1 0-57 0,-6-3-79 0,8 3-95 16,4-1-111-16,0 1-96 0,3 6 40 15,0 5-374-15</inkml:trace>
  <inkml:trace contextRef="#ctx0" brushRef="#br0" timeOffset="-85351.78">22740 12253 346 0,'0'0'131'0,"0"0"19"16,0 0 52-16,0 0 60 0,0 0 24 0,0 0 0 16,0 0-26-16,0 0-39 0,0 0-28 15,0 0-37-15,140 75-36 0,-128-55-32 0,10 3-24 16,-13 0-17-16,10 2-11 0,-10 3-7 0,-6-3-3 15,4 3-8-15,2 0-4 0,-9-3-1 0,0 3-3 16,0-4-3-16,-9 2-3 0,2-3-2 0,4-2-6 16,-3-2-5-16,-9-6-11 0,8 1-12 15,4-3-25-15,-3-4-45 0,-3-2-104 0,3-3-279 16,2 0-1025-16</inkml:trace>
  <inkml:trace contextRef="#ctx0" brushRef="#br0" timeOffset="-84917.87">23159 12307 764 0,'0'0'327'16,"0"0"-17"-16,0 0-46 0,0 0-68 0,0 0-23 16,0 0-7-16,0 0-4 0,0 0 17 0,0 0-20 15,0 0-34-15,0 0-28 0,0 0-25 16,15 129-23-16,-15-106-18 0,0-3-14 0,0 3-6 16,0-2-5-16,0 2-5 0,0-4-3 0,0-1-7 15,0-3-10-15,0 2-25 0,0-1-38 0,0-2-86 16,0-2-222-16,0-5-269 0,0 0-874 0</inkml:trace>
  <inkml:trace contextRef="#ctx0" brushRef="#br0" timeOffset="-84618.24">23416 12514 397 0,'0'0'355'0,"0"0"-186"15,0 0 14-15,0 0 39 0,0 0 13 0,0 0-13 16,0 0-44-16,0 0-49 0,0 0-29 0,-124 101-22 16,121-87-11-16,0 2-4 0,3-2-3 0,0 0 1 15,3 2 2-15,3-5 1 0,13 5-2 0,-7-7-4 16,10-2-9-16,0 0-6 0,-7-7-7 16,10 0-8-16,0 0-8 0,0-5-3 0,-10-1-4 15,10-6-4-15,-6-2-3 0,-7 3-1 0,-3-2-6 16,4-4-3-16,-7 1-6 0,-6 0-9 15,0 2-10-15,0 0-8 0,-3 2-17 0,-13 2-22 16,10 0-20-16,-9 3-22 0,-4 3-32 0,-3-1-54 16,7 0-102-16,-7 3-107 0,10 0-32 0,-7 2 67 15,13 0-274-15</inkml:trace>
  <inkml:trace contextRef="#ctx0" brushRef="#br0" timeOffset="-84134.95">23792 12532 1380 0,'0'0'296'0,"0"0"-116"16,0 0-50-16,0 0-5 0,0 0-7 15,0 0-4-15,0 0-18 0,0 0-21 0,0 0-12 16,0 0-15-16,0 0-11 0,0 0-12 0,0 0-9 15,0 0-8-15,-106 127-3 0,106-118-1 16,0 3-3-16,0-5 2 0,0 0 0 0,3-3-1 16,0-2 7-16,10-2 8 0,-7 0 3 0,0-2 3 15,10-5-4-15,-4-4-7 0,-6-1-6 0,13-2-5 16,-10-2-4-16,7 0-6 0,-4-1-7 16,-6 3-9-16,10 2-14 0,-7 2-11 0,-3 3-2 15,7 3-1-15,-7 4 9 0,0 0 7 0,-6 4 5 16,6 8 6-16,7 1 9 0,-10 5 7 15,0 3 9-15,0 5 7 0,0 2 9 0,0-1 7 0,0 5 8 16,7 3 3-16,-4 0-3 0,-3 1-3 16,0-3-6-16,0-1-6 0,-3-3-4 15,3-3-2-15,-3-1-2 0,3-1-1 0,-3-6-2 0,0-3-1 16,0-3 0-16,0 0 0 0,-3-5-2 16,0-1-3-16,-3-1-4 0,0-3-5 0,-10 1-6 15,7-3-5-15,0 0-8 0,-10 0-6 0,-3-5-10 16,7-2-17-16,-7-2-27 0,-6 0-45 0,3-1-35 15,7-3-31-15,-10-3-20 0,3 0 42 0,3 0 54 16,10-1 50-16,-7 1 48 0,13 0-32 16,6 1-85-16,0 1-86 0,0 2-6 0,0 3-307 0</inkml:trace>
  <inkml:trace contextRef="#ctx0" brushRef="#br0" timeOffset="-83785.69">24157 12274 568 0,'0'0'308'0,"0"0"28"0,0 0-19 0,0 0-41 16,0 0-60-16,0 0-56 0,0 0-40 16,0 0-18-16,0 0-6 0,0 0-4 0,0 0-8 15,0 0-7-15,0 0-12 0,-49 106-14 0,46-76-16 16,0-2-12-16,-1 2-8 0,4-1-6 0,0 2 0 16,0-4-5-16,4 2-2 0,-1-5-3 15,0-1-5-15,3-2-8 0,-3-7-14 0,9 2-13 16,-2-7-18-16,-4 0-26 0,10-5-77 0,-7-1-222 15,-6-3-240-15,3 0-862 0</inkml:trace>
  <inkml:trace contextRef="#ctx0" brushRef="#br0" timeOffset="-83552.68">24390 12412 1213 0,'0'0'236'0,"0"0"-104"0,0 0 38 16,0 0 48-16,0 0 24 0,0 0-38 15,0 0-50-15,0 0-35 0,0 0-24 0,0 125-26 16,0-104-25-16,0 2-19 0,0-1-13 0,3-1-9 16,-3-2-11-16,0-1-16 0,0-1-25 15,0-4-36-15,0-4-69 0,9 0-214 0,-6-4-256 16,-3-3-872-16</inkml:trace>
  <inkml:trace contextRef="#ctx0" brushRef="#br0" timeOffset="-83352.62">24539 12535 1374 0,'0'0'593'0,"0"0"-271"0,0 0-85 15,0 0-19-15,0 0-47 0,0 0-42 0,0 0-39 16,0 0-27-16,0 0-24 0,0 0-15 0,127-33-13 16,-108 33-6-16,-10 0-8 0,9 2-10 15,-8 3-25-15,5 2-44 0,-5 5-144 0,-4-5-497 16,-6-3-905-16</inkml:trace>
  <inkml:trace contextRef="#ctx0" brushRef="#br0" timeOffset="-82485.42">25026 12417 427 0,'0'0'232'0,"0"0"43"0,0 0 23 0,0 0-12 15,0 0-21-15,0 0-41 0,0 0-41 0,0 0-28 16,0 0-25-16,0 0-15 0,0 0-21 15,0 0-25-15,0 0-24 0,0-23-29 0,0 23-16 16,-4 4-3-16,4 1 1 0,0 4 7 0,-3 1 5 16,0 4-2-16,0-3 0 0,-9 6-2 0,9-7-1 15,0 6-1-15,-1-2-1 0,4-4-1 16,-3 1 0-16,3-4 0 0,0-2 0 0,0-1-1 16,0-4 2-16,0 0 6 0,0 0 4 0,3-2 3 15,1-5-1-15,-1-2-7 0,3 0-7 16,9-3-5-16,-8 0-4 0,-1 3-1 0,9 2-2 15,-8 4-2-15,-1 0-5 0,9 3-2 0,-5 0-2 16,-1 6-4-16,6 3 2 0,-5 5-1 0,-4 3 4 16,6 1 4-16,-6 3 4 0,1 0 4 15,-7 1 4-15,3 1 4 0,0 5 5 0,6-2 0 0,-6-1 3 16,0 0 2-16,-3 3 1 0,3-5 1 16,1 0-2-16,-4-3 2 0,3-4-1 0,-3 3-1 15,0-7 0-15,0-1 0 0,0-4-1 0,0 0 0 16,0-5 0-16,0 3 3 0,0-3 3 15,0-2-1-15,-3 0-3 0,-1 0-6 0,-2 0-9 16,-6 3 2-16,6-8-7 0,-4 3-5 0,-5-3-8 16,6 3-10-16,-4-3-13 0,-5 1-22 0,-4-3-41 15,9-3-96-15,-8 1-180 0,11 2-182 16,-5 2-828-16</inkml:trace>
  <inkml:trace contextRef="#ctx0" brushRef="#br0" timeOffset="-81969.49">25016 12267 435 0,'0'0'245'0,"0"0"68"15,0 0 39-15,0 0-8 0,0 0-47 0,0 0-74 16,0 0-60-16,0 0-38 0,0 0-19 0,0 0-17 16,0 0-8-16,0 0-8 0,0 0-8 0,0 0-6 15,-3 2-12-15,3-2-13 0,0-2-13 16,3-3-7-16,0 1-5 0,0-3-1 0,1 0 0 16,-1 1-2-16,9-1-3 0,-3 0 0 0,1 0-1 15,5 0-1-15,-2 0 1 0,2 0-2 0,-2 5-1 16,-4-1 0-16,6 3-1 0,-5 0-1 15,-4 0-1-15,9 5-1 0,-8 2 0 0,-4 2-1 16,0 3 1-16,0-3 0 0,-3 4 3 0,9-1-1 16,-9 2 0-16,0-3-2 0,-9 3-2 0,9-2-10 15,-3-3-15-15,0 1-22 0,3-1-30 0,0-5-58 16,0-1-157-16,0 1-329 0,0-4-896 0</inkml:trace>
  <inkml:trace contextRef="#ctx0" brushRef="#br0" timeOffset="-81669.49">25500 12136 671 0,'0'0'344'0,"0"0"5"16,0 0-9-16,0 0-36 0,0 0-60 0,0 0-62 15,0 0-49-15,99 117-38 0,-93-91-27 0,10-1-10 16,-13 6-10-16,3-5-9 0,-6 7-12 16,0-1-11-16,0 1-6 0,0-2-7 0,-6 4-3 15,3-5-3-15,-13 2-6 0,10 0-10 0,-3-4-15 16,-7 3-20-16,4-5-31 0,-7 2-67 0,-2 0-203 15,8-9-261-15,4-8-874 0</inkml:trace>
  <inkml:trace contextRef="#ctx0" brushRef="#br0" timeOffset="-80052.89">20613 13267 0 0,'0'0'207'0,"0"0"-153"0,0 0 1 15,0 0 28-15,0 0 39 0,0 0 50 0,0 0 37 16,0 0 8-16,0 0-15 0,0 0-35 0,0 0-40 15,0 0-42-15,0 0-37 0,0 0-23 0,-18 5-6 16,21-5 6-16,3 0 8 0,-3 0 5 16,3 0-5-16,7 0-8 0,-7 1-2 0,0 1 1 15,7 1 0-15,-1 1-3 0,-6 1-2 0,13-1-5 16,-10 1-2-16,3 0 1 0,4-3-1 0,-7 3 1 16,13-1-1-16,-7-1-3 0,1-1-2 15,-1 0 0-15,4 1-2 0,-7-3-1 0,7 0 0 16,0 2-1-16,-4-2 0 0,7 0 1 0,0 0 2 15,-7 0 1-15,13 0 2 0,-3 0 2 16,0 0-1-16,-1 0-3 0,4 0-1 0,-6 0-2 0,6 0-1 16,0 0-1-16,-3 0-1 0,-4 0 0 15,4 0 0-15,0 0 0 0,3 0 0 0,3 0-1 16,-3 2-1-16,0-2 1 0,3 3 0 0,-3-1-1 16,0 3-1-16,-1-5 1 0,4 2 1 0,-6 0 1 15,6-2 1-15,3 0 0 0,-9 0 0 16,6 0-1-16,0-4 1 0,0 1-1 0,6-1 1 15,-3-1-1-15,1 0 1 0,-1 3-1 0,-3-3 0 16,0 1 0-16,0-1-1 0,0 5 0 16,-3-2 0-16,3-1-2 0,0 3 0 0,-3-2 2 15,-1 2 0-15,-2-2-3 0,3 2 0 0,-9 0-1 16,6-3 1-16,2 1 3 0,1 2 0 0,-3-2-1 16,3-1 0-16,-3 1 0 0,0 2 0 15,3-2 1-15,0 0 0 0,3-1 1 0,-4 1-1 16,4 1 0-16,-3-2 0 0,3 1 0 0,-3 0 0 15,3-1 1-15,-3 1-1 0,0 0-1 0,0-1 0 16,0 1 0-16,-6 2 1 0,9-2 0 0,-3 2-1 16,3 0 1-16,-4 0-1 0,4 0 1 0,0 0-2 15,0 0 2-15,0-3 0 0,0 3 0 16,0 0-1-16,0-2 0 0,0 2 0 0,0-2 2 16,-3-1-1-16,0 1 0 0,3 0 1 0,-3-1-1 15,0-1 1-15,-3 2-2 0,-10-1 1 16,10 1 1-16,-3 0-2 0,0-1 2 0,-7-1-1 15,10 1 0-15,-3 1 2 0,-7 0-2 0,13-3 1 16,-3 3-1-16,0-3 0 0,-7 0-1 0,10 3 1 16,0 0-1-16,0-1 0 0,0-1 1 15,-3 1-2-15,3 3 1 0,0-2-1 0,-10 2 1 16,10 0 1-16,0 0 0 0,-3 0 0 0,0 0 0 16,-7 0-1-16,7 2 0 0,3-2 0 15,-3 5 0-15,-10-3-1 0,10 3 1 0,-3-3-1 16,-7 3 2-16,7-3 0 0,0 1-2 0,-10-1 0 15,13 0 3-15,-7 1-1 0,-2-1 1 0,6-2-1 16,-7 0 3-16,10 0 0 0,-3 0 4 0,-7 0 1 16,7 0 4-16,3 0 5 0,-4 0 2 0,-2 0 5 15,6 0 0-15,-4 0-2 0,-5-2-3 16,9-1-4-16,-4 1-6 0,-5 0-3 0,9-1-4 16,0 3 0-16,-4-2-3 0,-5 2 0 0,9-2-1 15,-4-1 1-15,-5 3-2 0,6 0-1 0,-1 0 1 16,-5 0-3-16,9 0 2 0,-4 0-1 15,-5 0 1-15,9 0 2 0,-13 0 0 0,10-2 3 16,2 0-1-16,-11-1-1 0,12 1 2 0,-7 0-2 16,-2-1 2-16,9 1-1 0,-4 0 1 15,-5 2 0-15,9 0 0 0,-1 0 1 0,-2 0 0 16,-3 0 3-16,6 2 1 0,-1 0-3 0,1 1 3 16,-9-1 0-16,12 0 2 0,-4 3 6 0,1-3 2 15,-6-2 3-15,6 3 2 0,2-3 1 16,-2 0-1-16,-9 0-1 0,9-3 1 0,-1-1-1 15,-2-1-2-15,-3 0-1 0,5-2-4 0,-2 3-4 16,-9-1 1-16,11 2 0 0,-5 0 3 0,-7 1 0 16,7 0-1-16,-7-1-1 0,-5 3-2 0,11-2 4 15,-12 2-5-15,1 0 1 0,8 0-4 16,-9 0-2-16,-3 0-2 0,1 0-1 0,-1 0-5 16,6 0-8-16,-9 2-11 0,3 1-14 0,-3 1-16 15,0-1-23-15,0 0-48 0,0 4-199 0,0-5-266 16,0 3-865-16</inkml:trace>
  <inkml:trace contextRef="#ctx0" brushRef="#br0" timeOffset="-78819.26">22399 13844 0 0,'0'0'187'0,"0"0"-35"16,0 0 10-16,0 0 29 0,0 0 7 0,0 0-4 15,0 0-22-15,0 0-31 0,0 0-31 16,0 0-19-16,0 0-13 0,0 0-8 0,0 0-8 16,-68-50-16-16,49 45-11 0,13 3-10 0,-12-1-2 15,8 1 0-15,1 2 1 0,-6 0 2 0,2 0-7 16,-2 5-5-16,5 2-8 0,-8 2-4 16,12 0 0-16,-7 3 0 0,-2 2-2 0,5-1 1 15,-8 5-3-15,12 1 1 0,-7 2 1 0,-2 0-1 16,5 0 2-16,-5 3-5 0,9-1 1 0,-4 3 1 15,1 0-1-15,3-3 6 0,3-1 0 16,0-1 0-16,3 0 1 0,3-3 0 0,6-4 2 16,0 3 5-16,1-9 8 0,11 1 11 0,-8-4 7 15,12-5 4-15,2 0 2 0,1 0-3 0,0-7-5 16,3-7-3-16,0-1-1 0,3-2-5 0,-3-6-3 16,0-2-3-16,0-3-3 0,0-1 1 15,-3-2-6-15,0-4-1 0,-12 2-3 0,9-2-2 16,-4 0 0-16,-11 0-2 0,5 6-1 0,-9-1-3 15,-3 2 0-15,-3 5-3 0,0 1-5 0,-6 3-6 16,-9 0-7-16,2 3-9 0,-12 0-7 16,1 2-5-16,-4 0 0 0,-3 6-3 0,-3-2 5 15,0 1 3-15,-4 4 6 0,4 3 6 0,-9 2 1 16,12 0-3-16,6 9-9 0,3 1-20 16,1 4-39-16,-1-4-88 0,13 4-169 0,2-5-84 15,1-4-517-15</inkml:trace>
  <inkml:trace contextRef="#ctx0" brushRef="#br0" timeOffset="-77935.59">22774 13759 411 0,'0'0'195'15,"0"0"35"-15,0 0 25 0,0 0-17 0,0 0-21 16,0 0-46-16,0 0-56 0,0 0-35 0,0 0-24 16,0 0-9-16,0 0-7 0,0 0-9 15,0 0-7-15,0 0-11 0,-3-41-3 0,3 41-1 16,0 0 5-16,3 0 2 0,-3 0 2 0,0 0 1 16,0 0-4-16,0 0-4 0,0 0-8 0,0 0-2 15,0 5 4-15,0 1 15 0,0 3 12 16,0 5 8-16,0 0 1 0,4 4-1 0,5 3-1 15,-6 0-2-15,3 1-3 0,0 2-7 0,1-1-3 16,8 0-3-16,-6 0-2 0,-2-3 1 16,5-1-5-16,-3-1-2 0,-2-6-1 0,5-3-2 15,-6-4 5-15,0-3 8 0,-3-2 11 0,1 0 7 16,8-2 3-16,-9-7-7 0,0-3-10 16,3-4-10-16,-6 0-6 0,3-2-4 0,1-1-5 15,5 1 1-15,-6-3-3 0,0 2 1 0,0 3-1 16,0-1-3-16,0 3 0 0,-3 0-1 0,7 2-3 15,2 3-1-15,-6 2-2 0,-3 4-7 0,3 1-11 16,0 2-3-16,-3 0 1 0,3 0 7 0,0 5 11 16,-3 2 4-16,0 0 2 0,3 0 1 15,1 2 2-15,5 3 2 0,-6-1 2 0,0-3-2 16,0 9 2-16,0-1 0 0,0 3-1 0,-3 2 3 16,3-1-2-16,1 0 2 0,5 3-2 0,-6 1-1 15,0-3-1-15,-3-3 1 0,3-1 4 16,0-7 0-16,-3 2 1 0,0-8 0 0,0-1 2 15,3-1 13-15,-3-2 16 0,3-5 2 0,4-6 1 16,2-4-11-16,0-6-13 0,-6-5-6 0,16-2 1 16,-10 0-1-16,7 1-1 0,-4 0 1 15,-3-1-6-15,13 0 1 0,-13 3-4 0,13 0 0 16,-3 4 2-16,-7 0-2 0,1 5-2 0,-1 4-7 16,-6 4-8-16,0 1-16 0,7 2-24 15,-10 3-37-15,0 2-59 0,0 0-204 0,-3 0-272 16,3 2-865-16</inkml:trace>
  <inkml:trace contextRef="#ctx0" brushRef="#br0" timeOffset="-77334.59">23410 14074 341 0,'0'0'128'0,"0"0"0"16,0 0 12-16,0 0 0 0,0 0 5 0,0 0 7 15,0 0-7-15,0 0-7 0,0 0-3 16,0 0 5-16,0 0 1 0,0 0-6 0,0 0-12 15,-43 120-19-15,43-102-16 0,0 3-15 0,0-2-12 16,0 2-12-16,0-5-12 0,3-3-11 0,0 1-10 16,0-5-7-16,0-4-4 0,0-1 0 15,-3-1 2-15,3-3 8 0,10-3 3 0,-10-4 0 16,3-2-8-16,-3-5-18 0,13 1-20 0,-10-3-32 16,0 0-51-16,-3 0-151 0,3 2-306 0,4 4-888 0</inkml:trace>
  <inkml:trace contextRef="#ctx0" brushRef="#br0" timeOffset="-77202.59">23506 13812 1941 0,'0'0'272'0,"0"0"-139"0,0 0-71 16,0 0-25-16,0 0-43 0,0 0-89 0,0 0-366 15,0 0-999-15</inkml:trace>
  <inkml:trace contextRef="#ctx0" brushRef="#br0" timeOffset="-59603.5">26139 13057 218 0,'0'0'106'0,"0"0"33"0,0 0 33 0,0 0 22 16,0 0 18-16,0 0 1 0,0 0-4 0,0 0-9 16,0 0-13-16,0 0-19 0,0 0-19 0,0 0-20 15,-19-14-21-15,19 14-21 0,0 0-20 16,0-2-13-16,0 2-9 0,3 0-5 0,-3 0-4 16,0 0-2-16,3 0-2 0,0 0 5 0,10 0 5 15,-4 0 3-15,-3 0 4 0,16 0-1 0,-10 2-2 16,13 0-4-16,0-2-5 0,0 2-9 15,-3-2-8-15,-1 0-6 0,7 0-6 0,-3-2-2 16,-3 2-3-16,-7 0 0 0,10-2-3 0,-3 2-2 16,-10 0-4-16,7 0-5 0,-10 0-10 0,0 0-19 15,7 0-42-15,-7 0-88 0,-6 0-195 16,10 0-342-16,-10 0-866 0</inkml:trace>
  <inkml:trace contextRef="#ctx0" brushRef="#br0" timeOffset="-59253.37">26201 13265 411 0,'0'0'233'0,"0"0"37"0,0 0 28 0,0 0 2 15,0 0-20-15,0 0-47 0,0 0-54 0,0 0-42 16,0 0-30-16,0 0-19 0,0 0-4 16,0 0 4-16,0 0 11 0,0 0 6 0,34 0-6 15,-19-3-12-15,10 3-12 0,3-4-13 0,-3 1-10 16,6-1-12-16,0 1-14 0,-3 1-6 15,3-3-7-15,3 1-4 0,-3-1-7 0,0 1-4 16,-3 1-5-16,0 1-11 0,0 0-28 0,-10 2-72 16,7 0-207-16,-6 0-464 0,-10 0-869 0</inkml:trace>
  <inkml:trace contextRef="#ctx0" brushRef="#br0" timeOffset="-52886.42">27193 13181 537 0,'0'0'467'0,"0"0"-150"0,0 0-40 0,0 0-15 16,0 0-49-16,0 0-44 0,0 0-39 0,0 0-30 16,0 0-16-16,0 0 2 0,0 0 4 0,0 0 3 15,15-29-1-15,-5 27-7 0,-1-3-7 16,10 3-8-16,-7-1-10 0,10 3-10 0,-1 0-7 16,-5 0-9-16,9 0-5 0,0 0-7 0,-4 0-7 15,-2 3-3-15,9-1-4 0,-3 0 0 0,-1-2-3 16,-8 3-1-16,9-3 0 0,-7 2-2 0,-5-2-3 15,5 0 1-15,-8 0-3 0,-4 0-6 16,6 0-8-16,-9 0-20 0,0 0-46 0,-3 0-89 16,0 0-177-16,0 0-390 0,0 2-890 0</inkml:trace>
  <inkml:trace contextRef="#ctx0" brushRef="#br0" timeOffset="-52419.82">28322 12248 981 0,'0'0'355'0,"0"0"-100"0,0 0-42 0,0 0-37 15,0 0-37-15,0 0-25 0,0 0-23 0,0 0-15 16,0 0-14-16,0 0-6 0,-121 68-6 0,108-47-3 15,-8 1-5-15,8 1-3 0,-5 10-1 16,11-3 3-16,-2 4 3 0,-3 3 3 0,9 5 7 16,-1 1 0-16,4 3-3 0,0 1-5 0,0-2-9 15,4 4-8-15,-1-4-6 0,9-3-7 16,0 0-6-16,-5-4-3 0,14 0-4 0,-5-6-2 16,6 0 0-16,-1-2-4 0,-2-2-3 0,3 0-7 15,6-2-6-15,-4-2-10 0,1-6-18 0,-9 5-27 16,8-6-40-16,-5-3-74 0,-7-1-165 0,-8-7-294 15,5-1-873-15</inkml:trace>
  <inkml:trace contextRef="#ctx0" brushRef="#br0" timeOffset="-52103.8">28684 12560 1492 0,'0'0'234'0,"0"0"-83"0,0 0 12 0,0 0 33 16,0 0-6-16,0 0-33 0,0 0-32 0,-31 144-26 15,31-109-17-15,0 2-15 0,0 1-11 16,0 0-16-16,0-1-14 0,0 0-7 0,3-5-8 16,10 0-6-16,-7-1-1 0,0-5-3 0,-3-2-3 15,7-1-8-15,-1-2-13 0,-3-5-27 0,0-2-50 16,-2-5-117-16,2-3-299 0,0-1-1060 0</inkml:trace>
  <inkml:trace contextRef="#ctx0" brushRef="#br0" timeOffset="-51853.81">29035 12746 2508 0,'0'0'223'15,"0"0"-71"-15,0 0-9 0,0 0 11 16,0 0-26-16,0 0-33 0,0 0-33 0,139-18-20 16,-111 13-20-16,0 0-8 0,0 1-7 0,0-3-6 15,0 2-5-15,0 3-12 0,-7-2-19 0,4 2-50 16,3 2-130-16,-9-3-488 0,-10 3-1008 0</inkml:trace>
  <inkml:trace contextRef="#ctx0" brushRef="#br0" timeOffset="-50086.7">29813 12516 172 0,'0'0'160'0,"0"0"20"0,0 0 35 16,0 0 16-16,0 0 0 0,0 0-19 0,0 0-31 15,0 0-27-15,0 0-25 0,0 0-19 16,0 0-17-16,0 0-13 0,0 0-14 0,22-40-12 16,-22 40-5-16,3 0-10 0,-3 0-2 0,0 0-1 15,0 0 3-15,0 0 2 0,0 0 2 16,0 0 2-16,0 0 1 0,0 0 3 0,0 0-3 15,0 0-2-15,0 0-4 0,0 0-3 0,0 0-4 16,0 0-2-16,0 0-4 0,0 0-5 0,0 0-5 16,0 0-12-16,0 0-14 0,0 3-6 15,-3 6-2-15,0 3 5 0,0 2 8 0,-4 4 4 16,1 3 2-16,3 5-2 0,3-4 0 0,0 3 3 16,0 1-1-16,0 0 2 0,0-6 0 0,9-2 0 15,1 0 2-15,-4-4 0 0,0-4 0 0,0-1 3 16,7-4 1-16,-1-5 5 0,4 0 4 15,-1-3-1-15,4-4 0 0,-7-7-4 0,13-2-6 16,-7 0-3-16,-2-2-4 0,6 0-3 0,-13-1-1 16,6-2-3-16,-5 5-5 0,-4 0-2 0,0 2-2 15,-3 4 2-15,-3 2 5 0,7 1 3 0,-7 7-4 16,0 0-13-16,0 0-10 0,-7 3-5 16,-2 6 2-16,6-1 15 0,-3 6 10 0,3 2 6 15,-7 5 4-15,7 3 2 0,3-1 0 0,0 4 1 16,0 3 0-16,9 0 2 0,-2 5-2 15,2-1 1-15,0 1 1 0,10-1-1 0,-4 0 0 16,1 1-2-16,3 0 2 0,-7-1-1 0,16 0-1 16,-6-1 1-16,-10 2-3 0,13-4 1 15,-10 2 0-15,4-1-1 0,-1 0 0 0,-5-4 0 16,-4 2 0-16,0-4 1 0,-2-2-2 0,-4-1 2 16,-3 0 0-16,0-2 2 0,-3-2 1 0,-4-3 3 15,-8 2 0-15,6-2 2 0,-13-2 1 0,10-2 0 16,-13-1 1-16,0-1 1 0,0-4 2 15,-3 1-2-15,3-4 2 0,-2-1 1 0,-1-2-1 16,-3 0-5-16,0 0 0 0,-4-7-4 0,4 0-2 16,0-2 1-16,-3-3-6 0,3-2-2 0,10 0-5 15,-4-2-10-15,0 3-8 0,10-3-20 0,-1-3-31 16,10 3-71-16,0-3-202 0,6 8-312 16,-3 2-871-16</inkml:trace>
  <inkml:trace contextRef="#ctx0" brushRef="#br0" timeOffset="-49719.65">30297 12248 1065 0,'0'0'310'16,"0"0"-67"-16,0 0 17 0,0 0 0 0,0 0-37 16,0 0-43-16,136 38-43 0,-108-24-29 15,-3 2-20-15,3 5-20 0,-3-1-11 0,-1 3-11 16,-5 0-10-16,0 3-7 0,-7 4 1 0,0-1-2 15,-2 6-3-15,-10 0-4 0,3 1-4 16,-3 3-1-16,0-1-4 0,-3 2-1 0,-7 0-2 16,-8 2-6-16,9-6-1 0,-7 1 0 0,4-5-9 15,-4-1-6-15,4-2-18 0,-7-6-29 0,7-2-61 16,2-2-143-16,-5-8-363 0,12-4-983 0</inkml:trace>
  <inkml:trace contextRef="#ctx0" brushRef="#br0" timeOffset="-48518.37">31010 12454 346 0,'0'0'253'0,"0"0"17"0,0 0 31 0,0 0 0 16,0 0-27-16,0 0-53 0,0 0-51 0,0 0-41 15,0 0-25-15,0 0-21 0,0 0-12 0,0 0-10 16,0 0-6-16,0-37-5 0,0 35-6 0,0-1-4 16,0 1-2-16,6 0-3 0,-6-1 1 15,0 3-2-15,0-2 2 0,0 0-3 0,0-1-3 16,0 1-2-16,0 2-2 0,0-2-2 0,0-1-2 15,0 3 0-15,0-2-3 0,0 0-1 0,0 2-2 16,0 0-3-16,0-2-3 0,0 2 0 0,3-3-2 16,-3 3 2-16,0 0-2 0,0-2 1 15,0 2 0-15,0 0-1 0,0-2-4 0,0 2 5 16,0 0-2-16,3 0 3 0,-3 0-1 0,0 0-2 16,0 0-1-16,0 0-1 0,0 0 3 0,0 0-3 15,0 0-1-15,0 0-1 0,0 0 1 16,0 0-6-16,0 2-1 0,-3 0 0 0,0 3-2 15,-6 4 4-15,3 0-1 0,-1 5 2 0,1 3 1 16,-9 1-1-16,12 0-1 0,-7 3 1 16,1 0 0-16,0-3 0 0,6 3 2 0,-1-5-2 15,1-1 2-15,0-3-1 0,3 0-2 0,0-5 1 16,0-3 0-16,0 1 0 0,0-3 3 16,3-2 2-16,4 0 1 0,-4 0 1 0,12-7-1 15,-2-2-1-15,-4 0-2 0,6-1-3 0,-2 0 0 16,2-2-2-16,-5 3 0 0,-1 2-2 0,0 0-3 15,-3 2-3-15,-2 1-2 0,-1 4-5 0,-3 0-4 16,6 0-1-16,-6 0 2 0,0 7 3 0,0 2 8 16,0 5 3-16,0 0 4 0,0 3 1 0,0 4 1 15,3 3-1-15,-3 1-1 0,6 1 3 16,0 3-1-16,-3-1-1 0,4 2 1 0,2-2 1 16,0-1-3-16,1-2 2 0,2-2-2 0,0 1 2 15,-2-3 1-15,11-2-1 0,-8 2 0 16,5 0-1-16,-5-2 1 0,2 0-1 0,-5 3 2 15,5-1-2-15,-3-1-1 0,-8 1 1 0,5 0 1 16,0 0-2-16,-6-3 2 0,0 0 0 0,-3 1 2 16,0 2-1-16,0-3 2 0,-6-1-2 15,-6-4 3-15,2 3 2 0,1-5-1 0,-9 1 0 16,5-3 1-16,-5-2-1 0,-4-2 0 0,6-3 4 16,-5-2-1-16,-1 0 1 0,3-4 2 0,-5-6-1 15,2-1-3-15,3-3 0 0,-6-3-5 16,1 0 0-16,2-4-2 0,3-2-2 0,1 2-5 15,2-5-6-15,1 4-13 0,2-1-28 0,4 0-43 16,6 2-76-16,3 0-172 0,0 7-368 0,0 5-864 16</inkml:trace>
  <inkml:trace contextRef="#ctx0" brushRef="#br0" timeOffset="-47802.47">30988 12083 0 0,'0'0'0'0,"0"0"1"0,0 0 32 15,0 0-7-15,0 0-6 0,0 0-9 16,0 0-10-16,0 0-5 0,0 0 0 0,0 0 3 16,0 0 0-16,0 0 0 0,0 0 0 0,0 0 0 15,-31-7 1-15,25 7 3 0,3 0 1 16,-3 0 4-16,6 0 12 0,-3 0 23 0,-1 3 40 15,4-1 44-15,-3-2 41 0,0 2 32 0,3-2 24 16,0 0 13-16,0 0 3 0,0 3-11 0,0-3-19 16,0 0-25-16,0 0-18 0,0 0-22 0,0 0-18 15,0 0-13-15,0 0-11 0,0 0-10 16,0 0-11-16,3-3-14 0,0-1-13 0,1-1-13 16,-1-2-9-16,6 0-8 0,0-2-8 0,1-3-3 15,-1 1-5-15,6-1-2 0,-2-1-4 0,2-3 1 16,-5 0 0-16,11 2-1 0,-11 2-1 0,8 0 2 15,-8 3-1-15,-1 2 1 0,3 0-3 16,-6 5 2-16,1-1-2 0,-7 3-1 0,6 0 2 16,-3 3-3-16,3 1 0 0,-3 6 1 0,0-1 2 15,-3 3 2-15,0 2 4 0,0 2 2 16,0 2 3-16,-3 1-4 0,0-6-2 0,-3 1-2 16,6-3-2-16,0 1-1 0,0-5-1 0,0 0-2 15,0 0-2-15,6-2-3 0,-3-1-11 0,3-1-27 16,-2 1-74-16,-1-1-227 0,6-1-428 15,-3 0-849-15</inkml:trace>
  <inkml:trace contextRef="#ctx0" brushRef="#br0" timeOffset="-46419.69">31565 12767 17 0,'0'0'120'0,"0"0"37"0,0 0 77 0,0 0 67 15,0 0 24-15,0 0-22 0,0 0-42 0,0 0-49 16,0 0-28-16,0 0-19 0,0 0-6 0,0 0-11 16,0 0-17-16,0 0-19 0,87-80-18 15,-66 57-13-15,14-1-16 0,-11 1-13 0,7-3-16 16,0 2-10-16,0-2-12 0,3 3-7 0,-9 0-5 16,0 2-2-16,-3 4 0 0,-7-2-5 15,7 0-3-15,-13 8-5 0,7-3-9 0,-7 2-17 16,-3 5-20-16,-6 3-41 0,7-3-72 0,-7 4-149 15,0 1-267-15,0 2-917 0</inkml:trace>
  <inkml:trace contextRef="#ctx0" brushRef="#br0" timeOffset="-46169.69">31763 12371 1057 0,'0'0'346'0,"0"0"-131"0,0 0-38 16,0 0 7-16,0 0-6 0,0 0-22 15,0 0-21-15,0 0-19 0,-24 119-16 0,24-88-7 16,9-4-7-16,-3 4-9 0,3-2-14 0,1 1-17 16,5-4-14-16,-2 4-15 0,2-8-8 0,1 1-5 15,2-2-5-15,-2-2-10 0,9-3-15 16,-10-4-30-16,1-4-65 0,5-1-171 0,-8-3-405 15,-4-1-870-15</inkml:trace>
  <inkml:trace contextRef="#ctx0" brushRef="#br0" timeOffset="-45653.14">32278 12833 168 0,'0'0'373'0,"0"0"-100"0,0 0 6 0,0 0 15 16,0 0-16-16,0 0-29 0,0 0-42 15,0 0-37-15,0 0-23 0,0 0-23 0,0 0-18 16,0 0-20-16,0 0-17 0,0 0-18 0,-6 132-12 16,6-118-13-16,0 0-8 0,3-3-5 0,0-1-7 15,0-1-1-15,-3-4-1 0,6 1 1 0,-3-3-5 16,4-1-3-16,-7-2-8 0,3 0-7 15,0-5-24-15,3-4-47 0,-3 0-95 0,6-3-207 16,-2 1-278-16,-4 4-833 0</inkml:trace>
  <inkml:trace contextRef="#ctx0" brushRef="#br0" timeOffset="-45520.12">32408 12401 1834 0,'0'0'129'0,"0"0"-66"15,0 0-32-15,0 0-39 0,0 0-73 0,0 0-189 16,0 0-261-16,0 0-636 0</inkml:trace>
  <inkml:trace contextRef="#ctx0" brushRef="#br0" timeOffset="-43736.97">21159 15013 314 0,'0'0'246'16,"0"0"-40"-16,0 0 19 0,0 0 4 0,0 0-18 15,0 0-39-15,0 0-38 0,0 0-25 0,0 0-10 16,0 0 5-16,0 0-11 0,0 0-22 0,9-9-26 15,-9 7-18-15,0 0-12 0,0-1 2 16,0 3 0-16,0-2 1 0,0 0-1 0,0 2-3 0,0-3-2 16,0 3-1-16,0-2 1 0,0 2 3 15,0 0 1-15,0 0 4 0,0 0-1 0,0 0 4 16,0 0 3-16,0 0 2 0,0 0 4 0,0-1 0 16,0 1 7-16,0 0-8 0,0 0-7 15,0-3-6-15,0 1-6 0,0 0-4 0,0 2 2 16,0-3-2-16,-6 1-1 0,6 0-1 0,-3-1-2 15,3 1 0-15,-3 0-3 0,3-1 1 0,-3 3 0 16,0-2-6-16,-3 2 0 0,-7 0-5 16,7 0 1-16,0 0 1 0,-13 0 4 0,13 0-1 15,-6 5 0-15,-7-1 2 0,-3 1-5 0,10 2 6 16,-10 1 0-16,7-1 0 0,-4 5 2 0,-6 2-1 16,13 0 2-16,-10 2 2 0,7 3-2 15,-4-1 1-15,-6 2-2 0,13 1 0 0,-7 2 0 16,10 0 0-16,-4 1 1 0,1-5-1 0,12 2 1 15,-3-2 0-15,3 0 1 0,0-1 1 16,3-4 4-16,9-5 1 0,4 2 5 0,-1-4 4 16,7 0 3-16,3-7 3 0,3 0 0 0,3-2-2 15,0-8-1-15,3-5-4 0,0-1-2 0,10-5-4 16,-10-2-1-16,3-1-5 0,-3-2-1 0,-3-5-3 16,0 1 2-16,-3-5-2 0,3 4 0 15,-6-9-1-15,-7 8 0 0,1-2 1 0,-7 2-1 16,1-1-3-16,-7 3-4 0,-6 1-5 0,0 1-9 15,-13 0-15-15,-5 0-21 0,-1 4-22 0,-2-2-28 16,-7-2-30-16,-6 3-44 0,3 0-53 0,-13 2-53 16,7 0-76-16,0 2-25 0,-7 4 39 15,4 6 82-15,9 4 116 0,6 4-55 0,16 3 81 0</inkml:trace>
  <inkml:trace contextRef="#ctx0" brushRef="#br0" timeOffset="-41818.65">22130 14639 0 0,'0'0'0'0,"0"0"0"0,0 0 2 16,0 0 44-16,0 0 9 0,0 0 19 16,0 0 26-16,0 0 31 0,0 0 7 0,0 0-2 15,0 0 0-15,0 0 2 0,0 0 14 0,0 0 13 16,24-5 4-16,-24 3 0 0,3 0-11 0,-3-1-8 15,4-1-20-15,-4 4-21 0,0-5-21 16,0 1-16-16,0-1-20 0,0 0-11 0,0 1-7 16,0-3-7-16,0 0-6 0,0 4-3 0,0-4-5 15,0 3-6-15,0-3 1 0,-4 2-5 0,1 0-3 16,-3 1-6-16,-6 1-4 0,9 1-3 16,-4 0-4-16,1 2-5 0,-9 0-1 0,12 0-1 15,-7 0 1-15,4 2 1 0,-9 3 0 0,8-1 3 16,-5 3 4-16,3 0 4 0,3 0 3 15,-1 0 4-15,-2 3 0 0,-3-1 1 0,9-2 2 16,-4 2 4-16,-2 0-1 0,0 1 3 0,6 0 2 16,0 0 1-16,-4-1 3 0,4 0-1 0,-6 3 3 15,6-3-4-15,0 0 1 0,3 1 3 16,-3 1-3-16,0 1 3 0,-1 2 0 0,4-4 0 16,-3 7-1-16,0-3-2 0,-9 4 0 0,9-2 0 15,3 3-2-15,-6 0 1 0,-1-2-2 0,-5 4 2 16,6-2-2-16,0-1 2 0,-7 1 1 15,1 2-3-15,2-4 2 0,-8 6-2 0,5-4-1 16,-5 2 0-16,5 0-1 0,-5-5-1 0,2-1 3 16,-2-1-1-16,-4-4 0 0,10 4 1 0,-10-5 1 15,9 0-2-15,-8-2 2 0,2-2-2 0,7-1-3 16,-10-1-1-16,13-1 0 0,-7 0-1 16,4-2 0-16,-1 0-1 0,-2 0 0 0,9 0-1 15,-4-2-1-15,-2 0 1 0,6-1-2 0,0 1 1 16,3 0 1-16,-1-1 1 0,-2 1 2 0,0 0-1 15,6 2 1-15,-3-5-2 0,3 5-3 16,0-2-3-16,0-3-4 0,3 3-3 0,3-3 2 16,4-2 2-16,-4 3 1 0,-3-6 4 0,9 6 0 15,1-3 0-15,-7 0 2 0,6 0-1 0,4 1 0 16,-7-1 3-16,10 2-1 0,-7-2 2 16,10 3 0-16,-10-1 0 0,7 3 1 0,-7 2 0 15,7 0 1-15,-1 0 1 0,-5 2 2 0,5 5 1 16,-5 2 0-16,2 3-1 0,-2-2 0 15,-4 4-2-15,10 3 1 0,-10 3 0 0,9-1 0 16,-11 2-2-16,11-1 1 0,-5 3-3 0,-1-4 2 16,7 2 0-16,-1-3-1 0,-2-4 1 0,9-1-1 15,-1-1 2-15,-5-3 3 0,3-4-4 0,6 1-1 16,0 1-2-16,-4-4-1 0,4-1-2 0,-9 0-7 16,6 1-23-16,3-1-63 0,-10 0-299 15,-5-2-1101-15</inkml:trace>
  <inkml:trace contextRef="#ctx0" brushRef="#br0" timeOffset="-40519.24">20713 15791 500 0,'0'0'159'16,"0"0"-15"-16,0 0-15 0,0 0-7 16,0 0 8-16,0 0-6 0,0 0-9 0,0 0-18 15,0 0-23-15,0 0-22 0,0 0-15 0,0 0-13 16,0 0-8-16,0 0-6 0,0-19-2 0,0 19 16 16,0 2 17-16,6 0 19 0,-6 3 11 15,3-3-5-15,0 1-1 0,-3-1-3 0,3-1-1 16,-3-1-2-16,0 2-4 0,3-2-5 0,-3 3-5 15,0-3 0-15,3 0-2 0,-3 0 1 0,0 0-3 16,0 0-2-16,0 0-1 0,0 0-4 0,0 0-1 16,0 0 0-16,0 0 0 0,0 0-2 0,0 0 1 15,0 0-1-15,0 0-1 0,0 0-3 16,0 0-1-16,0 0-3 0,0 0 0 0,0 0-4 16,0 0-1-16,0 0-5 0,0 0 0 0,0 0 2 15,0 0-3-15,0 0 2 0,6 0-6 16,-6 0 1-16,7-3-5 0,-4 1 0 0,3-1-3 15,-3 0 2-15,9-1-1 0,1-1 0 0,-4 3 0 16,13 2 2-16,3 0-3 0,-7 0 1 0,10 0 1 16,9 0 0-16,1 0 2 0,2 2-3 15,0 5 4-15,10 1-1 0,-4 1 1 0,4 1 1 16,0 4 1-16,-4-3-1 0,10 1 2 0,0-3-4 16,-4-2 0-16,-5-2-1 0,9-1-1 0,0-1 3 15,-7-3-2-15,4 0 1 0,3 0-2 16,-4-5-1-16,-8-2 0 0,9-4-3 0,-16-1 0 15,9-4-6-15,-9-1-8 0,-6 3-24 0,-3 4-35 16,0-2-93-16,-12 1-219 0,5 4-340 0,-17 2-857 16</inkml:trace>
  <inkml:trace contextRef="#ctx0" brushRef="#br0" timeOffset="-37799.85">21047 16593 68 0,'0'0'144'0,"0"0"-2"0,0 0 24 16,0 0 30-16,0 0 4 0,0 0 7 0,0 0-2 16,0 0-7-16,0 0-2 0,0 0-21 0,0 0-21 15,0 0-18-15,-12-25-10 0,12 18-13 0,-3 2-13 16,0 1-9-16,3-1-18 0,-6 1-17 15,-1 1-16-15,-2 1-13 0,3 0-14 0,-3 2-5 16,-10 0-5-16,7 0-5 0,-10 7-1 0,-3 2-2 16,10 5-2-16,-7 4 0 0,-3 0-1 0,6 5 1 15,1-2 3-15,-7 5-3 0,13-5 2 0,-7 5-2 16,10 0 2-16,-7 2-1 0,13-3 1 16,3 0 0-16,0-2 2 0,3-7 3 0,16-4 0 15,-10-3 9-15,16-4 4 0,-3-5 9 0,2 0 7 16,1-9-1-16,9-8-3 0,4-4-4 0,-7-3-4 15,0-6-4-15,3-3-4 0,-6-2-5 16,0-1 3-16,-10-8-5 0,7 2 2 0,-3-3-2 16,-10 1 0-16,4 3-3 0,-10 1 1 0,-3 3-1 15,-3 1-5-15,-3-1-7 0,-16 4-9 16,4 1-9-16,-10 0-17 0,-6-2-19 0,-3 3-22 16,-13 0-24-16,7 1-22 0,-7 6-17 0,1 1-4 15,-4 9 20-15,13 7 25 0,6 5-1 0,0 4-85 16,6 5-168-16,16-2-838 0</inkml:trace>
  <inkml:trace contextRef="#ctx0" brushRef="#br0" timeOffset="-36819.85">21485 16379 1006 0,'0'0'319'0,"0"0"-50"0,0 0-26 0,0 0-24 16,0 0-30-16,0 0-34 0,0 0-31 0,0 0-29 16,0 0-17-16,0 0-18 0,0 0-21 0,0 0-19 15,0 0-16-15,-13-41-8 0,7 46-2 16,6 4 2-16,-3 4 7 0,3 1-1 0,-3 4 1 16,3 1 2-16,0 4-2 0,0-2 6 0,0 1 2 15,0 1 0-15,0 3 0 0,0-5 3 0,0-5-2 16,0 0 1-16,0-5 2 0,3-2 0 0,0-2 3 15,3-2 1-15,0-3 2 0,-2 0 1 16,-1-2 6-16,0 0 3 0,0 0 3 0,-3-2-6 16,3-3-8-16,6-2-5 0,1 0-3 0,-4 1-5 15,-3 0-2-15,0-1 0 0,6 0-2 16,1 2 0-16,-7 0-2 0,0 3-3 0,0 0 2 16,-3-1 1-16,3 1-2 0,0 2-3 0,-3 0 2 15,6-2-2-15,-6 2 2 0,0 0 3 0,0-3 0 16,6 1 1-16,-6-2 1 0,4-1 0 15,2-4-4-15,-3-3 3 0,3-4-2 0,10-1 2 16,-10 0-3-16,6-2 2 0,1 1-4 0,-4-1 3 16,9 1 1-16,-8-1-1 0,-4 7 2 15,9 0 0-15,-5 2-2 0,-7 3 2 0,0 3 0 16,3 1-4-16,-6 3 3 0,0 0-4 0,0 0 3 16,0 0-2-16,0 0-3 0,0 0 2 0,-6 5 0 15,3 2 4-15,0-2 0 0,3-1-2 0,-3 1 2 16,3-1 3-16,-3 1-1 0,-1-4-2 0,4 4 0 15,-3-3 0-15,-3 3 0 0,6 0 1 16,-6 2 0-16,6-3-2 0,-3 6 6 0,0-1-5 16,3 2 3-16,-3 3-3 0,-4 0 0 0,-2 5 4 15,3-2-1-15,0 4-1 0,6 0-2 0,-3 0 1 16,3 0-2-16,0 0 2 0,0-4-2 16,0 0 3-16,0-3-1 0,0 0 0 0,0-7 0 15,3 0 0-15,-3-3 0 0,3-1 5 0,6-3 4 16,0 0 0-16,-2 0 4 0,-4-5-2 15,9 0-1-15,1-2-2 0,-7-4-4 0,6-1 0 16,1-4-1-16,-4-3 1 0,9-3-3 0,-8 1 0 16,5-2 0-16,-5-3-3 0,-4 5 2 0,9-1-2 15,-5 1 4-15,-7-2-2 0,3 5 0 16,6 1-3-16,-9 1-6 0,0 3-5 0,4 2-4 16,-7-1-12-16,3 0-19 0,0 8-42 0,3 1-91 15,0 1-171-15,-3 0-373 0,1 2-859 0</inkml:trace>
  <inkml:trace contextRef="#ctx0" brushRef="#br0" timeOffset="-36453.74">21999 16791 467 0,'0'0'135'0,"0"0"-66"0,0 0 38 0,0 0 49 15,0 0 40-15,0 0 16 0,0 0-2 16,0 0-23-16,0 0-19 0,-21 129-26 0,21-111-25 16,-3 0-24-16,3-1-21 0,0-3-18 0,0-3-20 15,0 1-14-15,0-5-11 0,0 0-7 0,0-2-2 16,0-1-11-16,3-4-17 0,-3 0-31 0,0 0-93 16,3-2-293-16,0-3-981 0</inkml:trace>
  <inkml:trace contextRef="#ctx0" brushRef="#br0" timeOffset="-36303.9">22068 16533 2064 0,'0'0'314'0,"0"0"-111"16,0 0-49-16,0 0-31 0,0 0-46 0,0 0-34 15,0 0-33-15,0 0-19 0,0 0-16 0,0 0-16 16,0 0-34-16,0 0-103 0,0 0-325 0,0 0-1045 15</inkml:trace>
  <inkml:trace contextRef="#ctx0" brushRef="#br0" timeOffset="-35369">22650 15488 107 0,'0'0'281'16,"0"0"-33"-16,0 0-4 0,0 0-5 16,0 0-14-16,0 0-9 0,0 0-28 0,0 0-26 15,0 0-26-15,0 0-32 0,0 0-28 0,0 0-26 16,0 0-17-16,0 0-11 0,-58-26-3 0,51 40-4 16,-8 0 2-16,2 5 0 0,-5 6 0 0,5 2-2 15,-8 3 8-15,11 8 3 0,1 1 11 16,-6 4 12-16,12 1 8 0,-1 2 2 0,1 0-6 15,3-2-9-15,3-5-14 0,1-2-9 0,2-7-9 16,6-1-6-16,-3-3-4 0,1-3-4 0,8-4-8 16,-8-1-6-16,5-4-27 0,-6-3-55 0,4-2-142 15,-1-2-316-15,-9-2-955 0</inkml:trace>
  <inkml:trace contextRef="#ctx0" brushRef="#br0" timeOffset="-34486.66">22899 15746 424 0,'0'0'277'0,"0"0"6"0,0 0 5 0,0 0-7 0,0 0-32 16,0 0-46-16,0 0-44 0,0 0-41 16,0 0-31-16,0 0-25 0,0 0-20 0,0 0-15 15,0 0-10-15,-10-14-4 0,10 23-3 0,-3 1 2 16,-3 4 0-16,0 2 2 0,0-1 4 0,-1 1 1 15,7 3 1-15,-6 2 2 0,0-5 1 16,-3 3 2-16,2-5 1 0,7-4-4 0,0-3-2 16,0 0-4-16,0 0-1 0,0-5-1 0,0 1 3 15,0-3 3-15,4 0 6 0,8 0 2 16,-6-7-3-16,0 0-7 0,7-3-9 0,-4 0-2 16,0 3-8-16,-2-2 0 0,5-1-2 0,-6 3-3 15,0 3-3-15,1 1-2 0,5 3-4 0,-3 0-2 16,-6 3 4-16,13 1 2 0,-10 8 3 15,0 2 3-15,0 3 3 0,7 2 0 0,-7 4 1 16,0 3 1-16,0-1 0 0,7 2 0 0,-7 1-1 16,0 0 1-16,-3-2 0 0,0 0 1 15,10-2 0-15,-10-3 0 0,0 2-2 0,0-2 0 16,0-5-1-16,-3-1 2 0,0 1 2 0,0 1-1 16,0-6 3-16,0 1-2 0,0-3 5 0,0 1-1 15,-3-3 0-15,-3 0-1 0,-3-3 1 0,-4 1-1 16,4-3-2-16,-10-1-1 0,10-1-3 0,-13 0 3 15,10 0-3-15,-10 0 2 0,1-6-6 16,5 0-2-16,-6-6-3 0,-2 0-13 0,8-2-24 16,-6-2-43-16,-2-3-61 0,11-2-87 0,-9 4-92 15,13 1-60-15,-6 2-118 0,11 7-604 0</inkml:trace>
  <inkml:trace contextRef="#ctx0" brushRef="#br0" timeOffset="-34219.66">23339 16158 686 0,'0'0'513'0,"0"0"-188"15,0 0-67-15,0 0-49 0,0 0-45 0,0 0-25 16,0 0-32-16,34 117-18 0,-50-96-18 0,10 0-21 16,-6 0-14-16,-7 0-20 0,-6 1-15 0,10-3-12 15,-7-3-11-15,-6 0-19 0,3-2-28 0,10 0-45 16,-7-2-103-16,7-4-202 0,-1-4-191 0,13 1-551 0</inkml:trace>
  <inkml:trace contextRef="#ctx0" brushRef="#br0" timeOffset="-33502.56">23534 15808 0 0,'0'0'231'0,"0"0"-12"0,0 0 28 0,0 0-4 16,0 0-22-16,0 0-18 0,0 0-10 16,0 0-11-16,0 0-15 0,0 0-19 0,0 0-25 15,0 0-18-15,0 0-15 0,0 0-14 0,3-32-17 16,-3 32-22-16,-3 5-19 0,0 2-9 15,-3 1-3-15,3 4 5 0,-10 2 6 0,7 0 5 16,3 0 4-16,-3 2 3 0,0 0 4 0,-7 0 4 0,10-1 2 16,3-3-1-16,0 0-3 0,0-3-6 15,0-2-6-15,0-2 1 0,3-3 4 0,0-2 4 16,13 0 4-16,-10-2-4 0,3-3-9 16,7-4-10-16,-7-3-9 0,10 0-5 0,-7-2-4 0,-6 6-8 15,13-3-4-15,-16 1-4 0,13 3-3 16,-10 5-2-16,0 0-1 0,-3 2 1 0,0 2 4 15,10 10 8-15,-10-1 7 0,0 2 4 0,0 6 2 16,0 2 2-16,0-3 0 0,-3 8 5 16,3-3-3-16,10 2 1 0,-10 0 0 0,0 1-2 15,3-3 3-15,-3 1 0 0,0 0 0 0,0-3-2 16,7-3 0-16,-7 3 0 0,0-5-2 0,0 0-1 16,-3 0 3-16,0-2-3 0,0-3 3 15,0 3-1-15,-3-4 3 0,-3-3 1 0,-7 0-2 16,7-3 2-16,-6 1-4 0,-4 0 0 0,7-1-1 15,-13-1-1-15,10-3-1 0,-7 0-2 0,7 0-2 16,-7-3-1-16,7-4-8 0,-7-4-22 16,-3-1-43-16,13-7-97 0,-13-2-198 0,16 3-308 15,0 6-831-15</inkml:trace>
  <inkml:trace contextRef="#ctx0" brushRef="#br0" timeOffset="-33103.21">23469 15659 1210 0,'0'0'357'0,"0"0"-45"0,0 0-21 15,0 0-43-15,0 0-53 0,0 0-54 0,0 0-38 16,0 0-31-16,0 0-16 0,0 0-8 0,0 0-7 16,0 0-9-16,0 0-12 0,0 0-7 0,87-84-3 15,-75 75-7-15,7 3 1 0,-13-1-2 16,13 2-1-16,-13 3-4 0,0 2 0 0,0 0-1 15,7 2-1-15,-10 5 2 0,0 1 0 0,0 2 3 16,0 1-1-16,-3 6 0 0,0-3 3 0,0 2-1 16,-3 0-4-16,3-2 0 0,-3-1-6 15,3 1-5-15,-3-2-18 0,3-1-24 0,0 1-63 16,0-5-152-16,0-3-355 0,0 1-949 0</inkml:trace>
  <inkml:trace contextRef="#ctx0" brushRef="#br0" timeOffset="-32786.38">24027 15370 1050 0,'0'0'254'15,"0"0"-66"-15,0 0 35 0,0 0 6 0,0 0-6 16,0 0-23-16,0 0-19 0,134 95-21 0,-116-72-30 16,7 0-29-16,0 5-29 0,-4 1-27 0,-5 1-21 15,3 5-11-15,-10 2-6 0,-6-3-4 16,0 6-3-16,-3-3 2 0,0 1-3 0,-3-3 1 16,-6-5 0-16,-7-1 1 0,4-1-3 0,-10-4 0 15,7-1-2-15,-7-2-7 0,-3-6-6 16,10-1-16-16,-4 0-22 0,-3-7-62 0,10 2-125 15,2-4-286-15,-2-3-1032 0</inkml:trace>
  <inkml:trace contextRef="#ctx0" brushRef="#br0" timeOffset="-32419.83">24557 15636 1755 0,'0'0'394'0,"0"0"-237"0,0 0-54 15,0 0 11-15,0 0 8 0,0 0 3 0,0 0-19 16,0 0-19-16,0 0-17 0,0 0-13 0,131-7-12 16,-103 7-13-16,-4 2-11 0,7 0-10 0,-12-2-5 15,6 3-6-15,-4-1-10 0,-8-2-12 16,5 5-24-16,-11-3-60 0,-1 3-158 0,3-3-381 15,-6 0-958-15</inkml:trace>
  <inkml:trace contextRef="#ctx0" brushRef="#br0" timeOffset="-32253.82">24663 15753 2063 0,'0'0'371'0,"0"0"-153"0,0 0-35 0,0 0-38 15,0 0-37-15,0 0-33 0,136 21-26 16,-120-19-21-16,5 1-22 0,-11 1-18 0,11-1-31 16,-14 0-93-16,-1 2-326 0,6-3-1181 0</inkml:trace>
  <inkml:trace contextRef="#ctx0" brushRef="#br0" timeOffset="-1754.25">25516 15117 103 0,'0'0'243'0,"0"0"-103"0,0 0 21 15,0 0 18-15,0 0 7 0,0 0 2 16,0 0-13-16,0 0-17 0,0 0-11 0,0 0-13 16,0 0-5-16,0 0-8 0,-10-66-13 0,7 63-10 15,3 1-10-15,0 2-8 0,-3-2-6 0,3 2-8 16,-9 0-15-16,6 0-14 0,-1 2-16 0,1 3-9 15,-6 4-4-15,-6 3-1 0,8 4-1 16,-5 4 5-16,-4 1-5 0,4 2 0 0,-7 5 0 16,7 2-1-16,-3 6 4 0,2 6 4 0,-5 6 9 15,11 5 5-15,-11 6 3 0,12 6 2 16,2 2-3-16,-2-2-3 0,9-1-4 0,-3-4-5 16,3-5-4-16,4-9-2 0,8-5-3 0,-2-6 0 15,5-5 1-15,-2-9-1 0,5 1 2 0,4-5 2 16,-9-3 1-16,8-5-2 0,1-2-2 15,0-3 0-15,-9-1-4 0,8-1-1 0,-5-2-2 16,-7 0 0-16,4 0-6 0,-7 0-8 0,-3-2-20 16,-2-1-42-16,-4 1-86 0,3 0-263 0,-3 2-1163 15</inkml:trace>
  <inkml:trace contextRef="#ctx0" brushRef="#br0" timeOffset="1731.07">25866 15290 177 0,'0'0'100'16,"0"0"24"-16,0 0 58 0,0 0 49 0,0 0 23 16,0 0-14-16,0 0-30 0,0 0-35 0,0 0-23 15,0 0-17-15,0 0-13 0,0 0-10 0,0 0-15 16,0 0-12-16,0-30-12 0,0 28-8 16,0 2-6-16,0 0-5 0,0 0-4 0,0 0-7 15,0 0-8-15,0 0-9 0,0 0-8 0,0 0-10 16,0 0-7-16,0 0-9 0,0 2-2 0,-9 3 1 15,9 4 4-15,-4 3 6 0,1 4 1 0,3 0 1 16,-6 4 0-16,3 1 1 0,0 4-4 16,0 1 0-16,3-5-1 0,0 1-1 0,0-3 1 15,0-3 1-15,0-4 2 0,6-3 1 0,-3-5 2 16,3 1 4-16,1-5 7 0,11 0 4 0,-12 0 5 16,13-7-1-16,-7-2-4 0,4-5-3 15,-4 2-6-15,4 1 0 0,-7-6-3 0,-3 5-3 16,10-2 0-16,-10 0-1 0,0 0-3 0,-3 4 0 15,-3 1 0-15,3 0-1 0,-3 4 1 16,4 3-1-16,-4 0-3 0,0 2-8 0,0 0-10 16,0 2 0-16,0 9 3 0,-4 3 9 0,4 3 9 15,0 1 0-15,0 3-2 0,0 4 0 0,0 3-1 16,4-1 1-16,8 8 2 0,-3-3 0 16,-6 3 0-16,16-1 0 0,-7 0 0 0,7 1 2 15,-7 0-4-15,10-1 2 0,0-2-1 0,-7 1 1 16,10-5 2-16,-3-2-3 0,-4-2-1 0,7 1 1 15,-3-1-2-15,-10-1 1 0,10-3 1 16,-13 3-1-16,7-2 1 0,-7 0 1 0,-6 2-5 16,0-1 0-16,-3-1 4 0,0 0-3 0,-3 0-3 15,-6-3 3-15,-13 1-1 0,4-4 1 0,-4 1 4 16,-6 1-2-16,-3-3 3 0,-3-3 0 0,-10-4 5 16,10 0-3-16,-3-4 0 0,-3-3 4 15,-4 0 2-15,7-7 3 0,-3-3 6 0,0-4-5 16,2-2-2-16,7 0 4 0,3-3-11 0,13 4 7 15,-4-1-2-15,7 0-7 0,3-1-8 0,6 1-29 16,3 0-51-16,3 2-132 0,12 3-371 16,-12 7-958-16</inkml:trace>
  <inkml:trace contextRef="#ctx0" brushRef="#br0" timeOffset="2131.26">26405 15509 1813 0,'0'0'302'0,"0"0"-117"16,0 0-29-16,0 0 15 0,0 0 7 0,0 0-15 15,0 0-33-15,0 0-36 0,0 0-29 16,134 4-23-16,-106-4-19 0,-7-2-14 0,7 0-5 0,0-3-7 16,3 3-10-16,0-3-10 0,0 3-30 15,0 0-62-15,-3-1-121 0,0 1-282 0,-16 2-957 0</inkml:trace>
  <inkml:trace contextRef="#ctx0" brushRef="#br0" timeOffset="2914.15">27286 15313 316 0,'0'0'335'0,"0"0"-45"16,0 0 27-16,0 0 2 0,0 0-19 0,0 0-42 16,0 0-51-16,0 0-34 0,0 0-26 0,0 0-24 15,0 0-20-15,0 0-26 0,0 0-30 16,-6-34-22-16,3 34-15 0,-4 7-7 0,4 2 1 15,-9 3 3-15,9-1 4 0,-3 7-1 0,3-2 0 16,-1 2 0-16,1-1-2 0,-6-1-8 0,9 0-2 16,0-4 4-16,0-3-5 0,9-3 6 15,-2-1 2-15,-1-3 3 0,-3-2 4 0,12 0 3 16,-5-2-1-16,-4-4-3 0,9-3-4 0,-2-3 1 16,-7 0-2-16,6 1-1 0,-5 1-2 0,-1 3-5 15,-3 0-3-15,0 3-1 0,3 1-3 16,-6 1-9-16,6 2-3 0,-6 2-1 0,4 5 5 15,-4 3 7-15,3 4 9 0,-3 4-8 0,0-1 4 16,3 2 0-16,-3 5 0 0,3 1 4 0,-3 1-2 16,6 2 1-16,3-2-5 0,-2 5 0 0,2-1 0 15,-6 1-5-15,16-1 2 0,-10 3 1 16,-3 0 2-16,13-4 0 0,-10-1-1 0,6-1 2 16,-2-3-1-16,2-1 0 0,-2-3-1 0,-1 1 3 15,1-3-2-15,-7 1 2 0,0 0 2 0,3-3-1 16,-6-3 1-16,0-2 1 0,-3 1 3 15,-3-3-1-15,0-2 4 0,-12-2 0 0,5-1 1 16,-8-4 1-16,2 0-1 0,-5 0 1 0,-4-4 1 16,-6-1 4-16,0-7-1 0,3 3 1 15,-3-2-3-15,-3-6-7 0,3 0-2 0,-3 1-8 16,0-8-11-16,3 3-20 0,6 0-30 0,0 4-39 16,16-4-88-16,-7 5-196 0,10 2-250 0,6 7-846 0</inkml:trace>
  <inkml:trace contextRef="#ctx0" brushRef="#br0" timeOffset="3447.16">27252 15090 848 0,'0'0'314'16,"0"0"-25"-16,0 0 6 0,0 0-18 15,0 0-46-15,0 0-35 0,0 0-32 0,0 0-29 16,0 0-17-16,0 0-10 0,0 0-12 0,0 0-15 16,0 0-8-16,0 0-14 0,-9-14-10 0,9 12-12 15,0 2-9-15,0-5-8 0,3 1-5 0,3-1-5 16,-3-4 0-16,9-1-1 0,-2-1-2 0,-4-1-2 15,12 1 0-15,-5-1-1 0,9 1-2 16,-10 0-2-16,10 1-2 0,-4 1 0 0,-2 5 0 16,-1-1 4-16,1 3 0 0,-1 2-3 0,-2 0-2 15,-7 7 3-15,6 0-4 0,-5 4 0 0,-1 3-1 16,-6 1 1-16,3 4 1 0,-3-1 1 16,0-1-2-16,0 1-3 0,-3-1-6 0,3-1-11 15,0-6-16-15,-3 2-21 0,3-5-43 0,0-2-68 16,0-1-126-16,0-1-330 0,0-3-967 0</inkml:trace>
  <inkml:trace contextRef="#ctx0" brushRef="#br0" timeOffset="3780.03">27810 14769 1472 0,'0'0'486'0,"0"0"-295"0,0 0-19 16,0 0 19-16,0 0-29 0,0 0-37 16,0 0-32-16,127 51-20 0,-108-37-11 0,9 3-4 15,-4 4-4-15,1-2-6 0,-3 2-7 0,0 5-7 16,-1-1-9-16,1 2-6 0,-10 1-2 0,1 5-1 15,-4-3-1-15,-3-1-3 0,-6 6 1 16,0 0 0-16,-3 2-2 0,-3 1 0 0,-9 4-2 16,2-1-3-16,-5 1-8 0,-1 0-2 0,3-2-10 15,-5 0-16-15,8-1-19 0,-5-5-57 16,8 1-136-16,1-12-422 0,-3-6-996 0</inkml:trace>
  <inkml:trace contextRef="#ctx0" brushRef="#br0" timeOffset="4882.36">28511 15534 0 0,'0'0'150'0,"0"0"-53"16,0 0 33-16,0 0 44 0,0 0 26 0,0 0 9 16,0 0 4-16,0 0-6 0,0 0 2 15,0 0-3-15,0 0-17 0,0 0-24 0,-31 27-23 16,40-30-24-16,-3-7-15 0,0 3-12 0,10-2-12 16,-4-3-12-16,1 3-10 0,5-5-6 0,1 3-5 15,0-6-6-15,8 1 1 0,1-1-3 0,0-2-9 16,3-2-3-16,3 0-11 0,-3 0-3 15,0 0-8-15,0 1-2 0,-3 2-4 0,3 2-4 0,-6-1-3 16,-3 3-8-16,-7 3-14 0,1-1-26 16,-7 5-53-16,-3 1-137 0,1 4-326 0,-7 0-988 15</inkml:trace>
  <inkml:trace contextRef="#ctx0" brushRef="#br0" timeOffset="5147.88">28663 15173 708 0,'0'0'268'0,"0"0"-96"0,0 0 55 0,0 0 61 15,0 0 2-15,0 0-47 0,0 0-68 0,0 0-57 16,52 145-43-16,-42-118-23 0,-1 3-16 16,-3 0-6-16,0 1-17 0,-2-5-8 0,8 0-6 15,-6 2-10-15,3-5-6 0,-5-1-18 0,8-3-41 16,-3-3-123-16,-3-4-365 0,-6-5-924 0</inkml:trace>
  <inkml:trace contextRef="#ctx0" brushRef="#br0" timeOffset="5835.75">29205 15697 549 0,'0'0'241'0,"0"0"-1"16,0 0 16-16,0 0 4 0,0 0-13 0,0 0-27 15,0 0-33-15,0 0-24 0,0 0-27 16,0 0-19-16,0 0-26 0,0 0-31 0,0 0-20 15,0 0-21-15,7-43-14 0,-7 43-7 0,0 0-3 16,0 7 3-16,0 2 6 0,0 4 6 16,-7 4 1-16,4 6-5 0,0 0 0 0,-3 3-2 15,3 0-3-15,-6 0 1 0,2-3-4 0,7-2 4 16,-3-2-2-16,3-5 0 0,-3-4 0 0,3-1 1 16,0-2-1-16,0-2-1 0,0-3-2 15,3 1-4-15,0-3 0 0,-3 0-4 0,7-5-11 16,5-2-24-16,-6-2-34 0,0-4-52 0,10 1-108 15,-7 1-189-15,-3-3-147 0,1 9-737 0</inkml:trace>
  <inkml:trace contextRef="#ctx0" brushRef="#br0" timeOffset="5999.01">29326 15325 1855 0,'0'0'274'16,"0"0"-101"-16,0 0-47 0,0 0-38 0,0 0-39 16,0 0-47-16,0 0-58 0,0 0-139 15,0 0-839-15,0 0-248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15:33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3736 16294 0 0,'0'0'165'0,"0"0"-8"16,0 0 9-16,0 0 10 0,0 0-2 0,0 0-16 16,0 0-13-16,0 0-21 0,0 0-4 0,0 0-7 15,0 0-1-15,0 0-3 0,-59-81-7 0,53 77-4 16,-6-1-9-16,9-2-5 0,-7 5-12 16,-5-3-10-16,9 3-13 0,-1 0-10 0,-11 2-10 15,12 0-9-15,-4 0-7 0,-8 4-7 0,8 3-8 16,-8 2 2-16,9 3-6 0,-10 0 4 15,10 2 1-15,-4 3 0 0,-2 2 3 0,5 2 0 16,-8-3 1-16,12 6 1 0,-4-2 2 0,-5 3 0 16,12 1-1-16,-7 4-1 0,7-1 0 0,-9 1-2 15,12 5-1-15,-3-2 0 0,3-2 0 16,0 4 1-16,3-2 0 0,9-3-1 0,-2-1-1 16,-4-1 2-16,12 0 0 0,-5 0 0 0,12-4 2 15,-4-3 0-15,-2 0 0 0,9-3 3 16,0-1 1-16,0-8-5 0,3-2 5 0,0-6-1 0,0-1 1 15,0-1 2-15,0-11 4 0,0-2 0 16,3-6 3-16,6-4-1 0,-6-6 0 0,-3-1 0 16,3-7 1-16,-3-3-3 0,-3-5-4 0,-3 0 2 15,-13-4 0-15,10-1 4 0,-13 2 2 16,-5 6-2-16,-1-1 0 0,-3 7 0 0,-3 0-7 16,-4 7-2-16,-8 0-3 0,-1 5-7 0,-8 0-5 15,-7 2-14-15,-4 2-18 0,-2 2-15 0,-9 5-13 16,5 4-7-16,1 3-3 0,-6 4-2 0,12 6-3 15,3 8-12-15,3 4-25 0,0 9-42 16,12 4-93-16,1 4-103 0,8-5-56 0,1-9-415 0</inkml:trace>
  <inkml:trace contextRef="#ctx0" brushRef="#br0" timeOffset="1015.92">2130 16888 0 0,'0'0'57'0,"0"0"63"15,0 0 54-15,0 0 46 0,0 0 8 0,0 0 4 16,0 0-3-16,0 0-10 0,0 0 1 16,0 0-26-16,0 0-36 0,0 0-41 0,0 0-30 15,0 0-22-15,121-113-18 0,-96 92-14 0,0 0-5 16,-10 0-7-16,13-1-5 0,-3-1-3 0,0-3-4 15,-10 3-3-15,10 0-5 0,-3 5-2 0,-7-3-6 16,4 5-7-16,-10 0-15 0,10 2-29 16,-10 2-71-16,-6 3-189 0,10 0-239 0,-10 4-824 0</inkml:trace>
  <inkml:trace contextRef="#ctx0" brushRef="#br0" timeOffset="1232.52">2087 16467 1070 0,'0'0'119'16,"0"0"-74"-16,0 0 0 0,0 0 37 0,0 0 23 16,0 0 11-16,40 142-11 0,-18-112-21 15,-7 3-19-15,10-3-21 0,0-3-12 0,0-2-14 16,-4 1-8-16,4-3-9 0,3-1-9 0,0-3-15 15,0-1-29-15,0 1-63 0,0-3-179 0,-16-4-548 16,7-5 235-16</inkml:trace>
  <inkml:trace contextRef="#ctx0" brushRef="#br0" timeOffset="1849.03">2887 16956 243 0,'0'0'198'0,"0"0"4"16,0 0 25-16,0 0 10 0,0 0-20 0,0 0-26 16,0 0-36-16,0 0-31 0,0 0-17 15,0 0-13-15,0 0-8 0,0 0-12 0,0 0-10 16,0 0-12-16,-68-24-6 0,55 24-10 0,7 0-2 16,6 0-7-16,-6 0-6 0,3 0-8 0,0 1-9 15,-7 4-10-15,7 0-6 0,0 1-1 16,3 4-2-16,0 4 5 0,0 0-1 0,0 4 6 15,0 1 1-15,6 0 2 0,4-2 0 0,-1 2-3 16,-6-3 3-16,6-2 3 0,7-3 4 0,-10-1 1 16,9-3 1-16,-2-3 0 0,-7-4 8 15,13 0 4-15,-10 0 9 0,6-7 7 0,-5-2 10 16,-4-3 9-16,0-2-1 0,7-2-5 0,-10 0-9 16,-3 0-9-16,0 3-10 0,0-1-7 0,0 0-9 15,-3 2-6-15,-13 1-16 0,10 4-20 0,-3-3-34 16,-10 3-48-16,7 3-89 0,-7 1-188 0,10 3-194 15,-7 0-756-15</inkml:trace>
  <inkml:trace contextRef="#ctx0" brushRef="#br0" timeOffset="2681.78">2146 15227 627 0,'0'0'135'0,"0"0"-55"0,0 0 21 16,0 0 29-16,0 0 22 0,0 0 6 15,0 0-8-15,0 0-5 0,0 0-13 0,0 0-10 16,68-134-14-16,-53 99-13 0,7-7-14 0,0 1-16 16,3-5-18-16,-10-1-14 0,13-1-13 0,-3 2-6 15,0 3-5-15,-7-4-3 0,7 8-2 0,0 0-7 16,-3 2-9-16,-7 9-13 0,1-1-32 16,-4 6-58-16,-6 0-152 0,10 7-211 0,-13 6-910 0</inkml:trace>
  <inkml:trace contextRef="#ctx0" brushRef="#br0" timeOffset="2898.74">2220 14694 1120 0,'0'0'235'0,"0"0"-111"16,0 0-26-16,0 0-38 0,62 122-33 0,-43-94-15 16,-7-5-14-16,10-1-9 0,-10-1-19 0,10 0-35 15,0 0-76-15,-10-5-152 0,-6-7-841 0</inkml:trace>
  <inkml:trace contextRef="#ctx0" brushRef="#br0" timeOffset="3331.73">2725 15340 1240 0,'0'0'268'0,"0"0"-76"0,0 0-28 15,0 0-12-15,0 0-17 0,0 0-20 0,0 0-31 16,0 0-33-16,0 0-35 0,0 0-30 0,0 0-17 16,0 0-4-16,0 0 13 0,0 0 5 0,-31 44 11 15,38-23 3-15,-4 0 3 0,3-2 2 16,0-4 1-16,10-1 4 0,-7-5 4 0,-3-2 12 15,13-4 7-15,-10-3 8 0,7 0 5 0,-7-5 9 16,0-7 4-16,7-2 6 0,-10-3-3 16,9-4-4-16,-11-2-13 0,2-1-11 0,-6 1-10 15,0 2-5-15,0 1-3 0,-3 4-5 0,-13 0-3 16,10 2-7-16,-6 2-8 0,-7 3-7 0,-3 2-4 16,7 2-14-16,-7 3-11 0,6 2-11 15,-2 2-16-15,5 8-26 0,-2 1-40 0,12 6-81 16,3-1-138-16,0 0-145 0,0-7-783 0</inkml:trace>
  <inkml:trace contextRef="#ctx0" brushRef="#br0" timeOffset="3915.73">3591 14454 829 0,'0'0'314'0,"0"0"-35"0,0 0-30 16,0 0-37-16,0 0-48 0,0 0-42 0,0 0-26 15,0 0-19-15,-131 56-16 0,113-44-16 0,8-2-13 16,-5 4-10-16,6 2-3 0,-4 3-7 16,-2 2-2-16,9 0-2 0,-10 0 0 0,10 3-3 15,0 2 2-15,3-1-6 0,-4 6 1 0,-2-5 0 16,6 7-1-16,3-1 4 0,0-1 0 0,3 0 1 15,9 2-2-15,-5-3-1 0,-1-1-2 0,12-4 1 16,-8 1 1-16,15 0 3 0,-4-3 0 0,-2-1 2 16,9-6-1-16,-3 3 2 0,2-8 0 15,1-1 2-15,0-6 4 0,0-1 2 0,3-3 1 16,-9-5 5-16,9-7 1 0,-3-6 1 0,3-5 1 16,-3-2-2-16,0-5-3 0,-4-3 0 0,-11-4-2 15,9 1-1-15,-10-3-3 0,3-6-1 16,-11 2-2-16,2-1-2 0,-6 1 0 0,0-1 1 15,-3 0-6-15,-7 5-2 0,-11-2-10 0,-10 3-13 16,0 5-15-16,-3 0-8 0,-4 5 4 16,4 10 6-16,3 6 5 0,0 11-13 0,6 2-19 15,1 13-24-15,-1 7-11 0,12 7-19 0,-8 7-55 16,11 3-177-16,-2-8-194 0,6-9-799 0</inkml:trace>
  <inkml:trace contextRef="#ctx0" brushRef="#br0" timeOffset="5415.74">2713 15361 51 0,'0'0'69'0,"0"0"-15"0,0 0 18 16,0 0 26-16,0 0 23 0,0 0 22 0,0 0 24 16,0 0 16-16,0 0 10 0,0 0-4 0,0 0-6 15,0 0-13-15,0 0-24 0,0 0-16 0,-9-21-28 16,9 21-20-16,0 0-17 0,0 0-15 15,0 0-14-15,0 0-15 0,0 0-12 0,0 5-5 16,0 0 2-16,0 2 7 0,0 6 10 0,0 4 6 16,3-1-1-16,-3 3-2 0,0-1-5 15,0 2-1-15,0-1-6 0,0-1-2 0,0-2 2 16,0-2 0-16,0-2 7 0,-3-3 5 0,3-2 3 16,-3-2 1-16,3-4 0 0,0-1 4 0,0 0 4 15,0 0 6-15,0 0 8 0,0 0 4 0,0-1-8 16,0-4-15-16,0-4-12 0,0-5-13 15,0-2-3-15,0-3-5 0,3 1 4 0,0-6 1 16,0 5-2-16,-3-5 2 0,3 6 1 0,0-3-1 16,6 0 2-16,-5 2 2 0,-1 4 1 0,-3 1-2 15,3 5 1-15,0 2-2 0,-3 2-1 0,0 5-2 16,0 0-3-16,0 0 1 0,0 0-6 16,0 0-7-16,0 0-7 0,0 5 1 0,0 2-1 15,0 2 8-15,0 5 8 0,0 4 0 0,-3 3 2 16,3-1 0-16,0 4 2 0,0 1 0 15,-3-3 1-15,3 4-2 0,0-3 1 0,0-2 1 16,-3 0 0-16,3-2 2 0,0-4-1 0,0-4 0 16,0 1-1-16,0-5 1 0,0-2-2 0,3-1-2 15,-3-1 2-15,0-1-1 0,3-2 0 16,-3 0 0-16,0 0-1 0,0 0 2 0,0 0 4 16,3 0 1-16,-3-2 10 0,3-3 0 0,-3-2 2 15,0-5 1-15,3-2-4 0,-3-3-3 0,3-4-2 16,-3 0-4-16,10-4-2 0,-7-1 0 15,-3-1-1-15,6-1 1 0,-3 3-2 0,0-3 1 16,-3 5 1-16,0 3-1 0,3 1 2 0,0 5-1 16,-3 5-1-16,0 0 2 0,0 6-1 0,0 1-1 15,0 2 0-15,0 0-1 0,0 0-3 0,0 0 0 16,0 0-4-16,0 0-4 0,0 2-1 16,0 1-2-16,0 4 2 0,-3 2 3 0,3 3 2 15,-3 2 3-15,3-1 0 0,0 5 0 0,-3 1 0 16,3 4 1-16,-3-2-1 0,0 2 0 0,-3-1 2 15,-4 4 0-15,7-1-2 0,0 1 3 16,-3-1 0-16,3 2-3 0,-4-1 1 0,-5-3-3 16,9 0 3-16,0 0-2 0,0-3 2 0,-3-4 0 15,2 1 0-15,4-8 0 0,-9 0 2 16,9-4-2-16,0-3 0 0,0-2 1 0,0 0 0 16,0 0 2-16,0 0-3 0,0 0 1 0,0-2 0 15,0-3 3-15,0-4 3 0,9 0 1 0,-5-3 0 16,-1-6-2-16,0-1-1 0,0-3-1 15,0-1-1-15,-3-3 1 0,3-2-1 0,0-1-1 16,6 1 1-16,-5-2 0 0,-1 4-3 0,0 4 0 16,0 1 0-16,0 5-3 0,-3 0-5 0,0 2-5 15,3 0-13-15,-3 5-28 0,3 4-85 0,-3 0-249 16,0 5-1269-16</inkml:trace>
  <inkml:trace contextRef="#ctx0" brushRef="#br0" timeOffset="7099.02">2099 13519 870 0,'0'0'347'0,"0"0"-113"15,0 0-50-15,0 0-13 0,0 0-10 0,0 0-6 16,37-148-25-16,-12 108-35 0,-3-2-30 0,3 1-25 16,-4 0-16-16,10-1-11 0,-3 6-9 0,-3 1-6 15,6 0-5-15,-6 6-9 0,0-1-11 16,-7 4-19-16,4-2-30 0,3 6-60 0,-13-1-143 15,7 9-208-15,-13 2-895 0</inkml:trace>
  <inkml:trace contextRef="#ctx0" brushRef="#br0" timeOffset="7315.94">2177 12889 453 0,'0'0'271'16,"0"0"-53"-16,0 0-19 0,0 0-36 0,37 145-40 0,-31-111-27 15,0-1-21-15,10 2-16 0,-7-6-12 16,0 3-18-16,10-6-14 0,-13-1-8 0,13-4-12 16,-10-1-14-16,13-1-34 0,-10-1-89 0,7-4-226 15,-10-7-800-15</inkml:trace>
  <inkml:trace contextRef="#ctx0" brushRef="#br0" timeOffset="7681.94">2642 13472 911 0,'0'0'243'0,"0"0"-96"0,0 0-8 0,0 0 15 0,0 0-8 15,0 0-27-15,0 0-41 0,62-118-38 16,-56 111-24-16,0 7-12 0,7 0-7 0,-7 0 0 16,-3 7 4-16,0 5 7 0,-3 2 10 0,3 3 7 15,-3 7 2-15,0 1-1 0,-3 3-4 16,0 1-2-16,-6 1-2 0,-7 3-4 0,13-3-1 15,-6-3-4-15,-7-2-3 0,10-1-2 0,6-6-1 16,-6-1 1-16,6-6-1 0,0 0-1 0,0-2-3 16,0-4-1-16,6-1 2 0,-3-1 5 0,13-1 1 15,-4-2 5-15,7 0-2 0,-7-2-3 16,10-3-6-16,-7 0-16 0,10 1-33 0,0-3-83 16,-7 3-234-16,-5 2-1020 0</inkml:trace>
  <inkml:trace contextRef="#ctx0" brushRef="#br0" timeOffset="8183.13">3510 12946 1232 0,'0'0'306'16,"0"0"-111"-16,0 0-61 0,0 0-56 0,0 0-37 16,0 0-25-16,0 0-13 0,0 0-7 15,0 0-1-15,0 0 1 0,-115 86 0 0,100-61 0 16,5 2 4-16,-5 1 0 0,9 5 1 0,3 1 1 16,-4-2 4-16,7 5 1 0,0-1-1 0,4 2 0 15,2-3 2-15,0-4 1 0,9-5 2 16,-5-6 6-16,11-1 9 0,-8-10 13 0,9-2 14 0,-10-4 14 15,13-3 5-15,-4-3 2 0,4-11-2 16,-6-2-8-16,6-5-8 0,-1-7-9 0,-2-3-6 16,-6-2-8-16,9-4-5 0,-16-1-7 0,9 3-9 15,-11 0-3-15,-4 4-8 0,0 3-8 0,-3 4-18 16,-3 1-33-16,-3 5-82 0,-13 0-203 16,10 7-269-16,2 4-876 0</inkml:trace>
  <inkml:trace contextRef="#ctx0" brushRef="#br0" timeOffset="8931.91">2319 11998 1473 0,'0'0'238'0,"0"0"-123"16,0 0-57-16,0 0-49 0,0 0-50 0,0 0-48 16,0 0-65-16,0 0-98 0,0 0-147 0,0 0-559 0</inkml:trace>
  <inkml:trace contextRef="#ctx0" brushRef="#br0" timeOffset="9098.75">2468 11360 442 0,'0'0'-82'0,"0"0"-29"15,0 0 19-15,0 0-65 0</inkml:trace>
  <inkml:trace contextRef="#ctx0" brushRef="#br0" timeOffset="9298.78">2512 10939 1279 0,'0'0'221'0,"0"0"-112"16,0 0-50-16,0 0-48 0,0 0-81 16,0 0-123-16,0 0-180 0,0 0-670 0</inkml:trace>
  <inkml:trace contextRef="#ctx0" brushRef="#br0" timeOffset="10798.13">3479 9607 0 0,'0'0'133'0,"0"0"31"0,0 0 15 16,0 0 14-16,0 0 8 0,0 0-10 0,0 0 4 16,0 0-7-16,0 0-16 0,0 0-23 15,0 0-32-15,0 0-30 0,0 0-27 0,0 0-24 16,-40-45-18-16,33 45-13 0,1 0-10 0,-6 3-7 16,6 1-3-16,-1 1-3 0,-8 4-2 15,9 1 1-15,0 1 4 0,-10 0 2 0,7 3 3 16,6 0 3-16,-7 0 6 0,-5 2 1 0,9 3 0 15,-4 1 0-15,-2-2 0 0,6 3 0 0,0-3 0 16,-1 1 0-16,-5 2-2 0,9-2 0 0,0 0-2 16,0 2 2-16,3 0-1 0,0 0-1 0,0 2 0 15,0-4-1-15,6 1-1 0,-3-2 0 16,12-1 2-16,-5-1 0 0,8 0 3 0,-5-2-1 16,5-2 3-16,-2-4 1 0,9-1 4 0,-4-5 1 15,-5-2 6-15,12 0 8 0,-3-9 2 0,-4-4 5 16,-2-3 3-16,6-5 1 0,-1-2-1 15,-2-5 1-15,-6-4-7 0,2 0 2 0,-5-3-3 16,-7 1-2-16,6-3-2 0,-5 4-4 0,-4 1-3 16,-3 1-5-16,0 3-2 0,0 4-5 0,-10 1-7 15,-5 2-24-15,5 4-35 0,-14 0-70 16,-4 3-125-16,-3 3-129 0,15 2-70 0,-2 4-490 0</inkml:trace>
  <inkml:trace contextRef="#ctx0" brushRef="#br0" timeOffset="11798.72">2183 9926 254 0,'0'0'156'0,"0"0"-5"0,0 0 4 15,0 0-1-15,0 0-15 0,0 0-18 0,0 0-14 16,0 0 5-16,0 0 12 0,0 0 10 15,0 0-2-15,0 0-21 0,0 0-25 0,0 0-21 16,99-105-18-16,-74 86-12 0,-3 0-13 0,-4 1-9 16,7 2-8-16,0-3-5 0,-10 1-5 0,7 2-8 15,3 0-10-15,-3 0-16 0,-7 2-30 0,4-3-68 16,-7 6-162-16,-6 1-159 0,4 5-622 0</inkml:trace>
  <inkml:trace contextRef="#ctx0" brushRef="#br0" timeOffset="12098.25">2186 9657 146 0,'0'0'154'15,"0"0"-106"-15,0 0-24 0,0 0 21 16,0 0 38-16,0 0 42 0,0 0 31 0,0 0 16 0,0 0-6 16,28 122-23-16,-19-99-32 0,7 0-35 15,-7-1-25-15,0-1-19 0,13 0-11 0,-13 0-10 16,13-5-12-16,0 1-20 0,-7-4-53 0,7-4-136 15,-16-2-735-15</inkml:trace>
  <inkml:trace contextRef="#ctx0" brushRef="#br0" timeOffset="22631.67">14524 5249 412 0,'0'0'146'0,"0"0"-19"0,0 0 8 0,0 0 12 0,0 0 11 15,0 0-3-15,0 0-7 0,0 0-13 16,0 0-9-16,0 0-6 0,0 0-9 0,0 0-8 16,-16-68-11-16,13 64-10 0,-3-1-14 0,3 0-11 15,-7 1-13-15,4 1-12 0,-3-1-11 0,3 1-9 16,-10 3-6-16,7-2-3 0,-7 2-2 16,1 2-5-16,-4 3 0 0,4 4-2 0,-4 1-2 15,-3 1 3-15,7 3 2 0,-7 0 1 0,7 0 2 16,-1 5 1-16,-2-4 1 0,5 3 1 15,-5 1 0-15,5 0 1 0,-8 2 0 0,11-1 2 16,-2 0 3-16,-4 1 1 0,7 2 2 0,0-2-3 16,-1 0-1-16,7 3-4 0,-6-2-1 15,6 3-2-15,0-2-1 0,3 3-1 0,0-2-2 16,3 2 2-16,6 2 0 0,-3 2 1 0,7-5 0 16,2 0 0-16,-2 1-1 0,5-3-1 0,1-4-4 15,6-1 0-15,-4-5 0 0,4 1 3 0,6-5 3 16,0 1 0-16,0-6 1 0,0-4-3 0,3 0 3 15,4 0 1-15,-4-9 2 0,-3 0 3 16,3-8 2-16,3 2 0 0,-3-6 0 0,-3-2 1 16,3-3 0-16,-3 1 2 0,-3-4 0 0,0 1 0 15,3-5 1-15,-6 3 4 0,-7 1-2 0,1-1 3 16,0 0-1-16,-4-1-2 0,7 5-1 16,-16-7-4-16,6 5-2 0,-5-2-1 0,-1 1-3 15,-6 1-2-15,0 0-7 0,-13 2-7 0,-2 2-8 16,-1-4-9-16,-8 5-8 0,2 0-11 0,-9 1-8 15,0 1-8-15,-6 4-12 0,3 1-13 16,3 7-23-16,0 6-47 0,3 3-130 0,9 3-161 16,4 1-798-16</inkml:trace>
  <inkml:trace contextRef="#ctx0" brushRef="#br0" timeOffset="26181.28">15358 5036 68 0,'0'0'124'0,"0"0"-14"0,0 0 20 0,0 0 27 16,0 0 1-16,0 0-5 0,0 0-7 16,0 0-13-16,0 0-6 0,0 0-13 0,0 0-20 15,0 0-19-15,0 0-18 0,0 0-9 0,3-20-5 16,-3 18-3-16,0-1-4 0,0 3-2 0,0-2-6 15,0 2-5-15,0-2-4 0,0 2-2 16,0 0-2-16,0 0 1 0,0 0-6 0,0 0-5 16,0 0-7-16,0 0-12 0,0 2-7 0,0 0-1 15,-3 3 3-15,3 2 10 0,-7 4 7 0,7 3 6 16,-3-1 0-16,0 1 0 0,3 0 1 0,0 3-2 16,0-6 0-16,0-1 5 0,0-1-3 15,0-2 2-15,0-1 2 0,3-2 1 0,0 1 6 16,4-3 10-16,-1-2 16 0,-6 0 16 0,6 0 11 15,3-2-2-15,1-5-13 0,-4 1-15 0,0-3-14 16,3-3-9-16,4 1-6 0,-10-1-5 16,0 0-2-16,6 1-2 0,-6 1-1 0,0 3-4 15,4 3-2-15,-4-1-1 0,-3 5-8 0,0 0-9 16,0 0-19-16,0 0-12 0,0 2 0 0,0 5 13 16,0 0 18-16,0 7 14 0,3 3 6 15,0-1 2-15,-3 5 1 0,3-4 1 0,6 9 0 16,-6-3 2-16,7 5-2 0,-7-2 0 0,6-2 2 15,-3 4 3-15,4-2-2 0,-7-1 0 16,9 0-3-16,-6-5 0 0,7-1 0 0,-7 2 1 16,3-5 0-16,4 3-1 0,-10-4 2 0,3 1-1 15,3-2 0-15,1 3 0 0,-7-1 2 0,0 0 0 16,-3-2 2-16,0 2-1 0,0-3 6 16,0 1 3-16,0 0 5 0,-6-2 1 0,-4-3 2 15,1 5-2-15,3-5 0 0,-10 1-2 0,4-1 1 16,3-2 1-16,-10-1-1 0,7 1-3 0,-7-3 3 15,3 1-2-15,-2-5 4 0,2 0 6 0,1-2-4 16,-4-5 0-16,4-2-5 0,-7-5-6 0,3 1-2 16,4-4-5-16,-1-1-4 0,1-3-6 15,9 0-10-15,-7-1-10 0,4-2-11 0,3 6-12 16,6-1-9-16,0 1-8 0,0 4-14 0,0-1-22 16,3 1-52-16,3 2-108 0,0 5-148 15,1 0-824-15</inkml:trace>
  <inkml:trace contextRef="#ctx0" brushRef="#br0" timeOffset="26848.62">15305 4786 0 0,'0'0'171'0,"0"0"-96"16,0 0-5-16,0 0 15 0,0 0 12 0,0 0 3 15,0 0-6-15,0 0-2 0,0 0 6 0,0 0 10 16,0 0 17-16,0 0 37 0,0 0 31 15,0 0 15-15,3 12-3 0,9-19-34 0,-2 0-48 16,-1-3-37-16,3-1-33 0,1-1-19 0,2-2-14 16,1 5-6-16,-4-3-6 0,4 1-4 15,-10 4-3-15,6 0-4 0,1 3-4 0,-10 4-8 16,0 0-7-16,6 0-10 0,-3 0-3 0,1 6 2 16,-4 6 7-16,3-1 6 0,3 5 9 0,-6 1 5 15,7 1 0-15,-4 1 0 0,-3 1-2 16,6 1-10-16,1 0-20 0,-4-1-55 0,-3-1-179 15,0-3-199-15,3-4-804 0</inkml:trace>
  <inkml:trace contextRef="#ctx0" brushRef="#br0" timeOffset="29064.81">15733 5538 0 0,'0'0'174'0,"0"0"-64"16,0 0 27-16,0 0 41 0,0 0 53 0,0 0 32 15,0 0-1-15,0 0-15 0,0 0-39 0,0 0-39 16,0 0-33-16,0 0-25 0,0 0-20 0,0 0-15 16,0 0-18-16,3-2-14 0,-3 0-12 0,6-5-13 15,-3 0-7-15,7 0-2 0,-4-5-2 16,-3 2-2-16,6-7 0 0,4 3-4 0,-7-4-3 16,9-3-2-16,-2 0-3 0,-1-2-3 0,0 0 0 15,-2 3-2-15,2-1 1 0,1 2-5 16,-10 0-3-16,0 4-8 0,0-1-4 0,3 2 1 15,-6 7 7-15,0 0 7 0,0 2-10 0,-6 5-22 16,3 0-16-16,-3 3-8 0,-7 6 14 16,1 0 25-16,6 8 19 0,-7 0 10 0,1 6 7 15,6 3 5-15,-7 2 4 0,4 2 2 0,6-1 1 16,0 1 1-16,0-2-2 0,3 0-5 0,0-6-3 16,6-1-5-16,-3 0-8 0,12 0-14 15,1-5-43-15,-4-2-217 0,1-8-1089 0</inkml:trace>
  <inkml:trace contextRef="#ctx0" brushRef="#br0" timeOffset="31149.9">14545 6885 1084 0,'0'0'135'0,"0"0"-63"0,0 0-34 16,0 0-20-16,0 0-17 0,0 0-27 15,0 0-59-15,0 0-123 0,-34 117-821 0</inkml:trace>
  <inkml:trace contextRef="#ctx0" brushRef="#br0" timeOffset="31315.82">14601 7488 467 0,'0'0'-80'0,"0"0"-307"0</inkml:trace>
  <inkml:trace contextRef="#ctx0" brushRef="#br0" timeOffset="31665.41">14573 8374 1702 0,'0'0'215'0,"0"0"-102"16,0 0-56-16,0 0-34 0,0 0-36 15,0 0-42-15,0 0-53 0,0 0-91 0,0 0-149 16,0 0-106-16,0 0-479 0</inkml:trace>
  <inkml:trace contextRef="#ctx0" brushRef="#br0" timeOffset="31897.72">14505 9328 475 0,'0'0'239'0,"0"0"15"15,0 0 12-15,0 0-17 0,0 0-43 0,0 0-54 16,0 0-59-16,0 0-45 0,0 0-27 0,0 0-22 16,0 0-21-16,0 0-31 0,0 0-59 15,0 0-109-15,12 48-188 0,-5-45-776 0</inkml:trace>
  <inkml:trace contextRef="#ctx0" brushRef="#br0" timeOffset="32114.93">14524 10239 802 0,'0'0'146'0,"0"0"-31"16,0 0-46-16,0 0-25 0,0 0-12 0,0 0-1 15,0 0-6-15,0 0-7 0,0 127-7 16,6-111-12-16,0 3-10 0,-3-4 0 0,0 1 1 15,0-2 1-15,0 0-15 0,4-5-53 0,-4 3-90 16,0-5-108-16,3-2-433 0</inkml:trace>
  <inkml:trace contextRef="#ctx0" brushRef="#br0" timeOffset="32331.47">14477 11312 1512 0,'0'0'241'0,"0"0"-69"15,0 0-85-15,0 0-44 0,0 0-19 16,0 0-9-16,0 0-7 0,0 0-4 0,0 0-1 16,0 0-3-16,0 0-10 0,0 0-13 0,-28 118-27 15,28-113-50-15,3 0-119 0,0-2-199 16,4 1-871-16</inkml:trace>
  <inkml:trace contextRef="#ctx0" brushRef="#br0" timeOffset="32481">14418 12433 1784 0,'0'0'31'0,"0"0"-47"15,0 0-90-15,0 0-153 0,-43 132-183 16,43-123-550-16</inkml:trace>
  <inkml:trace contextRef="#ctx0" brushRef="#br0" timeOffset="35314.61">14176 14139 0 0,'0'0'83'0,"0"0"-22"16,0 0-2-16,0 0 11 0,0 0 24 16,0 0 28-16,0 0 20 0,0 0 19 0,0 0 15 15,0 0 15-15,0 0-1 0,0 0-4 0,16-87-21 16,-16 80-26-16,0 0-18 0,0 0-17 16,0 2-11-16,0 1-11 0,0 1-10 0,0 1-13 15,0 2-13-15,-3 0-16 0,3 0-18 0,-6 0-19 16,6 0-10-16,-4 7-4 0,1 2 3 0,3 3 6 15,-3 4 7-15,0-1 4 0,-3 9 2 0,3-1 0 16,0 0 0-16,-3 0 0 0,2 2 0 16,4 0 0-16,-3-4 2 0,3-2 0 0,0-5 1 15,0-3-1-15,3-1 1 0,1-6 2 0,2-1 3 16,-3-3 12-16,6 0 11 0,-3-3 5 0,7-6-1 16,-1-5-5-16,-3-2-13 0,7 0-8 0,-4-3-6 15,4-2-2-15,-1 5-2 0,1-2-1 16,-4 7-2-16,1 1-7 0,-4 3-5 0,0 5-6 15,4 2 0-15,-1 5 4 0,-9 4 4 0,6 7 8 16,4 2 5-16,-4 5 0 0,-6 7 2 0,7 3 0 16,-7 3 2-16,3 3 0 0,0 3 0 15,-3-1-1-15,-3-2-1 0,3 1 1 0,0-4 0 16,4-3 3-16,-4-1 2 0,0-2 0 0,0-3 1 16,3-1-1-16,-3-3-5 0,-3-2-1 15,3 0-1-15,0-4 0 0,-3 0 3 0,0-1 1 16,0-2 2-16,0-3-1 0,-3 1 4 0,0-3 0 15,0-2 0-15,-9 0 0 0,-1-3 1 0,1 0 0 16,-4-4 0-16,1 0-1 0,-4-4-1 0,1-4-1 16,-4-6-2-16,0 0-4 0,4-7-2 15,-4-2-4-15,0-5-3 0,-3 1-6 0,7-1-6 16,2-2-3-16,-2 2-4 0,5 3-2 0,4 5-14 16,3 1-27-16,6 3-60 0,0 2-118 0,0 4-167 15,3 3-121-15,0 3-613 0</inkml:trace>
  <inkml:trace contextRef="#ctx0" brushRef="#br0" timeOffset="36714.62">14316 14148 0 0,'0'0'0'16,"0"0"0"-16,0 0 0 0,0 0 63 0,0 0-5 15,0 0-6-15,0 0-1 0,0 0 6 16,0 0 16-16,0 0 15 0,71-122 9 0,-65 113 11 16,1 4 5-16,-4 1 15 0,0 1 32 0,-3 1 38 15,3 2 41-15,-3 0 32 0,0 0 10 16,0 0-18-16,0 0-47 0,-3 0-53 0,-3 2-41 16,-4 1-35-16,4-1 1 0,-6 3-3 0,-1-3-7 15,1 0-5-15,-1-2-9 0,4 3-11 0,-6-3-8 16,2 2-5-16,1-2-9 0,-4 2-4 15,10-2-7-15,-16 3-2 0,16 1-7 0,-9 1-2 16,-1 0-2-16,1 2 0 0,2 2-3 0,-5 3 0 16,2-2 0-16,1 6 3 0,-1 1-3 0,-6 3 1 15,7 1 1-15,-1 5 0 0,7 1 1 0,-6 5-4 16,2 3 1-16,1 4 0 0,-1 2-1 0,10 1 1 16,-3 4 0-16,0-2-2 0,3 1 0 15,3 6 4-15,-3-2-2 0,3 3-1 0,0 0 0 16,3-5-3-16,6 2 0 0,-3-6 0 0,-3-3 0 15,10-1 2-15,-1-6-1 0,4-4-1 16,-1 1 1-16,1-7-3 0,2-2 2 0,10-3-2 16,-6-4 0-16,6-5 3 0,0-2-2 0,6-2 1 15,-3-5 0-15,9 0 0 0,-6-12 0 0,7 0 0 16,-4-5 0-16,3-6 0 0,-6-3 1 16,7-2-2-16,-7-4-2 0,6-2 2 0,-6-3-3 15,-3-3 0-15,0-3 5 0,-3-1 0 0,3-4 0 16,-3-1 5-16,-6-2-6 0,2-1-1 15,-2-2 2-15,3 0 0 0,-10 0 1 0,1-3-3 16,-1 1 2-16,-11 4-1 0,-1 1-5 0,-6 3-1 16,-10-1-3-16,-5 5-6 0,-10 1 1 0,-3 4-5 15,-7 3-4-15,-5 3-11 0,0 3 1 0,-7 7 4 16,-3-1 2-16,4 14 4 0,2 5 3 16,-2 5-3-16,5 5 0 0,-2 10-4 0,5 11-16 15,7 2-21-15,0 4-28 0,3 4-29 0,3 4-35 16,7 4-51-16,11 1-144 0,1-10-255 0,6-9-872 15</inkml:trace>
  <inkml:trace contextRef="#ctx0" brushRef="#br0" timeOffset="37681.23">15423 14183 401 0,'0'0'244'0,"0"0"9"16,0 0 19-16,0 0-11 0,0 0-47 0,0 0-75 15,0 0-74-15,0 0-36 0,0 0-2 0,0 0 10 16,0 0 11-16,0 0 8 0,0 0 4 16,-56 135-1-16,53-107-2 0,3-2-5 0,0-5-9 15,0-5-8-15,0-3-11 0,0-6-7 0,3-3 2 16,0 1 8-16,6-5 15 0,4 0 5 0,-10-7 3 16,9-2-9-16,1-2-11 0,-7-3-11 0,6-2-10 15,1 0-5-15,-10-1 1 0,3 3-6 16,3 0-4-16,-6 5-4 0,7 2-8 0,-7 5-9 15,-3 2-2-15,3 0 1 0,6 7 5 0,-6 7 12 16,0 4 6-16,7 3 2 0,-7 5-1 0,0 0 3 16,6 3-1-16,-3 3 0 0,7 1-1 15,-10 0 3-15,9 5-2 0,1-3 1 0,-7-2 5 16,6 0-4-16,1-3-1 0,-7-2 0 0,6-4-2 16,1-3 3-16,-10 0 2 0,9-2 0 0,-9-3 1 15,7-2 1-15,-7-2 1 0,-3-4 7 16,0-1 9-16,0-3 8 0,0 1 9 0,-10-3 2 15,-2 1-5-15,3-3-6 0,-13 0-3 0,3-5-4 16,-2-4-2-16,-7 1-3 0,3-6-4 16,0 0-6-16,-3-5-4 0,0-2-2 0,0 3-5 15,4-3-5-15,-1-1-3 0,0 1-5 0,10 2-7 16,-4 3-10-16,13 2-17 0,-4 5-34 0,10 4-61 16,0 0-140-16,0 5-257 0,0 0-917 0</inkml:trace>
  <inkml:trace contextRef="#ctx0" brushRef="#br0" timeOffset="38131.75">15844 14743 1063 0,'0'0'322'0,"0"0"-98"0,0 0-59 0,0 0-35 0,0 0 9 15,0 0 17-15,0 0-2 0,-24 122-14 0,21-91-22 16,-7 6-30-16,1-2-32 0,6 1-23 15,0-3-14-15,3-3-8 0,-3-2-7 0,3-6-7 16,0-3-12-16,0-5-31 0,3-5-67 0,0-7-194 16,0-2-344-16,-3 0-860 0</inkml:trace>
  <inkml:trace contextRef="#ctx0" brushRef="#br0" timeOffset="38714.28">15324 14081 112 0,'0'0'145'16,"0"0"-8"-16,0 0 22 0,0 0 33 0,0 0 9 15,0 0 3-15,0 0-4 0,0 0-21 16,0 0-30-16,0 0-32 0,0 0-25 0,0 0-20 16,0 0-14-16,0 0-9 0,-19 53-6 0,19-53-6 15,0 3-4-15,0-3-1 0,0 0 1 0,0 0 8 16,0 0 14-16,3-5 11 0,6-2 5 0,4-4-2 15,-7-1-11-15,9-9-14 0,1 6-9 16,9-8-4-16,-7 2-3 0,1-5 0 0,6 3-2 16,-4 3-2-16,4-1-2 0,-6 5-4 0,6 2-5 15,-10 7-5-15,1 2-2 0,-7 5-3 0,3 5-1 16,-2 4 0-16,-7 8 2 0,0 3 1 16,0 3 2-16,3 2-1 0,-6 3-2 0,0 2-5 15,0-3-10-15,3 6-20 0,0 1-50 0,4-3-176 16,-4-5-409-16,-3-7-878 0</inkml:trace>
  <inkml:trace contextRef="#ctx0" brushRef="#br0" timeOffset="41865.11">3646 9906 255 0,'0'0'158'0,"0"0"-47"0,0 0-34 15,0 0-29-15,0 0-23 0,0 0-15 0,0 0-6 16,0 0-2-16,0 0 0 0,0 0 1 0,0 0-2 16,0 0-1-16,56-28-1 0,-43 21-6 15,5-5-2-15,-2 0-6 0,9 2-6 0,-4-4-6 16,-2 0-6-16,9 0-9 0,0 0-4 0,3-5 1 16,0 3 4-16,3-2 3 0,9 0 9 15,-6 0 11-15,1-6 7 0,8 3 9 0,-2-2 2 16,2-1 4-16,-3-4-3 0,13 2 3 0,0 1-2 15,3-4 2-15,0-2 1 0,6 1-2 0,0-2-1 16,3 0-3-16,4-3-1 0,2-2-3 16,-6 3-2-16,16-1-2 0,-13-4-3 0,16 1-1 15,-6-2 2-15,2-2 1 0,1 1 5 0,6 0 3 16,-3-4 4-16,3 7 5 0,-3-6 4 16,3 0 10-16,0 1 8 0,-1-2 7 0,1 0 5 15,-3 3 3-15,9-2 0 0,-9 1-1 0,3 1-3 16,-3 0-5-16,0-1-2 0,6-1-3 0,-3-1-2 15,3-2-4-15,-3 1-4 0,3-2-6 0,-4 2-4 16,4-2 0-16,-3-1-4 0,3 1 3 16,-3 0 2-16,3-1-2 0,0 1 2 0,4-1-3 15,2 2-7-15,-6-5-2 0,3 6 0 0,-3-4 1 16,3 1 1-16,-3 1 2 0,0 2 1 0,6-2-2 16,-6 6-1-16,7-4 2 0,-7 3 4 0,0 1-3 15,3 0 2-15,-3 1-2 0,3 0-3 16,0 0-1-16,-3 1-2 0,6-2-3 0,-6 4-1 15,0-4-2-15,0 0 1 0,0 2-2 0,-3-2-3 16,3 2 0-16,-3 0 0 0,-3 2 3 16,-3 1 5-16,6-1 5 0,-7 3 4 0,1-2 2 15,3 3 1-15,-7-1-1 0,1 0 1 0,-6 4-2 16,5-2 3-16,-9 1 1 0,7 1-2 0,-7 2 0 16,4 1-1-16,-4 1-5 0,0-1 0 15,4 1-2-15,-1-1-2 0,-9 0 0 0,10-2-5 16,-4 5-4-16,-6 0-2 0,0 2-1 0,7-1 4 15,-4 1 1-15,0 1 4 0,-6 1 3 0,0 0 2 16,0-2 2-16,-3 4 1 0,0-3 0 16,0 4 1-16,-7-1 4 0,1 0 10 0,-3 1-2 15,2-1 1-15,-2 1-4 0,0 2-7 0,2-2 3 16,-5-3 1-16,3 5 2 0,-4-1 1 0,4 1-1 16,-4-1 0-16,1 3 0 0,2-3-1 0,-2-1-2 15,2 4-1-15,-2 0 0 0,-7 0-2 16,1 0 2-16,-4 4-1 0,0 0-3 0,-6 1-1 15,-3 0-8-15,-3 4-18 0,-4 3-43 0,-11 2-129 16,-1 0-547-16</inkml:trace>
  <inkml:trace contextRef="#ctx0" brushRef="#br0" timeOffset="43697.52">3854 13087 0 0,'0'0'0'0,"0"0"0"0,0 0 0 15,0 0 0-15,106-127 6 0,-75 96 17 0,3 0-9 16,3-6-4-16,0 2-5 0,-3-1 0 0,3-1-4 15,-2 0-2-15,5 1 2 0,3-6 4 0,-6 2 9 16,10-3 11-16,-4-1 12 0,1-1 19 16,5-2 13-16,1-1 10 0,-3 0 2 0,8-3-4 15,7 3-8-15,-3-8-11 0,0 2-6 0,3-7-8 16,0 2-8-16,6-4-5 0,10 1-6 0,-10-3-2 16,16 1-4-16,-10-3-5 0,13 3-2 15,0-2-6-15,-3-4 1 0,-1 1 1 0,7-3 5 16,-3 1 2-16,3 0 9 0,0-3 6 0,3 3-6 15,0 0 14-15,-3-1-6 0,6-1-6 16,-3 1 4-16,0 1-17 0,3-3-3 0,-3 0-1 16,0-2-2-16,6 3-2 0,-2-4-3 0,-4 2 0 15,6-1 0-15,3-3-2 0,-3 6 1 0,-3-3-2 16,13 0 0-16,-10 0 0 0,4 1 0 0,-1 0 2 16,-3 2-2-16,-3 0 4 0,13-2 1 15,-10 2-2-15,-3 2 1 0,6-1 1 0,1-1 0 16,-7-2-2-16,0 2 2 0,3 0-1 0,-6-2 1 15,6 7 0-15,-6-3 1 0,-3-1 0 0,0 3 1 16,0-1 2-16,-3-1-1 0,3 0 2 0,0-3-2 16,0 1-2-16,0 0-2 0,3-2-3 15,-3 4-3-15,-4-1-1 0,11 1 0 0,-11 3 0 16,11-2 1-16,-11 1-1 0,10 1-2 0,-6-2 0 16,3 4-3-16,-3 0-2 0,3 2 0 15,-3 2 0-15,3 5-1 0,-9-4 1 0,6 4-1 16,-3 1 3-16,0 0 2 0,-7-3-1 0,4 2 0 15,0-1 3-15,-7 4 0 0,10 0 6 0,-10-1-1 16,1 2 2-16,3 1 2 0,-4-2 0 16,7 4 3-16,-7-3-2 0,1 3 2 0,2 1-1 15,-5 0 0-15,6 1 0 0,-1 0-1 0,-2 2-3 16,-4 2-1-16,-3 2-3 0,-2 1-3 0,-1 4 0 16,0 2-1-16,-9 6-3 0,-6 1-8 15,-4 5-31-15,-5 4-99 0,-16 8-412 0,-4 4 172 0</inkml:trace>
  <inkml:trace contextRef="#ctx0" brushRef="#br0" timeOffset="44847.67">3842 14903 51 0,'0'0'87'0,"0"0"-48"0,0 0-9 0,0 0-2 15,111-149-6-15,-77 107-7 0,1-2-8 0,11-1-7 16,-2-4-5-16,2-1-5 0,1-4-6 15,2-2-7-15,-2-3 4 0,8-2 2 0,4-2 8 16,3-3 8-16,-3-2 3 0,3 0 5 0,3-2 1 16,10-1 7-16,-7-2 4 0,0-2 8 0,4-3 6 15,5 0 13-15,4-3 13 0,-4-1 14 16,13-3 10-16,-3-3-2 0,6 0-5 0,0 1-9 16,0-5-12-16,6 0-8 0,4-2-8 0,-4-3-8 15,0 0-5-15,10 0-3 0,-7 1-9 16,9-1-4-16,-11-2 0 0,11-2-3 0,-8-2 2 15,8 0 0-15,-8 0 1 0,8 2 0 0,-8 0-2 16,5 2 0-16,-6 0-3 0,1 0 1 0,2 3 1 16,-6 0 3-16,10 2-1 0,-7 5-2 15,-3-1 4-15,4 3-3 0,-4-2 3 0,-3 0 1 16,13 2 1-16,-10 0 4 0,0-2-1 0,0 4-2 16,1 0-4-16,-4 3-3 0,0-2-1 0,0-1 1 15,3 3 0-15,0-3-1 0,-6-4-2 0,0 7-2 16,-3 2 0-16,3-2 0 0,-3 2 1 15,0 2 1-15,-3-2 2 0,9-2-1 0,-12 2 3 16,6 0 2-16,0 1 2 0,0 1-1 0,-4 2-2 16,11 2-4-16,-11 1-2 0,4 4-3 0,0-3-1 15,-3 1-1-15,0-1-3 0,-7 3-1 16,4 3 1-16,0-1 1 0,-7 1 3 0,10 3 2 16,-9-1 3-16,-4 1-3 0,4 1 2 0,-4 1-1 15,-9-2 1-15,6 1 1 0,-2 0 2 0,-4 2-1 16,3 0 1-16,-3 3-1 0,6-1 1 15,-2 1 3-15,-1 1 2 0,6 1 4 0,-5-1 0 16,5 2 0-16,0-2-3 0,1-1-2 0,2-1-2 16,-2 3-5-16,2-1 1 0,1-1-3 15,-1 6-3-15,1-3 1 0,-4 0-3 0,1 1 2 16,-1 0 3-16,0 2 2 0,-8-1 2 0,5 1 1 16,-6-2 1-16,0 0 0 0,-3 3 0 0,-3 1-1 15,-3 0-3-15,-7 6-3 0,-2 1-4 0,-4 4-12 16,-5 3-23-16,-4 7-45 0,-13 7-114 15,-5 5-854-15</inkml:trace>
  <inkml:trace contextRef="#ctx0" brushRef="#br0" timeOffset="46097.44">3978 16717 170 0,'0'0'76'0,"0"0"-87"0,0 0 8 16,0 0 13-16,0 0 9 0,0 0 7 0,102-144-3 15,-70 100-6-15,2-3-6 0,0-3-8 0,9-3 0 16,-3 0-1-16,-2-5-2 0,11-1-1 16,-8-4-2-16,14 4-3 0,-2-4 4 0,-6-1 2 15,5 0 5-15,7-3 2 0,-6 0 3 0,0-2 4 16,-1 0 2-16,4 3 7 0,0-4 11 16,3 4 9-16,0-4 36 0,0 1 12 0,6-2 74 15,0-3-10-15,0-2-38 0,3-2-19 0,10-5-86 16,-10 0-2-16,10 1-3 0,-4-2-1 0,7 1 3 15,-7-4 5-15,16-2-1 0,-3-2 0 0,0-1-6 16,2 0-5-16,-5 0 0 0,6 0 0 16,-6 1-2-16,6 0 0 0,0-1 3 0,-4 0 2 15,1-2 1-15,-6 6-2 0,0 0-1 0,2 1-2 16,-5 7 1-16,2-1-1 0,-5 0 4 0,5 1-1 16,1-2 1-16,-7-4 0 0,10 1-2 0,0-3-2 15,0 4-1-15,-1 0 0 0,1-1 0 16,3 0 3-16,0-2 1 0,-1-1 2 0,4-4-2 15,0 2 0-15,3 1-2 0,-3-2 1 0,3 6-2 16,-3 0-1-16,0 0 2 0,-3-3-1 16,3 1 3-16,3-1 2 0,-3 1 0 0,-3 2 0 15,-1-1-1-15,-5 6-3 0,6 2 0 0,-6-1 1 16,2 1 0-16,-2-2 2 0,-1 1-1 0,4 1 0 16,-3 0 0-16,3-1-1 0,2 3-1 15,-2-1-3-15,0-2 0 0,3 3 3 0,3-7 4 16,-4 3-3-16,4-4-1 0,-6 7 2 0,3-1-2 15,-7 6 2-15,1 1 3 0,-3 2 4 16,-1-1 3-16,-3 4 9 0,4-1 3 0,-7-2 4 16,4 1 7-16,-1 0 3 0,-6 4 4 0,4-1-3 15,-4 1-5-15,-3 3-7 0,3 2-5 0,4-1-6 16,-7 0-1-16,6-2-8 0,-6-2-3 0,6 2-4 16,-2-3-2-16,-1 1 0 0,0-1 0 15,6-1 0-15,-2 0 0 0,2 2 1 0,-3-1 0 16,1 1 0-16,2 0 0 0,-6-1 0 0,1 1 0 15,-4-1 1-15,-6 6-3 0,0-2 1 0,0 7 3 16,-7 0 1-16,-5 4 3 0,5 2 1 0,-14 0 3 16,5 6 1-16,-3 0 3 0,-6 1 2 15,1 0-1-15,-1-1 4 0,0-1 1 0,-9 1-1 16,6 2 1-16,-3 0-3 0,3-2-4 0,0 3-3 16,0 2-4-16,6 0-2 0,-6 0-3 15,3 5-3-15,-3 0-3 0,3 2-9 0,-3 3-8 16,0 6-16-16,0-2-20 0,0 4-25 0,-3 3-50 15,-3 4-124-15,-10 3-138 0,-2 4-708 0</inkml:trace>
  <inkml:trace contextRef="#ctx0" brushRef="#br0" timeOffset="47882.93">3445 9793 0 0,'0'0'0'0,"0"0"0"0,0 0 0 0,0 0 0 16,0 0 46-16,0 0 39 0,0 0 11 0,0 0 5 15,0 0 0-15,0 0-13 0,0 0-15 0,0 0-10 16,93 106-13-16,-68-102-13 0,-7 1-7 16,1-3-9-16,6 0-7 0,3-2-5 0,0 0-4 15,-1 3-6-15,4-3-2 0,0 0 0 0,0 0 0 16,4 4-1-16,-1-1-18 0,-3 1-7 0,15 3 2 16,-9 0 10-16,1 5 21 0,11-4 10 15,-8 4 0-15,5 2-7 0,-3-3-1 0,1 3-3 16,5 3 2-16,-2-1-2 0,-1 0 2 0,7-1 2 15,0 2-2-15,-7-1-1 0,7 2 0 0,0 1-3 16,-7 2 1-16,10-1 0 0,-3 3-1 16,-7-2 2-16,7 5 0 0,0-1 0 0,-7 2 4 15,10 1 1-15,-3 0 6 0,-7 0-1 0,10 1 3 16,0 1 3-16,0 0-1 0,0 0 7 16,-1 2 2-16,-2 0-4 0,6 1-1 0,-3-1-5 15,0-3-5-15,3 2-1 0,-7 1 0 0,4-3 3 16,3 4-3-16,3-1 6 0,0 1-1 0,6 1 5 15,-3-2-4-15,-3 5 8 0,3-3-5 16,-3 1-8-16,1 2 2 0,-1-1-13 0,0 2 3 16,0 1 1-16,3-1 5 0,-3 4-1 0,-3 0 2 15,6-1 2-15,-3 1 0 0,6 0 0 0,-3 1 2 16,-3-4-3-16,3 3 2 0,-3-6-3 16,3 4 1-16,0-3 0 0,1-4 1 0,8 0 0 15,-6 0-2-15,0-4-1 0,4 1-3 0,2-2-1 16,-6-5-1-16,10 4 0 0,-7-2 1 0,0-1 0 15,4 1 0-15,-4 1-1 0,7 1-2 0,-4 3 0 16,-3 0-1-16,4 3-1 0,-7-2 1 16,10 6 0-16,-10 0 2 0,3 4 1 0,4 1 3 15,-4 4 7-15,0 0-1 0,4 0 0 0,-7 0-3 16,3 0-4-16,0-1 1 0,-2 2 1 0,-4-3-2 16,3-1 21-16,6 1 9 0,-5 1-1 15,-1-2 0-15,3-4-24 0,-6-2-11 0,0-3-1 16,0 1 1-16,-2-2 1 0,-1-2-2 0,3 4 0 15,-10-5-1-15,7 0 2 0,4 2-1 16,-4 0 0-16,0-2 1 0,0 2-1 0,0 0 2 16,0-1 1-16,6-1 0 0,-12 1-1 0,9-1-2 15,-3 1 0-15,0 1 0 0,-3-3 0 0,3 2 0 16,0 1 0-16,3 0 1 0,-3-2 2 0,0 0-1 16,3 0 1-16,0-3-2 0,-9-1-2 15,6-1 4-15,3-2-3 0,-9-2-4 0,3-6-14 16,0 4 9-16,0-3 2 0,0-2 1 0,3 3 18 15,0-1-11-15,-4-2 2 0,1 3 2 0,0 2-4 16,-3-1 2-16,0 3-3 0,3 3 0 0,-3-3 1 16,-1 1-1-16,1 3 0 0,3 1 1 15,-9 2 0-15,9-4 3 0,-7 2-1 0,1-1 1 16,0 1 1-16,-4 2-3 0,4-6 2 0,-6 1 0 16,5-4-1-16,-2 2-2 0,0-7-3 15,-4 0 2-15,1-4-6 0,-1-3 0 0,-2 2-8 16,2-4 0-16,-3 2-1 0,1 0-3 0,-4 0-3 15,0 4-6-15,-2-1-8 0,-1 1-16 0,-3 3-19 16,-3 3-47-16,-3-5-95 0,-6 0-105 16,-7-3-527-16</inkml:trace>
  <inkml:trace contextRef="#ctx0" brushRef="#br0" timeOffset="48316.72">4694 13211 55 0,'0'0'69'0,"0"0"-41"15,-161 35-27-15,105-26-12 0,7 1 0 0,5-3 1 16,4-4 1-16,-3 0 2 0,5-1-6 0,7-2-4 16,-3 0-11-16,3-5-7 0,7 2 23 0,11 0 12 15</inkml:trace>
  <inkml:trace contextRef="#ctx0" brushRef="#br0" timeOffset="48565.87">3715 13340 0 0,'0'0'0'15,"0"0"0"-15,0 0 0 0,0 0 40 0,0 0 0 16,0 0-12-16,0 0-11 0,0 0-8 0,0 0-7 16,0 0-6-16,0 0-9 0,0 0-4 0,0 0-8 15,0 0-52-15,-41 3 77 0</inkml:trace>
  <inkml:trace contextRef="#ctx0" brushRef="#br0" timeOffset="49598.29">3504 13207 1225 0,'0'0'128'0,"0"0"-149"0,0 0-79 15,0 0-17-15,0 0 16 0,0 0 29 0,0 0 46 16,0 0 18-16,0 0 6 0,0 0 5 0,0 0 1 16,0 0-2-16,0 0 1 0,0 0-1 15,108 41 4-15,-95-27 2 0,12-3 2 0,-13 0 3 16,13-1 2-16,-4-1 6 0,4 0 4 0,-6 1 4 16,6-3 2-16,6 0-1 0,0-3-1 0,0 1 0 15,0-3-4-15,12 3-4 0,-6-5-6 0,0 0-4 16,1 0-3-16,8 0-2 0,-5 0-2 15,-4 0 0-15,12 0-2 0,-8 0 4 0,8 0-3 16,-5 2 0-16,8 1 1 0,-2-1-4 0,-7 3 2 16,13 2 0-16,-9-3 0 0,2 1 0 0,10 1-1 15,-6 1-1-15,-7-3 0 0,10 1 0 16,0 0 1-16,-3-1-1 0,-4 1 0 0,7-3 2 16,0 3-1-16,-3-3 2 0,-1 3-2 0,1-3-1 15,3 0 0-15,0 3 1 0,-7-3-1 16,1 3 1-16,6-3-1 0,-3 3 2 0,-7 0-3 15,10-1 2-15,0 1-1 0,-7 2-1 0,1-2 0 16,6-1 1-16,0 3-1 0,-4 0 0 0,1 1 1 16,6 2 1-16,-6-1 0 0,2 0-1 15,-8 3 2-15,9 0-2 0,-4-1 1 0,-2 3 0 16,3 0 2-16,3-2 1 0,-4 1 1 0,-5-2-2 16,9 3 0-16,-4-2 1 0,4-1 1 0,-9 1-1 15,8-3-2-15,-2 1-1 0,-6-1 0 0,8 0-1 16,-2-2-1-16,-9 1 0 0,11-1-1 15,-5 3 2-15,-3-3-1 0,8 2 0 0,-5 0 2 16,-4 0 0-16,10 1 0 0,0-1-1 0,-6 0 2 16,2 1-3-16,4-1 3 0,0 3 0 0,-6-7 0 15,9 7 1-15,-7-3-1 0,7 1-1 16,3-1 2-16,-3-2 1 0,3 2-2 0,-3-2-1 16,3 3 1-16,-3-4 0 0,3 1 0 0,-3 3 0 15,0-1-2-15,0-1-1 0,-3 2 0 0,-1-4-1 16,-5-1 0-16,9 2 1 0,-3-2 2 15,-1-1-1-15,-2 1 2 0,0 0-2 0,6-1 2 16,-6 1 0-16,2 2-2 0,-5 0 2 0,3 0 0 16,-1 2 1-16,1 1 1 0,3-1 2 15,-3 1 3-15,2 7 1 0,1-3 4 0,-3-1 0 16,3 4 1-16,-4-1-1 0,4 0-1 0,-6 1 0 16,6-2 3-16,-7 3 11 0,4-4 4 0,-3 0 6 15,2 0-3-15,-2-2-8 0,0-1 0 0,2 1-6 16,-5-6-6-16,5 3-3 0,1-2-4 15,0-2-4-15,0 2 1 0,2 0 0 0,-5 0-1 16,0 0 0-16,5 0 0 0,-2 2 1 0,0 0-2 16,-3 3-2-16,5-3 4 0,-5 5 1 0,0-3 0 15,2 0 0-15,1 3 2 0,0-4-2 0,-7 3 1 16,7-3 3-16,-7-1-1 0,7 3 1 16,-9-5 3-16,5 0 3 0,-2 0 0 0,-4-3 3 15,10-1-2-15,-10 0-2 0,13-1-2 0,-9 1-1 16,-1-1-2-16,7-2-1 0,-1 0-3 15,-5 0-3-15,9 0-1 0,-4 0 0 0,-2 0 1 16,6 0-2-16,-6 0-2 0,-4 2 1 0,4 3-83 16,-1 0-12-16,1 4 33 0,3 3 51 0,5-1 86 15,1 3 15-15,-3-2-30 0,-6-1-51 16,6-1-5-16,-10-1 2 0,4-1 0 0,-4 4-2 16,1-3-3-16,-1 0 1 0,-2 1-1 0,2-1 1 15,-2 3 1-15,-1-3 0 0,-6-2-4 0,4 2-1 16,-4-2-5-16,0 0-11 0,-3-4-22 0,-3-1-40 15,-3-2-103-15,-9 0-236 0,-4 0-778 0</inkml:trace>
  <inkml:trace contextRef="#ctx0" brushRef="#br0" timeOffset="51114.89">3904 14781 993 0,'0'0'153'0,"0"0"-113"0,0 0-108 15,0 0-17-15,0 0 4 0,0 0 24 0,0 0 47 16,0 0 4-16,0 0-1 0,0 0-1 0,0 0-3 16,118 30 2-16,-94-30 1 0,1 3-3 15,-3-1-3-15,0-2 0 0,6 0-4 0,3 2 5 16,0 0 5-16,-4-2 3 0,4 0 3 0,0 3 17 15,0-1 9-15,4-2 6 0,8 2 2 16,-6-2-12-16,0 0-6 0,1 0-2 0,8 0-1 16,-9 0 4-16,13 0 2 0,-7-2 1 0,10 0-3 15,-13-3-2-15,13 1-3 0,0 1-3 0,-7 3 0 16,7-2-3-16,3 0 0 0,-3-1 1 16,-1 3-2-16,7 0 1 0,0 0-3 0,0 3-2 15,0-1 1-15,0 3 0 0,0-1 0 0,0 3-1 16,0 0-1-16,-4-2-1 0,4 2 0 0,-3 0-2 15,6 0 3-15,-3 0 0 0,3 0 2 0,-3-4 0 16,0 4 0-16,3-2-1 0,0-1 2 0,-3 3-1 16,3-2 0-16,-3 0 0 0,0-1-2 15,0 1 3-15,3 0-2 0,-4-3 1 0,4 3-2 16,0-3 3-16,0 0 1 0,1 1-1 0,-1 1-1 16,0-1 0-16,0-3 0 0,0 2 2 15,6 3-2-15,-6-3 1 0,6 0 0 0,-3 1-1 16,0-1 3-16,0 0-1 0,-3 0 0 0,7-2 0 15,-7 0-3-15,0 0 1 0,6 0-1 0,-6 0 1 16,-3 0-1-16,3 0 0 0,0-2 2 16,0 0 2-16,0 0 2 0,0-1 0 0,0 1-1 15,0 0 0-15,0 2-1 0,-3 0-1 0,3 0 1 16,-3 0 2-16,0 0 1 0,0 0 1 0,-1 0 1 16,-2 0-4-16,3 2-1 0,-6 0-1 0,9-2 0 15,-3 3 0-15,-3-1 1 0,-4-2-1 16,-5 2 0-16,9-2 1 0,-4 2-1 0,-2-2 2 15,3 0-5-15,-4 0 4 0,1 0 5 0,3-2 1 16,-4-2 7-16,4-1-1 0,3-2 1 0,-4 5 0 16,1-5 0-16,0 2-2 0,3-2-6 0,-4 2-1 15,4-2-5-15,-6 0-4 0,6 5 4 16,-1-3-1-16,4 3 1 0,-3 0 1 0,-3-1-6 16,0 3 3-16,6 0 1 0,-10 0 0 0,4-2-1 15,-4 2 2-15,-2 0 2 0,-1 0 0 16,1 0 1-16,-4-2 2 0,4 2 3 0,-4-3 3 15,1-1 9-15,-1 1-3 0,-3-1 9 0,7 0 1 16,-4-3 3-16,4 3-5 0,-4-3-8 16,1 2-7-16,2 0-4 0,-2 1 0 0,2-1-1 15,-9 3-1-15,7 2-3 0,-1 0-1 0,-6-3-3 16,7 3 0-16,-4 0-1 0,-6 0 2 0,10 0 3 16,-7 0 1-16,0 0-2 0,0 0 5 15,0 0-2-15,1 0 1 0,-4 0 4 0,3 0-2 16,-3 0 0-16,6-2 2 0,-6 0 0 0,1-1 0 15,-1-1 8-15,3 2 2 0,-6-1 4 0,6 3 1 16,0 0-5-16,1 0-3 0,-4 0-5 0,3 0-5 16,-3 0-4-16,0 3 0 0,3-1-2 0,-3 2 1 15,0 1 2-15,-3 0-2 0,7-1 3 16,-7-1 0-16,0 1 0 0,3 1 4 0,-3-3 2 16,0 1 0-16,0-1 1 0,3 0-2 0,-6-2 0 15,3 0-5-15,0 0 0 0,6 0-3 0,-6-2-3 16,3-3-1-16,0 1-6 0,-3-1-6 15,7 0-17-15,-7 1-22 0,-7-3-42 0,10 0-85 16,-15 2-191-16,-3 5-709 0</inkml:trace>
  <inkml:trace contextRef="#ctx0" brushRef="#br0" timeOffset="52514.6">3898 16693 1288 0,'0'0'74'0,"0"0"-103"15,0 0-45-15,0 0-15 0,0 0 8 16,0 0 28-16,0 0 39 0,0 0 12 0,0 0 2 16,0 0-2-16,0 0-3 0,0 0-3 0,130 11-10 15,-102-10 1-15,0-1-7 0,3 5-3 16,0-5-1-16,3-2 1 0,-3 2 4 0,9 0 7 16,-3-3 2-16,0 2 2 0,-2-4 5 0,8 1 2 15,-3-1 3-15,-3-2 2 0,13 0-2 0,-10-2 2 16,13 0 2-16,0-1 0 0,-7-1 0 0,10-1 1 15,0-2 0-15,-10 2-2 0,10 0 0 16,3-5 0-16,3 3 2 0,-3 1-1 0,3-4 0 16,0 3 1-16,9 3-2 0,-2-3 7 0,2 1-3 15,-6 1-2-15,13-4-1 0,-7 2-6 0,-6 2 0 16,13-2 5-16,-7-2 1 0,6 0 1 0,-2 1 1 16,-4-1-3-16,10-3 2 0,-7 0 0 15,4-2 1-15,-7 0 0 0,7-1 0 0,-7-1 1 16,6 0-3-16,-2 0 0 0,5-3 0 0,-2 4 1 15,3-1 1-15,-1-1 0 0,-5 6-3 0,5-1 0 16,-2 1-1-16,2 2-1 0,1 3 0 16,-7-1 1-16,13 2 1 0,-9-2 0 0,2 2 0 15,4 1-2-15,-6-1-1 0,-1 0 1 0,1 2 1 16,-1-2-1-16,-2-2 4 0,-1 3 1 16,0-3 1-16,4-2-1 0,-10-1 0 0,10-1-1 15,-10 0 1-15,0 0 0 0,0 1-1 0,4-1 0 16,-4-1-1-16,-3-4 3 0,6 8-2 15,1-6 2-15,-4 5-1 0,-3-5-2 0,9 4 0 16,-9 3-2-16,-3 0-1 0,3 2 0 0,1 0 2 16,-4 0-1-16,0 3 1 0,3 0 2 0,0 0-1 15,-3 2 2-15,0-3-3 0,0 6 1 0,-3-3 0 16,0 2 2-16,0 0 2 0,-4-2 2 0,4 3 3 16,0-1-2-16,-3 2-1 0,3-2-2 15,-6-2 1-15,3 0-2 0,2-2 7 0,-5-1-3 16,0-1-1-16,-7 4 4 0,4-5-6 0,-4 3 0 15,10 0 0-15,-9-1-4 0,-1 1 3 0,4 2 1 16,3 3-2-16,-4-3 5 0,-2 5-1 16,-1 0 1-16,1-3-2 0,-1 5-2 0,1-4-5 15,-4 4 1-15,4-3 2 0,-4 1-1 0,-9 0 6 16,10-1 2-16,-7 1 0 0,0 0 0 0,-3-3-1 16,0 3-2-16,4-3 0 0,-4 0 1 15,0 1 2-15,-3 1 0 0,0-4 5 0,6 3 0 16,-6-1 1-16,0 0 1 0,0 1-1 0,0-1 0 15,0 3-2-15,-3-1 0 0,3-1-3 16,0 4 0-16,0 0-5 0,0 0 1 0,0 0-1 16,-3 0-3-16,3 4 5 0,0-1-6 0,0 1 1 15,0 1-1-15,0-3-2 0,-3 3 0 0,-3-3 0 16,2 3 2-16,1-3-1 0,3-2 2 0,-3 3 2 16,0-6 3-16,-3 3 5 0,3 0 2 0,0 0 7 15,3 0 2-15,3 0-2 0,-3 0 0 16,6-2-5-16,-3 2-2 0,-3-2-3 0,3-1-2 15,4 1-2-15,-7 2-4 0,6-2-1 0,0-1-3 16,-3 1-1-16,0 0-2 0,7-1-5 0,-10-4-2 16,3 0-13-16,0 0-24 0,6-1-59 15,-9 1-200-15,-15 0-793 0</inkml:trace>
  <inkml:trace contextRef="#ctx0" brushRef="#br0" timeOffset="56464.47">14431 12443 0 0,'0'0'80'0,"0"0"38"0,0 0 9 0,0 0 29 16,0 0 14-16,0 0-5 0,0 0-11 16,0 0-8-16,0 0 5 0,0 0 7 0,0 0 2 15,0 0 3-15,6-33-7 0,-6 28-13 0,0 3-11 16,-3-3-22-16,3 1-20 0,-3-1-18 0,-4 1-15 15,4-1-14-15,0 3-9 0,-6-3-7 16,3 0-5-16,-4 3-5 0,4 0-4 0,-6-1-6 16,-1 3-4-16,7-2 0 0,-6 2-1 0,-1 0 0 15,7 0-3-15,-6 5 0 0,-1-1-1 0,7 3-2 16,-6 3 1-16,-1 1 1 0,7 1-2 0,-6 2 2 16,2 2 0-16,4 0-1 0,-6 2 1 0,-1 0 0 15,7 1 2-15,-3 2-1 0,3 2 1 16,0-2 0-16,-1 1 0 0,7 1 1 0,-3 3-1 15,3-3 1-15,0-2 0 0,0 1 1 0,0 1-1 16,3-2 1-16,4 0 0 0,5-2 1 16,0 5 0-16,4-5 2 0,-1 2-1 0,4-5 1 15,3-2 1-15,-4 0 1 0,4-5 4 0,0-2 1 16,-1-2 1-16,4-3 0 0,-3-2 1 0,3 0-1 16,-4-2 1-16,4-5-1 0,0-2 1 15,-6-5-1-15,-1-2 2 0,7-3-2 0,-6-7 2 16,-1 4-1-16,7-6 0 0,-9-2-1 0,2 0-2 15,-2-2 2-15,-1-5-2 0,1 2 3 16,-4 0 0-16,-3 2 2 0,4-2-7 0,-7 5-3 16,-3 3-3-16,-3-1-3 0,0 5 3 0,-12 0-3 15,-4 2-2-15,1 3-1 0,-4 7-7 0,-9 1-6 16,-3 6-5-16,-3 4-5 0,-3 2-3 0,3 10 1 16,-7 6-2-16,7 4-7 0,0 4-16 15,3 2-34-15,0 4-65 0,3 0-108 0,3 0-161 16,10-6-133-16,6-10-726 0</inkml:trace>
  <inkml:trace contextRef="#ctx0" brushRef="#br0" timeOffset="57581.18">15255 12283 1213 0,'0'0'202'0,"0"0"-41"0,0 0-24 16,0 0-21-16,0 0-18 0,0 0-29 0,0 0-25 16,0 0-18-16,0 0-6 0,0 0-1 0,0 0 5 15,0 0 0-15,0 0 0 0,0 0 2 0,-105 127-1 16,105-108 4-16,0-1-1 0,0 1 5 15,0-6 0-15,3 1 0 0,0-3 0 0,3-4-2 16,-3 0-3-16,1-2 2 0,5 0 2 0,-6-5 3 16,0 0 2-16,6 0-3 0,-2 0-3 0,5-5-9 15,-6-4-6-15,7 4-6 0,-1-4-5 16,3 2-4-16,-2 0-6 0,2 2 0 0,1 5 0 16,-1 0-1-16,1 7 2 0,-1 5-1 0,1 4-1 15,-4 5 3-15,4 2 2 0,-10 4 1 16,6 5 1-16,-2 1-2 0,-4-1 2 0,-3 0 0 15,0 3 0-15,3-3 2 0,-6 0-1 0,0-2 2 16,0 0 1-16,-6-2 1 0,0-5 2 0,3-3-2 16,-7 1 1-16,4-5 0 0,-6-4 0 15,6-3 3-15,-7-2 1 0,1-4-2 0,-4-1-1 16,4-2-4-16,0-5-3 0,-4-2-6 0,7-4-6 16,-10-3-9-16,7-5-16 0,-7-2-27 0,7-1-51 15,-10-6-92-15,3-4-149 0,4 8-204 0,9 8-854 16</inkml:trace>
  <inkml:trace contextRef="#ctx0" brushRef="#br0" timeOffset="57964.7">15218 12008 416 0,'0'0'370'0,"0"0"-42"15,0 0-15-15,0 0-15 0,0 0-30 0,0 0-34 16,0 0-41-16,0 0-35 0,0 0-25 15,0 0-22-15,81-127-18 0,-75 113-19 0,6 5-22 16,1 2-19-16,-7 2-17 0,3 3-10 0,-3 2-6 16,1 0-1-16,-1 9-2 0,-3 0 2 0,6 3-1 15,-6 4 1-15,0 2 1 0,4 3-1 0,-4 4 1 16,-3-1 0-16,3 1 0 0,-3 2-2 16,0 1 1-16,0 0-2 0,0-3-4 0,0-5-5 15,3 1-6-15,0-5-14 0,3-2-30 0,0-2-86 16,4-5-183-16,-7 0-339 0,0-5-878 0</inkml:trace>
  <inkml:trace contextRef="#ctx0" brushRef="#br0" timeOffset="58280.7">15745 12426 1264 0,'0'0'514'0,"0"0"-258"15,0 0-42-15,0 0-37 0,0 0-27 0,0 0-39 16,0 0-40-16,0 0-31 0,0 0-17 16,0 0-4-16,0 0 4 0,0 0 0 0,0 0 3 15,62 26 2-15,-62-10 0 0,-3 2-4 0,-3 3-4 16,0 0-4-16,3 2-3 0,0 2-4 0,-7 0-1 15,1 0-2-15,6 1 0 0,0-3-1 16,3-2 0-16,0-6-2 0,0 2-4 0,0-6 2 16,0-2 0-16,6-2-3 0,6-2-3 0,1-3-4 15,2 1-13-15,4-3-30 0,6 0-104 16,-10-5-346-16,-2 3-1090 0</inkml:trace>
  <inkml:trace contextRef="#ctx0" brushRef="#br0" timeOffset="60581.9">4226 9981 0 0,'0'0'0'0,"0"0"0"0,0 0 0 16,0 0 7-16,127 19-2 0,-93-15-1 0,7 1 0 15,2 2-3-15,-3-2-5 0,10-1-3 0,-6 1 0 16,11 0 5-16,-2-5 1 0,3 2 3 16,-10-2 1-16,10 0 1 0,0 0 1 0,-6 0-2 15,2-2-1-15,4-1 4 0,0 1 3 0,-3 2 3 16,-4 0 5-16,10 0-1 0,-3 0 2 0,3 7 2 16,-3 0 1-16,3 0 0 0,0 4-4 15,-10 2 0-15,10 1-5 0,0 3-3 0,3 1 2 16,-3 1 1-16,3 2 6 0,-3-3 1 0,3 4 5 15,0-1 24-15,-3-2 8 0,3-1 12 0,-3 3 7 16,0-3 17-16,0-2 23 0,-4 5-1 16,4-5-4-16,-6 1-35 0,0 4-24 0,6-3-1 15,-7-3 0-15,4 4-8 0,-6-1-4 0,9 3-12 16,-4 0-9-16,1 1-4 0,0-1-8 0,-9 5 0 16,11-3-3-16,-5 5-4 0,3-6 1 15,-9 4-3-15,8-1-1 0,1-1 1 0,-6-1-2 16,2-1 1-16,7-3 3 0,-3 1 0 0,0-1 2 15,0 0 1-15,-3-3-2 0,-1-1 3 16,4 1 0-16,-3 1 0 0,-7-1 1 0,10 0-1 16,-3 0 2-16,-10 1-1 0,13-2 0 0,-6 3 0 15,-4 1 2-15,7-3-2 0,-7 3 1 0,1 0-1 16,-1-1 0-16,1 2-1 0,-4-1-1 16,4 1 0-16,-4 1 0 0,7-2-2 0,-7-3 0 15,7 2 1-15,-1-4 1 0,-5 2-1 0,9-4 2 16,-7-1-1-16,7 1 0 0,3-3 1 0,-4 0-1 15,-5 1 0-15,6-6-1 0,-7 2 0 0,7 4-1 16,-4-4 0-16,-2 4-1 0,-1-3 1 16,1 2 0-16,-1 0-1 0,-2 1 2 0,5-1 0 15,-5 0 0-15,2 3 1 0,-2 0 1 0,2 0 0 16,-2 0 1-16,2 2 1 0,-5-2 1 0,-1-1 1 16,3 1 0-16,1-3 0 0,-7 3 1 15,3-3-2-15,-3 0-1 0,1-1 1 0,-1 2-1 16,3-3 2-16,-6 0-1 0,7-3 3 0,-7 1-1 15,6 0 2-15,-3-1 1 0,3-1-3 0,-2 1-3 16,2 1-3-16,-6-3 0 0,0 5-4 16,3-2-1-16,-6 0 2 0,7-1 0 0,-1 3 2 15,-3-2 1-15,0-1-1 0,0 1 0 0,3 2 0 16,-6-2 1-16,3 1 0 0,4-2 1 0,-7 1 1 16,0 0 0-16,3 2 4 0,-3-3-1 15,3 3 0-15,-3-2 4 0,0 2 0 0,0-3 5 16,0 3 1-16,-3 0 0 0,0 0 0 0,0-2-7 15,0 4-6-15,-4-2-1 0,4 0-2 0,0 0-1 16,0 3 4-16,3-7-3 0,-6 2-1 0,6 2 2 16,0-3 0-16,-3-1-1 0,0 1 0 0,3 1 0 15,-3 0 0-15,0-3 0 0,-1 3 0 16,-2-1 0-16,3-1 2 0,0 1 1 0,0 1-1 16,-3-1 1-16,0 1-2 0,-1 2 1 0,-2-2-1 15,3 2 1-15,-7-3 0 0,1 3-2 16,6 0 1-16,-10 0 2 0,4-1-3 0,0 1 1 15,2-2-2-15,-2 2-1 0,0-3-1 0,-1 3 1 16,4 0 1-16,-4-2 0 0,7 0-1 16,-6 2 0-16,-1-3 0 0,1 1 2 0,3 2-4 15,-7 2 2-15,1-2 1 0,-1 0-1 0,1 2 0 16,-1 0 2-16,1 0-1 0,-4 0 1 0,7 0 1 16,-7 3-3-16,4-3 2 0,-7 3-2 15,6-3 3-15,1 1-2 0,-1-1 1 0,1 0 0 16,6-2 2-16,-7 0 0 0,1-1-2 0,5-1 2 15,1-1-1-15,-3 1 1 0,9 0 0 0,-13-3-1 16,4 0 0-16,2 3-1 0,-2 2 1 0,0-2 1 16,-4-1 0-16,1 1-1 0,5 0 1 15,-5 1-2-15,9-1-1 0,-7 2 1 0,-2 0-1 16,9-2 0-16,-4 2 0 0,1-5 0 0,-3 3 1 16,9-1 0-16,-10-1 1 0,4-1-1 0,0 0 2 15,-1 2-2-15,1-2 0 0,-3 3 2 0,2-1 1 16,1 3 4-16,-3-2 3 0,-4 2 6 15,4 2 5-15,-1 3 5 0,-2-3 4 0,5 3 1 16,-5 2 3-16,-1-3 3 0,4 3 0 0,-3 2-5 16,8-2-4-16,-8 4-7 0,2-4-3 15,10 2-3-15,-6-2-2 0,3 0-1 0,-3-3-2 16,2-2-2-16,7 0-1 0,0-2-3 0,-3 0-2 16,3 0-2-16,0-2-5 0,-3 4-9 0,-3-2-27 15,0 2-52-15,-7 3-113 0,4-3-225 16,-19-2-816-16</inkml:trace>
  <inkml:trace contextRef="#ctx0" brushRef="#br0" timeOffset="63280.6">3442 13324 381 0,'0'0'76'16,"0"0"-72"-16,0 0-24 0,0 0-18 0,0 0 16 15,0 0-4-15,0 0-7 0,0 0-4 0,0 0 3 16,0 0 13-16,0 0 12 0,0 0 10 0,3-26-1 15,0 26 1-15,6 0 0 0,-3-2-1 16,-2 2 1-16,2 0 0 0,-3-2 0 0,12 2-2 16,-5 0 0-16,-4 0 0 0,9 0-1 0,-5 2 2 15,2 3-1-15,4-3 0 0,2 3 1 0,-2-1-2 16,5 1 1-16,4 0 1 0,-9-1-1 16,12 1-1-16,0-3 0 0,-1 1 2 0,4-1 2 15,0-2-2-15,0 0 2 0,4 0-1 0,-4 0 0 16,3-2 0-16,0-1-1 0,9 1-1 0,-6-3 1 15,-3 3 0-15,1-3 0 0,-1 3-1 16,6-3 0-16,-6 1-1 0,0-1 2 0,3 3-2 16,-2-3 1-16,8 0 2 0,-6 1-1 0,0-1 2 15,1 3 0-15,5-3-2 0,-3 3 1 16,-2 2-1-16,5-1 0 0,-3 1-1 0,4 0-1 16,-1 0 1-16,-6 0-2 0,10 0 2 0,-4 1-1 15,-6 1 0-15,10 1 0 0,-7-1 2 0,7 0-2 16,-7 0 2-16,0-2 1 0,10 3 0 15,-10-1 1-15,10 0 0 0,-10 1-1 0,13-1-1 16,-13 0 0-16,13 1 0 0,-7-1 0 0,4-2-1 16,6 5 0-16,-3-3 0 0,-7 3-1 0,10-3 2 15,-3 3-1-15,-1-3 0 0,1 3 1 0,6-1 0 16,-3 1 0-16,3 0 1 0,-4-1-1 0,4 3 1 16,3-4-1-16,-3 1 0 0,-3-1-1 15,3-3 0-15,3 0-1 0,-3 0 3 0,-3 0 1 16,3 0 0-16,0-3 2 0,3 1-1 0,0 0-2 15,-3-3 0-15,3 0 0 0,0 3 0 16,-4 0 1-16,4-3 0 0,7 0-1 0,-7 3 0 16,6-5 0-16,-3 2 2 0,0-2-1 0,0 0-1 15,0 0 1-15,10-2 0 0,-7 0-1 0,0 1 1 16,0-4-2-16,4 0-2 0,-4 1 4 16,-3-1-1-16,0-2 3 0,3 3 1 0,4-3 1 15,-7 0 3-15,0 0-1 0,0 1 1 0,0-1 0 16,0 0 1-16,-3 2 1 0,0 1-1 15,3 1 3-15,-9-1-1 0,3 2-1 0,0 2-1 16,-3 0-3-16,3 0-3 0,0 1-1 0,0 1-2 16,0-2-2-16,-4 3 1 0,-2 1-2 0,3-1 1 15,0-1 1-15,0 3 2 0,-1-3 0 0,-5 3 1 16,3-3 1-16,2 3-2 0,-8 2-1 0,3-3 0 16,-1 3-1-16,-2 0-1 0,-4 0 0 15,1 3 1-15,-4-1-2 0,6 0 0 0,-5-2-1 16,5 3 0-16,-2-1-2 0,-7-2 2 0,6 0 0 15,-6 0-2-15,4 0 4 0,2 0-2 0,1 0 1 16,-7 0 1-16,6 0 1 0,1-2 2 16,2-1-1-16,1 1 2 0,-1-3 0 0,-3 1-1 15,1 1 1-15,-4-1 1 0,1-1-1 0,2 3 3 16,-6-3 1-16,0 0 2 0,1 1 1 16,2-1 0-16,3-2-1 0,-9 2-2 0,7-2-1 15,-4 2-4-15,3 0 0 0,-6 0-2 0,10 1-2 16,-1-1 0-16,-9 3 0 0,7-1-2 0,-1 1 3 15,0 0 0-15,-6-1-2 0,7 1 2 16,-4 0 0-16,3-1 1 0,-9 1 3 0,3 2 3 16,7-5 2-16,-7 1 6 0,0-3-1 0,-3 0 4 15,6 2 2-15,-6-2 5 0,0 0 14 0,0 3 6 16,0-3 6-16,0 2-3 0,0 0-8 0,0 3-8 16,0 0-8-16,0-1-4 0,0 1-5 15,-3 2-7-15,3 0-3 0,-3 0-6 0,3 0-2 16,0 0 0-16,-3 2 0 0,-3-2 2 0,-1 3 1 15,1-3 1-15,-3 0 0 0,6 0 2 0,-7 0 0 16,4 0 5-16,-3 0-3 0,0 0 1 0,3 0-1 16,-4 0 2-16,-2-5-2 0,9 3-1 15,-7 1 1-15,7-4 1 0,0 3 1 0,3-5 1 16,-3 2 4-16,0 3-1 0,-3-3 1 0,3 0-2 16,0 3-3-16,0-3-1 0,-7 3 3 15,7 0 3-15,0-3 7 0,0 3 4 0,-6-3 4 16,6 0 4-16,-7 1 4 0,1-1 9 0,-3-2 11 15,5 2 5-15,-5 1 0 0,-3 2-8 16,-1-3-14-16,1 3-13 0,-4 2-11 0,3 0-11 16,-8 0-8-16,2 0-11 0,-3 0-20 0,3 0-24 15,-9 4-29-15,4 1-32 0,-4 2-26 0,0 0-59 16,-4 0-8-16,4-3-313 0</inkml:trace>
  <inkml:trace contextRef="#ctx0" brushRef="#br0" timeOffset="65131.63">3947 14997 88 0,'0'0'104'16,"0"0"-69"-16,0 0-24 0,0 0-17 15,0 0-7-15,0 0 3 0,0 0 5 0,0 0-1 16,0 0 4-16,127-45 1 0,-99 45-4 0,0 0 0 16,-9 0 0-16,9 0-1 0,0 0 4 15,-1 0-1-15,1 0 3 0,3 2-1 0,-3-2 1 16,3 3 0-16,-3-3 2 0,3 0 0 0,0 0 1 16,-3 0-1-16,3-3 0 0,3-1 0 0,0-1 0 15,-3-2 1-15,7 0-3 0,8-2 2 16,-6-1 0-16,10-1-2 0,-4-1 2 0,7-2-2 15,0 1 0-15,0-3 0 0,-1 0-2 0,7 0 3 16,0-1 1-16,0 1 0 0,0-3 0 0,3 4-2 16,3-1 1-16,-3 0 1 0,3 2 1 0,10 0-1 15,-7-3-2-15,-3 4-1 0,0-3 1 16,3 0 3-16,4 0 0 0,-4 0 3 0,3-1 0 16,0-1 1-16,-2-1-2 0,-1 2-1 0,9-4 0 15,-5 0-1-15,-7 0 2 0,9-2 0 0,-6 1 4 16,1 1 3-16,-1 0 4 0,3 0 3 15,-3-3 3-15,-2 6 4 0,5-2 3 0,0-1 5 16,-6 3 1-16,3-1-1 0,-5 3-2 0,5 2-5 16,-6 0-5-16,6-1 0 0,-6 5-3 0,3 1-2 15,-3 0-2-15,0-1-2 0,0 1 0 16,0-2 0-16,-3 4-1 0,3-3-2 0,-3 1-1 16,0 0 1-16,0 1-3 0,0 1-1 0,0 0 0 15,-4-3-3-15,4 3-3 0,0 0 0 16,-3 0-2-16,3 0 1 0,3 0-1 0,0 0 0 15,-3 0 2-15,0-4 0 0,-3 4 2 0,3-2 0 16,-1-3 1-16,-5-1 1 0,6 1 2 0,-6 1 1 16,9-3 1-16,-6 0 4 0,-4-2 1 15,-2 2 1-15,3 0 0 0,-4 1-3 0,1 1-3 16,0-4-3-16,-4 0-1 0,4 4-2 0,5-4 2 16,-2 2-1-16,-9 0-1 0,8 1 0 0,-2-1-2 15,-4 0 0-15,1 3 1 0,3-1 2 0,-1 0 0 16,1-2 2-16,-1 0 0 0,4 1 0 15,-6 0 0-15,5-1 2 0,1 0 1 0,-3 0 4 16,-1-2 1-16,-2 2 0 0,-1 2 0 0,4-2 2 16,-1 4-1-16,-5 0 1 0,2-1 2 0,-2 1 0 15,-1 1-1-15,-2 2-1 0,-1 0-3 0,0-2-3 16,-3 2 0-16,7 0-1 0,2 0 2 16,-9-2 0-16,10-1-1 0,-7 6-1 0,4-3-3 15,-7 1-2-15,3 3-1 0,4-1-1 0,-4-1-1 16,0 3-2-16,4 0-1 0,-4-1-1 15,0 1 2-15,4 2 0 0,-1 0 0 0,-9-2 2 16,10-1 0-16,-1 3 1 0,0-4-1 0,-2-1 1 16,-1 3-1-16,7-3 0 0,-4 0 2 15,-6 1-2-15,7-1 0 0,-4 0-3 0,3 1 2 16,-2-1-1-16,-1-2 0 0,-6 5 2 0,9-3 0 16,-5 0-1-16,-1 1 2 0,0 1-1 0,3-1 0 15,-2 2 0-15,-1-1 0 0,-3 1-1 0,0 1 2 16,3-4-1-16,-3 3 2 0,0-3-2 15,-3 0 0-15,7 1 1 0,-7-1-2 0,0 0 1 16,0-2 4-16,0 3 1 0,0-5 0 0,0-1 0 16,0 3-1-16,-3 0 1 0,3-2 1 0,3 2 1 15,-3-2 1-15,3 2 1 0,-3 0 2 0,-3-1 2 16,3 3 2-16,0-4 2 0,0 4-1 16,-3 0-3-16,3 3-3 0,-3 0-3 0,-1-1-1 15,4 1-3-15,-9 2-1 0,3 0-4 0,-6 0-4 16,-1 0-3-16,-2 0-1 0,2 0-6 0,-8 0-7 15,5 0-4-15,-6 2-6 0,-2-2-6 16,2 0-13-16,-9 3-43 0,3-3-60 0,-3 2-50 16,0-2-431-16</inkml:trace>
  <inkml:trace contextRef="#ctx0" brushRef="#br0" timeOffset="66530.91">4325 16704 0 0,'0'0'40'0,"0"0"14"0,0 0-28 16,0 0-13-16,0 0-13 0,0 0-4 0,0 0 5 15,0 0 9-15,0 0 6 0,0 0 7 16,0 0 3-16,0 0-2 0,124-79 1 0,-96 70-3 16,-3-3 0-16,3 1 1 0,3 0 2 0,0-3-1 15,6 0-3-15,-3 0-4 0,16 0-3 0,-10-2-4 16,16 7-5-16,-3-5-1 0,-7 2-2 16,10 2-3-16,6-2 0 0,-3 0 0 0,0 1 0 15,3-1 1-15,-3 0 4 0,6-1 1 0,-3-6 1 16,3 1 5-16,10-5 2 0,-4-2 2 0,-3-3-2 15,13-6-1-15,-4-1 4 0,4 0-1 0,3-4-1 16,2 3 1-16,-2-4-4 0,9 1 1 0,3-2 2 16,4 1-1-16,-4 0-1 0,0-5-1 15,15 1-3-15,-11-1 0 0,8 1 1 0,-6-3 1 16,-9 4 3-16,7-1 13 0,-1 1 11 0,-12-1 10 16,3 2 14-16,0 1 9 0,-7 2 8 15,4-3 5-15,-3 6-1 0,-4-4-4 0,1 3-10 16,0 6-8-16,-7-4-13 0,4 2-11 0,-1 0-10 15,1 2-12-15,-4-1-5 0,7-1-6 16,-10 6-5-16,13 0 0 0,-10-1-2 0,7 2 0 16,-7 4 1-16,7-4-1 0,-1 1-2 0,-5 4 4 15,5-2-1-15,-8-2-1 0,5 4 2 0,-5-4-4 16,-7 1 5-16,12-1 2 0,-12 0 0 0,4 0 0 16,-7-3 0-16,9 2 0 0,-3 2-1 15,-3 1 2-15,0-3-2 0,-3 1 0 0,0 1-5 16,7 0-3-16,-7 1-1 0,-7-1 1 0,11 1 5 15,-11 0 1-15,1 1 1 0,0-1-1 0,-3 2 1 16,2-3 2-16,4 3-2 0,-3-1 2 0,3 4 0 16,-3-6 1-16,0 4 0 0,-7 1-1 15,4 0 1-15,0 0-1 0,-7 0-1 0,1 5 2 16,-1-2 0-16,1-1-1 0,-1 1 1 0,1 2 1 16,-1 1-2-16,1 2-1 0,-7-1 0 15,7-2 0-15,-4 0 1 0,-6 0-2 0,4 3 4 16,-4-6 5-16,3 5-1 0,0-2-3 0,-2-5 0 15,5 3-4-15,0-1 0 0,-2-1 9 0,-1 2 2 16,7-2-1-16,-7 2 2 0,3 0-4 16,-2 2-2-16,-1-3-2 0,3 1 2 0,-2 2 1 15,-4 0 0-15,0 4 2 0,3-2-4 0,-6 0 2 16,1-1-1-16,2 1 0 0,-6 0-1 16,0-2 1-16,0 5 0 0,0-5 1 0,-3 4 1 15,3-4-2-15,0 2 0 0,0-2 0 0,3 0 1 16,0 0 1-16,3 0 2 0,-6-2 4 0,3 2 1 15,0-1 2-15,4-1 1 0,-7 2-1 0,3 0 3 16,-3-3 3-16,3 3-2 0,-3 3 2 0,0-1-3 16,6 2-2-16,-6 0-2 0,0-1 1 15,0 1-4-15,-3 1-1 0,-3 0 0 0,3 2 1 16,0-2 1-16,-1 2 0 0,4-3-2 0,0 1-2 16,-3 0-2-16,3-2 1 0,0 2 2 0,0-3 6 15,0 1 2-15,-3 4 5 0,0-5 0 16,3 3 2-16,-6-1 3 0,3 1 4 0,0 0 0 15,0 0-1-15,-3-1-3 0,2 4-6 0,-2-1-1 16,-3 1-4-16,0 1-4 0,-4 0-5 0,1 3-4 16,-7 0-4-16,1-1-6 0,-7 3-18 15,0 0-50-15,-3 0-45 0,-3 5-75 0,0 2-137 16,0 0-149-16,-3 0-709 0</inkml:trace>
  <inkml:trace contextRef="#ctx0" brushRef="#br0" timeOffset="104865.67">17373 4570 0 0,'0'0'53'0,"0"0"-5"0,0 0 8 0,0 0 0 16,0 0 12-16,0 0 3 0,0 0 3 0,0 0 2 15,0 0 2-15,0 0 15 0,0 0 2 0,0 0 0 16,-15-19-1-16,8 19-9 0,7-2 3 0,0 2 0 16,0 0-4-16,-3 0 0 0,3 0 4 15,-3 0 3-15,3 0 1 0,0 0-5 0,0 0-14 16,0 0-15-16,0 0-17 0,0 0-13 0,0 2-8 15,0-2 7-15,0 2 9 0,0 1 11 16,3-1 11-16,0 0 0 0,7 3 3 0,-1-5-1 16,-3 2 0-16,7 1-6 0,-1-3-6 0,-3 0-8 15,13 0-5-15,-13-3-5 0,16-1-2 0,-9-1-2 16,-1 3-1-16,10-3-3 0,-3-2 0 16,-4 2-2-16,10 3-3 0,-3-5-4 0,3 2-4 15,-3 3-3-15,-1-3 0 0,1 1-4 0,6-1 5 16,-3 1-3-16,3 1-1 0,0-1-1 0,6 1-1 15,-6 1 0-15,0 0 0 0,0 2 0 0,4 0-1 16,-1 0-1-16,0 0 1 0,-6-3 3 16,3 3-2-16,-7-2 0 0,4 0 0 0,0-1 1 15,-6 1 0-15,6-3 1 0,3 1-2 0,-6-1 1 16,-4 1 0-16,4 0-1 0,-6 2 1 0,6-3 1 16,-7 0-2-16,1 3 2 0,-4-3-1 0,1 3-4 15,-1 0 3-15,-2-1 1 0,-7 1-1 16,3 0-1-16,1 2 3 0,-7-3 2 0,0 1 1 15,-3 2 5-15,0 0-1 0,0 0 2 0,0 0 1 16,3 0 0-16,-3 0-4 0,0 0-1 16,0 0-3-16,0 0-5 0,0 0 5 0,0 0-5 15,0 0 3-15,0 0 0 0,0 0-2 0,0 0 2 16,0 0-3-16,0 0 0 0,0 0 0 0,0 0-1 16,0 0 0-16,0 0-1 0,0 0-1 15,0 0-3-15,0 0-5 0,0 0-1 0,0 0-6 16,0 2 3-16,-3 3 4 0,3 0 9 0,0 2 1 15,0-3 0-15,0 3-1 0,0 0-2 0,0-1 0 16,0-1 0-16,0 6 1 0,0-1 0 16,0-1 1-16,0 2 1 0,0 3 0 0,0 0-1 15,0 0 2-15,0 5 0 0,0-2-1 0,0 4-2 16,0 5 1-16,-3-3 0 0,3 0 1 0,-3 0-3 16,3 4 2-16,-7-3-1 0,4-1 1 0,3 3 2 15,-6-2-1-15,3-1 1 0,3 3-1 16,-3-1 0-16,3 2 2 0,0 1-2 0,0 2 2 15,0 0 0-15,0 2-2 0,0 0 0 0,-3 3 0 16,3 1-1-16,-3 2 1 0,0 1-3 0,3-3 0 16,-7 4-1-16,4-1-3 0,-3 0 3 15,3 2-1-15,0 1 2 0,0-3 2 0,-3 3 2 16,-4-3 0-16,1 2 0 0,6 1 0 0,-3-1-1 16,-4 2 2-16,1-1-3 0,3 1 6 15,6 2-1-15,-6-1 0 0,3-4 1 0,-7 5-4 16,4 1 0-16,0-3 1 0,6 6 1 0,-6-4-2 15,3 4-2-15,-7-2 2 0,4-2 0 0,0 2-3 16,6 0 2-16,-3 0-2 0,0 3-3 16,-7-1 2-16,4 2-3 0,0-1-3 0,3 3 3 15,-3 0-2-15,-4 2 1 0,1-2 3 0,6 2 2 16,-3 0 1-16,-4-1 0 0,-2 0 2 0,9 2-1 16,-3-1 4-16,-4-2-1 0,1 2 1 0,3-2-1 15,6 2 1-15,-6 1 0 0,3-3-2 16,-4 0-1-16,-2 0 1 0,6-1-1 0,0 2 2 15,3 1-2-15,-3-2-1 0,0 2 2 0,-4 3-2 16,1-4 4-16,-3 2 1 0,6 1-3 0,-3 1 1 16,-4 2-1-16,-2 0-3 0,9 2 1 15,-10-2 1-15,4 0 0 0,3 0-1 0,0-1 2 16,-4 2-1-16,1-2 2 0,3 2 1 0,3-2 0 16,-3 2-2-16,-4 0-1 0,1-2-1 0,6 2 1 15,0-2 2-15,0-1-3 0,0-1 0 16,-4 4 0-16,-2-4-1 0,6 1 0 0,0 1 3 15,3-1-3-15,-3-1-1 0,0 4 0 0,-3-4 0 16,2 3-1-16,-2-3 2 0,3 1-2 16,0-1-1-16,0 1 4 0,3-3 2 0,-3 1-1 15,3 1-2-15,-3-2 2 0,3 0-2 0,0-1 2 16,0 0 3-16,0 0-2 0,0-2-1 0,0 4 1 16,3-3-1-16,0-3-1 0,-3 6 1 15,0-3-1-15,6 0 2 0,-3-1-1 0,3 4-3 16,-2-4 1-16,2 4 0 0,-6-3-2 0,3 0 3 15,0-1 1-15,-3 4-1 0,0-3 1 0,0 2-4 16,3-2 3-16,-3 2 2 0,0-1-1 0,0-2 0 16,0-1 2-16,3 4-3 0,-3-1 2 0,0-2 1 15,-3 4-2-15,0-4 1 0,3 2 0 16,0-2-2-16,-3 1 2 0,0 0 0 0,-3 0-1 16,-4 2 0-16,7-4-2 0,0 2 2 0,0-3-1 15,3 2 2-15,-3 0-1 0,0-3 1 16,-3 1 2-16,6-4 1 0,0 3-3 0,0-4-2 15,0 4 2-15,0-6-2 0,0 8 1 0,0-6 0 16,0 0-2-16,0 2 0 0,0-4 2 0,0 3-1 16,0-2-3-16,-4 2 4 0,4 2-2 15,-6-5 2-15,3 4 0 0,0-3 0 0,3 1 0 16,-3 0 0-16,0-2-1 0,0 1 1 0,-3 2-1 16,2-3 2-16,-5 2-2 0,6-5 1 15,3 4 1-15,-3 1-2 0,-3-2 1 0,0 1-1 16,2 0 1-16,-5-1-1 0,6 4 2 0,3-4-2 15,-3 3 1-15,0-4 0 0,3 3-1 0,-3 0 0 16,-3 0 1-16,2-1 0 0,4 0-2 0,-6-3 2 16,3 3-1-16,3-4 2 0,-3 0-3 0,3 0 2 15,-3-1 1-15,0 0 2 0,-3-2-1 16,3 0 4-16,-1 2-4 0,-2-2 1 0,3-2 1 16,0-2-2-16,3 2 0 0,0-2-1 0,-3-2 3 15,0 4-6-15,-3 0 2 0,3-2 1 0,-4-2-1 16,7 1 1-16,-3-1-1 0,0-2-3 15,0-1 3-15,3 0-1 0,-3 0 1 0,0-4 1 16,-3-1 0-16,3 0 0 0,3-4 0 0,-7-3 2 16,4 1-3-16,3-1 3 0,-3-8 1 15,3 1 2-15,0-4 0 0,0 0-1 0,0-3-2 16,0-2-3-16,0 0 0 0,0 0-1 0,0 0 2 16,3-2 2-16,0-3 1 0,4-2 0 0,-4 0-6 15,3 2-4-15,-3-3-5 0,-3 4 2 16,3-1-1-16,-3 0 1 0,0 3-1 0,0 0 6 15,0-1-2-15,0 1 4 0,0-3-2 0,0 5-1 16,0 0-2-16,-3 0-1 0,0 0 1 0,-6 0-1 16,2 0 4-16,1 0 1 0,3 0 5 0,-3 0-1 15,-10 0 1-15,10 0-2 0,3 5 3 16,-9-5-2-16,-1 2 0 0,10-2 2 0,-6 0-2 16,-7 0 0-16,10 0-1 0,-9 0 1 0,-1 0-1 15,4 0 1-15,-7 0 0 0,7 0 1 0,-4-2 2 16,-2 0 2-16,2-1 2 0,-9 3 0 0,10-2 2 15,-4 0 2-15,1-1 0 0,-1 1 1 16,-3 0 0-16,4 2-3 0,2 0 0 0,-6-3-2 16,7 3-3-16,-7 0 1 0,4 0-3 0,-1 0-1 15,-6 0 0-15,3 0-1 0,7 0-1 16,-7 0 0-16,-3 3-1 0,7-1 0 0,-4 0-2 16,-3 1-1-16,7 1 0 0,-4 1-2 0,-3 0 3 15,-3-1 0-15,0-1 3 0,7 1 1 16,2 1 1-16,-6-3 0 0,-3 1 0 0,4-1 0 15,8-2 0-15,-9 1 1 0,0-1 2 0,7 0-1 16,-1 0-1-16,-6 0 1 0,10 0-2 0,-4 0 0 16,4 2 1-16,2 1 1 0,-5-3 0 0,5 2-3 15,-2 3 2-15,3-3-2 0,2 3 0 16,-2-3 1-16,-1 0 1 0,10 3 1 0,-6-5 1 16,3 2 2-16,0-2 2 0,6 3-3 0,0-3 0 15,0 0-4-15,0 0-4 0,0 0-3 0,0 0-1 16,6 0 3-16,-3 0 0 0,6 0 4 0,-3-3-2 15,1 1 2-15,2 0 0 0,3-1-2 16,-9 1 1-16,10 2-3 0,-7-2-2 0,3 2-1 16,-6-3 2-16,4 3-5 0,-1 0 2 0,-3-2-2 15,3 2 1-15,-3 0 2 0,-3 0 3 0,0 0 3 16,0 0 3-16,0 0 4 0,0 0 4 16,0 0 1-16,0-2-3 0,-3-1-1 0,3 1-4 15,-9 0-1-15,3-1 0 0,3 0-2 0,-1-2 1 16,-2 1-2-16,0-1 0 0,0-2-1 15,-3 2 0-15,5-2-1 0,1 0 0 0,0 0 2 16,-3-2-2-16,0 0 2 0,0-1-1 0,3-3 1 16,3 3 0-16,-4-4-1 0,4-1 2 0,0 1-1 15,-3-2 0-15,0-3 0 0,3 1 0 16,0-1 2-16,0 2-1 0,0-4 1 0,-6 0-2 16,6 0 0-16,0-2 0 0,0-1 0 0,-3 5 2 15,3-5-2-15,0-1 1 0,-3 1-1 0,3 1 0 16,0 1 1-16,-6-3 1 0,6 1 0 0,-3-1 1 15,3 0-3-15,-4-5 0 0,4 2 1 16,0 0-1-16,-3-1-1 0,0-1 3 0,3 0-3 16,-6 0 1-16,3-2 0 0,3 0 1 0,-3-1-1 15,-3 0 0-15,6 2 0 0,-3-4 0 0,3 3 0 16,0-4 1-16,0 3 0 0,0-4 0 16,-4 1 0-16,4 1-2 0,0 0 2 0,0 0-1 15,0 1 0-15,0-1 1 0,0 1 0 0,0-2-1 16,0 1 0-16,0 0 0 0,0-1 0 0,-3 3 0 15,0-2 1-15,3-1-1 0,-6 4 1 16,3-5 1-16,-3 2-1 0,3-1 0 0,0-2 0 16,-1-1 0-16,1 3-1 0,0-4 1 0,-6 3 1 15,3 1 0-15,3-4 1 0,0 3-1 16,3 1 0-16,-4-1-2 0,4-5 0 0,-3 4 2 16,3-2-2-16,0 1 0 0,0 0 0 0,0-3 0 15,0 3-1-15,0-2-1 0,0-1 2 0,3-1 1 16,1-1-2-16,-4-2 2 0,0 3-1 15,3-4 0-15,-3 4 0 0,3-1 0 0,-3 0 0 16,6-2-3-16,-6 2 4 0,3 0-1 0,-3 1 0 16,6-1-1-16,-6 3 2 0,0-1-1 0,3 0 0 15,-3 2-2-15,0-2 2 0,0 0-1 0,3-1 1 16,-3 1-1-16,4-1 1 0,-4 1 0 16,0 0 1-16,3 2 0 0,-3 0-1 0,3-4 0 15,3 3 0-15,-3-3 0 0,6 2 2 0,-6 2-2 16,1-2 0-16,-1 1-1 0,6-1 0 0,-6 3 1 15,6-2 0-15,-6 1-1 0,1-4 2 16,-1 6-1-16,3-2 0 0,-3 1-1 0,0 0 1 16,-3 0 0-16,6 2 1 0,-6 1-1 0,3-2 0 15,-3 1 2-15,0-1 0 0,0 1 0 0,0-1-2 16,0 2 0-16,0 1-2 0,0-2 0 16,3 6 0-16,-3-4 0 0,0-2 1 0,0 2-3 15,0-1 4-15,4-1 0 0,-4-1-1 0,3 2 2 16,-3-1-1-16,6 2-2 0,-6-1 2 15,3 1 1-15,0-2-2 0,-3 1 0 0,6-1-1 0,-6 0 5 16,3 3-5-16,-3-3 3 0,3 0-1 16,-3 3-1-16,0-3 1 0,0 2-1 0,0-2 2 15,0 3-2-15,0-3 3 0,4-3-1 0,-4 4 1 16,3 1-2-16,-3-2 2 0,6 3 0 0,-3-3 1 16,0 0-3-16,-3 3 0 0,6-3 3 0,-3 2-2 15,0-1 1-15,-3-1-1 0,4 0-1 16,-1 3 1-16,3-1 0 0,-3-2-1 0,-3 4 1 15,6-1-1-15,-6 2 0 0,0-3 0 0,0 1 1 16,0-1-2-16,0 0 1 0,0 4 1 16,0-1-3-16,0-1 5 0,-6 0-2 0,6 4 1 15,-3-3 2-15,3-1-2 0,-6 3 0 0,6-1-4 16,-3 0 0-16,3 1 0 0,-4-1 1 16,4-2 1-16,0 3 1 0,0-3-2 0,0 2 2 15,0-2-1-15,0 3 0 0,0-5 0 0,0 2 0 16,0-2 1-16,4 0-1 0,-4-1 1 0,3 1-1 15,3 0 2-15,-6 1-1 0,3-1 4 0,-3 3-2 16,6-3 2-16,-6 1 1 0,3-1 1 16,0 3-6-16,-3-2 1 0,3 2 0 0,-3-3-1 15,0 1 2-15,4 1 0 0,-4 1-1 0,3-3 1 16,3 4-1-16,-6-2 0 0,3-4 1 0,3 3 0 16,-6-1-1-16,3-2 0 0,0 3-1 15,-3 2-1-15,3-3 0 0,1 0 0 0,2 4 0 16,-3-4 0-16,0 2 1 0,3-1 0 0,-3 4 1 15,0-5 2-15,-3 3-3 0,0-2 1 0,3 1-2 16,1-1 2-16,2 2 1 0,-6-3 0 0,3 0 1 16,-3 3-3-16,3 0 2 0,-3-2 1 15,0 1 1-15,6 2 0 0,-6-2 2 0,0 3-1 16,0 0 0-16,0 1-3 0,0-4 0 0,0 3 2 16,0 1-1-16,0-4 1 0,0 3-1 15,0-3 0-15,0 2-2 0,0 1 5 0,0-3-3 16,0 3-1-16,0-4 1 0,0 4 2 0,0-3-3 15,-6 0-1-15,6 2 2 0,0 1 0 16,0-5-3-16,0 4 1 0,-3-2-2 0,3-1-1 16,0 2 2-16,0 0 0 0,0-1 0 0,0 0-2 15,0 2 1-15,0-4 0 0,0 3-1 0,0 0-1 16,0-3 4-16,0 3-2 0,0-3 0 0,0 1 1 16,3-1-1-16,-3 0 0 0,6 2 2 15,-3-2-2-15,0 0 0 0,-3-1 1 0,0 1-1 16,3-2 0-16,1 0 0 0,2 1 1 0,-3 1 0 15,0 0 0-15,-3 1-2 0,6 1 1 0,-3 1 0 16,0 1-1-16,-3 0 1 0,3 1-1 0,7 0 2 16,-7 3 0-16,6-1-1 0,-6 3 0 15,0-1 0-15,1 3 0 0,-1 1-2 0,3 1 2 16,3 0 0-16,-6 5-1 0,-3-3 2 0,3 5 0 16,0 1 2-16,-3-1-3 0,0 0 3 0,0 3-1 15,0-1-1-15,0 0 2 0,0 1-1 16,0 1 0-16,0 1 1 0,0 0-2 0,0-2 2 15,0 2-1-15,0 2-1 0,-3-2 1 0,3 2-1 16,-3-2 1-16,3 2-1 0,-3 0 1 16,3 0-1-16,-6 2 2 0,6-4-1 0,-3 4-2 15,3-2 1-15,0 2 0 0,0 1-1 0,-6-1 2 16,6 0-1-16,0 2 2 0,0-2 0 0,0 1-1 16,0 1-2-16,0-1 0 0,0 1-2 15,-3-4 0-15,3 5 3 0,0-3-1 0,0 5 3 16,0-4-2-16,0-1 0 0,0 3-1 0,-4-1 0 15,4 3 0-15,0-2 1 0,0 0 0 0,0 2-1 16,0 0-2-16,0-3 0 0,0 3-2 0,0 0-1 16,0 0-1-16,0 0-3 0,0-2 0 15,0 2 0-15,4-2 1 0,5 2 0 0,0-3 0 16,-3 3 1-16,4 0 4 0,5 0 1 0,-6 0 0 16,13 3 4-16,-3-1-2 0,-1 3 2 0,10-1 0 15,-3 1 1-15,0 2-2 0,-3-5 0 16,2 3 0-16,4 0 0 0,0-3-3 0,-9 0-2 15,2-2-5-15,4 0-17 0,-3 0-30 0,-7 0-61 16,7-4-182-16,-6 1-390 0,-7 1-878 0</inkml:trace>
  <inkml:trace contextRef="#ctx0" brushRef="#br0" timeOffset="105979.62">17572 6008 0 0,'0'0'166'0,"0"0"-47"0,0 0 25 16,0 0 33-16,0 0 16 0,0 0 6 15,0 0-13-15,0 0-23 0,0 0-17 0,0 0-19 16,0 0-19-16,0 0-18 0,0 0-20 0,0 0-19 16,-41-40-16-16,38 38-13 0,-3 2-11 15,-6 0-7-15,-1 0-4 0,1 5-1 0,-1 2-2 16,4 2 2-16,-10 5 0 0,7 0 3 0,-7 0-1 16,10 2 0-16,-3 3 1 0,-1-4 2 0,7 6 4 15,0-5 1-15,0 0 3 0,3-4-3 0,3 4 2 16,0-2 3-16,0-1 3 0,9-1 3 0,0-3 0 15,-3 3-1-15,13-3-1 0,-10 0-3 16,13 0-1-16,-10-2-1 0,10 0-1 0,-3 3-4 16,-4-3 2-16,10 0-1 0,-9 1 1 0,-1 1-3 15,-6-2-1-15,7 2 0 0,-10 1 4 0,-3-3 8 16,0 0 6-16,0-3 13 0,-3 1 21 16,0 2 25-16,-3 0 21 0,0-2 3 0,-6-1-14 15,-7 1-18-15,7-3-27 0,-13 1-16 0,10-3-14 16,-13 0-11-16,7 0-12 0,-7 0-19 0,6-3-36 15,-9-1-80-15,13 1-271 0,2 1-1142 0</inkml:trace>
  <inkml:trace contextRef="#ctx0" brushRef="#br0" timeOffset="106880.81">17423 6924 125 0,'0'0'31'0,"0"0"-11"16,0 0 6-16,0 0 2 0,0 0-3 0,0 0 1 15,0 0 2-15,0 0 14 0,0 0 33 0,0 0 41 16,0 0 45-16,0 0 37 0,0 0 22 0,0 0 1 16,59-60-5-16,-59 56-19 0,0 2-28 0,0 0-33 15,0-1-40-15,-3 1-32 0,-7 0-27 16,7-1-16-16,-9 3-8 0,-4-2-8 0,10 2-7 15,-13 0-6-15,7 7-2 0,-10 0 0 0,10 1-2 16,-10 4-1-16,7 4 1 0,-1-2 2 16,-2 2 2-16,5 0 2 0,-9 3-1 0,13 1 2 15,-6 3-1-15,2 0 3 0,7 1 1 0,3 1 3 16,-3-3 3-16,6-1 6 0,0-2 6 0,6-3 8 16,0 0 7-16,0-2 9 0,16-4 9 15,-10-6 11-15,13-1 7 0,3-3 1 0,3-7-8 16,3-7-12-16,-3-3-6 0,3-4-8 0,4-2-4 15,-7-1-8-15,-3-2-7 0,-4 1-6 0,1 1-7 16,-3 1-5-16,-16 3-10 0,3 4-21 16,-9 2-53-16,0 5-152 0,-6 4-293 0,3 3-954 0</inkml:trace>
  <inkml:trace contextRef="#ctx0" brushRef="#br0" timeOffset="107730.8">17392 7770 183 0,'0'0'187'15,"0"0"8"-15,0 0 54 0,0 0 39 0,0 0-7 16,0 0-30-16,0 0-38 0,0 0-39 0,0 0-31 15,0 0-31-15,0 0-27 0,0 0-20 0,0 0-18 16,0 0-11-16,52-98-7 0,-45 85-5 0,2 1-2 16,-3-4-3-16,-6 2-1 0,3-4-4 15,-3 1-2-15,3-1 0 0,-6 5 2 0,3-1-1 16,0 2 2-16,0 3 1 0,0 0-4 0,-3 2 1 16,0 4-8-16,0 1-11 0,-6 0-10 0,-1 4-6 15,4 0-2-15,-9 8 3 0,2 1 7 0,-2 6 4 16,-1 0 5-16,1 6 1 0,-1 3 0 15,-2 4 3-15,2 3 2 0,1 0 5 0,2 7 3 16,-2 2 8-16,2 3 5 0,4 6 5 0,-7-1 4 16,10 4 4-16,3-4 0 0,-3-1-1 15,0-5-3-15,6-6-3 0,0-1-3 0,0-2-4 16,0-6-1-16,0-1-6 0,6-2-5 0,-3-5-1 16,0-1-2-16,0-6-4 0,0-3-1 15,7-2-5-15,-7-4-3 0,3 0-4 0,0-3-7 16,-6 0-5-16,3-2-11 0,0 0-18 0,0 0-46 15,-3-4-108-15,7-3-240 0,-7 0-255 0,3 2-701 0</inkml:trace>
  <inkml:trace contextRef="#ctx0" brushRef="#br0" timeOffset="107964.69">17131 8036 1130 0,'0'0'301'16,"0"0"-24"-16,0 0-42 0,0 0-49 0,0 0-42 15,0 0-41-15,0 0-26 0,0 0-5 16,0 0-2-16,0 0 0 0,0 0-16 0,0 0-17 16,0 0-12-16,124 25-15 0,-99-15-8 0,-3-1-7 15,3 0-18-15,-1 1-30 0,4-1-78 16,0 3-243-16,-12-7-575 0,-4 2-309 0</inkml:trace>
  <inkml:trace contextRef="#ctx0" brushRef="#br0" timeOffset="108497.04">17240 8683 1061 0,'0'0'356'0,"0"0"-52"0,0 0-59 15,0 0-47-15,0 0-60 0,0 0-57 0,0 0-40 16,0 0-18-16,0 0 3 0,0 0 13 0,0 0 7 15,0 0 9-15,-19 126 4 0,16-93 0 16,-6 1-4-16,6 1-5 0,-4 1-7 0,4-1-8 16,0 0-7-16,0 1-4 0,0-3-4 0,-3-3-2 15,3 0-3-15,3-5-1 0,0-2-1 0,-3-4-2 16,3-1-1-16,0-2-2 0,0-4 0 16,0-4-2-16,0 1 0 0,3-4 1 0,6 4 1 15,-3-4-1-15,0 2-2 0,10-2 0 0,-7-1-2 16,4 1-1-16,2 0-2 0,1-1-3 15,-1-1-9-15,-2-1-10 0,5 0-17 0,-5-2-28 16,2 0-43-16,-6 0-83 0,7 0-176 0,-10 0-248 16,-3 0-877-16</inkml:trace>
  <inkml:trace contextRef="#ctx0" brushRef="#br0" timeOffset="108763.04">17023 9024 1202 0,'0'0'376'0,"0"0"-66"0,0 0-77 0,0 0-51 16,0 0-29-16,0 0-15 0,0 0-13 0,0 0-9 15,0 0-25-15,0 0-36 0,0 0-25 16,0 0-19-16,133 36-21 0,-99-31-22 0,0-1-54 16,0 1-152-16,-6 0-412 0,-3-3-909 0</inkml:trace>
  <inkml:trace contextRef="#ctx0" brushRef="#br0" timeOffset="110198.78">16982 9850 275 0,'0'0'167'0,"0"0"11"0,0 0 38 16,0 0 21-16,0 0-5 0,0 0-21 0,0 0-36 16,0 0-20-16,0 0-21 0,0 0-18 0,0 0-13 15,0 0-24-15,0 0-22 0,-9-34-27 0,9 34-21 16,0 0-9-16,0 5 5 0,0 6 11 0,0 2 15 16,0 6 14-16,0 4 5 0,0 0 2 15,0 0-3-15,0 2-6 0,0 3-5 0,0-3-7 16,0 1-6-16,0-1-5 0,0 0-3 0,0-2-2 15,0-2-2-15,0-5-3 0,0-2 2 0,0-2-3 16,3-7 0-16,-3-3 2 0,3 0 4 16,-3-2 10-16,3-2 9 0,1-3 2 0,5-9-4 15,3-2-13-15,-6 0-10 0,7-5-6 0,2-2-5 16,-2 0 2-16,-1-2-5 0,-3 2 1 0,10-1 0 16,-10 1 1-16,13 3 1 0,-13 2 0 15,13-1 2-15,-13 1-3 0,7 4 2 0,-4 2 1 16,-6 3-3-16,4 6-3 0,-1 3-5 0,-6 0-4 15,-3 3 4-15,3 8 4 0,-3 1 5 16,0 4 2-16,0 5 3 0,0 0 1 0,-3 1 2 16,-3 1-1-16,0 3 0 0,-4 0-1 0,7-1 0 15,0-3-1-15,0-1 1 0,0-2 0 0,-3-3 1 16,6-7-3-16,0 1 2 0,0-6-4 0,0-1 4 16,0-3 4-16,6 0 3 0,0-3 7 15,-3-4 1-15,10-7 2 0,2 3-6 0,1-6-5 16,-4-1-6-16,7 2-3 0,-4-2 0 0,7 2-1 15,-10 2 1-15,10 0 0 0,-13 0-3 0,10 7 0 16,-13 0-2-16,0 5-2 0,4 2-3 0,-4 0 1 16,-6 4 2-16,3 3 4 0,-3 5 1 15,0 4 3-15,3 3 3 0,-6 2 2 0,-6 1 0 16,-4 3-1-16,10 1-3 0,-3-3 1 0,-3 2-5 16,-1-2-3-16,4 0-13 0,6-2-21 15,0 0-36-15,0 1-120 0,0-8-455 0,0-5-930 0</inkml:trace>
  <inkml:trace contextRef="#ctx0" brushRef="#br0" timeOffset="111317.87">17196 10785 0 0,'0'0'130'0,"0"0"-61"0,0 0-22 16,0 0-10-16,0 0 6 0,0 0 15 0,0 0 23 16,0 0 39-16,0 0 35 0,0 0 34 0,0 0 14 15,0 0-1-15,0 0-11 0,0 0-26 0,19-34-21 16,-19 29-25-16,0 3-24 0,0 0-15 15,-6-3-16-15,3 3-14 0,-7-1-11 0,7 1-7 16,-3 0-4-16,-3-1-4 0,-1 1-3 0,4 0 0 16,0-1 2-16,-6 3 3 0,2-2 2 0,4 0 0 15,-6 2-4-15,-1 0-4 0,7 0-1 16,-6 2-2-16,-1 0-1 0,7 3 1 0,-6 2-2 16,-1 0 0-16,7 5-2 0,-6-4-2 0,-1 6 2 15,7-3-2-15,-3 6 2 0,-4-1-2 16,10 0 2-16,-9 3 0 0,6-1-1 0,0 0-1 15,-1 0 1-15,7 1 0 0,0 0-1 0,0-3-1 16,0-5-2-16,0 3-2 0,3-3-1 0,7-2 1 16,2-2 2-16,-6 0 4 0,7-2 2 0,2-3 7 15,-5-2 1-15,11 0 1 0,-2-7-4 0,-1-5-3 16,7 1-4-16,0-2-3 0,-6-6-2 16,2-1-6-16,1 1-5 0,-3-2-2 0,-4 2-2 15,-6 4-1-15,7-1-1 0,-10 4-1 0,0 3 2 16,-3 4 0-16,4 1 0 0,-7 4-8 15,0 0-4-15,0 2 1 0,-7 7 2 0,-2 5 12 16,6 5 8-16,-6 3 5 0,-4 6 4 0,7 5 3 16,-6-1 0-16,2 2 0 0,4 3 4 0,6-4-2 15,0-4 1-15,0-1-2 0,0-8-2 16,3-1-2-16,10-7-3 0,-1-8-2 0,4 1-2 16,2-5 0-16,7 0-6 0,3-9-16 0,-3-1-27 15,3-1-72-15,0-1-212 0,-10 3-326 0,-2 2-890 0</inkml:trace>
  <inkml:trace contextRef="#ctx0" brushRef="#br0" timeOffset="112182.54">16905 12378 121 0,'0'0'286'0,"0"0"-101"16,0 0 44-16,0 0 22 0,0 0-11 15,0 0-47-15,0 0-44 0,0 0-16 0,0 0-3 16,0 0 9-16,0 0 1 0,0 0-9 0,0 0-10 15,0 0-9-15,81-140-12 0,-57 105-13 0,7-2-15 16,-3-6-16-16,6-4-13 0,7-1-10 16,-7 2-6-16,6 0-11 0,-6 7-6 0,0 0-7 15,0 6-8-15,-3 3-11 0,-3 8-11 0,0 1-12 16,-6 5-15-16,-7 2-20 0,7 2-36 16,-9 3-72-16,-1 4-150 0,-6 3-215 0,-3 2-897 0</inkml:trace>
  <inkml:trace contextRef="#ctx0" brushRef="#br0" timeOffset="112516.55">17023 11825 151 0,'0'0'373'0,"0"0"-270"0,0 0-3 16,0 0 35-16,0 0 69 0,0 0 74 0,0 0 33 15,0 0-10-15,18 122-36 0,-11-87-49 16,11 1-42-16,-5 6-42 0,8 0-38 0,-2-1-35 16,-1 1-29-16,10-3-21 0,3-1-22 0,0 2-35 15,3-1-69-15,-6-9-244 0,-6-10-1186 0</inkml:trace>
  <inkml:trace contextRef="#ctx0" brushRef="#br0" timeOffset="129479.6">19491 4894 506 0,'0'0'184'0,"0"0"-44"15,0 0-35-15,0 0-23 0,0 0-9 0,0 0-3 16,0 0 1-16,0 0-8 0,0 0-9 0,0 0-19 16,0 0-10-16,0 0-1 0,-13-5 8 0,13 5 16 15,0 0 19-15,0-2 22 0,0 2 15 16,0 0 8-16,0 0 3 0,0 0-5 0,0 0-8 15,0 0-12-15,0 0-15 0,0 0-19 0,0 0-18 16,0 0-15-16,0 0-14 0,0 0-9 0,0 2-6 16,0 1 1-16,4 4 7 0,-1 2 5 0,-3 3 12 15,6 3 1-15,-3 6 1 0,-3 0-2 16,6 4-3-16,-6 1-3 0,0 0-4 0,0 0-3 16,0 2-3-16,0-2-3 0,0-2 0 0,0 2-3 15,-6-6-1-15,6-1-3 0,0-3-8 16,0-2-11-16,0-3-20 0,-3-2-37 0,3-2-81 15,0-2-160-15,0-3-206 0,-6-2-869 0</inkml:trace>
  <inkml:trace contextRef="#ctx0" brushRef="#br0" timeOffset="129829.9">19370 4850 1273 0,'0'0'280'16,"0"0"-44"-16,0 0-46 0,0 0-27 0,0 0-33 16,0 0-26-16,0 0-30 0,0 0-19 0,0 0-7 15,0 0-5-15,0 0-4 0,0 0-6 0,0 0-5 16,0 0-4-16,133-106-4 0,-105 99-2 15,0 7-3-15,-9-2-1 0,9 2-2 0,-4 0-1 16,4 2-2-16,-9 3-2 0,-4 4-2 0,1-2-2 16,-4 2 1-16,-9 3 2 0,4 0 1 15,-1 2 8-15,-6-2 0 0,0 5 4 0,-13 1 0 16,7-2-3-16,-15 1-4 0,11-1-7 0,-15-2-7 16,10-1-8-16,-1-4-8 0,-8-2-10 0,11 0-20 15,-9-5-38-15,13 1-73 0,-9-3-114 16,8 2-162-16,7-2-137 0,-3 2-749 0</inkml:trace>
  <inkml:trace contextRef="#ctx0" brushRef="#br0" timeOffset="130413.97">19723 5463 606 0,'0'0'396'0,"0"0"-167"0,0 0-42 15,0 0-18-15,0 0-12 0,0 0-13 16,0 0-27-16,0 0-29 0,0 0-22 0,87-122-17 16,-71 96-9-16,2-2-7 0,4 4-5 0,-10-2-3 15,10 0-2-15,-13 1 0 0,10 2-4 0,-10 3-3 16,-2 1 1-16,5 3-4 0,-9 2 0 16,0 5-1-16,-3-1-1 0,0 3-1 0,-3 3-3 15,0 4-14-15,-9 0-10 0,5 2-5 0,-2 10 2 16,-10 4 9-16,7 5 7 0,-7 5 6 15,7 3 5-15,-7 5 8 0,10 6 6 0,-9 1 6 16,11 3 6-16,4-5-1 0,0 0-2 0,3-9-4 16,3 0-9-16,3-6-2 0,13-2-6 0,-7-8-5 15,13-3-7-15,0-4-28 0,3-7-131 0,-9 0-447 16,2 0-893-16</inkml:trace>
  <inkml:trace contextRef="#ctx0" brushRef="#br0" timeOffset="131682.51">18976 12488 437 0,'0'0'277'0,"0"0"-67"16,0 0-30-16,0 0-21 0,0 0-21 0,0 0-23 15,0 0-29-15,0 0-31 0,0 0-23 16,0 0-6-16,0 0 7 0,0 0 14 0,9 16 17 15,-5-4 9-15,-1 4 6 0,-3 3 0 0,0 2-3 16,3 1-8-16,-3 3-12 0,3 3-13 0,-3 0-11 16,0-3-12-16,0 3-9 0,0-3-5 15,0-2-5-15,0-2-6 0,0-3-11 0,0 0-16 16,6-4-24-16,-6 0-44 0,3-7-96 0,-3-2-192 16,0-3-120-16,6 1-594 0</inkml:trace>
  <inkml:trace contextRef="#ctx0" brushRef="#br0" timeOffset="131935.62">18936 12364 1202 0,'0'0'244'0,"0"0"-70"0,0 0-21 0,0 0 11 15,0 0-3-15,0 0-22 0,0 0-36 16,0 0-33-16,0 0-11 0,0 0-7 0,0 0-8 15,0 0-6-15,124-36-9 0,-102 40-7 0,-10 1-3 16,3 4-4-16,-5 2 0 0,8 0 0 0,-11 3 1 16,-4 5 1-16,0-3 4 0,-3 5 0 15,0 2-3-15,-3-3-2 0,-3 3-6 0,-1-4-6 16,-8-1-3-16,9-1-4 0,-4-6-6 0,-5 1-12 16,9-4-21-16,-4-1-42 0,-5-2-82 0,9-1-179 15,-1-4-238-15,1 3-872 0</inkml:trace>
  <inkml:trace contextRef="#ctx0" brushRef="#br0" timeOffset="134616.42">19289 12854 0 0,'0'0'0'0,"0"0"89"0,0 0 44 15,0 0 21-15,0 0 17 0,0 0 3 0,0 0-12 16,0 0-16-16,0 0-11 0,0 0-7 0,0 0-2 16,0 0-7-16,0 0-7 0,0 0-9 15,0-64-16-15,3 60-16 0,1-1-12 0,-4 3-10 16,6-1-5-16,0 1-1 0,3 0-2 0,-3 2 0 15,-2 0-3-15,8 0-2 0,0 0-2 0,-5 2-7 16,-1 5-6-16,3 0-8 0,0 2-2 0,-2 3-2 16,-7-2 1-16,0 4 2 0,0 0-2 15,0 3 1-15,0-3-1 0,-4 2-2 0,-2 0 0 16,-9-2 0-16,9 1-1 0,-4-1-2 0,-5-2 0 16,9-1-1-16,-1-4 1 0,-5 3-2 15,6-6 1-15,0 1-1 0,6-3-5 0,0-2-4 16,0 3-2-16,0 1 0 0,6-1 3 0,9 4 4 15,-5-3 0-15,5 3-9 0,1 0-14 0,8-1-42 16,-11 3-105-16,5 1-269 0,-11-6-978 0</inkml:trace>
  <inkml:trace contextRef="#ctx0" brushRef="#br0" timeOffset="135050.4">18781 14639 928 0,'0'0'154'15,"0"0"-65"-15,0 0 12 0,0 0 35 16,0 0 19-16,0 0 3 0,-9 123-11 0,9-92-29 15,0 3-17-15,3 1-27 0,0 1-24 0,3 2-16 16,9-1-14-16,-5-1-7 0,2 1-10 0,1 0 0 16,-4-3-6-16,3 1-4 0,1-5-8 0,-7-2-14 15,3-6-20-15,0-1-39 0,-5 0-72 16,-4-5-121-16,3-2-156 0,-3-5-778 0</inkml:trace>
  <inkml:trace contextRef="#ctx0" brushRef="#br0" timeOffset="135397.37">18750 14558 1140 0,'0'0'314'15,"0"0"-107"-15,0 0-28 0,0 0-27 0,0 0-26 16,0 0-22-16,0 0-26 0,0 0-16 0,0 0 0 16,0 0 0-16,0 0-5 0,0 0-7 15,0 0-6-15,0 0-8 0,121 0-5 0,-100 7-6 16,-8 0-6-16,9 0-4 0,-13-3-3 0,13 6-1 16,-16-3-7-16,6 0-2 0,-3 0 0 0,-2 2-2 15,-7-2 2-15,0 2 0 0,0-1 1 0,0 4-1 16,-10-1-3-16,-5-1-1 0,2 4-4 15,-5-5-3-15,5 0-8 0,-11-2-13 0,2 3-20 16,10-3-23-16,-13 0-25 0,9 0-32 0,1 0-44 16,9-4-101-16,-7 2-175 0,7-3-921 0</inkml:trace>
  <inkml:trace contextRef="#ctx0" brushRef="#br0" timeOffset="136033.41">19051 15239 0 0,'0'0'24'0,"0"0"103"16,0 0-9-16,0 0 17 0,0 0 19 0,0 0 18 16,0 0-1-16,0 0-7 0,0 0-7 0,0 0-9 15,0 0 0-15,0 0-2 0,0 0-9 0,-4-24-9 16,8 17-12-16,-1-3-12 0,-3 1-11 0,6 0-12 15,6-3-11-15,-9 5-9 0,4-2-12 16,-7 4-16-16,6 1-12 0,0-1-12 0,-3 5-7 16,-3 0-3-16,6 0-2 0,-3 0 0 0,0 2 2 15,1 5 3-15,-4 3 1 0,0-1 2 0,3 2 2 16,-3 3 0-16,0 3 0 0,0-2 2 16,0 3-3-16,0 1 0 0,0 2-1 0,0-2-2 15,0 1 1-15,-3-2-2 0,3 1 0 0,0-3-1 16,0 0-2-16,0-2 0 0,0 0 1 15,-4-2-4-15,4-1 0 0,0-5-3 0,0 1-4 16,0 0-2-16,0-2-7 0,0-3-4 0,0 3-10 16,0-3-21-16,4 0-33 0,-4 3-65 0,0-3-125 15,3 3-175-15,-3 0-67 0,0-3-443 0</inkml:trace>
  <inkml:trace contextRef="#ctx0" brushRef="#br0" timeOffset="136268.41">19047 15534 1325 0,'0'0'271'16,"0"0"-48"-16,0 0 8 0,0 0 2 0,0 0-53 15,0 0-70-15,0 0-47 0,0 0-33 16,0 0-15-16,0 0-9 0,125-21-8 0,-107 19-18 16,-2 0-29-16,8 0-81 0,-11-1-249 0,2 3-1111 0</inkml:trace>
  <inkml:trace contextRef="#ctx0" brushRef="#br0" timeOffset="144746.29">21131 4574 0 0,'0'0'75'15,"0"0"185"-15,0 0-52 0,0 0-46 0,0 0-53 16,0 0-41-16,0 0-32 0,0 0-14 0,0 0 1 15,0 0 8-15,0 0 8 0,0 0 12 16,0-16 10-16,0 14 10 0,6 2 11 0,-6-3 14 16,0 3 3-16,0 0-4 0,0 0-15 0,0 0-23 15,0 0-17-15,0 0-15 0,0 0-7 0,7 0-1 16,-7 0 8-16,3 0 8 0,0 0 8 0,3 0 2 16,-3 0-1-16,6 0 0 0,4 3 1 15,-7-1-3-15,6-2 0 0,1 2-1 0,-1 1 0 16,7-1-1-16,-4-2-4 0,4 2-2 0,3-2-5 15,-10 0 3-15,13 0-6 0,0 0-1 0,-10 0-7 16,10 0-2-16,0 0-1 0,0 0-3 0,-10-2 2 16,10 2-2-16,-3-2-1 0,-10 2-2 15,13 0-3-15,-10 0-2 0,4 0-1 0,-1 0 0 16,-5-3-1-16,5 8 1 0,-8-3-1 0,11 3 1 16,-11-3-1-16,8-1 1 0,-5 2 0 15,5 1 0-15,-5-1-1 0,8-3 1 0,-8 0 0 16,5 0 0-16,-5 0 1 0,5 0-1 0,-11 0 0 15,11 0 1-15,-8-3 0 0,-7-1-2 0,9 4 0 16,-3-3 0-16,-2 3 0 0,-4 0 0 16,0-1 0-16,0 1-2 0,3 0 0 0,0 0-2 15,-6 0-2-15,3 0-2 0,-3 0 1 0,4 0 0 16,-4 0 2-16,0 0-1 0,3 0 3 0,0 0 0 16,-3 1 1-16,0-1 1 0,0 0-1 15,3 3 2-15,0-3 0 0,6 0 1 0,-6 0 0 16,0 0 1-16,4 0 0 0,-4 0 1 0,-3 0-1 15,3 0-1-15,0 0 0 0,6-3-1 0,-3 3 1 16,-2 0-1-16,-4 0-1 0,3 0 0 0,-3 0 0 16,0 0-1-16,0 0 0 0,3 0 0 0,-3 0 0 15,0 0 1-15,0 0-1 0,0 0 1 16,0 0 0-16,3 0 1 0,-3 0 0 0,0 0 0 16,0 0 2-16,0 0 0 0,0 0 0 0,0 0 1 15,0 0-2-15,0 0 0 0,0 3-1 16,0-3 0-16,0 4-1 0,0-1 1 0,0-1-1 15,0 3 0-15,0-3 3 0,0 3-2 0,6-1 0 16,-6 1 0-16,0 2 0 0,0 0 0 0,6 2 0 16,-6 1 1-16,0 1-1 0,0 1 0 15,0 2 0-15,0 1 1 0,0 1 2 0,0 3-1 16,0-1 0-16,0 3 0 0,-6 3-2 0,6-5 0 16,-6 5 0-16,6 1 0 0,-3-2 1 15,3 3-1-15,0-4 0 0,0 1 0 0,0 1 1 16,0-1-3-16,3 0 2 0,-3-5-2 0,6 5 0 15,0 0 4-15,-3 0-2 0,-3 1 1 0,3-2 1 16,1 3 1-16,-1-2-3 0,-3 5 1 0,0 0-1 16,3-1 2-16,0 6 0 0,-3-3-1 0,6 1-2 15,-6 2 0-15,6-3 1 0,-3 0-1 16,-3-3 2-16,3 3-2 0,1 0-1 0,-1 1 2 16,-3-2 1-16,0 1 0 0,0 0-1 0,3 0 1 15,-3 2 2-15,0-2-1 0,0 0 1 0,0 2-1 16,0 0-1-16,-3 3-1 0,3 0-1 15,-7-1 3-15,4 5-2 0,-6 1-1 0,0 3 1 16,6-1-1-16,0 1 1 0,-4 1 2 0,-2-2-4 16,3 3 1-16,3-3 0 0,0 4 0 15,3-2 1-15,0 2 1 0,0-5 2 0,0 5 0 16,0-2-1-16,0-1-2 0,0-1 0 0,0 2 0 16,0 2 2-16,0-2-1 0,0 4 0 15,0 1 0-15,0-2-1 0,0 2 0 0,-3 0-1 16,3 1 1-16,-4 3 0 0,-2 0 0 0,-3 0 1 15,6 2-1-15,0-4 0 0,0 4 0 0,0-2 2 16,-1 2 0-16,1 1-1 0,0-2-1 0,-6 4 0 16,6-1-1-16,3 1 3 0,0-1-2 15,0 2 1-15,0-2 0 0,0-2 1 0,0 0 0 16,0 1-1-16,0-3 0 0,0 2 0 0,0-2 2 16,0 0 1-16,0 0 2 0,0 0 0 0,0 0-3 15,0-3-1-15,0 1-1 0,0-1-1 0,0 1 1 16,0-2 1-16,0-1-2 0,0-4 2 15,0 4-2-15,0-4 0 0,0 5 2 0,3-6-2 16,-3 3 0-16,0 0-2 0,0-2 2 0,9 0 3 16,-9-1-2-16,0-1-1 0,0 3 0 0,0-1 0 15,0 1 2-15,-9-5-2 0,9 4 1 16,-3-2-5-16,3-1 3 0,-3 3 1 0,3-3 0 16,0 3 0-16,0-2 0 0,0 1 1 0,-3 1-2 15,0 0 0-15,3-3 1 0,-4 3 0 16,4-3-1-16,-3 3 1 0,-3-2 1 0,-3-1 0 15,6-2 2-15,3 3-1 0,0-4 1 0,-3 0-1 16,3 1-1-16,-3-3 1 0,3-1-2 0,0 2 2 16,0-1-2-16,0 6 2 0,0-5-2 15,3 2 0-15,0 3-1 0,-3-3 2 0,0-3-3 16,0 4 2-16,0-3 0 0,0-1-2 0,0 4 1 16,0-1 1-16,0-1 0 0,-3 2-1 0,0 2 1 15,-1-1 0-15,1 0 0 0,-3 1 0 0,0-1 2 16,3 3-2-16,3-3 2 0,0 3 0 0,0-2-2 15,0-1 0-15,0 0 0 0,0-1 1 16,3 1 0-16,3 1-2 0,0 1 0 0,1 1 1 16,-4 2-2-16,-3-3 2 0,3 6-2 0,-3-1 1 15,0 3 0-15,0 0 0 0,0 1 0 16,0 7 1-16,0-5 3 0,0 4-2 0,-6-1 0 16,2 1 0-16,-5-1 0 0,3 2 0 0,0-5 0 15,6 2 1-15,-3-4-2 0,-1 0 2 0,4-2 0 16,0-2 0-16,0 2-1 0,0-1 0 15,0 0-1-15,4-4 0 0,-1 2 0 0,-3-4 0 16,0 1-2-16,3 0 2 0,0-1 0 0,-3-1-2 16,6 5 1-16,-6-4-2 0,0 1 0 15,6-1-1-15,-6 1 0 0,0-2 1 0,0 1 1 16,0 3 2-16,0-2 0 0,0-3 0 0,0 1-2 16,0-3 2-16,3-2 0 0,1-2-3 0,-1-2-2 15,0 0 2-15,-3-3-1 0,3 0-1 0,-3 0-1 16,3-3 1-16,-3 1-1 0,6 0 4 0,-6-3-2 15,0 3 2-15,0 2 0 0,0-2 2 16,0-2-2-16,-6 2 2 0,6 3-1 0,-3-4 1 16,3 5 3-16,-3-2-2 0,3 0 0 0,0-2-1 15,-3-1 2-15,0-1-1 0,3-1 0 0,-4-4 1 16,1 2-2-16,3-3 2 0,-6 3 0 16,0-2 3-16,6 0-5 0,-3 0 4 0,0 4-1 15,3-2 1-15,0 0 0 0,0 0-2 0,-3 3-2 16,3-2 1-16,0 0 2 0,0 1 0 15,0 1 1-15,0-3 1 0,0 1 0 0,0 2 1 16,0-3-2-16,0 0 1 0,0 1 0 0,0-2 0 16,0-1 0-16,0 2 0 0,0-2-2 0,0 0 0 15,0-4-1-15,0 2 1 0,0-5-1 16,0 0 1-16,0 0-1 0,0-5 0 0,0 0 1 16,0-2-2-16,0 0 0 0,0-2-1 0,0 0 2 15,0-2 0-15,0-1 0 0,0 1 0 0,0 1 0 16,0 1-2-16,0 0 1 0,0-1 1 0,0 1 1 15,-4-3 3-15,4 1 1 0,0-1 2 16,-3 0 2-16,3-2-3 0,-3 0 0 0,3 3-2 16,-6-3-1-16,6 0-1 0,-6 0-2 0,3 0 2 15,0 0-2-15,3-3 2 0,-3 1 1 0,-1 2-3 16,-2-2 2-16,0 2-2 0,-3 0 0 0,3 0 0 16,-1 0-3-16,-11 0 1 0,12 0-2 15,-4 0 0-15,-5 2 1 0,2 3 2 0,-2-1 2 16,6 1-2-16,-10 0 3 0,10-1-2 0,-7 3-1 15,4-4 0-15,-1 1 0 0,-5 1-2 16,-4-3 0-16,10 1 2 0,-10-1 0 0,10-2 0 16,-10 2 0-16,-6-2-3 0,12 0 2 0,-8 5 0 15,-1-3 4-15,-3 3 1 0,0-3-1 16,0 7 1-16,3-3-3 0,-6 1 1 0,6 3-1 16,-2-3 0-16,-1 2 0 0,-3-2 1 0,3 0-1 15,-3 2 0-15,0-4-1 0,0 2 0 0,0 0 0 16,-3 0-2-16,-4 0 2 0,1 0-1 0,3 0 1 15,3 0 0-15,0-2 0 0,-3 2-1 16,3 3 2-16,0-3 3 0,3 0 0 0,0-3 0 16,-3 1-1-16,3 0 2 0,7-1 0 0,-1-1 3 15,0-1 0-15,-3-2 3 0,13 0-1 0,-10 0 0 16,13 0 2-16,-7 0 3 0,10 0 2 0,0-2 0 16,3 2 0-16,0 0-3 0,3 0-8 15,0 0-6-15,0 0-9 0,0-3-8 0,0 3 3 16,0-2 3-16,6 2 6 0,-3-2 3 0,0-3 1 15,3 3 1-15,7-1 0 0,-7 1-1 0,-3 0 1 16,0-3-1-16,0 3 1 0,0-1-2 16,4 1 1-16,-7 0 2 0,6 2 1 0,-6-3-2 15,0 1 3-15,0 0-1 0,0-1-3 0,0-1 2 16,0 4-3-16,0-3 0 0,3 3 0 16,-3-2 0-16,0 1 2 0,0-1-2 0,0-1 0 15,0 1 1-15,3 0-2 0,-3-3 0 0,0-2 1 16,0 0 0-16,0-2 1 0,3-1-1 0,-3-4 1 15,0-2 2-15,0-5-3 0,0 1 1 16,0-3 0-16,0-2 0 0,0-6 1 0,0 3 0 16,0-3-1-16,0-4 2 0,-3 0-2 0,0-1 2 15,3-1-1-15,-3-2-4 0,-3 5 4 0,6-1 0 16,-7-2 0-16,4 3 1 0,3-3-2 0,-3 2 0 16,3 0 0-16,0-3-1 0,0 3 2 0,0-5 1 15,0 4 2-15,0-3-6 0,0-1 4 16,0 2-4-16,0-2 1 0,0 2-1 0,0-2 2 15,0 1 0-15,0-2-1 0,3 2 2 0,-3-3-2 16,0 1 2-16,0-1-2 0,0-2 2 16,0 1 0-16,0-4 1 0,0 2-2 0,-3-1 2 15,3-6-2-15,-3 9 1 0,0-5 0 0,0 2-1 16,0 2 0-16,-3 0 0 0,-1-2 1 0,4 5-1 16,0-1 0-16,3 1 0 0,-3 2 1 15,0-2-1-15,0 1 0 0,0-2 1 0,-3 4 0 16,-1-6 0-16,4 2-1 0,0-1 1 0,3-1-2 15,0 0 0-15,-3 1 2 0,0-4-1 16,0 2 0-16,0-2 0 0,-3 0 0 0,-1 0 1 16,1-2 0-16,6 4 0 0,-6-2 0 0,3 2 0 15,-6-1 0-15,2-1-1 0,1-1 0 0,6 4 0 16,-3-4 4-16,-3 2-3 0,0-1-1 0,3 2 1 16,-7-1-2-16,7 0 1 0,3-3 2 15,-3 3-2-15,3 3-2 0,-3-4 2 0,3 2 1 16,-3-2-1-16,3-1-1 0,0 2 1 0,0-3 0 15,0 2 0-15,3-2 0 0,0-1 1 0,0 1-2 16,-3-2 1-16,3 1-1 0,7-4 0 0,-7 4 0 16,6-1 1-16,-6-1 0 0,0 3 1 15,0-1 0-15,7-1-1 0,-7-2 1 0,6 3-2 16,-6-2-2-16,0 5 2 0,0-4 1 0,0 3 0 16,4-3 2-16,2 2-2 0,-6 1 1 15,3 2 0-15,-6-4 0 0,6 5 1 0,7 0-1 16,-7 1 0-16,-3 0-1 0,0-2 1 0,3 2-2 15,7-2 0-15,-7 0 0 0,0 5 2 0,-3-2-3 16,0 1 3-16,10-3-2 0,-10 2 0 16,0-1 2-16,0-1-2 0,-3 1 1 0,3 0-1 15,0-2 1-15,-3 4 1 0,7-4 0 0,-4 5-2 16,3-5 1-16,0 3 0 0,-3-4 0 0,-3 3 0 16,3-6 1-16,7 3-1 0,-1-3 1 15,-6 2-1-15,3-2 0 0,-3 1 0 0,7-2-2 16,-4 3 4-16,0-1-3 0,-3 1 1 0,0 0 0 15,0-2-1-15,7-2 0 0,-4 1-1 0,0 1 2 16,0-1 0-16,-3 1 0 0,0-3 1 0,10 5-4 16,-10-6 3-16,3 4-3 0,-3-1 2 0,0 0 1 15,0 1-2-15,4 1 3 0,-1-1 0 16,-3-1 2-16,0 3-2 0,-3-3-1 0,3 0 0 16,-3 3-4-16,0-3 3 0,0 4 1 0,0-2-1 15,0 1 1-15,0 2 0 0,0-3 0 16,0 6 0-16,0-4 1 0,0 4-2 0,0 1 1 15,-3-2 0-15,3-1-2 0,-3 1 4 0,3 1-1 16,0-4-1-16,0 3 1 0,-3-1-1 16,3-2 1-16,0 2 0 0,0 1 1 0,0-3-2 15,0 2 0-15,0 0 0 0,0 1 0 0,0 4 0 16,0-5 0-16,0 5 0 0,0-4 2 0,-6 2-4 16,6-1 1-16,0-2 0 0,0 4-1 15,-7-5 3-15,7 4-1 0,0-1 1 0,-3-1-1 16,3 2 1-16,-3-1 0 0,3 1 1 0,0 1 1 15,0 0 0-15,-3 1 2 0,0 3 0 0,3 1 0 16,-3-1 3-16,3 2-5 0,-3 1 0 0,3-3-3 16,-6 0-2-16,6 1 1 0,-7-4-2 0,7 3 3 15,0-1 2-15,-3 1-1 0,0-1 0 16,3 0 0-16,-3 1-1 0,0-3 0 0,0 4 0 16,0-3-1-16,-3 1 1 0,-1 2 0 0,4-1 1 15,3 0-1-15,-3 1-3 0,3-1 2 0,0-1 0 16,0 2 2-16,0 2-3 0,0-1 2 15,-3 2 0-15,3 2 0 0,0-2 1 0,0 3-1 16,-3 1 1-16,3-1-1 0,-3 4 0 0,3-2 1 16,-3 3-1-16,-3 2 3 0,-1 3 2 15,4 1-2-15,0 0 1 0,3 3 0 0,-3 4 0 16,0 2-1-16,0 3 1 0,3 0-2 0,-3 2 2 16,3-2-1-16,-6 5-1 0,6-3 1 15,-7 5-1-15,7-2 0 0,0 0-1 0,0 2 2 16,0 0-1-16,0 0 0 0,0 0 0 0,0 0 2 15,-3-3-3-15,3 3 3 0,0 0 0 0,0-2-5 16,0 2 2-16,0 0-1 0,0 0-1 0,0 0 0 16,0 0-1-16,0 0 0 0,0 0-3 0,0 0 0 15,0 0-3-15,0 0 1 0,0 0-1 16,0 0-1-16,0 0-3 0,0 0-2 0,0 0-1 16,3 0 3-16,10 0 3 0,-7 5 9 0,3-1 4 15,10 1 1-15,-10 2 1 0,13-2-6 0,-10-1 0 16,10 3 0-16,-10-2-2 0,10-3 1 15,3 2 0-15,-13-4 0 0,13 2 2 0,-3-2 1 16,-10 0-2-16,10 0 1 0,-13 0 0 0,10 0-1 16,-10-2 0-16,3-1 1 0,1 2 2 0,-7-3-1 15,3 1 0-15,1-1-2 0,-4-1 3 16,-3 3 0-16,3-1-2 0,7 1-1 0,-7 2-3 16,0-2 2-16,13-1 1 0,-7 3 1 0,10 0-2 15,-10 0 3-15,13 0-2 0,-3 0 2 16,-10 5-3-16,10-3 2 0,-10 1-1 0,7-1 0 15,-10 0-2-15,10 1-4 0,-10 1-7 0,3-1-20 16,1 1-54-16,-7-3-101 0,-3-1-194 0,6 3-1029 16</inkml:trace>
  <inkml:trace contextRef="#ctx0" brushRef="#br0" timeOffset="145946.51">21299 5799 418 0,'0'0'270'0,"0"0"0"0,0 0-7 16,0 0-30-16,0 0-38 0,0 0-33 0,0 0-28 15,0 0-14-15,0 0-11 0,0 0-7 16,0 0-8-16,0 0-9 0,43-61-13 0,-43 54-9 16,0 3-10-16,0-1-4 0,0 1 1 0,0-3-4 15,0 3-3-15,0 1-4 0,0-1-6 0,0-1-4 16,0 1-4-16,0 1-5 0,-3 1-4 16,3-3-4-16,0 3-2 0,0-3-3 0,-3 3 2 15,3 0-1-15,-3-3 0 0,0 3-1 0,-1-1-2 16,-2 3 0-16,-3-2-3 0,6 2-1 0,0 0-3 15,-3 0-3-15,-4 0 0 0,-2 2-2 16,9 3 1-16,-13 4-1 0,4-2 2 0,3 10 1 16,-7-4 0-16,7 0 1 0,-4 6 1 0,1-1 0 15,6 3-2-15,-7 3 0 0,4-1 3 16,6-1 1-16,-3-1 2 0,6 2 3 0,-3-4-3 16,3-3 1-16,0-2-1 0,3-4 3 0,0-3 1 15,0 0 0-15,9 0 2 0,-2-4 3 0,-1 1 1 16,-3-4 0-16,10 0 2 0,-7 0-1 15,6-4 1-15,-2-3 0 0,-1-3-2 0,4 1-5 16,-7-1-2-16,10-2-2 0,-13 0-1 0,6 5-5 16,1 0-2-16,-7 3-2 0,-3 1-6 0,6 3-2 15,1 0-1-15,-7 3 2 0,3 6 3 0,-3 0 5 16,0 5 0-16,9 3 1 0,-8-2 3 0,2 3-1 16,-3 1 1-16,-3 4-4 0,6-2-6 15,7-1-19-15,-7 1-54 0,0-5-139 0,9-2-403 16,-11-5-949-16</inkml:trace>
  <inkml:trace contextRef="#ctx0" brushRef="#br0" timeOffset="146529.68">21224 6675 719 0,'0'0'259'16,"0"0"-36"-16,0 0-3 0,0 0-14 0,0 0-29 15,0 0-45-15,0 0-31 0,0 0-20 0,0 0-20 16,0 0-19-16,0 0-18 0,0 0-15 0,0 0-4 15,0 0 6-15,-15 28 4 0,12-16 9 0,-4 2 8 16,1 2 7-16,3-1 3 0,0 2-1 16,3 1 0-16,-3-2-5 0,0 1-5 0,3-3-5 15,-3-3-2-15,3 0-3 0,-3-4-3 0,3-5 2 16,0 0 11-16,0-2 15 0,0 0 10 0,0 0 9 16,0-2-14-16,0-5-17 0,3-3-16 15,0-7-12-15,0 1-8 0,0-3 0 0,9 1 0 16,1 2-1-16,-7-3 2 0,13 4 2 0,-10 1-1 15,9 0 2-15,-5 5-3 0,9-1-4 0,-10 6-1 16,10 4-2-16,-10 0-2 0,10 0-3 0,-7 4-1 16,4 3-7-16,0 3-19 0,-7-1-56 15,10 0-165-15,-13 1-425 0,6-8-853 0</inkml:trace>
  <inkml:trace contextRef="#ctx0" brushRef="#br0" timeOffset="147796.73">21268 7387 733 0,'0'0'304'0,"0"0"-115"16,0 0-13-16,0 0 3 0,0 0 12 0,0 0-22 16,0 0-31-16,0 0-30 0,0 0-18 15,0 0-13-15,0 0-14 0,0 0-10 0,0 0-10 16,40-66-4-16,-40 63 2 0,0 1 4 0,0 2 4 16,0 0 2-16,0-2-3 0,0-1-3 0,0 3-4 15,0-2-4-15,0 2-5 0,-3-2-5 0,0-1-4 16,0 1-7-16,-1 0-1 0,-2-1-3 15,-3-1-2-15,6 1-2 0,-3 1-4 0,-1 0-2 16,-8 2-3-16,9 0-2 0,-4 0-3 0,-5 0 1 16,6 7-3-16,-7 0 0 0,7 4 3 0,-7 0 0 15,4 3 3-15,6 0-1 0,-7 0 1 16,1 2 0-16,9 0 0 0,0-2 0 0,0 3 0 16,3-5 0-16,0 0 1 0,0 0 2 0,3-3-1 15,0 0 4-15,0-4 0 0,9-1 5 0,1-1 1 16,-7-3-2-16,13 0 2 0,-7-3 0 15,7-4-3-15,-7-4 0 0,10 2-5 0,-13-3-2 16,10 0 0-16,-10 2-2 0,-3-2 0 0,6 1-4 16,-5 4 2-16,-4 0-2 0,0 4 1 15,-3 1-2-15,0 2 0 0,0 0-7 0,0 0-8 16,0 0-1-16,0 2-1 0,0 3 8 0,0 2 8 16,-3 0 3-16,3 5 2 0,0-5 3 0,0 2 0 15,0-1-1-15,0-1 4 0,0 0-3 16,0-2 3-16,0-3 0 0,0 0-2 0,3 1 2 15,-3-3 1-15,0 2 2 0,0-2 1 0,0 0 4 16,0 0 2-16,0 0 2 0,0 0 0 0,0 0-2 16,0 0-2-16,0 0-2 0,0 0-4 0,0 0-2 15,0 0-1-15,0 0-2 0,0 0 0 0,0 0-2 16,0 0 2-16,0 0-1 0,0 0 0 16,0 0-2-16,0 0-1 0,0 5 0 0,0-3 2 15,3 2 0-15,-3 6 3 0,3 1 0 0,9 3-1 16,-8 5 2-16,-1 5-1 0,3 2 0 0,-3 4 1 15,0 5 1-15,9-4-1 0,-5 4-3 16,-4 0 2-16,0-1 0 0,0-1 1 0,0-1 0 16,3-2 1-16,-6-5 0 0,6 0 1 0,-6-6 0 15,0 0 5-15,-6-6 0 0,-3-1 3 16,6-3 3-16,0-3 1 0,-3-1 1 0,-4 0 1 16,4-5 1-16,0 0-4 0,3 0-4 0,-3 0-3 15,2 0-1-15,-8 0-2 0,6 0-1 16,3 0-2-16,-3 0-2 0,-10 0 1 0,10 0-3 15,-3 0 1-15,-10 0-1 0,7 0 2 0,-7 0 0 16,7 0 1-16,-7-3 1 0,7 1-1 0,-7-5 1 16,10-1 0-16,-7-2-2 0,10-1-6 0,3-3-3 15,0 0-9-15,3 0-5 0,0 0-11 0,3-2-14 16,0 1-24-16,9 1-43 0,4 0-99 16,-7 2-272-16,4 7-1069 0</inkml:trace>
  <inkml:trace contextRef="#ctx0" brushRef="#br0" timeOffset="148963.25">21010 8517 289 0,'0'0'317'0,"0"0"-92"15,0 0-22-15,0 0-9 0,0 0-15 0,0 0-20 16,0 0-38-16,0 0-39 0,0 0-41 0,0 0-28 15,0 0-10-15,0 0 2 0,0 0 11 16,0 0 15-16,-6 35 18 0,6-14 16 0,0 1 9 16,0 1 4-16,0 5 0 0,0 0-6 0,0-1-5 15,0-2-10-15,0 3-9 0,0-7-8 0,0-2-7 16,0-5-1-16,0-6-3 0,0-1 1 0,0-5 9 16,3-2 12-16,0 0 10 0,3-4 2 15,4-6-8-15,-4-2-17 0,0-5-16 0,13-1-13 16,-13-3-5-16,13-2-2 0,-7-1 1 0,-6 4-3 15,13 0-1-15,-13-1 1 0,13 4 1 0,-10 3 0 16,-6 5-1-16,3 2-4 0,7 5-11 16,-13 2 0-16,3 0 0 0,-3 7 3 0,0 4 10 15,0 6 3-15,0 1 3 0,0 10-1 0,-3-2 0 16,-4-2 0-16,1 4 3 0,0-2 0 16,6-1 2-16,0-3-1 0,-3-1 0 0,3-4-1 15,0-4-1-15,0-6 1 0,0-2-1 0,0-3 6 16,3-2 6-16,0 0 7 0,6-7 2 0,4-2-1 15,-7-5-8-15,13-2-7 0,-7-3-7 16,3 4 0-16,-2-1-2 0,5 2-2 0,-5-2 0 16,-1 6-2-16,4 1-1 0,-10 2-6 0,3 7-2 15,1 0-2-15,-7 7 2 0,0 7 6 0,-3 7 8 16,0 2 0-16,0 4 3 0,0 6-1 0,-3-1 2 16,-4 3-1-16,1-6-3 0,6 1 0 0,0-4-3 15,0-3-1-15,0-3-4 0,10-8-10 16,-1 1-46-16,-6-6-185 0,6-4-1348 0</inkml:trace>
  <inkml:trace contextRef="#ctx0" brushRef="#br0" timeOffset="150163.39">21224 9671 179 0,'0'0'230'15,"0"0"-54"-15,0 0-23 0,0 0-16 0,0 0-16 16,0 0-17-16,0 0-5 0,0 0 5 15,0 0 2-15,0 0-4 0,0 0-1 0,0 0-12 16,0 0-12-16,0 0-10 0,-34-31-10 0,31 27-4 16,-3 1-2-16,0 1 0 0,-10-3-3 15,10 1-2-15,-10 1-1 0,4 1-7 0,3 0-4 16,-10 2-7-16,10 0-7 0,-10 0-4 0,7 7-5 16,-7 2-4-16,7 3-1 0,-7 2 1 15,10 2 1-15,-10 3 2 0,13 1 0 0,-3 0 2 16,6 6-1-16,-10-1 2 0,13-1 2 0,0-1-2 15,0-1 2-15,6-6 0 0,7-2-1 0,-7-2 1 16,13-5 1-16,-7-2-2 0,0-3 5 0,7-2-2 16,3-2 0-16,-10-5-1 0,10-5-2 0,-7-2-2 15,4-2-3-15,3-2-6 0,-10-3-4 0,10 0-1 16,-13 0-3-16,13 3-1 0,-16 2 1 16,9-1-1-16,-5 9 2 0,-7 1 0 0,3 5-12 15,0 2-2-15,0 4-1 0,-2 9 6 0,-1 4 13 16,-3 3 1-16,0 8 6 0,0 0 0 15,0-1 2-15,0 1 2 0,0-5 0 0,3-2 2 16,0-5 3-16,-3-2 3 0,6-8 6 0,6-1 4 16,-2-3 2-16,-4-2-1 0,16-4-6 0,-13-2-8 15,16-8-15-15,-10 0-19 0,4-2-56 16,0 4-192-16,-13 3-1127 0</inkml:trace>
  <inkml:trace contextRef="#ctx0" brushRef="#br0" timeOffset="150680.47">20923 10868 0 0,'0'0'292'0,"0"0"-61"0,0 0-31 0,0 0-7 0,0 0 8 16,0 0 0-16,0 0-10 0,0 0-4 15,0 0 3-15,0 0-10 0,0 0-17 0,0 0-17 16,0 0-24-16,0 0-18 0,47-46-13 0,-32 29-13 15,4-6-8-15,9 2-10 0,-3-3-10 16,3-2-6-16,0-4-9 0,-4 2-10 0,1 1-8 16,0 2-7-16,0-1-6 0,0 3-2 0,-13 2-3 15,10 4-5-15,-10-2-9 0,7 5-17 0,-13 0-31 16,0 5-61-16,6 0-93 0,-5 4-190 16,-7 3-1124-16</inkml:trace>
  <inkml:trace contextRef="#ctx0" brushRef="#br0" timeOffset="150996.76">20992 10458 404 0,'0'0'751'16,"0"0"-474"-16,0 0-81 0,0 0-60 0,0 0-51 16,0 0-29-16,0 0 0 0,0 0 22 15,0 0 35-15,0 0 27 0,0 0 2 0,0 0-16 16,37 134-18-16,-28-95-19 0,13-1-22 0,-7 9-23 15,4-2-18-15,9 2-15 0,-6 2-11 16,-4-4-10-16,7-1-26 0,3-1-111 0,-6-13-378 16,-13-9-1031-16</inkml:trace>
  <inkml:trace contextRef="#ctx0" brushRef="#br0" timeOffset="159445.29">22021 8651 0 0,'0'0'329'0,"0"0"-126"16,0 0-6-16,0 0 13 0,0 0 2 15,0 0-20-15,0 0-23 0,0 0-28 0,0 0-12 16,0 0-10-16,0 0-6 0,0 0-5 0,-12-14-13 15,12 14-11-15,0 0-14 0,0 0-13 16,0 0-14-16,0 0-15 0,0 0-9 0,0 0-7 16,0 0-3-16,0 0 3 0,3 2 10 0,6 3 8 15,3-3 6-15,-5 3 0 0,11 0 1 0,-5-3-3 16,15 0-2-16,-4-2-5 0,4-2-3 16,3 2-5-16,3 0-3 0,4-2 2 0,-4-3 0 15,12 0 1-15,-5-2 1 0,5 0-1 0,-3 0 1 16,-2 0 0-16,11 0-1 0,-5 0-3 0,-7 0-3 15,1 0-3-15,5 5-1 0,-6-3 0 16,-2 2-4-16,11 1-2 0,-8-1 0 0,8 1-1 16,-9 2-1-16,13-2-2 0,-13 2 1 0,13 0-2 15,-3 0-1-15,-7 0-5 0,4 2-3 0,-4-2 0 16,-6 0 1-16,-3 0 1 0,7 0 3 16,-7 0 1-16,-3 0 2 0,-3 0 3 0,0 0 0 15,-10 0-3-15,7 0 4 0,3-2 1 0,-6-1-2 16,-7 1 1-16,10-3 1 0,-3 3-2 0,-10 0 2 15,16-3 0-15,-6 3 3 0,3-3-2 16,-7 0 0-16,7 3 1 0,0-3-2 0,-10 3-1 16,10-3 0-16,0 3-1 0,0 0 1 0,-10-3 1 15,10 3 2-15,0 0-1 0,0 2 1 0,-10-3-1 16,10 1 0-16,-3 0-1 0,-7 2 1 16,10 0-2-16,-6 0 2 0,-7 0-2 0,10 0 0 15,-10 0 0-15,7 0 0 0,-7 0 5 0,7 0-3 16,-10 0 1-16,10 0 0 0,-7 0 1 0,-6 0 1 15,10 0-1-15,-10 0 3 0,0 0-3 16,10 0 6-16,-7 0 1 0,-6 0-1 0,12 0 6 16,-8 0-6-16,-1-3 0 0,-3 3-2 0,9 0-4 15,-9 0 3-15,4-2-3 0,-4 2-1 16,0 0-1-16,-3-2 0 0,0 2-1 0,0 0-1 16,0 0-4-16,3 0-5 0,-3 0-13 0,0 0-28 15,0 0-68-15,-3 0-129 0,3 0-364 0,0 0-1000 16</inkml:trace>
  <inkml:trace contextRef="#ctx0" brushRef="#br0" timeOffset="160596.29">24471 8358 188 0,'0'0'349'0,"0"0"-87"15,0 0-59-15,0 0-24 0,0 0-18 16,0 0-14-16,0 0-9 0,0 0-13 0,0 0-15 16,0 0-15-16,0 0-18 0,0 0-18 0,0 0-15 15,0 2-7-15,0-2 2 0,-4-2 1 0,4 2 2 16,-3-2-2-16,-6 2-1 0,9 0-7 0,-3 0-3 16,0-3-4-16,3 3-4 0,0 0-3 15,-3 0-4-15,3 0 0 0,-3 0 1 0,3 0 2 16,0 0 3-16,-3 0 3 0,3 0-3 0,0 0 3 15,0 0-3-15,0 0-1 0,0 0 0 0,0 0 1 16,0 0-5-16,0 0-2 0,0 0 0 0,0 0-4 16,0 0 0-16,0 0-2 0,0 0 0 15,0 0-2-15,0 0 2 0,0 0 0 0,0 0 0 16,0 0-1-16,0 0 1 0,0 0 0 0,0 0 1 16,0 0-3-16,3 0 0 0,-3 0-6 0,0 0-2 15,6 0 1-15,-3 0-1 0,9-1 5 16,-2 1-2-16,-1 0 1 0,13 1-2 0,-13 4-1 15,13 2 2-15,-1 0 2 0,-8 2-2 0,9 0 0 16,-10 3 0-16,7-3-3 0,-10 3 3 16,-3 0 0-16,6-1-1 0,-5-1 2 0,-4 0 0 15,-3-1 7-15,0 1 2 0,-3 1 5 0,-4-1 1 16,-8 1 2-16,6-2-1 0,-13 3 3 0,10 0-4 16,-13-3-4-16,0 0-2 0,9-4-2 15,-5 3-2-15,-1-1-2 0,13-2-4 0,-10 2-4 16,13-3-5-16,0 1-17 0,-1 0-21 0,-5-1-60 15,9 3-131-15,0 0-337 0,3-4-968 0</inkml:trace>
  <inkml:trace contextRef="#ctx0" brushRef="#br0" timeOffset="163846.56">25178 7859 23 0,'0'0'394'0,"0"0"-123"0,0 0-35 16,0 0-17-16,0 0-16 0,0 0-17 15,0 0-24-15,0 0-18 0,0 0-18 0,0 0-24 16,0 0-11-16,0 0-13 0,0 0-8 0,0 0-6 16,21-53-5-16,-21 50-13 0,3 1-8 15,-3 2-11-15,0-2-8 0,3 2-11 0,-3 0-3 16,0 0-5-16,0 0-7 0,0 0-6 0,0 2 0 16,0 3 4-16,0 4 8 0,0 3 11 0,-3-1 3 15,0 10 1-15,3-5 0 0,-3 3-1 16,-6-2 3-16,6 0-3 0,3-3 0 0,0 0-1 15,0-3 0-15,0-4 1 0,0-2 1 0,3 2 3 16,6-3 2-16,-6-4 6 0,0 3 7 0,0-3 11 16,1 0 4-16,2-5 2 0,9-2-8 0,-9-2-7 15,1-3-15-15,11-4-10 0,-8 2-5 0,-4 0-4 16,9 0 0-16,-5 1-2 0,5 4-1 16,-9-3-1-16,4 8-1 0,-10-1-3 0,3 0-3 15,0 5-10-15,-3 0-10 0,0 0-3 0,0 3 5 16,0 4 12-16,0 0 12 0,0 4 8 15,-3 2 1-15,0-1-2 0,3 2 0 0,0-3 0 16,-4 1-1-16,4-5 0 0,0 2 2 0,0 1 1 16,0-6-1-16,0 1 3 0,4-5-3 0,-4 4 3 15,3-4 7-15,0 0 3 0,6 0 7 16,-6 0 3-16,3 0-3 0,1-4-3 0,-4-1-6 16,12-4-5-16,-6 2-6 0,-2-2 0 0,5-3-6 15,-3 3-7-15,-2-1-13 0,8 3-17 16,-9 0-25-16,0 0-39 0,10 4-59 0,-7-4-86 15,-3 5-135-15,1-1-200 0,2 1-829 0</inkml:trace>
  <inkml:trace contextRef="#ctx0" brushRef="#br0" timeOffset="164046.21">25726 7900 1269 0,'0'0'236'16,"0"0"-54"-16,0 0-24 0,0 0-39 0,0 0-27 16,0 0-34-16,0 0-20 0,-40 124-18 0,40-115-17 15,0-2-12-15,0-2-6 0,0-3-7 16,0 3-10-16,3-5-2 0,0 0-34 0,0-2-168 16,0-3-242-16,-3 3-803 0</inkml:trace>
  <inkml:trace contextRef="#ctx0" brushRef="#br0" timeOffset="164212.46">25804 7677 2112 0,'0'0'130'0,"0"0"-74"0,0 0 7 0,0 0 15 16,0 0-5-16,0 0-19 0,0 0-29 0,0 0-26 15,0 0-18-15,0 0-18 0,0 0-18 0,0 0-40 16,0 0-195-16,0 0-1147 0</inkml:trace>
  <inkml:trace contextRef="#ctx0" brushRef="#br0" timeOffset="164479.51">26123 7521 764 0,'0'0'236'0,"0"0"-146"0,0 0 20 0,0 0 28 16,0 0 18-16,0 0 4 0,-59 124-19 0,56-99-26 16,-6 5-25-16,-3 0-18 0,5 3-12 0,7-4-13 15,-6 3-12-15,3-2-9 0,3-2-7 0,-3-3-5 16,0-4-3-16,3 0-3 0,0-7 0 16,0 0-4-16,0-8 2 0,0 1 1 0,0-4-1 15,0-1 1-15,0-2 3 0,0 0 2 0,0 0 4 16,0 0-9-16,0-7-34 0,0 0-68 0,0-2-87 15,0-5-126-15,0 5-155 0,0 2-837 0</inkml:trace>
  <inkml:trace contextRef="#ctx0" brushRef="#br0" timeOffset="164612.38">25971 7803 1050 0,'0'0'246'0,"0"0"-34"0,0 0-3 16,0 0-14-16,0 0-30 0,0 0-35 15,0 0-23-15,0 0-20 0,0 0-16 0,0 0-5 16,0 0-5-16,0 0-13 0,0 0-13 0,124 97-14 15,-105-97-19-15,-7 0-23 0,10 0-56 16,0-6-156-16,-10 1-383 0,-6 1-885 0</inkml:trace>
  <inkml:trace contextRef="#ctx0" brushRef="#br0" timeOffset="165079.31">26427 7566 941 0,'0'0'404'0,"0"0"-172"0,0 0-51 0,0 0-30 15,0 0-38-15,0 0-40 0,0 0-24 0,0 0-5 16,0 0 7-16,0 0 15 0,0 0 9 16,0 0-1-16,0 0-9 0,0 88-6 0,-3-72-9 15,0 0-6-15,0 0-8 0,0 0-10 0,3-6-7 16,-10-1-8-16,10-2 0 0,0-2 2 0,0-3 0 15,0-2 2-15,0 0 3 0,10 0-1 16,-4 0 2-16,-3-5-4 0,3 3-4 0,-3-3-4 16,13 1-5-16,-10 1-4 0,0 1 0 0,-3 0-3 15,4 2-6-15,-1 2-3 0,-3 5 0 0,0 2 3 16,-3 5 8-16,0 5 9 0,0-2 2 0,0 7 4 16,0-4-2-16,3 4-2 0,-3-6-3 15,3 0-6-15,-3-2-5 0,16-7-8 0,-7-2-30 16,3-4-101-16,7-3-403 0,-13 0-1015 0</inkml:trace>
  <inkml:trace contextRef="#ctx0" brushRef="#br0" timeOffset="166013.68">27404 7693 480 0,'0'0'710'0,"0"0"-415"16,0 0-56-16,0 0-25 0,0 0-47 0,0 0-53 15,0 0-57-15,0 0-37 0,0 0-12 16,0 0 17-16,0 0 26 0,0 0 16 0,0 0 5 16,0 0-8-16,-13 124-11 0,1-94-7 0,6-2-10 15,6-1-10-15,-3-6-4 0,0-2-9 16,3-5 0-16,0-3 3 0,0-4-5 0,3-4 11 15,0-1 13-15,0-2 11 0,9-2 8 0,1-8-10 16,-4-6-16-16,13-3-14 0,-4 1-7 16,-2-4-4-16,6-2 1 0,-13 3-4 0,13 3 0 15,-13-3-2-15,9 5 0 0,-8 4-3 0,5 4-1 16,-9 3-9-16,-2 3-7 0,-1 2-6 0,-3 0 0 16,0 7 10-16,0 3 10 0,0 4 10 0,-3 3 4 15,-4 6 2-15,-5-2 2 0,6 0 2 0,0 1-3 16,-1-1-2-16,-5-3 5 0,9-1-3 15,0-3 0-15,0-5 2 0,3-2-4 0,0-5-1 16,0 0 2-16,0-2 6 0,6 0 8 16,-3-7 3-16,12 1 1 0,-5-6-13 0,11-2-8 0,-11-2-4 15,15 2-3-15,-16-3 0 0,13 7-3 16,-13-2 2-16,6 5-3 0,-5 0-2 0,-7 5-2 16,6 0-7-16,-9 2-3 0,0 2 3 0,0 7 6 15,0 3 7-15,0 3 8 0,-6 1 2 0,3 5 4 16,0-4 2-16,0 1-4 0,-1-4-1 15,1 0-6-15,3-1 0 0,0-4-3 0,0 0 1 16,3-4-3-16,1-3-3 0,2-2-2 0,12 0-18 16,-2-7-55-16,9-6-132 0,-4 3-313 15,-11 4-1061-15</inkml:trace>
  <inkml:trace contextRef="#ctx0" brushRef="#br0" timeOffset="166545.74">28198 7864 1402 0,'0'0'293'0,"0"0"-175"0,0 0-21 16,0 0 11-16,0 0-11 0,0 0-18 15,0 0-18-15,0 0-12 0,0 0-7 0,0 0 3 16,0 0-3-16,0 0 3 0,0 0-4 0,31-54-3 16,-31 52-4-16,-4 0-6 0,1-3 2 0,-3 3-6 15,-3 2-4-15,0 0-1 0,-1 0-4 0,-2 0 6 16,-1 2 1-16,4 3 6 0,-9 2 4 15,8 0 1-15,-8 2-4 0,5 0 6 0,-5 0-3 16,8 3 0-16,-8 0-4 0,8 2-5 0,1-4-2 16,-6 2-6-16,15-1 1 0,-7-1-4 0,4-3-5 15,3 0-5-15,0-5 3 0,0 3-4 16,3-3 2-16,1 0 4 0,-1 1-1 0,6-1 2 16,3-2 0-16,-2 0 1 0,5 0-4 0,-2-2 2 15,5-3-8-15,-9 5-1 0,1 0-3 0,5 0-3 16,-5 0 5-16,-1 0-3 0,0 2 2 15,-3 5 2-15,1 0-1 0,-4 0 2 0,3 5 3 16,0-1-3-16,-3-1 2 0,0 0 1 0,0-1 0 16,0-2-1-16,-3 0 1 0,4-2 0 0,-4 0 1 15,0-3 5-15,3-2 4 0,9 0 8 0,-6 0 4 16,0-7 0-16,7 0-5 0,2-5-4 16,7 1-8-16,-9 0-1 0,8-3-2 0,-2 1-3 15,-1 1-1-15,4 0-2 0,-6 3 0 0,5-3 0 16,1 3-1-16,-6 0 1 0,5-1 0 0,-5 3-3 15,-1 2 2-15,-5-2-2 0,5 2-2 16,-3 0-2-16,-2 1-3 0,2-1-1 0,-6 0-5 16,1-2-4-16,8 3-3 0,-6-1-8 0,-6-2-6 15,7 5-11-15,-1-3-21 0,-6 3-38 16,0 0-45-16,0-1-65 0,0-1-73 0,-3 1-108 16,0 1-135-16,0 0-724 0</inkml:trace>
  <inkml:trace contextRef="#ctx0" brushRef="#br0" timeOffset="166796.71">28430 7772 267 0,'0'0'354'0,"0"0"-53"16,0 0-21-16,0 0-19 0,0 0-30 0,0 0-24 15,0 0-14-15,0 0-20 0,0 0-16 0,0 0-29 16,0 0-27-16,0 0-31 0,99 128-26 16,-80-114-17-16,-4 0-14 0,7 0-6 0,-9 0-10 15,5 0-14-15,-5 2-20 0,5 0-41 0,-9-1-97 16,7-1-225-16,-13-5-1105 0</inkml:trace>
  <inkml:trace contextRef="#ctx0" brushRef="#br0" timeOffset="167246.37">29633 7704 1113 0,'0'0'294'0,"0"0"-150"16,0 0 18-16,0 0 27 0,0 0-3 0,0 0-30 16,0 0-43-16,0 0-31 0,0 0-22 15,-6 141-16-15,6-111-10 0,0-1-5 0,3 6-8 16,-3 0-6-16,0 1-8 0,0-1-7 15,0 2-6-15,3 1-6 0,3-5-11 0,1 0-33 16,-4 2-18-16,0-9-60 0,-3-2-124 0,3-6-154 16,-3-8-158-16,0-3-534 0</inkml:trace>
  <inkml:trace contextRef="#ctx0" brushRef="#br0" timeOffset="167529.34">29633 7606 1750 0,'0'0'256'0,"0"0"-107"15,0 0-39-15,0 0-2 0,0 0-9 0,0 0-20 16,0 0-18-16,0 0-13 0,0 0-7 16,118-5-1-16,-90 12-11 0,-3 2-5 0,0 1-9 15,-4 1-6-15,1 3 2 0,-3 1-3 0,-4-1-1 16,1 2-3-16,-7 3 0 0,-3-3 1 0,0 1 2 15,0-1 2-15,-6-1 5 0,-12-1 3 16,6 2 1-16,-3-2-1 0,-10-2-3 0,0-3-5 16,1-2-6-16,-4 0-8 0,0-2-9 0,4-5-14 15,-4 0-19-15,-6 0-52 0,16-3-115 0,-7-1-318 16,13 1-1010-16</inkml:trace>
  <inkml:trace contextRef="#ctx0" brushRef="#br0" timeOffset="188362.14">23860 7808 526 0,'0'0'312'16,"0"0"-9"-16,0 0-21 0,0 0-25 0,0 0-53 16,0 0-66-16,0 0-63 0,0 0-43 0,0 0-19 15,0 0-4-15,0 0 7 0,0 0 8 16,0 30 8-16,6-11 4 0,-3-1 3 0,-3 4 7 15,6 9 5-15,7 1 6 0,-10 5 3 0,3 4-4 16,-3 3-8-16,0 2-8 0,10-2-8 0,-13 5-4 16,3-6-4-16,0 3-5 0,-3-3-6 15,0-1-6-15,3-2-2 0,-3-7-2 0,0-2 1 16,0-6-1-16,0-2 1 0,-3-2 0 0,0-8 1 16,-10-1-1-16,10-3 1 0,0-2-5 15,-6-5-2-15,-7 1-4 0,10-3-8 0,-3 0-8 16,-10-5-17-16,10-4-21 0,-13-3-36 0,13-3-61 15,-16-1-123-15,13-3-202 0,-7 3-71 0,10 4-552 0</inkml:trace>
  <inkml:trace contextRef="#ctx0" brushRef="#br0" timeOffset="188546.14">23900 7293 2454 0,'0'0'199'0,"0"0"-48"0,0 0-39 0,0 0-41 15,0 0-36-15,0 0-47 0,0 0-62 16,0 0-102-16,0 0-388 0,0 0-1013 0</inkml:trace>
  <inkml:trace contextRef="#ctx0" brushRef="#br0" timeOffset="189695.14">30067 8200 0 0,'0'0'558'16,"0"0"-287"-16,0 0 34 0,0 0 17 0,0 0-21 15,0 0-59-15,0 0-66 0,0 0-60 16,0 0-48-16,0 0-14 0,0 0 1 0,0 0 16 16,16 30 17-16,-13-8 0 0,-3 4-12 0,9 4-14 15,-3 0-14-15,-2-1-10 0,-1 4-6 0,0-1-11 16,0-4-6-16,0-3-5 0,-3-2-9 15,3 0 1-15,-3-2 3 0,0-2-2 0,0-2 1 16,0-3 0-16,-3-2-1 0,0-5-1 0,-3 0 3 16,-1-3-8-16,-8-1-1 0,12-3-2 15,-6 0-3-15,-7-3-4 0,10-8-9 0,0 1-12 16,-7-4-14-16,4-2-15 0,0-4-26 0,-4-1-37 16,4-2-59-16,-4-2-115 0,-2-2-210 0,9 8-37 15,0 5-540-15</inkml:trace>
  <inkml:trace contextRef="#ctx0" brushRef="#br0" timeOffset="189878.64">30235 7779 2510 0,'0'0'184'0,"0"0"-36"0,0 0-35 15,0 0-31-15,0 0-34 0,0 0-31 16,0 0-37-16,0 0-80 0,0 0-325 0,0 0-1200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64 0 0 0,'0'0'5258'0'0,"26"-27"5203"0"0,-25 18-6934 0 0,-1 8-3445 0 0,0 1 0 0 0,0-1-1 0 0,0 0 1 0 0,0 0 0 0 0,0 0 0 0 0,0 1-1 0 0,0-1 1 0 0,0 0 0 0 0,0 0 0 0 0,0 0-1 0 0,0 1 1 0 0,-1-1 0 0 0,1 0 0 0 0,0 0-1 0 0,-1 1 1 0 0,1-1 0 0 0,0 0 0 0 0,-1 1-1 0 0,1-1 1 0 0,-1 0 0 0 0,1 1 0 0 0,-1-1-1 0 0,1 1 1 0 0,-1-1 0 0 0,0 0-1 0 0,1 1 1 0 0,-1 0 0 0 0,0-1 0 0 0,1 1-1 0 0,-1-1 1 0 0,0 1 0 0 0,0 0 0 0 0,1-1-1 0 0,-1 1 1 0 0,0 0 0 0 0,0 0 0 0 0,0 0-1 0 0,0 0 1 0 0,-2-2-105 0 0,0 1 0 0 0,-1 1 0 0 0,1-1-1 0 0,0 0 1 0 0,0 1 0 0 0,-1 0 0 0 0,1-1 0 0 0,0 1-1 0 0,-1 1 1 0 0,1-1 0 0 0,0 0 0 0 0,0 1 0 0 0,-1 0-1 0 0,1-1 1 0 0,0 1 0 0 0,0 0 0 0 0,0 1 0 0 0,0-1-1 0 0,0 1 1 0 0,0-1 0 0 0,0 1 0 0 0,1 0 0 0 0,-1 0-1 0 0,-3 4 1 0 0,-7 5-66 0 0,2 1 0 0 0,-1 0 0 0 0,-14 23 0 0 0,21-29 85 0 0,-5 7-58 0 0,0 2 0 0 0,1-1 0 0 0,-11 24 0 0 0,17-32 43 0 0,1-1 0 0 0,0 1 0 0 0,1-1 0 0 0,-1 1 0 0 0,1 0 0 0 0,0 0 0 0 0,0-1 0 0 0,1 1 0 0 0,0 0 0 0 0,0 0 0 0 0,0 0 0 0 0,1 0 0 0 0,0 0 0 0 0,1 6-1 0 0,0-9 23 0 0,-1-1-1 0 0,0 1 0 0 0,1-1 0 0 0,0 1 1 0 0,0-1-1 0 0,-1 1 0 0 0,1-1 0 0 0,0 0 0 0 0,1 0 1 0 0,-1 0-1 0 0,0 0 0 0 0,1-1 0 0 0,-1 1 0 0 0,1 0 1 0 0,-1-1-1 0 0,1 0 0 0 0,5 2 0 0 0,59 17 142 0 0,-31-10-75 0 0,-10-2-47 0 0,-11-4-20 0 0,0 1 1 0 0,0 1-1 0 0,0 0 0 0 0,22 14 0 0 0,-35-18 11 0 0,1 0 1 0 0,-1 0-1 0 0,0 1 0 0 0,0-1 1 0 0,1 1-1 0 0,-2 0 0 0 0,1-1 1 0 0,0 1-1 0 0,-1 0 0 0 0,1 0 0 0 0,-1 0 1 0 0,0 0-1 0 0,0 1 0 0 0,0-1 1 0 0,0 0-1 0 0,-1 0 0 0 0,1 4 1 0 0,0-1 78 0 0,-1 0 0 0 0,1 0 1 0 0,-2 0-1 0 0,1 0 0 0 0,-1 0 1 0 0,1 0-1 0 0,-2 0 0 0 0,-2 9 1 0 0,-2 2 118 0 0,5-12-132 0 0,0 0 0 0 0,-1 1 0 0 0,0-1 0 0 0,0 0 0 0 0,0 0 1 0 0,0 0-1 0 0,-1 0 0 0 0,0-1 0 0 0,0 1 0 0 0,0-1 0 0 0,-1 0 0 0 0,1 1 0 0 0,-1-2 0 0 0,0 1 0 0 0,0 0 0 0 0,-1-1 0 0 0,1 0 0 0 0,-1 0 0 0 0,-7 4 0 0 0,-7 0-160 0 0,0-2 1 0 0,0 0-1 0 0,-1-1 0 0 0,0-1 1 0 0,1-1-1 0 0,-1-1 0 0 0,0-1 1 0 0,0 0-1 0 0,0-2 0 0 0,0 0 1 0 0,-28-7-1 0 0,15 3-2154 0 0,10 5-7422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17 0 0 0,'0'0'7595'0'0,"-5"-17"5274"0"0,1 17-12883 0 0,1 0-1 0 0,-1 1 0 0 0,0-1 1 0 0,1 1-1 0 0,-1 0 0 0 0,1 0 1 0 0,-1 0-1 0 0,1 0 0 0 0,0 1 0 0 0,-1-1 1 0 0,1 1-1 0 0,0 0 0 0 0,0 0 1 0 0,0 0-1 0 0,0 0 0 0 0,1 1 1 0 0,-1-1-1 0 0,0 1 0 0 0,1 0 1 0 0,0-1-1 0 0,-4 6 0 0 0,-2 6-32 0 0,1 0 0 0 0,1 0 0 0 0,0 0 0 0 0,-4 15-1 0 0,-4 9 23 0 0,11-25 26 0 0,0 0 1 0 0,1 0-1 0 0,1 0 0 0 0,-1 1 0 0 0,2-1 0 0 0,0 0 1 0 0,3 19-1 0 0,-1 13 31 0 0,-2-39-24 0 0,0-1 0 0 0,1 1 1 0 0,-1 0-1 0 0,1-1 0 0 0,1 1 1 0 0,-1 0-1 0 0,1-1 0 0 0,0 0 1 0 0,0 1-1 0 0,1-1 0 0 0,0 0 1 0 0,0 0-1 0 0,0 0 0 0 0,6 6 1 0 0,-3-4 35 0 0,1 0 0 0 0,1 0 0 0 0,-1-1-1 0 0,1 0 1 0 0,0 0 0 0 0,0-1 0 0 0,18 8 0 0 0,-2-4 50 0 0,0 0 0 0 0,0-2 0 0 0,1-1 0 0 0,0 0 0 0 0,41 2 0 0 0,-53-7-824 0 0,23 2 1913 0 0,-22 3-4147 0 0,-8 5-5818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8362 0 0,'0'0'12469'0'0,"18"-34"-11870"0"0,2-6-434 0 0,5-8 177 0 0,44-65 0 0 0,-33 59 187 0 0,-11 13-284 0 0,54-64 0 0 0,-61 84-1066 0 0,-15 16 837 0 0,1 0-1 0 0,0 0 1 0 0,0 1 0 0 0,0-1 0 0 0,1 1 0 0 0,5-4-1 0 0,4 2-4976 0 0,3 3-4977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4449 0 0,'0'0'10557'0'0,"0"4"-10726"0"0,2 6 340 0 0,0 0 0 0 0,1 0 0 0 0,1-1 0 0 0,-1 1 0 0 0,2-1 0 0 0,-1 1 0 0 0,1-1 0 0 0,1-1 0 0 0,-1 1 0 0 0,14 14 0 0 0,10 18 460 0 0,-5-7-393 0 0,2-1 0 0 0,56 55 0 0 0,-43-49-475 0 0,-8 5-1087 0 0,-15-13-4456 0 0,-11-20-3582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3545 0 0,'0'0'16569'0'0,"10"1"-15157"0"0,-14 6-560 0 0,-8 10-526 0 0,12-17-325 0 0,0 0 1 0 0,0 1-1 0 0,1-1 1 0 0,-1 0 0 0 0,0 0-1 0 0,0 0 1 0 0,0 0 0 0 0,0 1-1 0 0,0-1 1 0 0,0 0-1 0 0,0 0 1 0 0,0 0 0 0 0,0 1-1 0 0,0-1 1 0 0,0 0 0 0 0,0 0-1 0 0,0 0 1 0 0,-1 1 0 0 0,1-1-1 0 0,0 0 1 0 0,0 0-1 0 0,0 0 1 0 0,0 0 0 0 0,0 1-1 0 0,0-1 1 0 0,0 0 0 0 0,0 0-1 0 0,-1 0 1 0 0,1 0-1 0 0,0 0 1 0 0,0 1 0 0 0,0-1-1 0 0,0 0 1 0 0,0 0 0 0 0,-1 0-1 0 0,1 0 1 0 0,0 0-1 0 0,0 0 1 0 0,0 0 0 0 0,-1 0-1 0 0,1 0 1 0 0,0 0 0 0 0,0 0-1 0 0,0 0 1 0 0,0 0 0 0 0,-1 0-1 0 0,1 0 1 0 0,0 0-1 0 0,0 0 1 0 0,0 0 0 0 0,-1 0-1 0 0,1 0 1 0 0,0 0 0 0 0,0 0-1 0 0,0 0 1 0 0,-1 0-1 0 0,1 0 1 0 0,0 0 0 0 0,0 0-1 0 0,0 0 1 0 0,0 0 0 0 0,0-1-1 0 0,-1 1 1 0 0,1 0 0 0 0,0 0-1 0 0,-1-6-2197 0 0,0-2-4413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2328 0 0,'0'0'9364'0'0,"3"-9"-8781"0"0,0 0-396 0 0,-1 5-90 0 0,-1 1 0 0 0,1-1 0 0 0,-1 1 0 0 0,0-1 0 0 0,0 0 0 0 0,-1 1 0 0 0,1-1 0 0 0,-1-7 0 0 0,7 8 1114 0 0,-12 2-432 0 0,3 1-451 0 0,3-1-169 0 0,0-1 1 0 0,-1 1 0 0 0,1 0 0 0 0,0-1-1 0 0,-1 1 1 0 0,1 0 0 0 0,0-1-1 0 0,0 1 1 0 0,0 0 0 0 0,0 0 0 0 0,0 0-1 0 0,0 0 1 0 0,0 0 0 0 0,1 0 0 0 0,-1 0-1 0 0,0 0 1 0 0,1 1 0 0 0,-1-1-1 0 0,0 0 1 0 0,1 1 0 0 0,-1-1 0 0 0,1 1-1 0 0,-1-1 1 0 0,1 1 0 0 0,-1 0 0 0 0,1 0-1 0 0,-1-1 1 0 0,1 1 0 0 0,-1 0-1 0 0,4 1 1 0 0,65-2-965 0 0,-47 2 1232 0 0,-2 0-188 0 0,0 2 1 0 0,41 8 0 0 0,3 2-2742 0 0,-20-10-5265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0 0 0,'0'0'9237'0'0,"-1"-4"-8190"0"0,-3-19 1987 0 0,12 23-2700 0 0,-4 2-201 0 0,-1-1-1 0 0,1 1 0 0 0,-1 0 1 0 0,1 0-1 0 0,-1 0 0 0 0,1 1 1 0 0,-1-1-1 0 0,0 1 1 0 0,0 0-1 0 0,0 0 0 0 0,-1 0 1 0 0,4 4-1 0 0,33 49 1492 0 0,-19-26-979 0 0,-10-16-464 0 0,-2 1 0 0 0,1 0 0 0 0,-2 0 0 0 0,0 1-1 0 0,-1 0 1 0 0,-1 0 0 0 0,0 1 0 0 0,-1-1 0 0 0,-1 1-1 0 0,0 0 1 0 0,-2 0 0 0 0,0 0 0 0 0,-2 31 0 0 0,-2-19-133 0 0,-2 0 0 0 0,-1 0 0 0 0,-2-1 0 0 0,-18 48 0 0 0,-6 3-3054 0 0,16-41-516 0 0,10-22-6307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74 464 0 0,'0'0'15455'0'0,"10"-17"-11180"0"0,12 15-3701 0 0,1 0 0 0 0,-1-2 1 0 0,1-1-1 0 0,32-11 0 0 0,-38 10-591 0 0,1 1 0 0 0,0 0 0 0 0,0 1 0 0 0,0 1 0 0 0,0 1 0 0 0,0 0 0 0 0,1 2 0 0 0,25 1 0 0 0,-42 0-79 0 0,-1-1 0 0 0,1 1 0 0 0,-1-1 1 0 0,0 1-1 0 0,1 0 0 0 0,-1-1 1 0 0,0 1-1 0 0,1 0 0 0 0,-1 0 1 0 0,0 0-1 0 0,0 0 0 0 0,0 0 1 0 0,0 0-1 0 0,0 0 0 0 0,0 0 0 0 0,0 1 1 0 0,-1-1-1 0 0,1 0 0 0 0,0 1 1 0 0,0-1-1 0 0,-1 0 0 0 0,1 3 1 0 0,4 23-7712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0 0 0,'0'0'12040'0'0,"-5"-14"-4380"0"0,212 21-4159 0 0,-103-2-4473 0 0,5-3-6538 0 0,-95-2-3104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14 552 0 0 0,'0'0'6761'0'0,"-2"6"-6464"0"0,-5 20-48 0 0,5-17 7232 0 0,1-43-6158 0 0,0 20-1186 0 0,1 0 0 0 0,0 0 0 0 0,0 0 0 0 0,2 0 0 0 0,4-20 0 0 0,2 1 123 0 0,-5 17-41 0 0,1 1-1 0 0,12-28 1 0 0,41-91 1043 0 0,-47 111-1112 0 0,-6 13-73 0 0,0 0-1 0 0,1 0 0 0 0,1 1 1 0 0,10-15-1 0 0,11-17 187 0 0,-23 33-230 0 0,0 1-1 0 0,1 0 1 0 0,0 0 0 0 0,0 1-1 0 0,1-1 1 0 0,0 1-1 0 0,10-9 1 0 0,-12 12-34 0 0,0 0 1 0 0,1 0-1 0 0,-1 1 1 0 0,0 0-1 0 0,1-1 1 0 0,0 2-1 0 0,0-1 0 0 0,9-2 1 0 0,-12 4-2 0 0,1 0 0 0 0,0 0 1 0 0,0 1-1 0 0,-1-1 0 0 0,1 1 0 0 0,0 0 0 0 0,-1-1 1 0 0,1 1-1 0 0,-1 0 0 0 0,1 0 0 0 0,-1 1 1 0 0,0-1-1 0 0,1 1 0 0 0,-1-1 0 0 0,0 1 1 0 0,0 0-1 0 0,0-1 0 0 0,2 4 0 0 0,1 0 27 0 0,-1 0 1 0 0,0 0-1 0 0,-1 0 0 0 0,1 1 0 0 0,-1-1 0 0 0,0 1 1 0 0,0 0-1 0 0,-1 0 0 0 0,2 7 0 0 0,14 63 243 0 0,-13-51-181 0 0,32 158 96 0 0,-27-117-161 0 0,-8-48-17 0 0,1-1 0 0 0,7 30 0 0 0,-2-25-105 0 0,-4-13-136 0 0,-1 0 1 0 0,0 0-1 0 0,0 0 0 0 0,-1 0 0 0 0,1 18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0 0 0,'0'0'14430'0'0,"-10"4"-10999"0"0,293 13-813 0 0,-184-21-2258 0 0,-52 2-1889 0 0,2 1-5433 0 0,-35 1-2945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2128 0 0,'0'0'15256'0'0,"17"-21"-14201"0"0,7 16-898 0 0,-1 1 1 0 0,0 1-1 0 0,1 0 1 0 0,0 2-1 0 0,-1 1 1 0 0,1 1-1 0 0,-1 1 1 0 0,1 1-1 0 0,-1 1 0 0 0,34 10 1 0 0,-8 3-1834 0 0,-35-7-6223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0,'0'0'18735'0'0,"26"0"-17982"0"0,8 2-750 0 0,-1 1 0 0 0,63 16 0 0 0,-79-15-669 0 0,-2 5-8518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7001 0 0,'0'0'9728'0'0,"3"16"-9604"0"0,16 119-75 0 0,-8-108-1896 0 0,-7-20-2174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1936 0 0,'0'0'11666'0'0,"7"-12"-10928"0"0,47-77 1894 0 0,110-137-1 0 0,-92 131-2383 0 0,17-18-157 0 0,-78 99-183 0 0,-2 2-229 0 0,0 1 1 0 0,1 0-1 0 0,0 1 0 0 0,16-14 1 0 0,-23 23 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6289 0 0,'0'0'13000'0'0,"8"-9"-12774"0"0,26-26 47 0 0,-28 29-116 0 0,1 1 0 0 0,0 1 0 0 0,0 0 0 0 0,1 0 0 0 0,-1 0 0 0 0,1 1 0 0 0,0 0 0 0 0,0 0 0 0 0,0 1 0 0 0,0 0 0 0 0,0 0 0 0 0,1 1 0 0 0,15-1 0 0 0,-12 1-18 0 0,-4 0-87 0 0,-1 0 1 0 0,1 1 0 0 0,-1 0-1 0 0,1 0 1 0 0,0 1-1 0 0,-1 0 1 0 0,1 0 0 0 0,-1 1-1 0 0,1 0 1 0 0,-1 0-1 0 0,14 7 1 0 0,-11-3-22 0 0,0 1 1 0 0,-1 0-1 0 0,0 0 1 0 0,0 1-1 0 0,0 0 0 0 0,13 17 1 0 0,-17-19-9 0 0,0 1 0 0 0,-1 1 0 0 0,0-1 1 0 0,0 0-1 0 0,0 1 0 0 0,-1 0 0 0 0,0 0 1 0 0,-1 0-1 0 0,0 0 0 0 0,0 1 0 0 0,-1-1 1 0 0,0 0-1 0 0,0 1 0 0 0,-1-1 0 0 0,0 1 1 0 0,-1 8-1 0 0,-2 8 35 0 0,-1 0 0 0 0,-1 0 0 0 0,-2 0 0 0 0,-10 28 0 0 0,1 12 4 0 0,-4 11-23 0 0,-31 85-35 0 0,35-108 6 0 0,14-43-9 0 0,0-1-1 0 0,-1 1 1 0 0,-1 0 0 0 0,1-1 0 0 0,-11 18 0 0 0,8-4 352 0 0,0 0-1687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2633 0 0,'0'0'14332'0'0,"26"31"-14028"0"0,81 96-85 0 0,-87-105-76 0 0,42 36 1 0 0,-17-12-145 0 0,-33-32-300 0 0,-2 2-1 0 0,0-1 0 0 0,15 33 0 0 0,3 19-7142 0 0,-26-55 690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2272 0 0,'0'0'12467'0'0,"4"0"-11747"0"0,45-5 1527 0 0,69 2-1 0 0,139 26-3351 0 0,-220-15-1284 0 0,-21-3-1201 0 0,5-1-6421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1520 0 0,'0'0'8824'0'0,"-5"-13"-1164"0"0,6 126-7768 0 0,-11 301 888 0 0,8-336-323 0 0,3-47-803 0 0,-1-26-641 0 0,0-11-796 0 0,-1-19-6048 0 0,-3 15-355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6 136 0 0 0,'0'0'12452'0'0,"-1"-6"-11865"0"0,-4-26 761 0 0,7 29-1157 0 0,0-1 0 0 0,0 1 0 0 0,0 0-1 0 0,0-1 1 0 0,1 1 0 0 0,-1 0 0 0 0,1 1 0 0 0,0-1 0 0 0,0 0 0 0 0,0 1-1 0 0,0 0 1 0 0,0 0 0 0 0,1 0 0 0 0,4-3 0 0 0,-1 1-27 0 0,3-3-105 0 0,0 1 0 0 0,1 0 0 0 0,-1 1 0 0 0,1 0 0 0 0,1 1 0 0 0,-1 0 0 0 0,0 0 0 0 0,1 2 0 0 0,0-1 0 0 0,-1 1 0 0 0,1 1 0 0 0,0 0 0 0 0,0 1 0 0 0,0 0 0 0 0,0 1 0 0 0,0 0 0 0 0,21 6 0 0 0,-21-2-48 0 0,0 0 1 0 0,-1 1-1 0 0,1 1 0 0 0,-1 0 0 0 0,-1 1 1 0 0,13 10-1 0 0,16 12 55 0 0,-36-28-59 0 0,-1 1-1 0 0,1 0 1 0 0,-1 0-1 0 0,1 0 0 0 0,-1 0 1 0 0,0 0-1 0 0,0 1 1 0 0,0-1-1 0 0,-1 1 0 0 0,1-1 1 0 0,-1 1-1 0 0,0 0 1 0 0,0 0-1 0 0,0-1 0 0 0,0 1 1 0 0,-1 0-1 0 0,1 0 0 0 0,-1 0 1 0 0,-1 6-1 0 0,2-5 27 0 0,-2 1-1 0 0,1-1 0 0 0,-1 1 1 0 0,1-1-1 0 0,-2 1 1 0 0,1-1-1 0 0,-1 1 0 0 0,1-1 1 0 0,-1 0-1 0 0,-1 0 1 0 0,1 0-1 0 0,-1 0 0 0 0,-4 6 1 0 0,-21 20 137 0 0,-1-2 0 0 0,-2-1 0 0 0,-35 25 0 0 0,49-42-624 0 0,0 0 1 0 0,0-1-1 0 0,-26 10 1 0 0,32-15-826 0 0,-1-1 0 0 0,1-1 1 0 0,-1 0-1 0 0,1-1 0 0 0,-1 0 1 0 0,-20 0-1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0 0 0,'0'0'16853'0'0,"10"-32"-16085"0"0,32-23-532 0 0,-38 50-213 0 0,50-50 275 0 0,-52 53-322 0 0,0 0 0 0 0,0 0 0 0 0,1 1 0 0 0,-1-1 0 0 0,0 0 0 0 0,1 1 0 0 0,-1 0 0 0 0,1-1 0 0 0,0 1 0 0 0,-1 0 0 0 0,1 0 0 0 0,0 1 0 0 0,0-1 0 0 0,-1 1 0 0 0,1-1 0 0 0,0 1 0 0 0,0 0 0 0 0,0 0 0 0 0,0 0 0 0 0,0 0 0 0 0,-1 1 0 0 0,6 0 0 0 0,-6 0 9 0 0,0 1-1 0 0,-1-1 0 0 0,1 0 1 0 0,-1 1-1 0 0,1-1 0 0 0,-1 0 1 0 0,0 1-1 0 0,1 0 0 0 0,-1-1 1 0 0,0 1-1 0 0,0 0 0 0 0,0 0 1 0 0,0-1-1 0 0,0 1 0 0 0,-1 0 1 0 0,1 0-1 0 0,0 0 0 0 0,-1 2 1 0 0,7 43 211 0 0,-5-28-104 0 0,-1-13-58 0 0,1 1 0 0 0,-1-1 0 0 0,1 1 0 0 0,0-1 0 0 0,1 0 0 0 0,4 10 0 0 0,-6-15-58 0 0,0 1 0 0 0,0 0 0 0 0,1 0 0 0 0,-1 0 0 0 0,0-1 0 0 0,1 1 0 0 0,0-1 0 0 0,-1 1-1 0 0,1-1 1 0 0,0 0 0 0 0,0 0 0 0 0,0 0 0 0 0,-1 1 0 0 0,1-2 0 0 0,0 1 0 0 0,1 0 0 0 0,-1 0 0 0 0,0-1 0 0 0,0 1 0 0 0,0-1 0 0 0,0 0 0 0 0,4 1 0 0 0,14-1-6190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55 0 0 0,'0'0'9797'0'0,"0"-7"-8756"0"0,0-31 937 0 0,0 38-1895 0 0,0 0 1 0 0,0-1-1 0 0,0 1 0 0 0,0 0 0 0 0,0-1 1 0 0,0 1-1 0 0,0 0 0 0 0,0-1 0 0 0,0 1 1 0 0,0 0-1 0 0,0-1 0 0 0,0 1 0 0 0,-1 0 1 0 0,1-1-1 0 0,0 1 0 0 0,0 0 1 0 0,0 0-1 0 0,0-1 0 0 0,0 1 0 0 0,-1 0 1 0 0,1-1-1 0 0,0 1 0 0 0,0 0 0 0 0,0 0 1 0 0,-1 0-1 0 0,1-1 0 0 0,0 1 0 0 0,-1 0 1 0 0,1 0-1 0 0,0 0 0 0 0,0-1 0 0 0,-1 1 1 0 0,1 0-1 0 0,0 0 0 0 0,-1 0 0 0 0,1 0 1 0 0,0 0-1 0 0,-1 0 0 0 0,1 0 1 0 0,0 0-1 0 0,-1 0 0 0 0,1 0 0 0 0,0 0 1 0 0,-1 0-1 0 0,1 0 0 0 0,0 0 0 0 0,-1 0 1 0 0,1 0-1 0 0,0 0 0 0 0,0 0 0 0 0,-1 0 1 0 0,1 1-1 0 0,0-1 0 0 0,-1 0 0 0 0,1 0 1 0 0,0 0-1 0 0,0 0 0 0 0,-1 1 0 0 0,1-1 1 0 0,0 0-1 0 0,0 0 0 0 0,-1 1 1 0 0,-20 16 17 0 0,18-14-137 0 0,-4 5 16 0 0,2 1 0 0 0,-1 0 1 0 0,1 0-1 0 0,0 0 0 0 0,1 0 1 0 0,0 1-1 0 0,0-1 0 0 0,1 1 1 0 0,-2 14-1 0 0,-6 12 7 0 0,7-18 11 0 0,0 0 1 0 0,1 0-1 0 0,1 0 0 0 0,0 26 1 0 0,1-12-7 0 0,-3 18 58 0 0,2 1-1 0 0,3-1 0 0 0,2 1 1 0 0,13 74-1 0 0,-12-115 3 0 0,0 0 1 0 0,1 0-1 0 0,0-1 1 0 0,1 1-1 0 0,0-1 1 0 0,0-1-1 0 0,1 1 1 0 0,0-1-1 0 0,1 0 0 0 0,-1-1 1 0 0,12 9-1 0 0,-15-14 26 0 0,1 0-1 0 0,0 0 0 0 0,-1 0 0 0 0,1-1 1 0 0,0 0-1 0 0,0 0 0 0 0,0 0 0 0 0,0-1 1 0 0,0 1-1 0 0,0-1 0 0 0,0-1 0 0 0,-1 1 1 0 0,1 0-1 0 0,0-1 0 0 0,0 0 0 0 0,0 0 0 0 0,0-1 1 0 0,-1 1-1 0 0,1-1 0 0 0,0 0 0 0 0,-1-1 1 0 0,0 1-1 0 0,1-1 0 0 0,4-4 0 0 0,7 2-1123 0 0,-11 6-2114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2072 0 0,'0'0'15520'0'0,"11"-16"-14789"0"0,121-161 1677 0 0,-111 150-2136 0 0,62-71 316 0 0,92-88-329 0 0,-112 125-947 0 0,-34 39-4745 0 0,-26 22 2787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2216 0 0,'0'0'10869'0'0,"13"25"-9632"0"0,-8-15-1101 0 0,12 23 537 0 0,2 0-1 0 0,1-1 1 0 0,41 50 0 0 0,-6-14-41 0 0,-33-48-514 0 0,-6-4-37 0 0,2-1 1 0 0,20 15 0 0 0,-25-22-350 0 0,27 20-845 0 0,-16-7-8020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3201 0 0,'0'0'12072'0'0,"21"-6"-11499"0"0,-14 4-554 0 0,40-10 512 0 0,1 1 0 0 0,54-4 0 0 0,120 6-783 0 0,-127 8-8596 0 0,-83 1 490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1936 0 0,'0'0'11177'0'0,"6"-6"-10895"0"0,19-17 26 0 0,-24 23-284 0 0,0-1 1 0 0,0 1 0 0 0,0-1-1 0 0,0 1 1 0 0,1-1-1 0 0,-1 1 1 0 0,0 0-1 0 0,0-1 1 0 0,0 1-1 0 0,0 0 1 0 0,0 0 0 0 0,0 0-1 0 0,0 0 1 0 0,1 0-1 0 0,-1 0 1 0 0,0 0-1 0 0,0 0 1 0 0,0 1-1 0 0,0-1 1 0 0,0 0-1 0 0,0 1 1 0 0,0-1 0 0 0,1 0-1 0 0,-1 1 1 0 0,0-1-1 0 0,0 1 1 0 0,-1 0-1 0 0,2 0 1 0 0,22 20 499 0 0,-23-21-485 0 0,14 17 206 0 0,0 0 1 0 0,-1 1 0 0 0,0 1-1 0 0,-2 0 1 0 0,0 1-1 0 0,-1 0 1 0 0,-1 0 0 0 0,-1 1-1 0 0,-1 1 1 0 0,-1 0-1 0 0,-1 0 1 0 0,6 40 0 0 0,-6-25-106 0 0,-2-23-97 0 0,-2 1-1 0 0,0-1 1 0 0,0 1-1 0 0,-1 0 1 0 0,-1-1-1 0 0,-1 1 1 0 0,0 0-1 0 0,-1-1 1 0 0,-5 25-1 0 0,-5 1-18 0 0,10-31-85 0 0,-1 1-1 0 0,0-1 0 0 0,0 0 0 0 0,-1 0 1 0 0,0 0-1 0 0,-1 0 0 0 0,-5 8 1 0 0,-19 13-976 0 0,5-4-6176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11474 0 0,'0'0'11894'0'0,"21"-4"-11780"0"0,-2 0-112 0 0,139-20-101 0 0,-83 23-3307 0 0,-46 1-4453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32 0 0,'0'0'14886'0'0,"6"0"-14334"0"0,-1-1-417 0 0,195-12 1321 0 0,-183 20-3551 0 0,-12 3-4287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4433 0 0,'0'0'13375'0'0,"18"-1"-13265"0"0,5-2-79 0 0,-13 1-17 0 0,0 1 0 0 0,0 0-1 0 0,1 1 1 0 0,-1 0 0 0 0,19 2 0 0 0,55 11-932 0 0,-51-2-6070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35 0 0 0,'0'-3'12920'0'0,"1"31"-12396"0"0,0-23-350 0 0,-1 1 1 0 0,1 0-1 0 0,-2 0 0 0 0,1-1 0 0 0,0 1 1 0 0,-1 0-1 0 0,0-1 0 0 0,-4 11 1 0 0,2-9-116 0 0,0-1 0 0 0,-1 0 0 0 0,0-1 1 0 0,-1 1-1 0 0,1-1 0 0 0,-1 0 0 0 0,0 0 1 0 0,-1 0-1 0 0,1 0 0 0 0,-1-1 0 0 0,0 0 0 0 0,0 0 1 0 0,0-1-1 0 0,-7 3 0 0 0,-17 8-7 0 0,-51 17 0 0 0,68-28-26 0 0,0 1 1 0 0,0-2 0 0 0,0 0 0 0 0,-1 0-1 0 0,1-2 1 0 0,-1 1 0 0 0,1-2-1 0 0,0 0 1 0 0,-1 0 0 0 0,1-1-1 0 0,-24-7 1 0 0,17 2 53 0 0,1 0-1 0 0,0-1 1 0 0,0-1-1 0 0,1 0 1 0 0,0-2 0 0 0,-32-24-1 0 0,46 33-41 0 0,1-1 0 0 0,-1 0-1 0 0,1 1 1 0 0,0-1 0 0 0,0-1-1 0 0,0 1 1 0 0,0 0 0 0 0,0-1-1 0 0,1 1 1 0 0,0-1 0 0 0,-1 0-1 0 0,1 0 1 0 0,1 0 0 0 0,-1 0-1 0 0,0 0 1 0 0,1 0-1 0 0,0 0 1 0 0,0 0 0 0 0,0-1-1 0 0,1-4 1 0 0,1 8-50 0 0,0-1 0 0 0,0 0 0 0 0,0 1 0 0 0,0-1 0 0 0,1 0 0 0 0,-1 1 1 0 0,1-1-1 0 0,-1 1 0 0 0,1 0 0 0 0,0 0 0 0 0,-1-1 0 0 0,1 1 0 0 0,0 0 0 0 0,0 1 0 0 0,3-2 0 0 0,29-13-89 0 0,25 2 187 0 0,0 3 0 0 0,0 2 0 0 0,1 3 0 0 0,1 2 0 0 0,82 8 0 0 0,-102-1-26 0 0,1 3 1 0 0,-1 1-1 0 0,47 17 0 0 0,-12-4-420 0 0,-49-11-899 0 0,-14-4-1646 0 0,0-2-4314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1088 0 0,'0'0'8734'0'0,"-9"0"-8304"0"0,4 0-428 0 0,-37 4 666 0 0,39-4-612 0 0,1 1 1 0 0,0-1 0 0 0,-1 1 0 0 0,1 0-1 0 0,0 0 1 0 0,0 0 0 0 0,0 0 0 0 0,0 0-1 0 0,0 1 1 0 0,0-1 0 0 0,0 1 0 0 0,0-1-1 0 0,0 1 1 0 0,0 0 0 0 0,1-1 0 0 0,-1 1-1 0 0,1 0 1 0 0,-2 3 0 0 0,-18 19 271 0 0,19-22-300 0 0,-1 0 0 0 0,0 1 0 0 0,1 0 1 0 0,-1-1-1 0 0,1 1 0 0 0,0 0 0 0 0,0 0 0 0 0,0 0 0 0 0,-2 5 0 0 0,-5 12 171 0 0,1 0 0 0 0,1 0 0 0 0,1 1 0 0 0,1 0 0 0 0,-5 35 0 0 0,7-19 280 0 0,1 0 0 0 0,2 0 0 0 0,2 0 0 0 0,7 43 0 0 0,-7-71-414 0 0,1 0 1 0 0,-1 0-1 0 0,2 0 0 0 0,-1 0 0 0 0,1-1 1 0 0,1 1-1 0 0,-1-1 0 0 0,1 0 0 0 0,1 0 1 0 0,-1-1-1 0 0,2 0 0 0 0,-1 0 0 0 0,8 7 1 0 0,33 6 631 0 0,-45-19-792 0 0,1 0-1 0 0,-1 0 1 0 0,1-1-1 0 0,-1 1 0 0 0,0-1 1 0 0,1 0-1 0 0,0 0 1 0 0,-1 0-1 0 0,1 0 0 0 0,-1 0 1 0 0,1-1-1 0 0,-1 1 1 0 0,0-1-1 0 0,1 1 1 0 0,-1-1-1 0 0,1 0 0 0 0,-1 0 1 0 0,0 0-1 0 0,0 0 1 0 0,3-2-1 0 0,9-10-6293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27 2040 0 0,'0'0'13266'0'0,"-11"-5"-13346"0"0,-35-17-68 0 0,43 22 117 0 0,0 0 0 0 0,0 1 0 0 0,0-1 1 0 0,0 1-1 0 0,1-1 0 0 0,-1 1 0 0 0,0 0 0 0 0,0 0 1 0 0,1 0-1 0 0,-1 0 0 0 0,1 0 0 0 0,-1 1 0 0 0,1-1 1 0 0,-1 1-1 0 0,1 0 0 0 0,-4 3 0 0 0,5-4 5 0 0,-93 71-442 0 0,92-71 466 0 0,1-1 0 0 0,0 1 0 0 0,-1 0 0 0 0,1 0-1 0 0,0 0 1 0 0,0 0 0 0 0,0 0 0 0 0,0 0 0 0 0,0 0 0 0 0,0 1-1 0 0,0-1 1 0 0,0 0 0 0 0,1 0 0 0 0,-1 1 0 0 0,0-1 0 0 0,1 0-1 0 0,-1 1 1 0 0,1-1 0 0 0,-1 1 0 0 0,1-1 0 0 0,0 1 0 0 0,-1-1-1 0 0,1 1 1 0 0,0-1 0 0 0,0 1 0 0 0,0-1 0 0 0,0 1 0 0 0,1-1-1 0 0,-1 1 1 0 0,0-1 0 0 0,1 1 0 0 0,-1-1 0 0 0,0 0 0 0 0,1 1-1 0 0,0-1 1 0 0,-1 1 0 0 0,1-1 0 0 0,0 0 0 0 0,0 0 0 0 0,0 1-1 0 0,0-1 1 0 0,0 0 0 0 0,0 0 0 0 0,0 0 0 0 0,0 0 0 0 0,0 0-1 0 0,0 0 1 0 0,1 0 0 0 0,-1-1 0 0 0,0 1 0 0 0,1 0 0 0 0,-1-1-1 0 0,0 1 1 0 0,1-1 0 0 0,-1 1 0 0 0,1-1 0 0 0,-1 0-1 0 0,3 1 1 0 0,50 10 488 0 0,-22-6-138 0 0,-1 2 1 0 0,-1 1 0 0 0,57 23 0 0 0,-85-30-293 0 0,-1-1 1 0 0,1 1-1 0 0,-1 0 1 0 0,0-1-1 0 0,0 1 1 0 0,1 0-1 0 0,-1 0 1 0 0,0 0-1 0 0,0-1 0 0 0,0 1 1 0 0,0 1-1 0 0,0-1 1 0 0,0 0-1 0 0,0 0 1 0 0,0 0-1 0 0,0 0 1 0 0,0 1-1 0 0,-1-1 1 0 0,1 0-1 0 0,0 1 1 0 0,-1-1-1 0 0,1 1 1 0 0,-1-1-1 0 0,0 1 1 0 0,1-1-1 0 0,-1 0 1 0 0,0 1-1 0 0,0-1 0 0 0,0 1 1 0 0,0-1-1 0 0,0 1 1 0 0,0-1-1 0 0,-1 1 1 0 0,1-1-1 0 0,0 1 1 0 0,-1-1-1 0 0,1 1 1 0 0,-1-1-1 0 0,0 0 1 0 0,1 1-1 0 0,-1-1 1 0 0,0 0-1 0 0,0 0 1 0 0,0 1-1 0 0,0-1 1 0 0,0 0-1 0 0,-2 2 0 0 0,-5 5 173 0 0,0 1 0 0 0,-1-1 0 0 0,0-1 0 0 0,-16 11 0 0 0,7-7-268 0 0,-1-1 0 0 0,0 0 0 0 0,-1-2 0 0 0,-24 8 0 0 0,-41 5-5371 0 0,81-21 4609 0 0,2 0-898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0 0 0,'0'0'9334'0'0,"-12"9"-9005"0"0,5-4-285 0 0,-1-1 69 0 0,1 1 1 0 0,0 0 0 0 0,1 0 0 0 0,-1 0-1 0 0,1 1 1 0 0,0 0 0 0 0,0 0 0 0 0,1 0-1 0 0,0 1 1 0 0,0 0 0 0 0,0 0 0 0 0,1 0 0 0 0,0 1-1 0 0,-5 12 1 0 0,-1 29 851 0 0,5-31-605 0 0,0 0-1 0 0,1 1 0 0 0,2-1 0 0 0,-1 1 1 0 0,2-1-1 0 0,1 1 0 0 0,0 0 0 0 0,1 0 1 0 0,1-1-1 0 0,5 21 0 0 0,-5-32-313 0 0,1 0 0 0 0,0 0 0 0 0,1 0 0 0 0,-1 0 0 0 0,1 0 0 0 0,1-1 0 0 0,-1 0 0 0 0,1 0 1 0 0,0 0-1 0 0,8 6 0 0 0,4 7-30 0 0,-14-17-63 0 0,-1 1 1 0 0,1-1-1 0 0,0 0 0 0 0,0-1 1 0 0,0 1-1 0 0,1 0 1 0 0,-1-1-1 0 0,0 0 0 0 0,1 1 1 0 0,-1-1-1 0 0,1-1 0 0 0,-1 1 1 0 0,5 0-1 0 0,30 2-8242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2200 0 0,'0'0'17072'0'0,"18"-23"-16433"0"0,26-32 50 0 0,68-64 1 0 0,51-18-451 0 0,-150 126-378 0 0,14-20-1019 0 0,-14 18-555 0 0,-4 4-1560 0 0,-5-3-4461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 0 0,'0'0'11332'0'0,"22"27"-11113"0"0,65 86-73 0 0,-68-87-193 0 0,0 0 0 0 0,18 37-1 0 0,-16-25-984 0 0,-9-11-800 0 0,-7-9-2226 0 0,-4-8-1951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1712 0 0,'0'0'11802'0'0,"37"0"-9501"0"0,148-2 748 0 0,1 0-8005 0 0,-173 2 441 0 0,1-3-4878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2176 0 0,'0'0'8860'0'0,"13"10"-7981"0"0,10 8-159 0 0,0 1 0 0 0,-2 1 0 0 0,0 1 0 0 0,-2 1 0 0 0,32 45 0 0 0,-45-55-572 0 0,-1 0 0 0 0,-1 1-1 0 0,0 0 1 0 0,0 0 0 0 0,-1 0-1 0 0,-1 0 1 0 0,0 1 0 0 0,-1-1-1 0 0,-1 15 1 0 0,0-20-74 0 0,-1 0 1 0 0,0 0 0 0 0,-1 0-1 0 0,0-1 1 0 0,0 1-1 0 0,-1 0 1 0 0,0-1-1 0 0,0 1 1 0 0,-6 9 0 0 0,-21 20-2022 0 0,27-34 1012 0 0,0-1 0 0 0,0 0 0 0 0,0 0 0 0 0,0 0 0 0 0,0 0 0 0 0,-1 0 0 0 0,1-1-1 0 0,0 1 1 0 0,-7 1 0 0 0,1-3-6225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5009 0 0,'0'0'13898'0'0,"-9"14"-13718"0"0,-2 2-8 0 0,1 1 1 0 0,1 0-1 0 0,0 0 1 0 0,2 1 0 0 0,0 0-1 0 0,0 1 1 0 0,2-1-1 0 0,0 1 1 0 0,-3 36-1 0 0,8-51-119 0 0,0 0-1 0 0,0 0 0 0 0,1 1 0 0 0,-1-1 0 0 0,1 0 0 0 0,0 0 1 0 0,0 1-1 0 0,0-1 0 0 0,1 0 0 0 0,0 0 0 0 0,-1 0 0 0 0,1-1 1 0 0,1 1-1 0 0,-1 0 0 0 0,1-1 0 0 0,-1 1 0 0 0,1-1 0 0 0,0 0 0 0 0,0 0 1 0 0,0 0-1 0 0,1 0 0 0 0,-1-1 0 0 0,0 1 0 0 0,1-1 0 0 0,0 0 1 0 0,6 3-1 0 0,15 2 95 0 0,0 0 1 0 0,0-2-1 0 0,32 4 1 0 0,-34-7-94 0 0,-1 2 0 0 0,1 0 0 0 0,-1 1 0 0 0,31 13 0 0 0,-50-17-45 0 0,0 0-1 0 0,0 1 1 0 0,-1-1 0 0 0,1 1 0 0 0,-1 0-1 0 0,1 0 1 0 0,-1 0 0 0 0,1 0-1 0 0,-1 0 1 0 0,0 1 0 0 0,0-1 0 0 0,0 1-1 0 0,0-1 1 0 0,-1 1 0 0 0,3 3-1 0 0,-4-4 9 0 0,1 0 0 0 0,-1 0 0 0 0,1 0 0 0 0,-1-1 0 0 0,0 1 0 0 0,0 0 0 0 0,0 0-1 0 0,0 0 1 0 0,0 0 0 0 0,0 0 0 0 0,0 0 0 0 0,-1-1 0 0 0,1 1 0 0 0,-1 0 0 0 0,1 0-1 0 0,-1 0 1 0 0,0-1 0 0 0,1 1 0 0 0,-1 0 0 0 0,0-1 0 0 0,0 1 0 0 0,0 0 0 0 0,-1-1 0 0 0,1 0-1 0 0,0 1 1 0 0,0-1 0 0 0,-3 2 0 0 0,-36 39 245 0 0,32-32-187 0 0,-1 0 0 0 0,0-1 1 0 0,0 0-1 0 0,-1-1 0 0 0,0 0 1 0 0,0-1-1 0 0,-22 13 0 0 0,20-15-59 0 0,0-1 0 0 0,1 0 0 0 0,-1-1 0 0 0,0 0 0 0 0,-1-1 1 0 0,1-1-1 0 0,0 1 0 0 0,-1-2 0 0 0,1 0 0 0 0,0 0 0 0 0,-1-1 0 0 0,1-1 0 0 0,-18-4 0 0 0,20 3-690 0 0,0 0 1 0 0,1-1 0 0 0,-1 0-1 0 0,1 0 1 0 0,0-1-1 0 0,0-1 1 0 0,0 1 0 0 0,1-1-1 0 0,-16-15 1 0 0,8-6-7928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0 0 0,'0'0'14146'0'0,"31"11"-13920"0"0,-12 6-93 0 0,-15-14-92 0 0,1 1 1 0 0,-1-1-1 0 0,0 1 1 0 0,0 0-1 0 0,0 1 0 0 0,-1-1 1 0 0,1 1-1 0 0,-1-1 1 0 0,0 1-1 0 0,2 6 1 0 0,17 24 369 0 0,-19-30-352 0 0,0-1 0 0 0,0 1 0 0 0,0 0 0 0 0,0-1 0 0 0,0 1 0 0 0,-1 1 1 0 0,3 8-1 0 0,10 35 238 0 0,-10-36-210 0 0,-1 1-1 0 0,0-1 1 0 0,3 25 0 0 0,-4-17-97 0 0,-1-1 1 0 0,-2 0-1 0 0,0 1 1 0 0,-1-1-1 0 0,0 0 0 0 0,-2 1 1 0 0,-1-1-1 0 0,0 0 1 0 0,-2-1-1 0 0,-8 24 1 0 0,10-35-240 0 0,0 1 0 0 0,0-1 1 0 0,-1 0-1 0 0,0 0 1 0 0,0 0-1 0 0,-13 13 1 0 0,-24 13-6629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32 200 0 0,'0'0'9169'0'0,"-1"-3"-8168"0"0,1 2-919 0 0,0 0 1 0 0,-1 1-1 0 0,1-1 0 0 0,0 1 0 0 0,0-1 0 0 0,0 1 0 0 0,0-1 1 0 0,0 1-1 0 0,0-1 0 0 0,-1 0 0 0 0,1 1 0 0 0,1-1 0 0 0,-1 1 1 0 0,0-1-1 0 0,0 0 0 0 0,0 1 0 0 0,0-1 0 0 0,0 1 1 0 0,0-1-1 0 0,1 1 0 0 0,-1-1 0 0 0,0 1 0 0 0,1-1 0 0 0,-1 1 1 0 0,0-1-1 0 0,1 1 0 0 0,-1-1 0 0 0,0 1 0 0 0,1-1 0 0 0,-1 1 1 0 0,1 0-1 0 0,-1-1 0 0 0,1 1 0 0 0,-1 0 0 0 0,1-1 1 0 0,-1 1-1 0 0,2-1 0 0 0,29 0 2581 0 0,-15 1-3176 0 0,285-7-291 0 0,-299 13-4644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1992 0 0,'0'0'7229'0'0,"6"-1"-6206"0"0,60-18 2477 0 0,85-11 0 0 0,-125 26-3459 0 0,0 1 1 0 0,0 2-1 0 0,0 1 1 0 0,1 1-1 0 0,-1 1 1 0 0,43 9-1 0 0,-32 1-2015 0 0,-16-1-4336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2024 0 0,'0'0'8928'0'0,"2"5"-9403"0"0,5 21 912 0 0,-2 1 0 0 0,-1 0 1 0 0,-1 0-1 0 0,-1 1 0 0 0,-3 52 0 0 0,0-31-456 0 0,-5 10-552 0 0,-3-22-4055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9 101 0 0 0,'0'0'5725'0'0,"-8"0"-2992"0"0,83 19-243 0 0,46-4-5 0 0,88-14-590 0 0,-117-2-1498 0 0,176-16 428 0 0,-190 18-794 0 0,-22 1 37 0 0,1-3 1 0 0,0-2-1 0 0,108-20 0 0 0,-90 10-75 0 0,-1 2 0 0 0,1 4-1 0 0,1 4 1 0 0,80 5 0 0 0,101-4-5 0 0,-156-2 24 0 0,-63 4-1 0 0,-1-1 0 0 0,1-2-1 0 0,-1-2 1 0 0,69-18 0 0 0,-81 13-10 0 0,-21 8-15 0 0,1 0 1 0 0,-1 0 0 0 0,1 0-1 0 0,-1 1 1 0 0,1-1 0 0 0,0 1 0 0 0,7-1-1 0 0,-12 2-116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0 0 0,'0'0'12644'0'0,"-6"17"-12573"0"0,1 29 723 0 0,3 0 1 0 0,3 64 0 0 0,1-30-476 0 0,8-10-938 0 0,0-70-1637 0 0,1 0-4246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1256 0 0,'0'0'12268'0'0,"12"-1"-11228"0"0,78-11 1231 0 0,-38 4-1335 0 0,58-3 0 0 0,-82 9-938 0 0,-23 1-111 0 0,0 0 1 0 0,0 0-1 0 0,0 1 1 0 0,0 0-1 0 0,0 0 0 0 0,0 0 1 0 0,0 1-1 0 0,5 1 1 0 0,-9-2-40 0 0,-1 0-1 0 0,1 1 1 0 0,0-1 0 0 0,-1 1 0 0 0,1-1 0 0 0,-1 1-1 0 0,1-1 1 0 0,0 1 0 0 0,-1-1 0 0 0,1 1 0 0 0,-1 0-1 0 0,0-1 1 0 0,1 1 0 0 0,-1 0 0 0 0,0-1-1 0 0,1 1 1 0 0,-1 0 0 0 0,0-1 0 0 0,0 1 0 0 0,1 0-1 0 0,-1 0 1 0 0,0-1 0 0 0,0 1 0 0 0,0 1 0 0 0,0 12-5162 0 0,0-11 3138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 0 0,'0'0'11351'0'0,"1"17"-10603"0"0,1-1-615 0 0,1 26 681 0 0,13 55 0 0 0,-14-90-841 0 0,1 9-194 0 0,1 1-1 0 0,1-1 1 0 0,1-1-1 0 0,0 1 1 0 0,15 26-1 0 0,-11-34-3436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1640 0 0,'0'0'11992'0'0,"10"-2"-11100"0"0,-2 0-784 0 0,-1 1 86 0 0,0 0 1 0 0,0-1-1 0 0,0 0 1 0 0,0 0-1 0 0,0-1 1 0 0,0 0 0 0 0,-1 0-1 0 0,1-1 1 0 0,-1 1-1 0 0,0-1 1 0 0,10-9-1 0 0,16-17 571 0 0,-24 24-685 0 0,0-1 0 0 0,-1 0 0 0 0,0 0-1 0 0,0-1 1 0 0,0 1 0 0 0,-1-2 0 0 0,6-10-1 0 0,15-25 165 0 0,-27 43-246 0 0,0 1-1 0 0,1-1 1 0 0,-1 1-1 0 0,0 0 1 0 0,1-1-1 0 0,-1 1 1 0 0,0-1-1 0 0,0 1 1 0 0,0-1-1 0 0,1 1 1 0 0,-1 0-1 0 0,0-1 1 0 0,0 1-1 0 0,0-1 1 0 0,0 1-1 0 0,0-1 1 0 0,0 1-1 0 0,0-1 1 0 0,0 1-1 0 0,0-1 0 0 0,0 1 1 0 0,0-1-1 0 0,0 1 1 0 0,0-1-1 0 0,-1 1 1 0 0,1-1-1 0 0,0 1 1 0 0,0-1-1 0 0,0 1 1 0 0,-1 0-1 0 0,1-1 1 0 0,0 1-1 0 0,-1-1 1 0 0,1 1-1 0 0,0 0 1 0 0,-1-1-1 0 0,-20 0-620 0 0,-24 18-272 0 0,29-5 876 0 0,0 1 0 0 0,0 1-1 0 0,2 0 1 0 0,0 2 0 0 0,0-1-1 0 0,1 1 1 0 0,-18 32 0 0 0,28-43 37 0 0,1 0 0 0 0,0 0 0 0 0,0 0 0 0 0,1 0 0 0 0,-1 1 0 0 0,1-1 0 0 0,0 0 0 0 0,1 0 0 0 0,-1 1 0 0 0,1 5 0 0 0,0-8 4 0 0,0 0 0 0 0,0 0-1 0 0,0 0 1 0 0,1 0 0 0 0,-1-1 0 0 0,1 1 0 0 0,-1 0 0 0 0,1 0-1 0 0,0-1 1 0 0,0 1 0 0 0,1 0 0 0 0,-1-1 0 0 0,0 1-1 0 0,1-1 1 0 0,-1 0 0 0 0,1 1 0 0 0,0-1 0 0 0,0 0 0 0 0,2 2-1 0 0,10 5 135 0 0,0-2 0 0 0,1 1-1 0 0,0-2 1 0 0,0 0-1 0 0,25 6 1 0 0,11 1-2630 0 0,-1-1-5821 0 0,-35-8 648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 0 0,'0'0'14823'0'0,"36"0"-12974"0"0,59 3-1787 0 0,-56 1-3676 0 0,-29-4-924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5497 0 0,'0'0'17900'0'0,"15"1"-17341"0"0,132 1 610 0 0,-108-6-1094 0 0,44-10-1 0 0,-33 3-4029 0 0,-39 8 2139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87 0 0 0,'0'0'11636'0'0,"3"-8"-10828"0"0,-2 4-1223 0 0,9-28 2833 0 0,-10 30-2263 0 0,1 1-1 0 0,-1 0 1 0 0,0-1 0 0 0,0 1 0 0 0,1 0 0 0 0,-1-1 0 0 0,0 1-1 0 0,0 0 1 0 0,-1-1 0 0 0,1 1 0 0 0,0-1 0 0 0,0 1-1 0 0,-1 0 1 0 0,1 0 0 0 0,0-1 0 0 0,-1 1 0 0 0,0 0 0 0 0,1 0-1 0 0,-1-1 1 0 0,0 1 0 0 0,1 0 0 0 0,-1 0 0 0 0,-2-2 0 0 0,2 2-178 0 0,-1 0 1 0 0,0 0 0 0 0,0 0 0 0 0,1 0 0 0 0,-1 0 0 0 0,0 0 0 0 0,0 1 0 0 0,0-1 0 0 0,0 1 0 0 0,0-1 0 0 0,0 1 0 0 0,0 0 0 0 0,0 0 0 0 0,0 0-1 0 0,0 0 1 0 0,0 0 0 0 0,-1 0 0 0 0,1 0 0 0 0,0 1 0 0 0,0-1 0 0 0,0 1 0 0 0,1 0 0 0 0,-1-1 0 0 0,0 1 0 0 0,0 0 0 0 0,0 0 0 0 0,0 0-1 0 0,-2 2 1 0 0,-6 4-65 0 0,1 1-1 0 0,-1 0 0 0 0,1 1 0 0 0,1 0 1 0 0,-1 0-1 0 0,2 1 0 0 0,-8 11 0 0 0,13-19 74 0 0,0 1 0 0 0,0 0 0 0 0,0 0-1 0 0,0 0 1 0 0,1 0 0 0 0,-1 0 0 0 0,1 0-1 0 0,0 0 1 0 0,0 0 0 0 0,0 1 0 0 0,0-1 0 0 0,1 0-1 0 0,-1 1 1 0 0,1-1 0 0 0,0 1 0 0 0,0-1 0 0 0,0 0-1 0 0,1 1 1 0 0,-1-1 0 0 0,1 1 0 0 0,0-1-1 0 0,-1 0 1 0 0,1 0 0 0 0,1 1 0 0 0,-1-1 0 0 0,1 0-1 0 0,-1 0 1 0 0,1 0 0 0 0,0 0 0 0 0,3 3-1 0 0,0-2 49 0 0,0-1 0 0 0,0 0-1 0 0,0 0 1 0 0,1 0-1 0 0,-1 0 1 0 0,1-1-1 0 0,-1 0 1 0 0,1-1-1 0 0,0 1 1 0 0,0-1-1 0 0,0 0 1 0 0,7 0-1 0 0,-6 0-13 0 0,-1 0-1 0 0,1 0 1 0 0,-1 1-1 0 0,1-1 1 0 0,-1 1-1 0 0,0 1 1 0 0,9 3 0 0 0,-14-5-12 0 0,0-1 1 0 0,0 1-1 0 0,-1-1 1 0 0,1 1 0 0 0,0 0-1 0 0,0-1 1 0 0,0 1-1 0 0,0 0 1 0 0,-1 0 0 0 0,1-1-1 0 0,0 1 1 0 0,-1 0-1 0 0,1 0 1 0 0,-1 0-1 0 0,1 0 1 0 0,-1 0 0 0 0,1 0-1 0 0,-1 0 1 0 0,0 0-1 0 0,1 0 1 0 0,-1 0 0 0 0,0 0-1 0 0,0 0 1 0 0,0 0-1 0 0,0 0 1 0 0,0 0-1 0 0,0 0 1 0 0,0 2 0 0 0,-1-1 15 0 0,0 0 0 0 0,0 0 1 0 0,0 0-1 0 0,0 0 1 0 0,-1 0-1 0 0,1 0 0 0 0,-1 0 1 0 0,1-1-1 0 0,-1 1 0 0 0,1-1 1 0 0,-1 1-1 0 0,-3 2 1 0 0,-4 1 16 0 0,1 0 1 0 0,-1 0 0 0 0,0-1-1 0 0,0 0 1 0 0,-12 3 0 0 0,-2-2-202 0 0,-46 5 1 0 0,8-8-5327 0 0,48-5-665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 2040 0 0,'0'0'11999'0'0,"-7"-2"-11891"0"0,5 2-94 0 0,0-1-1 0 0,-1 1 1 0 0,1-1-1 0 0,-1 1 1 0 0,1 0-1 0 0,-1 0 1 0 0,0 0-1 0 0,1 0 1 0 0,-1 0-1 0 0,1 1 0 0 0,-1-1 1 0 0,1 1-1 0 0,0 0 1 0 0,-1 0-1 0 0,1-1 1 0 0,0 2-1 0 0,-1-1 1 0 0,1 0-1 0 0,0 0 1 0 0,0 1-1 0 0,0-1 1 0 0,0 1-1 0 0,0 0 1 0 0,0-1-1 0 0,0 1 1 0 0,1 0-1 0 0,-1 0 1 0 0,1 0-1 0 0,-1 0 1 0 0,1 0-1 0 0,0 1 1 0 0,-2 4-1 0 0,-14 35 429 0 0,8-24-168 0 0,2 1-1 0 0,-7 26 1 0 0,11-32-202 0 0,1 0 0 0 0,0 0-1 0 0,1 0 1 0 0,0 0-1 0 0,1 1 1 0 0,1-1 0 0 0,0 0-1 0 0,1 0 1 0 0,3 16 0 0 0,-3-22-86 0 0,1 0 0 0 0,-1 0 0 0 0,1-1 0 0 0,0 1 0 0 0,0-1 0 0 0,1 1 1 0 0,0-1-1 0 0,0 0 0 0 0,1-1 0 0 0,-1 1 0 0 0,1-1 0 0 0,0 0 0 0 0,1 0 1 0 0,-1 0-1 0 0,1-1 0 0 0,0 0 0 0 0,11 6 0 0 0,-14-9-92 0 0,0 0-1 0 0,0 0 0 0 0,0 0 1 0 0,1 0-1 0 0,-1-1 0 0 0,0 1 1 0 0,1-1-1 0 0,5 0 0 0 0,16-3-5152 0 0,-11 0-1259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4129 0 0,'0'0'13276'0'0,"21"-31"-12792"0"0,94-145 298 0 0,-34 83-278 0 0,-72 78 6 0 0,-3 5-3072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 0 0,'0'0'12811'0'0,"11"12"-11931"0"0,3 7-595 0 0,-5-7 21 0 0,0 0 1 0 0,1 0-1 0 0,0-1 0 0 0,20 17 1 0 0,-11-11-50 0 0,0 0 1 0 0,-1 2 0 0 0,22 28-1 0 0,2 2-215 0 0,-34-41-201 0 0,-1 1 1 0 0,0 1 0 0 0,0 0-1 0 0,-1 0 1 0 0,0 0-1 0 0,6 14 1 0 0,0 15-7015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0 0 0,'0'0'13117'0'0,"5"0"-12791"0"0,72-13-56 0 0,-25 3-5963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0,'0'0'13348'0'0,"25"26"-12694"0"0,76 81-22 0 0,-71-66-159 0 0,-26-21-88 0 0,-3-8-187 0 0,3 10-66 0 0,-1-1 1 0 0,0 1-1 0 0,-2-1 0 0 0,-1 1 0 0 0,0 0 0 0 0,-5 29 1 0 0,2-36-1828 0 0,0-1 1 0 0,-1 0 0 0 0,-8 18-1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0 0 0,'1'-1'14571'0'0,"3"-2"-14535"0"0,-1 5 53 0 0,-1 0-1 0 0,0 0 0 0 0,0-1 1 0 0,1 1-1 0 0,-1-1 1 0 0,1 0-1 0 0,-1 1 1 0 0,1-1-1 0 0,0 0 0 0 0,0-1 1 0 0,-1 1-1 0 0,1 0 1 0 0,0-1-1 0 0,0 1 1 0 0,4-1-1 0 0,-6 0 75 0 0,41 0 768 0 0,45 0-379 0 0,-65-2-449 0 0,-1 0 1 0 0,29-7 0 0 0,-8 1 72 0 0,34-9-68 0 0,41-10 82 0 0,10 17-55 0 0,-61-5 73 0 0,3 1-224 0 0,-58 12 0 0 0,0 1 1 0 0,1 0-1 0 0,-1 1 1 0 0,16 2-1 0 0,-17-1 35 0 0,1-1-1 0 0,0 0 1 0 0,0 0-1 0 0,14-3 1 0 0,-12 1-29 0 0,0 0 0 0 0,0 0 0 0 0,0 2 0 0 0,1-1 0 0 0,-1 2 0 0 0,17 2 0 0 0,20 1 586 0 0,-29-4-5125 0 0,-15 0 1622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0 0 0,'0'0'10666'0'0,"-11"-24"-1861"0"0,58 24-8354 0 0,-10 0-488 0 0,0 2 0 0 0,43 7 0 0 0,-62 4-6402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5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7042 0 0,'0'0'9642'0'0,"12"-4"-9574"0"0,39-12 17 0 0,-42 15-73 0 0,0 0 0 0 0,0 1 0 0 0,0 0 0 0 0,0 1-1 0 0,0 0 1 0 0,0 0 0 0 0,0 1 0 0 0,0 0 0 0 0,-1 0 0 0 0,1 1 0 0 0,-1 1 0 0 0,1-1 0 0 0,9 7 0 0 0,5-2-582 0 0,-5-2-1802 0 0,-7 0-2964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8:5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32 0 0 0,'10'-13'18432'0'0,"-10"12"-18377"0"0,-1 0 0 0 0,1 0-1 0 0,-1 0 1 0 0,0 0 0 0 0,1 0 0 0 0,-1 0 0 0 0,0 0 0 0 0,0 0 0 0 0,0 0-1 0 0,0 0 1 0 0,1 1 0 0 0,-1-1 0 0 0,0 0 0 0 0,0 0 0 0 0,-1 1-1 0 0,1-1 1 0 0,0 1 0 0 0,0-1 0 0 0,0 1 0 0 0,0 0 0 0 0,0-1 0 0 0,-1 1-1 0 0,1 0 1 0 0,0 0 0 0 0,0 0 0 0 0,0-1 0 0 0,-1 1 0 0 0,1 1-1 0 0,-1-1 1 0 0,-50-1-308 0 0,40 1 259 0 0,-2 1-33 0 0,-1 0 0 0 0,1 1 0 0 0,0 0 0 0 0,0 1 1 0 0,0 1-1 0 0,0 0 0 0 0,1 1 0 0 0,-1 0 0 0 0,1 1 1 0 0,-17 11-1 0 0,10-4-53 0 0,0 1 0 0 0,1 1 0 0 0,1 0 1 0 0,0 1-1 0 0,-21 26 0 0 0,37-38 48 0 0,-1 0-1 0 0,1-1 1 0 0,-1 1-1 0 0,1 0 1 0 0,0 0 0 0 0,1 0-1 0 0,-1 0 1 0 0,1 1 0 0 0,0-1-1 0 0,0 0 1 0 0,0 1-1 0 0,1-1 1 0 0,-1 0 0 0 0,1 1-1 0 0,0-1 1 0 0,0 1-1 0 0,1-1 1 0 0,-1 0 0 0 0,1 1-1 0 0,0-1 1 0 0,0 0-1 0 0,0 1 1 0 0,4 6 0 0 0,-1-6 43 0 0,0-1 0 0 0,0 0 0 0 0,0 0 0 0 0,1 0 0 0 0,0 0 0 0 0,0-1 0 0 0,0 0 0 0 0,0 0 0 0 0,0 0 0 0 0,0-1 0 0 0,10 4 0 0 0,71 14 106 0 0,-65-17-124 0 0,-1 1 1 0 0,31 11-1 0 0,-39-11-6 0 0,0 0 0 0 0,-1 1-1 0 0,0 0 1 0 0,0 1 0 0 0,0 0 0 0 0,0 1-1 0 0,-1 0 1 0 0,0 0 0 0 0,-1 1 0 0 0,0 1-1 0 0,14 16 1 0 0,-19-19 37 0 0,-1 0 0 0 0,0 0 1 0 0,-1 1-1 0 0,1-1 0 0 0,-1 1 0 0 0,0-1 0 0 0,-1 1 0 0 0,0 0 0 0 0,0 0 0 0 0,0 0 0 0 0,-1 0 0 0 0,0 0 0 0 0,0 0 1 0 0,-1 0-1 0 0,-2 11 0 0 0,-1-10 37 0 0,0 0 0 0 0,-1 0 0 0 0,0-1 0 0 0,0 1 0 0 0,-1-1 0 0 0,0-1 1 0 0,0 1-1 0 0,0-1 0 0 0,-1 0 0 0 0,-8 6 0 0 0,6-4-1 0 0,-10 5-20 0 0,-1-1 0 0 0,0 0-1 0 0,0-2 1 0 0,-1 0 0 0 0,-1-2 0 0 0,1 0 0 0 0,-31 6 0 0 0,16-5-252 0 0,-2-3 1 0 0,1 0 0 0 0,-1-3 0 0 0,-44-1-1 0 0,59-3-1237 0 0,1-1-1 0 0,-28-6 0 0 0,35 7-4832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0:50:4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6452 203 0,'0'0'32'0,"0"0"-16"0,0 0-5 16,0 0-10-16,0 0-15 0,0 0-30 15,0 0-161-15</inkml:trace>
  <inkml:trace contextRef="#ctx0" brushRef="#br0" timeOffset="366.43">5742 6577 536 0,'0'0'233'16,"0"0"-54"-16,0 0-5 0,0 0 7 0,0 0 6 15,0 0-9-15,0 0-7 0,0 0-12 0,0 0-9 16,0 0-16-16,0 0-14 0,0 0-16 16,0 0-9-16,16-21-15 0,-16 21-12 0,0 0-6 15,0 0-8-15,0 0-3 0,0 0-6 0,0 0-6 16,0 2-9-16,0 3-2 0,-3 6-5 15,-6 10-3-15,-7 9-1 0,4 13 5 0,-10 9-1 16,-6 9 1-16,0 9-4 0,-3 8 0 0,-3 4 0 16,-3 8-2-16,-7 3-3 0,-2 3-2 15,-7 6-1-15,10-4-2 0,-7-1 3 0,13-5-5 16,-3-4-1-16,-4-12 1 0,13-8 0 0,3-5-2 16,4-11 1-16,5-5-2 0,-3-5 2 0,7-8-7 15,-4-4 0-15,7-5 0 0,-4-1-1 0,7-7-1 16,-7-1-2-16,10 1-1 0,-3-6-4 15,0-1-6-15,-1 1-10 0,4-1-14 0,0-4-24 16,3-1-38-16,-3 0-58 0,-1-3-98 0,4-2-201 16,3 0-213-16,0 0-832 0</inkml:trace>
  <inkml:trace contextRef="#ctx0" brushRef="#br0" timeOffset="1033.28">4539 8717 567 0,'0'0'193'0,"0"0"-12"16,0 0 4-16,0 0-8 0,0 0-10 0,0 0-15 16,0 0-5-16,0 0-6 0,0 0-17 0,0 0-25 15,0 0-32-15,0 0-35 0,0 0-32 16,0 0-4-16,-24-11 15 0,39 38 24 0,-6 15 39 16,16 11 13-16,0 16 8 0,6 16-1 0,3 12-10 15,3 13-4-15,13 17-11 0,-7 11-10 0,16 17-8 16,0 8-12-16,3 10-10 0,3 4-3 0,13 0-11 15,-7-4 4-15,0-7-3 0,4-8-3 16,-4-10 2-16,4-14-8 0,-13-12-4 0,-3-14-1 16,-13-16-1-16,-6-12 1 0,1-13 0 0,-10-10 0 15,-7-3 0-15,-5-9 0 0,3-8-8 0,-16 1-5 16,3-14-23-16,-9-5-46 0,-6-8-104 16,0-6-212-16,-7-3-316 0,-2-2-848 0</inkml:trace>
  <inkml:trace contextRef="#ctx0" brushRef="#br0" timeOffset="1766.32">3104 8085 884 0,'0'0'183'0,"0"0"-115"0,0 0-20 0,0 0 22 15,0 0 29-15,0 0 17 0,0 0-10 16,25 117-25-16,-16-82-29 0,-6-1-26 0,12 3-13 15,-5-2-7-15,-4-4-3 0,10-3-3 16,-7-5 0-16,-3-4-3 0,10-5-3 0,-10-6-2 0,-3-3-8 16,12-1-13-16,-8-4-13 0,-1-2-35 15,-3-6-96-15,0-1-171 0,0 2-713 0</inkml:trace>
  <inkml:trace contextRef="#ctx0" brushRef="#br0" timeOffset="1983.35">2983 7659 466 0,'0'0'266'0,"0"0"-47"15,0 0 5-15,0 0-2 0,0 0-44 0,0 0-51 16,0 0-48-16,0 0-40 0,0 0-31 0,0 0-25 15,0 0-26-15,0 0-22 0,0 0-16 16,-9 0-18-16,9 5-21 0,3-4-43 0,0 4-114 16,-3-3-686-16</inkml:trace>
  <inkml:trace contextRef="#ctx0" brushRef="#br0" timeOffset="2699.19">3352 8103 419 0,'0'0'194'0,"0"0"-34"0,0 0-7 16,0 0-5-16,0 0-9 0,0 0-18 0,0 0-17 15,0 0-11-15,0 0-6 0,0 0 0 16,0 0 12-16,0 0 5 0,0 0 4 0,0 0-4 16,-9-70-13-16,9 70-17 0,0 0-18 0,0 0-21 15,0 0-20-15,0 0-16 0,0 0-23 16,0 3 2-16,0 4 7 0,6 4 15 0,-3 3 21 15,0 5 1-15,9 2 1 0,-5 1-3 0,-1 4 0 16,-3 1 1-16,9-3 0 0,-9 1-1 0,4-5-2 16,-4 1-2-16,0-5-3 0,0-4-3 15,0-3 0-15,6-2-3 0,-6-4-1 0,0 1 0 16,1-4 1-16,-4 0 2 0,3 0 13 0,0-4 10 16,-3-3 7-16,3-7 1 0,0-3-10 15,6-4-12-15,-3-2-8 0,-2 1-6 0,-1-1-2 16,0 2-1-16,-3 0 0 0,3 7-1 0,0 0 0 0,6 6-1 15,-9 3-4-15,3 1-4 0,-3 4-8 16,0 0-11-16,0 2 1 0,3 7 10 0,1 2 12 16,-4 10 17-16,3 2 4 0,0 5-3 0,-3 0-3 15,0-2-4-15,0 2-1 0,3-2-2 16,0-3-1-16,6-4-2 0,-6-4 0 0,0-1-6 16,1-3-3-16,-1-4-9 0,-3 0-11 0,0-4-18 15,3-1-42-15,6-2-85 0,-3 0-135 0,-3-2-213 16,0-1-905-16</inkml:trace>
  <inkml:trace contextRef="#ctx0" brushRef="#br0" timeOffset="2950.23">3687 8075 1061 0,'0'0'255'0,"0"0"-142"0,0 0-48 15,0 0-32-15,0 0-21 0,0 0-14 0,0 0-4 16,0 0 1-16,0 0 6 0,0 0 10 0,0 122 20 16,0-84 19-16,6 2 17 0,6 9 12 0,-5-1-12 15,-1 5-15-15,12 0-21 0,-8-7-19 16,11 3-7-16,-11-4-7 0,11-3-6 0,-8-6-8 16,5-3-9-16,-8-5-13 0,8-5-12 0,-8-4-13 15,-7-9-18-15,6-3-24 0,0-5-29 0,-6-2-44 16,-3-2-87-16,0-5-32 0,3 4-373 0</inkml:trace>
  <inkml:trace contextRef="#ctx0" brushRef="#br0" timeOffset="3266.32">3594 7953 1301 0,'0'0'180'0,"0"0"-156"15,0 0-42-15,0 0 0 0,0 0 11 0,0 0 18 16,0 0 15-16,0 0 9 0,0 0-5 0,0 0-2 16,0 0-2-16,0 0 3 0,0 0 2 0,0 0 7 15,108 14 7-15,-95-11 8 0,-1-1 6 16,4 0 0-16,-7 3-1 0,13 2-2 0,-13 2-4 16,13 3-5-16,-13 1-5 0,9 0-2 0,-11 4-1 15,8 1 0-15,-9 1 1 0,1 0-2 0,-7-2 0 16,0 2-1-16,0-3-3 0,0 0-3 0,-7-2-2 15,1-2-5-15,-6 2-5 0,6-7-1 16,-7 0-5-16,-2-3-5 0,2-1-8 0,-5-3-11 16,2 0-19-16,-2-3-33 0,-7-4-57 0,12-4-66 15,-8-1-56-15,8 0-38 0,-2-2-35 16,5 5-67-16,4 5-623 0</inkml:trace>
  <inkml:trace contextRef="#ctx0" brushRef="#br0" timeOffset="3783.22">3879 7897 864 0,'0'0'351'0,"0"0"-128"0,0 0-46 16,0 0-40-16,0 0-36 0,0 0-36 16,0 0-29-16,0 0-28 0,0 0-12 0,0 0-1 15,0 0 6-15,0 0 13 0,0 0 3 0,0 0 2 16,0 91 0-16,6-72 1 0,-6-6-1 15,3 0 2-15,-3-1-1 0,3 0 0 0,0-5 0 16,1 0-2-16,-4-3 0 0,3 1 1 0,0-5-1 16,3 0 6-16,-6 0 11 0,6 0 12 0,-3 0 10 15,0-7 3-15,4-2-6 0,-7-1-16 16,6-4-12-16,3 0-11 0,-6-2-7 0,0 3-4 16,0-5-4-16,0 4-2 0,1 0-5 0,-4 2-1 15,6 3-3-15,3 2 0 0,-6 2-3 0,0 1-5 16,0 1-6-16,0 3-4 0,1 0-1 0,-1 5 3 15,9 4 8-15,-6 5 8 0,4 5 7 16,-7 0 2-16,9 4 2 0,-3 1 2 0,-6-1-4 16,4 1-4-16,5-3-8 0,-6 0-13 0,0-6-8 15,-2-4-10-15,5-1-13 0,0-3-26 0,-6-5-39 16,4 0-77-16,-4-2-137 0,0 0-122 0,6 0-518 0</inkml:trace>
  <inkml:trace contextRef="#ctx0" brushRef="#br0" timeOffset="4150.37">4164 7322 660 0,'0'0'120'0,"0"0"-69"15,0 0-16-15,0 0 10 0,0 0 25 0,0 0 28 16,0 0 28-16,0 0 14 0,0 0 11 0,0 0 7 16,28 122-1-16,-22-89-6 0,1 4-16 15,-4 1-15-15,9 4-20 0,-6 0-24 0,0-1-22 16,1 0-21-16,5-3-13 0,-6-7-8 0,0-1-6 15,-2-2 0-15,-1-7-1 0,3-2 0 0,0-4 0 16,-6-4 1-16,0-1 0 0,0-3 1 16,0-3-2-16,0-1-3 0,0 1-5 0,-6-1-13 15,-3-3-31-15,5 0-66 0,1 0-98 0,-6-7-128 16,3 4-155-16,-3-1-848 0</inkml:trace>
  <inkml:trace contextRef="#ctx0" brushRef="#br0" timeOffset="4366.47">4133 7730 1111 0,'0'0'210'16,"0"0"-104"-16,0 0-15 0,0 0-11 0,0 0-11 16,0 0-12-16,0 0 8 0,0 0 9 0,0 0 13 15,0 0 4-15,0 0-17 0,0 0-23 16,0 0-20-16,0 0-14 0,72 2-9 0,-57-6-3 15,-6 1-6-15,-2 3-5 0,8 0-11 0,-6-2-14 16,-2 2-20-16,8 0-41 0,-6 0-97 16,-2 0-196-16,-4 0-956 0</inkml:trace>
  <inkml:trace contextRef="#ctx0" brushRef="#br0" timeOffset="4966.47">4589 7439 818 0,'0'0'273'0,"0"0"-26"0,0 0-3 0,0 0-15 16,0 0-40-16,0 0-52 0,0 0-45 0,0 0-48 15,0 0-30-15,0 0-17 0,0 0-7 0,0 0-1 16,0 0 3-16,-59 19 4 0,53-12 2 0,-3-2 0 16,5 2 1-16,4-3-3 0,0 1-2 15,0-1-1-15,0 3-2 0,0 0 3 0,0-2 1 16,4 2 0-16,5 0 3 0,-6 0 0 0,0 2 1 16,0-2 0-16,0 1 1 0,0 2 0 0,-3-1 2 15,3-2-1-15,1 2-1 0,5-2 1 16,-9 0 0-16,3 0-1 0,0 0 0 0,0-2-2 15,0 0 2-15,0-3 1 0,1 0 0 0,8-2 2 16,-6 2 2-16,0-2-2 0,1 0 1 0,8 0 1 16,-6 0-2-16,-2 0-2 0,8 0 2 0,-6 0-1 15,-2 0 1-15,8 0 1 0,-6 0 0 16,-6-2 1-16,10 2 1 0,-10 2 1 0,0 3 7 16,0-3 16-16,-3 5 24 0,0 0 24 0,-6 4 14 15,-10 1 0-15,7 4-14 0,-13 0-16 16,7 0-14-16,-10 3-12 0,0 0-12 0,-3-5-9 15,4-2-10-15,2 0-14 0,-3 0-34 0,0-5-93 16,0 2-339-16,19-7-1082 0</inkml:trace>
  <inkml:trace contextRef="#ctx0" brushRef="#br0" timeOffset="8367.15">12369 5071 438 0,'0'0'252'0,"0"0"-54"0,0 0-20 16,0 0-12-16,0 0-19 0,0 0-27 0,0 0-29 16,0 0-29-16,0 0-24 0,0 0-8 0,0 0-4 15,0 0 8-15,-25 63 8 0,12-41 4 16,1 6-2-16,0 2-5 0,-4-2-4 0,4 3-3 15,-1-1-6-15,1 1-6 0,-4-1-5 0,1-1-6 16,6-1-6-16,-4-5-10 0,4-2-17 0,3-2-43 16,-1-2-102-16,-2-5-267 0,6-3-884 0</inkml:trace>
  <inkml:trace contextRef="#ctx0" brushRef="#br0" timeOffset="9499.49">11463 11003 509 0,'0'0'87'0,"0"0"-75"16,0 0-5-16,0 0 11 0,0 0 9 0,0 0 7 15,0 0 3-15,0-135 2 0,0 110 14 0,3-3 22 16,0-5 18-16,4 0 17 0,-4-5 4 0,3-6-4 15,0 1-5-15,-3-8-10 0,10 1-9 16,-7-8-6-16,3 3-6 0,4-5-6 0,-1-2-14 16,0-3-13-16,4-1-5 0,-1-6-7 0,1 1-3 15,-1-3-4-15,7-5-5 0,-6 4-4 0,-1-3 1 16,1-4-1-16,-1 2 1 0,-3-2-1 0,-2-1 4 16,2-3 1-16,4-1 2 0,-4 0 1 15,4 4 0-15,-1-3 1 0,-3 6 2 0,4 4 0 16,0 2-2-16,-1-2-1 0,1 3-4 0,-1-1 2 15,1-4-5-15,-1 2-6 0,1-3 1 16,-1 3-2-16,1 3-2 0,-1-1 1 0,1 3-1 16,-1 1-2-16,4 4 2 0,-4-3-3 0,10 4 1 15,-10 1 0-15,1 1 1 0,3 4 1 0,-4 3 1 16,4 4-4-16,-7 5 1 0,4 8-2 16,-4 3 0-16,0 1 1 0,-2 7 2 0,-1 4 1 15,0 5 3-15,-6-2 1 0,4 7-1 0,-4 5-1 16,-3 2-1-16,0 2-3 0,6 1 2 0,-6 1 1 15,0 3-2-15,0 0 0 0,0 0-6 0,0 0-6 16,0-2-9-16,0 2-15 0,0 0-14 0,0-2-24 16,3-3-52-16,-3 0-147 0,3 5-1104 0</inkml:trace>
  <inkml:trace contextRef="#ctx0" brushRef="#br0" timeOffset="12150.25">12201 4394 311 0,'0'0'196'0,"0"0"-13"15,0 0 8-15,0 0-8 0,0 0-11 0,0 0-15 16,0 0-15-16,0 0-13 0,0 0-11 0,0 0-12 16,0 0-12-16,0 0-16 0,0-80-9 0,6 75-12 15,-6 1-16-15,3 1-12 0,-3 1-14 0,4 2-10 16,-4 0-6-16,3 0-1 0,3 2 3 0,-6 5 3 15,6 2 5-15,3 5 3 0,-6 4 0 16,4 3-1-16,-1 2-3 0,-6 5-2 0,3-5-1 16,0 2-2-16,6 0 3 0,-9 1-3 0,3-3 1 15,1-7-1-15,-4 2 0 0,3-4 1 16,-3-5-1-16,6-2 1 0,-6-2 0 0,0-3 1 16,0 0 4-16,3-2 6 0,-3 0 9 0,0 0 10 15,3-2 12-15,3-5 2 0,-3-2-5 0,1-5-9 16,5-1-13-16,-6-4-9 0,3-2-4 15,7 2-4-15,-1-1-2 0,-9-1 1 0,9 3-2 16,1 0 2-16,-7-3-4 0,6 7 0 0,1 2-1 16,-10 3-5-16,6 2-5 0,-3 4-8 15,1 3-6-15,-1 3-3 0,-6 6 9 0,6 5 7 16,0 5 9-16,-3 4 5 0,0 4 3 0,-3 3-2 16,4 0 0-16,-4 3-1 0,0-4 1 0,0-4-1 15,3 1 1-15,3-5 0 0,-6-5-1 16,0-4 1-16,3-8 0 0,0-2 6 0,3-2 10 15,0 0 13-15,4-9 11 0,-7-5 3 0,9-9-7 16,-2-2-10-16,2-3-11 0,3-4-7 0,-2 2-5 16,2 0-2-16,1 0-1 0,-1 3-2 0,1 1-2 15,-1-2-5-15,-2 5-10 0,5-1-17 16,-5 0-29-16,2 4-48 0,1-4-83 0,-10 8-176 16,3 4-1085-16</inkml:trace>
  <inkml:trace contextRef="#ctx0" brushRef="#br0" timeOffset="12666.84">12803 4544 682 0,'0'0'322'16,"0"0"-126"-16,0 0-17 0,0 0-9 0,0 0-19 15,0 0-17-15,0 0-18 0,0 0-6 16,0 0-6-16,0 0-3 0,0 0-5 0,0 0-18 16,0 0-17-16,0 0-21 0,62-58-7 0,-56 46-9 15,6-1-5-15,1-3-1 0,-13 5-7 16,6-1 0-16,0-2-1 0,-3 2 0 0,0 1-1 16,-3 1 1-16,0 1-2 0,0 4 1 0,0 1-4 15,-3-1-4-15,-6 1-6 0,6 4-7 0,0 0-8 16,-10 2-6-16,1 5-2 0,6 4 4 15,-10 6 6-15,1 4 7 0,5 2 6 0,-5 5 1 16,9-1 3-16,-7 3 1 0,7 0 0 0,-3 1 3 16,6 0 4-16,3-1 1 0,0-5 3 0,0-4-3 15,3-3-2-15,6-4-3 0,-3-7-2 0,7-3-2 16,-1-1 3-16,7-3-6 0,-7-5-9 16,7-4-22-16,-1-5-58 0,1-1-115 0,-4 1-244 15,-5 4-983-15</inkml:trace>
  <inkml:trace contextRef="#ctx0" brushRef="#br0" timeOffset="12883.85">13138 4434 632 0,'0'0'498'16,"0"0"-364"-16,0 0-36 0,0 0 2 15,0 0-11-15,0 0-9 0,0 0-18 0,-22 119-20 16,19-102-14-16,0-2-12 0,3-1-5 0,0-3-4 16,0 1-5-16,0-5-8 0,0 0-9 0,0-5-23 15,0-2-33-15,0 0-41 0,0 0-144 0,3-2-965 16</inkml:trace>
  <inkml:trace contextRef="#ctx0" brushRef="#br0" timeOffset="13049.84">13184 4215 1913 0,'0'0'124'0,"0"0"-97"0,0 0-22 16,0 0-9-16,0 0-6 0,0 0-7 0,0 0-25 16,0 0-38-16,0 0-60 0,0 0-112 15,0 0-155-15,0 0-710 0</inkml:trace>
  <inkml:trace contextRef="#ctx0" brushRef="#br0" timeOffset="13783.46">13414 4484 645 0,'0'0'195'0,"0"0"-17"15,0 0-17-15,0 0 2 0,0 0-4 0,0 0-21 16,0 0-19-16,0 0-16 0,0 0-7 0,0 0-6 15,0 0-5-15,0 0-10 0,0 0-14 0,0 0-11 16,46-76-10-16,-46 74-3 0,0 2-4 16,0-3 6-16,0 3 2 0,0 0 1 0,0-2-1 15,0 2-5-15,0-2-5 0,-3 2-8 0,3 0-7 16,-6 0-6-16,0 0-7 0,2 0-1 16,-5 0-6-16,-3 4-3 0,2 1 1 0,-5 2-3 15,3 5 2-15,-4-3 0 0,1 7 2 0,-4-1 0 16,3 2 3-16,-2 1 0 0,2 1 0 0,7-1 2 15,-3 3 0-15,-1-1 0 0,7-1 0 0,-3-1 0 16,6-1 0-16,3-3-1 0,0-3-3 16,0-2 0-16,0-4-1 0,3 2 3 0,6-5 4 15,0-2 7-15,1 0 2 0,2-2 4 0,4-5-3 16,2-5-3-16,-2 3 0 0,2-2-6 0,-5 1-5 16,5 3-3-16,-5 5-6 0,-1 0 0 0,4 2 1 15,-10 0-1-15,6 7 0 0,1 4 1 16,-7 1 2-16,3 4 3 0,-3 0 4 0,0 4 3 15,1-1 0-15,-4 2 0 0,3 0-1 0,-3 0 0 16,0 0 1-16,3-4-1 0,-3-1-2 16,-3 1 2-16,4-1 1 0,-4-5-1 0,3 3 1 15,-3-2-1-15,0-5 3 0,0 1 3 0,0-3 5 16,-3 2 0-16,-1-3-1 0,1-1-4 0,-6-1-2 16,-3 0-4-16,5 1-3 0,-8-3 2 15,3 0-2-15,-4 0-4 0,1 0-1 0,-10-3-4 16,9-4 4-16,-5-2-2 0,2 0 1 0,-3-2 2 15,1-3 0-15,-1-2 4 0,6 0 1 0,1 4-1 16,9-2-1-16,-7 0 1 0,7 5 0 0,0 0-5 16,3 3-10-16,3-3-9 0,0 2-11 15,9 2-7-15,-3-4-5 0,7 4-3 0,-1 0-9 16,4 3-29-16,-7 0-68 0,13-3-138 0,-7 5-165 16,-3-2-866-16</inkml:trace>
  <inkml:trace contextRef="#ctx0" brushRef="#br0" timeOffset="14282.96">13693 4102 750 0,'0'0'296'16,"0"0"-114"-16,0 0-22 0,0 0-19 0,0 0-20 15,0 0-13-15,0 0-13 0,0 0-14 16,-53 130-15-16,47-109-14 0,3-2-8 0,-1 2-10 15,4-5-5-15,0 0-7 0,-3-2-8 0,3-1 2 16,0-4-1-16,0-2-2 0,0-2 1 0,0 0 1 16,3-5 6-16,-3 0 10 0,0 0 3 0,0 0 5 15,4 0 2-15,-1-7-6 0,6 0-6 16,0 0-10-16,-6-2-8 0,4 0-7 0,2 0-2 16,3 2-4-16,-9 2-1 0,4 1 0 0,2-1-2 15,-6 5-3-15,6 0-3 0,-6 0 0 16,1 0 0-16,-1 7 3 0,6 2 3 0,-6 3 5 15,0 3 6-15,-3 1 3 0,6 3 4 0,-6 2 0 16,0 2-3-16,0-2-1 0,0-3-4 16,3 0-2-16,-3-6-1 0,0-1-1 0,4-4-1 15,-4 0 0-15,3-4-3 0,3-1-2 0,-3 0-6 16,3-2-9-16,0 0-24 0,1-7-79 0,-4 3-216 16,6-1-1096-16</inkml:trace>
  <inkml:trace contextRef="#ctx0" brushRef="#br0" timeOffset="14933.96">14071 4018 913 0,'0'0'314'0,"0"0"-73"0,0 0-20 16,0 0-26-16,0 0-32 0,0 0-31 0,0 0-40 16,0 0-39-16,0 0-33 0,0 0-14 0,0 0-2 15,0 0 2-15,0 0 10 0,0 0 7 16,-16 52 8-16,13-29 3 0,0 0 0 0,-3 2 3 15,3 2-5-15,0 1 0 0,0 0-7 0,3 1-7 16,-7-3-6-16,7 0-4 0,0-3-2 0,0-3 1 16,0 0-2-16,0-1 0 0,0-5 2 0,0-2-2 15,0 2 2-15,0-5-3 0,0-2 2 0,0-2-3 16,0-1 1-16,0 1 0 0,7-3-1 16,-7 0-2-16,0 0 0 0,0 0 0 0,0-2-1 15,0 0-1-15,0 2 2 0,0-2-2 0,0 0 1 16,0 0 0-16,0 0-1 0,0 0 1 15,0 0-2-15,0 0-2 0,0-2-10 0,0 0-18 16,0-2-20-16,0 0-23 0,-7-6-26 0,4 6-21 16,0-6-27-16,3 1-24 0,-9-3-29 0,6 1-33 15,-6-1-15-15,2-2-1 0,1 0 20 16,-3 3 51-16,0-2 59 0,2 1 54 0,4 3 49 16,-6 2 35-16,3 0 31 0,0 2 24 0,-1 3 23 15,7 0 26-15,0-3 20 0,-3 5 21 16,3-2 14-16,-6 2 3 0,6-3-5 0,0 3-14 15,0 0-19-15,0 0-21 0,0 0-26 0,0 0-26 16,0 0-18-16,0 0-2 0,6 3 6 0,-3-1 14 16,-3-2 13-16,7 5 1 0,2-3-8 0,3 3-9 15,-6-3-15-15,7 0-19 0,2 1-10 0,-8-1-12 16,11 0-5-16,-9-2-7 0,7 2-11 16,-7 1-17-16,7-3-25 0,-4 0-39 0,-6 0-64 15,7 2-122-15,-7-2-231 0,3 0-929 0</inkml:trace>
  <inkml:trace contextRef="#ctx0" brushRef="#br0" timeOffset="15317.25">14418 4244 673 0,'0'0'417'0,"0"0"-162"0,0 0-71 15,0 0-52-15,0 0-48 0,0 0-29 16,0 0-22-16,0 0-13 0,0 0-3 0,0 0 3 16,0 0 6-16,0 0 2 0,0 0-2 0,0 0-4 15,-99 42-8-15,96-33-2 0,-3-2-4 0,6 0-2 16,-7 0-3-16,7 0 0 0,0 0 1 0,0-2-1 15,7 2 4-15,-1-1 7 0,-3 1 7 16,6-3 5-16,-3 3 3 0,7 0-2 0,-1-2-2 16,1 2-5-16,2 0-3 0,-9 0-6 0,4 0-3 15,2 0-3-15,-9 2 0 0,-3-2 4 0,3 0 7 16,-3 2 8-16,0-2 8 0,-3 2 0 16,-6 0-6-16,0-2-8 0,-4 0-16 0,-2 0-16 15,-1-5-37-15,-9 5-67 0,7-5-130 0,2 3-241 16,7-3-896-16</inkml:trace>
  <inkml:trace contextRef="#ctx0" brushRef="#br0" timeOffset="16450.16">12235 7152 0 0,'0'0'0'0,"0"0"0"16,0 0 0-16,0 0 0 0,0 0 0 0,0 0 0 15,0 0 0-15,0 0 0 0,0 0 0 0,0 0 0 16,0 0 72-16,0 0 52 0,0 0-26 0,3-23-16 16,-3 23-13-16,0 0-14 0,0 0-8 0,3 0 9 15,-3 0 13-15,0-2 20 0,4 2 20 16,-1-3 12-16,3 1 1 0,-6 0-8 0,3-3-12 15,0-2-14-15,6 0-14 0,-6 0-9 0,4-3-10 16,-1-2-6-16,-3-2-3 0,6 0-4 16,-2-2 5-16,2-3 2 0,-6-2 3 0,3-3 3 15,3-2 3-15,-2-2 3 0,2-4 4 0,-3 3 0 16,3-2-1-16,4 1-2 0,-7-2-5 0,6 0-2 16,1 2-4-16,-7-3-3 0,10 2-7 15,-4 1-7-15,3-3-8 0,-2 1-7 0,2 3-5 16,1-4-3-16,-1 1-1 0,1-1-1 0,-1 2-2 15,-2-2 1-15,5 0-2 0,-2 2-1 0,-1-2-2 16,1 1 1-16,-1-1-1 0,-2 2 0 16,2-2 2-16,-2 3-1 0,-7 1 0 0,6 1 0 15,1 5-1-15,-10 0 1 0,3 2-2 0,0 6 1 16,0-2 0-16,4 1-1 0,-10 0 1 0,6 0 0 16,3-3-1-16,-3 0 1 0,4 2-2 0,-7-2 1 15,6-2 2-15,-3 0-1 0,7 3 1 16,-7-3-1-16,6 1 0 0,1-3-1 0,-1 0 2 15,4 2 0-15,-7-3 1 0,3 2 0 0,1 1-1 16,2-2-1-16,-2 2 0 0,-7 3-1 0,6-1 1 16,1-1-2-16,-10 6 0 0,6 3-1 15,-3-3 2-15,4 2 0 0,-7 0 0 0,-3 3 0 16,3 0-2-16,0 2 1 0,3 0-1 0,-6 3 2 16,3 0-2-16,-3 1-1 0,3 1-2 15,-3-3-6-15,0 5-13 0,0 0-28 0,3-2-66 16,-3 2-145-16,7 0-346 0,-7 0-882 0</inkml:trace>
  <inkml:trace contextRef="#ctx0" brushRef="#br0" timeOffset="17400.04">14936 10343 387 0,'0'0'334'0,"0"0"-76"0,0 0-12 16,0 0-14-16,0 0-21 0,0 0-32 0,0 0-54 15,0 0-53-15,0 0-40 0,0 0-24 0,0 0-2 16,0 0 3-16,-56 82 5 0,47-42 2 0,-13 11-1 16,7 6-3-16,-4 10-4 0,4 9 1 0,-1 4-1 15,-3 7 5-15,4 6 7 0,3 6 4 16,-1 0 12-16,10 2-2 0,3-2 0 0,3-5-4 15,10-7-2-15,2-5 0 0,1-11-4 0,2-8 4 16,7-6-6-16,-3-11-1 0,2-3-2 0,1-6-9 16,3-4-3-16,-3-6-2 0,6-4-1 0,-3-2-2 15,0-5-5-15,-6-2-6 0,-4-5-8 16,7-2-7-16,-6 0-22 0,-4-4-57 0,1-1-181 16,-7-2-1140-16</inkml:trace>
  <inkml:trace contextRef="#ctx0" brushRef="#br0" timeOffset="18300.13">14911 12734 262 0,'0'0'239'16,"0"0"-4"-16,0 0 8 0,0 0-5 0,0 0-21 16,0 0-22-16,0 0-32 0,0 0-34 0,0 0-32 15,0 0-29-15,0 0-21 0,0 0-7 0,0 0 13 16,0 5 18-16,3 9 19 0,7 2 9 0,-7 8-10 15,6 5-9-15,-9 8-12 0,6 2-10 16,0 4-9-16,-3 4-11 0,-3 2-10 0,4 1-10 16,-1 1-6-16,3-3-4 0,-3-2-5 0,-3-3-1 15,3-1-2-15,0-5-4 0,3-5 0 0,-3-2-7 16,1-7-10-16,-1-4-16 0,-3-5-28 16,6-5-55-16,-6-4-90 0,0-3-144 0,0-2-209 15,0 0-857-15</inkml:trace>
  <inkml:trace contextRef="#ctx0" brushRef="#br0" timeOffset="18500.13">14871 13223 68 0,'0'0'248'0,"0"0"-110"0,0 0-27 0,0 0-9 16,0 0-18-16,0 0-12 0,0 0-12 0,0 0 1 15,0 0-3-15,0 0-11 0,0 0-17 0,0 0-35 16,0 0-26-16,0 0-28 0,-40-21-25 16,49 14-24-16,-3 2-43 0,-3 1-34 0,0 1-271 0</inkml:trace>
  <inkml:trace contextRef="#ctx0" brushRef="#br0" timeOffset="18899.95">14871 13223 523 0,'31'21'384'0,"-37"-21"-71"0,3 0-34 16,3 0-35-16,-4 0-40 0,4 0-37 0,0 0-37 15,0-3-30-15,0 1-24 0,0 0-20 0,0-1-13 16,0 1-10-16,4-2-11 0,5 1-7 16,-3 3-2-16,0 0 2 0,13 0 4 0,-10 0 1 15,16 3-1-15,-10 1 0 0,7 3-4 0,3 0-3 16,0 0-2-16,-3 0-5 0,-1 0 1 0,1 1-3 16,0 1 0-16,-7 1 0 0,4 1-1 15,-10 3 1-15,3 0 0 0,1 0 1 0,-10 7 2 16,-3-3 1-16,0 5 2 0,0 0-4 0,-6 5-1 15,-7-2-3-15,1-2-4 0,-7 4-1 16,4-2-2-16,-13-1 1 0,3-2-1 0,3-5-1 16,-5-2 0-16,5-2-3 0,-3-7-8 0,-3 0-8 15,6-5-18-15,-2-2-25 0,2 0-41 0,-3-7-81 16,6-2-129-16,7 0-189 0,6 4-867 0</inkml:trace>
  <inkml:trace contextRef="#ctx0" brushRef="#br0" timeOffset="19233.22">15482 13150 1617 0,'0'0'214'16,"0"0"-88"-16,0 0-70 0,0 0-1 16,0 0 20-16,0 0 22 0,0 0 7 0,-28 137-8 15,28-107-15-15,-3 0-18 0,-4 3-13 0,4-6-18 16,0 0-10-16,-3 1-11 0,3-4-5 0,3-7-4 15,0 2-8-15,0-3-9 0,0-2-16 0,0-5-31 16,0-2-52-16,0 0-99 0,0-5-200 16,0 1-1010-16</inkml:trace>
  <inkml:trace contextRef="#ctx0" brushRef="#br0" timeOffset="19400.13">15522 13103 1908 0,'0'0'83'0,"0"0"-58"16,0 0-34-16,0 0-8 0,0 0-22 15,0 0-34-15,0 0-49 0,0 0-92 0,0 0-161 16,-9 120-792-16</inkml:trace>
  <inkml:trace contextRef="#ctx0" brushRef="#br0" timeOffset="19950.07">15919 13340 630 0,'0'0'313'0,"0"0"-41"0,0 0-25 0,0 0-35 16,0 0-28-16,0 0-28 0,0 0-26 0,0 0-21 15,0 0-9-15,0 0-12 0,0 0-1 16,0 0-8-16,0 0-7 0,6-68-13 0,-12 65-11 15,3-1-7-15,0 1-10 0,0 1-4 0,-7 0-2 16,4-1-2-16,-3 1-2 0,3 0-4 0,-4-1-3 16,-5 3-3-16,5 0-1 0,-8 0-1 15,9 3-2-15,-13 1 0 0,6 3-3 0,-2 3 2 16,5 2-4-16,-5 2-2 0,5 3 2 0,-2 1-2 16,6 3 1-16,-4 2-1 0,1-3 2 15,9 6 1-15,-7-1-1 0,7 1 1 0,3 0-1 0,0-4 0 16,0 1-1-16,3-2 1 0,0-5-2 15,7-2 0-15,2-5-1 0,1-2 2 0,-4-4-1 16,6-3-1-16,-2-3 2 0,5-6 0 0,-5-5-1 16,5-4 0-16,-5-1-1 0,5-2-3 0,-5 2-3 15,2 4-4-15,-2 1-4 0,-10 3-3 16,6 4-2-16,-6 2-3 0,0 5-3 0,3 0-2 16,-2 0-3-16,-1 9 3 0,3 3 1 0,0 4-1 15,0 4-1-15,0 1-9 0,1 2-17 16,-4 0-21-16,6-2-42 0,3-3-67 0,-5-2-112 15,-1-7-213-15,3-2-873 0</inkml:trace>
  <inkml:trace contextRef="#ctx0" brushRef="#br0" timeOffset="20433">16517 13169 974 0,'0'0'336'15,"0"0"-134"-15,0 0-62 0,0 0-41 0,0 0-18 16,0 0-16-16,0 0-10 0,0 0-9 0,0 0-6 16,0 0-3-16,0 0 2 0,0 0-4 15,-121 63-2-15,106-47-4 0,2 1-5 0,1 0-6 16,0-1-1-16,9 3-2 0,-4-3 1 0,1-2 0 16,3 0-3-16,3-4-1 0,3-1 0 0,6-1 4 15,-2-3 3-15,11-1 6 0,-5 1 4 16,12 0-1-16,-7-5-2 0,7 2-2 0,0-2-6 15,0 2-5-15,2 1-3 0,-2-1-5 0,-3 3 0 16,0 1-2-16,-1 1-1 0,-2 3 0 0,-4-1 0 16,-2 3 0-16,-7-3 1 0,3 0 5 0,-6 3 3 15,-3-4 5-15,0 6-2 0,-12-2-1 0,0 2-3 16,2 0-4-16,-11-3-1 0,2 1-1 16,-3-1-2-16,-6 1-2 0,1-5-2 0,-1-2-11 15,6-4-22-15,-6-1-51 0,0-4-110 0,10 0-272 16,2 1-992-16</inkml:trace>
  <inkml:trace contextRef="#ctx0" brushRef="#br0" timeOffset="21949.43">16052 8717 0 0,'0'0'158'15,"0"0"1"-15,0 0-9 0,0 0-18 16,0 0-17-16,0 0-4 0,0 0-6 0,0 0-9 15,0 0-3-15,0 0-4 0,0 0-6 0,0 0 1 16,0 3 1-16,0-3 3 0,0 0-1 0,0 0 0 16,0 0-6-16,0 0-4 0,0 0-5 0,0 0-4 15,0 0-2-15,0 0-4 0,0 0-5 16,0 0-11-16,0 0-18 0,0 0-12 0,-3 0-7 16,3 0-3-16,0-3 7 0,-3 1 1 0,3 0-3 15,-6 2 1-15,6-3-4 0,-3 1-4 0,3 0-2 16,0-1-1-16,-3-1-2 0,3 1 2 15,0 0-1-15,0 0 0 0,0-1 3 0,0 1 1 16,0-1 0-16,0-1-3 0,0 1 2 0,0 1 0 16,0 1-1-16,0 0 1 0,0-1 0 0,0 1 1 15,0 0-1-15,0-1 0 0,0 1 1 16,0 0-3-16,0-1 0 0,0-4 1 0,3 3-2 16,0-6 1-16,3 1 0 0,-3-3 0 0,6-2 0 15,-2-3 1-15,-1 1 1 0,6-3 1 0,1-4 2 16,2-3 1-16,4 2 7 0,2-4 3 0,1-5 6 15,3 3 4-15,-3-4 1 0,9 0 0 16,0-1 2-16,0 2 0 0,3-1-3 0,3 2-4 16,-6-3-5-16,3 6-3 0,3-1-4 15,-3-1-3-15,-3 6 1 0,0 0-3 0,0 2-3 0,0 5 0 16,0-1-1-16,-3 5 0 0,-3 5-2 16,-3-1-2-16,0 8 0 0,2 2-2 0,-8 0-2 15,2 2-4-15,-2 5-3 0,-4 0-7 0,4 5-13 16,-4 2-29-16,-5-2-67 0,5-1-168 0,-6-4-1173 0</inkml:trace>
  <inkml:trace contextRef="#ctx0" brushRef="#br0" timeOffset="23233.42">17661 7551 951 0,'0'0'301'15,"0"0"-89"-15,0 0-29 0,0 0-25 0,0 0-18 16,0 0-27-16,0 0-24 0,0 0-27 0,0 0-9 15,0 0-1-15,0 0-2 0,0 0-4 0,0 0-11 16,0 0-13-16,-34-77-8 0,25 75-8 16,3 0-4-16,-10 2-3 0,7 0-4 0,-6 2-3 15,2 5-2-15,-2 2-1 0,-1 5-2 0,1 5 2 16,-1 2 1-16,-2 3 3 0,-1 6 0 0,-3 1 5 16,7 1 0-16,-1-1 2 0,1 4 2 0,-1 0 2 15,10-3 4-15,-6 0 2 0,-1-4 2 16,13-2 3-16,-3-7 1 0,3-2-1 0,0-3-2 15,3-7-7-15,0-3-3 0,10-1 3 0,2-3 9 16,1-10 8-16,2-4 4 0,7-4-3 16,3-7-8-16,-9-3-8 0,2 1-6 0,4-1-6 15,-9 6-2-15,-1-2-1 0,7 3-3 0,-13 0-2 16,4 7 0-16,-4 3-6 0,-3 4-5 16,-3 5-12-16,0 2-5 0,0 0 1 0,4 9 9 15,-7 5 18-15,3 2 7 0,3 3 7 0,-6 2-1 16,3 0-2-16,-3-4-1 0,3 2-1 0,0 2 1 15,0-5-4-15,10 0-9 0,-4-2-19 0,0-2-34 16,7-2-70-16,-4-5-119 0,1-1-190 16,-4-4-888-16</inkml:trace>
  <inkml:trace contextRef="#ctx0" brushRef="#br0" timeOffset="23600.34">18257 7582 46 0,'0'0'488'15,"0"0"-200"-15,0 0-27 0,0 0-5 0,0 0-22 16,0 0-31-16,0 0-36 0,0 0-31 0,0 0-19 15,0 0-20-15,0 0-17 0,0 0-26 0,0 0-21 16,-31-94-17-16,15 92-10 0,1-1-1 16,-10 3-1-16,6 3-4 0,1 6-4 0,-7 3-4 15,0 4-2-15,10 3 2 0,-10 5 3 0,0 4 1 16,10 0 3-16,-4 4 2 0,7 0 0 16,-1-2 7-16,10 0 4 0,0 1 3 0,3-5-2 15,0 0-1-15,6-3-2 0,13-2-3 0,-7-7-1 16,13-1-2-16,0-4-1 0,-4-7 1 0,10-2-1 15,7-2-4-15,-4-10-7 0,0-3-17 16,0-6-39-16,0-2-106 0,-6 5-248 0,-6 4-1011 0</inkml:trace>
  <inkml:trace contextRef="#ctx0" brushRef="#br0" timeOffset="24251.59">18784 7023 1098 0,'0'0'142'0,"0"0"-57"16,0 0 2-16,0 0 8 0,0 0 7 15,0 0 5-15,0 0 5 0,-62 136 5 0,56-106 5 16,0 2-2-16,2 5-13 0,-8-2-12 0,9 3-17 15,0 4-14-15,3-2-13 0,0-2-9 0,0 1-11 16,0-1-10-16,0-2-6 0,0-4-7 16,3-4-4-16,0-5-3 0,9-5 0 0,-8-6-1 15,-4-3 0-15,3-5-1 0,0 1-3 0,-3-3-3 16,0-2-4-16,0 0 0 0,0 0 2 0,0 0 4 16,0 0 6-16,3 0 7 0,-3-2 3 0,3-3 2 15,3-2-4-15,-3 1-3 0,3-4-4 16,-2 2-4-16,-1-4-3 0,-3 1-4 0,3-1-7 15,-3-2-8-15,0 0-14 0,0 0-17 0,0 0-17 16,0 0-18-16,0-1-25 0,-3 1-31 0,-4-2-38 16,-2-3-46-16,0 1-21 0,0-1 4 15,-7-1 39-15,7 2 74 0,-7 2 68 0,4-1 68 16,-7 3 53-16,7 3 39 0,2 1 40 0,-8 3 32 16,15 3 8-16,-3 1-3 0,-4 1-15 15,7 2-30-15,3 0-25 0,-6 0-24 0,6 0-28 16,0 0-20-16,0 2-9 0,6 3 2 0,-3 2 9 15,7 2 11-15,-4 3 3 0,6-3-1 0,4 1-2 16,-7-1-5-16,13 0-5 0,-7-2-4 16,4 0-8-16,-1 0-3 0,-2-2-3 0,6-1-5 15,-4-1-1-15,-2-2-3 0,5-1-1 0,-5 2-2 16,6-2 0-16,-7 3-3 0,1 1 0 0,-1 1-1 16,1 2 0-16,-10 5 1 0,12-3-1 0,-11 5 1 15,-1 2 1-15,9 3 1 0,-12 2 2 16,4 1 1-16,-7 1 1 0,3 0 0 0,-3 0-1 15,3-4 0-15,-3-1-1 0,0-2-2 0,6-2-5 16,-6-7-12-16,0 0-25 0,0-5-31 0,3-2-55 16,-3-5-147-16,0 1-269 0,6-1-859 0</inkml:trace>
  <inkml:trace contextRef="#ctx0" brushRef="#br0" timeOffset="24382.59">19026 7131 2259 0,'0'0'119'16,"0"0"-81"-16,0 0-45 0,0 0 4 0,0 0 0 16,0 0 7-16,0 0-9 0,0 0-17 15,0 0-34-15,0 0-87 0,0 0-271 0,0 0-992 0</inkml:trace>
  <inkml:trace contextRef="#ctx0" brushRef="#br0" timeOffset="25116.94">19358 7460 513 0,'0'0'338'16,"0"0"-55"-16,0 0-31 0,0 0-29 0,0 0-28 15,0 0-26-15,0 0-28 0,0 0-25 16,0 0-32-16,0 0-31 0,0 0-28 0,0 0-19 15,0 0-8-15,-19 3 2 0,10 13 4 0,6 5 9 16,-1 9 6-16,-2 1 2 0,-9 7 2 0,9 1 0 16,2-3 1-16,-2 4 2 0,6-5 0 0,-6-4-2 15,6-3-5-15,0-3-4 0,0-6-1 0,6-5-1 16,-3-2 1-16,4-5 1 0,-7-3 3 16,3-1 8-16,6-3 13 0,3-7 14 0,-5-3 9 15,8-8 1-15,1-10-14 0,8-5-15 0,-5-3-14 16,3-6-9-16,2 1-4 0,-2 2-4 0,-6 0-3 15,5 6-6-15,-11 9-9 0,8 0-14 16,-8 6-19-16,5 4-33 0,-6 5-57 0,-2-1-89 16,2 3-146-16,0 5-211 0,-6 0-852 0</inkml:trace>
  <inkml:trace contextRef="#ctx0" brushRef="#br0" timeOffset="25650.97">19937 7647 513 0,'0'0'360'0,"0"0"-62"0,0 0-36 0,0 0-36 16,0 0-22-16,0 0-36 0,0 0-23 0,0 0-16 15,0 0-17-15,0 0-16 0,0 0-14 0,0 0-15 16,0 0-15-16,19-101-11 0,-25 97-10 16,-4 1-6-16,7 3-9 0,-3 0-7 0,-6 0-10 15,-1 0-5-15,4 7-5 0,-10 4 0 0,7 3 0 16,-10 4 3-16,7 6 1 0,-1-1 3 15,-5 5 2-15,8-2 2 0,-5 0 2 0,8 0-1 16,-5 2 0-16,2-6 1 0,10 1 1 0,0-2-1 16,0 0 2-16,-3-5-2 0,6-4 0 0,0-5-1 15,6-2 2-15,0-2 0 0,-3-1 5 16,10-2 3-16,-1 0 5 0,-2-2 1 0,11-6 0 16,-8-6-6-16,8 0-2 0,-5-3-6 0,-1 1-3 15,1 5-3-15,-1-1-6 0,-8 3-4 0,5 2-7 16,-6 4-5-16,0 3-7 0,-3 0-2 0,7 0-3 15,-1 7 0-15,-3 3 3 0,-3-1 2 0,0 5 4 16,7 0 5-16,-1 0 6 0,-3-3 1 16,0 3 0-16,10-2-11 0,-7-4-19 0,4-1-28 15,5-5-46-15,-2-2-72 0,-1-4-139 0,4-3-157 16,-10 1-751-16</inkml:trace>
  <inkml:trace contextRef="#ctx0" brushRef="#br0" timeOffset="26251">20558 6979 862 0,'0'0'273'16,"0"0"-78"-16,0 0-35 0,0 0-15 16,0 0-22-16,0 0-18 0,0 0-24 0,0 0-30 15,0 0-23-15,0 0-19 0,0 0-9 0,0 0-8 16,0 0 2-16,0 0 2 0,-19-6 5 0,10 21 2 15,-1 1 4-15,4 3 2 0,3 4 8 0,-9 5 7 16,2 1 10-16,4 6 8 0,-3 2 5 16,-4 2 3-16,7 3 2 0,-3-1 0 0,-7 0-2 15,10 6-4-15,-3-8-8 0,0 4-7 0,-1-6-9 16,7 3-1-16,0-9-4 0,0 2-3 0,0-5-1 16,-3-5-1-16,6-5-3 0,-3-7-1 15,3-2 1-15,0-2-4 0,0-4 3 0,0-3 2 16,0 2 4-16,0-2 2 0,0 0 3 0,0 0 0 15,0 0-6-15,0-2-8 0,0-1-5 16,0-4-7-16,0 0-4 0,0-2-2 0,3 0-4 16,-3-2-1-16,0 0-3 0,6-1-9 0,-6-4-8 15,0 0-17-15,0-3-19 0,0 0-19 0,0 2-28 16,-6-4-31-16,3 0-40 0,-4 0-30 16,1 0-8-16,3 0 32 0,-3 2 58 0,-10 0 65 15,10 5 62-15,3 2 47 0,-3 3 27 0,-7 2 29 16,10 2 22-16,0 3 5 0,3 0 8 0,0 2-3 15,0 0-17-15,0 0-16 0,0 0-26 0,0 0-28 16,0 0-12-16,6 0-3 0,7 0 8 16,-7 0 13-16,0 0 11 0,7 0 3 0,-1 0-4 15,-3 0-7-15,10 2-11 0,-10 3-10 0,10 2-7 16,-7 2-6-16,7 0-3 0,-7 5 0 0,7 0-2 16,-10 2-2-16,4 2 1 0,-1 1 1 0,-6 4 3 15,-3 0 1-15,7 3 4 0,-4-2 0 16,-3 2 1-16,-3-1-2 0,3-2-1 0,-3-4-3 15,0-1-3-15,0-5-1 0,0 1-3 0,0-4-4 16,0-6-10-16,0 1-15 0,0-3-24 16,3-2-28-16,-3 0-56 0,0 0-182 0,0-2-1074 0</inkml:trace>
  <inkml:trace contextRef="#ctx0" brushRef="#br0" timeOffset="26433.64">20697 7223 2125 0,'0'0'149'0,"0"0"-62"15,0 0-32-15,0 0-17 0,0 0-21 0,0 0-16 16,0 0-16-16,0 0-12 0,0 0-7 0,0 0-6 16,0 0-6-16,0 0-17 0,0 0-40 0,0 0-96 15,6 104-256-15,4-98-905 0</inkml:trace>
  <inkml:trace contextRef="#ctx0" brushRef="#br0" timeOffset="26766.48">20973 7442 883 0,'0'0'240'0,"0"0"-155"0,0 0-5 0,0 0 29 16,0 0 26-16,0 0 12 0,0 0-6 0,0 0-15 15,0 0-24-15,-121 30-26 0,109-21-24 0,-4 3-19 16,10-1-7-16,-3 3-2 0,-7 3 1 0,13 2 3 16,-3 0 0-16,0 4-2 0,6-2 4 15,0 0-1-15,0-2 0 0,3-2 1 0,6-3-4 16,-3-2-2-16,13-5-6 0,-10 0-2 0,13-5 4 16,-10-2 6-16,10 0 6 0,0-9 3 0,-7-1-1 15,7-4-5-15,-7-2-3 0,1 1-5 0,-7-6-2 16,7 5-2-16,-13-3-4 0,0 3-2 15,-3 0-7-15,0 6-8 0,0 0-8 0,-6 1-15 16,-10-1-22-16,7 3-20 0,-13 5-25 0,10 0-34 16,-13 2-40-16,6 0-56 0,1 2-76 15,-4 5-84-15,13 0-34 0,-1-2-560 0</inkml:trace>
  <inkml:trace contextRef="#ctx0" brushRef="#br0" timeOffset="27183.18">21277 7392 660 0,'0'0'504'16,"0"0"-173"-16,0 0-68 0,0 0-55 0,0 0-54 16,0 0-48-16,0 0-38 0,0 0-31 0,0 0-7 15,0 0 7-15,0 0 12 0,0 0 5 16,0 0-1-16,0 0-4 0,-31 110-9 0,31-94-10 16,-3 1-8-16,3-3-5 0,0-2-4 0,0-2-4 15,3-1 1-15,-3-2 1 0,0-5 2 16,3 1 6-16,0-3 8 0,9-3 5 0,-8-1 3 15,5-6 3-15,-3-4-8 0,10 4-11 0,-7-6-7 16,3 2-7-16,1 2-3 0,-4 0 0 0,6 3-4 16,-5 2 1-16,-4 3-4 0,9 1-2 15,-5 3-3-15,-7 3-1 0,3 3 4 0,3 6 3 16,-5 7 5-16,-4 4-2 0,0 4 0 0,0 3-6 16,-13 3-12-16,10-1-27 0,0-3-48 0,3-1-93 15,0-7-255-15,0-7-1076 0</inkml:trace>
  <inkml:trace contextRef="#ctx0" brushRef="#br0" timeOffset="27915.99">22489 7145 617 0,'0'0'459'0,"0"0"-177"0,0 0-48 16,0 0-39-16,0 0-33 0,0 0-29 0,56-143-25 15,-47 119-14-15,-2 0-9 0,2 1-13 0,-3-2-20 16,-6 4-17-16,0-1-16 0,0-2-11 0,0 3-3 15,0 0-3-15,-6 1-4 0,-3 3 2 16,2 2-4-16,1-1-4 0,-12 4-2 0,11 3-9 16,-11 4-12-16,8 3-13 0,-11 2-11 0,8 7 2 15,-8 5 12-15,5 6 12 0,-6 2 11 0,-2 6 6 16,8 4 3-16,-2 5 8 0,-7 1 3 16,12 8 5-16,-8 2 8 0,8 7 0 0,-5 3 5 15,11 3 0-15,-11 4 0 0,12 1 1 0,-1-1 2 16,1 3 7-16,0-2 0 0,-3-4-6 0,6-5-2 15,3-4-6-15,0-6-4 0,0-8-3 16,0-2 0-16,0-7-5 0,0-3-1 0,0-7-1 16,0-2 0-16,0-6-1 0,0-6-2 0,0-1-3 15,0-1 0-15,0-2-1 0,0 0-3 0,3-5-8 16,-3-4-24-16,3-2-46 0,-3-6-92 16,6-4-151-16,-6 9-169 0,0 0-866 0</inkml:trace>
  <inkml:trace contextRef="#ctx0" brushRef="#br0" timeOffset="28099.99">22126 7420 1494 0,'0'0'137'0,"0"0"-62"0,0 0 28 0,0 0 20 16,0 0-2-16,0 0-16 0,0 0-15 16,0 0-13-16,0 0-7 0,124 63-5 0,-102-60-10 15,6-1-2-15,-9-2-13 0,6 0-12 0,6 0-11 16,-7-5-18-16,1 1-11 0,-6 2-18 0,6-5-28 15,2 2-64-15,-2 0-146 0,-12 3-278 0,2-3-884 16</inkml:trace>
  <inkml:trace contextRef="#ctx0" brushRef="#br0" timeOffset="28499.91">22818 7251 453 0,'0'0'510'0,"0"0"-202"0,0 0-89 16,0 0-80-16,0 0-61 0,0 0-44 0,0 0-17 15,0 0 10-15,0 0 22 0,0 0 21 0,0 0 25 16,0 0 15-16,0 0-1 0,-62 129-4 16,49-103-11-16,10-1-14 0,3 0-13 0,0-2-12 15,0-2-12-15,0-3-12 0,3-1-6 0,1-6-4 16,8-5-4-16,-9-1 1 0,0-5 4 0,3 0 9 15,-3 0 5-15,10-6 1 0,-4-6-5 16,-3-4-9-16,10-5-8 0,-4 2-8 0,-5-1-2 16,8-4-3-16,-6 5-1 0,-2 0-1 0,8 3-4 15,-6-1-6-15,-6 3 0 0,1 5-2 0,8 2 1 16,-9 0 1-16,0 3-5 0,-3 4-5 0,3 0-3 16,-3 0 0-16,0 2 6 0,0 7 5 15,0 3 9-15,0 4 2 0,0 5 5 0,0 0 3 16,-3 2-3-16,0-1 0 0,0-1-2 0,-3 0-4 15,6 0-7-15,0-2-4 0,0-2-15 16,6 2-30-16,0-3-39 0,-3-4-64 0,3-3-94 16,10-4-149-16,-10-1-154 0,0-4-692 0</inkml:trace>
  <inkml:trace contextRef="#ctx0" brushRef="#br0" timeOffset="28866.93">23258 7347 1228 0,'0'0'267'0,"0"0"-82"0,0 0-56 0,0 0-26 16,0 0-9-16,0 0 2 0,0 0 11 15,0 0-3-15,0 0-6 0,0 0-10 0,0 0-10 16,0 0-13-16,-28 130-17 0,25-117-17 0,3-3-12 15,0 1-7-15,0-4-5 0,0 0-4 0,0-4 0 16,3-1-2-16,0-2 1 0,10 0 5 16,-10-5 3-16,6-2 3 0,-3-4-6 0,13-3-3 15,-10 0-7-15,10-2-1 0,-10 4-4 0,7 0 1 16,-4 2 1-16,-3 1-2 0,7 2 1 16,-7 0 0-16,-6 7-4 0,10 0-1 0,-7 0 1 15,-3 2 2-15,-3 7 5 0,3 3 6 0,-3-2 4 16,0 4-2-16,0 3 1 0,-3-1-4 0,-3-2 2 15,6 0-5-15,-3-3-4 0,3 1-9 0,0 0-14 16,0-4-32-16,0-1-40 0,3 0-51 16,3-3-77-16,0-1-133 0,7-1-136 0,-10-2-780 0</inkml:trace>
  <inkml:trace contextRef="#ctx0" brushRef="#br0" timeOffset="29166.47">23813 7451 483 0,'0'0'247'0,"0"0"-42"0,0 0 7 16,0 0-16-16,0 0-19 0,0 0-25 15,0 0-20-15,0 0-15 0,0 0-8 0,0 0-3 16,0 0-7-16,0 0-17 0,0 0-16 0,0 0-17 16,-37-78-14-16,31 78-9 0,-10 0-11 15,7 5-6-15,-13 2-6 0,13 4-1 0,-3 3 4 16,-7 5 2-16,7-2 7 0,-4 4 6 0,7 0 8 15,-7 2 5-15,10 1 2 0,3-5-2 0,0 2-8 16,0 0-8-16,3-4-8 0,3-1-10 0,3-5-10 16,0-4 0-16,10-2 0 0,-7-5 4 15,10 0-3-15,-7-7-8 0,13-2-24 0,0-5-42 16,3-5-68-16,0 1-94 0,3-1-158 0,-16 5-148 16,4 6-672-16</inkml:trace>
  <inkml:trace contextRef="#ctx0" brushRef="#br0" timeOffset="29550.37">24449 6657 656 0,'0'0'181'0,"0"0"-87"0,0 0 2 0,0 0 13 16,0 0 16-16,0 0 6 0,0 0 13 16,0 0 13-16,-96 145-3 0,86-115 2 0,-2 4-21 15,6 1-26-15,0 2-23 0,-1 0-24 0,-5 2-12 16,9 3-8-16,0 1-8 0,-3 1-3 0,3-2-6 16,-1 1-5-16,-8 1-1 0,9-2-1 0,3-2-4 15,-6 0-2-15,3-3-4 0,0-5-4 0,-1 0 0 16,-5-4 1-16,6-5-1 0,0-5 0 15,3-2-1-15,-3-9-1 0,3 0-1 0,0-7 4 16,0 0 6-16,0 0 5 0,0 0-2 0,0-2-8 16,0-5-12-16,0-5-12 0,0-4-8 0,3 1-3 15,-3-4-5-15,3-4-7 0,0 2-12 16,6-2-16-16,-5 0-20 0,-4-4-27 0,3 1-41 16,-3-2-69-16,-3 3-93 0,-10-2-98 0,10 4-298 15,0 9 283-15</inkml:trace>
  <inkml:trace contextRef="#ctx0" brushRef="#br0" timeOffset="29766.01">24133 7152 212 0,'0'0'314'0,"0"0"-87"16,0 0-5-16,0 0-15 0,0 0-9 0,0 0-19 16,0 0-27-16,0 0-25 0,0 0-27 0,0 0-18 15,0 0-14-15,0 0-14 0,12 122-6 16,7-115-8-16,-10-2-9 0,13-1-7 0,-10-1-5 16,10-3-5-16,-1 0-3 0,-5 0-5 0,3 0-1 15,-7 2-5-15,13 0-2 0,-7 3 1 16,-5 2-3-16,-4 0-3 0,10 1 2 0,-13 1 1 15,0 5 0-15,3 3 6 0,-6 1 3 0,1 1 5 16,-4 2 3-16,0-4 5 0,0 4-7 0,0-2-1 16,0-3-5-16,-4 3-9 0,1-5-3 15,3-5-21-15,-9 0-39 0,9-4-65 0,0-5-142 16,0 0-231-16,0 0-859 0</inkml:trace>
  <inkml:trace contextRef="#ctx0" brushRef="#br0" timeOffset="29933.31">24471 7093 1930 0,'0'0'270'0,"0"0"-186"16,0 0-55-16,0 0-11 0,0 0-18 0,0 0-13 16,0 0-13-16,0 0-15 0,0 0-21 0,0 0-37 15,0 0-70-15,0 0-167 0,0 0-1001 0</inkml:trace>
  <inkml:trace contextRef="#ctx0" brushRef="#br0" timeOffset="30333.35">24815 7322 990 0,'0'0'253'0,"0"0"-114"0,0 0-31 0,0 0-13 15,0 0 10-15,0 0 8 0,0 0 9 16,0 0 4-16,0 0-3 0,0 0-12 0,0 0-9 16,-124 23-15-16,114-9-9 0,-8 7-14 0,12 0-11 15,-4 2-8-15,-5-1-9 0,15 2 0 0,-6-1-4 16,3 2-8-16,3-1-5 0,0-2-8 0,0-4-5 15,3-1-5-15,3-6-1 0,-3-1-3 16,12-3 3-16,-5-5 3 0,-1-2 4 0,10-5 4 16,-10-6-1-16,13-3-4 0,-4-5-1 0,-2-2-4 15,2-3-4-15,-8 3-2 0,-4-3-8 0,6 4-9 16,-9 1-19-16,0 1-25 0,-3 0-27 0,-3-1-33 16,-9 1-37-16,6-1-24 0,-7 5-1 15,-5 0 30-15,5 5 48 0,-5 3 30 0,8 1-3 16,-8 5-47-16,12 0-74 0,-4 0-102 0,1 5-635 0</inkml:trace>
  <inkml:trace contextRef="#ctx0" brushRef="#br0" timeOffset="30833.78">25119 7253 1508 0,'0'0'321'0,"0"0"-77"15,0 0-47-15,0 0-53 0,0 0-39 0,0 0-36 16,0 0-26-16,0 0-20 0,0 0-14 16,0 0-6-16,0 0 0 0,0 0 1 0,0 0 9 15,3 10 10-15,-3 4 9 0,0 2 8 0,0 2 0 16,0 0-7-16,0 3-6 0,3 0-8 16,-3 0-4-16,0-3-3 0,0 1-1 0,9-2 1 15,-9-3-1-15,3-2 1 0,0-3 0 0,-3-2 1 16,3-5 3-16,1 1 5 0,-4-3 6 0,3 0 2 15,0-5 1-15,9-4-5 0,-6-3-9 16,4-2-6-16,5 0-7 0,-2-1-3 0,2-3 0 16,-3 4-3-16,-2 0 2 0,11 0-1 0,-11 2 0 15,8 3-2-15,-8 2-3 0,5 4-2 0,-9 3-6 16,1 0-2-16,-1 10 5 0,9 1 4 0,-9 8 4 16,-2 2 4-16,-4 5 2 0,3-2 0 15,-3 4 0-15,3 2-2 0,-3 3-2 0,0-4-8 16,9 6-22-16,-9-3-51 0,0 2-132 0,0-9-413 15,0-6-952-15</inkml:trace>
  <inkml:trace contextRef="#ctx0" brushRef="#br0" timeOffset="44699.78">2248 9210 56 0,'0'0'172'15,"0"0"-28"-15,0 0 27 0,0 0 27 0,0 0 9 16,0 0 2-16,0 0-9 0,0 0-17 16,0 0-18-16,0 0-22 0,0 0-12 0,0 0-23 15,-37-42-14-15,34 38-12 0,-10-1-14 0,10 3-12 16,-3-3-11-16,0 4-13 0,-10-1-9 0,7 2-4 16,0 0-8-16,-7 3-8 0,-6 2-4 15,10 4-2-15,-7 3-2 0,4 2 0 0,-7 2-2 16,10 2-1-16,-7 1 1 0,7 2 1 0,-7-1 3 15,13 3 1-15,-3 5-1 0,-7-2 2 0,13-2 1 16,0 4 3-16,3 2 1 0,0-2 0 0,0-4 2 16,3 2-4-16,0-3 5 0,13 0-2 15,-7-2 2-15,0-4 1 0,10-2-1 0,-10-4-1 16,16 1 2-16,-13-5 2 0,10-2-2 0,6-3 3 16,-6-2-3-16,-4 0-3 0,10 0-5 0,0-7-11 15,3 0-20-15,-3 0-29 0,0 0-62 0,0-2-110 16,-3-1-159-16,-13 5-127 0,4 0-695 0</inkml:trace>
  <inkml:trace contextRef="#ctx0" brushRef="#br0" timeOffset="45266.16">2043 9537 0 0,'0'0'87'16,"0"0"47"-16,0 0 23 0,0 0 17 0,0 0 5 15,0 0-14-15,0 0-22 0,0 0-12 0,0 0-7 16,0 0 3-16,0 0 4 0,0 0 1 0,0 0-12 16,0 0-25-16,0 2-25 0,0-4-22 0,0 2-14 15,0 0-1-15,0 0 1 0,0 0-9 16,0 0-11-16,0 0-20 0,0 0-16 0,0 0-2 15,13 0 5-15,-7 0 15 0,3 0 17 0,10 0 3 16,-7 2 2-16,10-2-3 0,-10 0-3 0,13 0-4 16,-3 0-9-16,3 0-9 0,-7-2-23 0,10-3-47 15,0-2-120-15,-3 3-224 0,-16-1-921 0</inkml:trace>
  <inkml:trace contextRef="#ctx0" brushRef="#br0" timeOffset="45849.78">2574 9118 0 0,'0'0'32'0,"0"0"139"0,0 0 3 16,0 0 14-16,0 0 20 0,0 0 6 0,0 0-1 16,0 0-16-16,0 0-17 0,0 0-21 0,0 0-22 15,0 0-19-15,0 0-15 0,-31-32-16 16,31 29-11-16,-10 1-7 0,10 0-4 0,0-1-6 0,0 3-8 15,0 0-13-15,0 0-12 0,-3 0-15 16,3 0-18-16,0 0-20 0,0 5-2 0,0 4 8 16,0 10 13-16,0 2 21 0,0 6 3 0,3 5 1 15,7 1-6-15,-10-1-2 0,3 4-3 16,0-1 0-16,-3 0 0 0,3-3-1 0,0 0-3 16,0 1 0-16,-3-5-1 0,3-6 1 0,0 1-3 15,10-4 0-15,-10-6-3 0,0-1-3 0,0-3-8 16,-3-2-20-16,3-2-36 0,-3-3-80 0,0-2-153 15,0 0-183-15,3 0-916 0</inkml:trace>
  <inkml:trace contextRef="#ctx0" brushRef="#br0" timeOffset="46151.87">2667 9015 439 0,'0'0'149'0,"0"0"4"0,0 0 33 15,0 0 21-15,0 0-12 0,0 0-31 0,0 0-51 16,0 0-45-16,0 0-25 0,0 0 3 16,0 0 25-16,0 0 30 0,0 0 25 0,0 0 5 15,-22 103-8-15,22-70-17 0,0 1-23 0,0 3-16 16,3 2-17-16,-3 0-13 0,0-2-6 0,0-2-8 15,0-1-6-15,3-2-6 0,0 1-4 16,-3-7-1-16,9 2-3 0,-9-7-1 0,4 0-3 16,-1-2-1-16,-3-5-2 0,3-4-4 0,-3-3-11 15,0 0-19-15,0-5-23 0,0-2-36 0,0 0-68 16,0 0-201-16,0-2-194 0,0-3-864 0</inkml:trace>
  <inkml:trace contextRef="#ctx0" brushRef="#br0" timeOffset="47099.17">2440 9311 0 0,'0'0'222'0,"0"0"-91"16,0 0 24-16,0 0 49 0,0 0 29 0,0 0 6 15,0 0-22-15,0 0-44 0,0 0-39 16,0 0-29-16,0 0-19 0,0 0-14 0,0 0-12 16,0 0-7-16,-9 0-7 0,9-2-3 0,0 0-5 15,-3-1-5-15,3 1-3 0,0-3-6 16,0 1-6-16,-3-3-3 0,3 0-2 0,0 2-2 0,0-2 4 16,-3-1-1-16,3-1 2 0,0-1 1 15,0 3 3-15,0-4 1 0,0 2 1 0,0-1 2 16,0 1-2-16,0 0-3 0,0-3 0 0,0 0-1 15,3 2-1-15,0-2-3 0,3 1-4 0,-6-1-1 16,6 0-4-16,7 1 1 0,-10-1-2 16,3 3 2-16,0-3-1 0,7 1-1 0,-7 0 1 15,3 2-1-15,-3-1 2 0,7-1-1 0,-1 2-1 16,-6-1-2-16,10 1 2 0,-7 2-2 0,-3 0 0 16,10-2-3-16,-10 2 3 0,-3 2-2 15,3-2 1-15,7 5-3 0,-7-3 0 0,-3 3 0 16,3-1-1-16,10 3-1 0,-10-2 1 0,-3 2 0 15,3 0-1-15,7 0 3 0,-7 0-1 16,0 0-1-16,0 2 0 0,7 1 1 0,-7-1-1 16,0 0 1-16,-3 3-3 0,9-3 4 0,-5 3-3 15,-1 0-2-15,-3-1-1 0,3 3 1 0,7-2 0 16,-7 4 0-16,-3-2 4 0,0-2 1 16,3 4-2-16,4 1 1 0,-4-1 1 0,0 2-1 0,-6 1 2 15,6-4-2-15,-3 4 3 0,7-1-3 16,-4 1 0-16,-6 0 1 0,3 2-3 0,-3-3 0 15,0 6 1-15,0-6-2 0,0 4-1 0,0 2-2 16,-6-1-1-16,3 0 1 0,-13 0-1 0,13-2-2 16,-6 5-1-16,-4-6 1 0,7 3-3 15,-3 0 3-15,-7 1 0 0,10-1 3 0,0-4 2 16,-4 2 4-16,-2-3 1 0,9-3 1 0,0-1 0 16,-3-2 2-16,3 0 1 0,3-3 3 0,-4-2 5 15,4 0 5-15,0 0 2 0,0 0-11 16,0 0-22-16,0-5-20 0,0 1-8 0,4-3 5 15,-1 3 17-15,0-3 9 0,0 2 7 0,0 1 1 16,0-1 1-16,0 3 1 0,10 0 1 16,-10-1 2-16,3 3-4 0,-3 0 3 0,3 3-3 15,7 4 6-15,-7 2 3 0,0 4 2 0,-3 5 1 16,13 3-2-16,-10 2 0 0,-3 3-1 0,6-3 0 16,7 2-2-16,-10-2-1 0,9 0 1 15,-2-2-1-15,-4-5 3 0,10-1 0 0,-10-3-1 16,10-5 3-16,-10 0 1 0,13-2-2 0,-10-3 2 15,10-2-12-15,-10 0-27 0,10 2-146 0,-16-2-383 16,10 0-897-16</inkml:trace>
  <inkml:trace contextRef="#ctx0" brushRef="#br0" timeOffset="68366.1">4843 5191 0 0,'0'0'0'0,"0"0"1"16,0 0 70-16,0 0-14 0,0 0 12 0,0 0 18 15,0 0 17-15,0 0 24 0,0 0 15 0,0 0 13 16,0 0 12-16,0 0 11 0,0 2 3 15,0-2-9-15,0 0-4 0,0 0-6 0,0 0-7 16,0 0-9-16,0 0-21 0,0 0-20 0,0 0-20 16,0 0-15-16,0 0-9 0,0-2-11 0,0-5-19 15,0 0-10-15,3-5-11 0,10 0-3 0,-7-3 2 16,0 1 1-16,0-2 2 0,10 2-2 16,-7 0-3-16,-6 0 0 0,13 0-1 0,-7 3 0 15,-3 0 2-15,10-3-1 0,-10 5-3 0,0 2-2 16,-3 0-1-16,0 2-3 0,4 3 0 0,-1 2-3 15,-3 0-1-15,-3 0-2 0,3 0 2 0,0 7 2 16,0 2 6-16,-3 7 2 0,6 2 2 16,4 5 3-16,-10 5-3 0,3 2 1 0,0 2-3 15,-3 5-1-15,3 2 0 0,-3 0-2 0,0 3 0 16,0-5 1-16,0 1-3 0,3-1 3 16,-3-4 0-16,3-3 0 0,-3-3 0 0,0-6 0 15,3 0-1-15,-3-5-1 0,3 0-2 0,-3-4 1 16,10-3 1-16,-10-5-1 0,3 0 0 0,-3-1-1 15,0-3 0-15,0 0-1 0,0 0-1 16,0 0-11-16,0 0-16 0,0-3-32 0,0-1-69 16,0-4-110-16,0-2-163 0,0 3-204 0,0 0-777 0</inkml:trace>
  <inkml:trace contextRef="#ctx0" brushRef="#br0" timeOffset="68616.13">4868 5628 626 0,'0'0'227'0,"0"0"-35"0,0 0-11 16,0 0-23-16,0 0-29 0,0 0-4 0,0 0 8 16,0 0 13-16,0 0 14 0,0 0-11 15,0 0-12-15,0 0-19 0,0 0-15 0,0 0-22 16,99-5-18-16,-77 3-16 0,0-3-17 0,-7 5-10 15,4-2-11-15,-7 2-5 0,10 0-4 16,-13 0-4-16,13 0-5 0,-13 0-11 0,7 2-25 16,-4 5-68-16,1 0-158 0,-4-2-347 0,-3-1-898 0</inkml:trace>
  <inkml:trace contextRef="#ctx0" brushRef="#br0" timeOffset="69202">4589 5428 198 0,'0'0'365'15,"0"0"-131"-15,0 0 0 0,0 0-1 0,0 0-24 16,0 0-27-16,0 0-30 0,0 0-32 16,0 0-22-16,0 0-21 0,0 0-13 0,0 0-12 15,0 0-11-15,0 0-9 0,31-28-10 0,-22 21-5 16,-2 2-4-16,11 1-4 0,-12-3-4 0,13 3-5 16,-7-1-4-16,4 3-8 0,-4-3-12 15,-6 5-21-15,10-2-40 0,-7 2-67 0,-6 0-135 16,0 2-186-16,4 1-802 0</inkml:trace>
  <inkml:trace contextRef="#ctx0" brushRef="#br0" timeOffset="69382.53">4657 5536 943 0,'0'0'309'0,"0"0"-97"0,0 0-45 15,0 0-43-15,0 0-48 0,0 0-32 0,0 0-26 16,0 0-10-16,0 0-5 0,0 0 2 0,0 0-4 16,0 0-1-16,0 0-6 0,0 0-19 15,112 23-52-15,-100-21-212 0,-6 1-1028 0</inkml:trace>
  <inkml:trace contextRef="#ctx0" brushRef="#br0" timeOffset="71048.83">3429 12760 158 0,'0'0'330'0,"0"0"-64"0,0 0-5 16,0 0-18-16,0 0-29 0,0 0-36 0,0 0-29 15,0 0-31-15,0 0-37 0,0 0-32 0,0 0-28 16,0 0-12-16,-18-26-2 0,21 26 5 16,9 0 7-16,-6 0 4 0,4 3 1 0,5-1-7 15,-5 0-6-15,-1 1-5 0,9-1-3 0,-8 3-6 16,8-3-8-16,-8 0-19 0,11 1-34 16,-11-1-53-16,5 0-113 0,-6 1-191 0,-2-3-902 0</inkml:trace>
  <inkml:trace contextRef="#ctx0" brushRef="#br0" timeOffset="71298.89">3504 12960 512 0,'0'0'73'15,"0"0"-22"-15,0 0 22 0,0 0 10 0,0 0-7 16,0 0-26-16,0 0-9 0,0 0 11 16,0 0 29-16,0 0 36 0,0 0 22 0,0 0 3 15,0 0-8-15,0 0-17 0,59 2-24 0,-41-4-22 16,-5-5-23-16,5 2-22 0,-5-2-18 0,12 0-20 16,-13 2-32-16,13 0-60 0,-10 0-153 15,-5 3-1033-15</inkml:trace>
  <inkml:trace contextRef="#ctx0" brushRef="#br0" timeOffset="72281.89">2747 12779 391 0,'0'0'230'15,"0"0"-24"-15,0 0-13 0,0 0-21 0,0 0-33 16,0 0-24-16,0 0-23 0,0 0-17 16,0 0-9-16,0 0-8 0,0 0-4 0,0 0-3 15,0 0-5-15,0 0-6 0,-65-54-8 0,62 54-9 16,-3 0-6-16,0 0-7 0,-7 0-4 0,7 3-4 16,3 1-2-16,-3 1-2 0,3-1-2 15,-10 3-2-15,10 3 0 0,0 1 0 0,0 3 1 16,-3-2 4-16,3 4 3 0,-7-1 1 0,7 4 1 15,0 0 0-15,3 4 1 0,-3-5 1 0,3 3 2 16,0-1 0-16,0-1 0 0,0-1 0 16,0 1-2-16,3-3 0 0,-3 0-1 0,6 0 1 15,4 0 1-15,-4 0 1 0,0 3 0 0,3-3-1 16,7 3 1-16,-7-1-1 0,10-3 1 0,-10 2-3 16,10-1 2-16,-7 0 0 0,7 0-2 0,-7-2 4 15,7 0-2-15,-7-1-3 0,10-1 0 0,-13-1-3 16,13 1 0-16,-13 0 3 0,10-5-1 15,-10 0-1-15,10-3 4 0,-10 1 2 0,0-3 2 16,10-2 5-16,-13 0 1 0,13 0 3 0,-7 0 4 16,-6-2 6-16,10-3 9 0,-7-4 4 15,6 0 3-15,-2-3-2 0,-7-2-5 0,10 0-4 16,-7-1-2-16,-6-4-2 0,12 1-4 0,-8-5-3 16,-1-1-1-16,-3-1 3 0,0 0-5 15,6-3-3-15,-6 3-1 0,1-3-2 0,-4-1-1 16,0 3-1-16,0-2 1 0,0 0-3 0,0 4 3 15,-4-4 0-15,-8 7-2 0,6-2-2 0,3 2 0 16,-7 1-2-16,-5 2 0 0,6 4-5 16,-10 2-2-16,7 0-4 0,-13 5-7 0,3 3-10 15,4 4-3-15,-4 0-5 0,-3 9-5 0,6 3-10 16,-2-1-15-16,-1 6-29 0,7 4-79 0,-4-4-157 16,7-1-242-16,-1-4-875 0</inkml:trace>
  <inkml:trace contextRef="#ctx0" brushRef="#br0" timeOffset="80698.25">12992 7023 937 0,'0'0'286'0,"0"0"-38"16,0 0-25-16,0 0-39 0,0 0-38 0,0 0-43 16,0 0-31-16,0 0-19 0,0 0-6 15,0 0 0-15,0 0 4 0,0 0 1 0,9-45 0 16,-3 38 0-16,1 0-2 0,-4-5-4 0,0 3-1 15,6 0-5-15,-3-1-2 0,4-1-1 16,-7-1-3-16,9-2-2 0,-6 2 2 0,7 0-2 16,-10 2-3-16,6-1-1 0,-3 1-4 0,4 3-1 15,-7 3-2-15,0-1-2 0,0 0-4 0,-3 3-4 16,0 2-4-16,6 0-6 0,-6 0-5 0,0 0-3 16,0 0-1-16,0 7 2 0,0 2 3 15,0 5 4-15,0 3 2 0,-6 2 0 0,6 5 0 16,-3 1 0-16,0 1-1 0,3-1 0 0,-3 2 0 15,3 1 1-15,0-2 0 0,0 4 1 0,0-6-1 16,0 0-2-16,0-1 2 0,0-2-1 16,0-3 0-16,0 0-1 0,0-2 0 0,3-2 0 15,-3 0 0-15,0-2-1 0,3-3 1 0,-3 0-2 16,0-4 1-16,0 2 0 0,0-5-2 0,0 3 2 16,0-3-2-16,0-2-3 0,0 2-2 0,0-2-6 15,0 0-7-15,-3 5-9 0,0-3-15 16,3 2-17-16,-7-2-24 0,4 1-29 0,-3 1-28 15,0-2-30-15,0 3-20 0,3 0-19 0,-7-3-6 16,-2 3 9-16,6-3 24 0,3 0 43 16,-7 1 45-16,4-1 37 0,-6 3 28 0,9-3 15 15,-7 0 10-15,-2 1 10 0,6 1 3 0,-4-1 2 16,4-1-1-16,-3-2-1 0,3 2 1 16,-1 1 3-16,4-3 11 0,-3 0 3 0,0 0 5 15,3 0 12-15,0 0 9 0,3 0 20 0,-3 0 15 16,3 0 6-16,0 0 5 0,0 0-6 0,0 0-5 15,0 0-6-15,0-3-5 0,0 1-3 0,3 0 1 16,3-1 3-16,3-1 5 0,-3-1 4 0,4 3 6 16,2-3-1-16,4 3-1 0,-4-3-5 0,7 3-6 15,-4-3-8-15,1 3-10 0,2-1-12 16,-2 1-14-16,2 2-10 0,-2 0-9 0,6-2-5 16,-7 2-6-16,1 0 0 0,-1-3-5 0,1 3-3 15,-4-2-7-15,-3 2-8 0,1-2-14 16,2 0-37-16,-6-1-109 0,4 1-256 0,-7 1-1117 0</inkml:trace>
  <inkml:trace contextRef="#ctx0" brushRef="#br0" timeOffset="82733.75">13367 7211 556 0,'0'0'228'0,"0"0"-6"0,0 0-15 0,0 0-17 16,0 0-25-16,0 0-33 0,0 0-26 15,0 0-17-15,0 0-18 0,78-125-20 0,-72 113-17 16,6 3-13-16,-3 0-14 0,-5 2-6 0,2 0-9 15,0 2-12-15,-3 0-20 0,0 3-43 16,3 0-75-16,-6-1-172 0,0 3-962 0</inkml:trace>
  <inkml:trace contextRef="#ctx0" brushRef="#br0" timeOffset="82953.08">13383 7060 0 0,'0'0'310'0,"0"0"-158"0,0 0 31 16,0 0 31-16,0 0 16 0,0 0-8 0,0 0-26 16,0 0-35-16,0 0-42 0,0 0-31 0,0 0-33 15,0 0-18-15,0 0-12 0,0 0-11 16,62 85-7-16,-56-83-15 0,6-2-33 0,-3 0-99 15,1 0-251-15,-4 0-928 0</inkml:trace>
  <inkml:trace contextRef="#ctx0" brushRef="#br0" timeOffset="83765.02">13686 7099 1336 0,'0'0'302'16,"0"0"-84"-16,0 0-32 0,0 0-41 0,0 0-38 16,0 0-40-16,0 0-33 0,0 0-16 15,0 0-7-15,0 0-3 0,0 0-3 0,0 0 1 16,0 0 3-16,0 0 2 0,-3-9 6 0,3 7 7 16,3 0 7-16,-3 2 6 0,0-2 3 15,0-1 2-15,4-1 0 0,-4-1-2 0,3 3-3 16,3-3-1-16,-3 0-4 0,0 1-1 0,-3 4-3 15,3-3-3-15,-3 3-4 0,0 0-2 0,0 0-5 16,0 0-2-16,0 0 1 0,0 0-3 16,0 0 1-16,0 0 2 0,0 0 0 0,0 0-1 15,0 0 1-15,0 0-2 0,0 0-1 0,0 0-1 16,0 0-1-16,0 0-1 0,0 0 0 0,0 0-1 16,0 0 1-16,0 0 0 0,0 0-1 0,-3 0 0 15,3 0-1-15,0 0-1 0,0 0-1 16,0 0 0-16,0 0 0 0,-3 3-2 0,3-3 0 15,0 0-1-15,0 0 2 0,0 0-1 0,0 0 0 16,0 2 0-16,-3 0-1 0,3-2 2 0,0 3-1 16,-6-3 2-16,6 2-1 0,0-2 1 15,0 2 1-15,0-2 0 0,0 0 0 0,0 0 2 16,0 0-1-16,0 0 1 0,0 0-1 0,0 0-1 16,0 0 1-16,0 0-1 0,0 0-2 0,0 0 1 15,0 0-1-15,0 0-1 0,0 0 1 16,0 0-1-16,0 0 0 0,0 0 0 0,0 0 1 15,0 0-2-15,0 0 0 0,0 0 1 0,0 0 0 16,0 0-1-16,0 0 0 0,0 0 0 0,0 0 0 16,0 0 0-16,0 0 0 0,0 0-1 15,0 0 0-15,0 0 1 0,0 3-2 0,0-1 0 0,0 0 3 16,0 3-1-16,0-3 1 0,0 3-1 16,0 2-1-16,-3-6 1 0,3 4 1 0,0-1 0 15,0-4-1-15,0 5 0 0,0-3 1 0,0-2-1 16,0 3 0-16,0-3 3 0,0 0 0 15,0 0 4-15,0 0 0 0,0 0 1 0,0 0 1 16,0 0-1-16,0 0-2 0,0 0 0 0,-4 0-4 16,4 0-5-16,0 0-7 0,0 0-14 0,0 0-23 15,0 0-45-15,0 0-107 0,0 0-216 16,0 0-263-16,0 0-882 0</inkml:trace>
  <inkml:trace contextRef="#ctx0" brushRef="#br0" timeOffset="84782.24">13950 6727 388 0,'0'0'296'0,"0"0"3"0,0 0-7 16,0 0-31-16,0 0-40 0,0 0-38 15,0 0-26-15,0 0-23 0,0 0-18 0,0 0-16 16,0 0-21-16,0 0-20 0,0 0-25 0,0 0-19 16,-6-84-15-16,0 84-9 0,-1 7 0 0,-2-3 1 15,3 6 4-15,-3-1 1 0,2 0-2 16,-2 3 2-16,3-3 0 0,-3 3 1 0,2 0 2 0,-2-1 0 15,3 1 2-15,3 1-1 0,-10-2 0 16,13-1-1-16,-9 3 0 0,6-1 1 0,0 0 0 16,-3-3 1-16,3 5-2 0,-1-2 2 0,4-2 0 15,0-1 0-15,0-2 0 0,0 0 0 0,0-2 0 16,0-3 0-16,0 1 0 0,0-1 4 16,0 0 4-16,0-2 5 0,4 0 5 0,-1 0 8 15,-3 0 3-15,6 0 4 0,-3-2 0 0,0 0-5 16,-3-1-1-16,6-1-5 0,-6 1-3 15,3-1 1-15,-3-3-4 0,0 2 0 0,0 0-2 16,0 1-1-16,0 0 0 0,0-3-2 0,0 3-1 16,0 1-4-16,0-1-2 0,0 1-1 0,0 1-1 15,0 0-2-15,-3-1 0 0,3 1-2 16,0 2-2-16,0 0-2 0,-6 0-4 0,6-2-4 16,0 2-7-16,0 0-7 0,0-3-7 0,0 3-9 15,0-2-3-15,0 0 2 0,0-3 7 0,0 0 10 16,6 3 10-16,-6-3 5 0,3 3 6 15,-3 0 2-15,0-1 3 0,0 1 2 0,0 0 2 16,0-1 3-16,0 3 5 0,0 0 3 0,3-2 7 16,-3 2 4-16,0 0 5 0,0 0 1 0,0-2 1 15,0 0 0-15,0 2 0 0,0 0-2 16,0-3 1-16,0 1-2 0,0 0-1 0,0-1-3 0,-3 1-4 16,3 0-6-16,0-3-2 0,0 3-6 15,-3-3-1-15,3 0-2 0,0 2-2 0,0-4 1 16,0 0-3-16,0 2-1 0,0 1-1 0,0-6 0 15,3 6 0-15,4-3 0 0,2 0 1 16,-3 0 1-16,3 2 0 0,4 0 3 0,2 1-1 16,-5-1 2-16,5 3 0 0,1-1-2 0,-1-1 3 15,1 4-2-15,2 0 1 0,-9 0 1 0,7 0-1 16,-7 0-1-16,7 0 0 0,-10 2 0 16,3 3 0-16,-3-1-3 0,7 3 0 0,-10 0-1 15,6 3 1-15,-6 1 4 0,-3 6 1 0,3-1 1 16,-3 4 1-16,0 5-2 0,-3 1 1 0,0 2-2 15,0 1-1-15,-6 1 0 0,3-4-2 16,-4 1 1-16,7-2-1 0,0 0-2 0,-6-4 0 16,6-4-1-16,0-1-1 0,3 0-2 0,-7-4-3 15,7-2-7-15,-3-3-13 0,3 3-22 16,0-8-40-16,0 3-72 0,-3-5-120 0,3 2-228 0,0-2-1044 16</inkml:trace>
  <inkml:trace contextRef="#ctx0" brushRef="#br0" timeOffset="84982.38">13959 6968 1487 0,'0'0'274'16,"0"0"-75"-16,0 0 18 0,0 0 10 0,0 0-17 15,0 0-39-15,0 0-41 0,0 0-31 0,0 0-25 16,0 0-25-16,0 0-19 0,0 0-16 0,127-2-7 15,-108-3-7-15,-3 1-8 0,-1-1-17 16,-3 0-37-16,4-2-81 0,-4 3-162 0,1-1-271 16,-7 3-985-16</inkml:trace>
  <inkml:trace contextRef="#ctx0" brushRef="#br0" timeOffset="85365.22">14328 6703 1048 0,'0'0'589'16,"0"0"-247"-16,0 0-75 0,0 0-75 0,0 0-65 15,0 0-52-15,0 0-34 0,0 0-19 0,0 0-2 16,0 0-2-16,0 0 2 0,0 0 0 0,0 0-3 16,0 0-4-16,-80 60-5 0,80-51-4 15,0-2-3-15,0-2 4 0,3 1-1 0,0 1 1 16,6-2 1-16,-6 0 0 0,10 2-1 0,-7-3 1 15,6 3-2-15,-6-2 1 0,10 2 2 16,-7 0 3-16,4 0-3 0,2 0 5 0,-9-1 1 16,10 1-1-16,-7 0 1 0,-3 2 0 0,4-2-1 15,-4 0-1-15,0 0-1 0,-3 0 0 0,-3 0 1 16,0 2 5-16,0 0 2 0,0-2 0 16,0 3 1-16,-9-1-1 0,3-2-1 0,-4 1-4 0,4 1-3 15,-3-4-2-15,-4 2-3 0,4-2-3 16,0-1-3-16,3-1-1 0,-7 1-4 0,4 1-4 15,0-3-5-15,-4-2-13 0,4 0-20 0,0 0-40 16,-4 0-85-16,1-2-167 0,6-3-254 16,-1 5-923-16</inkml:trace>
  <inkml:trace contextRef="#ctx0" brushRef="#br0" timeOffset="85566.1">14328 6645 1566 0,'0'0'320'0,"0"0"-58"0,0 0-44 0,0 0-50 16,0 0-52-16,0 0-50 0,0 0-33 16,0 0-20-16,121-61-9 0,-105 54-8 0,-1 4-7 15,1-1-11-15,-1-1-25 0,4 0-51 0,-7 3-163 16,4 0-309-16,-7 2-902 0</inkml:trace>
  <inkml:trace contextRef="#ctx0" brushRef="#br0" timeOffset="86050.93">14601 6807 1350 0,'0'0'262'0,"0"0"-86"0,0 0-20 0,0 0 4 16,0 0-9-16,0 0-31 0,0 0-41 15,0 0-33-15,0 0-19 0,0 0-15 0,0 0-8 16,0 0-6-16,121-47-3 0,-105 45-6 0,-4 2-8 16,-9-2-20-16,3 2-48 0,4 0-112 15,-7 0-250-15,-3 0-970 0</inkml:trace>
  <inkml:trace contextRef="#ctx0" brushRef="#br0" timeOffset="86217.18">14663 6882 1370 0,'0'0'403'0,"0"0"-151"0,0 0-22 15,0 0-14-15,0 0-49 0,0 0-53 16,0 0-41-16,0 0-35 0,0 0-18 0,0 0-18 15,0 0-15-15,0 0-25 0,121-22-58 0,-115 22-231 16,0 0-1205-16</inkml:trace>
  <inkml:trace contextRef="#ctx0" brushRef="#br0" timeOffset="87500.21">15107 6816 679 0,'0'0'286'0,"0"0"-4"0,0 0-4 0,0 0-10 16,0 0-33-16,0 0-50 0,0 0-31 0,0 0-30 15,0 0-20-15,0 0-24 0,0 0-18 0,0 0-12 16,0-16-10-16,3 9 0 0,6 2-3 16,-6-2-6-16,6 3-9 0,-2-1-8 0,-4 3-6 15,3-1-4-15,-3 1-3 0,-3 2-2 0,0 0-1 16,0 0-2-16,0 0-1 0,0 0 0 0,0 7 5 15,0 0 3-15,0-2-2 0,-3 6-2 16,-3-4-1-16,-1 0-5 0,-2 0-3 0,6-2-10 16,0-3-19-16,3-2-37 0,0 0-85 0,0 0-224 15,0 0-835-15</inkml:trace>
  <inkml:trace contextRef="#ctx0" brushRef="#br0" timeOffset="87932.9">15262 6413 643 0,'0'0'253'0,"0"0"-51"0,0 0-7 15,0 0 6-15,0 0-6 0,0 0-13 0,0 0-21 16,0 0-21-16,0 0-12 0,0 0-13 16,0 0-15-16,0 0-13 0,0 0-13 0,0 0-17 15,105-109-16-15,-93 109-11 0,1 0-9 0,-7 0-7 16,6 0-3-16,1 10-2 0,-10-3 2 0,9 4 0 15,-6 3 2-15,4 3 1 0,-7-1 0 0,3 0 0 16,0 4-3-16,-6 1-1 0,3 0-2 16,-3 2-1-16,0 0-1 0,0-3-1 0,-3 1-1 15,-3 0-2-15,6 0-2 0,-3-5-3 0,3 0-5 16,-3-2-1-16,3-3-5 0,0 0-10 0,0-4-17 16,0-2-29-16,0 0-60 0,0-1-121 0,0-1-198 15,0-3-701-15</inkml:trace>
  <inkml:trace contextRef="#ctx0" brushRef="#br0" timeOffset="88133.91">15454 6499 1598 0,'0'0'355'0,"0"0"-157"0,0 0-60 0,0 0-31 16,0 0-8-16,0 0-3 0,0 0-17 0,0 0-3 15,0 0-20-15,0 0-23 0,0 0-15 0,0 0-8 16,0 0-7-16,0 0-1 0,124 9-7 16,-106-7-18-16,-5-2-34 0,5 0-90 0,-2 0-178 15,-4 3-260-15,-2-3-903 0</inkml:trace>
  <inkml:trace contextRef="#ctx0" brushRef="#br0" timeOffset="88549.05">15928 6266 845 0,'0'0'298'0,"0"0"-86"15,0 0-40-15,0 0-30 0,0 0-7 0,0 0 5 16,0 0 9-16,0 0 1 0,0 0-8 0,-121 64-19 15,106-52-27-15,9-3-24 0,-4 0-20 0,1-2-17 16,6 0-12-16,3-4-7 0,0-1-2 16,0 3 5-16,3-3 7 0,6 0 9 0,1 1 7 15,-4-1-1-15,9 0-5 0,1-2-8 0,5 0-8 16,-2 0-7-16,0 0-4 0,5 0-1 0,-11 2-5 16,12-2 1-16,-10 3 0 0,1-1-1 0,-4 3 0 15,1-4-2-15,-7 4-1 0,3-1-1 0,-3 1 2 16,0 0-1-16,-2 2 0 0,-4 0 3 15,0-1 3-15,0 4 3 0,-4-1 1 0,-2 3 3 16,-6-1-3-16,6-1-1 0,-7-1-2 0,1 0-3 16,6-1 0-16,-10-1-5 0,4 3-2 15,-7-3-3-15,7 0 0 0,-7-3-4 0,0 6-5 16,-2-6-6-16,5 1-9 0,-2 0-16 0,2-1-21 16,4-2-43-16,-4-2-81 0,1 0-145 0,9 0-227 15,-4 0-920-15</inkml:trace>
  <inkml:trace contextRef="#ctx0" brushRef="#br0" timeOffset="88782.25">15897 6208 630 0,'0'0'324'0,"0"0"-11"0,0 0-8 0,0 0-27 16,0 0-42-16,0 0-48 0,0 0-32 0,0 0-21 16,130-38-21-16,-111 33-21 0,3-2-26 0,3 0-22 15,-4 0-22-15,4 0-18 0,-6 0-26 16,5 0-57-16,-8 2-224 0,-4 3-1243 0</inkml:trace>
  <inkml:trace contextRef="#ctx0" brushRef="#br0" timeOffset="90399.22">12710 11905 94 0,'0'0'389'0,"0"0"-167"0,0 0-3 16,0 0-12-16,0 0-13 0,0 0-34 0,0 0-36 15,0 0-24-15,0 0-18 0,0 0-13 0,0 0-6 16,0 0-3-16,-22-8-2 0,22 8-2 0,0 0 0 16,0 0-4-16,0 0-2 0,0 0-5 0,0 0-2 15,0 0-3-15,0 0-8 0,0 0-10 16,0 0-1-16,6 0 3 0,0 0 10 0,-3 0 17 15,7 0 10-15,2 1-3 0,-3-1-5 0,1 0-12 16,5 3-12-16,-2-3-8 0,2 0-6 16,1 0-5-16,-4 0-2 0,4 0-5 0,-10-3-4 15,6 3-7-15,1 0-22 0,-10 0-46 0,0 0-150 16,0 3-325-16,-3-1-963 0</inkml:trace>
  <inkml:trace contextRef="#ctx0" brushRef="#br0" timeOffset="90565.39">12713 12121 1510 0,'0'0'262'0,"0"0"-67"0,0 0 12 16,0 0-23-16,0 0-59 0,0 0-57 15,0 0-45-15,0 0-24 0,124-42-15 0,-99 42-25 16,-16 7-66-16,3 0-201 0,-2-3-1137 0</inkml:trace>
  <inkml:trace contextRef="#ctx0" brushRef="#br0" timeOffset="91265.2">11845 12972 562 0,'0'0'170'0,"0"0"-26"16,0 0-13-16,0 0-17 0,0 0-14 0,0 0-15 15,0 0-11-15,0 0-5 0,0 0-6 0,0 0-3 16,-124 32-3-16,111-22-1 0,4-3 2 0,0 0-4 16,-1 4-5-16,4-3-9 0,-3 2-3 15,3-1 2-15,-4 3-4 0,7-1 0 0,0 1-2 16,-3-1-6-16,3 3-3 0,0 3-5 0,0 0-6 15,3 2-6-15,0-1 0 0,0 3 3 0,0 2 6 16,6-2 2-16,3-1 0 0,-3-1 1 16,10-1 1-16,-4 1 2 0,7-5 8 0,-4-2 0 15,10-5 2-15,-3-3 2 0,-1-4 7 0,1 0 2 16,6-7 3-16,0-7-1 0,-3-4-8 0,0-3-4 16,-1-5-7-16,-2 2-3 0,6-9-5 0,-9 3-6 15,-4-3-4-15,1 0-3 0,-4 0-4 0,0 3-1 16,-8 0-5-16,-1 3-3 0,-3 1-5 15,0 5-7-15,-3 0-8 0,-10 5-10 0,1 6-25 16,-7-2-39-16,1 5-45 0,-1 5-33 0,-9 2-1 16,0 0 27-16,0 4 44 0,7 6 31 15,-1 4 11-15,0 1-21 0,10 3-63 0,-4 1-95 16,13-3-34-16,-6-6-503 0</inkml:trace>
  <inkml:trace contextRef="#ctx0" brushRef="#br0" timeOffset="91549.45">12164 13287 1290 0,'0'0'272'0,"0"0"-108"16,0 0 9-16,0 0 12 0,0 0-16 0,0 0-42 16,0 0-44-16,0 0-33 0,115-122-23 0,-103 109-13 15,4 1-10-15,-4 1-2 0,0-1-5 16,1 3-9-16,-7 2-16 0,3 2-37 0,-6 0-65 16,1 1-134-16,-1 1-227 0,-3 3-910 0</inkml:trace>
  <inkml:trace contextRef="#ctx0" brushRef="#br0" timeOffset="91715.93">12266 13096 857 0,'0'0'272'16,"0"0"-39"-16,0 0-7 0,0 0-42 0,0 0-47 15,0 0-55-15,19 127-39 0,-16-113-22 16,9-3-14-16,-5 3-12 0,2-3-12 0,-3-2-25 15,7 0-50-15,-1-2-136 0,-12-2-217 0,6-3-788 0</inkml:trace>
  <inkml:trace contextRef="#ctx0" brushRef="#br0" timeOffset="91891.94">12502 13280 1083 0,'0'0'329'16,"0"0"-225"-16,0 0-49 0,0 0-20 0,0 0-24 16,0 0-42-16,0 0-41 0,0 0-35 15,0 0-90-15,0 0-633 0</inkml:trace>
  <inkml:trace contextRef="#ctx0" brushRef="#br0" timeOffset="92282.22">12648 12831 1213 0,'0'0'327'16,"0"0"-72"-16,0 0-47 0,0 0-40 0,0 0-34 15,0 0-32-15,0 0-25 0,0 0-9 16,0 0-3-16,0 0-5 0,0 0-12 0,0 0-15 16,0 0-16-16,0 0-9 0,68-59-6 0,-59 63 1 15,0 3-2-15,1 0 0 0,-4 5 2 0,6 1 0 16,-2 5 2-16,-10 3-2 0,6 3 2 15,0-1-2-15,-6 5-2 0,3-4 1 0,-3 4-1 16,0-2-5-16,0 1-3 0,0-2 2 0,-3-2 0 16,3 3 4-16,-6-3 1 0,3-2-2 0,3-4-6 15,-3 2-8-15,3-5-12 0,-6 0-24 0,2-2-45 16,1-1-111-16,-6-4-203 0,6-2-173 0,0-1-804 16</inkml:trace>
  <inkml:trace contextRef="#ctx0" brushRef="#br0" timeOffset="92448.4">12747 13050 1253 0,'0'0'252'0,"0"0"-200"16,0 0 6-16,0 0 7 0,0 0-8 0,0 0-20 15,0 0-26-15,0 0-21 0,0 0-22 0,0 0-41 16,0 0-125-16,0 0-683 0</inkml:trace>
  <inkml:trace contextRef="#ctx0" brushRef="#br0" timeOffset="92782.22">13007 12930 1534 0,'0'0'114'0,"0"0"-51"0,0 0 21 0,0 0 12 15,0 0-11-15,0 0-25 0,0 0-21 0,0 0-11 16,0 0 0-16,0 0-2 0,-96 127-5 16,96-118-5-16,0-2-2 0,0 0 1 0,6-3 2 15,1 1 10-15,2-3 10 0,6 1 6 0,-2-1 3 16,9-2-2-16,-13 0 1 0,13 0-2 16,-7 0-4-16,1 0-6 0,-1 0-9 0,1 0-10 15,-7 0-4-15,6 2-2 0,-5 3-3 0,2 0 1 16,-6-1-1-16,4 1 3 0,-10 0 1 0,0 4 6 15,3 0 7-15,-3 1 4 0,0-2 2 16,-3 3-2-16,-4 1-9 0,-2 0 0 0,0-1-10 16,3-1-3-16,-10 1-1 0,4-4-6 0,2 0-1 15,-5-2-4-15,6-1-10 0,-4-1-14 0,-2-1-26 16,2-2-55-16,-2 0-122 0,2 0-213 0,7-2-1018 16</inkml:trace>
  <inkml:trace contextRef="#ctx0" brushRef="#br0" timeOffset="93033.22">13023 12822 1238 0,'0'0'475'16,"0"0"-237"-16,0 0-47 0,0 0-20 0,0 0-26 16,0 0-41-16,0 0-48 0,0 0-27 0,0 0-11 15,0 0-6-15,0 0-5 0,121-13-5 0,-106 18-6 16,1-2-11-16,5 6-18 0,-5-2-41 0,0 5-138 16,-7 0-314-16,0-8-946 0</inkml:trace>
  <inkml:trace contextRef="#ctx0" brushRef="#br0" timeOffset="93415.79">13290 13073 1108 0,'0'0'357'0,"0"0"-105"0,0 0-10 16,0 0-28-16,0 0-50 0,0 0-56 0,0 0-45 15,0 0-32-15,120-41-19 0,-110 41-9 0,5-2-6 16,-5 2-9-16,2 0-14 0,-6 0-32 0,3 2-63 16,-9 3-145-16,0-3-256 0,4 2-892 0</inkml:trace>
  <inkml:trace contextRef="#ctx0" brushRef="#br0" timeOffset="93581.79">13342 13239 1303 0,'0'0'273'15,"0"0"-47"-15,0 0-44 0,0 0-69 0,0 0-65 16,0 0-52-16,0 0-24 0,0 0-32 0,115-28-66 15,-106 31-221-15,-3 1-996 0</inkml:trace>
  <inkml:trace contextRef="#ctx0" brushRef="#br0" timeOffset="94116.23">13783 12955 778 0,'0'0'285'16,"0"0"-49"-16,0 0-13 0,0 0-18 16,0 0-30-16,0 0-29 0,0 0-39 0,0 0-42 15,0 0-26-15,0 0-22 0,0 0-12 0,0 0-4 16,0 0 3-16,0 0-1 0,-75 14 3 0,69-2 1 16,-3 0-1-16,2-1 0 0,4 1 2 0,-3-3 3 15,0 5 2-15,3-3 1 0,-3 3 2 0,6 2-1 16,-4-2 2-16,4 0 1 0,0 0 3 15,0 4 4-15,10-4 6 0,-7 6 2 0,9-6-3 16,-5 2-3-16,5-2-7 0,3-2 1 0,1-1 1 16,-1-4-1-16,4 0 1 0,-3-2 0 0,2-3 1 15,4-2 3-15,-7-2 1 0,1-3 5 16,-1-6-1-16,1-3-4 0,-1-2-2 0,-2-3-4 16,-4-2-6-16,0 1-4 0,-6-3-1 0,1 2-4 15,-4 0 2-15,0 0-4 0,-4 5-2 16,1 1-2-16,-12 1-7 0,2 2-7 0,-2 1-8 15,-4-1-21-15,-9 3-25 0,1 4-46 0,-1 0-67 16,3 5-64-16,-3 0-56 0,9 7-87 0,-2 0-82 16,14 0-666-16</inkml:trace>
  <inkml:trace contextRef="#ctx0" brushRef="#br0" timeOffset="97314.79">15178 10378 155 0,'0'0'135'0,"0"0"0"15,0 0 16-15,0 0 13 0,0 0-6 16,0 0-10-16,0 0-7 0,0 0-11 0,0 0-7 15,0 0-8-15,0 0-9 0,0 0-11 0,-3-5-8 16,3 5-10-16,0 0-13 0,0 0-12 16,0 0-14-16,0 0-17 0,0 0-11 0,0 0-7 15,0 0-3-15,0 0-6 0,0 0 0 0,0 2 1 16,0 3 6-16,0 2 4 0,0 2 3 0,0 5 1 16,3-1 0-16,0 6 2 0,-3-1 2 0,6 5 3 15,3 5 3-15,1-1 4 0,-4 6 1 0,-3 1 0 16,9 1 0-16,1-3 0 0,-7 3-2 15,6-3-4-15,1 0-3 0,2-2-4 0,1-2 0 16,-4-3 0-16,7-3-2 0,-7-1 6 0,4-4 3 16,-7-1 5-16,13-2 5 0,-13-5-1 0,3 0-2 15,1-2-3-15,-1 0-6 0,-6 0-6 16,4-3-1-16,-4 1-5 0,3 2-3 0,-6-1-1 16,7 4-6-16,-7-1-9 0,3 0-25 0,3-2-46 15,-6 0-89-15,4 0-234 0,-4-4-1028 0</inkml:trace>
  <inkml:trace contextRef="#ctx0" brushRef="#br0" timeOffset="102281.37">15699 11457 474 0,'0'0'216'0,"0"0"30"0,0 0-12 0,0 0-29 15,0 0-26-15,0 0-35 0,0 0-17 0,0 0-12 16,0 0-10-16,0 0-6 0,0 0-7 16,0 0-6-16,15-50-7 0,-5 43-9 0,-4 0-7 15,-3-3-8-15,6 3-7 0,-6 0-7 0,7 3-8 16,-7-1-11-16,0 5-10 0,-3-2-6 0,0 2-4 15,0 0-2-15,0 0-2 0,0 0 3 16,0 4 4-16,0 1 5 0,-3 2 1 0,0 0-1 16,-4 2-4-16,4-4-4 0,-6 2-1 0,9 0-4 15,-3-5-4-15,0 3-9 0,3-5-16 16,0 2-28-16,0-2-61 0,0 0-95 0,0 0-167 16,0 0-164-16,3 0-845 0</inkml:trace>
  <inkml:trace contextRef="#ctx0" brushRef="#br0" timeOffset="102781.37">15826 11162 372 0,'0'0'386'0,"0"0"-127"0,0 0-14 0,0 0-24 15,0 0-37-15,0 0-38 0,0 0-29 16,0 0-18-16,0 0-6 0,0 0-1 0,0 0-7 16,0 0-12-16,0 0-9 0,0 0-11 0,68-80-9 15,-56 76-8-15,-5-1-7 0,-1 3-6 0,3-1-4 16,0 3-5-16,-5 0 0 0,-1 0 0 0,3 5 3 16,0 2 4-16,0 2 3 0,1 2 4 15,-4 3 0-15,0 0 1 0,-3 4 1 0,0 1-1 16,0-1-3-16,0 3-2 0,0-1-5 0,0 3-3 15,0-2-1-15,0 0-2 0,0-2-3 0,0 1 0 16,0 0-2-16,0-3-1 0,0 1-2 16,0-4-1-16,0-2-3 0,0-3-2 0,0 1-4 15,0-3-6-15,0-3-14 0,0 0-24 0,0-2-64 16,-3 3-175-16,3-3-312 0,-3 0-930 0</inkml:trace>
  <inkml:trace contextRef="#ctx0" brushRef="#br0" timeOffset="102964.37">15906 11376 1272 0,'0'0'291'16,"0"0"-124"-16,0 0 19 0,0 0 51 0,0 0 16 16,0 0-45-16,0 0-71 0,0 0-57 15,0 0-37-15,0 0-23 0,0 0-16 0,0 0-4 16,125 5-8-16,-116-3-13 0,3 3-28 0,1 0-55 15,-1-1-157-15,0 1-298 0,-8-3-935 0</inkml:trace>
  <inkml:trace contextRef="#ctx0" brushRef="#br0" timeOffset="103381.82">16232 11193 569 0,'0'0'285'0,"0"0"-30"0,0 0-10 0,0 0-14 16,0 0-21-16,0 0-24 0,0 0-19 16,0 0-15-16,0 0-22 0,0 0-23 0,0 0-23 15,0 0-21-15,0 0-17 0,0 0-14 0,-102 103-10 16,102-98-10-16,0-1-5 0,0 1 0 0,3 0-1 15,3-1 2-15,0 1 6 0,4-3-1 0,-4-2-1 16,6 2 1-16,1 0-5 0,-1-2 2 16,3 0-1-16,-5 0-3 0,8 0 0 0,-11 0-3 15,5 0 1-15,0 2 1 0,-5 1 0 0,-1-1 0 16,3 0-2-16,-6 3 2 0,3-1 2 0,-6 1-1 16,3 0 5-16,-3-1 3 0,0 3 6 0,-3 0 0 15,-3 0 0-15,3 0-4 0,-6 3-3 16,3-3-3-16,2 0-3 0,-8 0-1 0,3-3 0 15,3 3-2-15,-1-2-2 0,-5-2-1 0,3 2 0 16,2 0-2-16,-5-3-3 0,0 0-5 16,9 1-8-16,-10-1-19 0,4-2-33 0,3 0-69 15,-1 0-141-15,-2 0-244 0,6-2-993 0</inkml:trace>
  <inkml:trace contextRef="#ctx0" brushRef="#br0" timeOffset="103597.78">16217 11209 997 0,'0'0'386'0,"0"0"-86"0,0 0-17 16,0 0-34-16,0 0-60 0,0 0-64 0,0 0-56 15,0 0-33-15,0 0-17 0,124-28-10 0,-112 30-5 16,3 1-6-16,-8 1-9 0,5 1-20 15,1 2-35-15,-1 0-70 0,-6-1-169 0,3-2-232 16,-5 1-886-16</inkml:trace>
  <inkml:trace contextRef="#ctx0" brushRef="#br0" timeOffset="104082.16">16601 11360 951 0,'0'0'334'0,"0"0"-12"0,0 0-31 0,0 0-38 16,0 0-54-16,0 0-52 0,0 0-39 0,0 0-27 16,0 0-12-16,0 0-11 0,0 0-8 0,0 0-6 15,0 0-5-15,0 0-4 0,28-23-6 16,-19 23-3-16,-3 0-5 0,7 0-7 0,2 0-4 16,-8 0-7-16,11 2-2 0,-9 3-2 0,7-1-2 15,-4 1-7-15,4 0-13 0,-1-1-16 0,-2 3-35 16,-1-2-61-16,-6 2-113 0,1 0-192 0,2-2-158 15,-6-1-852-15</inkml:trace>
  <inkml:trace contextRef="#ctx0" brushRef="#br0" timeOffset="104348.28">16728 11266 810 0,'0'0'298'0,"0"0"-39"0,0 0-2 0,0 0-6 16,0 0-25-16,0 0-33 0,0 0-33 0,0 0-26 15,0 0-19-15,-53 122-24 0,53-108-26 0,0 0-22 16,0-2-20-16,0-1-10 0,0 0-9 0,7-2-12 15,2 3-13-15,0-3-27 0,-3 0-64 16,-2-2-206-16,5-2-309 0,0-1-887 0</inkml:trace>
  <inkml:trace contextRef="#ctx0" brushRef="#br0" timeOffset="104931.29">17075 11245 623 0,'0'0'259'0,"0"0"0"16,0 0-2-16,0 0-16 0,0 0-32 0,0 0-45 16,0 0-45-16,0 0-30 0,0 0-24 15,0 0-18-15,0 0-12 0,0 0-9 0,0 0-7 16,0 0-6-16,-68 26-5 0,59-19-1 0,3 2 0 15,0 0 1-15,-1 0-2 0,7 5 4 16,-3-5 1-16,0 5 2 0,-3-3 2 0,3 1 3 16,0-1 5-16,3 1 3 0,0 0 4 0,0-1-1 15,0 1-1-15,0 0-3 0,6-2-2 16,3-1-2-16,-6 3-1 0,10-3-2 0,-1 1 0 16,-6-3 2-16,10-1 0 0,-1 1 0 0,1-4 1 15,-4 1-2-15,7-4 0 0,-4 0 1 0,7 0-2 16,-10-2 0-16,10-5-1 0,-13-2-1 0,13 0-3 15,-13-3 1-15,10-4-3 0,-13-1-2 16,10 0-1-16,-4-2-1 0,-9 1-1 0,3 1-1 16,4-1 0-16,-4-1-2 0,-6 4-1 0,0 1 0 15,0 0-3-15,-9 0-5 0,-4 5-3 0,7 0-9 16,-13 2-10-16,10 2-7 0,-6 3-11 16,-4 2-15-16,0 2-25 0,7 7-53 0,-10 3-100 15,7 4-178-15,2-2-149 0,7-5-850 0</inkml:trace>
  <inkml:trace contextRef="#ctx0" brushRef="#br0" timeOffset="107066.91">17565 11440 0 0,'0'0'284'0,"0"0"-208"0,0 0-30 0,0 0-8 15,0 0-3-15,0 0 0 0,0 0 3 16,0 0 8-16,0 0 6 0,0 0 3 0,0 0 7 16,0 0 7-16,-6-12 16 0,3 12 18 0,3 0 18 15,0 0 16-15,0 0 4 0,0 0-6 16,0 0-14-16,0 0-25 0,0 0-25 0,0 0-21 15,0 0-12-15,0 0 9 0,0 2 20 0,3 0 17 16,-3 1 9-16,6-1-8 0,4 0-11 0,-1-1-10 16,-3 4-12-16,-3-5-12 0,10 2-9 15,-1-2-11-15,-9 0-5 0,10 3-5 0,-1-3-3 0,-6 2-3 16,7 0 1-16,-4 1-3 0,-3-1-1 16,0-2-2-16,10 5-1 0,-10-1-3 0,0 1-8 15,-3 0-12-15,7 2-21 0,-1 0-42 0,-6 2-110 16,0-2-233-16,-3-3-992 0</inkml:trace>
  <inkml:trace contextRef="#ctx0" brushRef="#br0" timeOffset="107367.56">18009 11240 807 0,'0'0'324'0,"0"0"-21"0,0 0-30 0,0 0-52 15,0 0-61-15,0 0-49 0,0 0-21 0,0 0 4 16,0 0 9-16,0 0-7 0,0 0-23 15,0 0-23-15,-22 132-22 0,19-107-12 0,0 1-10 16,0 1-6-16,-3-2-12 0,2 1-24 0,-2 2-50 16,3-3-153-16,3-3-336 0,-3-8-902 0</inkml:trace>
  <inkml:trace contextRef="#ctx0" brushRef="#br0" timeOffset="110798.26">16275 12231 92 0,'0'0'211'15,"0"0"-84"-15,0 0 48 0,0 0 46 0,0 0 14 16,0 0-32-16,0 0-44 0,0 0-42 0,0 0-32 16,0 0-19-16,0 0-12 0,125 0-8 15,-110-2-7-15,1-3-9 0,-1 3-8 0,1-1-7 16,-4 1-8-16,-6 0-11 0,7 2-12 0,-13 0-21 16,3 0-37-16,-3 0-71 0,0 2-205 0,0 0-909 0</inkml:trace>
  <inkml:trace contextRef="#ctx0" brushRef="#br0" timeOffset="111014.94">16365 12341 1221 0,'0'0'610'16,"0"0"-383"-16,0 0-54 0,0 0-11 0,0 0-5 15,0 0-26-15,0 0-39 0,0 0-37 0,0 0-25 16,0 0-12-16,0 0-10 0,0 0-4 16,128-27-3-16,-116 27-3 0,7 0-5 0,-4 2-8 15,4 0-17-15,2 1-36 0,-2-1-71 0,-4 0-159 16,1 1-250-16,-4-1-922 0</inkml:trace>
  <inkml:trace contextRef="#ctx0" brushRef="#br0" timeOffset="111847.95">16886 12205 246 0,'0'0'223'15,"0"0"4"-15,0 0 29 0,0 0 11 16,0 0-8-16,0 0-26 0,0 0-34 0,0 0-47 16,0 0-46-16,0 0-38 0,0 0-26 0,0 0-8 15,0 0 11-15,0 0 15 0,0-4 17 16,3 4 4-16,4 2-10 0,2-2-12 0,3 2-14 16,-5-2-9-16,5 3-9 0,0-3-6 0,-5 2-6 15,11 0-5-15,-12-2-5 0,7 3-2 0,2-1-6 16,-9 0-3-16,7-2-14 0,2 3-26 15,-8-1-69-15,8 3-206 0,-9-3-284 0,-6 0-890 0</inkml:trace>
  <inkml:trace contextRef="#ctx0" brushRef="#br0" timeOffset="112248.16">17175 12431 777 0,'0'0'335'0,"0"0"-66"16,0 0-22-16,0 0-29 0,0 0-38 0,0 0-36 15,0 0-29-15,0 0-19 0,0 0-6 0,0 0-2 16,0 0-11-16,0 0-16 0,0 0-14 16,0 0-18-16,43-37-12 0,-43 37-8 0,3 0-5 15,0 0 2-15,-3 2-2 0,0 0 2 0,0 1 3 16,0 1 2-16,0 1 1 0,0 0-1 0,-3-3-3 15,0 0-6-15,0 3-5 0,-3-3-6 0,3 1-13 16,-4-3-22-16,7 0-57 0,-3 0-164 16,3 0-313-16,-3 0-919 0</inkml:trace>
  <inkml:trace contextRef="#ctx0" brushRef="#br0" timeOffset="113214.17">17553 12121 48 0,'0'0'283'0,"0"0"-103"15,0 0 1-15,0 0 15 0,0 0 2 16,0 0-3-16,0 0-5 0,0 0-12 0,0 0-10 15,0 0-16-15,0 0-17 0,0 0-16 0,0 0-22 16,0 0-20-16,-25-54-19 0,25 49-17 16,0 1-11-16,3-3-6 0,0 2-4 0,7-2 1 15,2 0 0-15,-9 0 0 0,10 0-2 0,-1 3-2 16,-6 0-1-16,10-1-4 0,-4 1-1 16,-6 1-3-16,7 1 1 0,-1 0-3 0,-6 2-2 15,4 0-2-15,2 0 0 0,-9 2-1 0,3 3-1 16,0-1 1-16,-2 5-1 0,2 0 3 0,-6 3-1 15,0 1 1-15,-6 1-1 0,-4 5 0 0,4-3-3 16,-6 5-4-16,-4-3-2 0,7 0-2 0,-10 1-3 16,7-1 0-16,-10 3-5 0,7-4 1 0,-1 0 2 15,-9 2 3-15,13-3 2 0,-10 0 0 16,4 1-1-16,2-3 1 0,-6-1 1 0,13-3-1 16,-6 0 2-16,2-3-1 0,4 0 1 0,0-2-6 15,-1-3-3-15,7 1-6 0,3-3-4 16,0 0-14-16,0 0-21 0,0 0-2 0,0-5 5 15,13 0 19-15,-4-2 27 0,0 3 10 0,-3-5 5 16,13 5 3-16,-13-3 6 0,10 4 8 0,-4 1 7 16,-6 0 7-16,7 0 5 0,-4 2-1 15,-3 0-3-15,4 2-1 0,-7 5 1 0,0 0 3 16,3 3 0-16,-3 2 0 0,0 0-7 0,-3 4-7 16,0-2-7-16,0 2-8 0,0-2-6 0,0-2-3 15,0-1-3-15,3-3-6 0,7-1-6 16,-7 0-10-16,6-4-8 0,-3-1-20 0,-3-2-49 15,10-2-118-15,-4-3-236 0,-6 3-979 0</inkml:trace>
  <inkml:trace contextRef="#ctx0" brushRef="#br0" timeOffset="113715.16">17937 12150 581 0,'0'0'258'0,"0"0"-4"0,0 0-22 0,0 0-24 15,0 0-46-15,0 0-45 0,0 0-25 16,0 0-19-16,0 0-10 0,0 0-9 0,0 0-9 15,0 0-9-15,0 0-9 0,0 0-7 0,-93 51-7 16,87-44-6-16,3-3-1 0,3 1-1 0,0 0 0 16,0 2 3-16,0-5 5 0,9 3 4 0,-5-1 6 15,5 0 1-15,-3 0 4 0,0 1 1 16,10 0-2-16,-7-1 0 0,3 1 0 0,4 0 1 16,-7-1-2-16,10 1-2 0,-13 0-3 0,6-3-2 15,1 5-1-15,-7-2-1 0,0-1-2 0,4 3-2 16,-4-2 0-16,-3 2 1 0,0 0 2 15,-3 0 3-15,0 0 4 0,0 2 1 0,-3-3-1 16,-6 3-3-16,-1 1-2 0,4-3-2 0,0 2-4 16,-7 0 0-16,1-2-3 0,3-2-2 0,-10 2-1 15,10-3-2-15,-13 1 0 0,10 0-2 16,-7-3 1-16,10-2-1 0,-10 2 0 0,10-2-1 16,-10 0-2-16,10 0-3 0,-6-4-3 0,2-1-6 15,7-2-10-15,-7 0-14 0,1-2-20 16,12 2-34-16,-6-3-63 0,3 1-82 0,-3 2-94 15,6-2-98-15,0 2-34 0,0 5-607 0</inkml:trace>
  <inkml:trace contextRef="#ctx0" brushRef="#br0" timeOffset="114031.25">17984 12123 544 0,'0'0'399'16,"0"0"-121"-16,0 0-35 0,0 0-23 15,0 0-3-15,0 0-4 0,0 0-7 0,0 0-17 16,0 0-28-16,0 0-26 0,0 0-31 0,115 6-27 16,-94-4-22-16,-2-2-22 0,9-2-14 0,-10 2-12 15,1 0-9-15,3 0-16 0,-4-1-40 16,1-2-150-16,0 1-472 0,-10 0-909 0</inkml:trace>
  <inkml:trace contextRef="#ctx0" brushRef="#br0" timeOffset="134797.47">25779 7267 1898 0,'0'0'269'0,"0"0"-159"0,0 0-46 16,0 0-23-16,0 0-14 0,0 0-19 0,0 0-26 16,0 0-37-16,0 0-68 0,0 0-184 0,0 0-212 15,0 0-869-15</inkml:trace>
  <inkml:trace contextRef="#ctx0" brushRef="#br0" timeOffset="134914.47">25698 7603 2142 0,'0'0'160'0,"0"0"-92"0,0 0-60 0,0 0-138 16,0 0-393-16,0 0-925 0</inkml:trace>
  <inkml:trace contextRef="#ctx0" brushRef="#br0" timeOffset="136164.84">18539 8911 0 0,'0'0'245'0,"0"0"-94"15,0 0 2-15,0 0 24 0,0 0 15 0,0 0 7 16,0 0 0-16,0 0-4 0,0 0-11 0,0 0-19 16,0 0-26-16,0 0-28 0,9-103-36 15,-3 103-38-15,-6 0-19 0,4 6-3 0,-4 5 17 16,3 8 30-16,-3 6 21 0,3 6 2 0,-3 5-1 15,0 1-15-15,0 3-17 0,0-2-15 0,0 4-10 16,0-3-9-16,0-3-6 0,0-1-3 0,0-5-5 16,0-2 0-16,0-6-1 0,0-1-2 15,0-2-1-15,0-5-5 0,0-2-9 0,0-1-16 16,0-4-31-16,0-2-53 0,-3-3-81 0,3-2-142 16,-3 0-178-16,3 0-884 0</inkml:trace>
  <inkml:trace contextRef="#ctx0" brushRef="#br0" timeOffset="136331.51">18536 9236 799 0,'0'0'300'0,"0"0"-39"0,0 0 12 15,0 0-7-15,0 0-31 0,0 0-29 0,124 0-40 16,-99-3-21-16,0 1-23 0,-4-3-27 0,1 1-28 16,3-1-27-16,3 1-21 0,-10 1-10 15,1-1-6-15,3-1-4 0,-10 0-6 0,3-2-9 16,-5 3-22-16,2-3-43 0,-3 2-88 0,-2-4-140 15,-4 4-225-15,0 0-943 0</inkml:trace>
  <inkml:trace contextRef="#ctx0" brushRef="#br0" timeOffset="136564.54">19023 8816 724 0,'0'0'345'0,"0"0"-10"0,0 0-26 0,0 0-51 15,0 0-69-15,0 0-61 0,0 0-38 0,0 0-2 16,0 0 14-16,0 0 8 0,0 0-11 16,-25 127-15-16,19-88-17 0,-10 5-13 0,4-3-14 15,6 3-15-15,-7-3-9 0,4-6-10 0,6 2-2 16,0-7-3-16,3-3 0 0,0-1-3 0,0-3-1 16,0-4-6-16,3-3-11 0,0-5-17 15,3 0-33-15,3-2-91 0,-2-4-180 0,-4-3-293 16,0 1-884-16</inkml:trace>
  <inkml:trace contextRef="#ctx0" brushRef="#br0" timeOffset="137147.54">19196 9236 774 0,'0'0'289'0,"0"0"-29"0,0 0-37 15,0 0-26-15,0 0-32 0,0 0-31 0,0 0-21 16,0 0-15-16,0 0-3 0,0 0-12 15,0 0-22-15,0 0-16 0,0 0-15 0,0 0-8 16,112-90-7-16,-93 69-4 0,5 0-3 0,-11 0-4 16,5 1-2-16,-8 1-2 0,5 6 0 15,-9-1 0-15,1 0-3 0,-7 5 4 0,0 2-3 16,0 0-2-16,-4 5-10 0,-2-1-7 0,-9 3-9 16,5 5 2-16,-11 2 5 0,8 7 12 0,-8 2 6 15,2 5 3-15,4-1 5 0,-4 3 2 16,3 3 4-16,-2-1 4 0,9 0 0 0,-1 0 2 15,-2 1 0-15,9-1-1 0,3-1 4 0,0-5-2 16,9 0 5-16,3-5 1 0,-2-2 4 0,11-3-2 16,4-2-2-16,0-7-5 0,6 0-13 15,6-2-21-15,-3-8-42 0,0 1-141 0,-3 0-369 16,-15 2-923-16</inkml:trace>
  <inkml:trace contextRef="#ctx0" brushRef="#br0" timeOffset="137632.09">19894 9213 318 0,'0'0'267'0,"0"0"-40"16,0 0 40-16,0 0 1 0,0 0-25 0,0 0-23 16,0 0-33-16,0 0-22 0,0 0-12 15,0 0-18-15,0 0-20 0,0 0-18 0,0 0-19 16,0 0-9-16,-19-106-14 0,19 101-4 0,-6-4-11 16,-3 4-6-16,0 3-6 0,2-1-10 0,1 3-4 15,-6 0-7-15,-1 5-7 0,4 7 0 0,-10 2 1 16,7 2 1-16,-7 0 0 0,7 4 1 15,-7-1-1-15,4 4 2 0,3-2 0 0,5 0 3 16,1-4 2-16,0-1 0 0,6-2 0 0,0-2-2 16,6-5 0-16,0 0 5 0,4-2 4 0,8-5 4 15,1 0-1-15,-1-10-4 0,7-1-3 16,0-1-7-16,-3-4-1 0,-4 4-4 0,7-1-2 16,-12 2 0-16,8 1-5 0,-15 3-5 0,10 3-1 15,-7-1-3-15,-6 5-3 0,0 0 1 0,1 7 2 16,2 2 5-16,-6 5 1 0,6 0 6 15,-6 1 0-15,0 2 0 0,0-1 2 0,3 3-4 16,3-3-8-16,-6-2-14 0,10 0-25 0,2-4-39 16,-3 0-57-16,4-6-79 0,2-6-131 15,-6 2-202-15,1-2-870 0</inkml:trace>
  <inkml:trace contextRef="#ctx0" brushRef="#br0" timeOffset="137914.38">20272 9097 1210 0,'0'0'260'0,"0"0"-75"0,0 0-42 16,0 0-20-16,0 0-16 0,0 0-15 0,0 0-16 15,0 0 4-15,0 0 3 0,0 0 5 0,0 0-3 16,-65 122-8-16,62-96-8 0,3-2-12 16,0 2-7-16,0 2-6 0,0-2-10 0,6-1-4 15,-3-5-3-15,13-1 1 0,-4-3 3 0,-6-5 1 16,13-4 4-16,-10-4 6 0,13-3 10 15,-13 0-2-15,13-10-5 0,-13-4-8 0,13-2-11 16,-13-5-9-16,10-1-8 0,-13-1-2 0,7 0-4 16,-1 2 1-16,-6 0-3 0,-6 6-3 0,3 1-6 15,0 0-3-15,4 4-7 0,-7 1-11 16,0 5-19-16,0 1-34 0,0 1-52 0,0 2-91 16,6 0-123-16,-6 0-221 0,3 0-932 0</inkml:trace>
  <inkml:trace contextRef="#ctx0" brushRef="#br0" timeOffset="138164.79">20740 9039 290 0,'0'0'435'16,"0"0"-337"-16,0 0 27 0,0 0 44 0,0 0 49 15,0 0 20-15,0 0-13 0,-21 134-30 16,21-108-37-16,0-3-33 0,0 2-29 0,0 2-31 16,3-4-19-16,0-4-16 0,0 2-10 0,0-5-8 15,0-2-2-15,10-5-1 0,-10 0-4 16,-3-7-2-16,3 0-4 0,-3-2-6 0,3-2-14 16,0-6-51-16,-3-4-112 0,0-2-206 0,0 5-167 15,0 0-783-15</inkml:trace>
  <inkml:trace contextRef="#ctx0" brushRef="#br0" timeOffset="138431.79">20731 8814 2083 0,'0'0'388'0,"0"0"-106"0,0 0-64 0,0 0-53 16,0 0-50-16,0 0-48 0,0 0-29 16,0 0-22-16,0 0-10 0,0 0-10 0,0 0-10 15,0 0-20-15,0 0-45 0,0 0-160 0,-34 32-551 16,34-25-857-16</inkml:trace>
  <inkml:trace contextRef="#ctx0" brushRef="#br0" timeOffset="139133.64">21246 9217 228 0,'0'0'175'0,"0"0"10"0,0 0 23 16,0 0 7-16,0 0-7 0,0 0-7 15,0 0-12-15,0 0-24 0,0 0-18 0,0 0-21 16,0 0-28-16,0 0-21 0,0 0-16 0,-31-117-18 16,15 114-10-16,4 3-3 0,0 0-8 15,-7 5-3-15,7 2-6 0,-7 2-8 0,7 3-1 16,-7 0 0-16,13 0-2 0,-13 0 1 0,13 2 1 15,3-5-3-15,-3 5 3 0,-1-2-1 0,7 2 0 16,0-3 1-16,10-1 2 0,-4 4 2 16,6-4 0-16,1-1 3 0,-4 5-1 0,10-2 1 15,-10-3-1-15,13 3-2 0,-13-3-2 0,3 1-1 16,1-1-3-16,-7 0 1 0,0 0 0 16,0 0 1-16,1 0 3 0,-7 0 6 0,0 1 9 15,-13 1 9-15,7 1 3 0,-3-3 1 0,-10 3-4 16,7-5-8-16,-10 0-4 0,-3 0-8 0,7-5 1 15,-4 0-7-15,-3-2-3 0,0 0-2 0,10 0-9 16,-7 3-4-16,13-6-12 0,-10-1-17 0,10-1-29 16,-4-2-37-16,4 0-77 0,6 2-114 0,0-2-174 15,3 5-921-15</inkml:trace>
  <inkml:trace contextRef="#ctx0" brushRef="#br0" timeOffset="139351.47">21522 9269 750 0,'0'0'275'0,"0"0"7"0,0 0-17 15,0 0-24-15,0 0-36 0,0 0-55 0,0 0-47 16,0 0-41-16,-37 125-23 0,37-118-18 0,-3 0-12 15,3-5-6-15,0-2-7 0,0 3-10 0,0-3-19 16,0 0-21-16,0-3-74 0,3 1-208 0,0-3-1051 16</inkml:trace>
  <inkml:trace contextRef="#ctx0" brushRef="#br0" timeOffset="139517.57">21581 8996 1825 0,'0'0'259'0,"0"0"-99"16,0 0-59-16,0 0-50 0,0 0-59 15,0 0-40-15,0 0-53 0,0 0-87 0,0 0-267 16,0 0-923-16</inkml:trace>
  <inkml:trace contextRef="#ctx0" brushRef="#br0" timeOffset="140052.71">21916 9217 146 0,'0'0'305'0,"0"0"-144"0,0 0 22 0,0 0 10 16,0 0-11-16,0 0-9 0,0 0-9 15,0 0-2-15,0 0-3 0,0 0-14 0,0 0-21 16,0 0-24-16,0 0-20 0,0 0-20 0,-90-14-14 16,77 21-10-16,-2 0-7 0,9 2-4 0,-4 3-5 15,-5 0-4-15,9 2-1 0,-1 1-1 16,-5-1-1-16,6 0-3 0,6 2-2 0,0-2-1 16,0-2-5-16,0-1 4 0,0 1-2 0,3-3 1 15,9-3 3-15,-2 1 6 0,-1-5 3 16,9-2 5-16,-5 0 3 0,9-2-2 0,-7-5-4 15,4-4-4-15,-1 2-3 0,-5-2-4 0,8-3-3 16,-8-3-2-16,9 1-5 0,-13-3 1 0,13 1-3 16,-13-2-4-16,9 1-3 0,-8-1-4 15,8-4-3-15,-8 3 0 0,-4-1-1 0,9-3 0 16,-8-1 3-16,-4 3 2 0,3-3 6 0,3 4 1 16,-6 1 4-16,-3 3 1 0,0 4 0 0,-3 4 6 15,-9 1-4-15,9 7-2 0,-7-1 1 0,1 3-3 16,-3 3 3-16,5 4-2 0,-5 2 3 15,0 3 2-15,5 2 5 0,-5 2 0 0,3 5 6 16,6 1 4-16,0 1 1 0,-1 3 6 0,4 2 5 16,0-2 2-16,0 2 4 0,7 0-1 0,-4-2-10 15,12-1-5-15,-2-5-8 0,5 3-6 16,-5-6-5-16,11-1-3 0,-2-4-11 0,-6-1-13 16,8-2-22-16,-2-4-56 0,-6 0-129 0,2-3-246 15,-12-2-1005-15</inkml:trace>
  <inkml:trace contextRef="#ctx0" brushRef="#br0" timeOffset="140419.29">22312 9272 1126 0,'0'0'371'0,"0"0"-106"0,0 0 19 16,0 0 4-16,0 0-57 0,0 0-63 0,0 0-50 15,0 0-39-15,0 0-23 0,0 0-15 0,0 0-11 16,128-36-9-16,-110 26-8 0,-8-1-4 16,5-1-3-16,-6 3-2 0,-6 0-1 0,1-1-1 15,-1 1-2-15,-3 2 0 0,0 0-5 0,-3 4-7 16,-1 0-8-16,-5 1-7 0,-9 2-2 15,11 0 2-15,-14 2 6 0,11 4 8 0,-8 3 7 16,5 1 5-16,-8 4 1 0,11 0 3 0,-8 2 2 16,12 5 1-16,-4-3 4 0,-2 0-3 0,9 0 3 15,3-1-3-15,0-1-2 0,3 0 0 16,9-4-2-16,-2-3-2 0,11 0-1 0,-8-4-1 16,11-3-9-16,-2-2-18 0,6 0-75 0,-12-4-235 15,-1 1-1087-15</inkml:trace>
  <inkml:trace contextRef="#ctx0" brushRef="#br0" timeOffset="140787.1">22992 8708 652 0,'0'0'306'0,"0"0"-13"0,0 0-36 0,0 0-48 16,0 0-44-16,0 0-28 0,0 0-25 0,0 0-14 15,0 0-11-15,0 0-8 0,-118 58-7 0,105-37-5 16,1 1 0-16,-4 8 3 0,4 0 4 15,0 3-2-15,5 3-4 0,7 1-11 0,0 3-11 16,0-2-12-16,7-1-6 0,8 1-9 0,-2-7-7 16,8-1-2-16,4-2-6 0,-9-2-5 0,8-2-6 15,4-1-13-15,0 1-19 0,0-1-33 0,-3 0-79 16,-7-1-203-16,4-3-308 0,-16-7-874 0</inkml:trace>
  <inkml:trace contextRef="#ctx0" brushRef="#br0" timeOffset="144101.37">23323 9146 794 0,'0'0'460'0,"0"0"-152"16,0 0-39-16,0 0-16 0,0 0-20 0,0 0-31 16,0 0-40-16,0 0-33 0,0 0-29 0,0 0-25 15,0 0-17-15,0 0-10 0,3-25-5 16,16 15-2-16,-10 1-2 0,13-3-5 0,-10-2-7 16,10 1-6-16,0-1-4 0,-7 1-4 0,10-1-6 15,0 0-2-15,-13 2-3 0,13 1 0 16,-6-1-3-16,-7 3-6 0,4 2-7 0,-7 0-14 15,-3 2-37-15,-3 0-73 0,7 3-133 0,-10 2-281 16,3 0-1035-16</inkml:trace>
  <inkml:trace contextRef="#ctx0" brushRef="#br0" timeOffset="144300.71">23494 8879 1937 0,'0'0'311'0,"0"0"-107"0,0 0-62 16,0 0-40-16,0 0-37 0,0 0-18 0,0 0-12 16,0 0-1-16,0 0 5 0,0 0-8 0,0 0-8 15,0 0-10-15,62 131-4 0,-53-108-7 16,7 0-2-16,-4 2-3 0,4-2-7 0,-4-4-17 16,-3 2-28-16,7-4-57 0,-7 2-90 0,10-5-148 15,-13-5-254-15,0-4-859 0</inkml:trace>
  <inkml:trace contextRef="#ctx0" brushRef="#br0" timeOffset="144717.37">23996 8674 1424 0,'0'0'298'0,"0"0"-100"16,0 0-24-16,0 0-22 0,0 0-20 0,0 0-24 16,0 0-34-16,0 0-21 0,0 0-8 0,0 0-1 15,0 0-3-15,0 0-5 0,0 0-6 16,90 22-1-16,-71-3-1 0,-10 4-1 0,6 3-3 16,-5-1-3-16,-7 2-3 0,12 3-4 0,-11 3-1 15,2-3-3-15,-3-1-5 0,-3 1-2 0,3-4-2 16,-3 2-3-16,0-4-1 0,0 2-4 0,-3-5-11 15,-3 2-22-15,3-4-51 0,-10-5-121 16,7-2-272-16,6-5-1053 0</inkml:trace>
  <inkml:trace contextRef="#ctx0" brushRef="#br0" timeOffset="145213.98">24387 9029 1134 0,'0'0'325'0,"0"0"-138"0,0 0 1 15,0 0 2-15,0 0-1 0,0 0-16 0,0 0-28 16,0 0-29-16,0 0-29 0,0 0-27 16,0 0-22-16,127-19-15 0,-102 19-14 0,-7 0-6 15,-2 0-4-15,6 0-4 0,-10 0-10 0,7 0-19 16,-10 0-29-16,6 3-47 0,-5-1-90 15,-7 2-186-15,0-1-229 0,0-1-820 0</inkml:trace>
  <inkml:trace contextRef="#ctx0" brushRef="#br0" timeOffset="145468">24405 9199 1339 0,'0'0'296'16,"0"0"-131"-16,0 0 11 0,0 0 9 0,0 0-5 16,0 0-12-16,0 0-32 0,0 0-40 15,0 0-39-15,0 0-26 0,0 0-15 0,128-14-9 16,-116 11-5-16,13 3-9 0,-3 0-22 0,-7 0-51 15,10 0-151-15,-10 0-400 0,-5 3-890 0</inkml:trace>
  <inkml:trace contextRef="#ctx0" brushRef="#br0" timeOffset="146784.7">25816 7997 0 0,'0'0'145'0,"0"0"71"0,0 0-13 0,0 0-12 15,0 0-20-15,0 0-6 0,0 0-7 0,0 0-10 16,0 0-11-16,0 0-13 0,0 0-9 0,0 0-9 16,0 0-9-16,3 0-9 0,-3 0-13 0,0 0-12 15,0 0-9-15,0 0-7 0,0 0-3 16,0-2-5-16,3 2-4 0,-3-2-5 0,0-1-3 15,4 1-2-15,5 2-2 0,-9-2-2 0,0-1 1 16,0 1 0-16,0 0-1 0,0 2-1 0,0 0-3 16,0-2-3-16,0-1-6 0,-9 1-6 15,5 0-6-15,1-1-5 0,0 3-5 0,-3 0-2 16,0 0-5-16,-10 0 0 0,13 0 2 0,-6 0 1 16,-3 5 5-16,5 0 1 0,-2-1 7 0,-6 3 1 15,8-2 2-15,-2-1-1 0,-3 6 3 0,5-2-2 16,-2-1 2-16,3 2 0 0,-6 0-2 15,5 3 2-15,1-3 1 0,0 5 1 0,-6 0 0 16,8 0 0-16,4 3 1 0,-3-5 0 0,3 2 0 16,-3-2-2-16,3 4 2 0,0-4 1 15,0 2 0-15,3-3-1 0,0 1 0 0,1 0-1 16,-1-4 0-16,9 1 0 0,-9 3 1 0,3-1-1 16,-3 1 1-16,1 0 1 0,-1-3-2 15,6 3 0-15,-6-3-1 0,0 2 1 0,0-1-1 16,-3 0 0-16,3 2-1 0,-3-3 0 0,0 3 2 15,0-3 0-15,0 0 0 0,0 3 2 0,0-3-1 16,0 1 1-16,0-1 0 0,0 0-3 0,0-3 1 16,0 1-1-16,-3-2 1 0,3-1 1 15,-3 1 1-15,3-3-1 0,-3 1 2 0,0-1 1 16,3 0 3-16,-9 1 1 0,6-3 2 0,-1 0-1 16,4 0-1-16,-3 0 0 0,3 0-3 0,-3 0 2 15,0 0-1-15,3 0-1 0,0 0-1 0,-3 0-1 16,3 0-1-16,0 0 1 0,0-3-1 15,0 3 0-15,0 0-2 0,0 0 0 0,0 0-4 16,0 0-1-16,0 0-3 0,0 0-4 0,0 0 3 16,3 0 1-16,0 0 3 0,0 0 3 0,0 0 2 15,1 0-1-15,8 0 0 0,-6 0 1 16,0 0 1-16,-3 0-1 0,4 3-2 0,8-1 1 16,-9 0-1-16,-3 3 1 0,4 0-3 0,2 2 0 15,0-3 0-15,-6 3 1 0,0 0-2 16,10 0 2-16,-10 0-1 0,0 2 0 0,0-2 2 15,0 3 0-15,0-2 0 0,-3 1 1 0,0 0 2 16,0 1-2-16,0-1 3 0,0 3-2 0,0 2 2 16,-6 0 0-16,0-1 0 0,-10 6-2 15,10-1 1-15,-12 0 0 0,8 5-3 0,-2-2 2 16,-7 5 0-16,-2-2-3 0,8 7 0 0,-8-1 2 16,8 0-3-16,-9 1 1 0,10 2 0 0,-7 0 1 15,7 0-2-15,-3 2 2 0,5-2-1 0,-5-3 1 16,9 1-3-16,-1-3 1 0,4-2 0 15,0-1 0-15,0 0 1 0,3-2-2 0,0-2 0 16,0 0 1-16,3 0-1 0,3-5-1 0,1 2 0 16,-1-4-4-16,9-1-3 0,-5-1-5 0,8-5-7 15,-5 0-14-15,8 0-13 0,1-5-22 16,-7-2-55-16,13 0-95 0,-6 0-219 0,-10-2-970 0</inkml:trace>
  <inkml:trace contextRef="#ctx0" brushRef="#br0" timeOffset="147604.74">26288 8174 299 0,'0'0'242'0,"0"0"-13"0,0 0-7 0,0 0-20 16,0 0-25-16,0 0-21 0,0 0-16 16,0 0-8-16,0 0-13 0,0 0-8 0,0 0-5 15,0 0-11-15,0 0-8 0,0 0-13 0,-10-18-8 16,7 15-8-16,3-1-9 0,-3 1-9 0,0 1-9 15,0 0-12-15,-10-1-8 0,10 3-6 16,0 0-6-16,-3 0-2 0,0 0-2 0,-10 7 1 16,10-2 0-16,-3 2 2 0,-10 2 0 0,13 0 2 15,-3 1 0-15,-7 1 0 0,7 1 0 16,-10 4 1-16,13-3 0 0,-3 1-1 0,-4 5 0 16,7-3 0-16,0 3 2 0,0 1 0 0,-3-1 1 15,5-1 0-15,4 0 3 0,0 1-1 0,0-5 4 16,4 4 2-16,8-4 2 0,-3 0 6 15,-3-3 1-15,16-2 2 0,-13 0-2 0,13-2-1 16,0 0 0-16,-7-4-3 0,13-3-1 0,-3 0-2 16,3-5 0-16,-3-2-3 0,3-5-3 0,-7 1-2 15,4-4-3-15,3-2 0 0,-3-4-1 0,0 0 0 16,-10 0-5-16,7 1 2 0,-10-3-1 16,7 5-3-16,-13-3-2 0,0 5-1 0,-6-3-4 15,0 5-3-15,0-1-8 0,-6 1-8 0,-6 0-8 16,-7 0-12-16,1 2-12 0,-4 3-11 0,-3 0-12 15,-3 4-5-15,0 5-4 0,3 0-20 0,7 5-52 16,-7 7-116-16,6-3-151 0,10-5-848 0</inkml:trace>
  <inkml:trace contextRef="#ctx0" brushRef="#br0" timeOffset="148697.62">27888 8374 501 0,'0'0'374'0,"0"0"-71"0,0 0-11 15,0 0-21-15,0 0-33 0,0 0-47 16,0 0-54-16,0 0-43 0,0 0-28 0,0 0-13 16,0 0 4-16,0 0 0 0,0 0-2 0,0 0-8 15,86-75-6-15,-67 61-7 0,3-5-9 0,6 0-8 16,-1 0-4-16,1 0-10 0,-3 0-1 16,-3 3-2-16,0 0-5 0,2-3-2 0,-2 8-14 15,-6 0-14-15,5 0-19 0,-11-3-26 0,8 4-52 16,-8 1-100-16,-7 0-197 0,9 6-1013 0</inkml:trace>
  <inkml:trace contextRef="#ctx0" brushRef="#br0" timeOffset="148930.75">28046 8059 917 0,'0'0'333'0,"0"0"-136"16,0 0 5-16,0 0-12 0,0 0-39 0,-28 124-38 15,28-100-35-15,-3 4-27 0,3-9-18 0,0 5-11 16,0-3-9-16,0-5-5 0,9 0-3 16,0-2-6-16,1-6-12 0,2-1-21 0,0-2-45 15,1-3-125-15,2-2-292 0,-5 0-885 0</inkml:trace>
  <inkml:trace contextRef="#ctx0" brushRef="#br0" timeOffset="151464.12">28687 8029 90 0,'0'0'263'0,"0"0"-25"16,0 0-48-16,0 0-42 0,0 0-47 0,0 0-35 15,0 0-11-15,0 0-6 0,0 0-3 16,0 0-11-16,0 0-12 0,0 0-12 0,0 0-7 16,0 0-3-16,13-12 1 0,-13 12 3 0,0 0 5 15,0 0 11-15,0 0 12 0,0 0 17 0,0 0 16 16,0 0 12-16,0 0 10 0,0 0 6 0,0 0 5 16,0 0 2-16,0 0-2 0,0 0-7 0,0 0-12 15,0 0-12-15,0 0-10 0,0 0-13 16,0 0-10-16,0 0-12 0,0 0-10 0,0 0-8 15,0 0-6-15,0 0-4 0,0 0-1 0,0 0-4 16,0 0 4-16,-6 0-1 0,6 3 1 0,-7-1 3 16,4 0 0-16,3 0 2 0,-6 3 1 15,0-3 0-15,-10 5 2 0,13-2-1 0,-9 2 1 16,-4-2 1-16,7 2-1 0,-9 2 0 0,8-2 2 16,-11 2 1-16,11-4 0 0,-11 4 0 15,11 1 1-15,-11-3-2 0,8-2 0 0,-5 2 0 16,8 0-3-16,-2-2 2 0,3 0 0 0,2-1-1 15,1 1 0-15,-3 0-1 0,0-1 0 0,9-1 1 16,-4-1-2-16,1-2 1 0,3 2-4 16,0-2 1-16,0 2 0 0,0 1-2 0,0-3 1 15,0 2 0-15,0 0 2 0,0 1 2 0,0-1 2 16,3 3 6-16,1-1 5 0,-1 3 7 0,3 0 10 16,6 0 9-16,-2 3 9 0,-1 0 8 15,9 2 1-15,1-3-5 0,-7 3-6 0,13-1-12 16,-3-1-10-16,-7-1-12 0,7 0-11 0,-3 1-16 15,-1-1-38-15,4-2-85 0,-13 0-194 0,1-3-1046 0</inkml:trace>
  <inkml:trace contextRef="#ctx0" brushRef="#br0" timeOffset="152314.31">29463 8002 888 0,'0'0'290'16,"0"0"-115"-16,0 0-27 0,0 0-28 0,0 0-26 15,0 0-28-15,0 0-19 0,0 0-9 0,0 0-6 16,0 0-3-16,0 0-5 0,0 0-4 15,0 0-4-15,0 0 0 0,-81-23-1 0,72 30 6 16,-7-3 0-16,10 1-1 0,-3 4 4 0,-7-3 3 16,13 1 2-16,-6 2 4 0,-7 3 1 15,10-3 4-15,0 5 7 0,-6 0 8 0,2 3 4 16,7 1-4-16,0-3-3 0,-3 4-10 0,6 0-4 16,0-3-8-16,0 0 0 0,3 0-2 0,3-2 1 15,-3-1-2-15,7-1 4 0,5-1 0 16,-9-1 2-16,10-3 0 0,-4-3 0 0,7-1-3 15,-7-3-5-15,7 0-1 0,-4-7-7 0,7-3-2 16,0-4-5-16,-7 3-5 0,10-2 0 0,-3-3 0 16,-7-3-1-16,4 3 1 0,-10-3 0 0,0 5-4 15,1-2 3-15,-4 1-2 0,-6-1-4 16,0-1-3-16,-3 1-9 0,-10 2-9 0,1 0-6 16,-7 2-3-16,1 6-1 0,-7-1-1 0,0 4-8 15,-3 3-13-15,3 0-29 0,4 7-55 0,-4 2-110 16,3-2-250-16,13 0-946 0</inkml:trace>
  <inkml:trace contextRef="#ctx0" brushRef="#br0" timeOffset="153230.24">26139 8921 635 0,'0'0'372'0,"0"0"-41"16,0 0-52-16,0 0-39 0,0 0-44 0,0 0-31 16,0 0-31-16,0 0-23 0,0 0-24 0,0 0-23 15,0 0-18-15,80-122-13 0,-61 110-12 0,-10 0-6 16,7 3-4-16,-4 2-5 0,-6 0-4 0,7 5-4 15,-7-1-3-15,-3 3-5 0,0 0-3 16,-3 0-1-16,3 7 2 0,0 0 4 0,-3 3 6 16,10 4 3-16,-10 0 1 0,0 3 5 0,0 4 1 15,-10 0 4-15,7 4 3 0,0 1 1 0,-6 3 3 16,-7 1 0-16,10 1-4 0,-6-1-3 0,-4 1-1 16,7-3-2-16,-7-2 0 0,10-3-3 15,0-3-4-15,0-4-1 0,3-2 2 0,-7 2-4 16,7-6-4-16,3-1-5 0,0-2-11 0,0-3-19 15,0-1-33-15,0-1-63 0,0-2-118 16,0 0-258-16,0 0-943 0</inkml:trace>
  <inkml:trace contextRef="#ctx0" brushRef="#br0" timeOffset="153381.28">26095 9217 1379 0,'0'0'254'0,"0"0"-146"0,0 0 52 0,0 0 48 15,0 0 13-15,0 0-27 0,0 0-34 16,0 0-39-16,0 0-39 0,146 30-29 0,-118-30-24 16,-3 0-17-16,3 0-15 0,-7 0-16 0,4 0-34 15,0 3-101-15,-13-3-346 0,7 2-1055 0</inkml:trace>
  <inkml:trace contextRef="#ctx0" brushRef="#br0" timeOffset="154131.1">27832 9264 505 0,'0'0'465'0,"0"0"-144"16,0 0-12-16,0 0-17 0,0 0-46 0,0 0-49 16,0 0-40-16,0 0-31 0,0 0-17 0,0 0-18 15,0 0-15-15,0 0-16 0,0 0-12 16,139-89-9-16,-111 75-10 0,-3-3-9 0,0-2-6 15,6 1-8-15,-3-1-8 0,0 0-2 0,3 3-7 16,-10 2-13-16,-2 1-17 0,-1 2-31 16,1 2-47-16,-10 2-91 0,-2 2-183 0,2-2-277 15,-3 7-813-15</inkml:trace>
  <inkml:trace contextRef="#ctx0" brushRef="#br0" timeOffset="154314.34">28074 8999 1271 0,'0'0'317'0,"0"0"-70"0,0 0-20 0,0 0-43 16,0 0-45-16,-41 136-42 0,38-117-35 0,-3 2-31 16,6-2-16-16,0 0-8 0,0-3-2 0,6-2-7 15,0-3-8-15,4 1-20 0,-1-4-46 16,6-3-115-16,-8-1-355 0,2-4-908 0</inkml:trace>
  <inkml:trace contextRef="#ctx0" brushRef="#br0" timeOffset="154780.42">28604 8964 1500 0,'0'0'325'0,"0"0"-140"16,0 0-24-16,0 0-17 0,0 0-36 15,0 0-31-15,0 0-28 0,0 0-24 0,0 0-8 16,0 0 6-16,0 0 11 0,0 0 7 0,0 0 4 16,0 0-7-16,46 25-5 0,-33-18-10 15,5 0-4-15,1-2-7 0,-7 2-7 0,7-3-1 16,-7 1 0-16,1 2-2 0,-1 0 1 0,-3-3-3 16,-5 3 1-16,8-3-2 0,-9 1 1 0,3 0 0 15,-6 1 0-15,0 1 3 0,0 0-4 16,0 3 9-16,-6 1 1 0,-9 1 6 0,5 0 3 15,-11 2-2-15,8-4-4 0,-9 2 1 0,7-1-4 16,-7-1-3-16,-3 1 0 0,7-1-2 0,2-3-5 16,-5-3 4-16,11 3-4 0,-11 0-7 15,14-2-4-15,-5-1-18 0,0-1-31 0,5 1-62 16,4-1-141-16,0-3-285 0,0 2-967 0</inkml:trace>
  <inkml:trace contextRef="#ctx0" brushRef="#br0" timeOffset="154998.47">28563 9424 1728 0,'0'0'314'15,"0"0"-182"-15,0 0-21 0,0 0-18 16,0 0-18-16,0 0-16 0,0 0-19 0,0 0-6 15,118-78-6-15,-90 62-2 0,0 2-2 0,0-2-7 16,-6-1-9-16,-1 6-10 0,7-4-14 0,-6 3-26 16,-3 0-47-16,-1 1-98 0,-5 4-235 15,-1 5-1035-15</inkml:trace>
  <inkml:trace contextRef="#ctx0" brushRef="#br0" timeOffset="156363.76">29441 8980 0 0,'0'0'410'0,"0"0"-141"0,0 0-11 16,0 0-17-16,0 0-34 0,0 0-40 0,0 0-38 15,0 0-25-15,0 0-11 0,0 0-4 0,0 0-3 16,0 0-3-16,0 0-8 0,0 0-14 0,-9-71-11 15,2 69-12-15,7-3-9 0,-6 3-7 16,3 2-7-16,3-3-6 0,-6 1-7 0,3 2-4 16,-3 0-4-16,-1 0 0 0,-2 5 0 0,3-1 0 15,-3 3 3-15,-4 0 1 0,7-1-2 0,-3 3 4 16,-7 3-3-16,10 2 4 0,0 0 0 16,-10 2-1-16,10 1 2 0,-3 1 1 0,-7 0 1 15,13 0 2-15,-3 1 0 0,0-3-1 0,-3 3 1 16,2 2 2-16,4-4 0 0,3 2-1 0,0-3 1 15,0 3-3-15,0-3-1 0,3 2-1 0,10-4 4 16,-7-1 1-16,3-1 2 0,1-1 5 16,5-1 2-16,-6-6 6 0,13 1 1 0,-6-5 2 15,2 0-6-15,4 0-3 0,-4-7-2 0,4-2-5 16,6-3-1-16,-3-2-4 0,0-3-1 0,-4-2 3 16,4 1 3-16,-3-3 1 0,0 0 1 15,-7-1-1-15,1 3-1 0,-7-2-3 0,-3 2 1 16,-3 1-1-16,-3-1-3 0,0 4-8 0,-3 1-12 15,-9 0-12-15,-7 3-12 0,-3-1-5 16,1 5-9-16,-7 2-18 0,3 3-49 0,0 0-123 16,3 2-290-16,13 0-896 0</inkml:trace>
  <inkml:trace contextRef="#ctx0" brushRef="#br0" timeOffset="171196.47">16567 9518 0 0,'0'0'432'0,"0"0"-150"0,0 0-51 16,0 0-77-16,0 0-30 0,0 0-24 0,0 0 21 16,0 0 8-16,0 0-13 0,0 0 5 0,0 0-18 15,0 0-11-15,-19-11-11 0,16 8 5 0,3 1 3 16,-6 0 15-16,6-1-3 0,-3 2-19 16,3-1-12-16,-6 2-12 0,3-2 2 0,3 2 4 15,0 0-4-15,0 0-10 0,0 0-10 0,0 0-12 16,0 0-11-16,0 0-7 0,0 0-6 15,0 0-6-15,0 0 1 0,9 2 2 0,0 0 14 16,1-1 8-16,11 2 10 0,-2-1-1 0,3 3-3 16,9-3-3-16,0 3-2 0,3-1 1 0,6 1 3 15,3 0-3-15,1 2-2 0,5-3-1 16,4 6-5-16,-3-3-1 0,-1-1-4 0,7 1-2 16,-3 0-4-16,-4 0-1 0,7-2 1 0,3 2-2 15,0-5-1-15,-3 1 0 0,-3-1 3 0,-4-2-3 16,4 0-1-16,-10-2 1 0,10-5-2 0,-16 0 1 15,10 0-2-15,-13-3 1 0,0 1-3 16,-3 0 1-16,0 0 1 0,-3 4 0 0,-9 0 0 16,-4 3 0-16,1 2-2 0,-4 0-2 0,-6 0 2 15,7 0-2-15,-7 5 4 0,0-3-3 0,-6 3-2 16,3 2 0-16,0 0-1 0,-3-1-2 0,0 1-8 16,0 0-6-16,0 0-19 0,0 0-38 15,0 0-49-15,0-2-90 0,0 0-138 0,0-3-317 16,6-2-853-16</inkml:trace>
  <inkml:trace contextRef="#ctx0" brushRef="#br0" timeOffset="172280.47">16675 9213 283 0,'0'0'213'0,"0"0"-10"16,0 0 6-16,0 0-12 0,0 0-25 0,0 0-24 15,0 0-22-15,0 0-12 0,0 0-8 16,0 0-3-16,0 0-5 0,0 0 0 0,0 0-1 16,0 0-5-16,53-56-7 0,-53 56-9 0,0 0-12 15,0 0-12-15,0 0-10 0,0 0-11 0,0 0-11 16,0 0-9-16,0 2-8 0,-6 3-4 0,-3-1-5 16,6 3 2-16,-1 3 3 0,1-1 0 15,0 3 2-15,0-3 0 0,-3 5 0 0,3-5 1 16,3 3 1-16,0-3-2 0,0-1 0 0,0-1 2 15,0 0 1-15,0 0 0 0,0 0-1 0,3-2 0 16,3-1 1-16,-3-1 1 0,0-3-1 0,0 2 2 16,1-2 2-16,5 0-2 0,0 0 2 15,-3 0-3-15,1 0-1 0,5-2-2 0,0-3 0 16,-5 0 1-16,11 1-4 0,-12-1 2 0,7 0-1 16,-1 3 0-16,-6 0 0 0,-3 2-3 15,1 0-1-15,2 0-2 0,-3 0 1 0,-3 2 2 16,3 3 0-16,3 6 2 0,-6-1 1 0,0 1 1 15,0 3 1-15,0 3-2 0,0 1 1 0,0 0 0 16,0 5 0-16,0-2-1 0,0 2 0 16,0 0 0-16,0 2 2 0,0-2-1 0,0 0 2 15,0 0-1-15,0 1 0 0,0-5 3 0,0 0-3 16,3 2 2-16,-3-2-1 0,0 2 2 0,3-5 1 16,-3 0 0-16,0-1 1 0,0 2 3 15,-3-4 0-15,0 1 2 0,-6-2 1 0,0 2 2 16,2-5 2-16,1 3-2 0,-6-2-2 0,-1 0-1 15,1-3 0-15,-4 0-2 0,7-3 1 0,-9 1-2 16,8-5 0-16,-8 0-2 0,8 0 0 0,-5 0-3 16,2-7 0-16,-2-2 0 0,-1-5-4 15,4-1-6-15,-3-4-7 0,5-2-9 0,-8-2-20 16,11 0-27-16,-5 0-60 0,0 0-73 0,9 2-101 16,-1 5-155-16,4 4-942 0</inkml:trace>
  <inkml:trace contextRef="#ctx0" brushRef="#br0" timeOffset="172814.98">16675 8971 0 0,'0'0'428'0,"0"0"-116"16,0 0-60-16,0 0-29 0,0 0-15 15,0 0-9-15,0 0-12 0,0 0-16 0,0 0-13 16,0 0-14-16,0 0-15 0,0 0-16 0,0 0-17 16,0 0-19-16,0-42-14 0,7 34-13 15,-1-2-10-15,3-1-9 0,0-1-5 0,-5 0-7 16,14 1-3-16,-12-1-4 0,7 1-1 0,2-1-3 15,-9 3-2-15,10-3-2 0,-4 6-2 0,-5-1 0 16,5 5-3-16,-3 0-3 0,-6 2 0 0,4 0 0 16,2 4 0-16,0 3 1 0,-6 4 3 0,0 0 0 15,1 3 1-15,-4 3 3 0,3-1-2 0,-3 2-2 16,6-1 1-16,-6-3-2 0,3-2 0 16,3 0 0-16,-3-3-2 0,0 1-1 0,0-3-8 15,4 0-15-15,2-3-32 0,0 1-80 16,-3 0-150-16,-2-3-327 0,5 0-885 0</inkml:trace>
  <inkml:trace contextRef="#ctx0" brushRef="#br0" timeOffset="173496.76">17103 9238 1120 0,'0'0'244'0,"0"0"-75"0,0 0-5 16,0 0 6-16,0 0-4 0,0 0-19 0,0 0-31 15,0 0-29-15,0 0-20 0,0 0-18 0,0 0-16 16,127-37-11-16,-108 35-11 0,-7-1-7 15,7 1-2-15,-13 0-6 0,7 2-5 0,-4 0-10 16,-3 0-23-16,-3 0-56 0,-3 0-119 0,0 4-258 16,0-1-943-16</inkml:trace>
  <inkml:trace contextRef="#ctx0" brushRef="#br0" timeOffset="173663.78">17181 9314 1368 0,'0'0'255'0,"0"0"-39"0,0 0 5 0,0 0-22 16,0 0-37-16,0 0-42 0,0 0-34 15,0 0-36-15,0 0-18 0,130-47-20 0,-114 46-11 16,2-4-9-16,-2 5-14 0,-1-2-23 0,1 2-55 16,-1 0-123-16,-12 2-271 0,7 1-962 0</inkml:trace>
  <inkml:trace contextRef="#ctx0" brushRef="#br0" timeOffset="174430.96">17748 9107 272 0,'0'0'310'0,"0"0"-24"0,0 0-19 15,0 0-27-15,0 0-30 0,0 0-28 0,0 0-28 16,0 0-22-16,0 0-17 0,0 0-19 0,0 0-16 16,0 0-11-16,0 0-14 0,0 0-10 0,-12-61-11 15,9 59-10-15,-7 2-9 0,1 0-6 16,3 0-6-16,0 2-1 0,-10 3-1 0,10-3-1 16,0 5 0-16,-7 0-1 0,1 0 1 0,9 2 1 15,-9-2 1-15,2 3-1 0,4-1 1 0,0 0 1 16,-3-2-4-16,-1 3 5 0,7-1 1 15,0-1 0-15,-3 1 8 0,0 1-6 0,3 1-2 16,-4-1 1-16,4 1-1 0,0-1 1 0,3 1-3 16,0 1 1-16,0-1-3 0,0 1 4 0,0 1-3 15,0-4 0-15,3 3-2 0,0-1 2 16,7 1 0-16,-4-3-3 0,0 1 1 0,-3-3 1 16,10 0 1-16,-4 2 0 0,-3-2-1 0,0 0 1 15,7-3 0-15,-1 1 1 0,0-1 3 0,1-2-2 16,-4 0 1-16,4-2 3 0,2 0-1 0,-9 0 1 15,10-2 0-15,-7-3 0 0,3-3 1 16,4-1-2-16,-7 0-1 0,10-5 0 0,-10 0 0 16,4 0-1-16,-1-5-1 0,0 0 0 0,4 2 1 15,-10-2-1-15,7 3 0 0,-4 0-1 16,-3-5 1-16,-6 7-2 0,3-2 0 0,-3 3 0 16,0 1-6-16,-3-2-7 0,-6 3-19 0,-7-1-32 15,7 5-58-15,-7 0-88 0,4 2-172 0,6 5-1082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8:5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0 0 0,'0'0'14186'0'0,"-1"-6"-13531"0"0,-3-26 1648 0 0,-7 43-2013 0 0,11 379 859 0 0,6-332-353 0 0,-6-58-523 0 0,9-20-15856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8 180 4169 0 0,'0'0'16570'0'0,"-2"-13"-16377"0"0,-4-41-44 0 0,6 51-130 0 0,1 0 1 0 0,-1 1-1 0 0,0-1 1 0 0,1 0 0 0 0,-1 0-1 0 0,1 1 1 0 0,0-1 0 0 0,0 1-1 0 0,0-1 1 0 0,0 1 0 0 0,0-1-1 0 0,1 1 1 0 0,-1-1 0 0 0,1 1-1 0 0,-1 0 1 0 0,3-3 0 0 0,2-2 70 0 0,0 1-69 0 0,0 0 0 0 0,0 0 0 0 0,1 1 0 0 0,0 0 0 0 0,0 0 0 0 0,0 0 0 0 0,1 1 0 0 0,0 0 0 0 0,-1 1 1 0 0,10-3-1 0 0,-15 5-43 0 0,1 0 0 0 0,-1 0 0 0 0,1 1 0 0 0,0-1 0 0 0,-1 1 0 0 0,1-1 0 0 0,-1 1 0 0 0,1 0 0 0 0,0 0 0 0 0,-1 0 0 0 0,1 1 0 0 0,-1-1 0 0 0,1 1 0 0 0,0-1 0 0 0,-1 1 0 0 0,1 0 0 0 0,-1 0 0 0 0,0 0 0 0 0,1 0 0 0 0,-1 0 0 0 0,0 1 0 0 0,0-1 0 0 0,1 1 0 0 0,-1-1 0 0 0,0 1 0 0 0,-1 0 0 0 0,1 0 0 0 0,0 0 0 0 0,0 0 0 0 0,-1 0 0 0 0,1 0 0 0 0,-1 0 0 0 0,0 1 0 0 0,2 2 0 0 0,-1 0 21 0 0,0 0 0 0 0,0 0 0 0 0,-1 0 0 0 0,0 1 0 0 0,1-1-1 0 0,-2 0 1 0 0,1 1 0 0 0,-1-1 0 0 0,0 1 0 0 0,0-1 0 0 0,0 1 0 0 0,-1-1 0 0 0,1 1 0 0 0,-1-1 0 0 0,-3 9 0 0 0,0-8 10 0 0,0 1 0 0 0,-1-1 0 0 0,1-1 0 0 0,-1 1 0 0 0,0-1 0 0 0,-1 0 0 0 0,1 0 0 0 0,-1 0 0 0 0,-9 5 0 0 0,-9 9-54 0 0,-22 12-975 0 0,72-32 938 0 0,-20 0 83 0 0,0 0 0 0 0,0 0-1 0 0,1 1 1 0 0,-1 0-1 0 0,0 1 1 0 0,0-1 0 0 0,0 1-1 0 0,0 0 1 0 0,0 0 0 0 0,7 3-1 0 0,-6 1 7 0 0,0 0 1 0 0,0 0-1 0 0,-1 1 0 0 0,1 0 0 0 0,-1 0 0 0 0,-1 0 0 0 0,1 1 0 0 0,-1 0 0 0 0,7 12 1 0 0,7 9 16 0 0,-17-27-49 0 0,0 1-1 0 0,0-1 1 0 0,0 0-1 0 0,0 0 0 0 0,0 0 1 0 0,0 0-1 0 0,0 0 1 0 0,0 0-1 0 0,1-1 1 0 0,-1 1-1 0 0,0-1 1 0 0,0 1-1 0 0,0-1 0 0 0,1 0 1 0 0,-1 0-1 0 0,0 0 1 0 0,5-1-1 0 0,20-3-6103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34 0 0 0,'0'0'18983'0'0,"-1"-5"-18578"0"0,-2-16-147 0 0,3 21-258 0 0,0-1 0 0 0,0 1 0 0 0,0 0 0 0 0,0-1 0 0 0,0 1 1 0 0,-1 0-1 0 0,1 0 0 0 0,0-1 0 0 0,0 1 0 0 0,0 0 0 0 0,0-1 1 0 0,0 1-1 0 0,-1 0 0 0 0,1 0 0 0 0,0-1 0 0 0,0 1 0 0 0,-1 0 1 0 0,1 0-1 0 0,0-1 0 0 0,0 1 0 0 0,-1 0 0 0 0,1 0 0 0 0,0 0 1 0 0,0 0-1 0 0,-1-1 0 0 0,1 1 0 0 0,0 0 0 0 0,-1 0 0 0 0,1 0 1 0 0,0 0-1 0 0,-1 0 0 0 0,1 0 0 0 0,0 0 0 0 0,-1 0 0 0 0,1 0 1 0 0,0 0-1 0 0,-1 0 0 0 0,1 0 0 0 0,0 0 0 0 0,-1 0 0 0 0,1 0 1 0 0,0 0-1 0 0,0 0 0 0 0,-1 1 0 0 0,1-1 0 0 0,0 0 1 0 0,-1 0-1 0 0,1 0 0 0 0,0 0 0 0 0,0 1 0 0 0,-1-1 0 0 0,1 0 1 0 0,0 0-1 0 0,-1 1 0 0 0,-10 9-296 0 0,-1 12 224 0 0,2 2 0 0 0,1-1 1 0 0,0 1-1 0 0,2 0 0 0 0,-6 33 1 0 0,-5 16 147 0 0,13-45 4 0 0,0-1 0 0 0,2 1-1 0 0,1-1 1 0 0,4 56-1 0 0,-1-24 65 0 0,1-47-130 0 0,0 0-1 0 0,1 0 1 0 0,0 0 0 0 0,1-1 0 0 0,0 1-1 0 0,1-1 1 0 0,1 0 0 0 0,-1 0-1 0 0,9 10 1 0 0,-12-18 20 0 0,1 0 0 0 0,0 0-1 0 0,0 0 1 0 0,0 0 0 0 0,0 0 0 0 0,0-1-1 0 0,1 1 1 0 0,-1-1 0 0 0,1 0 0 0 0,0 0-1 0 0,-1 0 1 0 0,1-1 0 0 0,0 1 0 0 0,8 1-1 0 0,24-2-1897 0 0,-34-1 1145 0 0,0-1 0 0 0,1 1 0 0 0,-1-1 1 0 0,0 0-1 0 0,0 0 0 0 0,1 0 0 0 0,-1 0 1 0 0,0 0-1 0 0,0 0 0 0 0,0-1 0 0 0,3-2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4089 0 0,'0'0'16898'0'0,"24"-25"-16583"0"0,76-80-87 0 0,-77 80-46 0 0,27-36-1 0 0,-11 15-77 0 0,9-13-104 0 0,9-6-1895 0 0,-50 54-84 0 0,-2 3-855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2144 0 0,'0'0'11214'0'0,"10"32"-10328"0"0,34 102-191 0 0,-39-119-469 0 0,0-1 0 0 0,1 0 0 0 0,12 21 0 0 0,-3-6 182 0 0,-2-5-257 0 0,1 0 0 0 0,0-1 0 0 0,31 36 0 0 0,4 7-549 0 0,-46-61 163 0 0,1-1 0 0 0,-1 0 0 0 0,1-1 0 0 0,0 1 0 0 0,0 0 0 0 0,0-1 0 0 0,7 4 0 0 0,18 9-6671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 0 0,'0'0'10361'0'0,"4"0"-9542"0"0,156 5 6738 0 0,7 0-5464 0 0,117-5-1650 0 0,-239 8-1068 0 0,-18 2-5529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0 0 0,'0'0'11000'0'0,"-13"2"-2404"0"0,27 9-5418 0 0,-3 0-4710 0 0,10 7 1627 0 0,-18-17-83 0 0,-1 1 0 0 0,0 0 0 0 0,1 0 0 0 0,-1-1 0 0 0,0 2 0 0 0,0-1 0 0 0,0 0 0 0 0,0 0 0 0 0,0 0 0 0 0,0 1 0 0 0,0-1 0 0 0,1 5 0 0 0,18 27 119 0 0,-16-28-80 0 0,-1 1-1 0 0,0-1 1 0 0,0 1 0 0 0,5 13 0 0 0,22 47 372 0 0,-23-29-317 0 0,-2-1 0 0 0,-2 1 1 0 0,-1-1-1 0 0,-2 1 0 0 0,-1 0 0 0 0,-2 0 0 0 0,-2 0 1 0 0,-1-1-1 0 0,-2 1 0 0 0,-2-1 0 0 0,-16 43 1 0 0,6-6-25 0 0,14-52-33 0 0,-1 0 0 0 0,-10 27 0 0 0,0-6 27 0 0,-10 21-21 0 0,12-35-32 0 0,13-25-73 0 0,0-1 0 0 0,0 1-1 0 0,-1-1 1 0 0,0 0 0 0 0,1 1 0 0 0,-1-1-1 0 0,0 0 1 0 0,-1 0 0 0 0,1 0 0 0 0,0-1-1 0 0,-1 1 1 0 0,0 0 0 0 0,-4 3 0 0 0,5-4-47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2633 0 0,'0'0'15603'0'0,"76"-17"-13009"0"0,-59 14-2464 0 0,-2 0-124 0 0,-1 0 0 0 0,1 1 0 0 0,0 1 0 0 0,0 1 0 0 0,-1 0 0 0 0,22 2 0 0 0,-34-1-127 0 0,-1 0 1 0 0,1-1-1 0 0,-1 1 1 0 0,1 0 0 0 0,0 0-1 0 0,-1 0 1 0 0,0 0-1 0 0,1 0 1 0 0,-1 1-1 0 0,0-1 1 0 0,0 0-1 0 0,1 1 1 0 0,0 1 0 0 0,4 11-5564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13163 0 0,'0'0'10318'0'0,"19"0"-10309"0"0,0 0-51 0 0,2-2-104 0 0,1 2-1 0 0,-1 0 1 0 0,0 2-1 0 0,37 6 1 0 0,-16 7-3223 0 0,-18-4-4392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0 0 0,'0'0'19734'0'0,"0"-39"-18290"0"0,4-27-1034 0 0,2-1 1 0 0,3 1-1 0 0,3 0 1 0 0,31-96-1 0 0,-4 55-275 0 0,-33 87-102 0 0,0 1 0 0 0,14-29-1 0 0,-4 11 19 0 0,15-17 20 0 0,-9 18 4 0 0,13-16 41 0 0,-29 45-94 0 0,0 0 1 0 0,0 0-1 0 0,1 1 1 0 0,0 0-1 0 0,0 0 1 0 0,11-7-1 0 0,-16 11-27 0 0,0 1 0 0 0,1-1 0 0 0,0 1 1 0 0,-1 0-1 0 0,1 0 0 0 0,0 0 0 0 0,0 0 0 0 0,0 0 0 0 0,-1 0 0 0 0,1 1 0 0 0,0-1 0 0 0,0 1 0 0 0,0 0 1 0 0,0 0-1 0 0,0 0 0 0 0,0 0 0 0 0,0 1 0 0 0,5 0 0 0 0,-3 1 2 0 0,-1 0 0 0 0,1 0 0 0 0,-1 0 0 0 0,0 1 0 0 0,0-1 0 0 0,0 1-1 0 0,0 0 1 0 0,0 0 0 0 0,0 1 0 0 0,4 5 0 0 0,1 1 9 0 0,-1 1 0 0 0,-1 1 1 0 0,1-1-1 0 0,-2 1 0 0 0,0 0 0 0 0,0 1 1 0 0,6 20-1 0 0,3 31 23 0 0,-2 1 0 0 0,7 124-1 0 0,-19-168-25 0 0,1 10-16 0 0,1 1 0 0 0,1 0 0 0 0,10 37 0 0 0,-9-49-150 0 0,-1-1-1 0 0,-1 1 1 0 0,0-1-1 0 0,-2 38 1 0 0,-1-56-100 0 0,-24 5-11542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52 232 0 0,'0'0'14633'0'0,"0"-2"-13401"0"0,0 2-941 0 0,0 0 0 0 0,0-1 1 0 0,0 1-1 0 0,0-1 0 0 0,0 1 1 0 0,0 0-1 0 0,0-1 0 0 0,0 1 0 0 0,0 0 1 0 0,0-1-1 0 0,0 1 0 0 0,0-1 1 0 0,0 1-1 0 0,0 0 0 0 0,0-1 1 0 0,0 1-1 0 0,-1 0 0 0 0,1-1 0 0 0,0 1 1 0 0,0 0-1 0 0,0-1 0 0 0,-1 1 1 0 0,1 0-1 0 0,0-1 0 0 0,0 1 1 0 0,-1 0-1 0 0,1 0 0 0 0,0-1 0 0 0,-1 1 1 0 0,-5-5-324 0 0,4 3 106 0 0,-1-1-1 0 0,0 1 1 0 0,0 1 0 0 0,0-1-1 0 0,-1 0 1 0 0,1 1 0 0 0,0 0-1 0 0,0 0 1 0 0,-1 0-1 0 0,1 0 1 0 0,-1 0 0 0 0,-4 1-1 0 0,-4-1 45 0 0,0 0 0 0 0,-16 2 0 0 0,21 0-108 0 0,0 1-1 0 0,0-1 1 0 0,0 2-1 0 0,0-1 1 0 0,1 1 0 0 0,-1 0-1 0 0,-12 7 1 0 0,8-2-17 0 0,0 0 1 0 0,0 1-1 0 0,-13 14 1 0 0,4-2 5 0 0,1 1-1 0 0,1 1 1 0 0,1 1 0 0 0,-29 52 0 0 0,39-63-2 0 0,-5 12 12 0 0,2 5-5 0 0,-8 25 0 0 0,1 19-14 0 0,13-45-24 0 0,2-1 0 0 0,0 1-1 0 0,4 49 1 0 0,9-16-22 0 0,-8-51 43 0 0,0 0 0 0 0,0-1 1 0 0,1 0-1 0 0,0 0 0 0 0,1 0 1 0 0,0 0-1 0 0,1-1 0 0 0,-1 0 0 0 0,2 0 1 0 0,7 10-1 0 0,-6-10-3 0 0,1-1 1 0 0,-1 0 0 0 0,1-1-1 0 0,1 1 1 0 0,-1-2 0 0 0,1 0-1 0 0,0 0 1 0 0,12 5 0 0 0,9 2-110 0 0,46 12 1 0 0,-57-20 102 0 0,0 0 0 0 0,0-1-1 0 0,0-1 1 0 0,0-1 0 0 0,0-1-1 0 0,30-3 1 0 0,-38 0 35 0 0,0-1-1 0 0,0 0 1 0 0,0-2 0 0 0,20-9-1 0 0,43-30-91 0 0,-59 34 15 0 0,-4 2 62 0 0,-1 0 0 0 0,0 0 0 0 0,-1-2 1 0 0,1 1-1 0 0,-2-2 0 0 0,1 1 0 0 0,-1-1 0 0 0,-1-1 0 0 0,13-21 0 0 0,-9 12 47 0 0,4-4 108 0 0,-2-1-1 0 0,22-51 1 0 0,-17 6 399 0 0,-17 59-452 0 0,1-7 44 0 0,0-1 0 0 0,-2 1 0 0 0,0-31 0 0 0,-1 32-52 0 0,0-11 59 0 0,0 1 159 0 0,-3-39-1 0 0,0 55-210 0 0,1 0 0 0 0,-2 1 0 0 0,0-1 0 0 0,-7-16 0 0 0,2 11-22 0 0,-1 1 0 0 0,-12-17 0 0 0,20 30-68 0 0,-5-7-20 0 0,0 1 0 0 0,0-1-1 0 0,-1 2 1 0 0,-1-1 0 0 0,-13-10 0 0 0,17 15-58 0 0,-1 1 0 0 0,1-1-1 0 0,-1 1 1 0 0,1 1 0 0 0,-1-1 0 0 0,0 1-1 0 0,0 0 1 0 0,0 0 0 0 0,0 1 0 0 0,0 0-1 0 0,-11 0 1 0 0,-3 2-1241 0 0,-1 1 1 0 0,-29 7-1 0 0,6-1-8816 0 0,33-6-445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5921 0 0,'0'0'14778'0'0,"27"-2"-14136"0"0,14-2-435 0 0,137-7 847 0 0,-132 9-1618 0 0,-21 1 905 0 0,0 1-1 0 0,41 5 0 0 0,-58-4-941 0 0,1 1 0 0 0,-1 0 1 0 0,0 1-1 0 0,12 5 0 0 0,-14-5-482 0 0,-1-1 0 0 0,0 2 0 0 0,0-1 0 0 0,-1 0 0 0 0,1 1 1 0 0,0 0-1 0 0,5 7 0 0 0,-3 2-9381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1968 0 0,'0'0'16663'0'0,"-1"-5"-16198"0"0,1 5-347 0 0,-1-2-59 0 0,1 1 0 0 0,0 0 0 0 0,0 0 0 0 0,-1 0 1 0 0,1-1-1 0 0,0 1 0 0 0,-1 0 0 0 0,1 0 0 0 0,-1 0 1 0 0,1 0-1 0 0,-1 0 0 0 0,0 0 0 0 0,0 0 0 0 0,1 0 1 0 0,-1 0-1 0 0,0 0 0 0 0,0 0 0 0 0,0 0 0 0 0,-1-1 1 0 0,1 2-84 0 0,16 339 176 0 0,-4-287 1476 0 0,-11-87-850 0 0,-1 1-780 0 0,0 25 1 0 0,0 0-1 0 0,0 0 0 0 0,1 0 1 0 0,0 0-1 0 0,1 0 1 0 0,0 0-1 0 0,1 0 0 0 0,0 0 1 0 0,0 0-1 0 0,0 0 0 0 0,1 1 1 0 0,7-13-1 0 0,5-9 31 0 0,-14 26-25 0 0,0 1 0 0 0,0 0 0 0 0,1 0-1 0 0,-1 0 1 0 0,1 1 0 0 0,-1-1 0 0 0,1 0-1 0 0,0 1 1 0 0,0-1 0 0 0,5-4 0 0 0,14-13 25 0 0,-19 18-38 0 0,-1 0 1 0 0,1 0-1 0 0,0 0 0 0 0,0 0 1 0 0,0 1-1 0 0,0-1 1 0 0,0 1-1 0 0,0-1 0 0 0,0 1 1 0 0,0 0-1 0 0,1-1 1 0 0,-1 1-1 0 0,1 1 0 0 0,-1-1 1 0 0,0 0-1 0 0,1 0 1 0 0,-1 1-1 0 0,1 0 0 0 0,0-1 1 0 0,-1 1-1 0 0,4 0 1 0 0,-4 1-9 0 0,-1-1 1 0 0,1 0 0 0 0,-1 1-1 0 0,1-1 1 0 0,0 0 0 0 0,-1 1-1 0 0,0 0 1 0 0,1-1 0 0 0,-1 1-1 0 0,1 0 1 0 0,-1 0 0 0 0,0 0-1 0 0,0 0 1 0 0,1 0 0 0 0,-1 0-1 0 0,0 0 1 0 0,0 0 0 0 0,0 1-1 0 0,0-1 1 0 0,0 0 0 0 0,0 1-1 0 0,-1-1 1 0 0,1 0 0 0 0,0 1-1 0 0,-1-1 1 0 0,1 1 0 0 0,-1-1-1 0 0,0 1 1 0 0,1 0 0 0 0,-1-1-1 0 0,0 1 1 0 0,0-1 0 0 0,0 3-1 0 0,1 0 10 0 0,-1 0 0 0 0,0 0 0 0 0,0 0 0 0 0,-1 0 0 0 0,1 0 0 0 0,-1 0 0 0 0,1 0 0 0 0,-1-1 0 0 0,0 1 0 0 0,-1 0 0 0 0,1 0 0 0 0,-1-1 0 0 0,-2 5 0 0 0,-20 29-79 0 0,-8 11-56 0 0,-13 19-120 0 0,37-54 231 0 0,7-11 17 0 0,0-1 0 0 0,0 0 0 0 0,1 1 0 0 0,-1-1 1 0 0,0 1-1 0 0,1-1 0 0 0,-1 1 0 0 0,1-1 0 0 0,-1 1 1 0 0,1 0-1 0 0,0-1 0 0 0,0 1 0 0 0,0 0 1 0 0,0-1-1 0 0,0 1 0 0 0,0 0 0 0 0,0-1 0 0 0,0 1 1 0 0,1-1-1 0 0,-1 1 0 0 0,0 0 0 0 0,1-1 0 0 0,0 1 1 0 0,-1-1-1 0 0,1 1 0 0 0,1 1 0 0 0,0-1 35 0 0,1 1 1 0 0,-1 0-1 0 0,1-1 0 0 0,0 1 1 0 0,0-1-1 0 0,0 0 0 0 0,0 0 0 0 0,0 0 1 0 0,1 0-1 0 0,-1-1 0 0 0,5 2 1 0 0,5 2-380 0 0,1-1 1 0 0,-1-1 0 0 0,1 0 0 0 0,0-1-1 0 0,21 1 1 0 0,-35-3 240 0 0,16 0-2035 0 0,-3 0-5274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2537 0 0,'0'0'16924'0'0,"17"-3"-16157"0"0,51-7-60 0 0,84-1 0 0 0,-106 12-952 0 0,47 7 0 0 0,-5 7-5153 0 0,-72-9 245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3985 0 0,'0'0'17132'0'0,"3"-5"-16916"0"0,-2 3-203 0 0,0 0 1 0 0,0 0 0 0 0,0 0 0 0 0,0 0 0 0 0,1 0 0 0 0,-1 0 0 0 0,1 1 0 0 0,-1-1-1 0 0,1 1 1 0 0,0-1 0 0 0,-1 1 0 0 0,1 0 0 0 0,0-1 0 0 0,3-1 0 0 0,0 2 9 0 0,0-1 0 0 0,0 1 0 0 0,0 0 0 0 0,0 0 0 0 0,0 1 0 0 0,0 0 0 0 0,7 0 0 0 0,-7 0-79 0 0,138 5 463 0 0,-125-4-884 0 0,-1 1 1 0 0,0 1 0 0 0,1 1-1 0 0,-1 0 1 0 0,-1 2 0 0 0,19 7-1 0 0,-28-7-2412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7050 0 0,'0'0'7244'0'0,"2"30"-6967"0"0,10 92-94 0 0,-12-116-165 0 0,1 0 0 0 0,-1-1 0 0 0,1 0 0 0 0,0 1 0 0 0,1-1-1 0 0,-1 1 1 0 0,1-1 0 0 0,0 0 0 0 0,0 0 0 0 0,5 7 0 0 0,2 4-3 0 0,16 36-525 0 0,-5-21-4711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2945 0 0,'0'0'19873'0'0,"4"-5"-19422"0"0,21-29 314 0 0,33-61 1 0 0,-8 11-269 0 0,111-140-7 0 0,-134 182-522 0 0,72-95-1123 0 0,-83 111-992 0 0,-10 15-1822 0 0,-3 3-1334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6465 0 0,'0'0'9276'0'0,"9"32"-8345"0"0,32 100-110 0 0,-37-119-589 0 0,0 0 0 0 0,1-1 0 0 0,0 1 0 0 0,1-1-1 0 0,14 20 1 0 0,-1 0 225 0 0,17 29-172 0 0,2-2 0 0 0,3-1 0 0 0,61 67-1 0 0,-95-117-422 0 0,-1 0 0 0 0,-1 1 1 0 0,1-1-1 0 0,-2 1 0 0 0,1 0 0 0 0,3 11 0 0 0,1 5-3322 0 0,-2 0-4497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4481 0 0,'0'0'14404'0'0,"22"-10"-13393"0"0,-17 8-961 0 0,35-17 869 0 0,1 2 0 0 0,68-18-1 0 0,-80 29-657 0 0,0 2 1 0 0,0 0-1 0 0,0 2 0 0 0,0 1 1 0 0,43 4-1 0 0,-54-1-710 0 0,0 2-1 0 0,-1-1 1 0 0,35 13 0 0 0,-40-11-820 0 0,0 1 1 0 0,-1 0 0 0 0,1 0 0 0 0,-1 1-1 0 0,0 1 1 0 0,11 9 0 0 0,-10-3-9694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93 808 0 0,'0'0'13342'0'0,"0"-13"-12207"0"0,0-32-314 0 0,0 10 2517 0 0,13 61-4023 0 0,-1-7 805 0 0,-2 20-31 0 0,-1 0 1 0 0,-2 0-1 0 0,-2 1 1 0 0,0 53-1 0 0,-3-56-59 0 0,1 22-14 0 0,9 220-52 0 0,-10-259 964 0 0,0-12-3396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1 202 184 0 0,'0'0'12933'0'0,"12"-31"-12206"0"0,41-92-79 0 0,-51 120-588 0 0,0 0-1 0 0,-1-1 0 0 0,1 1 1 0 0,1 1-1 0 0,-1-1 0 0 0,0 0 1 0 0,1 0-1 0 0,-1 1 1 0 0,1 0-1 0 0,0-1 0 0 0,0 1 1 0 0,0 0-1 0 0,0 0 0 0 0,0 1 1 0 0,1-1-1 0 0,-1 0 0 0 0,0 1 1 0 0,1 0-1 0 0,-1 0 0 0 0,1 0 1 0 0,-1 0-1 0 0,1 1 0 0 0,0 0 1 0 0,-1-1-1 0 0,1 1 0 0 0,-1 0 1 0 0,1 1-1 0 0,0-1 0 0 0,-1 1 1 0 0,5 0-1 0 0,10 1 266 0 0,-9-1-258 0 0,1 0 0 0 0,-1 0 0 0 0,1 1 0 0 0,-1 1 0 0 0,0-1 0 0 0,0 2 0 0 0,0-1 0 0 0,0 1 0 0 0,-1 1 0 0 0,1-1 0 0 0,-1 1 0 0 0,0 1 0 0 0,-1-1-1 0 0,1 2 1 0 0,-1-1 0 0 0,0 1 0 0 0,-1 0 0 0 0,0 0 0 0 0,0 0 0 0 0,0 1 0 0 0,-1 0 0 0 0,0 1 0 0 0,-1-1 0 0 0,1 1 0 0 0,-2-1 0 0 0,1 1 0 0 0,-1 1 0 0 0,-1-1 0 0 0,0 0 0 0 0,0 1 0 0 0,1 16 0 0 0,-3-12-80 0 0,0-1 0 0 0,-1 0 0 0 0,0 0 0 0 0,-1 0 0 0 0,-1 0 0 0 0,0 0 0 0 0,-1 0 0 0 0,0-1 0 0 0,-1 1 0 0 0,-10 18 0 0 0,-28 29-4133 0 0,36-50-467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4897 0 0,'0'0'13430'0'0,"16"-14"-12400"0"0,101-104 1252 0 0,-43 27-1048 0 0,52-59-731 0 0,-72 85-663 0 0,-12 15-2945 0 0,-41 49 2633 0 0,-1 0 0 0 0,1 0-1 0 0,-1 1 1 0 0,1-1 0 0 0,-1 0 0 0 0,1 0 0 0 0,-1 0 0 0 0,0 0-1 0 0,1 0 1 0 0,-1 1 0 0 0,0-1 0 0 0,0 0 0 0 0,1 0 0 0 0,-1 0-1 0 0,0 0 1 0 0,0 0 0 0 0,0 0 0 0 0,0-1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497 131 1592 0 0,'0'0'14882'0'0,"-7"-7"-13684"0"0,-21-23-105 0 0,13 12 1081 0 0,4 7-463 0 0,-10-8-50 0 0,17 15-1545 0 0,1 1 1 0 0,-1-1-1 0 0,0 1 0 0 0,0 0 1 0 0,0 0-1 0 0,-6-3 0 0 0,1 2-20 0 0,1 1 0 0 0,-1 0-1 0 0,0 0 1 0 0,0 1 0 0 0,-1 0-1 0 0,1 1 1 0 0,0 0-1 0 0,-1 0 1 0 0,-9 1 0 0 0,6 2-58 0 0,1 0 0 0 0,-1 0 0 0 0,1 1 0 0 0,-1 1 0 0 0,1 0 0 0 0,-15 8 0 0 0,19-8-55 0 0,-1 1-1 0 0,1 0 0 0 0,0 1 0 0 0,0-1 1 0 0,1 2-1 0 0,0-1 0 0 0,0 1 1 0 0,0 0-1 0 0,1 1 0 0 0,-1 0 0 0 0,2 0 1 0 0,-1 0-1 0 0,-8 19 0 0 0,6-12-16 0 0,-3 13-4 0 0,-6 20 1 0 0,12-35 28 0 0,0 0-1 0 0,1 1 1 0 0,0 0 0 0 0,1 0-1 0 0,-2 17 1 0 0,1 12-14 0 0,-1 35-26 0 0,4-61 22 0 0,2 1 1 0 0,-1-1-1 0 0,2 0 1 0 0,0 1-1 0 0,1-1 1 0 0,1 0-1 0 0,6 18 1 0 0,1-6-56 0 0,-5-13-20 0 0,0-1-1 0 0,14 25 0 0 0,-11-27 42 0 0,0 0-1 0 0,1 0 0 0 0,1-1 0 0 0,-1-1 0 0 0,2 0 0 0 0,0 0 0 0 0,0-2 1 0 0,0 1-1 0 0,26 13 0 0 0,-10-9 18 0 0,1-1 0 0 0,0-1 1 0 0,57 13-1 0 0,-62-21 22 0 0,0 0 1 0 0,0-2-1 0 0,0 0 0 0 0,34-4 1 0 0,-43 0 12 0 0,1-1 0 0 0,-1-1 1 0 0,0 0-1 0 0,17-8 0 0 0,-16 6 28 0 0,-4 1 8 0 0,0-1 1 0 0,0 0-1 0 0,0-1 1 0 0,-1 0-1 0 0,0-1 1 0 0,0 0-1 0 0,13-15 1 0 0,4-6 121 0 0,28-40-1 0 0,-50 60-98 0 0,0 0 1 0 0,-1 0-1 0 0,8-19 0 0 0,1-1 118 0 0,7-26 176 0 0,-19 49-279 0 0,1-1 0 0 0,-1 1 0 0 0,2-14-1 0 0,1 0 70 0 0,-1 3-26 0 0,-1-1 1 0 0,-1 1 0 0 0,-1 0 0 0 0,-1-34 0 0 0,0 32-57 0 0,0 13-18 0 0,0-1 0 0 0,-1 0 1 0 0,1 0-1 0 0,-1 1 1 0 0,-1-1-1 0 0,1 1 0 0 0,-1-1 1 0 0,-5-11-1 0 0,-14-35 198 0 0,13 35-140 0 0,7 15-85 0 0,0 0 1 0 0,0 0 0 0 0,0 0 0 0 0,-1 1-1 0 0,1-1 1 0 0,-1 1 0 0 0,-2-4-1 0 0,-16-27 106 0 0,-3 5-15 0 0,7 15-67 0 0,0 1 0 0 0,-30-16 0 0 0,21 14-17 0 0,15 8-32 0 0,0 0-1 0 0,0 1 1 0 0,-1 0 0 0 0,1 1-1 0 0,-1 0 1 0 0,0 1 0 0 0,-21-3-1 0 0,17 5-61 0 0,0-1 0 0 0,-1 2 0 0 0,1 1 0 0 0,0 0 1 0 0,-19 4-1 0 0,26-3-142 0 0,0 0 0 0 0,0 0 0 0 0,1 1 1 0 0,-1 1-1 0 0,1-1 0 0 0,0 1 0 0 0,0 0 1 0 0,0 1-1 0 0,1 0 0 0 0,-1 0 0 0 0,-9 11 1 0 0,-16 25-5459 0 0,21-25-788 0 0,1-7-4071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0 0 0,'0'0'16241'0'0,"0"-5"-15782"0"0,0 1-215 0 0,1-8-456 0 0,8 22-153 0 0,-5 0 424 0 0,0 1 0 0 0,0-1 0 0 0,-1 1 0 0 0,-1 0-1 0 0,0-1 1 0 0,-1 1 0 0 0,1 21 0 0 0,1 4 33 0 0,-1 41-172 0 0,-3-49 753 0 0,1-43 2732 0 0,3 8-3462 0 0,-1 0 0 0 0,2 1-1 0 0,-1 0 1 0 0,1 0 0 0 0,0 0-1 0 0,0 0 1 0 0,0 0 0 0 0,1 1-1 0 0,0 0 1 0 0,0 0 0 0 0,0 0-1 0 0,8-5 1 0 0,65-44-496 0 0,-77 53 338 0 0,-1 1 189 0 0,1 0 0 0 0,-1 0 0 0 0,0 0 0 0 0,1 0 0 0 0,-1 0 0 0 0,0 0 0 0 0,1 0 0 0 0,-1 0 0 0 0,1 0 0 0 0,-1 0 0 0 0,0 1 0 0 0,1-1 0 0 0,-1 0 0 0 0,0 0 0 0 0,1 0 0 0 0,-1 0 0 0 0,0 0 0 0 0,1 1 0 0 0,-1-1 0 0 0,0 0 0 0 0,0 0 1 0 0,1 1-1 0 0,-1-1 0 0 0,0 0 0 0 0,0 0 0 0 0,1 1 0 0 0,-1-1 0 0 0,0 0 0 0 0,0 1 0 0 0,0-1 0 0 0,1 0 0 0 0,-1 1 0 0 0,0-1 0 0 0,0 0 0 0 0,0 1 0 0 0,-1 5 4 0 0,0-1 0 0 0,0 0 0 0 0,0 0-1 0 0,-1 0 1 0 0,0 0 0 0 0,0 0 0 0 0,-3 6 0 0 0,-7 18 55 0 0,-2 10-54 0 0,10-29-5 0 0,0 1 1 0 0,1 0-1 0 0,0 0 0 0 0,1 0 0 0 0,0 0 0 0 0,-1 19 1 0 0,4-28 29 0 0,0-1 0 0 0,-1 0 1 0 0,1 0-1 0 0,0 0 1 0 0,0 0-1 0 0,0 0 1 0 0,0 0-1 0 0,0 0 1 0 0,1-1-1 0 0,-1 1 0 0 0,0 0 1 0 0,0-1-1 0 0,0 1 1 0 0,1-1-1 0 0,-1 1 1 0 0,0-1-1 0 0,1 1 1 0 0,-1-1-1 0 0,0 0 0 0 0,1 0 1 0 0,-1 1-1 0 0,1-1 1 0 0,1-1-1 0 0,33 4 194 0 0,-16-3-451 0 0,60-2-447 0 0,-29-6-7415 0 0,-40 4-1256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0 218 360 0 0,'0'0'17957'0'0,"5"-17"-16698"0"0,5 1-1265 0 0,0 0 1 0 0,1 1-1 0 0,1 0 0 0 0,0 1 0 0 0,1 1 0 0 0,0 0 0 0 0,1 1 1 0 0,1 0-1 0 0,0 1 0 0 0,0 1 0 0 0,1 0 0 0 0,1 1 0 0 0,-1 1 1 0 0,1 0-1 0 0,27-7 0 0 0,-39 14-19 0 0,-1 0 0 0 0,1 0 0 0 0,-1 1 0 0 0,1-1 0 0 0,0 1 0 0 0,-1 0 0 0 0,1 1 0 0 0,-1-1 0 0 0,1 1 0 0 0,-1 0 0 0 0,1 0 0 0 0,-1 0 0 0 0,1 1 0 0 0,-1-1 0 0 0,0 1 0 0 0,0 0 0 0 0,0 1 0 0 0,7 4 0 0 0,-6-3 16 0 0,0 1 0 0 0,-1-1 0 0 0,0 1 0 0 0,0 0 0 0 0,0 1 0 0 0,0-1 0 0 0,-1 0 0 0 0,0 1 0 0 0,0 0 0 0 0,-1 0 0 0 0,1 0-1 0 0,-1 0 1 0 0,1 7 0 0 0,35 70 43 0 0,-33-68-41 0 0,1 0 0 0 0,1-1 0 0 0,0 1 0 0 0,0-1 0 0 0,2-1 0 0 0,10 15 0 0 0,14 17-4482 0 0,-21-29 724 0 0,-1-5-6031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247 101 480 0 0,'0'0'14463'0'0,"-2"-14"-13347"0"0,-5-41-147 0 0,7 53-893 0 0,0 1 0 0 0,0 0 0 0 0,0 0 0 0 0,0-1 0 0 0,0 1 1 0 0,0 0-1 0 0,-1 0 0 0 0,1 0 0 0 0,0 0 0 0 0,-1-1 1 0 0,1 1-1 0 0,-1 0 0 0 0,1 0 0 0 0,-1 0 0 0 0,0 0 0 0 0,1 0 1 0 0,-1 0-1 0 0,0 0 0 0 0,0 0 0 0 0,0 0 0 0 0,1 1 0 0 0,-1-1 1 0 0,0 0-1 0 0,0 0 0 0 0,0 1 0 0 0,0-1 0 0 0,-1 1 0 0 0,1-1 1 0 0,0 1-1 0 0,0-1 0 0 0,0 1 0 0 0,0 0 0 0 0,0-1 0 0 0,-1 1 1 0 0,1 0-1 0 0,0 0 0 0 0,0 0 0 0 0,-1 0 0 0 0,1 0 0 0 0,0 0 1 0 0,0 0-1 0 0,0 1 0 0 0,-1-1 0 0 0,1 0 0 0 0,0 1 1 0 0,0-1-1 0 0,0 1 0 0 0,-2 0 0 0 0,-3 2-137 0 0,0 0 1 0 0,-1 0-1 0 0,1 1 1 0 0,1-1-1 0 0,-11 9 0 0 0,6-2 43 0 0,1 0 0 0 0,0 1 0 0 0,0 0 0 0 0,1 0 0 0 0,1 1 0 0 0,-1 0-1 0 0,-7 19 1 0 0,-30 95 29 0 0,35-96 2 0 0,5-13 0 0 0,1-1-1 0 0,0 1 1 0 0,1-1 0 0 0,1 1 0 0 0,1 0-1 0 0,0 0 1 0 0,2 0 0 0 0,-1 0-1 0 0,2 0 1 0 0,0-1 0 0 0,1 1 0 0 0,1 0-1 0 0,1-1 1 0 0,7 20 0 0 0,-6-23 7 0 0,1 0-1 0 0,0 0 1 0 0,0-1 0 0 0,1 0 0 0 0,1 0 0 0 0,0-1 0 0 0,1 0 0 0 0,0-1 0 0 0,0 0 0 0 0,20 15-1 0 0,4-6-23 0 0,-1-1 0 0 0,44 15-1 0 0,-14-10-5208 0 0,-51-19-3155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0 463 816 0 0,'0'0'20330'0'0,"23"-28"-18889"0"0,38-32-274 0 0,45-39-528 0 0,-78 73-560 0 0,-1-1 0 0 0,26-33 0 0 0,28-30 48 0 0,-57 60-433 0 0,-19 23 163 0 0,-1 1 1 0 0,1 1-1 0 0,0-1 1 0 0,0 1-1 0 0,9-8 1 0 0,-12 12-934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0,'0'0'14883'0'0,"19"28"-13990"0"0,2 7-653 0 0,68 95 562 0 0,-36-65-320 0 0,-29-36-666 0 0,0 1 0 0 0,20 36 0 0 0,-31-40-1869 0 0,-1-1-5968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1024 0 0,'0'0'13579'0'0,"0"0"-13544"0"0,0 0-1 0 0,0 0 1 0 0,0 0-1 0 0,0 0 1 0 0,0 0 0 0 0,-1 0-1 0 0,1 1 1 0 0,0-1-1 0 0,0 0 1 0 0,0 0-1 0 0,0 0 1 0 0,0 0 0 0 0,0 0-1 0 0,0 0 1 0 0,0 0-1 0 0,0 0 1 0 0,0 0 0 0 0,0 0-1 0 0,0 0 1 0 0,0 0-1 0 0,0 1 1 0 0,0-1-1 0 0,0 0 1 0 0,0 0 0 0 0,-1 0-1 0 0,1 0 1 0 0,0 0-1 0 0,0 0 1 0 0,0 0-1 0 0,0 0 1 0 0,0 0 0 0 0,0 0-1 0 0,0 1 1 0 0,0-1-1 0 0,1 0 1 0 0,-1 0-1 0 0,0 0 1 0 0,0 0 0 0 0,0 0-1 0 0,0 0 1 0 0,0 0-1 0 0,0 0 1 0 0,0 0 0 0 0,0 0-1 0 0,0 1 1 0 0,0-1-1 0 0,0 0 1 0 0,0 0-1 0 0,0 0 1 0 0,0 0 0 0 0,0 0-1 0 0,0 0 1 0 0,0 0-1 0 0,1 0 1 0 0,-1 0-1 0 0,0 0 1 0 0,0 0 0 0 0,0 0-1 0 0,0 0 1 0 0,0 0-1 0 0,0 0 1 0 0,0 0-1 0 0,0 0 1 0 0,0 0 0 0 0,0 0-1 0 0,1 0 1 0 0,-1 0-1 0 0,0 0 1 0 0,36 6 1000 0 0,0-2 0 0 0,0-2 0 0 0,47-3 0 0 0,-43 0-2318 0 0,0 1 0 0 0,67 10 0 0 0,-89-7-3845 0 0,-6-2-5240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 0 0 0,'0'0'7775'0'0,"-1"-5"-6757"0"0,-1-1-616 0 0,0-4-46 0 0,1 0 3699 0 0,43 14-2307 0 0,-37-2-1619 0 0,1 0 1 0 0,-1 1-1 0 0,1 0 0 0 0,-1 0 1 0 0,0 1-1 0 0,0-1 1 0 0,-1 1-1 0 0,1 0 0 0 0,-1 0 1 0 0,0 1-1 0 0,0-1 0 0 0,0 1 1 0 0,0 0-1 0 0,-1 0 1 0 0,0 0-1 0 0,0 1 0 0 0,0-1 1 0 0,-1 1-1 0 0,4 11 0 0 0,-1 1 93 0 0,-1 0-1 0 0,-1 0 0 0 0,0 1 1 0 0,-2 0-1 0 0,0 22 0 0 0,-1-1-73 0 0,-3-1-1 0 0,-1 1 1 0 0,-2 0-1 0 0,-2-1 0 0 0,-16 53 1 0 0,11-38-154 0 0,11-41-99 0 0,-1-1 1 0 0,0 1-1 0 0,-1-1 0 0 0,-8 18 0 0 0,1 11-1150 0 0,8-22-1911 0 0,-3-2-4814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18 376 0 0,'0'0'16436'0'0,"52"-10"-14535"0"0,20 3-1572 0 0,-40 7-4961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6553 0 0,'0'0'12551'0'0,"18"1"-12387"0"0,145-2 100 0 0,-153 1-815 0 0,14 0-99 0 0,-12 7-6432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368 108 720 0 0,'0'0'11376'0'0,"1"-5"-10616"0"0,5-10-338 0 0,-1 30-342 0 0,5 19 390 0 0,-6-21-361 0 0,1 0 0 0 0,-2 1 0 0 0,0 0 0 0 0,-1 0 0 0 0,0 0 0 0 0,-1 0 0 0 0,0 0 0 0 0,-2 0 1 0 0,-2 26-1 0 0,-3-3 66 0 0,-1-1 1 0 0,-19 57 0 0 0,25-90-126 0 0,-1 1-1 0 0,0 0 1 0 0,-1-1-1 0 0,1 0 1 0 0,0 1-1 0 0,-1-1 1 0 0,0 0 0 0 0,0 0-1 0 0,0 0 1 0 0,0-1-1 0 0,0 1 1 0 0,0-1-1 0 0,-1 0 1 0 0,1 1 0 0 0,-1-2-1 0 0,0 1 1 0 0,1 0-1 0 0,-1-1 1 0 0,0 1 0 0 0,0-1-1 0 0,0 0 1 0 0,0-1-1 0 0,-5 1 1 0 0,5 0-30 0 0,-1 0 0 0 0,0-1-1 0 0,1 0 1 0 0,-1 0 0 0 0,0 0 0 0 0,1 0 0 0 0,-1-1 0 0 0,0 0 0 0 0,1 0-1 0 0,-1 0 1 0 0,1-1 0 0 0,-1 1 0 0 0,1-1 0 0 0,0 0 0 0 0,0 0 0 0 0,0-1 0 0 0,0 1-1 0 0,0-1 1 0 0,0 0 0 0 0,-4-4 0 0 0,-33-34-292 0 0,28 28 8 0 0,-1 0 1 0 0,-19-27-1 0 0,22 26 128 0 0,1 0 0 0 0,1-1 0 0 0,0 0 0 0 0,0 0 0 0 0,2-1 1 0 0,0-1-1 0 0,1 1 0 0 0,0-1 0 0 0,1 0 0 0 0,1 0 0 0 0,1 0 0 0 0,-1-21 0 0 0,3 33 174 0 0,1 0 1 0 0,1 1-1 0 0,-1-1 1 0 0,1 0-1 0 0,0 0 0 0 0,0 0 1 0 0,0 1-1 0 0,1-1 1 0 0,-1 1-1 0 0,1-1 1 0 0,0 1-1 0 0,0-1 0 0 0,1 1 1 0 0,0 0-1 0 0,-1 0 1 0 0,1 0-1 0 0,0 1 0 0 0,1-1 1 0 0,-1 1-1 0 0,7-5 1 0 0,-3 3-5 0 0,1 1 1 0 0,0 0 0 0 0,0 0 0 0 0,0 1 0 0 0,0 0-1 0 0,0 1 1 0 0,1-1 0 0 0,0 2 0 0 0,-1-1 0 0 0,1 1-1 0 0,9 0 1 0 0,215-6 1074 0 0,115-9 187 0 0,-248 10-1894 0 0,-59 5-7143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4897 0 0,'0'0'13430'0'0,"8"-7"-12400"0"0,50-56 1252 0 0,-22 13-1048 0 0,27-30-731 0 0,-36 45-663 0 0,-7 8-2945 0 0,-19 27 2633 0 0,-1-1 0 0 0,0 1-1 0 0,0-1 1 0 0,1 1 0 0 0,-1-1 0 0 0,0 1 0 0 0,0 0 0 0 0,0-1-1 0 0,1 1 1 0 0,-1-1 0 0 0,0 1 0 0 0,0-1 0 0 0,0 1 0 0 0,0-1-1 0 0,0 1 1 0 0,0-1 0 0 0,0 1 0 0 0,0-1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1832 0 0,'0'0'13045'0'0,"-28"20"-12587"0"0,-88 65-72 0 0,111-82-348 0 0,1 1 0 0 0,-1-1 0 0 0,1 1 0 0 0,0 0 0 0 0,0 0 0 0 0,0 0 0 0 0,1 0 0 0 0,0 1 0 0 0,-1 0 0 0 0,1-1 1 0 0,-3 8-1 0 0,-4 7 119 0 0,-1-2 3 0 0,0 0-1 0 0,1 1 1 0 0,1 1-1 0 0,0-1 1 0 0,2 2-1 0 0,0-1 1 0 0,-7 37-1 0 0,7-14 112 0 0,1-1 0 0 0,0 78 0 0 0,7-97-211 0 0,0 0 0 0 0,2 1 1 0 0,1-1-1 0 0,1-1 0 0 0,7 24 0 0 0,-9-39-50 0 0,0 1-1 0 0,1 0 0 0 0,0-1 0 0 0,0 0 1 0 0,0 0-1 0 0,0 0 0 0 0,1-1 0 0 0,0 1 0 0 0,0-1 1 0 0,1 0-1 0 0,-1 0 0 0 0,9 4 0 0 0,-2-1-145 0 0,0 0-1 0 0,0-1 1 0 0,1-1-1 0 0,0 0 1 0 0,18 5 0 0 0,6-2-1646 0 0,-14-5-3480 0 0,-21-4 4625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44 824 0 0,'0'0'12660'0'0,"0"-5"-11906"0"0,5-25 409 0 0,-6 30-1118 0 0,0-1 0 0 0,0 0 0 0 0,0 0 1 0 0,0 1-1 0 0,0-1 0 0 0,0 0 0 0 0,0 1 1 0 0,0-1-1 0 0,0 1 0 0 0,0-1 0 0 0,0 1 1 0 0,0 0-1 0 0,0-1 0 0 0,0 1 0 0 0,0 0 0 0 0,0 0 1 0 0,-1 0-1 0 0,1 0 0 0 0,0 0 0 0 0,0 0 1 0 0,0 0-1 0 0,-2 1 0 0 0,-36 0-823 0 0,27 2 734 0 0,-1 1-1 0 0,1 0 0 0 0,0 1 0 0 0,1 0 0 0 0,-1 1 1 0 0,1 0-1 0 0,0 1 0 0 0,0 0 0 0 0,1 1 1 0 0,0 0-1 0 0,1 1 0 0 0,0 0 0 0 0,-11 13 1 0 0,0-2 3 0 0,17-17 34 0 0,1-1 1 0 0,-1 0 0 0 0,1 1 0 0 0,-1 0-1 0 0,1-1 1 0 0,0 1 0 0 0,0 0-1 0 0,-2 4 1 0 0,1-2-28 0 0,1-1 1 0 0,1 0-1 0 0,-1 1 0 0 0,0-1 0 0 0,1 1 1 0 0,0-1-1 0 0,-1 6 0 0 0,2-9 42 0 0,0 1 1 0 0,0-1-1 0 0,0 0 0 0 0,1 1 0 0 0,-1-1 0 0 0,0 0 1 0 0,0 0-1 0 0,1 1 0 0 0,-1-1 0 0 0,1 0 0 0 0,-1 0 0 0 0,1 0 1 0 0,-1 1-1 0 0,1-1 0 0 0,0 0 0 0 0,0 0 0 0 0,0 0 1 0 0,-1 0-1 0 0,1 0 0 0 0,0 0 0 0 0,0-1 0 0 0,0 1 0 0 0,0 0 1 0 0,0 0-1 0 0,1-1 0 0 0,-1 1 0 0 0,0 0 0 0 0,0-1 0 0 0,0 1 1 0 0,1-1-1 0 0,-1 0 0 0 0,3 1 0 0 0,43 9 371 0 0,-35-9-368 0 0,0 1 0 0 0,-1 1 1 0 0,1-1-1 0 0,-1 2 0 0 0,0 0 1 0 0,0 0-1 0 0,0 1 0 0 0,20 12 0 0 0,-19-7 38 0 0,-10-8-23 0 0,0-1 1 0 0,0 0-1 0 0,0 1 0 0 0,-1-1 0 0 0,1 1 0 0 0,-1-1 1 0 0,1 1-1 0 0,-1 0 0 0 0,1-1 0 0 0,-1 1 1 0 0,0 0-1 0 0,0 0 0 0 0,0 0 0 0 0,0 0 0 0 0,0 0 1 0 0,-1 0-1 0 0,1 1 0 0 0,-1-1 0 0 0,1 0 0 0 0,-1 0 1 0 0,0 0-1 0 0,0 1 0 0 0,0-1 0 0 0,0 4 0 0 0,-1-2 90 0 0,0 0 0 0 0,0 0 0 0 0,0 0 0 0 0,0 0-1 0 0,-1 0 1 0 0,1-1 0 0 0,-1 1 0 0 0,0 0-1 0 0,0-1 1 0 0,-1 0 0 0 0,1 1 0 0 0,-1-1 0 0 0,0 0-1 0 0,1 0 1 0 0,-1-1 0 0 0,-1 1 0 0 0,1 0-1 0 0,0-1 1 0 0,0 0 0 0 0,-1 0 0 0 0,0 0 0 0 0,1 0-1 0 0,-6 1 1 0 0,-7 4 31 0 0,-1 0 0 0 0,0-1 0 0 0,-35 7 0 0 0,-47 2-1517 0 0,78-13-2840 0 0,1-2-3685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17 880 0 0,'0'0'14230'0'0,"2"-4"-13726"0"0,4-8-122 0 0,-3 16 133 0 0,-3 28 314 0 0,-1-11-868 0 0,2 14 313 0 0,0-17-160 0 0,-1 1 1 0 0,-1-1 0 0 0,0 0-1 0 0,-7 33 1 0 0,6-41-79 0 0,0-1 0 0 0,2 1 0 0 0,-1-1 0 0 0,1 1 0 0 0,2 14 0 0 0,-1 4 183 0 0,-1-28-190 0 0,1-11 2491 0 0,7-36-2878 0 0,1 33 255 0 0,-3 5 89 0 0,0 0 1 0 0,0 0-1 0 0,1 0 0 0 0,0 1 0 0 0,11-10 0 0 0,-17 16 1 0 0,1 1-1 0 0,-1-1 1 0 0,1 1-1 0 0,-1 0 0 0 0,1-1 1 0 0,0 1-1 0 0,0 0 1 0 0,-1 0-1 0 0,1 0 0 0 0,0 0 1 0 0,0 1-1 0 0,0-1 1 0 0,0 0-1 0 0,0 1 0 0 0,0-1 1 0 0,0 1-1 0 0,0 0 1 0 0,0 0-1 0 0,0 0 0 0 0,0 0 1 0 0,0 0-1 0 0,0 0 1 0 0,0 0-1 0 0,0 1 0 0 0,0-1 1 0 0,0 1-1 0 0,0 0 1 0 0,0-1-1 0 0,0 1 0 0 0,0 0 1 0 0,0 0-1 0 0,-1 0 1 0 0,1 0-1 0 0,0 0 1 0 0,-1 1-1 0 0,1-1 0 0 0,-1 0 1 0 0,1 1-1 0 0,-1-1 1 0 0,2 3-1 0 0,-2-2 16 0 0,0 1-1 0 0,0-1 1 0 0,0 0-1 0 0,-1 1 1 0 0,1-1-1 0 0,-1 0 1 0 0,0 1 0 0 0,1-1-1 0 0,-1 1 1 0 0,0-1-1 0 0,-1 1 1 0 0,1-1 0 0 0,0 1-1 0 0,-1-1 1 0 0,1 0-1 0 0,-1 1 1 0 0,0-1-1 0 0,1 0 1 0 0,-1 1 0 0 0,0-1-1 0 0,-1 0 1 0 0,1 0-1 0 0,0 0 1 0 0,-3 3 0 0 0,-6 17 26 0 0,9-19-30 0 0,0 1 0 0 0,-1-1-1 0 0,1 0 1 0 0,-1 0 0 0 0,0 1 0 0 0,0-1 0 0 0,0 0-1 0 0,-4 4 1 0 0,4-6-32 0 0,0 1-1 0 0,1 0 1 0 0,-1 1-1 0 0,1-1 1 0 0,-1 0 0 0 0,1 0-1 0 0,0 1 1 0 0,0-1-1 0 0,0 0 1 0 0,0 1-1 0 0,0-1 1 0 0,0 1 0 0 0,1 0-1 0 0,-1-1 1 0 0,1 4-1 0 0,43 25-286 0 0,-41-30-104 0 0,25 16 53 0 0,-18-11-2495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0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0 0 0,'0'0'5293'0'0,"-40"0"2780"0"0,36 0-8073 0 0,1 1 0 0 0,0-1 0 0 0,0 1 0 0 0,0 0 0 0 0,-1 0 0 0 0,1 0 0 0 0,0 1 0 0 0,0-1 0 0 0,0 0 0 0 0,1 1 0 0 0,-1 0 0 0 0,0 0 0 0 0,1 0 0 0 0,-1 0 0 0 0,1 0 0 0 0,-1 1 0 0 0,-1 2 0 0 0,-37 52-38 0 0,25-32 50 0 0,1 2 56 0 0,0 1 0 0 0,2 0 1 0 0,1 0-1 0 0,1 2 0 0 0,2-1 0 0 0,-7 33 0 0 0,-4 12 318 0 0,17-60-285 0 0,0 0-1 0 0,2 0 1 0 0,-1 1-1 0 0,2-1 1 0 0,1 22-1 0 0,0-2 85 0 0,-1-30-142 0 0,1-1-1 0 0,-1 1 1 0 0,1 0 0 0 0,0-1-1 0 0,0 1 1 0 0,0-1-1 0 0,1 0 1 0 0,-1 1 0 0 0,1-1-1 0 0,0 0 1 0 0,0 0-1 0 0,0 0 1 0 0,0 0-1 0 0,0 0 1 0 0,1-1 0 0 0,-1 1-1 0 0,1-1 1 0 0,0 1-1 0 0,5 3 1 0 0,-2-3 46 0 0,0 1 1 0 0,0 0-1 0 0,0-1 1 0 0,0-1-1 0 0,1 1 0 0 0,-1-1 1 0 0,1 0-1 0 0,0 0 1 0 0,10 1-1 0 0,-10-2-95 0 0,-1-1-1 0 0,1 1 1 0 0,0-2 0 0 0,0 1 0 0 0,-1-1-1 0 0,1 0 1 0 0,0 0 0 0 0,-1 0 0 0 0,1-1-1 0 0,9-4 1 0 0,18-10-6764 0 0,-29 13 5246 0 0,9-1-6850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2144 0 0,'0'0'16888'0'0,"15"-23"-16258"0"0,73-113 235 0 0,10 15 31 0 0,-75 94-885 0 0,-19 24-66 0 0,-1 0 0 0 0,0 0 1 0 0,0-1-1 0 0,0 1 0 0 0,-1-1 0 0 0,1 1 0 0 0,-1-1 0 0 0,0 0 0 0 0,0 0 0 0 0,2-6 0 0 0,10-7-939 0 0,-6 11-2022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1936 0 0,'0'0'12989'0'0,"13"29"-12131"0"0,82 180 764 0 0,-27-40-1786 0 0,-53-144-1284 0 0,0-12-7286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0,'0'0'11315'0'0,"4"0"-10837"0"0,156 10 4599 0 0,-17 0-4570 0 0,-114-10-3374 0 0,1 0 1 0 0,52-10 0 0 0,-69 7-6680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0 0 0,'0'0'13008'0'0,"2"-17"-12733"0"0,4 20-129 0 0,1 1 1 0 0,-1-1-1 0 0,-1 1 0 0 0,1 0 1 0 0,-1 1-1 0 0,1-1 1 0 0,-1 1-1 0 0,6 8 0 0 0,39 50 924 0 0,-46-57-1010 0 0,6 8 183 0 0,-1 1 1 0 0,-1 0-1 0 0,0 1 0 0 0,9 30 0 0 0,-13-29-95 0 0,-2-1 0 0 0,0 1-1 0 0,-1 0 1 0 0,0 0-1 0 0,-3 26 1 0 0,0 4 64 0 0,1-24-143 0 0,-1-1 0 0 0,-2 1 0 0 0,0 0-1 0 0,-2-1 1 0 0,-11 32 0 0 0,8-27-48 0 0,6-14-46 0 0,-2 0 1 0 0,0 0-1 0 0,0-1 1 0 0,-1 0-1 0 0,-8 13 1 0 0,6-10-488 0 0,-6 7-336 0 0,-3-17-9702 0 0,8-5 4129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0 0 0,'0'0'9071'0'0,"-9"-10"-5065"0"0,12 10-3947 0 0,0 0 0 0 0,0 1 0 0 0,0 0 0 0 0,0 0 0 0 0,0 0 0 0 0,0 0 0 0 0,0 0 0 0 0,0 0 0 0 0,0 1 0 0 0,-1 0 0 0 0,1-1 0 0 0,0 1 0 0 0,-1 0 0 0 0,0 0 0 0 0,4 4-1 0 0,35 45 978 0 0,-13-16-409 0 0,-17-23-482 0 0,-1 2 0 0 0,0-1 0 0 0,-1 1 0 0 0,0 1 0 0 0,-1 0 0 0 0,-1 0 0 0 0,0 0 0 0 0,-1 1 0 0 0,-1 0 0 0 0,0 0-1 0 0,3 26 1 0 0,-2 0 64 0 0,-3 0 0 0 0,-1 1 1 0 0,-5 59-1 0 0,-1-68-117 0 0,-3 0 0 0 0,0-1 0 0 0,-21 56 0 0 0,23-76 15 0 0,0 1 1 0 0,-1-1 0 0 0,-1 0-1 0 0,0 0 1 0 0,-1-1 0 0 0,0 0 0 0 0,-14 14-1 0 0,16-19-372 0 0,0-1-1 0 0,-1 0 1 0 0,0 0 0 0 0,0-1-1 0 0,-13 8 1 0 0,15-10-605 0 0,-1-1-1 0 0,1 1 1 0 0,-1-1 0 0 0,1-1 0 0 0,-1 1 0 0 0,0-1 0 0 0,1 0-1 0 0,-1 0 1 0 0,-8 0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2649 0 0,'0'0'13045'0'0,"25"4"-12869"0"0,121 23 115 0 0,-132-24-325 0 0,10 2-1486 0 0,-11 1-4422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0,'0'0'12392'0'0,"9"17"-11804"0"0,28 51-175 0 0,-26-50-162 0 0,0 0-1 0 0,2-1 0 0 0,18 21 1 0 0,3 3-1439 0 0,-29-31-128 0 0,0 0-3332 0 0,2-5-4876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4153 0 0,'0'0'16001'0'0,"30"0"-16033"0"0,157-3-1837 0 0,-156 3-6442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32 153 808 0 0,'0'0'10353'0'0,"-5"1"-9146"0"0,-21 5 4784 0 0,60-6-5330 0 0,-14 0-377 0 0,7 1-42 0 0,1-1 1 0 0,-1-2 0 0 0,1 0 0 0 0,-1-2 0 0 0,48-13-1 0 0,4-21 147 0 0,-71 34-349 0 0,-5 3-37 0 0,0-1 1 0 0,-1 0 0 0 0,1 0-1 0 0,0 0 1 0 0,-1 0 0 0 0,0 0-1 0 0,1-1 1 0 0,-1 1 0 0 0,0-1-1 0 0,0 1 1 0 0,-1-1 0 0 0,1 0-1 0 0,0 1 1 0 0,-1-1 0 0 0,0 0-1 0 0,1 0 1 0 0,0-6 0 0 0,-2 7-24 0 0,0 1 0 0 0,0-1 0 0 0,0 1 0 0 0,0-1 0 0 0,0 1 0 0 0,0-1 0 0 0,0 1 0 0 0,-1-1 0 0 0,1 1 0 0 0,-1-1 1 0 0,1 1-1 0 0,-1 0 0 0 0,1-1 0 0 0,-1 1 0 0 0,0-1 0 0 0,0 1 0 0 0,0 0 0 0 0,1 0 0 0 0,-1 0 0 0 0,-1-1 0 0 0,1 1 0 0 0,0 0 0 0 0,0 0 1 0 0,0 0-1 0 0,0 1 0 0 0,-1-1 0 0 0,1 0 0 0 0,0 0 0 0 0,-1 1 0 0 0,1-1 0 0 0,-1 1 0 0 0,1-1 0 0 0,-1 1 0 0 0,1-1 0 0 0,-1 1 0 0 0,1 0 0 0 0,-1 0 1 0 0,1 0-1 0 0,-3 0 0 0 0,-6-2-18 0 0,-1 1 1 0 0,1 0-1 0 0,-1 1 1 0 0,1 0 0 0 0,-1 1-1 0 0,1 0 1 0 0,-1 0-1 0 0,1 1 1 0 0,0 0 0 0 0,0 1-1 0 0,0 1 1 0 0,0-1-1 0 0,0 1 1 0 0,0 1 0 0 0,1 0-1 0 0,0 0 1 0 0,0 1-1 0 0,-8 7 1 0 0,-13 9 32 0 0,21-15 13 0 0,0-1 0 0 0,0 1 0 0 0,0 1 0 0 0,1-1 0 0 0,-11 16 0 0 0,10-11 2 0 0,2 0-1 0 0,0 1 1 0 0,0-1 0 0 0,1 2 0 0 0,1-1 0 0 0,0 1 0 0 0,0 0 0 0 0,2 0 0 0 0,0 0 0 0 0,0 0 0 0 0,2 0 0 0 0,0 1 0 0 0,0-1 0 0 0,1 1 0 0 0,1-1 0 0 0,0 1 0 0 0,1-1 0 0 0,1 0-1 0 0,0 1 1 0 0,1-2 0 0 0,10 25 0 0 0,-11-33 2 0 0,0 0-1 0 0,0 0 1 0 0,0-1 0 0 0,1 1-1 0 0,0-1 1 0 0,0 0-1 0 0,0 0 1 0 0,0 0 0 0 0,1 0-1 0 0,-1-1 1 0 0,1 0-1 0 0,0 0 1 0 0,7 3 0 0 0,1 1 63 0 0,1-1 1 0 0,0-1 0 0 0,29 8 0 0 0,-12-9-126 0 0,1-2 0 0 0,0 0 0 0 0,47-5 1 0 0,-55 1-142 0 0,61-8-2782 0 0,-32 0-4405 0 0,-35 3-2355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44 0 0 0,'0'0'13970'0'0,"1"-4"-13148"0"0,3-19 1124 0 0,-4 22-1790 0 0,-26-12-80 0 0,20 12-153 0 0,0 0 1 0 0,-1 1-1 0 0,1 0 0 0 0,-1 0 0 0 0,1 1 0 0 0,-1-1 1 0 0,1 1-1 0 0,0 1 0 0 0,0-1 0 0 0,-1 1 0 0 0,1 0 1 0 0,0 1-1 0 0,1-1 0 0 0,-1 1 0 0 0,0 0 0 0 0,1 1 1 0 0,0 0-1 0 0,-1-1 0 0 0,1 1 0 0 0,1 1 0 0 0,-1-1 1 0 0,1 1-1 0 0,0 0 0 0 0,0 0 0 0 0,0 0 0 0 0,-4 9 1 0 0,7-12 58 0 0,0 0 1 0 0,0 0-1 0 0,0 0 1 0 0,1 0-1 0 0,-1 1 1 0 0,1-1 0 0 0,-1 0-1 0 0,1 1 1 0 0,0-1-1 0 0,0 0 1 0 0,0 0 0 0 0,0 1-1 0 0,1-1 1 0 0,-1 0-1 0 0,1 1 1 0 0,-1-1-1 0 0,1 0 1 0 0,0 0 0 0 0,0 0-1 0 0,0 0 1 0 0,0 0-1 0 0,0 0 1 0 0,0 0 0 0 0,0 0-1 0 0,1 0 1 0 0,-1 0-1 0 0,1-1 1 0 0,-1 1 0 0 0,4 2-1 0 0,9 16-86 0 0,-8-14 118 0 0,-1-1 0 0 0,1 0 1 0 0,0 0-1 0 0,1 0 0 0 0,-1-1 0 0 0,1 0 1 0 0,0 0-1 0 0,0-1 0 0 0,0 0 0 0 0,1 0 1 0 0,8 2-1 0 0,-5-1 1 0 0,11 4 47 0 0,-5-3-1 0 0,0 2 0 0 0,-1 0 1 0 0,0 0-1 0 0,0 2 0 0 0,-1 0 1 0 0,20 15-1 0 0,-34-23-12 0 0,0 0 0 0 0,0-1 1 0 0,0 2-1 0 0,-1-1 0 0 0,1 0 0 0 0,0 0 0 0 0,0 0 0 0 0,-1 0 0 0 0,1 0 0 0 0,-1 1 1 0 0,1-1-1 0 0,-1 0 0 0 0,1 0 0 0 0,-1 1 0 0 0,0-1 0 0 0,1 0 0 0 0,-1 1 1 0 0,0-1-1 0 0,0 1 0 0 0,0-1 0 0 0,0 0 0 0 0,-1 1 0 0 0,1-1 0 0 0,0 0 0 0 0,0 1 1 0 0,-1-1-1 0 0,1 0 0 0 0,-1 0 0 0 0,1 1 0 0 0,-1-1 0 0 0,1 0 0 0 0,-2 2 0 0 0,-28 30 1700 0 0,19-26-1678 0 0,0-1 0 0 0,0-1 0 0 0,-1 1 0 0 0,1-2 0 0 0,-1 0 0 0 0,0 0-1 0 0,0-1 1 0 0,-1 0 0 0 0,1-1 0 0 0,0-1 0 0 0,-17 1 0 0 0,-39 7-3710 0 0,45-6-4435 0 0,13-3 619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2000 0 0,'0'0'8973'0'0,"1"-4"-8058"0"0,-1 3-638 0 0,9-26 8577 0 0,29 15-8476 0 0,37 3 156 0 0,120 1 0 0 0,29-2-42 0 0,137-31 80 0 0,-140 22-391 0 0,323 15-1 0 0,-270 7 3 0 0,298 10 523 0 0,-517-13-679 0 0,27-1-26 0 0,155 18 0 0 0,-148-7 234 0 0,159-4 1 0 0,-188-6-243 0 0,52 16 92 0 0,-15-12 289 0 0,-108-9-2583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263 135 0 0 0,'-4'0'19012'0'0,"29"0"-18708"0"0,1 0 0 0 0,0-2-1 0 0,-1-1 1 0 0,50-12 0 0 0,-73 15-278 0 0,0-1-1 0 0,0 1 1 0 0,0-1 0 0 0,0 0 0 0 0,0 1-1 0 0,0-1 1 0 0,0 0 0 0 0,-1 0-1 0 0,1-1 1 0 0,0 1 0 0 0,0 0-1 0 0,-1 0 1 0 0,1-1 0 0 0,-1 1-1 0 0,1-1 1 0 0,-1 0 0 0 0,0 1 0 0 0,0-1-1 0 0,1 0 1 0 0,-1 0 0 0 0,0 0-1 0 0,-1 0 1 0 0,1 0 0 0 0,0 0-1 0 0,0 0 1 0 0,-1 0 0 0 0,1 0-1 0 0,-1 0 1 0 0,0 0 0 0 0,0 0 0 0 0,0 0-1 0 0,0 0 1 0 0,0 0 0 0 0,0 0-1 0 0,0-1 1 0 0,-1 1 0 0 0,1 0-1 0 0,-1 0 1 0 0,1 0 0 0 0,-1 0-1 0 0,0 0 1 0 0,0 0 0 0 0,0 0 0 0 0,0 1-1 0 0,0-1 1 0 0,0 0 0 0 0,-1 0-1 0 0,-2-2 1 0 0,1 1-66 0 0,-1 0 0 0 0,0 0 0 0 0,0 0 1 0 0,0 0-1 0 0,-1 0 0 0 0,1 1 0 0 0,-1 0 0 0 0,1 0 0 0 0,-1 0 1 0 0,0 1-1 0 0,1-1 0 0 0,-1 1 0 0 0,0 0 0 0 0,0 1 1 0 0,0-1-1 0 0,0 1 0 0 0,0 0 0 0 0,0 0 0 0 0,0 1 0 0 0,0-1 1 0 0,0 1-1 0 0,0 0 0 0 0,0 0 0 0 0,-9 4 0 0 0,-7 4-42 0 0,0 1 0 0 0,1 0 0 0 0,0 2 1 0 0,-20 14-1 0 0,30-19 109 0 0,-8 7-46 0 0,2 0-1 0 0,-1 1 0 0 0,2 0 0 0 0,0 2 0 0 0,1 0 0 0 0,0 0 0 0 0,1 1 1 0 0,-11 23-1 0 0,-20 65 14 0 0,41-95 6 0 0,0 1 1 0 0,0 0-1 0 0,1 0 0 0 0,1 0 0 0 0,0 1 0 0 0,1-1 0 0 0,1 21 0 0 0,0-6-14 0 0,-1-21 35 0 0,0-1 1 0 0,0 1-1 0 0,0 0 1 0 0,1-1-1 0 0,0 1 0 0 0,0-1 1 0 0,0 1-1 0 0,1-1 0 0 0,0 0 1 0 0,0 1-1 0 0,0-1 1 0 0,1 0-1 0 0,0 0 0 0 0,0 0 1 0 0,0-1-1 0 0,0 1 0 0 0,1-1 1 0 0,0 0-1 0 0,0 0 1 0 0,0 0-1 0 0,0 0 0 0 0,1-1 1 0 0,-1 1-1 0 0,1-1 0 0 0,0 0 1 0 0,0-1-1 0 0,0 1 1 0 0,0-1-1 0 0,0 0 0 0 0,1 0 1 0 0,-1-1-1 0 0,1 0 0 0 0,-1 0 1 0 0,11 1-1 0 0,3 0 55 0 0,1-2 0 0 0,0 0 0 0 0,0-1 0 0 0,-1-1 0 0 0,1 0 1 0 0,-1-2-1 0 0,23-7 0 0 0,129-51-3342 0 0,-131 46 571 0 0,-11 4-2805 0 0,-12 4-4611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44 2000 0 0,'0'0'12951'0'0,"3"-6"-12483"0"0,0 3-370 0 0,-2 2-67 0 0,1-1-1 0 0,-1 1 1 0 0,0-1 0 0 0,0 0-1 0 0,0 1 1 0 0,0-1-1 0 0,0 0 1 0 0,0 1 0 0 0,0-1-1 0 0,0 0 1 0 0,-1 0 0 0 0,1 0-1 0 0,-1-3 1 0 0,0 4-47 0 0,-1 1 0 0 0,-1-1-1 0 0,1 0 1 0 0,0 0 0 0 0,0 1-1 0 0,0-1 1 0 0,0 1 0 0 0,0-1 0 0 0,-1 1-1 0 0,1 0 1 0 0,0-1 0 0 0,0 1-1 0 0,-1 0 1 0 0,1 0 0 0 0,0 0 0 0 0,-1 0-1 0 0,1 0 1 0 0,0 0 0 0 0,0 0-1 0 0,-1 0 1 0 0,0 1 0 0 0,-34 3-642 0 0,20 2 590 0 0,0 0 1 0 0,0 2-1 0 0,1-1 1 0 0,0 2-1 0 0,1 0 0 0 0,0 1 1 0 0,0 0-1 0 0,-13 15 1 0 0,24-23 47 0 0,1 0-1 0 0,0 0 1 0 0,0 1 0 0 0,0-1 0 0 0,0 1 0 0 0,0-1 0 0 0,0 1 0 0 0,1 0-1 0 0,-1-1 1 0 0,1 1 0 0 0,0 0 0 0 0,0 0 0 0 0,0 0 0 0 0,0 0 0 0 0,0 1-1 0 0,1-1 1 0 0,-1 0 0 0 0,1 0 0 0 0,0 0 0 0 0,0 4 0 0 0,1-2 29 0 0,1-1 0 0 0,-1 0 0 0 0,0-1 1 0 0,1 1-1 0 0,0 0 0 0 0,0 0 0 0 0,0-1 0 0 0,1 1 1 0 0,-1-1-1 0 0,1 0 0 0 0,0 1 0 0 0,-1-1 0 0 0,6 4 1 0 0,11 7 86 0 0,0-1 1 0 0,0-1-1 0 0,1 0 1 0 0,32 12-1 0 0,-36-16-138 0 0,-13-7 80 0 0,4 2-58 0 0,1 1 1 0 0,-1 0-1 0 0,0 0 0 0 0,0 1 0 0 0,7 5 1 0 0,-13-9 54 0 0,0 0 0 0 0,0 0 0 0 0,0 0 0 0 0,0 0 0 0 0,0 1 0 0 0,-1-1 0 0 0,1 0-1 0 0,0 0 1 0 0,0 0 0 0 0,-1 1 0 0 0,1-1 0 0 0,-1 0 0 0 0,1 1 0 0 0,-1-1 0 0 0,0 1 0 0 0,1-1 0 0 0,-1 0 0 0 0,0 1 0 0 0,0-1 0 0 0,0 1 0 0 0,0-1 0 0 0,0 1 0 0 0,0-1 0 0 0,-1 0 0 0 0,1 1 0 0 0,0-1 0 0 0,-1 1 0 0 0,1-1 0 0 0,-1 0 0 0 0,1 1 0 0 0,-1-1 0 0 0,0 0 0 0 0,1 0 0 0 0,-1 0 0 0 0,-2 3 0 0 0,-2 1 97 0 0,0-1 0 0 0,0 1 0 0 0,-1-1 0 0 0,1 0 1 0 0,-1 0-1 0 0,0-1 0 0 0,-12 6 0 0 0,-49 18 313 0 0,63-25-424 0 0,-18 6 77 0 0,-1-1 0 0 0,0 0 0 0 0,0-2 0 0 0,-31 3 0 0 0,-8-10-5591 0 0,57 1 1404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41 0 0 0,'0'0'14366'0'0,"-6"-7"-14052"0"0,-17-21-67 0 0,22 28-230 0 0,1-1 0 0 0,-1 0-1 0 0,0 1 1 0 0,0-1 0 0 0,0 1 0 0 0,0 0-1 0 0,0-1 1 0 0,0 1 0 0 0,1 0-1 0 0,-1-1 1 0 0,0 1 0 0 0,0 0 0 0 0,0 0-1 0 0,0 0 1 0 0,0 0 0 0 0,0 0 0 0 0,0 0-1 0 0,0 0 1 0 0,0 0 0 0 0,0 0-1 0 0,0 1 1 0 0,0-1 0 0 0,0 0 0 0 0,0 0-1 0 0,0 1 1 0 0,0-1 0 0 0,1 1 0 0 0,-1-1-1 0 0,0 1 1 0 0,0-1 0 0 0,0 1-1 0 0,1 0 1 0 0,-2 0 0 0 0,-18 19 70 0 0,5 2 89 0 0,1 0 0 0 0,0 1 0 0 0,2 0-1 0 0,1 1 1 0 0,-11 37 0 0 0,7-9 245 0 0,-14 89 0 0 0,25-120-369 0 0,2 0 1 0 0,1 43-1 0 0,1-58-46 0 0,0 0 0 0 0,1 1 1 0 0,0-1-1 0 0,0 0 0 0 0,1 1 0 0 0,0-1 0 0 0,0 0 0 0 0,0 0 0 0 0,1 0 0 0 0,-1 0 1 0 0,2-1-1 0 0,-1 1 0 0 0,0-1 0 0 0,7 7 0 0 0,-7-9-80 0 0,0 0-1 0 0,0 0 0 0 0,0 0 1 0 0,1 0-1 0 0,-1-1 1 0 0,1 1-1 0 0,0-1 0 0 0,0 0 1 0 0,0 0-1 0 0,0-1 0 0 0,0 1 1 0 0,0-1-1 0 0,0 0 1 0 0,0 0-1 0 0,9 1 0 0 0,26-1-9081 0 0,-26-1 1777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5993 0 0,'0'0'15298'0'0,"29"-25"-15075"0"0,91-80-54 0 0,-70 65 26 0 0,67-42 0 0 0,-34 25-314 0 0,-37 15-1820 0 0,-32 23-6524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3705 0 0,'0'0'12448'0'0,"6"28"-11748"0"0,46 179 703 0 0,-45-185-1426 0 0,0-1 0 0 0,2 0 0 0 0,1 0-1 0 0,1-1 1 0 0,21 32 0 0 0,-20-36-1058 0 0,3 7-2074 0 0,-8-7-2926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4193 0 0,'0'0'13962'0'0,"19"0"-13213"0"0,-16 0-746 0 0,177-12 2074 0 0,1-3-680 0 0,-106 10-3841 0 0,1-2-7335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9058 0 0,'0'0'8674'0'0,"-7"89"-8530"0"0,7-75-80 0 0,0 0-40 0 0,0 3-120 0 0,-3 1-392 0 0,3-5-1705 0 0,0-2-8865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3849 0 0,'0'0'13011'0'0,"28"32"-12241"0"0,89 100-95 0 0,-108-122-535 0 0,0 1 0 0 0,0-1 1 0 0,-1 2-1 0 0,-1-1 0 0 0,0 1 0 0 0,-1 0 0 0 0,0 0 0 0 0,7 19 0 0 0,4 12 222 0 0,-10-27-306 0 0,0 1 0 0 0,-1-1 0 0 0,-1 1 0 0 0,0 1 0 0 0,-2-1 0 0 0,0 1 0 0 0,0-1-1 0 0,-2 1 1 0 0,0 0 0 0 0,-1 0 0 0 0,-4 27 0 0 0,0-34-89 0 0,1 0 0 0 0,-2 1 0 0 0,1-2 1 0 0,-2 1-1 0 0,1 0 0 0 0,-1-1 0 0 0,-14 17 0 0 0,-60 60-1165 0 0,45-51-216 0 0,-35 26-6563 0 0,45-44-1770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7754 0 0,'0'0'4982'0'0,"-7"32"-4063"0"0,-1-2-636 0 0,-30 175 1802 0 0,8 13-252 0 0,27-192-1888 0 0,-2 47 430 0 0,4-69-521 0 0,1 1 0 0 0,0-1 0 0 0,1 1 0 0 0,-1-1 0 0 0,1 1 0 0 0,0-1 0 0 0,0 1 0 0 0,1-1 0 0 0,-1 0 0 0 0,1 1 0 0 0,4 6 0 0 0,10-2-5682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2385 0 0,'0'0'14813'0'0,"10"-7"-14274"0"0,1 1-194 0 0,0-1 0 0 0,0 1 0 0 0,0 1 0 0 0,1 0 0 0 0,0 1 0 0 0,0 0-1 0 0,21-4 1 0 0,43-1 413 0 0,-1 3 0 0 0,103 6 0 0 0,-104 14-1340 0 0,-55-9-2733 0 0,-1-2-4420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4225 0 0,'0'0'11445'0'0,"0"31"-10578"0"0,1 11-599 0 0,8 139 968 0 0,-2-99-867 0 0,2 21-884 0 0,-6-35-6982 0 0,-3-54-2421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0 0 0,'0'0'13133'0'0,"34"13"-8267"0"0,-20-14-4512 0 0,0 0 1 0 0,0-1 0 0 0,-1-1 0 0 0,1 0 0 0 0,-1-1 0 0 0,0-1 0 0 0,0 1 0 0 0,0-2 0 0 0,23-14 0 0 0,-12 5-351 0 0,0-1 0 0 0,-1-2 0 0 0,37-35-1 0 0,-59 52-37 0 0,0 0 1 0 0,0 0-1 0 0,0 1 0 0 0,0-1 0 0 0,0 0 0 0 0,0 0 0 0 0,-1 0 0 0 0,1 0 0 0 0,0 0 0 0 0,0 0 1 0 0,-1 0-1 0 0,1-1 0 0 0,0 1 0 0 0,-1 0 0 0 0,1 0 0 0 0,-1 0 0 0 0,0-1 0 0 0,1 1 1 0 0,-1 0-1 0 0,0 0 0 0 0,0-1 0 0 0,0 1 0 0 0,0 0 0 0 0,0-1 0 0 0,0 1 0 0 0,0 0 0 0 0,0 0 1 0 0,0-1-1 0 0,-1 1 0 0 0,1 0 0 0 0,0-1 0 0 0,-1 1 0 0 0,1 0 0 0 0,-1 0 0 0 0,-1-2 1 0 0,0 1-118 0 0,0 1 1 0 0,0-1-1 0 0,0 1 1 0 0,0-1-1 0 0,0 1 1 0 0,-1 0-1 0 0,1 0 1 0 0,0 0-1 0 0,-1 0 1 0 0,1 1-1 0 0,-1-1 1 0 0,1 0-1 0 0,-1 1 1 0 0,0 0-1 0 0,1 0 1 0 0,-4 0-1 0 0,-8 1 132 0 0,0 0-1 0 0,1 2 1 0 0,0 0 0 0 0,-1 0-1 0 0,1 1 1 0 0,0 1 0 0 0,1 0-1 0 0,-1 1 1 0 0,1 0-1 0 0,0 1 1 0 0,0 0 0 0 0,1 1-1 0 0,0 0 1 0 0,1 1 0 0 0,0 0-1 0 0,0 1 1 0 0,0 0 0 0 0,2 0-1 0 0,-1 1 1 0 0,1 0-1 0 0,1 1 1 0 0,-12 23 0 0 0,13-20 153 0 0,1 0 1 0 0,0 0 0 0 0,1 0-1 0 0,1 0 1 0 0,0 1 0 0 0,1 0 0 0 0,0 31-1 0 0,3-38-74 0 0,-1-1-1 0 0,1 1 0 0 0,1-1 0 0 0,0 1 1 0 0,0-1-1 0 0,1 0 0 0 0,-1 1 1 0 0,2-1-1 0 0,-1-1 0 0 0,1 1 1 0 0,1 0-1 0 0,-1-1 0 0 0,1 0 1 0 0,1 0-1 0 0,-1-1 0 0 0,9 9 0 0 0,-7-9-8 0 0,0 0-1 0 0,1 0 1 0 0,0-1-1 0 0,0 0 0 0 0,0-1 1 0 0,1 1-1 0 0,0-1 0 0 0,0-1 1 0 0,0 0-1 0 0,17 4 0 0 0,32-1-1572 0 0,1-5-4926 0 0,-56-1 5975 0 0,10 0-9623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 0 0 0,'1'-5'20920'0'0,"-2"4"-21836"0"0,-10 1 817 0 0,0 1-1 0 0,1 1 0 0 0,-1-1 0 0 0,0 2 1 0 0,1-1-1 0 0,0 2 0 0 0,0-1 1 0 0,0 1-1 0 0,0 1 0 0 0,0 0 0 0 0,1 0 1 0 0,0 1-1 0 0,0 0 0 0 0,1 0 1 0 0,-1 1-1 0 0,-10 12 0 0 0,16-16 92 0 0,1-1-1 0 0,-1 1 0 0 0,1-1 0 0 0,0 1 1 0 0,0 0-1 0 0,0 0 0 0 0,0 0 1 0 0,0 0-1 0 0,1 0 0 0 0,-1 1 1 0 0,1-1-1 0 0,0 0 0 0 0,0 1 1 0 0,0-1-1 0 0,1 1 0 0 0,-1-1 0 0 0,1 1 1 0 0,-1-1-1 0 0,1 1 0 0 0,1-1 1 0 0,-1 1-1 0 0,0-1 0 0 0,1 1 1 0 0,1 4-1 0 0,0-4 52 0 0,0-1 0 0 0,1 1 0 0 0,0-1 0 0 0,0 0-1 0 0,0 0 1 0 0,0 0 0 0 0,0-1 0 0 0,0 1 0 0 0,1 0 0 0 0,-1-1 0 0 0,1 0 0 0 0,0 0 0 0 0,-1 0 0 0 0,8 2 0 0 0,11 8 137 0 0,-8-5-100 0 0,0 0 0 0 0,0 0-1 0 0,0-2 1 0 0,22 6 0 0 0,-17-5-27 0 0,0 0 0 0 0,31 16-1 0 0,-42-18-59 0 0,-1 1-1 0 0,0-1 0 0 0,0 1 1 0 0,11 11-1 0 0,-17-15 16 0 0,0 0 0 0 0,0 0 0 0 0,0 0 0 0 0,0-1 0 0 0,0 1 0 0 0,-1 0 0 0 0,1 0 0 0 0,0 0 0 0 0,0 0 0 0 0,-1 0 0 0 0,1 0 0 0 0,-1 1 0 0 0,1-1 0 0 0,-1 0 0 0 0,1 0 0 0 0,-1 0 0 0 0,0 0 0 0 0,1 2 0 0 0,-2-1 41 0 0,0-1 0 0 0,0 0 1 0 0,0 1-1 0 0,0-1 0 0 0,0 1 1 0 0,0-1-1 0 0,0 0 0 0 0,0 0 1 0 0,-1 0-1 0 0,1 0 1 0 0,0 0-1 0 0,-1 0 0 0 0,1 0 1 0 0,-2 1-1 0 0,-11 5 123 0 0,1 0-1 0 0,-1-1 1 0 0,0 0-1 0 0,0-1 1 0 0,-1-1 0 0 0,-26 5-1 0 0,-93 7-32 0 0,52-15-709 0 0,49-1-5847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16 2841 0 0,'0'0'15230'0'0,"-12"-3"-15120"0"0,-34-9-47 0 0,42 12-58 0 0,1 0 1 0 0,-1 0-1 0 0,1 0 0 0 0,-1 0 0 0 0,0 1 1 0 0,1 0-1 0 0,-1-1 0 0 0,1 1 1 0 0,0 0-1 0 0,-1 1 0 0 0,1-1 1 0 0,0 1-1 0 0,0 0 0 0 0,0-1 1 0 0,0 1-1 0 0,0 0 0 0 0,-3 3 0 0 0,-4 2 24 0 0,-11 5 95 0 0,2 1 0 0 0,0 1-1 0 0,1 1 1 0 0,0 0 0 0 0,-25 28 0 0 0,36-34-1 0 0,0-1 0 0 0,1 1 0 0 0,0 0 0 0 0,0 1 0 0 0,1-1 0 0 0,0 1 0 0 0,1 0 0 0 0,0 0 0 0 0,1 1-1 0 0,0-1 1 0 0,0 1 0 0 0,1 0 0 0 0,1 0 0 0 0,-1 13 0 0 0,2-13-33 0 0,-1-5-48 0 0,1 0-1 0 0,-1 0 1 0 0,1 0-1 0 0,1-1 1 0 0,-1 1 0 0 0,1 0-1 0 0,0 0 1 0 0,1 0-1 0 0,-1 0 1 0 0,1-1-1 0 0,0 1 1 0 0,1-1 0 0 0,-1 1-1 0 0,6 8 1 0 0,1-6 41 0 0,0 0 0 0 0,0-1 0 0 0,0 1 1 0 0,1-2-1 0 0,0 1 0 0 0,0-1 1 0 0,1-1-1 0 0,0 0 0 0 0,0-1 0 0 0,16 5 1 0 0,44 5-2308 0 0,3-11-7855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9266 0 0,'0'0'10844'0'0,"28"-23"-10195"0"0,181-150 523 0 0,-37 55-369 0 0,-114 82-896 0 0,89-74-1 0 0,-135 100-458 0 0,7-6-638 0 0,-9 3-7892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5417 0 0,'0'0'12752'0'0,"17"31"-12174"0"0,85 153 159 0 0,-62-111-278 0 0,-15-30-522 0 0,-1 1-1 0 0,18 53 0 0 0,-34-65-765 0 0,-1-3-6023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48 0 0,'0'0'17936'0'0,"16"-1"-17016"0"0,405-24 4196 0 0,-273 13-8507 0 0,-3-1-7460 0 0,-127 12 1073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2401 0 0,'0'0'15119'0'0,"-9"1"-10816"0"0,12-3-3997 0 0,1-1 0 0 0,-1 0 0 0 0,-1 0 0 0 0,1-1-1 0 0,0 1 1 0 0,-1-1 0 0 0,4-5 0 0 0,0 0 1 0 0,203-261 1603 0 0,-180 233-1901 0 0,-27 34-86 0 0,3-4-474 0 0,0 1 0 0 0,1 0 1 0 0,11-10-1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32 0 0,'0'0'12127'0'0,"18"31"-10779"0"0,53 102-261 0 0,-65-123-915 0 0,-2 0 1 0 0,1 0 0 0 0,-1 0 0 0 0,-1 1-1 0 0,0-1 1 0 0,0 1 0 0 0,-1 0-1 0 0,0-1 1 0 0,-1 1 0 0 0,0 0-1 0 0,-1 0 1 0 0,-1 15 0 0 0,0 9 192 0 0,-1-10-215 0 0,0 1 0 0 0,-1-1 0 0 0,-2 0 0 0 0,0 0 0 0 0,-2-1 0 0 0,-1 1 0 0 0,-1-2 0 0 0,-14 30-1 0 0,-40 62-857 0 0,-7-7-3582 0 0,43-67 1148 0 0,9-9-6655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46 0 0 0,'0'0'1759'0'0,"0"-4"-1748"0"0,0-37 3375 0 0,3 53 6117 0 0,9 41-8896 0 0,-13-38-570 0 0,0 1 0 0 0,-1-1 0 0 0,-1 1 0 0 0,-1-1 0 0 0,0 0-1 0 0,0 0 1 0 0,-2 0 0 0 0,0-1 0 0 0,0 0 0 0 0,-2 0 0 0 0,1 0 0 0 0,-19 23 0 0 0,12-20-3051 0 0,-1 0-1 0 0,-24 22 1 0 0,30-35-3689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426 126 1056 0 0,'0'0'15233'0'0,"3"-13"-14640"0"0,10-39-55 0 0,-13 50-459 0 0,0 0 0 0 0,0 0 1 0 0,0 0-1 0 0,0 0 1 0 0,0 0-1 0 0,0 0 0 0 0,-1 0 1 0 0,1 0-1 0 0,-1 0 1 0 0,1 0-1 0 0,-1 0 0 0 0,0 0 1 0 0,0 0-1 0 0,0 1 0 0 0,0-1 1 0 0,0 0-1 0 0,0 0 1 0 0,0 1-1 0 0,-1-1 0 0 0,1 1 1 0 0,-1-1-1 0 0,1 1 1 0 0,-1 0-1 0 0,1 0 0 0 0,-1-1 1 0 0,0 1-1 0 0,1 0 0 0 0,-3 0 1 0 0,1-1 42 0 0,1 1-161 0 0,-1-1 0 0 0,1 1-1 0 0,-1 0 1 0 0,0 0 0 0 0,1 0 0 0 0,-1 1-1 0 0,0-1 1 0 0,0 0 0 0 0,0 1 0 0 0,1 0-1 0 0,-1 0 1 0 0,0 0 0 0 0,0 0 0 0 0,0 0 0 0 0,1 1-1 0 0,-1-1 1 0 0,0 1 0 0 0,0 0 0 0 0,1-1-1 0 0,-1 1 1 0 0,0 1 0 0 0,1-1 0 0 0,-1 0-1 0 0,1 1 1 0 0,-1-1 0 0 0,1 1 0 0 0,0-1-1 0 0,0 1 1 0 0,0 0 0 0 0,0 0 0 0 0,-3 3-1 0 0,-7 9-170 0 0,0 0 0 0 0,1 0 0 0 0,-16 27 0 0 0,17-25 179 0 0,6-7-21 0 0,0 0 0 0 0,1 0 0 0 0,0 1 0 0 0,1-1-1 0 0,0 1 1 0 0,0-1 0 0 0,1 1 0 0 0,0 0 0 0 0,2 15 0 0 0,-1-23 46 0 0,0 0 0 0 0,1 0 1 0 0,-1 1-1 0 0,1-1 0 0 0,-1 0 1 0 0,1 0-1 0 0,0 0 0 0 0,0 0 1 0 0,0 0-1 0 0,0 0 0 0 0,1 0 1 0 0,-1 0-1 0 0,0 0 0 0 0,1 0 1 0 0,2 2-1 0 0,34 26-134 0 0,-2 2 53 0 0,-34-30 118 0 0,0 0 0 0 0,-1 1 0 0 0,1-1 0 0 0,-1 1-1 0 0,0-1 1 0 0,0 1 0 0 0,0 0 0 0 0,0 0 0 0 0,0-1-1 0 0,-1 1 1 0 0,1 0 0 0 0,-1 0 0 0 0,1 0 0 0 0,-1-1-1 0 0,0 1 1 0 0,0 0 0 0 0,-1 0 0 0 0,1 0 0 0 0,-1 0 0 0 0,1 0-1 0 0,-1-1 1 0 0,0 1 0 0 0,0 0 0 0 0,0-1 0 0 0,0 1-1 0 0,0 0 1 0 0,-1-1 0 0 0,-2 3 0 0 0,0 1 57 0 0,0 0 1 0 0,-1-1-1 0 0,0 0 1 0 0,0 0-1 0 0,0-1 1 0 0,-1 1-1 0 0,0-1 1 0 0,1 0-1 0 0,-2-1 1 0 0,-8 5-1 0 0,-3-1 28 0 0,-1 0-1 0 0,0-2 1 0 0,0 0-1 0 0,-1-1 1 0 0,0-1-1 0 0,-36 0 1 0 0,18-2-3311 0 0,1-1-3509 0 0,26 0 4037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67 1840 0 0,'0'0'18163'0'0,"0"-6"-17700"0"0,0-35 1034 0 0,-3 39-1498 0 0,0 1-1 0 0,0 0 0 0 0,0 0 1 0 0,-1 0-1 0 0,1 0 1 0 0,0 1-1 0 0,-1-1 0 0 0,1 1 1 0 0,0 0-1 0 0,0 0 0 0 0,-1 0 1 0 0,-4 1-1 0 0,5-1-25 0 0,-4 0-22 0 0,1 1 1 0 0,-1 0-1 0 0,1 0 0 0 0,-1 1 0 0 0,1 0 0 0 0,-1 0 0 0 0,1 0 0 0 0,0 1 0 0 0,0 0 1 0 0,0 0-1 0 0,0 1 0 0 0,1-1 0 0 0,0 1 0 0 0,-7 6 0 0 0,5-3-2 0 0,0 0-1 0 0,0 0 0 0 0,0 1 1 0 0,1 0-1 0 0,0 0 0 0 0,1 1 1 0 0,0 0-1 0 0,0 0 0 0 0,-4 10 1 0 0,7-13 21 0 0,0 0 0 0 0,0 0 0 0 0,1 1 1 0 0,0-1-1 0 0,0 1 0 0 0,1-1 0 0 0,-1 1 0 0 0,1-1 1 0 0,1 1-1 0 0,-1-1 0 0 0,1 1 0 0 0,0-1 0 0 0,1 0 1 0 0,2 9-1 0 0,-2-11 45 0 0,-1 0 1 0 0,1 0 0 0 0,0-1 0 0 0,0 1-1 0 0,1-1 1 0 0,-1 1 0 0 0,1-1-1 0 0,-1 0 1 0 0,1 0 0 0 0,0 0-1 0 0,0 0 1 0 0,1-1 0 0 0,-1 1-1 0 0,0-1 1 0 0,1 0 0 0 0,0 0-1 0 0,-1 0 1 0 0,1-1 0 0 0,0 1-1 0 0,0-1 1 0 0,0 0 0 0 0,0 0-1 0 0,6 1 1 0 0,2-1 75 0 0,0-1 1 0 0,-1 0-1 0 0,1-1 0 0 0,-1 0 1 0 0,1 0-1 0 0,-1-1 1 0 0,1-1-1 0 0,-1 0 0 0 0,0-1 1 0 0,0 0-1 0 0,0-1 0 0 0,-1 0 1 0 0,0 0-1 0 0,11-8 0 0 0,-10 6-27 0 0,0-1 0 0 0,-1-1 1 0 0,0 1-1 0 0,0-1 0 0 0,-1-1 0 0 0,0 0 0 0 0,-1 0 0 0 0,0-1 0 0 0,-1 0 0 0 0,0 0 0 0 0,0-1 0 0 0,5-15 0 0 0,-11 24-128 0 0,0 0-1 0 0,0-1 1 0 0,0 1-1 0 0,-1 0 1 0 0,1-1-1 0 0,-1 1 1 0 0,0-1 0 0 0,0 1-1 0 0,0 0 1 0 0,0-1-1 0 0,-1 1 1 0 0,1 0-1 0 0,-1-1 1 0 0,0 1-1 0 0,0 0 1 0 0,0-1-1 0 0,0 1 1 0 0,-1 0 0 0 0,0 0-1 0 0,1 0 1 0 0,-1 0-1 0 0,0 1 1 0 0,0-1-1 0 0,0 0 1 0 0,-1 1-1 0 0,1-1 1 0 0,-1 1-1 0 0,1 0 1 0 0,-1 0 0 0 0,0 0-1 0 0,0 0 1 0 0,0 0-1 0 0,0 1 1 0 0,-4-2-1 0 0,-1-1-662 0 0,1 1 0 0 0,-1 0-1 0 0,1 1 1 0 0,-1 0 0 0 0,0 0-1 0 0,-11-1 1 0 0,13 2-448 0 0,-1 1-1 0 0,1 0 1 0 0,-1 0 0 0 0,0 1-1 0 0,1-1 1 0 0,-1 1-1 0 0,-9 3 1 0 0,-6 8-1847 0 0,15-9-4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372 157 1728 0 0,'0'0'14889'0'0,"3"-26"-14441"0"0,5-77-156 0 0,-7 101-279 0 0,-1 1 1 0 0,0-1-1 0 0,0 1 0 0 0,0-1 1 0 0,0 1-1 0 0,0-1 0 0 0,-1 1 1 0 0,1-1-1 0 0,0 1 0 0 0,-1-1 1 0 0,1 1-1 0 0,-1-1 0 0 0,1 1 1 0 0,-2-2-1 0 0,-10 0 4 0 0,-6 14-110 0 0,6 0 43 0 0,0 0 0 0 0,1 1-1 0 0,0 0 1 0 0,1 1 0 0 0,1 0 0 0 0,0 0-1 0 0,1 1 1 0 0,-12 27 0 0 0,-1 10 162 0 0,-16 65 0 0 0,28-85-11 0 0,-29 143 488 0 0,19-59-247 0 0,15-79-197 0 0,-2 0 1 0 0,-15 50-1 0 0,17-70-94 0 0,-2 7-72 0 0,2-24-935 0 0,-2-15-1188 0 0,-27-50-7830 0 0,14 38 8468 0 0,5 12 2956 0 0,9-2 8044 0 0,43-4-5083 0 0,-23 17-4168 0 0,0 0 0 0 0,0 1 1 0 0,0 1-1 0 0,1 0 1 0 0,0 1-1 0 0,-1 1 1 0 0,1 0-1 0 0,0 1 1 0 0,25 4-1 0 0,9-2-3266 0 0,-2-4-4134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 3561 0 0,'0'0'14578'0'0,"0"-1"-14588"0"0,0 1 1 0 0,1 0-1 0 0,-1 0 1 0 0,0-1 0 0 0,0 1-1 0 0,0 0 1 0 0,0 0 0 0 0,1-1-1 0 0,-1 1 1 0 0,0 0-1 0 0,0 0 1 0 0,0 0 0 0 0,1-1-1 0 0,-1 1 1 0 0,0 0 0 0 0,0 0-1 0 0,1 0 1 0 0,-1 0 0 0 0,0 0-1 0 0,1 0 1 0 0,-1 0-1 0 0,0 0 1 0 0,0-1 0 0 0,1 1-1 0 0,-1 0 1 0 0,0 0 0 0 0,1 0-1 0 0,-1 0 1 0 0,0 0-1 0 0,0 0 1 0 0,1 1 0 0 0,-1-1-1 0 0,0 0 1 0 0,1 0 0 0 0,-1 0-1 0 0,0 0 1 0 0,1 0-1 0 0,-11 83 649 0 0,1-20-143 0 0,4-23-251 0 0,-13 51 0 0 0,-2 15-122 0 0,14-32-762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6385 0 0,'0'0'13947'0'0,"20"4"-13587"0"0,151 24 59 0 0,-127-23-533 0 0,3 1-1491 0 0,-17-1-5320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3497 0 0,'0'0'14967'0'0,"-10"-12"-15941"0"0,10 279 4754 0 0,14-307-2090 0 0,-9 29-1720 0 0,1 1-1 0 0,0-1 1 0 0,0 1 0 0 0,1 0 0 0 0,0 0 0 0 0,13-12 0 0 0,5-9-50 0 0,-17 21 27 0 0,1-1 0 0 0,1 2 1 0 0,0-1-1 0 0,0 2 0 0 0,0-1 0 0 0,15-7 0 0 0,-25 15 37 0 0,0 1-1 0 0,0 0 1 0 0,0 0-1 0 0,0 0 0 0 0,1 0 1 0 0,-1 0-1 0 0,0 0 1 0 0,0 0-1 0 0,0 0 0 0 0,1 0 1 0 0,-1 0-1 0 0,0 0 0 0 0,0 0 1 0 0,0 0-1 0 0,0 0 1 0 0,1 0-1 0 0,-1 0 0 0 0,0 0 1 0 0,0 0-1 0 0,0 0 1 0 0,1 0-1 0 0,-1 0 0 0 0,0 0 1 0 0,0 0-1 0 0,0 0 0 0 0,0 0 1 0 0,1 1-1 0 0,-1-1 1 0 0,0 0-1 0 0,0 0 0 0 0,0 0 1 0 0,0 0-1 0 0,0 0 1 0 0,1 0-1 0 0,-1 1 0 0 0,0-1 1 0 0,0 0-1 0 0,0 0 0 0 0,0 0 1 0 0,0 0-1 0 0,0 1 1 0 0,0-1-1 0 0,0 0 0 0 0,0 0 1 0 0,0 0-1 0 0,0 1 1 0 0,4 15-226 0 0,-4 23 360 0 0,0-33-155 0 0,-10 170 642 0 0,11-178-559 0 0,0 0 0 0 0,0-1-1 0 0,1 1 1 0 0,-1 0-1 0 0,0 0 1 0 0,1 0-1 0 0,-1 0 1 0 0,1 0 0 0 0,0 0-1 0 0,3-2 1 0 0,-5 3-21 0 0,53-66-57 0 0,-14 22-164 0 0,23-3-51 0 0,-61 48 175 0 0,4 29-549 0 0,-6 28 743 0 0,-1-26-159 0 0,2 0-1 0 0,7 56 0 0 0,-6-83-154 0 0,0 1 0 0 0,0-1 0 0 0,1 0-1 0 0,0 1 1 0 0,-1-1 0 0 0,2 0 0 0 0,3 7-1 0 0,1-4-3696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81 320 0 0,'0'0'18528'0'0,"0"-11"-17916"0"0,0-34-141 0 0,-1 44-442 0 0,1 0 1 0 0,0 0-1 0 0,0 0 0 0 0,0 0 0 0 0,-1 0 1 0 0,1 0-1 0 0,0 0 0 0 0,-1 0 1 0 0,1 0-1 0 0,-1 0 0 0 0,1 0 0 0 0,-1 0 1 0 0,1 0-1 0 0,-1 1 0 0 0,0-1 1 0 0,0 0-1 0 0,1 0 0 0 0,-1 1 0 0 0,0-1 1 0 0,0 1-1 0 0,0-1 0 0 0,1 0 1 0 0,-1 1-1 0 0,0 0 0 0 0,0-1 1 0 0,0 1-1 0 0,0 0 0 0 0,-2-1 0 0 0,-27-1 96 0 0,26 2-119 0 0,-4 1-32 0 0,1 0-1 0 0,0 1 1 0 0,0 0 0 0 0,0 0-1 0 0,0 0 1 0 0,0 1-1 0 0,1 0 1 0 0,-1 1 0 0 0,1-1-1 0 0,0 1 1 0 0,0 1-1 0 0,0-1 1 0 0,1 1 0 0 0,-1 0-1 0 0,1 0 1 0 0,0 0-1 0 0,0 1 1 0 0,1 0 0 0 0,-4 6-1 0 0,-5 6-13 0 0,2 1 1 0 0,0 0-1 0 0,1 1 0 0 0,1 0 0 0 0,-8 23 0 0 0,14-32 37 0 0,1 0-1 0 0,0 1 0 0 0,0-1 0 0 0,1 1 0 0 0,1 15 1 0 0,0-27 17 0 0,1 1 1 0 0,-1 0-1 0 0,1-1 0 0 0,-1 1 1 0 0,1-1-1 0 0,-1 1 1 0 0,1-1-1 0 0,0 1 1 0 0,-1-1-1 0 0,1 1 1 0 0,0-1-1 0 0,0 1 0 0 0,-1-1 1 0 0,1 0-1 0 0,0 1 1 0 0,0-1-1 0 0,-1 0 1 0 0,1 0-1 0 0,0 0 1 0 0,0 0-1 0 0,0 0 0 0 0,0 0 1 0 0,-1 0-1 0 0,1 0 1 0 0,0 0-1 0 0,0 0 1 0 0,0 0-1 0 0,-1 0 1 0 0,1 0-1 0 0,0-1 0 0 0,0 1 1 0 0,0 0-1 0 0,1-1 1 0 0,0 0 24 0 0,1 1 0 0 0,0-1 0 0 0,0 0 0 0 0,0 0 0 0 0,0 0 0 0 0,0 0 0 0 0,-1-1 0 0 0,1 1 0 0 0,4-3 0 0 0,24-29-386 0 0,54-43-1 0 0,-84 75 307 0 0,1-1 0 0 0,-1 1-1 0 0,1 0 1 0 0,0 0-1 0 0,-1 0 1 0 0,1-1 0 0 0,0 2-1 0 0,0-1 1 0 0,0 0 0 0 0,0 0-1 0 0,0 1 1 0 0,0-1-1 0 0,0 1 1 0 0,0-1 0 0 0,0 1-1 0 0,0 0 1 0 0,0 0 0 0 0,0 0-1 0 0,0 0 1 0 0,0 0-1 0 0,0 1 1 0 0,4 0 0 0 0,-1 1 18 0 0,0 0 1 0 0,0 1 0 0 0,-1 0 0 0 0,1 0-1 0 0,0 0 1 0 0,6 7 0 0 0,-7-6 65 0 0,1 0 1 0 0,0-1-1 0 0,0 1 1 0 0,0-1-1 0 0,0 0 1 0 0,7 3 0 0 0,-7-4 48 0 0,1-1 1 0 0,-1 0-1 0 0,1 0 1 0 0,-1 0 0 0 0,1-1-1 0 0,-1 0 1 0 0,1 0-1 0 0,-1 0 1 0 0,1 0 0 0 0,-1-1-1 0 0,1 0 1 0 0,7-3 0 0 0,3-1 8 0 0,-1-2 0 0 0,26-14 0 0 0,-27 13-145 0 0,0 1 0 0 0,1 0 0 0 0,26-8-1 0 0,27 3-449 0 0,-17 3-2600 0 0,-19 1-4259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3585 0 0,'0'0'15322'0'0,"13"28"-14980"0"0,2 7-255 0 0,44 86 199 0 0,-18-56 190 0 0,-13-22-1832 0 0,-12-14-3043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 0 0,'0'0'16119'0'0,"0"0"-16120"0"0,-1 0 0 0 0,1 0-1 0 0,0 0 1 0 0,0 0 0 0 0,0 0 0 0 0,0 0 0 0 0,-1 0-1 0 0,1 0 1 0 0,0 0 0 0 0,0 1 0 0 0,0-1 0 0 0,0 0-1 0 0,-1 0 1 0 0,1 0 0 0 0,0 0 0 0 0,0 0 0 0 0,0 0-1 0 0,0 0 1 0 0,0 1 0 0 0,-1-1 0 0 0,1 0 0 0 0,0 0-1 0 0,0 0 1 0 0,0 0 0 0 0,0 1 0 0 0,0-1 0 0 0,0 0-1 0 0,0 0 1 0 0,0 0 0 0 0,0 1 0 0 0,-1-1 0 0 0,1 0-1 0 0,0 0 1 0 0,0 0 0 0 0,0 1 0 0 0,0-1 0 0 0,0 0-1 0 0,0 0 1 0 0,0 1 0 0 0,39 53 1849 0 0,-14-21-1133 0 0,-9-8-593 0 0,-1 0 1 0 0,19 41-1 0 0,-2 18-3656 0 0,-27-70 1631 0 0,3 7-4687 0 0,-5-8-3233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0 0 0,'0'0'1312'0'0,"-4"-29"-1384"0"0,-1 29-552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0 0 0,'0'0'4166'0'0,"-5"-12"-1258"0"0,1-1 3940 0 0,5-3-2264 0 0,3 17-2484 0 0,5 28-1692 0 0,-6-18-311 0 0,4 16 36 0 0,-2 1 1 0 0,-1 0-1 0 0,-1 0 0 0 0,-2 0 0 0 0,-3 52 1 0 0,0-16 62 0 0,2-9 801 0 0,15-106-456 0 0,-10 40-551 0 0,2 0 0 0 0,-1 0 0 0 0,1 0 0 0 0,1 1 0 0 0,12-14 0 0 0,6-7-10 0 0,-22 25-8 0 0,1 2 1 0 0,0-1-1 0 0,0 0 1 0 0,0 1-1 0 0,0 0 0 0 0,1 0 1 0 0,0 1-1 0 0,0 0 1 0 0,0 0-1 0 0,0 0 0 0 0,0 1 1 0 0,13-4-1 0 0,-18 10 11 0 0,-1 0-1 0 0,0 0 1 0 0,0 0-1 0 0,0 0 1 0 0,-1 0-1 0 0,1 0 1 0 0,-1 0-1 0 0,-2 5 1 0 0,-13 15 8 0 0,-1 0 0 0 0,-23 23-1 0 0,21-26-31 0 0,5-5 9 0 0,11-14 23 0 0,1 0-1 0 0,0 0 1 0 0,-1 0-1 0 0,1 1 1 0 0,0-1-1 0 0,0 1 1 0 0,1 0-1 0 0,-1-1 1 0 0,0 1-1 0 0,1 0 1 0 0,0 0-1 0 0,-1 0 1 0 0,1 0-1 0 0,0 0 0 0 0,1 0 1 0 0,-1 0-1 0 0,0 7 1 0 0,4-9 20 0 0,1 1 0 0 0,-1-1 1 0 0,0 0-1 0 0,1-1 0 0 0,-1 1 0 0 0,1 0 1 0 0,-1-1-1 0 0,8 0 0 0 0,25 0-490 0 0,77-2 1453 0 0,-40-8-8240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41 1864 0 0,'0'0'15900'0'0,"0"-6"-15244"0"0,0-20-123 0 0,0 26-508 0 0,0-1 0 0 0,0 1-1 0 0,0 0 1 0 0,0-1 0 0 0,0 1-1 0 0,0 0 1 0 0,0-1 0 0 0,-1 1-1 0 0,1 0 1 0 0,0-1 0 0 0,0 1-1 0 0,0 0 1 0 0,0-1-1 0 0,0 1 1 0 0,-1 0 0 0 0,1 0-1 0 0,0-1 1 0 0,0 1 0 0 0,0 0-1 0 0,-1 0 1 0 0,1-1 0 0 0,0 1-1 0 0,0 0 1 0 0,-1 0 0 0 0,1 0-1 0 0,0-1 1 0 0,-1 1 0 0 0,1 0-1 0 0,0 0 1 0 0,0 0 0 0 0,-1 0-1 0 0,1 0 1 0 0,0 0-1 0 0,-1 0 1 0 0,1 0 0 0 0,0-1-1 0 0,-1 1 1 0 0,1 0 0 0 0,0 0-1 0 0,-1 1 1 0 0,1-1 0 0 0,0 0-1 0 0,-1 0 1 0 0,1 0 0 0 0,0 0-1 0 0,-1 0 1 0 0,1 0 0 0 0,0 0-1 0 0,-1 0 1 0 0,1 1 0 0 0,0-1-1 0 0,-1 0 1 0 0,1 0-1 0 0,0 0 1 0 0,0 1 0 0 0,-1-1-1 0 0,1 0 1 0 0,0 0 0 0 0,0 1-1 0 0,0-1 1 0 0,-1 0 0 0 0,1 0-1 0 0,0 1 1 0 0,-16 13-93 0 0,16-14 91 0 0,-8 9-3 0 0,0 0 1 0 0,1 1-1 0 0,0 1 1 0 0,1-1-1 0 0,0 1 0 0 0,0 0 1 0 0,-4 15-1 0 0,-25 87 248 0 0,30-95-219 0 0,2-4 1 0 0,0 0 1 0 0,1 0-1 0 0,0 0 1 0 0,2 0-1 0 0,-1 1 1 0 0,2-1-1 0 0,0 0 1 0 0,0 0-1 0 0,1 0 1 0 0,1 0-1 0 0,1 0 1 0 0,0 0-1 0 0,0-1 1 0 0,2 0-1 0 0,11 23 1 0 0,-12-31-29 0 0,-1 1 0 0 0,1-1 0 0 0,0 0 0 0 0,0 0 0 0 0,1-1 0 0 0,-1 0 0 0 0,1 0 0 0 0,0 0 0 0 0,0 0 0 0 0,1-1 0 0 0,-1 0 0 0 0,1 0 0 0 0,-1-1 0 0 0,1 0 0 0 0,0 0 0 0 0,0-1 0 0 0,7 1 0 0 0,-9-1-525 0 0,-1-1 1 0 0,1 0-1 0 0,-1 0 0 0 0,1 0 0 0 0,0 0 0 0 0,-1-1 1 0 0,1 0-1 0 0,-1 0 0 0 0,0 0 0 0 0,5-2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0 0 0,'0'0'20360'0'0,"15"-20"-19631"0"0,-11 15-683 0 0,34-49 878 0 0,54-56 1 0 0,-33 43-498 0 0,-38 41-211 0 0,1 1 0 0 0,37-31-1 0 0,-59 56-215 0 0,20-15-5078 0 0,-20 15 4879 0 0,0 0 0 0 0,0-1 0 0 0,0 1 0 0 0,1 0 0 0 0,-1-1 0 0 0,0 1 0 0 0,0 0 0 0 0,0 0 0 0 0,1-1 0 0 0,-1 1 0 0 0,0 0-1 0 0,0 0 1 0 0,1 0 0 0 0,-1-1 0 0 0,0 1 0 0 0,1 0 0 0 0,-1 0 0 0 0,0 0 0 0 0,1 0 0 0 0,-1 0 0 0 0,0 0 0 0 0,1-1 0 0 0,-1 1 0 0 0,0 0 0 0 0,1 0-1 0 0,-1 0 1 0 0,0 0 0 0 0,1 0 0 0 0,-1 0 0 0 0,0 1 0 0 0,1-1 0 0 0,-1 0 0 0 0,0 0 0 0 0,1 0 0 0 0,-1 0 0 0 0,0 0 0 0 0,1 0 0 0 0,-1 0 0 0 0,0 1-1 0 0,1-1 1 0 0,-1 0 0 0 0,0 0 0 0 0,0 0 0 0 0,1 1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2753 0 0,'0'0'15791'0'0,"14"31"-14733"0"0,42 98-264 0 0,-48-108-448 0 0,1 0 0 0 0,2-1-1 0 0,15 25 1 0 0,-13-26-179 0 0,-2-4-114 0 0,1 0-1 0 0,1-1 1 0 0,1-1-1 0 0,0 0 1 0 0,25 18-1 0 0,10 9-1871 0 0,-36-33-5233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3825 0 0,'0'0'15624'0'0,"19"29"-14954"0"0,59 92-173 0 0,-74-116-446 0 0,0 1-1 0 0,-1 0 1 0 0,0 0-1 0 0,0 0 0 0 0,0 0 1 0 0,-1 0-1 0 0,1 1 0 0 0,-2-1 1 0 0,1 1-1 0 0,-1 0 1 0 0,0-1-1 0 0,0 1 0 0 0,-1 7 1 0 0,1 5 61 0 0,1 1-77 0 0,0-1 0 0 0,-2 1 0 0 0,0-1 0 0 0,-1 1 0 0 0,-1-1 0 0 0,-1 1-1 0 0,0-1 1 0 0,-2 0 0 0 0,-7 21 0 0 0,-1-11-557 0 0,-15 26-561 0 0,-5-24-7395 0 0,19-23-1910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0 0 0,'0'0'12027'0'0,"8"0"-10655"0"0,126-12 4404 0 0,107-5-2106 0 0,-187 16-5408 0 0,0 2 1 0 0,77 12-1 0 0,-113-10-3837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1 142 832 0 0,'0'0'9568'0'0,"49"-7"-6026"0"0,74-4-1462 0 0,2 0-1212 0 0,-73 11-613 0 0,349 9 659 0 0,-328-4-747 0 0,-1-4 0 0 0,1-3 0 0 0,0-3 0 0 0,97-19 1 0 0,-99 15-136 0 0,1 2 0 0 0,0 4 0 0 0,124 9 0 0 0,-9 0-3 0 0,-123-5 12 0 0,0-4 0 0 0,119-20 0 0 0,-118 12 3 0 0,0 2 0 0 0,75 1 1 0 0,-10 1 3 0 0,300-7 343 0 0,-197-2-278 0 0,-10 31 1 0 0,1-1 1157 0 0,-46-7 363 0 0,90-4-452 0 0,-161-9-776 0 0,129 9-1 0 0,-153 6-308 0 0,-53-4-7 0 0,0-2-1 0 0,0-1 1 0 0,0-1 0 0 0,0-2-1 0 0,46-6 1 0 0,-50-4-241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523 107 0 0 0,'0'0'11105'0'0,"-2"-44"-1852"0"0,1 41-9166 0 0,-1 0 1 0 0,1 0-1 0 0,0-1 0 0 0,0 1 1 0 0,0 0-1 0 0,0 0 1 0 0,1 0-1 0 0,-1-1 1 0 0,1 1-1 0 0,0 0 0 0 0,0-1 1 0 0,0-3-1 0 0,1-10 604 0 0,-1 37-383 0 0,0-18-397 0 0,0-1 0 0 0,-1 1 0 0 0,1 0-1 0 0,0-1 1 0 0,-1 1 0 0 0,0-1 0 0 0,1 1 0 0 0,-1-1 0 0 0,0 1 0 0 0,0-1 0 0 0,0 1 0 0 0,0-1 0 0 0,0 0 0 0 0,0 0 0 0 0,0 1-1 0 0,0-1 1 0 0,0 0 0 0 0,-1 0 0 0 0,-1 1 0 0 0,35 1 3086 0 0,-32-3-2999 0 0,0 0 0 0 0,0 1 0 0 0,0-1 0 0 0,0 0 1 0 0,0 0-1 0 0,0 0 0 0 0,0 0 0 0 0,0 0 0 0 0,0 0 0 0 0,0 0 0 0 0,0 0 1 0 0,0 0-1 0 0,0 0 0 0 0,0 0 0 0 0,0 0 0 0 0,0 0 0 0 0,0 1 0 0 0,0-1 1 0 0,0 0-1 0 0,0 0 0 0 0,0 0 0 0 0,0 0 0 0 0,0 0 0 0 0,0 0 1 0 0,0 0-1 0 0,0 0 0 0 0,0 0 0 0 0,0 0 0 0 0,0 0 0 0 0,0 0 0 0 0,0 0 1 0 0,1 0-1 0 0,-1 0 0 0 0,0 0 0 0 0,0 1 0 0 0,-26 0 398 0 0,-44 1-401 0 0,1 3 0 0 0,-113 23 0 0 0,170-25-28 0 0,0 0 0 0 0,0 0-1 0 0,0 1 1 0 0,1 1 0 0 0,0 0-1 0 0,-1 0 1 0 0,2 1 0 0 0,-1 0-1 0 0,1 1 1 0 0,0 0 0 0 0,0 1-1 0 0,1 0 1 0 0,-14 15 0 0 0,15-13-41 0 0,0 4-239 0 0,9-12 306 0 0,0-1 1 0 0,1 0-1 0 0,-1 0 0 0 0,0 1 1 0 0,0-1-1 0 0,1 0 1 0 0,-1 0-1 0 0,0-1 1 0 0,1 1-1 0 0,-1 0 1 0 0,1 0-1 0 0,-1-1 0 0 0,4 2 1 0 0,26 9 58 0 0,1-2 0 0 0,0-1 1 0 0,1-2-1 0 0,53 4 0 0 0,-32-3 22 0 0,-13-2-41 0 0,256 47-41 0 0,-229-38-185 0 0,-68-14 191 0 0,1 0 1 0 0,-1 0 0 0 0,0 1 0 0 0,1-1 0 0 0,-1 0 0 0 0,1 0-1 0 0,-1 0 1 0 0,0 0 0 0 0,1 0 0 0 0,-1 1 0 0 0,0-1-1 0 0,1 0 1 0 0,-1 0 0 0 0,0 1 0 0 0,0-1 0 0 0,1 0 0 0 0,-1 1-1 0 0,0-1 1 0 0,0 0 0 0 0,1 1 0 0 0,-1-1 0 0 0,0 0-1 0 0,0 1 1 0 0,0-1 0 0 0,0 0 0 0 0,1 1 0 0 0,-1-1 0 0 0,0 1-1 0 0,0-1 1 0 0,0 0 0 0 0,0 1 0 0 0,0-1 0 0 0,0 0-1 0 0,0 1 1 0 0,0-1 0 0 0,0 1 0 0 0,0-1 0 0 0,0 0 0 0 0,0 1-1 0 0,-1-1 1 0 0,1 1 0 0 0,0-1 0 0 0,0 0 0 0 0,0 1-1 0 0,0-1 1 0 0,-1 0 0 0 0,1 1 0 0 0,0-1 0 0 0,0 0 0 0 0,-1 1-1 0 0,1-1 1 0 0,0 0 0 0 0,0 0 0 0 0,-1 1 0 0 0,1-1-1 0 0,0 0 1 0 0,-1 0 0 0 0,0 1 0 0 0,-13 17-51 0 0,-26 18 27 0 0,-4-5-41 0 0,22-15 29 0 0,-1-1 1 0 0,-28 15-1 0 0,-43 18 50 0 0,-112 75-1 0 0,105-52 30 0 0,100-71-43 0 0,0 0 1 0 0,0 1 0 0 0,-1-1 0 0 0,1 1 0 0 0,0-1 0 0 0,0 1 0 0 0,0 0-1 0 0,0-1 1 0 0,0 1 0 0 0,0 0 0 0 0,0 0 0 0 0,1 0 0 0 0,-1 0-1 0 0,0 0 1 0 0,0 0 0 0 0,1 0 0 0 0,-1 0 0 0 0,0 0 0 0 0,1 0-1 0 0,-1 0 1 0 0,1 0 0 0 0,-1 0 0 0 0,1 0 0 0 0,-1 2 0 0 0,4-1 8 0 0,-1 0 0 0 0,0-1-1 0 0,1 1 1 0 0,-1-1 0 0 0,1 0 0 0 0,-1 0 0 0 0,1 0 0 0 0,-1 0 0 0 0,1-1 0 0 0,4 2 0 0 0,2 0 38 0 0,44 10 309 0 0,0-2-1 0 0,1-3 1 0 0,83 1 0 0 0,7 0-68 0 0,-20 0-585 0 0,-73-12-8772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0 680 0 0,'0'0'9379'0'0,"0"4"-8420"0"0,1 22 658 0 0,0-18-1275 0 0,-1 1-1 0 0,0-1 1 0 0,0 0-1 0 0,0 1 1 0 0,-1-1-1 0 0,-1 0 1 0 0,1 0-1 0 0,-6 15 1 0 0,-5 22 553 0 0,12-41-802 0 0,-1-1-1 0 0,1 1 1 0 0,-1 0 0 0 0,0-1-1 0 0,0 1 1 0 0,0 0 0 0 0,0-1-1 0 0,-1 1 1 0 0,1-1 0 0 0,-1 0-1 0 0,0 0 1 0 0,0 1 0 0 0,0-1-1 0 0,0 0 1 0 0,-1-1 0 0 0,1 1-1 0 0,-1 0 1 0 0,0-1 0 0 0,-4 4-1 0 0,5-5-22 0 0,-1 0-1 0 0,1 0 0 0 0,-1-1 0 0 0,0 1 1 0 0,1-1-1 0 0,-1 0 0 0 0,0 1 0 0 0,1-1 1 0 0,-1 0-1 0 0,0-1 0 0 0,0 1 0 0 0,1 0 1 0 0,-1-1-1 0 0,0 1 0 0 0,1-1 1 0 0,-1 0-1 0 0,1 0 0 0 0,-1 0 0 0 0,1 0 1 0 0,-1-1-1 0 0,1 1 0 0 0,0 0 0 0 0,-4-4 1 0 0,-8-5-399 0 0,1 0 1 0 0,-20-21 0 0 0,27 15-2347 0 0,6 5-2362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2937 0 0,'0'0'17597'0'0,"2"-10"-16968"0"0,6-32-55 0 0,-8 40-516 0 0,1 1 1 0 0,-1 0 0 0 0,0 0 0 0 0,0 0 0 0 0,0 0 0 0 0,1-1 0 0 0,-1 1-1 0 0,1 0 1 0 0,-1 0 0 0 0,1 0 0 0 0,-1 0 0 0 0,1 0 0 0 0,-1 0-1 0 0,1 0 1 0 0,0 0 0 0 0,0 1 0 0 0,-1-1 0 0 0,1 0 0 0 0,0 0 0 0 0,0 0-1 0 0,0 1 1 0 0,1-1 0 0 0,3-3 277 0 0,-5 3-337 0 0,1 1 1 0 0,0 0-1 0 0,-1-1 0 0 0,1 1 0 0 0,0 0 0 0 0,-1-1 0 0 0,1 1 1 0 0,0 0-1 0 0,-1 0 0 0 0,1 0 0 0 0,0-1 0 0 0,-1 1 0 0 0,1 0 0 0 0,0 0 1 0 0,0 0-1 0 0,-1 0 0 0 0,1 1 0 0 0,0-1 0 0 0,-1 0 0 0 0,1 0 0 0 0,0 0 1 0 0,0 1-1 0 0,-1-1 0 0 0,1 0 0 0 0,-1 1 0 0 0,1-1 0 0 0,0 0 0 0 0,-1 1 1 0 0,1-1-1 0 0,-1 1 0 0 0,1-1 0 0 0,-1 1 0 0 0,1 0 0 0 0,-1-1 0 0 0,1 1 1 0 0,-1-1-1 0 0,1 1 0 0 0,-1 0 0 0 0,0-1 0 0 0,1 1 0 0 0,-1 0 1 0 0,0 0-1 0 0,0-1 0 0 0,1 1 0 0 0,-1 0 0 0 0,0 0 0 0 0,0-1 0 0 0,0 1 1 0 0,0 1-1 0 0,1 14-23 0 0,-1-1 0 0 0,-1 1 0 0 0,0-1 0 0 0,-1 0 0 0 0,-1 0 0 0 0,-7 29 0 0 0,9-40 17 0 0,0 0-1 0 0,0 0 1 0 0,0 0 0 0 0,1 1 0 0 0,0-1 0 0 0,-1 0 0 0 0,2 0 0 0 0,-1 0 0 0 0,1 8 0 0 0,0-11 11 0 0,0 0-1 0 0,-1 0 1 0 0,1 0 0 0 0,0 0 0 0 0,0 1-1 0 0,0-1 1 0 0,0-1 0 0 0,0 1 0 0 0,0 0-1 0 0,0 0 1 0 0,0 0 0 0 0,0-1-1 0 0,0 1 1 0 0,0 0 0 0 0,1-1 0 0 0,1 1-1 0 0,22 7 79 0 0,-15-7-300 0 0,1 2 0 0 0,0 0 0 0 0,15 6 0 0 0,-4 5-6845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1256 0 0,'0'0'11337'0'0,"-15"-6"-5642"0"0,14-4-5720 0 0,-1 10-38 0 0,-8 16-89 0 0,-5 10 155 0 0,15-26-7 0 0,-13 11-154 0 0,9-9-1326 0 0,8-9-2132 0 0,3 2-903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0 0 0,'0'0'2558'0'0,"-1"-4"-1682"0"0,-2-13 824 0 0,2-7 12599 0 0,23 23-13072 0 0,-1-4-993 0 0,0 0-1 0 0,-1-2 0 0 0,1 0 0 0 0,-1-2 0 0 0,-1 0 1 0 0,0-1-1 0 0,29-20 0 0 0,-47 29-489 0 0,-1 6-3173 0 0,0-4 2777 0 0,-1 1 1 0 0,1-1-1 0 0,-1 1 0 0 0,1-1 0 0 0,-1 1 1 0 0,1-1-1 0 0,-1 1 0 0 0,0-1 0 0 0,1 1 1 0 0,-1-1-1 0 0,0 0 0 0 0,0 0 0 0 0,0 0 1 0 0,0 1-1 0 0,-2 0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0 288 0 0,'0'0'14283'0'0,"-4"1"-13068"0"0,-1 1 1065 0 0,8 0-621 0 0,20-2 142 0 0,-8 0-1881 0 0,0 1 0 0 0,0 0-1 0 0,0 1 1 0 0,20 5 0 0 0,-15 4-1994 0 0,-11 0-6064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44 600 0 0,'0'0'13042'0'0,"0"-7"-12133"0"0,0-22 1047 0 0,0 22 1108 0 0,0 25-1691 0 0,-5 144 1170 0 0,2-81-3052 0 0,1 1-3481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0 0 0,'0'0'1532'0'0,"-10"-7"699"0"0,11 41 7079 0 0,1 7-4317 0 0,2 8-4150 0 0,-3 1-1 0 0,-8 78 1 0 0,5-55-628 0 0,3-43-340 0 0,-1-29 17 0 0,24-10-4447 0 0,-15 2-588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0 257 560 0 0,'0'0'18588'0'0,"6"-6"-17740"0"0,2-2-507 0 0,27-28 645 0 0,2 2 0 0 0,1 1 0 0 0,50-33 0 0 0,-50 33-884 0 0,-34 28-152 0 0,1 0-1 0 0,-1 1 1 0 0,1 0-1 0 0,0-1 1 0 0,1 2-1 0 0,-1-1 1 0 0,1 1 0 0 0,8-5-1 0 0,-11 8-1196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2216 0 0,'0'0'17073'0'0,"6"5"-16130"0"0,17 19-546 0 0,-2 2 0 0 0,0 1 0 0 0,-2 0 0 0 0,0 1 1 0 0,-2 1-1 0 0,20 50 0 0 0,-30-58-929 0 0,2 3-4619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3 294 1448 0 0,'0'0'13219'0'0,"-3"-10"-10932"0"0,31 9-1534 0 0,0-1 0 0 0,-1-2-1 0 0,1-1 1 0 0,-1-1-1 0 0,0-1 1 0 0,48-19 0 0 0,-34 7-587 0 0,-1-1 1 0 0,-1-1 0 0 0,56-42 0 0 0,-9-17-24 0 0,-85 80-140 0 0,-1 0 0 0 0,1-1-1 0 0,-1 1 1 0 0,0 0 0 0 0,1 0 0 0 0,-1-1 0 0 0,0 1-1 0 0,1 0 1 0 0,-1-1 0 0 0,0 1 0 0 0,1 0 0 0 0,-1-1-1 0 0,0 1 1 0 0,0-1 0 0 0,1 1 0 0 0,-1 0 0 0 0,0-1-1 0 0,0 1 1 0 0,0-1 0 0 0,0 1 0 0 0,0-1 0 0 0,0 1-1 0 0,0 0 1 0 0,0-1 0 0 0,0 1 0 0 0,0-1 0 0 0,0 1 0 0 0,0-1-1 0 0,0 1 1 0 0,0-1 0 0 0,0 1 0 0 0,0-1 0 0 0,0 1-1 0 0,0 0 1 0 0,-1-1 0 0 0,1 0 0 0 0,-17-8-61 0 0,-20 4-141 0 0,14 5 184 0 0,1 1 0 0 0,0 1 0 0 0,0 0 0 0 0,0 2 0 0 0,0 1 0 0 0,0 1 0 0 0,1 0 0 0 0,0 2 0 0 0,0 0 0 0 0,1 1 0 0 0,0 2 0 0 0,0 0 0 0 0,-29 22 0 0 0,34-21 62 0 0,1-1 0 0 0,0 2-1 0 0,1 0 1 0 0,1 1 0 0 0,0 0 0 0 0,-14 21-1 0 0,20-25 17 0 0,0 1 0 0 0,0-1 0 0 0,1 2 0 0 0,1-1 0 0 0,-1 0 0 0 0,2 1-1 0 0,0 0 1 0 0,0-1 0 0 0,1 1 0 0 0,1 1 0 0 0,-1 12 0 0 0,1 5 139 0 0,0-22-155 0 0,0 1 0 0 0,0-1 0 0 0,1 1 0 0 0,0-1 0 0 0,1 0 0 0 0,0 1 0 0 0,0-1 0 0 0,1 0 0 0 0,0 1 0 0 0,6 14 0 0 0,20 22-147 0 0,-14-25-1114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0 0 0,'0'-2'20707'0'0,"0"4"-21791"0"0,2 6 1323 0 0,-1 0 0 0 0,1 1 1 0 0,1-2-1 0 0,-1 1 0 0 0,2 0 1 0 0,-1 0-1 0 0,1-1 0 0 0,0 0 0 0 0,0 1 1 0 0,8 8-1 0 0,6 12 291 0 0,-13-20-440 0 0,0 0 1 0 0,1-1-1 0 0,0 0 1 0 0,0 0-1 0 0,0-1 1 0 0,1 0-1 0 0,0 0 1 0 0,1 0-1 0 0,-1-1 0 0 0,1 0 1 0 0,14 7-1 0 0,-2-3 18 0 0,1-1-1 0 0,0-1 0 0 0,35 8 1 0 0,-51-14-119 0 0,1-1 0 0 0,0 1 0 0 0,0-1 0 0 0,0 0 1 0 0,0-1-1 0 0,0 0 0 0 0,0 0 0 0 0,0 0 0 0 0,-1 0 0 0 0,1-1 1 0 0,6-3-1 0 0,15-3-3972 0 0,0 4-6471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2649 0 0,'0'0'9234'0'0,"-2"-1"-8666"0"0,-6-3 9790 0 0,24 4-9975 0 0,42 1 796 0 0,102 15 1 0 0,-157-15-1176 0 0,35 3 242 0 0,-35-3-193 0 0,0-2 0 0 0,-1 1 0 0 0,1 0 0 0 0,0-1 0 0 0,-1 1 0 0 0,1-1 0 0 0,-1 0 0 0 0,1 0 0 0 0,0 0-1 0 0,-1 0 1 0 0,4-3 0 0 0,-6 4-60 0 0,0 0 0 0 0,0 0-1 0 0,0 0 1 0 0,0 0 0 0 0,0 0-1 0 0,0 0 1 0 0,-1 0 0 0 0,1 0-1 0 0,0 0 1 0 0,0 0 0 0 0,0 0-1 0 0,0 0 1 0 0,0 0 0 0 0,0 0-1 0 0,0 0 1 0 0,0-1 0 0 0,0 1 0 0 0,0 0-1 0 0,0 0 1 0 0,0 0 0 0 0,0 0-1 0 0,0 0 1 0 0,0 0 0 0 0,0 0-1 0 0,0 0 1 0 0,0 0 0 0 0,0-1-1 0 0,0 1 1 0 0,0 0 0 0 0,0 0-1 0 0,0 0 1 0 0,0 0 0 0 0,0 0-1 0 0,0 0 1 0 0,0 0 0 0 0,0 0-1 0 0,0 0 1 0 0,0-1 0 0 0,0 1-1 0 0,0 0 1 0 0,0 0 0 0 0,0 0-1 0 0,0 0 1 0 0,0 0 0 0 0,0 0 0 0 0,0 0-1 0 0,0 0 1 0 0,0 0 0 0 0,0 0-1 0 0,0 0 1 0 0,1 0 0 0 0,-1 0-1 0 0,0-1 1 0 0,0 1 0 0 0,0 0-1 0 0,0 0 1 0 0,0 0 0 0 0,0 0-1 0 0,0 0 1 0 0,0 0 0 0 0,0 0-1 0 0,0 0 1 0 0,1 0 0 0 0,-1 0-1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66 0 0 0,'-36'31'63'0'0,"38"-37"2439"0"0,0 0 0 0 0,-1-1 1 0 0,0 1-1 0 0,0 0 0 0 0,-1-1 0 0 0,0-9 1 0 0,0-13 504 0 0,0 29-2983 0 0,1-1-1 0 0,-2 1 1 0 0,1-1 0 0 0,0 0 0 0 0,0 1 0 0 0,0-1 0 0 0,0 1 0 0 0,0-1 0 0 0,0 1-1 0 0,0-1 1 0 0,-1 1 0 0 0,1-1 0 0 0,0 1 0 0 0,0-1 0 0 0,-1 1 0 0 0,1-1-1 0 0,0 1 1 0 0,-1-1 0 0 0,1 1 0 0 0,-1 0 0 0 0,1-1 0 0 0,0 1 0 0 0,-1 0 0 0 0,1-1-1 0 0,-1 1 1 0 0,1 0 0 0 0,-1 0 0 0 0,1-1 0 0 0,-1 1 0 0 0,1 0 0 0 0,-1 0 0 0 0,0 0-1 0 0,-23 1 86 0 0,-17 15-276 0 0,29-9 150 0 0,1 1-1 0 0,0 0 0 0 0,0 0 1 0 0,1 1-1 0 0,0 1 0 0 0,0 0 1 0 0,-12 16-1 0 0,17-18 20 0 0,0-1 1 0 0,0 1-1 0 0,0 0 0 0 0,1 0 1 0 0,0 0-1 0 0,1 0 0 0 0,0 1 1 0 0,0-1-1 0 0,1 1 0 0 0,0 0 1 0 0,0 0-1 0 0,0 11 1 0 0,3-17 2 0 0,-1 0 0 0 0,1-1 1 0 0,0 1-1 0 0,0-1 0 0 0,-1 1 1 0 0,2-1-1 0 0,-1 1 1 0 0,0-1-1 0 0,0 0 0 0 0,1 0 1 0 0,0 1-1 0 0,-1-1 0 0 0,1 0 1 0 0,0 0-1 0 0,0-1 0 0 0,0 1 1 0 0,0 0-1 0 0,0-1 1 0 0,0 1-1 0 0,1-1 0 0 0,-1 1 1 0 0,0-1-1 0 0,1 0 0 0 0,-1 0 1 0 0,1 0-1 0 0,-1-1 1 0 0,6 2-1 0 0,10 3 36 0 0,0-2 0 0 0,35 4 0 0 0,-44-7-44 0 0,0 1 4 0 0,0 0 0 0 0,-1 1 0 0 0,1 0 1 0 0,0 0-1 0 0,0 0 0 0 0,-1 1 0 0 0,0 1 0 0 0,1-1 0 0 0,7 6 0 0 0,-16-9 6 0 0,1 1 1 0 0,-1 0-1 0 0,0-1 0 0 0,0 1 1 0 0,1-1-1 0 0,-1 1 0 0 0,0 0 1 0 0,0-1-1 0 0,0 1 0 0 0,0 0 1 0 0,0-1-1 0 0,0 1 0 0 0,1-1 1 0 0,-2 1-1 0 0,1 0 0 0 0,0-1 1 0 0,0 1-1 0 0,0 0 0 0 0,0-1 0 0 0,0 1 1 0 0,0 0-1 0 0,-1-1 0 0 0,1 1 1 0 0,0-1-1 0 0,0 1 0 0 0,-1 0 1 0 0,1-1-1 0 0,-1 1 0 0 0,1-1 1 0 0,0 1-1 0 0,-1-1 0 0 0,1 0 1 0 0,-1 1-1 0 0,1-1 0 0 0,-1 1 1 0 0,1-1-1 0 0,-2 1 0 0 0,-22 20 290 0 0,22-18-227 0 0,-7 3-21 0 0,0-1 0 0 0,0 1 0 0 0,0-1 0 0 0,0-1 0 0 0,-1 0 0 0 0,0 0 0 0 0,-14 3 0 0 0,-75 13-165 0 0,89-18 67 0 0,-25 1-964 0 0,29-2-3652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17 168 0 0,'0'0'3542'0'0,"-4"-15"9706"0"0,4 14-13753 0 0,15 40 853 0 0,-9-10 95 0 0,-2 0 0 0 0,2 59-1 0 0,-7-76-377 0 0,0 1 0 0 0,-1-1 0 0 0,0 0 0 0 0,0 0 0 0 0,-2 0 0 0 0,1 0 0 0 0,-2-1 0 0 0,1 1 0 0 0,-13 20 0 0 0,-37 54-221 0 0,54-86 84 0 0,0 0 1 0 0,0-1-1 0 0,0 1 1 0 0,0 0 0 0 0,-1-1-1 0 0,1 1 1 0 0,0 0-1 0 0,0-1 1 0 0,0 1 0 0 0,0 0-1 0 0,-1 0 1 0 0,1-1-1 0 0,0 1 1 0 0,0 0-1 0 0,-1 0 1 0 0,1-1 0 0 0,0 1-1 0 0,0 0 1 0 0,-1 0-1 0 0,1 0 1 0 0,0 0 0 0 0,-1-1-1 0 0,1 1 1 0 0,0 0-1 0 0,-1 0 1 0 0,1 0 0 0 0,0 0-1 0 0,-1 0 1 0 0,1 0-1 0 0,0 0 1 0 0,-1 0 0 0 0,1 0-1 0 0,0 0 1 0 0,-1 0-1 0 0,1 0 1 0 0,0 0-1 0 0,-1 0 1 0 0,1 0 0 0 0,0 0-1 0 0,-1 0 1 0 0,1 1-1 0 0,0-1 1 0 0,-1 0 0 0 0,1 0-1 0 0,0 0 1 0 0,0 0-1 0 0,-1 1 1 0 0,1-1 0 0 0,0 0-1 0 0,0 0 1 0 0,-1 1-1 0 0,1-1 1 0 0,0 0 0 0 0,0 0-1 0 0,0 1 1 0 0,-1-1-1 0 0,1 1 1 0 0,-3-31-10408 0 0,3 23 6477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4913 0 0,'0'0'14355'0'0,"-4"-16"-16747"0"0,8 16 839 0 0,6 0-1935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2336 0 0,'0'0'15545'0'0,"-5"-2"-15504"0"0,3 1-38 0 0,1 1 0 0 0,-1 0 0 0 0,1-1 0 0 0,-1 1 0 0 0,0 0 0 0 0,1 0 0 0 0,-1 0 0 0 0,1 0 0 0 0,-1 0 0 0 0,1 0-1 0 0,-1 0 1 0 0,0 0 0 0 0,1 1 0 0 0,-1-1 0 0 0,1 0 0 0 0,-1 1 0 0 0,1 0 0 0 0,-1-1 0 0 0,1 1 0 0 0,0 0-1 0 0,-1 0 1 0 0,1-1 0 0 0,0 1 0 0 0,-2 2 0 0 0,0 1 18 0 0,0 0 1 0 0,0 0-1 0 0,0 1 0 0 0,1-1 0 0 0,-1 1 1 0 0,1 0-1 0 0,0 0 0 0 0,-1 5 1 0 0,-4 10 121 0 0,1 0 1 0 0,1 1 0 0 0,-4 30 0 0 0,8-42-90 0 0,0 0 0 0 0,1 0 0 0 0,1-1 0 0 0,-1 1 0 0 0,1 0-1 0 0,1 0 1 0 0,-1 0 0 0 0,2-1 0 0 0,-1 1 0 0 0,8 15 0 0 0,-6-15 22 0 0,1 0 1 0 0,0 0-1 0 0,0-1 0 0 0,1 0 1 0 0,0 0-1 0 0,0 0 1 0 0,1-1-1 0 0,9 8 1 0 0,-12-11-235 0 0,1-1 1 0 0,-1 0 0 0 0,1-1-1 0 0,0 1 1 0 0,0-1 0 0 0,8 3-1 0 0,-6-3-1041 0 0,1-1 0 0 0,0 1 1 0 0,0-1-1 0 0,15 0 0 0 0,-15-1-3601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0 0 0,'0'0'18764'0'0,"10"-14"-17672"0"0,-7 10-1042 0 0,20-29 1399 0 0,49-54 1 0 0,75-48 124 0 0,-128 117-1890 0 0,1-1 1 0 0,28-36 0 0 0,-47 51-1622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2705 0 0,'0'0'17370'0'0,"14"31"-17015"0"0,42 96-94 0 0,-51-112-191 0 0,1-1 0 0 0,0 0 1 0 0,1 0-1 0 0,17 24 0 0 0,-10-18-37 0 0,-4-7-258 0 0,-1 2 1 0 0,-1-1-1 0 0,12 27 0 0 0,-10-20-2668 0 0,-2-4-5903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5:0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0 0 0,'0'0'17312'0'0,"0"-1"-17277"0"0,0 1 0 0 0,0 0 0 0 0,0 0 1 0 0,0 0-1 0 0,0 0 0 0 0,-1 0 0 0 0,1 0 1 0 0,0-1-1 0 0,0 1 0 0 0,0 0 0 0 0,0 0 1 0 0,0 0-1 0 0,0 0 0 0 0,0-1 0 0 0,0 1 1 0 0,0 0-1 0 0,0 0 0 0 0,0 0 0 0 0,0 0 0 0 0,0-1 1 0 0,0 1-1 0 0,0 0 0 0 0,0 0 0 0 0,0 0 1 0 0,0 0-1 0 0,0-1 0 0 0,0 1 0 0 0,0 0 1 0 0,0 0-1 0 0,0 0 0 0 0,0 0 0 0 0,0 0 1 0 0,0-1-1 0 0,0 1 0 0 0,0 0 0 0 0,0 0 1 0 0,1 0-1 0 0,-1 0 0 0 0,0 0 0 0 0,0-1 1 0 0,0 1-1 0 0,0 0 0 0 0,0 0 0 0 0,0 0 0 0 0,1 0 1 0 0,-1 0-1 0 0,0 0 0 0 0,0 0 0 0 0,0 0 1 0 0,0 0-1 0 0,1 0 0 0 0,186-20 5842 0 0,99 14-5462 0 0,-274 6-350 0 0,-3 0-173 0 0,-1 0-1 0 0,1 1 0 0 0,0-1 0 0 0,-1 2 0 0 0,1-1 0 0 0,0 1 1 0 0,13 5-1 0 0,-5 1-3492 0 0,0 3-3417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5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2729 0 0,'0'0'15431'0'0,"8"0"-14918"0"0,-4 0-440 0 0,-1 0 0 0 0,0 0-1 0 0,0 1 1 0 0,0-1 0 0 0,0 1 0 0 0,0 0-1 0 0,0 0 1 0 0,-1 0 0 0 0,1 0-1 0 0,0 0 1 0 0,0 1 0 0 0,0-1 0 0 0,-1 1-1 0 0,1-1 1 0 0,-1 1 0 0 0,0 0-1 0 0,1 0 1 0 0,-1 0 0 0 0,0 1-1 0 0,0-1 1 0 0,0 0 0 0 0,0 1 0 0 0,-1 0-1 0 0,3 3 1 0 0,5 8 82 0 0,-1 0-1 0 0,0 1 1 0 0,-1 0-1 0 0,-1 0 1 0 0,0 1-1 0 0,-1-1 1 0 0,-1 1 0 0 0,0 1-1 0 0,-1-1 1 0 0,-1 0-1 0 0,0 1 1 0 0,-2-1 0 0 0,0 1-1 0 0,0 0 1 0 0,-2-1-1 0 0,0 0 1 0 0,-1 1-1 0 0,0-1 1 0 0,-1 0 0 0 0,-9 20-1 0 0,2-11-220 0 0,-2-1-1 0 0,-1 0 1 0 0,-1-1-1 0 0,-33 41 1 0 0,38-54-939 0 0,-1 0-1 0 0,0 0 1 0 0,-17 11 0 0 0,17-11-4284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7:57:1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324 167 0 0 0,'0'0'9370'0'0,"0"-6"-8208"0"0,0-18 3 0 0,2 5 3649 0 0,-2 17-4672 0 0,0 1-1 0 0,1 0 0 0 0,-1 0 1 0 0,0-1-1 0 0,0 1 1 0 0,0 0-1 0 0,0 0 0 0 0,0-1 1 0 0,0 1-1 0 0,-1 0 0 0 0,1 0 1 0 0,0-1-1 0 0,0 1 1 0 0,-1 0-1 0 0,1 0 0 0 0,-1 0 1 0 0,1 0-1 0 0,-1-1 0 0 0,0 1 1 0 0,1 0-1 0 0,-1 0 0 0 0,0 0 1 0 0,0 0-1 0 0,0 1 1 0 0,-1-2-1 0 0,-23-46 652 0 0,23 44-777 0 0,-1 1 0 0 0,0 0 0 0 0,0 0-1 0 0,0 0 1 0 0,0 1 0 0 0,0-1-1 0 0,-1 1 1 0 0,1 0 0 0 0,-1 0 0 0 0,1 0-1 0 0,-1 0 1 0 0,0 0 0 0 0,0 1-1 0 0,0 0 1 0 0,0 0 0 0 0,-7-1-1 0 0,8 2-28 0 0,-1 1 0 0 0,1-1-1 0 0,0 1 1 0 0,0 0-1 0 0,0 0 1 0 0,0 0-1 0 0,0 1 1 0 0,0-1-1 0 0,0 1 1 0 0,0-1-1 0 0,0 1 1 0 0,1 0-1 0 0,-1 0 1 0 0,1 0 0 0 0,-1 1-1 0 0,1-1 1 0 0,0 1-1 0 0,0-1 1 0 0,0 1-1 0 0,0 0 1 0 0,0-1-1 0 0,-1 4 1 0 0,-23 42 17 0 0,2 1 1 0 0,-29 83-1 0 0,44-105 128 0 0,-9 55 0 0 0,1-5 55 0 0,11-49-131 0 0,2 0 0 0 0,0 1 0 0 0,2-1 0 0 0,2 44 0 0 0,0-44-72 0 0,0-28-1 0 0,0 0 0 0 0,0 1 0 0 0,0-1 0 0 0,0 0 0 0 0,0 0 0 0 0,0 0 0 0 0,0 0 0 0 0,0 1 1 0 0,0-1-1 0 0,0 0 0 0 0,0 0 0 0 0,0 0 0 0 0,0 1 0 0 0,0-1 0 0 0,0 0 0 0 0,0 0 0 0 0,0 0 0 0 0,0 0 0 0 0,0 1 0 0 0,0-1 0 0 0,0 0 0 0 0,0 0 0 0 0,0 0 0 0 0,0 0 1 0 0,0 1-1 0 0,0-1 0 0 0,1 0 0 0 0,-1 0 0 0 0,0 0 0 0 0,0 0 0 0 0,0 0 0 0 0,0 0 0 0 0,0 1 0 0 0,1-1 0 0 0,-1 0 0 0 0,0 0 0 0 0,0 0 0 0 0,0 0 0 0 0,0 0 0 0 0,1 0 1 0 0,-1 0-1 0 0,0 0 0 0 0,0 0 0 0 0,0 0 0 0 0,0 0 0 0 0,1 0 0 0 0,-1 0 0 0 0,0 0 0 0 0,10-7-1075 0 0,5-14-3314 0 0,-11 9-1049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0 0 0,'0'0'15021'0'0,"0"-4"-14329"0"0,0-22 1399 0 0,2 4 4081 0 0,-2 22-6142 0 0,0-19 417 0 0,0 19-379 0 0,0 12-126 0 0,0 18 267 0 0,1 18 269 0 0,-2 0 1 0 0,-13 92-1 0 0,9-107-345 0 0,2 0 1 0 0,1 1-1 0 0,4 46 1 0 0,-1-18-25 0 0,8 54 131 0 0,-9-116-222 0 0,0 0 1 0 0,0 0 0 0 0,0 1-1 0 0,0-1 1 0 0,0 0-1 0 0,0 0 1 0 0,0 0 0 0 0,0 0-1 0 0,0 1 1 0 0,0-1-1 0 0,0 0 1 0 0,0 0 0 0 0,0 0-1 0 0,0 0 1 0 0,0 0-1 0 0,0 1 1 0 0,0-1 0 0 0,0 0-1 0 0,0 0 1 0 0,0 0 0 0 0,0 0-1 0 0,0 1 1 0 0,0-1-1 0 0,0 0 1 0 0,0 0 0 0 0,0 0-1 0 0,0 0 1 0 0,1 0-1 0 0,-1 0 1 0 0,0 1 0 0 0,0-1-1 0 0,0 0 1 0 0,0 0-1 0 0,0 0 1 0 0,0 0 0 0 0,0 0-1 0 0,1 0 1 0 0,-1 0-1 0 0,0 0 1 0 0,0 0 0 0 0,0 1-1 0 0,0-1 1 0 0,1 0-1 0 0,-1-2-1867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7858 0 0,'0'0'13467'0'0,"12"2"-13219"0"0,142 8-98 0 0,-117-10-3893 0 0,-4 1-3861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7746 0 0,'0'0'12517'0'0,"-9"30"-12153"0"0,0 7 113 0 0,1 1 0 0 0,3 0-1 0 0,-2 53 1 0 0,7-90-452 0 0,-1 1 0 0 0,1-1 0 0 0,0 0 0 0 0,0 1 0 0 0,0-1 0 0 0,0 1 0 0 0,0-1 0 0 0,0 0 0 0 0,0 1 0 0 0,1-1 0 0 0,-1 0 0 0 0,0 1 0 0 0,1-1 0 0 0,-1 0 0 0 0,1 1 0 0 0,-1-1 0 0 0,1 0 0 0 0,0 0 0 0 0,0 0 0 0 0,-1 0 0 0 0,1 0 0 0 0,0 0 0 0 0,0 0 0 0 0,0 0 0 0 0,0 0 0 0 0,0 0 0 0 0,0 0 0 0 0,0 0 0 0 0,1-1 0 0 0,-1 1 0 0 0,0 0 0 0 0,0-1 0 0 0,1 1 0 0 0,-1-1 0 0 0,0 1-1 0 0,1-1 1 0 0,-1 0 0 0 0,0 0 0 0 0,1 0 0 0 0,-1 1 0 0 0,2-1 0 0 0,0-1 44 0 0,1 0-1 0 0,-1 0 0 0 0,1 0 1 0 0,-1 0-1 0 0,0 0 1 0 0,0-1-1 0 0,1 1 0 0 0,-1-1 1 0 0,0 0-1 0 0,0 0 0 0 0,-1 0 1 0 0,1 0-1 0 0,0-1 1 0 0,-1 1-1 0 0,4-4 0 0 0,-5 4-56 0 0,15-17 80 0 0,0-1-1 0 0,-1-1 1 0 0,22-42 0 0 0,-20 39-91 0 0,-15 22-10 0 0,0-1 1 0 0,0 1 0 0 0,0-1 0 0 0,0 1-1 0 0,0-1 1 0 0,-1 0 0 0 0,1 1 0 0 0,-1-1-1 0 0,0 0 1 0 0,1 0 0 0 0,-1 0 0 0 0,0-5-1 0 0,-1 126-1027 0 0,1-116 1016 0 0,-1 0 0 0 0,0 0 1 0 0,1 0-1 0 0,-1 0 0 0 0,1 0 0 0 0,0 0 0 0 0,0 0 0 0 0,0 0 0 0 0,0 0 0 0 0,0 0 1 0 0,0 0-1 0 0,0 0 0 0 0,0-1 0 0 0,1 1 0 0 0,-1 0 0 0 0,1-1 0 0 0,-1 0 1 0 0,1 1-1 0 0,0-1 0 0 0,-1 0 0 0 0,1 0 0 0 0,0 1 0 0 0,0-2 0 0 0,2 2 1 0 0,25 8-2749 0 0,-3-7-5658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2176 0 0,'0'0'18635'0'0,"0"7"-18137"0"0,-15 182 1318 0 0,15-188-1810 0 0,0-1 1 0 0,0 1-1 0 0,0-1 1 0 0,0 1-1 0 0,0 0 1 0 0,0-1-1 0 0,0 1 1 0 0,0-1-1 0 0,0 1 1 0 0,1-1-1 0 0,-1 1 1 0 0,0-1-1 0 0,0 1 0 0 0,0-1 1 0 0,1 1-1 0 0,-1-1 1 0 0,0 1-1 0 0,1-1 1 0 0,-1 1-1 0 0,0-1 1 0 0,1 1-1 0 0,-1-1 1 0 0,1 0-1 0 0,-1 1 1 0 0,0-1-1 0 0,1 0 1 0 0,-1 1-1 0 0,1-1 0 0 0,-1 0 1 0 0,1 0-1 0 0,-1 1 1 0 0,1-1-1 0 0,-1 0 1 0 0,1 0-1 0 0,0 0 1 0 0,-1 0-1 0 0,1 0 1 0 0,-1 0-1 0 0,1 0 1 0 0,-1 0-1 0 0,1 0 1 0 0,-1 0-1 0 0,1 0 0 0 0,0 0 1 0 0,-1 0-1 0 0,1 0 1 0 0,-1 0-1 0 0,1-1 1 0 0,-1 1-1 0 0,1 0 1 0 0,-1 0-1 0 0,1-1 1 0 0,-1 1-1 0 0,1 0 1 0 0,-1-1-1 0 0,1 1 1 0 0,-1 0-1 0 0,0-1 0 0 0,1 0 1 0 0,34-24 230 0 0,-31 21-250 0 0,32-32-16 0 0,-32 31 0 0 0,0 0 0 0 0,0 1 0 0 0,0 0 0 0 0,1-1 0 0 0,-1 1 0 0 0,1 1 0 0 0,0-1 0 0 0,0 1 0 0 0,0 0 0 0 0,1 0-1 0 0,-1 0 1 0 0,9-3 0 0 0,-13 7 22 0 0,0-1-1 0 0,0 0 1 0 0,0 1-1 0 0,-1-1 0 0 0,1 0 1 0 0,0 1-1 0 0,0-1 1 0 0,0 1-1 0 0,-1-1 1 0 0,1 1-1 0 0,0 0 0 0 0,-1-1 1 0 0,1 1-1 0 0,-1 0 1 0 0,1-1-1 0 0,0 1 0 0 0,-1 0 1 0 0,0 0-1 0 0,1-1 1 0 0,-1 1-1 0 0,1 0 1 0 0,-1 0-1 0 0,0 0 0 0 0,0 0 1 0 0,1 0-1 0 0,-1-1 1 0 0,0 1-1 0 0,0 0 1 0 0,0 0-1 0 0,0 0 0 0 0,0 0 1 0 0,0 0-1 0 0,0 0 1 0 0,-1 1-1 0 0,2 46 35 0 0,-1-37-45 0 0,0-5-491 0 0,4 31 1139 0 0,6-24-3106 0 0,10-8-6172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90 0 0 0,'0'0'14931'0'0,"25"-12"-10950"0"0,-23 10-3911 0 0,-1 1 1 0 0,0-1-1 0 0,1 1 0 0 0,-1-1 1 0 0,0 1-1 0 0,0-1 0 0 0,0 0 0 0 0,0 1 1 0 0,-1-1-1 0 0,1 0 0 0 0,0 0 1 0 0,-1 0-1 0 0,1 0 0 0 0,-1 1 0 0 0,0-1 1 0 0,1 0-1 0 0,-1 0 0 0 0,0 0 1 0 0,0 0-1 0 0,0 0 0 0 0,0 0 1 0 0,-1 0-1 0 0,1 0 0 0 0,-1 0 0 0 0,1 0 1 0 0,-1 1-1 0 0,1-1 0 0 0,-1 0 1 0 0,0 0-1 0 0,0 1 0 0 0,0-1 0 0 0,0 0 1 0 0,0 1-1 0 0,0-1 0 0 0,-1 1 1 0 0,1-1-1 0 0,0 1 0 0 0,-1 0 1 0 0,1-1-1 0 0,-1 1 0 0 0,0 0 0 0 0,1 0 1 0 0,-1 0-1 0 0,0 0 0 0 0,1 1 1 0 0,-1-1-1 0 0,0 0 0 0 0,0 1 0 0 0,0-1 1 0 0,0 1-1 0 0,0 0 0 0 0,0-1 1 0 0,1 1-1 0 0,-4 0 0 0 0,2 0-63 0 0,-1 1 0 0 0,1-1-1 0 0,-1 1 1 0 0,1 0 0 0 0,0-1 0 0 0,-1 1-1 0 0,1 1 1 0 0,0-1 0 0 0,0 0-1 0 0,0 1 1 0 0,0 0 0 0 0,0 0 0 0 0,0 0-1 0 0,0 0 1 0 0,-3 3 0 0 0,0 1-3 0 0,0 1 0 0 0,1-1 0 0 0,0 1 0 0 0,0 0 1 0 0,1 0-1 0 0,-5 9 0 0 0,0 5 42 0 0,0 1 0 0 0,1 0 0 0 0,-9 43 1 0 0,16-59-29 0 0,0-1 1 0 0,0 1 0 0 0,0 0 0 0 0,1-1-1 0 0,0 1 1 0 0,0 0 0 0 0,1 0-1 0 0,-1-1 1 0 0,1 1 0 0 0,0 0 0 0 0,1-1-1 0 0,-1 1 1 0 0,1-1 0 0 0,0 1 0 0 0,0-1-1 0 0,1 0 1 0 0,0 0 0 0 0,0 0-1 0 0,0 0 1 0 0,0-1 0 0 0,8 9 0 0 0,-4-8-28 0 0,0 1 0 0 0,0-1 0 0 0,1 0-1 0 0,-1-1 1 0 0,1 0 0 0 0,0 0 0 0 0,0-1 0 0 0,0 0 0 0 0,1 0 0 0 0,-1-1 0 0 0,1 0 0 0 0,0 0 0 0 0,14 0 0 0 0,-7-1-440 0 0,40 3-1255 0 0,-21-6-8071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7362 0 0,'0'0'12025'0'0,"-10"30"-11353"0"0,-29 95-56 0 0,33-104-356 0 0,0 0 0 0 0,2 0-1 0 0,1 0 1 0 0,0 0 0 0 0,1 30-1 0 0,-2 11-3 0 0,4-61-251 0 0,-4 55 128 0 0,4-51-115 0 0,-1-1 1 0 0,2 0-1 0 0,-1 0 0 0 0,0 0 0 0 0,1 1 1 0 0,-1-1-1 0 0,1 0 0 0 0,1 0 0 0 0,-1 0 0 0 0,3 7 1 0 0,-3-23 194 0 0,0 1-501 0 0,-1 0 1 0 0,0 0 0 0 0,0 0 0 0 0,-3-11 0 0 0,-46-100-2962 0 0,40 107 3108 0 0,7 13 192 0 0,1 0-1 0 0,-1 0 1 0 0,1 0 0 0 0,0 0 0 0 0,0 0 0 0 0,0 0-1 0 0,0-1 1 0 0,0 1 0 0 0,0 0 0 0 0,0-1-1 0 0,0-3 1 0 0,41 22 1009 0 0,-29-11-866 0 0,-1 1 0 0 0,0 0 0 0 0,0 1 0 0 0,0 1 0 0 0,-1-1 0 0 0,0 1 0 0 0,-1 1 0 0 0,1 0 0 0 0,-2 0 1 0 0,1 0-1 0 0,-1 1 0 0 0,9 19 0 0 0,-9-14-124 0 0,0 0 1 0 0,-2 1 0 0 0,0 0 0 0 0,-1 0-1 0 0,0 0 1 0 0,-1 0 0 0 0,-1 1 0 0 0,0 30 0 0 0,-2 16 742 0 0,0-39-2205 0 0,0-37-7177 0 0,0 4 3171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8434 0 0,'0'0'9802'0'0,"86"74"-12579"0"0,-71-68-415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84 4113 0 0,'0'0'15507'0'0,"-13"11"-15179"0"0,-40 35-2 0 0,49-43-259 0 0,1 1 0 0 0,-1 0 1 0 0,1-1-1 0 0,0 1 0 0 0,1 0 1 0 0,-1 1-1 0 0,1-1 0 0 0,0 0 1 0 0,0 1-1 0 0,0-1 0 0 0,0 1 1 0 0,1 0-1 0 0,-2 8 0 0 0,2-1 129 0 0,0 1 0 0 0,1 0 0 0 0,1 19-1 0 0,1-1 95 0 0,-2-28-264 0 0,1 0 0 0 0,-1 1 1 0 0,1-1-1 0 0,0 0 0 0 0,0 0 0 0 0,0 0 1 0 0,0 0-1 0 0,1 0 0 0 0,-1-1 1 0 0,1 1-1 0 0,0 0 0 0 0,0-1 0 0 0,0 1 1 0 0,0-1-1 0 0,0 1 0 0 0,0-1 0 0 0,1 0 1 0 0,-1 0-1 0 0,1 0 0 0 0,0 0 1 0 0,-1-1-1 0 0,5 3 0 0 0,-5-3-1 0 0,1 1 0 0 0,-1-1 0 0 0,1 0 0 0 0,0 0 0 0 0,-1 0 0 0 0,1 0 0 0 0,0-1-1 0 0,-1 1 1 0 0,1-1 0 0 0,0 0 0 0 0,0 1 0 0 0,-1-1 0 0 0,1-1 0 0 0,0 1 0 0 0,0 0 0 0 0,0-1 0 0 0,-1 1 0 0 0,1-1 0 0 0,0 0 0 0 0,-1 0-1 0 0,1 0 1 0 0,0 0 0 0 0,-1 0 0 0 0,0 0 0 0 0,5-4 0 0 0,17-19 43 0 0,0-2 0 0 0,-2-1 0 0 0,-1-1-1 0 0,-1-1 1 0 0,-2 0 0 0 0,26-54 0 0 0,-41 76-171 0 0,0-1 0 0 0,-1 1 0 0 0,0-1 0 0 0,0 0 0 0 0,0 0 0 0 0,-1 0 0 0 0,0 0 0 0 0,-1 0 0 0 0,0 0 0 0 0,0 0 0 0 0,-2-12 0 0 0,2 19 32 0 0,0 0 0 0 0,-1 1 0 0 0,1-1 0 0 0,0 0 1 0 0,0 1-1 0 0,-1-1 0 0 0,1 0 0 0 0,-1 1 0 0 0,1-1 1 0 0,-1 0-1 0 0,1 1 0 0 0,-1-1 0 0 0,1 1 0 0 0,-1-1 1 0 0,1 1-1 0 0,-1-1 0 0 0,0 1 0 0 0,1-1 0 0 0,-1 1 1 0 0,0 0-1 0 0,1-1 0 0 0,-1 1 0 0 0,0 0 1 0 0,1 0-1 0 0,-1-1 0 0 0,0 1 0 0 0,0 0 0 0 0,1 0 1 0 0,-1 0-1 0 0,0 0 0 0 0,0 0 0 0 0,1 0 0 0 0,-1 0 1 0 0,0 0-1 0 0,0 0 0 0 0,0 1 0 0 0,1-1 0 0 0,-1 0 1 0 0,0 0-1 0 0,1 1 0 0 0,-1-1 0 0 0,0 0 0 0 0,1 1 1 0 0,-1-1-1 0 0,0 1 0 0 0,1-1 0 0 0,-1 1 0 0 0,1-1 1 0 0,-1 1-1 0 0,0-1 0 0 0,1 1 0 0 0,0-1 1 0 0,-1 2-1 0 0,-28 28-2592 0 0,-4 26-2075 0 0,17-16-3075 0 0,11-26 4070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5505 0 0,'0'0'14662'0'0,"2"-6"-14273"0"0,4-17-85 0 0,-4 17 363 0 0,-2 42 528 0 0,-2-4-839 0 0,-1 1-1 0 0,-11 49 0 0 0,7-47-303 0 0,2 0 1 0 0,-3 56-1 0 0,8-91-51 0 0,0 0 0 0 0,0 0 0 0 0,0 0 0 0 0,0 0 1 0 0,0 1-1 0 0,0-1 0 0 0,0 0 0 0 0,0 0 0 0 0,0 0 0 0 0,0 0 0 0 0,0 0 0 0 0,1 1 0 0 0,-1-1 0 0 0,0 0 1 0 0,0 0-1 0 0,0 0 0 0 0,0 0 0 0 0,0 0 0 0 0,0 1 0 0 0,0-1 0 0 0,0 0 0 0 0,0 0 0 0 0,0 0 0 0 0,1 0 0 0 0,-1 0 1 0 0,0 0-1 0 0,0 0 0 0 0,0 1 0 0 0,0-1 0 0 0,0 0 0 0 0,1 0 0 0 0,-1 0 0 0 0,0 0 0 0 0,0 0 0 0 0,0 0 0 0 0,0 0 1 0 0,0 0-1 0 0,1 0 0 0 0,-1 0 0 0 0,0 0 0 0 0,0 0 0 0 0,0 0 0 0 0,0 0 0 0 0,1 0 0 0 0,-1 0 0 0 0,0 0 0 0 0,0 0 1 0 0,0 0-1 0 0,0 0 0 0 0,0 0 0 0 0,1 0 0 0 0,11-8 72 0 0,8-11 14 0 0,-10 2-109 0 0,0 1 0 0 0,0 0-1 0 0,2 1 1 0 0,0 0 0 0 0,0 1-1 0 0,2 1 1 0 0,16-14 0 0 0,-29 26 17 0 0,-1 1 1 0 0,0 0 0 0 0,1-1 0 0 0,-1 1-1 0 0,0 0 1 0 0,1 0 0 0 0,-1-1-1 0 0,1 1 1 0 0,-1 0 0 0 0,0 0-1 0 0,1 0 1 0 0,-1-1 0 0 0,1 1 0 0 0,-1 0-1 0 0,1 0 1 0 0,-1 0 0 0 0,1 0-1 0 0,-1 0 1 0 0,1 0 0 0 0,-1 0-1 0 0,0 0 1 0 0,1 0 0 0 0,-1 0-1 0 0,1 0 1 0 0,-1 1 0 0 0,1-1 0 0 0,-1 0-1 0 0,0 0 1 0 0,1 0 0 0 0,-1 1-1 0 0,1-1 1 0 0,-1 0 0 0 0,0 0-1 0 0,1 1 1 0 0,-1-1 0 0 0,0 0 0 0 0,1 0-1 0 0,-1 1 1 0 0,6 22-31 0 0,-8 30 66 0 0,-1-34 55 0 0,-1 1-1 0 0,-11 29 1 0 0,4-15-1893 0 0,3 0-4009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74 0 0 0,'0'0'17457'0'0,"-2"-14"-16579"0"0,-8-42-182 0 0,7 52-1053 0 0,-1 16 205 0 0,-1 18 93 0 0,5 46 182 0 0,-4 0 0 0 0,-24 139 0 0 0,20-165 36 0 0,3 0 0 0 0,2 92 0 0 0,3-114 907 0 0,0-70 1481 0 0,2 21-2597 0 0,0 0-1 0 0,2 0 0 0 0,0 0 1 0 0,1 1-1 0 0,1-1 0 0 0,1 1 0 0 0,11-21 1 0 0,-10 26 11 0 0,0 0-1 0 0,0 1 1 0 0,2 1 0 0 0,0-1-1 0 0,0 2 1 0 0,1-1 0 0 0,1 1 0 0 0,0 1-1 0 0,1 0 1 0 0,15-11 0 0 0,-27 21 26 0 0,0 0 1 0 0,0 1-1 0 0,0-1 1 0 0,0 0-1 0 0,0 0 1 0 0,0 0-1 0 0,1 0 1 0 0,-1 1-1 0 0,0-1 1 0 0,0 1-1 0 0,0-1 1 0 0,1 1-1 0 0,-1-1 1 0 0,0 1-1 0 0,0 0 1 0 0,1-1-1 0 0,-1 1 1 0 0,0 0-1 0 0,1 0 0 0 0,-1 0 1 0 0,0 0-1 0 0,1 0 1 0 0,-1 1-1 0 0,0-1 1 0 0,1 0-1 0 0,-1 0 1 0 0,0 1-1 0 0,1-1 1 0 0,-1 1-1 0 0,0-1 1 0 0,0 1-1 0 0,0 0 1 0 0,0-1-1 0 0,1 1 1 0 0,-1 0-1 0 0,0 0 1 0 0,0 0-1 0 0,0 0 1 0 0,-1 0-1 0 0,1 0 1 0 0,0 0-1 0 0,0 0 1 0 0,0 0-1 0 0,-1 0 1 0 0,1 1-1 0 0,-1-1 1 0 0,1 0-1 0 0,-1 0 1 0 0,1 1-1 0 0,-1-1 1 0 0,1 3-1 0 0,0 1 13 0 0,0 0-1 0 0,-1 0 1 0 0,1 0 0 0 0,-1 0-1 0 0,0 1 1 0 0,0-1 0 0 0,-1 0 0 0 0,1 0-1 0 0,-1 0 1 0 0,-1 0 0 0 0,1 0-1 0 0,-3 8 1 0 0,-9 13 26 0 0,-1-1-1 0 0,-1 0 1 0 0,-24 31 0 0 0,-9 4-68 0 0,47-59 33 0 0,0 0-1 0 0,0 0 1 0 0,0 0-1 0 0,-1 0 1 0 0,2 1 0 0 0,-1-1-1 0 0,0 0 1 0 0,0 0-1 0 0,0 1 1 0 0,1-1-1 0 0,-1 0 1 0 0,0 1 0 0 0,1-1-1 0 0,-1 1 1 0 0,1-1-1 0 0,0 1 1 0 0,-1-1-1 0 0,1 1 1 0 0,0-1-1 0 0,0 1 1 0 0,0-1 0 0 0,0 1-1 0 0,0-1 1 0 0,1 1-1 0 0,-1-1 1 0 0,0 1-1 0 0,1-1 1 0 0,0 2-1 0 0,0-1 12 0 0,1 0 0 0 0,0 0 0 0 0,0 0 0 0 0,0 0 0 0 0,0-1 0 0 0,1 1 0 0 0,-1-1 0 0 0,0 0 0 0 0,1 1-1 0 0,-1-1 1 0 0,1 0 0 0 0,-1-1 0 0 0,1 1 0 0 0,3 1 0 0 0,13 1 75 0 0,0 0 1 0 0,1-2-1 0 0,22 1 1 0 0,-42-2-77 0 0,19-1-279 0 0,-1-1-1 0 0,31-6 1 0 0,-14-1-5865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0 0 0,'0'0'11517'0'0,"-3"-10"-10281"0"0,-1-4-766 0 0,-12-29 2100 0 0,11 25 642 0 0,4 16-2236 0 0,1 13-1229 0 0,0-9 152 0 0,0 337 888 0 0,0-190-5995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248 0 0 0,'0'0'10865'0'0,"0"-4"-9906"0"0,0-46 6789 0 0,-2 44-7124 0 0,-1-1-1 0 0,0 1 1 0 0,-4-8-1 0 0,4 8-518 0 0,-1 0-1 0 0,-1 1 1 0 0,1-1-1 0 0,-1 1 1 0 0,0 0-1 0 0,0 0 1 0 0,0 0-1 0 0,-1 1 1 0 0,-8-6 0 0 0,-27-16-44 0 0,25 17-10 0 0,-1 1 1 0 0,0 0-1 0 0,-30-8 1 0 0,-56-7 110 0 0,72 16-154 0 0,6 4-74 0 0,1 0 0 0 0,-36 2 0 0 0,43 1 32 0 0,-22 3-66 0 0,1 1 0 0 0,0 3-1 0 0,0 0 1 0 0,-38 16 0 0 0,69-22 72 0 0,-5 3-53 0 0,-1 0 0 0 0,1 1 0 0 0,0 0 1 0 0,0 1-1 0 0,1 1 0 0 0,-1 0 0 0 0,1 0 0 0 0,-11 11 1 0 0,-70 75-422 0 0,84-85 488 0 0,0-1 6 0 0,1 0 0 0 0,0 1 0 0 0,-9 14 0 0 0,0 0-21 0 0,11-16 2 0 0,1 0 0 0 0,-1 0 0 0 0,1 1 0 0 0,-5 12 0 0 0,0 0-7 0 0,-4 13 4 0 0,-6 27-10 0 0,11-39 24 0 0,5-13 12 0 0,1 1 0 0 0,-1-1 0 0 0,0 10 0 0 0,-23 85-44 0 0,16-46 36 0 0,2 0 0 0 0,-2 58 0 0 0,7-81 1 0 0,2-1 0 0 0,2 0 0 0 0,0 1 0 0 0,2-1 0 0 0,8 38 0 0 0,-7-55 4 0 0,1 0-1 0 0,1 0 1 0 0,0-1 0 0 0,1 0-1 0 0,0 0 1 0 0,1-1 0 0 0,13 17-1 0 0,6 4 102 0 0,41 40-1 0 0,-49-57-40 0 0,0-1 0 0 0,1-1-1 0 0,1-1 1 0 0,0-1 0 0 0,30 13-1 0 0,-35-19-18 0 0,0-1-1 0 0,1 0 1 0 0,0-2 0 0 0,0 0-1 0 0,0-1 1 0 0,0-1 0 0 0,26 0-1 0 0,-1-3 33 0 0,81-15-1 0 0,-91 9-88 0 0,0-1 0 0 0,0-2 0 0 0,-1-1 0 0 0,48-26-1 0 0,-58 24 19 0 0,-1-1-1 0 0,-1 0 1 0 0,26-27-1 0 0,-25 23 2 0 0,47-49 5 0 0,-7 3 54 0 0,-25 26-31 0 0,-8 8 33 0 0,-1-2-1 0 0,-1 0 1 0 0,-2-2 0 0 0,-1-1 0 0 0,35-74 0 0 0,-38 63 190 0 0,15-58 1 0 0,-30 92-225 0 0,1-8 47 0 0,4-22 0 0 0,-8 34-48 0 0,-1-1 0 0 0,0 1 0 0 0,0 0 0 0 0,0 0 0 0 0,-1-1 1 0 0,0 1-1 0 0,0 0 0 0 0,-1 0 0 0 0,0 0 0 0 0,-4-13 1 0 0,-15-18 13 0 0,13 24-20 0 0,1 0 0 0 0,-18-23 0 0 0,11 16 24 0 0,10 17-8 0 0,0-1 0 0 0,0 1 1 0 0,-1 0-1 0 0,0 0 0 0 0,0 0 1 0 0,0 1-1 0 0,0-1 1 0 0,0 1-1 0 0,-1 1 0 0 0,0-1 1 0 0,0 1-1 0 0,0 0 0 0 0,0 1 1 0 0,-9-4-1 0 0,3 3-729 0 0,0 1 0 0 0,-16-2 0 0 0,-26 2-8893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97 451 0 0 0,'0'0'10561'0'0,"-14"-28"-9151"0"0,-44-86-14 0 0,54 108-1044 0 0,1 1 0 0 0,0-1 0 0 0,0 0 0 0 0,1-1 0 0 0,-1 1 0 0 0,2 0 0 0 0,-1-1 0 0 0,1 1 0 0 0,-1-1 0 0 0,2 1 0 0 0,-1-1 0 0 0,1-8 0 0 0,1-1 434 0 0,-2 9-616 0 0,2 0-1 0 0,-1-1 0 0 0,1 1 0 0 0,0 0 0 0 0,1 0 0 0 0,-1 0 1 0 0,1 0-1 0 0,1 0 0 0 0,-1 0 0 0 0,1 1 0 0 0,1-1 1 0 0,-1 1-1 0 0,9-12 0 0 0,-5 10-134 0 0,0 1 1 0 0,0 1-1 0 0,1-1 0 0 0,0 1 1 0 0,0 0-1 0 0,1 1 0 0 0,-1 0 1 0 0,1 0-1 0 0,14-5 0 0 0,-11 5-17 0 0,0 0 0 0 0,0 1-1 0 0,0 0 1 0 0,0 1 0 0 0,1 0-1 0 0,-1 1 1 0 0,1 0-1 0 0,0 1 1 0 0,-1 0 0 0 0,1 2-1 0 0,0-1 1 0 0,0 1 0 0 0,-1 1-1 0 0,1 0 1 0 0,-1 1 0 0 0,0 0-1 0 0,1 1 1 0 0,-1 1 0 0 0,-1 0-1 0 0,16 8 1 0 0,-22-10-12 0 0,-1 1 0 0 0,1 0 1 0 0,-1 0-1 0 0,0 0 0 0 0,0 0 0 0 0,0 0 1 0 0,-1 1-1 0 0,1 0 0 0 0,-1-1 0 0 0,0 1 1 0 0,-1 1-1 0 0,1-1 0 0 0,-1 0 0 0 0,0 1 1 0 0,0-1-1 0 0,0 1 0 0 0,-1-1 0 0 0,0 1 1 0 0,0 0-1 0 0,-1 0 0 0 0,1-1 0 0 0,-1 1 0 0 0,-1 0 1 0 0,1 0-1 0 0,-1 0 0 0 0,0-1 0 0 0,0 1 1 0 0,0 0-1 0 0,-1-1 0 0 0,-4 9 0 0 0,-2 4-27 0 0,-1 5-135 0 0,-2-1 1 0 0,0 0 0 0 0,-1 0-1 0 0,-1-1 1 0 0,-1-1 0 0 0,-1 0-1 0 0,-21 21 1 0 0,25-29-644 0 0,-2 2-1186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 0 0 0,'0'0'16636'0'0,"-3"-9"-15903"0"0,-13-37 254 0 0,12 59-999 0 0,1 0 1 0 0,1 0-1 0 0,0 1 1 0 0,1-1-1 0 0,1 0 0 0 0,0 1 1 0 0,1 14-1 0 0,0 5 221 0 0,-6 180 3618 0 0,5-255-2036 0 0,0 30-1834 0 0,0 0-1 0 0,1 0 1 0 0,1 0-1 0 0,-1 0 0 0 0,2 0 1 0 0,0 0-1 0 0,0 1 0 0 0,1-1 1 0 0,7-14-1 0 0,-7 19 17 0 0,1 0-1 0 0,-1 1 1 0 0,1-1 0 0 0,1 1 0 0 0,-1 0 0 0 0,1 1-1 0 0,0-1 1 0 0,0 1 0 0 0,0 1 0 0 0,1-1-1 0 0,0 1 1 0 0,0 0 0 0 0,0 0 0 0 0,0 1 0 0 0,8-3-1 0 0,2 0-80 0 0,-1 1 0 0 0,1 0 0 0 0,0 1 0 0 0,1 1 0 0 0,-1 1 0 0 0,0 0 0 0 0,1 1 0 0 0,-1 1 0 0 0,1 1 0 0 0,-1 0 0 0 0,0 1 0 0 0,32 9 0 0 0,-20 9-4615 0 0,-16-9-1942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9098 0 0,'0'0'12217'0'0,"16"-9"-11887"0"0,-9 5-291 0 0,33-17 370 0 0,49-36 0 0 0,-83 53-387 0 0,0-1 1 0 0,0 1-1 0 0,-1-1 0 0 0,0 0 0 0 0,0 0 0 0 0,0-1 0 0 0,-1 0 1 0 0,0 1-1 0 0,0-2 0 0 0,0 1 0 0 0,-1 0 0 0 0,1-1 0 0 0,-2 1 1 0 0,1-1-1 0 0,-1 0 0 0 0,0 0 0 0 0,0 0 0 0 0,0-13 1 0 0,-1 20-44 0 0,-1 0-1 0 0,0-1 1 0 0,0 1 0 0 0,0-1 0 0 0,0 1 0 0 0,0-1 0 0 0,-1 1 0 0 0,1 0 0 0 0,0-1 0 0 0,0 1 0 0 0,0-1 0 0 0,0 1 0 0 0,0 0 0 0 0,0-1 0 0 0,-1 1 0 0 0,1-1 0 0 0,0 1 0 0 0,0 0 0 0 0,-1-1 0 0 0,1 1 0 0 0,0 0 0 0 0,-1 0 0 0 0,1-1-1 0 0,0 1 1 0 0,-1 0 0 0 0,1-1 0 0 0,0 1 0 0 0,-1 0 0 0 0,1 0 0 0 0,0 0 0 0 0,-1 0 0 0 0,1-1 0 0 0,-1 1 0 0 0,0 0 0 0 0,-17 4-641 0 0,-14 16-59 0 0,24-13 696 0 0,1 1 0 0 0,0-1 0 0 0,0 2 0 0 0,0-1 0 0 0,1 1 0 0 0,1 0-1 0 0,0 0 1 0 0,0 1 0 0 0,0-1 0 0 0,1 1 0 0 0,1 0 0 0 0,0 0 0 0 0,-2 14-1 0 0,3-8 53 0 0,0 2 24 0 0,0 1 0 0 0,2 25 0 0 0,0-39-37 0 0,1-1-1 0 0,-1 0 1 0 0,1 0-1 0 0,0 0 0 0 0,0 1 1 0 0,0-1-1 0 0,0 0 1 0 0,1 0-1 0 0,0-1 1 0 0,0 1-1 0 0,0 0 0 0 0,0 0 1 0 0,0-1-1 0 0,1 0 1 0 0,0 1-1 0 0,3 2 0 0 0,-2-2-31 0 0,1 1 0 0 0,-1-2-1 0 0,1 1 1 0 0,1 0-1 0 0,-1-1 1 0 0,0 0-1 0 0,1 0 1 0 0,-1-1-1 0 0,1 1 1 0 0,0-1 0 0 0,0-1-1 0 0,0 1 1 0 0,0-1-1 0 0,0 0 1 0 0,0 0-1 0 0,0-1 1 0 0,11 0-1 0 0,43-4-3349 0 0,-19-1-4557 0 0,-25 2-1310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331 343 1320 0 0,'0'0'16180'0'0,"-3"-9"-15672"0"0,-11-29-119 0 0,12 35-337 0 0,0 0-1 0 0,-1 0 1 0 0,1 0 0 0 0,-1 0-1 0 0,1 0 1 0 0,-1 1 0 0 0,0-1-1 0 0,0 1 1 0 0,0 0-1 0 0,-1 0 1 0 0,1 0 0 0 0,-1 0-1 0 0,1 0 1 0 0,-1 1-1 0 0,1-1 1 0 0,-1 1 0 0 0,0 0-1 0 0,1 0 1 0 0,-1 1-1 0 0,0-1 1 0 0,0 1 0 0 0,-5 0-1 0 0,3-1-21 0 0,-1 1-67 0 0,1 0 1 0 0,0 1-1 0 0,-1 0 1 0 0,1 0 0 0 0,-1 0-1 0 0,1 1 1 0 0,0-1 0 0 0,0 2-1 0 0,0-1 1 0 0,0 1 0 0 0,0 0-1 0 0,1 0 1 0 0,-1 0 0 0 0,1 1-1 0 0,0 0 1 0 0,0 0 0 0 0,-9 9-1 0 0,1 0-26 0 0,0 1-1 0 0,2 0 1 0 0,-1 1 0 0 0,2 0-1 0 0,-11 19 1 0 0,15-23 26 0 0,1 1 1 0 0,0-1-1 0 0,1 1 1 0 0,0 0 0 0 0,-2 16-1 0 0,5-23 44 0 0,0-1 0 0 0,0 0-1 0 0,1 0 1 0 0,0 1 0 0 0,0-1-1 0 0,0 0 1 0 0,0 1-1 0 0,1-1 1 0 0,0 0 0 0 0,0 0-1 0 0,0 0 1 0 0,0 1 0 0 0,0-1-1 0 0,1 0 1 0 0,0-1 0 0 0,0 1-1 0 0,0 0 1 0 0,4 5 0 0 0,-3-7 39 0 0,0 0 1 0 0,-1 0 0 0 0,1-1 0 0 0,0 1 0 0 0,0-1 0 0 0,0 0 0 0 0,0 0 0 0 0,0 0-1 0 0,0 0 1 0 0,0 0 0 0 0,0-1 0 0 0,0 1 0 0 0,1-1 0 0 0,-1 0 0 0 0,0 0-1 0 0,0 0 1 0 0,0 0 0 0 0,6-2 0 0 0,0 1 95 0 0,0-1 0 0 0,-1 0 0 0 0,1 0 0 0 0,-1-1-1 0 0,10-4 1 0 0,-4-1-41 0 0,0-1-1 0 0,-1 0 0 0 0,-1-1 1 0 0,1-1-1 0 0,-2 0 1 0 0,14-15-1 0 0,-1-3-88 0 0,30-48 0 0 0,-7 6-129 0 0,64-108-1010 0 0,-103 165 880 0 0,-1 1 0 0 0,-1-1 0 0 0,0 0 0 0 0,-1 0 0 0 0,-1-1 0 0 0,6-26 1 0 0,-10 40 188 0 0,0 1 0 0 0,0-1 0 0 0,0 1 0 0 0,0 0 1 0 0,-1-1-1 0 0,1 1 0 0 0,0 0 0 0 0,0-1 0 0 0,0 1 1 0 0,0 0-1 0 0,0-1 0 0 0,-1 1 0 0 0,1 0 0 0 0,0-1 1 0 0,0 1-1 0 0,-1 0 0 0 0,1 0 0 0 0,0-1 0 0 0,0 1 1 0 0,-1 0-1 0 0,1 0 0 0 0,0 0 0 0 0,-1-1 0 0 0,1 1 1 0 0,0 0-1 0 0,-1 0 0 0 0,1 0 0 0 0,0 0 0 0 0,-1 0 1 0 0,1 0-1 0 0,-1-1 0 0 0,1 1 0 0 0,0 0 0 0 0,-1 0 1 0 0,1 0-1 0 0,0 0 0 0 0,-1 0 0 0 0,1 1 0 0 0,0-1 1 0 0,-1 0-1 0 0,1 0 0 0 0,-1 0 0 0 0,1 0 1 0 0,0 0-1 0 0,-1 0 0 0 0,1 1 0 0 0,0-1 0 0 0,-1 0 1 0 0,1 0-1 0 0,-1 1 0 0 0,-19 12-1353 0 0,2 7 1517 0 0,0 2 0 0 0,1 0-1 0 0,2 2 1 0 0,0-1 0 0 0,2 2-1 0 0,0 0 1 0 0,2 0 0 0 0,0 1-1 0 0,2 0 1 0 0,1 1 0 0 0,1 0-1 0 0,-5 46 1 0 0,11-70-64 0 0,1-1 1 0 0,0 0-1 0 0,-1 1 0 0 0,1-1 1 0 0,0 0-1 0 0,0 1 1 0 0,1-1-1 0 0,-1 0 0 0 0,0 0 1 0 0,1 1-1 0 0,-1-1 1 0 0,1 0-1 0 0,0 0 0 0 0,-1 1 1 0 0,1-1-1 0 0,0 0 1 0 0,1 0-1 0 0,-1 0 0 0 0,0 0 1 0 0,1-1-1 0 0,-1 1 1 0 0,1 0-1 0 0,-1 0 0 0 0,1-1 1 0 0,0 1-1 0 0,-1-1 0 0 0,5 3 1 0 0,1-2 52 0 0,-1 1 1 0 0,1-1-1 0 0,0-1 1 0 0,0 0-1 0 0,-1 0 0 0 0,1 0 1 0 0,0 0-1 0 0,10-2 1 0 0,32-4-1553 0 0,-15-3-6576 0 0,-21 5 479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3233 0 0,'0'0'14579'0'0,"-8"25"-14423"0"0,-24 75-61 0 0,30-96-97 0 0,1-1 1 0 0,-1 0-1 0 0,1 1 1 0 0,0-1-1 0 0,0 0 1 0 0,0 1 0 0 0,1 0-1 0 0,-1-1 1 0 0,1 1-1 0 0,0-1 1 0 0,0 7 0 0 0,2 0-621 0 0,11-13-6558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12979 0 0,'0'0'5065'0'0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92 2977 0 0,'0'0'13004'0'0,"-13"-12"-12568"0"0,-43-36 19 0 0,52 45-315 0 0,0-1 1 0 0,0 1-1 0 0,-1 0 1 0 0,0 0-1 0 0,1 1 1 0 0,-1 0-1 0 0,0 0 1 0 0,0 0-1 0 0,0 0 1 0 0,0 1-1 0 0,0-1 1 0 0,-1 1-1 0 0,1 1 1 0 0,0-1-1 0 0,-1 1 1 0 0,1 0-1 0 0,0 0 1 0 0,-1 0-1 0 0,1 1 1 0 0,-9 2-1 0 0,7-2-91 0 0,2 0-57 0 0,-1 1 0 0 0,0 0-1 0 0,1 1 1 0 0,-1-1 0 0 0,1 1 0 0 0,0 0 0 0 0,0 0-1 0 0,0 1 1 0 0,0-1 0 0 0,0 1 0 0 0,1 0 0 0 0,0 0 0 0 0,0 1-1 0 0,0 0 1 0 0,0-1 0 0 0,1 1 0 0 0,-1 0 0 0 0,1 1 0 0 0,1-1-1 0 0,-1 0 1 0 0,1 1 0 0 0,-2 6 0 0 0,0-1-11 0 0,0-1 0 0 0,1 1 0 0 0,1-1-1 0 0,0 1 1 0 0,0 0 0 0 0,1 0 0 0 0,0 0 0 0 0,1 0 0 0 0,0 0 0 0 0,1 0 0 0 0,3 17-1 0 0,-3-24 15 0 0,0 0-1 0 0,1 0 0 0 0,-1-1 0 0 0,1 1 0 0 0,0-1 0 0 0,0 1 0 0 0,0-1 0 0 0,0 0 1 0 0,1 1-1 0 0,0-1 0 0 0,-1 0 0 0 0,1-1 0 0 0,0 1 0 0 0,0 0 0 0 0,0-1 0 0 0,1 0 1 0 0,5 3-1 0 0,-2-1 23 0 0,0-1 0 0 0,1-1 0 0 0,0 0 0 0 0,-1 0 1 0 0,1 0-1 0 0,0-1 0 0 0,0 0 0 0 0,12 0 0 0 0,1-2-737 0 0,0-1 1 0 0,-1 0-1 0 0,1-1 0 0 0,0-2 0 0 0,39-13 0 0 0,-3-7-8764 0 0,-37 18 3785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4257 0 0,'0'0'7714'0'0,"-8"32"-6629"0"0,-38 158 805 0 0,44-183-1724 0 0,-13 52 671 0 0,3 1-1 0 0,2 1 1 0 0,-3 84 0 0 0,13-145-907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4929 0 0,'0'0'15001'0'0,"20"18"-14552"0"0,67 54-188 0 0,-84-69-249 0 0,1 1 0 0 0,0-1 0 0 0,0 0-1 0 0,1 0 1 0 0,-1 0 0 0 0,1-1 0 0 0,-1 0 0 0 0,1 0-1 0 0,0 0 1 0 0,0 0 0 0 0,0-1 0 0 0,0 1-1 0 0,0-1 1 0 0,0-1 0 0 0,0 1 0 0 0,0-1 0 0 0,0 0-1 0 0,10-1 1 0 0,2 1-108 0 0,34 0-1544 0 0,-15 0-7425 0 0,-22 0-998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 1816 0 0,'0'0'13627'0'0,"-10"-1"-13357"0"0,-35-2-14 0 0,43 4-227 0 0,-1-1 0 0 0,0 1 1 0 0,0 0-1 0 0,0 0 0 0 0,1 0 1 0 0,-1 0-1 0 0,0 0 0 0 0,1 1 1 0 0,-1-1-1 0 0,1 1 0 0 0,0-1 1 0 0,-1 1-1 0 0,1 0 0 0 0,0 0 1 0 0,0 0-1 0 0,0 0 0 0 0,-2 3 1 0 0,0 0-9 0 0,1 0 0 0 0,0 0 0 0 0,0 0 0 0 0,0 0 0 0 0,0 1 0 0 0,-2 6 0 0 0,5-9 7 0 0,-1-1 0 0 0,1 1 0 0 0,-1-1 0 0 0,1 1 0 0 0,0-1 1 0 0,0 1-1 0 0,0-1 0 0 0,1 1 0 0 0,-1-1 0 0 0,0 1 0 0 0,1-1 1 0 0,-1 0-1 0 0,1 1 0 0 0,0-1 0 0 0,0 0 0 0 0,0 1 0 0 0,0-1 0 0 0,1 0 1 0 0,-1 0-1 0 0,0 0 0 0 0,1 0 0 0 0,-1 0 0 0 0,1 0 0 0 0,0 0 1 0 0,0 0-1 0 0,3 2 0 0 0,7 4 218 0 0,1 1-1 0 0,-1-2 1 0 0,25 11-1 0 0,17 11-20 0 0,-53-28-242 0 0,4 3 60 0 0,0 0 1 0 0,0 0-1 0 0,0 0 1 0 0,-1 1-1 0 0,0 0 1 0 0,7 8-1 0 0,-11-11-2 0 0,1-1-1 0 0,-1 0 1 0 0,1 0 0 0 0,-1 1-1 0 0,1-1 1 0 0,-1 1 0 0 0,0-1-1 0 0,1 0 1 0 0,-1 1-1 0 0,0-1 1 0 0,0 1 0 0 0,0-1-1 0 0,0 1 1 0 0,-1-1 0 0 0,1 0-1 0 0,0 1 1 0 0,0-1-1 0 0,-1 1 1 0 0,1-1 0 0 0,-1 0-1 0 0,1 0 1 0 0,-1 1 0 0 0,0-1-1 0 0,1 0 1 0 0,-1 0-1 0 0,0 1 1 0 0,0-1 0 0 0,0 0-1 0 0,0 0 1 0 0,0 0-1 0 0,0 0 1 0 0,0 0 0 0 0,0-1-1 0 0,-1 1 1 0 0,1 0 0 0 0,0 0-1 0 0,0-1 1 0 0,-1 1-1 0 0,-1 0 1 0 0,-14 7-98 0 0,0-1-1 0 0,-1 0 1 0 0,0-1-1 0 0,0-1 1 0 0,-1-1 0 0 0,1-1-1 0 0,-23 2 1 0 0,-32-2-8623 0 0,59-3-1616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3657 0 0,'0'0'12392'0'0,"17"30"-11804"0"0,58 97-175 0 0,-53-93-162 0 0,1-1-1 0 0,2-1 0 0 0,39 39 1 0 0,3 5-1439 0 0,-55-58-128 0 0,-2 1-3332 0 0,3-9-4876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0 0 0,'-2'-3'460'0'0,"-6"-11"55"0"0,-1 5 5914 0 0,9 9-6338 0 0,-1-1-1 0 0,1 1 1 0 0,-1 0 0 0 0,0 0-1 0 0,1 0 1 0 0,-1 0-1 0 0,1 0 1 0 0,-1 1 0 0 0,1-1-1 0 0,-1 0 1 0 0,1 0-1 0 0,-1 0 1 0 0,1 0 0 0 0,-1 1-1 0 0,1-1 1 0 0,-1 0-1 0 0,1 0 1 0 0,-1 1 0 0 0,0 0-1 0 0,-4 2-776 0 0,0 3 8163 0 0,3 7-4856 0 0,3 18-3313 0 0,-1-19 1744 0 0,5 123 1453 0 0,0-66-1795 0 0,-3 111 235 0 0,4 3-552 0 0,0 0-80 0 0,-8-45-337 0 0,9-58 108 0 0,-7-50 48 0 0,0-27-63 0 0,0-20-539 0 0,0 13-10 0 0,0 1-2187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7690 0 0,'0'0'2352'0'0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4225 0 0,'0'0'16395'0'0,"5"0"-20515"0"0,4 0 175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2425 0 0,'0'0'17221'0'0,"-5"-9"-18102"0"0,5 20-558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37 240 0 0,'0'0'12108'0'0,"0"-8"-11847"0"0,0-21-353 0 0,0 57-12 0 0,-10 210 3760 0 0,10-237-3606 0 0,0-1 0 0 0,0 1 0 0 0,0-1 0 0 0,-1 1 0 0 0,1 0 0 0 0,0-1 0 0 0,0 1 0 0 0,0 0 0 0 0,0-1 0 0 0,0 1 0 0 0,1 0 0 0 0,-1-1 0 0 0,0 1 0 0 0,0 0 0 0 0,0-1 0 0 0,0 1 0 0 0,1-1 0 0 0,-1 1 0 0 0,0 0 0 0 0,1-1 0 0 0,-1 1 0 0 0,0-1 0 0 0,1 1 0 0 0,-1-1 1 0 0,1 1-1 0 0,-1-1 0 0 0,1 1 0 0 0,-1-1 0 0 0,1 0 0 0 0,-1 1 0 0 0,1-1 0 0 0,-1 0 0 0 0,1 1 0 0 0,0-1 0 0 0,20-12 1362 0 0,18-35-115 0 0,-37 45-1316 0 0,11-16 131 0 0,-2-2 0 0 0,12-24 0 0 0,-16 29-103 0 0,0 0-1 0 0,2 1 1 0 0,-1 0 0 0 0,2 0-1 0 0,16-19 1 0 0,-8 22-253 0 0,-18 11 233 0 0,0 0 0 0 0,1 0 0 0 0,-1 0 0 0 0,1 0 0 0 0,-1 0 1 0 0,0 0-1 0 0,1 0 0 0 0,-1 0 0 0 0,0 0 0 0 0,1 0 0 0 0,-1 1 0 0 0,0-1 0 0 0,0 0 0 0 0,1 0 1 0 0,-1 0-1 0 0,0 1 0 0 0,1-1 0 0 0,-1 0 0 0 0,0 0 0 0 0,0 0 0 0 0,1 1 0 0 0,-1-1 1 0 0,0 0-1 0 0,0 1 0 0 0,0-1 0 0 0,0 0 0 0 0,1 1 0 0 0,-1-1 0 0 0,0 0 0 0 0,0 1 0 0 0,0-1 1 0 0,2 41-436 0 0,-2-25 553 0 0,-15 190 92 0 0,15-206-188 0 0,0 0 1 0 0,0-1 0 0 0,0 1-1 0 0,0 0 1 0 0,0 0 0 0 0,0 0-1 0 0,0-1 1 0 0,1 1-1 0 0,-1 0 1 0 0,0 0 0 0 0,0 0-1 0 0,0-1 1 0 0,0 1 0 0 0,0 0-1 0 0,0 0 1 0 0,0 0 0 0 0,1 0-1 0 0,-1 0 1 0 0,0-1 0 0 0,0 1-1 0 0,0 0 1 0 0,0 0 0 0 0,1 0-1 0 0,-1 0 1 0 0,0 0-1 0 0,0 0 1 0 0,0 0 0 0 0,1 0-1 0 0,-1 0 1 0 0,0 0 0 0 0,0 0-1 0 0,0 0 1 0 0,1 0 0 0 0,-1 0-1 0 0,0 0 1 0 0,0 0 0 0 0,0 0-1 0 0,1 0 1 0 0,-1 0 0 0 0,0 0-1 0 0,0 0 1 0 0,0 0 0 0 0,1 0-1 0 0,-1 0 1 0 0,0 0-1 0 0,0 0 1 0 0,0 0 0 0 0,0 0-1 0 0,1 0 1 0 0,-1 1 0 0 0,0-1-1 0 0,0 0 1 0 0,0 0 0 0 0,0 0-1 0 0,0 0 1 0 0,1 1 0 0 0,-1-1-1 0 0,0 0 1 0 0,0 0 0 0 0,0 0-1 0 0,0 0 1 0 0,0 1-1 0 0,0-1 1 0 0,0 0 0 0 0,0 0-1 0 0,0 0 1 0 0,0 1 0 0 0,0-1-1 0 0,0 0 1 0 0,11-13 642 0 0,-5 4-491 0 0,-1 0-1 0 0,1 1 1 0 0,1-1 0 0 0,7-7-1 0 0,24-33 83 0 0,-25 25-124 0 0,1 1 1 0 0,19-24-1 0 0,8 6-1100 0 0,-37 38 532 0 0,-1 0 0 0 0,1 1 0 0 0,0-1-1 0 0,0 1 1 0 0,1 0 0 0 0,-1 0 0 0 0,0 1 0 0 0,1-1 0 0 0,4 0-1 0 0,2 2-4649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2873 0 0,'0'0'15964'0'0,"16"-29"-15345"0"0,5-10-434 0 0,0 0 95 0 0,1 2 0 0 0,45-58 1 0 0,-67 94-295 0 0,125-145 1254 0 0,-53 84-2941 0 0,-55 51-1560 0 0,1 0 0 0 0,31-15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78 1296 0 0,'0'0'15381'0'0,"2"-16"-14937"0"0,-1 11-396 0 0,6-38 76 0 0,-4 29-49 0 0,-2 21 70 0 0,-2 52 475 0 0,-3-1 0 0 0,-3 0 0 0 0,-23 95 1 0 0,27-140-555 0 0,1 1 1 0 0,1 0-1 0 0,0 0 1 0 0,2 19-1 0 0,-1-8 240 0 0,20-45 524 0 0,3-11-818 0 0,2 2 0 0 0,0 0 0 0 0,2 2 0 0 0,1 1 0 0 0,42-30 0 0 0,-66 53-25 0 0,0 0 0 0 0,1 0 0 0 0,-1 0 0 0 0,1 1 0 0 0,0 0 0 0 0,-1 0 0 0 0,1 0 1 0 0,0 0-1 0 0,0 1 0 0 0,0 0 0 0 0,0 0 0 0 0,11-1 0 0 0,-15 6 8 0 0,0-1 1 0 0,0 0-1 0 0,0 1 1 0 0,0-1-1 0 0,-1 1 1 0 0,1-1-1 0 0,-1 1 1 0 0,0-1-1 0 0,0 1 1 0 0,0-1-1 0 0,-1 6 1 0 0,1-1 21 0 0,-1 9 44 0 0,0-1 0 0 0,-1 1 0 0 0,-1-1 0 0 0,0 0 0 0 0,-1 0 0 0 0,-1 0 0 0 0,-9 21 0 0 0,11-31-34 0 0,1 0 1 0 0,1 0 0 0 0,-1 0 0 0 0,1 0 0 0 0,0 0 0 0 0,0 12-1 0 0,40-17 139 0 0,-37-1-143 0 0,0 0 1 0 0,-1 0-1 0 0,1 0 0 0 0,0-1 1 0 0,0 1-1 0 0,0-1 0 0 0,0 1 1 0 0,0-1-1 0 0,-1 0 1 0 0,1 1-1 0 0,0-1 0 0 0,0 0 1 0 0,-1 0-1 0 0,1 0 1 0 0,-1-1-1 0 0,1 1 0 0 0,-1 0 1 0 0,1 0-1 0 0,-1-1 1 0 0,0 1-1 0 0,0-1 0 0 0,0 1 1 0 0,1-1-1 0 0,-2 0 1 0 0,3-2-1 0 0,2-4 124 0 0,14-13-162 0 0,29-22 3 0 0,-42 39 4 0 0,-1 0 1 0 0,1-1-1 0 0,-1 1 1 0 0,0-1-1 0 0,7-8 1 0 0,-9 9 2 0 0,1 0 0 0 0,0 0 0 0 0,0 0 0 0 0,0 0 0 0 0,1 1 1 0 0,-1-1-1 0 0,7-2 0 0 0,4 0-75 0 0,-18 11-160 0 0,-7 15 208 0 0,6-7 25 0 0,0-2 5 0 0,1 1 0 0 0,0-1 1 0 0,0 1-1 0 0,2 0 0 0 0,-2 17 0 0 0,3-18 20 0 0,2 40-32 0 0,-2-50 14 0 0,0 0 1 0 0,0 0-1 0 0,1 0 1 0 0,-1 0-1 0 0,0 0 1 0 0,0 0-1 0 0,1 0 1 0 0,-1-1 0 0 0,0 1-1 0 0,1 0 1 0 0,-1 0-1 0 0,1 0 1 0 0,-1-1-1 0 0,1 1 1 0 0,0 0-1 0 0,-1-1 1 0 0,1 1-1 0 0,-1 0 1 0 0,1-1-1 0 0,0 1 1 0 0,0-1-1 0 0,-1 1 1 0 0,1-1-1 0 0,0 1 1 0 0,0-1-1 0 0,0 0 1 0 0,0 1 0 0 0,0-1-1 0 0,-1 0 1 0 0,1 0-1 0 0,0 1 1 0 0,0-1-1 0 0,0 0 1 0 0,0 0-1 0 0,0 0 1 0 0,0 0-1 0 0,0 0 1 0 0,0-1-1 0 0,0 1 1 0 0,-1 0-1 0 0,1 0 1 0 0,0-1-1 0 0,0 1 1 0 0,0 0-1 0 0,0-1 1 0 0,1 0-1 0 0,3-2-157 0 0,0-1 0 0 0,-1 0-1 0 0,1 0 1 0 0,-1-1 0 0 0,0 1-1 0 0,0-1 1 0 0,0 0-1 0 0,-1 0 1 0 0,0 0 0 0 0,0 0-1 0 0,4-11 1 0 0,17-22-8221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6441 0 0,'0'0'12320'0'0,"4"12"-12401"0"0,-2-4-246 0 0,16 30 501 0 0,11-12-4570 0 0,-20-20-1936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345 117 0 0 0,'0'0'16444'0'0,"8"-12"-15399"0"0,41-56 757 0 0,-49 67-1734 0 0,1 0 0 0 0,-1 1 1 0 0,1-1-1 0 0,-1 0 1 0 0,1 1-1 0 0,-1-1 0 0 0,1 0 1 0 0,-1 0-1 0 0,0 1 0 0 0,0-1 1 0 0,1 0-1 0 0,-1 0 0 0 0,0 0 1 0 0,0 0-1 0 0,0 1 0 0 0,0-1 1 0 0,0 0-1 0 0,0 0 1 0 0,0 0-1 0 0,0 0 0 0 0,0 0 1 0 0,0 1-1 0 0,0-1 0 0 0,0 0 1 0 0,-1 0-1 0 0,1 0 0 0 0,0 1 1 0 0,-1-1-1 0 0,1 0 0 0 0,-1 0 1 0 0,1 1-1 0 0,-1-1 0 0 0,1 0 1 0 0,-1 1-1 0 0,1-1 1 0 0,-1 0-1 0 0,0 1 0 0 0,1-1 1 0 0,-1 1-1 0 0,0-1 0 0 0,1 1 1 0 0,-1 0-1 0 0,0-1 0 0 0,0 1 1 0 0,1-1-1 0 0,-1 1 0 0 0,0 0 1 0 0,0 0-1 0 0,0 0 0 0 0,1-1 1 0 0,-1 1-1 0 0,-1 0 1 0 0,-1-1-62 0 0,0 1 1 0 0,0-1-1 0 0,0 1 1 0 0,0-1-1 0 0,0 1 1 0 0,0 0-1 0 0,1 0 1 0 0,-1 0-1 0 0,0 1 1 0 0,0-1-1 0 0,0 1 1 0 0,0-1-1 0 0,0 1 1 0 0,-4 2-1 0 0,-11 10-27 0 0,1 1-1 0 0,0 0 0 0 0,1 1 1 0 0,1 1-1 0 0,1 0 0 0 0,0 1 1 0 0,1 1-1 0 0,1 0 0 0 0,-14 26 1 0 0,24-39 10 0 0,1 0 1 0 0,-1 1 0 0 0,1-1-1 0 0,0 0 1 0 0,1 1 0 0 0,-1-1-1 0 0,1 0 1 0 0,1 11 0 0 0,0 0-54 0 0,1-15 62 0 0,0 0 1 0 0,0-1-1 0 0,0 1 1 0 0,0-1 0 0 0,0 0-1 0 0,0 0 1 0 0,0 1-1 0 0,0-1 1 0 0,1-1-1 0 0,-1 1 1 0 0,0 0-1 0 0,0 0 1 0 0,0-1-1 0 0,0 1 1 0 0,0-1-1 0 0,0 0 1 0 0,0 0-1 0 0,0 1 1 0 0,3-3 0 0 0,-3 1 38 0 0,1-1-106 0 0,1 0-1 0 0,0-1 1 0 0,0 1 0 0 0,0 1 0 0 0,0-1-1 0 0,8-3 1 0 0,-11 6 48 0 0,0-1 0 0 0,0 1 0 0 0,0 0 0 0 0,0 0 0 0 0,1 0 0 0 0,-1 0 0 0 0,0 0 0 0 0,0 0 0 0 0,0 0 0 0 0,0 0 0 0 0,1 0 0 0 0,-1 1 0 0 0,0-1 0 0 0,0 0 0 0 0,0 1 0 0 0,0-1 0 0 0,0 1 0 0 0,0-1 0 0 0,0 1 0 0 0,0 0 0 0 0,0-1 0 0 0,0 1 0 0 0,0 0 0 0 0,0 0 0 0 0,0-1 0 0 0,0 1 0 0 0,-1 0 1 0 0,1 0-1 0 0,0 0 0 0 0,-1 0 0 0 0,1 0 0 0 0,-1 0 0 0 0,2 2 0 0 0,31 56-14 0 0,81 159 70 0 0,-107-202-44 0 0,-2-7 4 0 0,-1 0 0 0 0,0 0 0 0 0,0 0 0 0 0,-1 0 0 0 0,0 1-1 0 0,-1 0 1 0 0,0-1 0 0 0,0 1 0 0 0,-1 0 0 0 0,-1 0 0 0 0,1 0 0 0 0,-3 18 0 0 0,1-27 5 0 0,1 1 0 0 0,-1-1 0 0 0,0 0 0 0 0,0 1 0 0 0,0-1 1 0 0,0 0-1 0 0,0 0 0 0 0,0 1 0 0 0,0-1 0 0 0,0 0 0 0 0,0 0 0 0 0,-1 0 0 0 0,1 0 1 0 0,0-1-1 0 0,-1 1 0 0 0,1 0 0 0 0,0 0 0 0 0,-1-1 0 0 0,1 1 0 0 0,-1-1 0 0 0,1 0 0 0 0,-1 1 1 0 0,-1-1-1 0 0,-44 5 23 0 0,32-4-26 0 0,-2 0 8 0 0,0 0 0 0 0,0-2-1 0 0,0 0 1 0 0,0-1 0 0 0,1 0-1 0 0,-1-2 1 0 0,0 0 0 0 0,1 0-1 0 0,-25-12 1 0 0,16 4 9 0 0,0-1-1 0 0,1-1 1 0 0,1-1-1 0 0,-43-36 1 0 0,64 49-15 0 0,0 1 1 0 0,0-1 0 0 0,1 0 0 0 0,-1 0 0 0 0,0 1 0 0 0,1-1 0 0 0,0 0-1 0 0,-1-1 1 0 0,1 1 0 0 0,0 0 0 0 0,0 0 0 0 0,0 0 0 0 0,0-1 0 0 0,1 1-1 0 0,-1-1 1 0 0,0 1 0 0 0,1 0 0 0 0,0-1 0 0 0,0 1 0 0 0,0-4 0 0 0,0 2-14 0 0,1-1 0 0 0,0 1 0 0 0,0-1 1 0 0,1 1-1 0 0,-1 0 0 0 0,1 0 1 0 0,0 0-1 0 0,0 0 0 0 0,0 0 0 0 0,5-5 1 0 0,5-6-63 0 0,2 0 0 0 0,-1 1 0 0 0,31-24 1 0 0,-41 35 71 0 0,22-16-495 0 0,1 1 1 0 0,1 2 0 0 0,1 0-1 0 0,38-15 1 0 0,-5 6-3285 0 0,-1 2-3400 0 0,-43 16-608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2793 0 0,'0'0'13357'0'0,"-14"32"-12390"0"0,-43 100-133 0 0,43-98-225 0 0,1-1 0 0 0,-9 38 0 0 0,13-41-285 0 0,3-7 14 0 0,1 0 1 0 0,1 0 0 0 0,-1 42 0 0 0,6-65-298 0 0,0 0 1 0 0,0 0 0 0 0,1-1-1 0 0,-1 1 1 0 0,0 0 0 0 0,0-1 0 0 0,0 1-1 0 0,1-1 1 0 0,-1 0 0 0 0,0 1 0 0 0,0-1-1 0 0,0 0 1 0 0,0 0 0 0 0,0 0-1 0 0,0 1 1 0 0,1-3 0 0 0,-1 2 7 0 0,90-66 61 0 0,-80 61-168 0 0,0-1-1 0 0,0 2 1 0 0,1-1 0 0 0,0 2-1 0 0,0-1 1 0 0,24-4 0 0 0,-35 9 51 0 0,0 1 0 0 0,0-1 0 0 0,-1 1 0 0 0,1-1 0 0 0,0 0 0 0 0,0 1 0 0 0,0 0 1 0 0,0-1-1 0 0,-1 1 0 0 0,1 0 0 0 0,0-1 0 0 0,0 1 0 0 0,-1 0 0 0 0,1 0 0 0 0,0-1 0 0 0,-1 1 1 0 0,1 0-1 0 0,-1 0 0 0 0,1 0 0 0 0,-1 0 0 0 0,0 0 0 0 0,1 0 0 0 0,-1 0 0 0 0,0 0 0 0 0,0 0 0 0 0,0 0 1 0 0,0 0-1 0 0,1 0 0 0 0,-1 0 0 0 0,0 0 0 0 0,-1 0 0 0 0,1 0 0 0 0,0 0 0 0 0,-1 1 0 0 0,-1 44 99 0 0,-1-20-7 0 0,-2 0 0 0 0,-1 0 0 0 0,-15 42 0 0 0,20-66-67 0 0,0 1-1 0 0,0 0 0 0 0,0 0 0 0 0,0 0 1 0 0,0 0-1 0 0,1 0 0 0 0,0 0 0 0 0,-1 0 0 0 0,1 0 1 0 0,0 0-1 0 0,1 0 0 0 0,-1 0 0 0 0,0 0 1 0 0,2 3-1 0 0,-2-6-5 0 0,0 1-1 0 0,0-1 1 0 0,0 0 0 0 0,1 1 0 0 0,-1-1-1 0 0,0 0 1 0 0,1 1 0 0 0,-1-1 0 0 0,0 0-1 0 0,1 1 1 0 0,-1-1 0 0 0,0 0 0 0 0,1 1-1 0 0,-1-1 1 0 0,0 0 0 0 0,1 0 0 0 0,-1 0-1 0 0,1 1 1 0 0,-1-1 0 0 0,1 0 0 0 0,-1 0-1 0 0,1 0 1 0 0,-1 0 0 0 0,0 0 0 0 0,1 0-1 0 0,-1 0 1 0 0,1 0 0 0 0,-1 0 0 0 0,1 0-1 0 0,0 0 1 0 0,22-14 320 0 0,3-9-223 0 0,42-27-1 0 0,-17 13-113 0 0,-31 22-42 0 0,-1-1 0 0 0,-1-1 0 0 0,30-34 0 0 0,-47 50 33 0 0,0-1 0 0 0,0 0 0 0 0,0 1 0 0 0,0-1 0 0 0,0 0 0 0 0,0 1 0 0 0,0-1 0 0 0,0 0 0 0 0,-1 0 0 0 0,1 0 0 0 0,-1 0 0 0 0,1 0 0 0 0,-1 0 0 0 0,0 0 0 0 0,0 0 0 0 0,0 0 0 0 0,0 0 0 0 0,0 0 0 0 0,0 0 0 0 0,0 0 0 0 0,-2-2 0 0 0,2 3-1 0 0,-1 0 0 0 0,1 0-1 0 0,-1 0 1 0 0,0 1 0 0 0,1-1 0 0 0,-1 0 0 0 0,0 1-1 0 0,0-1 1 0 0,1 0 0 0 0,-1 1 0 0 0,0-1 0 0 0,0 1-1 0 0,0 0 1 0 0,0-1 0 0 0,0 1 0 0 0,0 0 0 0 0,0-1-1 0 0,0 1 1 0 0,0 0 0 0 0,0 0 0 0 0,0 0 0 0 0,0 0-1 0 0,0 0 1 0 0,0 0 0 0 0,0 0 0 0 0,0 0 0 0 0,0 0 0 0 0,0 0-1 0 0,0 1 1 0 0,0-1 0 0 0,1 0 0 0 0,-1 1 0 0 0,0-1-1 0 0,0 1 1 0 0,0-1 0 0 0,0 1 0 0 0,0-1 0 0 0,1 1-1 0 0,-2 0 1 0 0,-4 4 18 0 0,0 0 0 0 0,0 0 0 0 0,0 1 0 0 0,1 0 0 0 0,0 0 0 0 0,0 0 0 0 0,0 0 0 0 0,1 1 0 0 0,0 0 0 0 0,1 0 0 0 0,-1 0 0 0 0,1 0 0 0 0,0 0 0 0 0,-1 9 0 0 0,1-6 20 0 0,0 2 56 0 0,0 0-1 0 0,0 0 1 0 0,1 0-1 0 0,1 1 1 0 0,0 19-1 0 0,1-30-63 0 0,0 0 0 0 0,0 0-1 0 0,1 0 1 0 0,-1 0-1 0 0,1 0 1 0 0,-1-1 0 0 0,1 1-1 0 0,0 0 1 0 0,0 0-1 0 0,0 0 1 0 0,0 0 0 0 0,0-1-1 0 0,0 1 1 0 0,0 0-1 0 0,0-1 1 0 0,1 1 0 0 0,-1-1-1 0 0,1 0 1 0 0,-1 1-1 0 0,1-1 1 0 0,0 0-1 0 0,-1 0 1 0 0,1 0 0 0 0,0 0-1 0 0,0 0 1 0 0,-1 0-1 0 0,1-1 1 0 0,0 1 0 0 0,0-1-1 0 0,0 1 1 0 0,0-1-1 0 0,0 0 1 0 0,0 1 0 0 0,0-1-1 0 0,0 0 1 0 0,0 0-1 0 0,0-1 1 0 0,0 1 0 0 0,0 0-1 0 0,0-1 1 0 0,0 1-1 0 0,3-2 1 0 0,9-1-63 0 0,1-2 0 0 0,-1 1 1 0 0,0-2-1 0 0,16-8 0 0 0,41-14-1039 0 0,-37 19-394 0 0,9-2-4060 0 0,-12 4-4727 0 0,-22 5 5547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3729 0 0,'0'0'15607'0'0,"-19"12"-15353"0"0,-5 3-189 0 0,11-8-27 0 0,0 0 0 0 0,0 2 0 0 0,1-1 0 0 0,-14 15 1 0 0,25-23-38 0 0,0 1 0 0 0,0 0 0 0 0,-1 0 1 0 0,1 0-1 0 0,0 0 0 0 0,1 0 0 0 0,-1 0 0 0 0,0 0 1 0 0,0 1-1 0 0,0-1 0 0 0,1 0 0 0 0,-1 0 1 0 0,0 1-1 0 0,1-1 0 0 0,0 0 0 0 0,-1 1 1 0 0,1-1-1 0 0,0 1 0 0 0,-1-1 0 0 0,1 0 1 0 0,0 1-1 0 0,0-1 0 0 0,0 1 0 0 0,0-1 1 0 0,0 0-1 0 0,1 1 0 0 0,-1-1 0 0 0,0 1 1 0 0,1-1-1 0 0,-1 0 0 0 0,1 1 0 0 0,-1-1 1 0 0,1 0-1 0 0,0 1 0 0 0,-1-1 0 0 0,1 0 0 0 0,0 0 1 0 0,0 0-1 0 0,0 0 0 0 0,0 0 0 0 0,2 2 1 0 0,4 4 21 0 0,2-1 1 0 0,-1 0 0 0 0,1 0-1 0 0,16 8 1 0 0,-6-3 106 0 0,36 19 91 0 0,-44-25-156 0 0,0 1 1 0 0,0 0-1 0 0,0 1 0 0 0,-1 0 1 0 0,0 1-1 0 0,17 15 0 0 0,-16-12 14 0 0,-10-10-59 0 0,1 1 1 0 0,-1-1-1 0 0,1 0 0 0 0,-1 0 1 0 0,0 1-1 0 0,1-1 0 0 0,-1 0 1 0 0,0 1-1 0 0,0 0 0 0 0,0-1 1 0 0,0 1-1 0 0,0-1 0 0 0,-1 1 1 0 0,1 0-1 0 0,0 0 0 0 0,-1 0 1 0 0,1-1-1 0 0,-1 1 0 0 0,0 0 1 0 0,1 0-1 0 0,-1 0 0 0 0,0 0 1 0 0,0 0-1 0 0,0-1 0 0 0,-1 1 1 0 0,1 0-1 0 0,0 0 0 0 0,-2 3 1 0 0,1-4 12 0 0,0 1 1 0 0,0-1-1 0 0,-1 0 1 0 0,1 0-1 0 0,0 0 1 0 0,-1 1 0 0 0,1-2-1 0 0,-1 1 1 0 0,1 0-1 0 0,-1 0 1 0 0,0 0-1 0 0,1-1 1 0 0,-1 1 0 0 0,0-1-1 0 0,0 1 1 0 0,1-1-1 0 0,-1 0 1 0 0,0 1-1 0 0,0-1 1 0 0,-2 0-1 0 0,-46 0 247 0 0,40 0-254 0 0,-5-1-235 0 0,1-1 0 0 0,-1-1 0 0 0,1 0-1 0 0,0-1 1 0 0,0-1 0 0 0,1 0 0 0 0,-1-1-1 0 0,1 0 1 0 0,0-1 0 0 0,1 0-1 0 0,-1-1 1 0 0,-20-19 0 0 0,32 27-11 0 0,0-1 1 0 0,1 0-1 0 0,-1 1 1 0 0,1-1-1 0 0,-1 0 1 0 0,1 1-1 0 0,-1-1 1 0 0,1 0-1 0 0,0 0 1 0 0,-1 0-1 0 0,1 1 1 0 0,0-1-1 0 0,0 0 1 0 0,-1 0-1 0 0,1 0 1 0 0,0 0-1 0 0,0 0 1 0 0,0 0-1 0 0,0 1 1 0 0,0-1-1 0 0,0-1 1 0 0,11-15-9839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4777 0 0,'0'0'12104'0'0,"28"1"-7890"0"0,106 6-296 0 0,-113-5-3811 0 0,-20-2-75 0 0,0-3 122 0 0,-1 2-145 0 0,0 1 1 0 0,0 0 0 0 0,0 0-1 0 0,0 0 1 0 0,0 0 0 0 0,0 0-1 0 0,0-1 1 0 0,0 1-1 0 0,0 0 1 0 0,0 0 0 0 0,0 0-1 0 0,0 0 1 0 0,0-1 0 0 0,0 1-1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0,-1 0 1 0 0,1 0 0 0 0,0 0-1 0 0,0 0 1 0 0,0 0 0 0 0,0 0-1 0 0,0 0 1 0 0,-1 0 0 0 0,1 0-1 0 0,0 0 1 0 0,0 0 0 0 0,0 0-1 0 0,0 0 1 0 0,0 0 0 0 0,-1 0-1 0 0,0 0 5 0 0,1 0-8 0 0,0-1-8 0 0,0 1-16 0 0,-5-18 30 0 0,1 2-8 0 0,-4-10 38 0 0,-4-30 0 0 0,6 27-29 0 0,4 22-9 0 0,0-1 0 0 0,1 1 0 0 0,0-1 0 0 0,-1-7 1 0 0,-2-29 475 0 0,5 46-474 0 0,1 0-1 0 0,-1-1 1 0 0,1 1 0 0 0,0-1 0 0 0,0 0 0 0 0,0 0 0 0 0,0 0 0 0 0,0 0 0 0 0,0 0-1 0 0,0 0 1 0 0,2 1 0 0 0,-3-2-4 0 0,15 5-2 0 0,1 0 0 0 0,0-2-1 0 0,0 0 1 0 0,0-1 0 0 0,0-1 0 0 0,26-1 0 0 0,-33 0-266 0 0,-14 1-5097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1000 0 0,'0'0'8605'0'0,"-14"31"-6700"0"0,-43 97-109 0 0,49-111-1063 0 0,1 1 1 0 0,1 0 0 0 0,0 1 0 0 0,-5 33-1 0 0,-1 4 528 0 0,0-9-722 0 0,3 1 1 0 0,1 0 0 0 0,3 0 0 0 0,1 59 0 0 0,6-96-414 0 0,3-21-236 0 0,2-23-945 0 0,-7-9-3386 0 0,0 14-2881 0 0,0 18 654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0,'0'0'23654'0'0,"14"6"-23228"0"0,36 12-193 0 0,70 16 1 0 0,-89-26-902 0 0,-1 0-5078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1592 0 0,'0'0'10927'0'0,"1"-8"-10431"0"0,6-24-167 0 0,-6 24 145 0 0,-1 37 447 0 0,10 94 1570 0 0,-10 119-672 0 0,0-79-4794 0 0,-8-167-1823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1448 0 0,'0'0'10592'0'0,"12"-29"-9600"0"0,39-88-26 0 0,-50 113-863 0 0,1 0 0 0 0,0 0 1 0 0,0 1-1 0 0,0-1 1 0 0,1 1-1 0 0,-1-1 0 0 0,1 1 1 0 0,0 0-1 0 0,0 0 1 0 0,4-4-1 0 0,-6 6-48 0 0,1 1 0 0 0,-1-1 0 0 0,1 0 0 0 0,0 1 0 0 0,-1-1 0 0 0,1 1 0 0 0,0-1 0 0 0,-1 1 0 0 0,1 0 0 0 0,0 0 0 0 0,-1 0 0 0 0,1 0 0 0 0,2 0 0 0 0,9 0 386 0 0,-2-1-351 0 0,0 1-1 0 0,-1 0 1 0 0,1 1-1 0 0,0 0 0 0 0,-1 0 1 0 0,1 2-1 0 0,-1-1 1 0 0,1 1-1 0 0,-1 0 1 0 0,0 1-1 0 0,0 0 1 0 0,-1 1-1 0 0,1 0 1 0 0,-1 1-1 0 0,0 0 0 0 0,0 0 1 0 0,-1 1-1 0 0,0 0 1 0 0,0 0-1 0 0,-1 1 1 0 0,1 0-1 0 0,-2 0 1 0 0,1 1-1 0 0,-1 0 1 0 0,9 17-1 0 0,-13-19-63 0 0,0 0 0 0 0,-1 0 0 0 0,1 0 0 0 0,-1 0 0 0 0,-1 0 0 0 0,1 0 0 0 0,-1 0 0 0 0,0 0 0 0 0,-1 1 0 0 0,0-1 0 0 0,0 0 0 0 0,0 0 0 0 0,-1 0 0 0 0,0-1 0 0 0,-1 1 0 0 0,1 0 0 0 0,-1-1 0 0 0,-1 0 0 0 0,1 1 0 0 0,-1-1 0 0 0,0 0 0 0 0,0-1 0 0 0,-1 1 0 0 0,-7 7 0 0 0,3-4-401 0 0,-1 0 0 0 0,0-1 0 0 0,0 0 0 0 0,-1 0 0 0 0,-16 8 0 0 0,17-11-1211 0 0,-1 1 0 0 0,0-2 1 0 0,-1 0-1 0 0,1 0 0 0 0,-18 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2 184 0 0 0,'-1'-5'20499'0'0,"2"1"-21055"0"0,42-58 1027 0 0,-38 56-466 0 0,9-11 43 0 0,0 1-1 0 0,1 0 1 0 0,18-14 0 0 0,-30 27-58 0 0,1 1 1 0 0,-1-1 0 0 0,1 0-1 0 0,-1 1 1 0 0,1 0-1 0 0,0 0 1 0 0,0 0-1 0 0,0 0 1 0 0,0 1-1 0 0,0 0 1 0 0,0 0-1 0 0,0 0 1 0 0,1 0-1 0 0,-1 0 1 0 0,0 1 0 0 0,1 0-1 0 0,-1 0 1 0 0,0 0-1 0 0,0 0 1 0 0,1 1-1 0 0,-1-1 1 0 0,6 3-1 0 0,-7-1-1 0 0,0 0-1 0 0,0 0 1 0 0,0 0-1 0 0,0 0 1 0 0,0 1-1 0 0,-1-1 1 0 0,1 1-1 0 0,-1 0 0 0 0,1 0 1 0 0,-1 0-1 0 0,0 0 1 0 0,0 0-1 0 0,0 0 1 0 0,-1 0-1 0 0,1 1 1 0 0,-1-1-1 0 0,0 1 1 0 0,0-1-1 0 0,0 1 0 0 0,0 0 1 0 0,0 4-1 0 0,1 13-14 0 0,0-1-1 0 0,-2 34 1 0 0,0-33-46 0 0,0 50-988 0 0,2-65-549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80 0 0 0,'0'0'13548'0'0,"-1"-6"-12798"0"0,0-2-337 0 0,-1-5-267 0 0,1-2 5637 0 0,-2-8-5702 0 0,3 22-86 0 0,0 0 0 0 0,0 1 1 0 0,0-1-1 0 0,0 1 0 0 0,0-1 0 0 0,0 0 1 0 0,0 1-1 0 0,-1-1 0 0 0,1 1 0 0 0,0-1 1 0 0,0 0-1 0 0,-1 1 0 0 0,1-1 0 0 0,0 1 1 0 0,0-1-1 0 0,-1 1 0 0 0,1-1 0 0 0,-1 1 1 0 0,1-1-1 0 0,-1 1 0 0 0,1 0 0 0 0,0-1 1 0 0,-1 1-1 0 0,0-1 0 0 0,1 1 0 0 0,-1 0 1 0 0,1 0-1 0 0,-2-1 0 0 0,0 40-39 0 0,-9 47 158 0 0,10-67-101 0 0,-1 0 0 0 0,0 0 0 0 0,-2 0 0 0 0,0-1 0 0 0,-1 1 0 0 0,-8 19 0 0 0,12-34-9 0 0,-1 1 0 0 0,1-1 0 0 0,0 1-1 0 0,0-1 1 0 0,1 1 0 0 0,-1 0 0 0 0,1-1-1 0 0,0 1 1 0 0,1 5 0 0 0,0 3-22 0 0,-1-12 60 0 0,19-21 148 0 0,-13 8-190 0 0,1 1-1 0 0,0 0 1 0 0,0 0-1 0 0,1 0 1 0 0,1 1-1 0 0,0 0 0 0 0,0 0 1 0 0,15-10-1 0 0,15-15 9 0 0,-30 29-1 0 0,39-18-103 0 0,-47 23 90 0 0,1 1 1 0 0,-1 0 0 0 0,0-1 0 0 0,0 1-1 0 0,0 0 1 0 0,1 0 0 0 0,-1-1 0 0 0,0 1-1 0 0,0 0 1 0 0,0 0 0 0 0,1 0 0 0 0,-1 1-1 0 0,0-1 1 0 0,0 0 0 0 0,1 0 0 0 0,-1 1-1 0 0,0-1 1 0 0,0 1 0 0 0,0-1-1 0 0,0 1 1 0 0,0-1 0 0 0,0 1 0 0 0,0 0-1 0 0,0-1 1 0 0,0 1 0 0 0,0 0 0 0 0,0 0-1 0 0,0 0 1 0 0,0 0 0 0 0,0 0 0 0 0,-1 0-1 0 0,1 0 1 0 0,0 0 0 0 0,-1 0 0 0 0,1 0-1 0 0,0 2 1 0 0,0 1 0 0 0,-1-1 1 0 0,0 1-1 0 0,0 0 0 0 0,0 0 1 0 0,0 0-1 0 0,0-1 0 0 0,-1 1 1 0 0,1 0-1 0 0,-1-1 0 0 0,0 1 1 0 0,-1 0-1 0 0,1-1 0 0 0,0 1 1 0 0,-1-1-1 0 0,0 1 0 0 0,0-1 1 0 0,0 0-1 0 0,0 0 0 0 0,-1 0 1 0 0,1 0-1 0 0,-6 5 0 0 0,0 0-30 0 0,0 0-1 0 0,-1 0 1 0 0,0 0-1 0 0,0-1 1 0 0,-20 11-1 0 0,17-8-83 0 0,21-2-119 0 0,13 10 264 0 0,-1 16-77 0 0,-19-30-55 0 0,0 0-1 0 0,0 0 0 0 0,0-1 0 0 0,0 1 1 0 0,1 0-1 0 0,-1-1 0 0 0,1 0 0 0 0,0 1 1 0 0,0-1-1 0 0,0 0 0 0 0,1-1 0 0 0,-1 1 1 0 0,1-1-1 0 0,-1 1 0 0 0,1-1 0 0 0,0 0 1 0 0,0 0-1 0 0,0-1 0 0 0,0 1 1 0 0,8 1-1 0 0,4 0-4409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19:1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18136 11936 0 0,'0'0'0'0,"0"0"62"0,0 0 10 0,0 0-28 16,0 0-4-16,0 0-4 0,0 0-5 15,0 0 2-15,0 0 3 0,0 0 5 0,0 0 13 16,0 0 9-16,0-17 12 0,0 17 12 0,0 0 11 16,0 0 13-16,0 0-6 0,0 0-18 0,0-2-19 15,0 0-18-15,0-1-3 0,0 1 5 16,0 0 7-16,0 2 4 0,3-3 2 0,-3-1-2 16,0 1-3-16,3 2-4 0,0-3-5 0,6-1-5 15,-2 3-3-15,-1-3 0 0,-3 0-2 16,6 3 0-16,4-3 0 0,-7 3-6 0,6-3 0 15,1 1-2-15,-7 1-1 0,9-1-3 0,1 1-3 16,-4 1-4-16,4 0-4 0,-7 2-2 0,10 0-1 16,-10 0-1-16,3 0 1 0,1 0-2 0,-1 0-2 15,1 2-2-15,-7 0-4 0,0 1 0 16,3 1-1-16,1 1-1 0,-4 0 0 0,-6 4 1 16,3-2 2-16,6 0-1 0,-6 2 1 0,-3-1 1 15,7 2-1-15,-4-1 3 0,-3 3-2 0,3-3-1 16,-3 0-2-16,0 1-1 0,3-1 1 0,-3 0-2 15,0 0 0-15,0-2 1 0,0 3-1 16,0-2 0-16,3-1 0 0,-3 5-2 0,0-3 0 16,3 0 2-16,-3 3 1 0,0 2 0 0,0-3 0 15,0 3-1-15,0 0 0 0,0 1 2 16,0-1-2-16,0 3 0 0,0-1-1 0,-3-2 1 16,0 4 0-16,3-1-1 0,-3 0 1 0,0-1 1 15,0 3 0-15,-7 0 1 0,4-1 0 0,0 3 1 16,3-3 1-16,-3 3-1 0,-4-1 0 15,1 1 0-15,3 5-1 0,0-3 1 0,-10-1-1 16,10 4-1-16,0-1-1 0,-10 3 1 0,10-1 0 16,-3 1-2-16,-1 2 1 0,-2-2-1 0,6 4 0 15,-4-2-3-15,-2 0 3 0,9 3 0 16,-3-4 0-16,3 3 1 0,-7 1-2 0,4-5 0 16,3 3-1-16,0-3-1 0,3 2 2 0,0-1-1 15,0 4 1-15,0-1-2 0,0 3 2 0,3-3-1 16,0 0 0-16,3 5 4 0,4-5-2 0,-4 0 0 15,0-1 1-15,3-3 1 0,4-4 1 0,-7-1-1 16,9-7 1-16,-2 1 1 0,-7-3 1 16,6-5-1-16,1 0 2 0,-1-4 0 0,1 0 1 15,-7-3 3-15,6 0 2 0,1-2 1 0,-7 0 0 16,0 0-1-16,3-4 1 0,1-1-4 16,-4 0 0-16,-6 3-1 0,0 0-1 0,3-3-1 15,-3 5 1-15,0 0 0 0,0-2-2 0,0 2-2 16,-3-3-8-16,3 3-5 0,-6 0-8 15,-4 3-1-15,1 1-1 0,3 3 5 0,0 3 5 16,-7 0 3-16,1 4 3 0,9-2 0 0,-10 4 1 16,4-2-1-16,3 4 2 0,0-1 0 0,-4 4 0 15,1-4 0-15,6 2-1 0,0 2 0 16,-3-3 1-16,-1 3 1 0,-2-3-1 0,6 0-1 16,0 1 0-16,3-1 0 0,0-1 2 0,-3 1-1 15,3 1 0-15,0-4 0 0,0 8-1 0,0-2 0 16,3 0 0-16,0 0 2 0,0 4 1 0,3-5-2 15,4 6 2-15,-4-3-1 0,-3 3 0 16,3-2 0-16,3 4 1 0,4 0-2 0,-7 0 2 16,10-1-1-16,-7 1 0 0,3 2 0 0,1-2-1 15,-7-4-1-15,6 6 1 0,1-4 2 0,-7 2-2 16,6 1 1-16,1-1-1 0,-7 0 1 0,0 0-1 16,3 0 1-16,4-2-2 0,-7 5 0 15,6 1 2-15,1 0-1 0,-1 2 0 0,1-3-5 16,-4-1 2-16,3 4-1 0,4 1 0 0,-4-1 0 15,4 5 3-15,-10-4-1 0,12 0 1 16,-8-4 0-16,2 6 1 0,1 0-1 0,-7 3 0 16,6-6 2-16,-2-2-1 0,-4-2 1 0,-3-1 0 15,0-1 0-15,3 0 0 0,-3 0 1 16,-3-3 0-16,0-4 1 0,0 4 1 0,0 1-1 16,-9-3 2-16,3-1 1 0,-4 4 0 0,-8-3 2 15,2 0 1-15,-2-2 1 0,-10 3 2 0,3-3 7 16,0 0 0-16,-6-2 1 0,-6-3 1 0,3-2 1 15,-3-2 3-15,-7-6 3 0,1-4 0 16,-1 0-7-16,1-2-6 0,3-7-5 0,-10-1-6 16,10-6-2-16,-10-2-7 0,13-5-10 0,0 0-15 15,6 2-21-15,3 2-40 0,3 1-102 0,10 4-316 16,2 5-972-16</inkml:trace>
  <inkml:trace contextRef="#ctx0" brushRef="#br0" timeOffset="1599.85">20018 12419 287 0,'0'0'126'15,"0"0"20"-15,0 0 48 0,0 0 38 16,0 0 8-16,0 0-25 0,0 0-40 0,0 0-42 16,-56-124-38-16,34 117-17 0,10 5-15 0,-10 2-10 15,4 0-12-15,-1 4-11 0,-6 6-9 0,1 4-5 16,2 0-4-16,3-1-3 0,-2 3-3 16,8-2-3-16,-2-3-1 0,8 5-2 0,1-2 0 15,3 0-2-15,-3 0 0 0,6-2-1 0,0 2 0 16,9-4 0-16,-3 4 0 0,13-2 2 0,-7 0-1 15,16 2 1-15,-3-1 1 0,-3 1 0 16,6 0 1-16,-3 1-2 0,2-1 1 0,1-2 1 16,0 4-2-16,-6-2 0 0,-7 0 0 0,7 0 0 15,-13 0 1-15,7 0 1 0,-10 1 0 0,-3-1 1 16,-3 0 5-16,0 5 8 0,-9-3 7 0,-10 0 6 16,7 1 6-16,-10-2 2 0,-6-4 0 0,4 3 0 15,-1-7-6-15,0 0-5 0,-3-4-5 16,0-3-7-16,3 0-4 0,-3-3-6 0,4-4-4 15,5-4-7-15,-3-3-12 0,-6 0-18 0,13-4-24 16,-1 2-32-16,1-3-30 0,3 5-61 16,8 3-148-16,4 4-87 0,0 2-767 0</inkml:trace>
  <inkml:trace contextRef="#ctx0" brushRef="#br0" timeOffset="2167.55">20542 12405 567 0,'0'0'209'0,"0"0"12"16,0 0-18-16,0 0-41 0,0 0-33 0,0 0-30 16,0 0-19-16,0 0-4 0,0 0-1 15,0 0 4-15,-136 123-3 0,120-89-7 0,1 2-2 16,-1 2-7-16,1-3-5 0,5-6-3 0,7-1-6 15,3-5-4-15,0-7-6 0,0-4-2 0,13-3 3 16,2-4 4-16,-6-5 7 0,13 0 4 0,-6-5-2 16,2-7-6-16,10-4-11 0,0-5-10 15,0 0-9-15,3 1-6 0,0-3-3 0,-3-2 0 16,3-1-3-16,0 0 0 0,-3 0-7 0,-3 2 0 16,-4 1-1-16,4 0-1 0,-3 4-1 0,-13 4-1 15,3 1-5-15,1 5 3 0,-10 2 2 0,-3 2 2 16,0 5-4-16,0 0-8 0,-3 5-3 15,-3 4-1-15,-13 8 8 0,10 5 12 0,-13 6 5 16,10 4 7-16,-10 6 4 0,6 2 9 0,4 0 8 16,3-2-2-16,-7-1 3 0,13-7-4 15,3-4 2-15,0-2-1 0,6-3-2 0,13-7-5 16,-10-2-3-16,10-5-2 0,6-7-4 0,-7 0 1 16,10-7-8-16,0-5-7 0,6-4-12 0,-3-3-27 15,0 0-49-15,0 0-136 0,-6 3-324 16,-6 6-973-16</inkml:trace>
  <inkml:trace contextRef="#ctx0" brushRef="#br0" timeOffset="2800.18">21268 12471 443 0,'0'0'752'16,"0"0"-438"-16,0 0-64 0,0 0-55 0,0 0-52 16,0 0-40-16,0 0-36 0,0 0-18 0,0 0-4 15,0 0 0-15,0 0 5 0,0 0-1 16,0 0 0-16,-90 125-4 0,80-106-6 0,4-1-7 15,6-1-6-15,-3-6-5 0,3-1-7 0,0-1-4 16,3-5-2-16,3-1 2 0,1-1 3 0,-1-2 5 16,0 0 5-16,-3-2 1 0,16-7-4 15,-10-5-5-15,10 2-8 0,-10-4-5 0,13-1-3 16,-10 1-3-16,10 0 0 0,-10 1-2 0,10 1 1 16,-13 2 1-16,13 3-1 0,-13 0 1 15,10 2 0-15,-13 2-1 0,9 5-3 0,-8 0 0 16,-1 7 1-16,-6 2 3 0,0 5 3 0,0 5 4 15,0-1 2-15,-6 7 0 0,-1-2 1 0,-8 3-1 16,9-1 0-16,-7-3-2 0,4 2 1 0,6-6-2 16,-3-2 1-16,3-4-1 0,-1-3-1 0,4-4 1 15,0-3 1-15,0-2 1 0,0 0 4 16,4-2 3-16,2-3 2 0,0-6 3 0,9-1-3 16,-2-2-8-16,6-2-2 0,-7 2-3 0,7-2 0 15,-7 3 1-15,10-1-3 0,-10 0-1 0,13 2-1 16,-3-2-2-16,-10 5-2 0,10 0 0 15,-13 2-2-15,10 4-2 0,-13 3 0 0,-6 3 2 16,0 6 6-16,0 0 2 0,0 5 4 0,0 3 0 16,-3 1 0-16,-4 3 0 0,-5-1 1 15,6 1 1-15,0 0 0 0,-1 0 0 0,-5-3-1 16,6 2 1-16,3-6-2 0,0 0-2 0,0 0 0 16,3 0-1-16,-4 0-1 0,-2 0-6 0,6 2-15 15,-6-3-40-15,6 3-81 0,0-4-314 16,0-3-1068-16</inkml:trace>
  <inkml:trace contextRef="#ctx0" brushRef="#br0" timeOffset="3917.51">20080 13253 85 0,'0'0'170'0,"0"0"-31"0,0 0 16 0,0 0 23 16,0 0 19-16,0 0 11 0,0 0-2 0,0 0-9 15,0 0-18-15,0 0-26 0,0 0-23 16,0 0-22-16,0 0-19 0,0 0-14 0,6-84-15 16,-6 84-12-16,0 0-14 0,0 0-16 0,0 0-14 15,0 3-5-15,0 4 1 0,-3 2 8 0,0 5 9 16,0 5 1-16,-9 4 3 0,5 2 0 0,1 4 0 16,-3 6 1-16,-4 0 0 0,7 1 1 15,0 1 1-15,-10 3-2 0,10-2-1 0,3 2 1 16,-3-1-5-16,0-3-1 0,0-3-2 0,2 0-5 15,1-2-2-15,3-8-2 0,0 3-1 16,0-8-2-16,0-1-1 0,3-8-1 0,7 0 1 16,-1-4 1-16,-3-3 0 0,0-2 3 0,16 0 2 15,-13-4 1-15,13-6-1 0,-6 1-2 0,2-3-5 16,4 1-6-16,-10 1-6 0,10 3-8 16,-13-2-14-16,10 2-20 0,-13 3-47 0,7-1-117 15,-4 0-226-15,-6 3-129 0,0 0-771 0</inkml:trace>
  <inkml:trace contextRef="#ctx0" brushRef="#br0" timeOffset="4117.33">19931 13481 826 0,'0'0'345'0,"0"0"-43"0,0 0-103 16,0 0-76-16,0 0-33 0,0 0 8 0,0 0 22 15,0 0-1-15,0 0-19 0,0 0-27 0,0 0-27 16,0 0-19-16,0 0-13 0,109 62-9 16,-84-55-10-16,-1 2-22 0,7-2-43 0,-3 0-122 15,0 0-321-15,-19-5-910 0</inkml:trace>
  <inkml:trace contextRef="#ctx0" brushRef="#br0" timeOffset="4451.34">20728 13561 610 0,'0'0'241'0,"0"0"12"0,0 0-27 0,0 0-29 15,0 0-25-15,0 0-40 0,0 0-28 16,0 0-15-16,0 0-12 0,-121 64-6 0,112-45-7 15,-7-3-4-15,10 3-4 0,3-1-4 0,3 3-6 16,-3-6-5-16,3 4-4 0,6-5-4 0,0-3-3 16,13 1 2-16,-7-7 3 0,13-3 4 15,-3-2 0-15,0-2-7 0,5-8-7 0,-5-1-7 16,6-5-3-16,3-1-2 0,-6-5-2 0,0-1-4 16,-7-3-1-16,4 1-3 0,-10-1-5 15,-2 4-3-15,-7 1-3 0,-3 3-10 0,-6-1-12 16,-10 5-22-16,4 2-28 0,-7 3-43 0,-12 6-65 15,3 0-92-15,-3 3-84 0,0 4-57 0,9 5 9 16,7-4-471-16</inkml:trace>
  <inkml:trace contextRef="#ctx0" brushRef="#br0" timeOffset="5017.34">20179 14424 521 0,'0'0'246'0,"0"0"7"0,0 0-9 0,0 0 2 16,0 0-1-16,0 0-27 0,0 0-36 15,0 0-35-15,59-128-25 0,-43 109-29 0,-4 1-28 16,-3 2-22-16,7 4-17 0,-7 0-13 0,-6 1-8 16,10 6-1-16,-4 0-3 0,-3 3-2 0,-6 0-4 15,3 2-5-15,0 0-2 0,4 4 2 16,-7 3 6-16,3 5 8 0,-3 4 3 0,0 5 4 16,0 2 3-16,-3 4-1 0,-7 6 4 0,4-1 2 15,0 1 0-15,-7 1 0 0,7-2-5 16,0 3-2-16,0-6-3 0,0 4 0 0,-4-3 1 15,7-2-1-15,3-1-2 0,-3-2-1 0,3-4-2 16,0 0-4-16,0-5-1 0,0 3 0 0,0-6-2 16,0-2 2-16,3 1-1 0,-3-3-3 15,3-2-3-15,0 0-5 0,4-2-9 0,-1-1-13 16,-6 1-15-16,3-3-25 0,-3 1-42 0,0 1-116 16,0-1-232-16,0-3-904 0</inkml:trace>
  <inkml:trace contextRef="#ctx0" brushRef="#br0" timeOffset="5300.35">19968 14889 194 0,'0'0'176'0,"0"0"15"0,0 0 55 16,0 0 8-16,0 0-37 0,0 0-70 0,0 0-32 16,0 0 13-16,0 0 29 0,0 0 30 15,0 0-11-15,0 0-42 0,0 0-32 0,0 0-28 16,128-5-23-16,-97 5-20 0,0 0-16 0,12 0-7 16,-6 3-7-16,0-1-3 0,10 3-13 0,-7-1-33 15,10 3-82-15,-19-2-357 0,-13 0-986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19:49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6784 4793 0 0,'0'0'0'0,"0"0"47"0,0 0 81 16,0 0-1-16,0 0 2 0,0 0-12 16,0 0-8-16,0 0-2 0,0 0-2 0,0 0-11 15,0 0-10-15,0 0-12 0,0 0-7 0,0-2-1 16,0-1 2-16,0 3 4 0,0-2 6 15,0 2 8-15,0 0 3 0,0 0 6 0,0 0-2 16,0 0-3-16,0 0-6 0,0 0-5 0,0 0-8 16,0 0-10-16,0-2-10 0,0-1-13 15,3-1-6-15,-3-3-3 0,3 2 0 0,1-2-4 16,-1-2 0-16,3-3 0 0,3 0 0 0,-3 1-4 16,1-5 1-16,-4 3-2 0,9-6-1 0,-3 3-1 15,-2-3 0-15,-4 5 0 0,9-2 0 0,-6 4-1 16,1 1-2-16,-4 0-1 0,0 2-5 15,3 0-1-15,0 4-2 0,-3-2-2 0,0 2 1 16,0 1-1-16,-3 4-1 0,0-3-1 0,0 3-1 16,0 0-1-16,0 0 0 0,0 0-3 0,0 0 0 15,0 0 0-15,0 0 0 0,0 0 1 0,0 0 2 16,0 0 6-16,0 3 2 0,0-3 4 16,0 2 3-16,0-2 1 0,-3 0 1 0,3 0 0 15,-3 0-1-15,3 2-1 0,-3-2-5 0,-9 3-3 16,9-1-2-16,0 0-6 0,-7 1 1 0,1 1-1 15,-3 1-1-15,2 2-2 0,-8-2 1 16,8 2 1-16,-8-2 1 0,5 2 0 0,-8 0 1 16,8 0 2-16,-9 3-1 0,1-6 0 0,5 8 2 15,-2-5-1-15,-4 2 1 0,6-2 1 16,-8 3-4-16,11-1 1 0,-8-2 1 0,-4 2-2 16,9-2 4-16,-5 1-1 0,-4 2-1 0,3-1 1 15,0 0 0-15,-2 0-1 0,-1 1-1 0,-3-1 1 16,6 3-1-16,0-5 1 0,1 4 0 15,-7-1 1-15,6-3-1 0,3 0 0 0,-5-2 1 16,-1 0 2-16,3 4-4 0,4-2 1 0,-4 0-1 16,6 0 0-16,-2 0 0 0,-1 2 0 0,7-2 2 15,-10-2 0-15,16 0 1 0,-7-1-1 0,-2 1 1 16,9-3-4-16,-4 1 3 0,-5 1-1 16,9-1 1-16,0-1-1 0,-10-2 1 0,10 2 1 15,0 1-1-15,-7-3 1 0,4 2-2 0,6-2 2 16,-3 0 0-16,-4 0 0 0,1 2 0 0,6-2 1 15,0 0-1-15,-3 0-1 0,2 0 1 16,-2 0-1-16,0 0 1 0,3 0 0 0,0 3 0 16,3-3 1-16,-3 0-1 0,0 0 0 0,0 2 0 15,3-2 0-15,-4 0 2 0,4 0-1 0,-6 0 1 16,6 0 1-16,-6 0-1 0,6 0 4 16,0 0 1-16,-3 0 0 0,3 0 2 0,0 0 2 15,0 0 2-15,0 0 0 0,0 0 0 0,0 0-1 16,0 0-2-16,0 0-2 0,0 0-1 15,0 0-3-15,0 0 0 0,0 0-2 0,0 0 0 16,0 0-3-16,0 0 1 0,0 0-1 0,0 0 1 16,0 0 0-16,0 0-1 0,0 0 2 0,0 0-4 15,0 0 1-15,0 0 0 0,0 0-1 0,0 0 2 16,0 0-4-16,0 0 2 0,0 0-2 16,0 0-1-16,0 0-2 0,0 0-3 0,0 0-6 15,0 0 0-15,0 2 2 0,3 1 4 0,3-2 6 16,4 1 3-16,-4 3 1 0,0 2 0 0,3-3 0 15,4 6-1-15,-7-6 1 0,6 3-2 0,1 0 2 16,-4 0-1-16,7 0 1 0,-4 0-1 16,3 3 1-16,-2-4 1 0,-1 4 1 0,4-1 0 15,-7 0 0-15,10 0-1 0,-10-2 3 0,10 2-1 16,-10-2 1-16,9 0 1 0,-8 2-1 16,2-2-2-16,4 0-2 0,-10-2 0 0,12 4-1 15,-8-2 1-15,2-2 0 0,1 2 1 0,-4-3-3 16,6 1 1-16,-5 4 0 0,-1-5-1 0,6 0 4 15,-5 3-3-15,-7 0-1 0,12-2 1 16,-8 2-1-16,-1-2 0 0,3-1 1 0,0 1 0 16,-2 0-1-16,-1-1 1 0,3 1 0 0,3-1 0 15,-5-1 3-15,-4-1-3 0,6 0 0 0,0 1 1 16,-2-1-4-16,-1 0 4 0,-3 1 0 16,3-3-1-16,3 0-1 0,-5 2 0 0,-1-2 1 15,0 0 2-15,0 0-4 0,-3 0 4 0,0 0-3 16,6 0 0-16,-6 0 1 0,0 0-1 0,0 2 2 15,3-2 0-15,-3 0 2 0,0 0-1 0,0 0 4 16,0 0 1-16,0 0 8 0,0 0 2 0,0 0 4 16,0 0 2-16,0 0 3 0,-3 0-6 15,3 0-6-15,-6 3-9 0,3-1-5 0,-3 0-2 16,-1 3-1-16,-8-3 0 0,12 3-4 0,-7 4 2 16,-5-3-1-16,9 1 1 0,-4 5 1 15,-8-3 0-15,8 5-1 0,-8 0 1 0,9 0-3 16,-13 4 5-16,13-1 1 0,-13 0 0 0,6-1 1 15,1 3 0-15,-1-5 0 0,1 5 0 16,2-3 1-16,-5-4-2 0,9 3 1 0,-10-1 0 16,10 0-2-16,-4 0 1 0,1-1 1 0,-1 1-1 15,-2 0-1-15,6-2 0 0,-4 1-1 0,1-2 1 16,3 3 0-16,-10-2 0 0,13 2-1 16,-10-2 0-16,7-1 1 0,-3 1 0 0,-4-1 1 15,7 1 1-15,-4-1 0 0,1-2 0 0,-1 2-4 16,-2 1 2-16,6 0 0 0,-10-1-1 0,10-1 4 15,-7-1 1-15,4 0 1 0,3 1-1 0,-7-3 0 16,10 1-1-16,-3-1-2 0,-7 2 1 0,13-4 0 16,-6 2 0-16,-1 0 0 0,4-5 1 15,0 5-1-15,6-5 0 0,-3 3 1 0,0-3-1 16,0-2 1-16,3 3-1 0,0-3 0 0,0 2 2 16,0-2 0-16,0 0-1 0,0 0 0 0,0 0 0 15,0 0-1-15,0 0 0 0,0 0 1 16,0 0-1-16,0 0 0 0,0 0 0 0,0 0-3 15,0 0-3-15,0 0-6 0,0 0-3 0,3 0 4 16,0 0 3-16,0 2 8 0,9 0 4 16,1-2 0-16,-4 3 0 0,10-3 0 0,-10 2-3 15,13-2 3-15,-10 0-2 0,10 2-1 0,-7-2 4 16,4 0 0-16,-1 0-2 0,-5 0 1 16,12 0-2-16,-10 0-2 0,4 0 2 0,3 0 0 15,-7-2 0-15,10 2 0 0,-3-2 1 0,-7-1-1 16,10-1-2-16,-3-1 1 0,2 3 1 0,-5-3 0 15,6 3 0-15,3-5 0 0,-4 5-2 0,-2-3 1 16,6 0-1-16,-6 1 0 0,3-3 1 16,-1 2-1-16,-2 0 1 0,0 0 0 0,6-2-2 15,-3 2 1-15,-7-2 0 0,4 2-1 0,3-2-3 16,-4 3 0-16,-8-1 1 0,12 0-2 0,-10 1 4 16,1 1-2-16,-4-1-1 0,7 1 0 0,-13 1-1 15,12 2 0-15,-8 0-1 0,8 0 0 16,-8 0 0-16,2 0 2 0,0 0-1 0,-2 2 3 15,5-2-1-15,-6 5 1 0,-2-3 1 0,8 1 0 16,-9-1-1-16,1 0 1 0,2-2 1 0,0 3-1 16,-3-3 3-16,1 0-2 0,-4 0 2 15,9 0-4-15,-6 0 2 0,-3 0-1 0,4-3-1 16,-7 3 1-16,9-2 0 0,-3 0 0 0,0-1 1 16,-3 3-1-16,1-2 0 0,-1 2 0 15,0 0 1-15,3 0-1 0,3-2-1 0,-6 2 2 16,0 0 2-16,1-3-2 0,-1 3 0 0,-3 0 0 15,0 0 0-15,0 0 0 0,3 0 0 0,-3 0 2 16,0-2 0-16,0 2 3 0,6-2 1 16,-6-1 2-16,6 1 3 0,-6-3 0 0,3-2 0 15,-3-2 1-15,3-2-1 0,-3-1 3 0,3-3 0 16,-3-1 2-16,0-3-1 0,0 0-1 0,0 3 0 16,0-5-3-16,0 8 2 0,0-3-3 0,0 2-1 15,-3 2-5-15,0 3-5 0,0 5-15 0,-9-1-27 16,9 3-52-16,0-1-119 0,-4 3-307 15,7 0-1071-15</inkml:trace>
  <inkml:trace contextRef="#ctx0" brushRef="#br0" timeOffset="2385.8">6338 6217 203 0,'0'0'212'16,"0"0"-45"-16,0 0-25 0,0 0-29 0,0 0-34 16,0 0-22-16,0 0-3 0,0 0 5 0,0 0 20 15,0 0 21-15,0 0 14 0,0 0 5 0,-28 85-10 16,25-69-12-16,3 3-19 0,0-5-15 16,0 2-13-16,0-2-7 0,0 0-12 0,0-2-8 15,0-4-9-15,0 1-5 0,0-4-5 0,0 0-4 16,0-1-3-16,0-4-7 0,3 0-6 0,3 0-9 15,0 0-15-15,0-4-37 0,1-6-92 16,-4 1-194-16,-3 4-937 0</inkml:trace>
  <inkml:trace contextRef="#ctx0" brushRef="#br0" timeOffset="2550.29">6332 6017 1498 0,'0'0'273'0,"0"0"-82"0,0 0-30 0,0 0-47 16,0 0-47-16,0 0-43 0,0 0-51 0,0 0-42 15,0 0-28-15,0 0-42 0,0 0-83 0,0 0-227 16,0 0-876-16</inkml:trace>
  <inkml:trace contextRef="#ctx0" brushRef="#br0" timeOffset="3516.99">7404 5115 0 0,'0'0'0'0,"0"0"0"0,0 0 0 16,0 0 37-16,0 0 1 0,0 0-4 0,0 0 4 15,0 0 24-15,0 0 23 0,0 0 23 16,0 0 20-16,0 0 6 0,0 0 10 0,-6-33 18 16,6 31 7-16,-3 0 6 0,3-5-1 0,0 4-9 15,0 3-8-15,0-4-7 0,0 1-17 0,0 1-19 16,0 2-19-16,0-2-21 0,0 2-11 0,0 0-13 15,0 0-10-15,0 0-12 0,0 0-14 0,0 0-12 16,0 0-16-16,0 2 2 0,0 3-1 16,0 2 9-16,0 7 10 0,3 0 5 0,-3 2 3 15,3 5 2-15,-3-1-2 0,0 3-1 0,3 0-3 16,-3-2-1-16,0 0 2 0,0-5-2 0,0-1 2 16,4-1-1-16,2-2-1 0,-6 0 0 15,6-5-1-15,-3 0-1 0,-3-3 0 0,3-1-1 16,0-1 2-16,0-2 0 0,-3 0 2 0,3 0 1 15,-3 0 5-15,7 0 6 0,-4-2 2 16,3-3 4-16,-3-2-4 0,3-5-4 0,0-2-3 16,1 3-4-16,2-6-6 0,0 2-2 0,-6-6-3 15,10 3 2-15,-1-3-2 0,-6 0 0 0,10 2 0 16,-7 2 0-16,-3-2-1 0,10 3-1 16,-10 2 0-16,0 2 0 0,-3 3-1 0,7 2 0 15,-4 5-2-15,-6-1-5 0,3 3 2 0,-3 0-1 16,0 0 3-16,0 7-1 0,0 0 5 0,0 7 3 15,0 0-2-15,-3 5-1 0,-3 2 2 0,6-4-2 16,-3 4 0-16,3 3 2 0,0-4-2 16,0 4-1-16,0-6 0 0,0-3 2 0,3-1 0 15,3-4 0-15,0-3 0 0,0 0 1 0,-3-5 3 16,13 0 4-16,-7-2 4 0,4-2 3 0,2-5 3 16,-6-5-2-16,13-2 0 0,0-4-4 0,-7 0-4 15,4-3-1-15,-7 3-1 0,-2 2 1 16,-1 2-1-16,-3-3-1 0,0 5-6 0,1-5-8 15,2 3-14-15,-6 5-13 0,0-3-26 0,-3 3-53 16,3-3-101-16,0 3-224 0,-3 0-214 16,0 4-841-16</inkml:trace>
  <inkml:trace contextRef="#ctx0" brushRef="#br0" timeOffset="4332.87">7928 5470 0 0,'0'0'71'16,"0"0"26"-16,0 0 5 0,0 0 12 0,0 0 15 15,0 0 7-15,0 0-1 0,0 0-1 0,0 0 5 16,0 0-3-16,0 0-2 0,0 0-1 16,0 0-12-16,0-24-10 0,0 24-7 0,-6-2-8 15,6 2-6-15,0-2-10 0,0 2-9 0,0 0-9 16,0 0-11-16,0 0-12 0,0 0-11 16,0 0-15-16,0 0-8 0,0 0-12 0,0 0-10 15,0 4 1-15,0 1 5 0,0 4 9 0,-3 3 12 16,0 4 4-16,0 2 4 0,0 3 2 0,0-3-2 15,3 3 1-15,-6 0 0 0,-1-1 1 0,7-2 0 16,0-1 0-16,0-3-3 0,0-5-4 16,0 3-3-16,0-8-2 0,7 1 0 0,-7 0-3 15,6-5 3-15,-3 0 0 0,3 0 2 0,-3 0-3 16,0 0-8-16,7-10-25 0,-4 3-69 0,0-4-161 16,0 1-309-16,-6 6-897 0</inkml:trace>
  <inkml:trace contextRef="#ctx0" brushRef="#br0" timeOffset="4533.13">7944 5232 1080 0,'0'0'315'0,"0"0"-32"0,0 0-8 0,0 0-46 15,0 0-61-15,0 0-55 0,0 0-46 0,0 0-36 16,0 0-22-16,0 0-27 0,0 0-26 16,0 0-32-16,0 0-58 0,0 0-179 0,-37 5-1084 0</inkml:trace>
  <inkml:trace contextRef="#ctx0" brushRef="#br0" timeOffset="5704.53">8279 5296 281 0,'0'0'301'0,"0"0"2"0,0 0-1 16,0 0-34-16,0 0-40 0,0 0-52 0,0 0-35 0,0 0-30 15,0 0-14-15,0 0-1 0,0 0-5 16,0 0-3-16,65-129-8 0,-43 107-14 0,-7-6-16 16,13 3-15-16,0-1-12 0,0 1-9 0,-3 2-5 15,-4 0-4-15,1 2-3 0,0 0-3 0,-4 5-5 16,-2 4-10-16,-4 0-10 0,4 2-17 0,-10 3-31 16,3 0-62-16,1 5-152 0,-7-3-271 15,0 5-897-15</inkml:trace>
  <inkml:trace contextRef="#ctx0" brushRef="#br0" timeOffset="5949.37">8350 4977 645 0,'0'0'232'0,"0"0"-92"16,0 0 16-16,0 0 26 0,0 0-2 0,0 0-19 16,-15 126-43-16,15-105-43 0,3 3-30 15,3-7-15-15,0 4-10 0,0-3-5 0,4-1-4 0,-1-1-20 16,-3-4-17-16,10 2-30 0,-4-6-42 0,0 1-113 16,4-2-213-16,-13-2-762 0</inkml:trace>
  <inkml:trace contextRef="#ctx0" brushRef="#br0" timeOffset="6483.32">8722 5513 56 0,'0'0'155'0,"0"0"-1"0,0 0 17 0,0 0 0 16,0 0-12-16,0 0-28 0,0 0-30 0,0 0-25 15,0 0-12-15,0 0-3 0,0 0 10 16,0 0 12-16,0 0 12 0,-21 51 9 0,14-40 2 16,4 6-10-16,-3-2-12 0,6 3-19 0,0 1-20 15,-3-3-14-15,3-2-14 0,0 0-4 0,0 0 1 16,3-2 5-16,-3-2 3 0,0-3-4 0,6-2-9 16,-3-3-10-16,4-2-3 0,-1 0-5 15,-3 0-8-15,3-9-23 0,0-2-70 0,7-3-215 16,-10 1-290-16,3 6-455 0</inkml:trace>
  <inkml:trace contextRef="#ctx0" brushRef="#br0" timeOffset="6632.49">8744 5202 1755 0,'0'0'125'0,"0"0"-103"0,0 0-23 15,0 0-35-15,0 0-82 0,0 0-127 0,0 0-171 16,0 0-670-16</inkml:trace>
  <inkml:trace contextRef="#ctx0" brushRef="#br0" timeOffset="8833.39">9333 5179 206 0,'0'0'343'0,"0"0"-160"0,0 0-7 0,0 0-4 15,0 0-25-15,0 0-27 0,0 0-32 16,0 0-27-16,0 0-8 0,0 0 10 0,0 0 25 15,0 0 37-15,22 0 19 0,-7 0-4 0,1-5-25 16,5 1-37-16,-2-6-31 0,6 3-19 0,-3 2-10 16,5-5-7-16,-2 3-5 0,3-2-3 15,-6 0-1-15,3 2-1 0,3 2-5 0,-7 0-4 16,-2 5-6-16,3-2-8 0,-7 2-12 0,-2 0-15 16,-4 7-24-16,3 2-42 0,-9 3-73 0,4-3-211 15,-7-4-950-15</inkml:trace>
  <inkml:trace contextRef="#ctx0" brushRef="#br0" timeOffset="9183.03">9538 5016 207 0,'0'0'256'0,"0"0"-33"0,0 0 10 16,0 0-5-16,0 0-26 0,0 0-30 0,0 0-46 15,0 0-44-15,0 0-37 0,0 0-26 16,0 0-3-16,0 0 14 0,0 0 31 0,0 0 31 15,0 29 12-15,6-10-6 0,-3 6-23 0,3-1-26 16,-3-1-20-16,0-1-13 0,0-1-5 0,4 2-6 16,-7-2-3-16,9-2-1 0,0-1-7 0,-2-3-5 15,-1 4-10-15,0 0-14 0,3-3-22 16,-3 0-33-16,7 5-90 0,-13-8-208 0,3-4-962 0</inkml:trace>
  <inkml:trace contextRef="#ctx0" brushRef="#br0" timeOffset="9900.25">10065 4805 146 0,'0'0'211'16,"0"0"30"-16,0 0 31 0,0 0 3 0,0 0-21 15,0 0-36-15,0 0-40 0,0 0-39 16,0 0-35-16,0 0-28 0,0 0-23 0,0 0-18 16,0 0-12-16,-16-26-9 0,16 26-2 0,0 0-1 15,0 0 4-15,0 0 2 0,0 0 3 16,0 0 1-16,0 0 0 0,0 0 4 0,0 0 2 0,0 0 4 15,0 0-1-15,0-2-6 0,0 2-4 16,0-3-7-16,0 1 0 0,-3 0-1 0,3 2-3 16,0-3 0-16,0 3-3 0,0-2-3 0,-3 0 0 15,3 2-2-15,0-3 1 0,0 1 0 16,0 2-2-16,0-2 1 0,0-3-2 0,0 5 2 16,0-2 1-16,0-1-1 0,0 1-1 0,0 0 2 15,0-1-1-15,0 1 0 0,0 0 0 0,0 2 0 16,0-3-1-16,0 1 2 0,0 2 1 0,0 0-1 15,0 0 1-15,0 0-1 0,0 0-2 16,0 0 0-16,0 0-6 0,0 0-10 0,0 2-4 16,0 3 1-16,0 4 8 0,0 5 17 0,0 7 12 15,0 3 6-15,0 5 0 0,0 5-2 0,0 1-4 16,0 6-3-16,0-4-2 0,3 3-3 16,-3-4-4-16,0-4-1 0,0-1-1 0,0-3-2 15,3-6 1-15,-3-4-2 0,3-2 2 0,1-2-1 16,-4-2 0-16,0-3-2 0,0-2 0 15,6 0-2-15,-6-4-3 0,3 1-7 0,-3-1-10 16,0-2-14-16,0-1-22 0,0 0-37 0,0 0-67 16,6 0-150-16,-6 0-200 0,0 0-898 0</inkml:trace>
  <inkml:trace contextRef="#ctx0" brushRef="#br0" timeOffset="10316.25">10006 5066 565 0,'0'0'265'0,"0"0"-12"0,0 0-6 0,0 0-30 15,0 0-44-15,0 0-57 0,0 0-59 0,0 0-35 16,0 0-15-16,0 0-2 0,0 0 9 0,0 0 9 15,0 0 4-15,43-16 2 0,-30 16-4 16,2 0-5-16,1 0-3 0,-1 0-4 0,1 0 1 16,2 0 0-16,-2 2 1 0,2 0 1 0,4 1-2 15,-6-1-4-15,5 3 1 0,-2-3-4 16,-7 3 1-16,1-1-2 0,2 3-2 0,-5-2 2 0,2 2-2 16,-6 0 3-16,0 0 3 0,1 0 6 15,-1 2 1-15,0 1 4 0,-6-1 0 0,3-1 1 16,-3 1 1-16,0 3 3 0,-3-3 3 0,-3 1-4 15,3 1-1-15,-7 1-5 0,4-1-4 0,-6 1-4 16,-1-3-3-16,-5 3-1 0,5-4-4 16,-8 1 1-16,5 3 0 0,-6-3 0 0,-2 1 0 15,5-3-2-15,-3 2-2 0,4-4-6 0,-1 2-13 16,1-3-29-16,2-1-64 0,1-1-220 0,8-2-1089 0</inkml:trace>
  <inkml:trace contextRef="#ctx0" brushRef="#br0" timeOffset="15332.56">4750 5702 0 0,'0'0'0'0,"0"0"0"0,0 0 0 0,0 0 30 15,0 0 31-15,0 0-1 0,0 0 8 0,0 0 3 16,0 0 7-16,0 0 2 0,0 0-4 16,0 0-4-16,0-2-7 0,0 2-7 0,0 0-6 15,0 0 0-15,3 0-3 0,-3 0-5 0,0 0-1 16,0 2-6-16,3 3 4 0,4-1 0 0,-7 3 5 15,6 2 0-15,-6 2 1 0,0 3 6 0,0 0 4 16,0 5 1-16,0-1-5 0,0 3-5 16,0 1-3-16,-6 2-2 0,-4-3-4 0,10 2-6 15,-3-2-7-15,-3-2-4 0,0 0 1 0,-7 0 5 16,10-5 3-16,-3 0 4 0,0-3 4 0,-6 3 0 16,5-5 0-16,1 1-4 0,0-4-8 0,-10 1-5 15,10-3-5-15,-3 1 3 0,-7-3 2 16,7-2 4-16,-3 0 0 0,-1 0-2 0,1-2-3 15,-4-5-7-15,4-2-8 0,-7-2-6 0,7-3-9 16,-7-4-5-16,7-1-3 0,-7-2 2 16,7 0 9-16,-7 4 3 0,13-4 6 0,0 2 2 15,-6 1-3-15,8-3 0 0,1 4 2 0,3-1 2 16,0 0 2-16,0 0 4 0,0-1 3 16,0 0 4-16,0-1 0 0,7 1 1 0,5 1 1 15,-6 0 0-15,0 2 3 0,1-1 0 0,8-1-1 16,-6 1-2-16,7 2-4 0,-4 1-3 0,7 3-5 15,-4-3-3-15,4 2-1 0,-3 1-1 0,8-1 1 16,4 3 3-16,0 2 5 0,3-3 5 0,0 3 3 16,3 2 2-16,-3-2 0 0,0 2-6 15,0-2-5-15,3 5-7 0,-3-1-6 0,0 3-7 16,-3 0-11-16,3 0-22 0,-3 0-44 0,3 0-106 16,-12 3-301-16,-7-3-964 0</inkml:trace>
  <inkml:trace contextRef="#ctx0" brushRef="#br0" timeOffset="15849.56">5389 4709 133 0,'0'0'105'0,"0"0"-6"16,0 0-1-16,0 0-12 0,0 0-21 0,0 0-18 16,0 0-18-16,0 0-13 0,0 0-8 0,0 0 1 15,0 0 0-15,0 0 4 0,0 0 6 16,-109 91 11-16,97-76 13 0,0 8 10 0,-4 3 11 15,4 2 5-15,-7 1 5 0,10 3 9 0,-7 6 7 16,7-1 3-16,0 3 6 0,-7 5 0 0,13 0-4 16,-6 4-9-16,6 4-12 0,-10 0-14 15,10 2-11-15,3 2-7 0,0-1-9 0,10-1-7 16,-1-4-4-16,0-6-6 0,13 2-5 0,-7-6-3 16,10-7-5-16,6 1 1 0,0-7-6 0,3-3-11 15,10-4-24-15,-7 0-59 0,3-1-173 0,-3-6-241 16,-15-2-625-16</inkml:trace>
  <inkml:trace contextRef="#ctx0" brushRef="#br0" timeOffset="16749.65">10539 4530 350 0,'0'0'186'0,"0"0"15"16,0 0-11-16,0 0-37 0,0 0-49 15,0 0-50-15,0 0-35 0,0 0-16 0,0 0 3 16,0 0 10-16,0 0 14 0,0 0 11 0,0 0 8 16,47 23 6-16,-29-9 1 0,1 1-1 0,0 6-3 15,2 3-4-15,4 6-5 0,-6 4-2 0,5 5-2 16,-5 1 2-16,-7 7 5 0,4 4-1 16,-4 4 1-16,-9 3-3 0,-3 2-8 0,0 2-7 15,-3-2-9-15,-9 5-5 0,-4-4-3 0,4 2-3 16,-7-6-6-16,1 1-8 0,-1-3-14 0,-6-9-21 15,7 2-44-15,-4-6-120 0,7-12-246 16,2-9-870-16</inkml:trace>
  <inkml:trace contextRef="#ctx0" brushRef="#br0" timeOffset="18284.68">11913 5113 0 0,'0'0'160'0,"0"0"-11"0,0 0-21 0,0 0-7 16,0 0-13-16,0 0-23 0,0 0-22 0,0 0-12 15,0 0-5-15,0 0 2 0,0 0 3 16,0 0 5-16,37-24-5 0,-25 22-8 0,4 2-8 15,-7-2-10-15,13 2-10 0,-13 0-6 0,13 0-4 16,-7 0-3-16,1 0-2 0,3 0-9 0,-4 0-11 16,1 4-21-16,-1-1-29 0,1 4-45 15,-4-5-81-15,-6 3-604 0</inkml:trace>
  <inkml:trace contextRef="#ctx0" brushRef="#br0" timeOffset="18516.73">11978 5282 507 0,'0'0'178'0,"0"0"-43"15,0 0-30-15,0 0-12 0,0 0 6 0,0 0 13 16,0 0 1-16,0 0-21 0,0 0-23 15,0 0-30-15,0 0-21 0,118-22-8 0,-97 20-8 16,1 2-10-16,6 0-21 0,0-2-55 0,-9-1-122 16,-7 3-1001-16</inkml:trace>
  <inkml:trace contextRef="#ctx0" brushRef="#br0" timeOffset="19632.86">13321 5036 0 0,'0'0'0'16,"0"0"108"-16,0 0-50 0,0 0-4 0,0 0-13 15,0 0 11-15,0 0 8 0,0 0 2 0,0 0 3 16,0 0-5-16,0 0 3 0,0 0 9 16,0 0 12-16,-4-2 11 0,4 2 5 0,0-2-1 15,0 2-8-15,0 0-10 0,0 0-12 0,0 0-15 16,0 0-11-16,0 0-8 0,0 0-9 16,0 0-10-16,0 0-12 0,0 0-10 0,0 0-5 15,0 2 2-15,0 0 7 0,0 0 6 0,0 1 6 16,0 4 1-16,4-3 1 0,-4 5 0 15,0 1 5-15,0 4 3 0,0 0 7 0,0 4 3 16,-4 1-2-16,-5-2-6 0,0 4-5 0,6 0-4 16,-3 5-2-16,-4-5-2 0,-2 0-2 0,6-2-2 15,-4 0-1-15,1 0 1 0,-3-3 3 16,9-7-1-16,-10 3 2 0,4-8 4 0,3 3 0 16,-4-2 0-16,4-5 0 0,-3 0-4 0,3 0 1 15,-7-2-1-15,7-8 0 0,-6 1-1 0,5-5-5 16,1-2-6-16,-6 0-7 0,6-3-8 0,-1-4-5 15,-2 1-12-15,0-4-13 0,6-4-7 0,0 4 1 16,-7 0 17-16,10 0 17 0,0 3 12 16,0-1 4-16,0 4 5 0,10 2 5 0,-7 2 7 15,9 0 11-15,4 2 2 0,-7 0 2 0,13 2 1 16,-7 3-2-16,4 2-3 0,5 0-4 0,-2 4-5 16,3 3-2-16,-3-2 0 0,3 2 4 15,6 0 2-15,-4 0 3 0,4 0-4 0,0 0-7 16,0 5-10-16,0-1-13 0,-3 1-19 0,3 2-28 15,3 0-49-15,-12-5-160 0,-6 1-1000 0</inkml:trace>
  <inkml:trace contextRef="#ctx0" brushRef="#br0" timeOffset="20232.58">14418 4368 209 0,'0'0'275'0,"0"0"-54"0,0 0 16 16,0 0-4-16,0 0-21 0,0 0-41 0,0 0-33 16,0 0-26-16,0 0-29 0,0 0-26 0,0 0-24 15,0 0-18-15,-121-2-5 0,106 14-4 16,-1 2-3-16,1 2-2 0,-1 3 2 0,-9-1 0 15,16 7 2-15,-13 3 4 0,7-1 0 0,-4 8 10 16,7 6 11-16,-4 3 3 0,4 4 10 16,3 1 0-16,-4 2-3 0,10-1 7 0,-3 1-6 15,6-1-3-15,0 1 0 0,6-3-8 0,-3-2-4 16,13 3-2-16,-1-6-7 0,4 1-1 0,6-5-1 16,-7-2-5-16,10-7-4 0,-6 0-7 15,6-5-9-15,-3-2-19 0,-1-2-19 0,1-2-40 16,3-1-127-16,-12-6-292 0,-4-7-923 0</inkml:trace>
  <inkml:trace contextRef="#ctx0" brushRef="#br0" timeOffset="22499.3">14722 4668 60 0,'0'0'147'0,"0"0"-31"16,0 0 37-16,0 0 33 0,0 0 16 16,0 0 0-16,0 0 0 0,0 0-7 0,0 0-23 15,0 0-31-15,0 0-44 0,0 0-43 0,0 0-43 16,0 0-41-16,0-46-12 0,0 51 4 16,0 4 21-16,3 5 29 0,-3 2 12 0,3 5 2 15,0 1 0-15,4 4-3 0,-4-1 0 0,0 8 3 16,3-4-2-16,-3 6-1 0,-3 0 1 0,3 1-1 15,-3-4-3-15,3 1-2 0,3-5-5 16,-6-6-3-16,4-4 2 0,-1-4 3 0,-3-2 0 16,3-3 0-16,3-4 0 0,-6 2 1 0,3-7 5 15,-3 2 11-15,0-2 17 0,0 0 22 16,0-4 13-16,3-3-2 0,6-5-12 0,-5-4-25 0,8-1-18 16,-9-5-10-16,3-1-8 0,7-5-5 15,-1 0-1-15,-9 0-2 0,10-1-1 0,-1-1-4 16,-3 2 0-16,4 3-2 0,-4-2-1 0,6 4 2 15,-2 2 0-15,-7 2 2 0,6 1 1 0,1 6-1 16,-10 4 0-16,0 1-6 0,0 2-9 0,3 3-15 16,-3 2-8-16,-3 0-4 0,0 2 3 15,4 5 12-15,-4 0 9 0,3 4 8 0,-3 2 8 16,6 1 2-16,-6 0 1 0,0 3 1 0,0 1 1 16,0-1 0-16,0 0 0 0,3 4 0 15,-3 0 0-15,0 0 3 0,0 0-2 0,0 0-1 16,0 1 2-16,0-1-2 0,3-3 1 0,0 1 0 15,-3-5-2-15,6 0 0 0,-3-3 1 0,1-2-2 16,5 0 1-16,-6-5 6 0,0-1 4 16,0-1 11-16,7-2 15 0,-1 0 8 0,-3-7 8 15,-3-2-7-15,10-2-6 0,-1-5-13 0,3-5-5 16,1 0-4-16,-1-7-6 0,1 2-2 0,9-5-4 16,-13 1-3-16,13-2 1 0,-6-2-1 15,5 1-1-15,-5-2-4 0,6 3-6 0,-7 0-9 16,1 2-13-16,-4 5-20 0,1 1-34 0,-4 7-68 15,1 3-151-15,-10 2-237 0,-3 10-887 0</inkml:trace>
  <inkml:trace contextRef="#ctx0" brushRef="#br0" timeOffset="23132.5">14787 5313 19 0,'0'0'197'0,"0"0"-91"16,0 0-14-16,0 0-2 0,0 0-6 0,0 0 8 16,0 0 5-16,0 0-2 0,0 0-1 0,0 0-8 15,0 0-10-15,0 0-13 0,0 0-15 16,0 0-19-16,93-12-13 0,-77 14-9 0,-4 3-9 15,7 0-11-15,-4-3-19 0,10 0-36 0,-3 1-65 16,-10-1-105-16,4-2-567 0</inkml:trace>
  <inkml:trace contextRef="#ctx0" brushRef="#br0" timeOffset="23766.66">15528 4272 0 0,'0'0'16'0,"0"0"68"16,0 0 10-16,0 0 25 0,0 0 18 0,0 0 10 15,0 0-17-15,0 0-28 0,0 0-27 0,0 0-27 16,0 0-12-16,0 0 1 0,0 0 16 16,6-5 17-16,7 3 10 0,-1 2 9 0,4 0 4 15,-1 0 0-15,4-2-9 0,-4 2-9 0,4 0-17 16,3 0-15-16,-4 0-13 0,1 0-11 15,3 0-10-15,-10 0-11 0,7 0-12 0,-10 0-21 16,6 4-29-16,-2 1-42 0,-10 0-72 0,6-1-152 16,-6 1-762-16</inkml:trace>
  <inkml:trace contextRef="#ctx0" brushRef="#br0" timeOffset="24066.71">15643 4318 478 0,'0'0'216'0,"0"0"-93"15,0 0-42-15,0 0 5 0,0 0 43 16,0 0 44-16,0 0 27 0,0 0-14 0,0 0-42 16,0 0-48-16,0 0-36 0,-6 132-24 0,6-115-17 15,0 0-8-15,0 1-10 0,6-2-11 16,-3-4-18-16,6 2-37 0,4 0-94 0,-10-5-250 16,0-4-913-16</inkml:trace>
  <inkml:trace contextRef="#ctx0" brushRef="#br0" timeOffset="25348.98">15798 5145 0 0,'0'0'164'0,"0"0"-6"0,0 0 4 0,0 0 45 16,0 0 42-16,0 0 13 0,0 0-11 16,0 0-33-16,0 0-35 0,0 0-40 0,0 0-35 15,0 0-27-15,0 0-23 0,-6 0-15 0,6-2-13 16,0-5-10-16,3 2-7 0,0-4 0 0,6-3 6 15,4-2 8-15,-7-4 9 0,16-1 1 0,-4-6 4 16,1-2 0-16,9-6 0 0,3-4-1 16,0-1-5-16,0-6-6 0,3 2-5 0,3-1-3 15,-3 1-5-15,-3 1-3 0,0 2-6 0,-3 1-2 16,-6 6-5-16,3 7-3 0,-7 2-7 0,-5 4-9 16,-1 6-16-16,0-1-19 0,-5 2-43 0,-7 5-96 15,0 3-217-15,0 0-198 0,0 2-758 0</inkml:trace>
  <inkml:trace contextRef="#ctx0" brushRef="#br0" timeOffset="25635.31">15897 4636 239 0,'0'0'89'0,"0"0"-17"15,0 0 45-15,0 0 40 0,0 0 39 16,0 0 24-16,0 0 4 0,34 134-17 0,-21-106-35 16,-7-2-52-16,13 7-51 0,-10 2-32 0,6-2-18 15,-2 2-6-15,2 0-7 0,1-2-1 0,-1-2-5 16,1-1-6-16,5-2-12 0,-8-2-24 15,9-6-33-15,-7-2-65 0,4-1-143 0,-7-6-139 16,-3-6-554-16</inkml:trace>
  <inkml:trace contextRef="#ctx0" brushRef="#br0" timeOffset="26035.57">15696 5437 3 0,'0'0'141'16,"0"0"-39"-16,0 0 19 0,0 0 44 0,0 0 35 15,0 0 21-15,0 0-14 0,0 0-44 16,0 0-46-16,0 0-35 0,0 0-13 0,0 0 5 15,0 0 13-15,34-5-4 0,-9 3-16 0,-7 2-17 16,7 0-21-16,3 0-18 0,3 0-13 0,0 0-20 16,0 0-38-16,6 0-111 0,-15 0-252 15,0-2-891-15</inkml:trace>
  <inkml:trace contextRef="#ctx0" brushRef="#br0" timeOffset="26767.81">16679 4920 704 0,'0'0'220'0,"0"0"-57"0,0 0-35 0,0 0-8 16,0 0 8-16,0 0 12 0,0 0 1 16,0 0-3-16,0 0-18 0,0 0-28 0,130-17-29 15,-105 17-22-15,6 0-18 0,0 5-9 0,3-3-5 16,-3 3-5-16,0 0-2 0,3-2-4 0,-3-1-5 15,0 1-13-15,-3-1-27 0,3 0-51 16,-10 1-146-16,4-3-241 0,-19 0-862 0</inkml:trace>
  <inkml:trace contextRef="#ctx0" brushRef="#br0" timeOffset="27035.04">16961 4725 1089 0,'0'0'229'0,"0"0"-136"0,0 0-18 15,0 0 38-15,0 0 40 0,0 0 16 0,0 0-14 16,0 0-32-16,0 0-36 0,-16 136-29 0,16-115-22 15,3 3-18-15,0-2-9 0,7-1-7 0,2 0-4 16,-6 0-14-16,7-3-23 0,5 3-47 16,-5-8-154-16,2-2-281 0,-9-4-887 0</inkml:trace>
  <inkml:trace contextRef="#ctx0" brushRef="#br0" timeOffset="27516.12">17541 4509 80 0,'0'0'461'16,"0"0"-185"-16,0 0 5 0,0 0-8 0,0 0-36 16,0 0-54-16,0 0-57 0,0 0-48 0,0 0-44 15,0 0-33-15,0 0-14 0,0 0 0 0,0 0 17 16,-13 30 20-16,10-4 10 0,3 1 5 16,0 5 1-16,0 3-3 0,-3 1-7 0,3 4-6 15,0 2-7-15,0-4-6 0,0 4-5 0,0-3-2 16,0 0-6-16,3-4-4 0,0-3-8 0,0-4-6 15,0-6-14-15,7-3-18 0,-4-3-36 16,-3-4-75-16,0-5-175 0,-3-3-134 0,3 1-613 0</inkml:trace>
  <inkml:trace contextRef="#ctx0" brushRef="#br0" timeOffset="27849.32">17503 4901 809 0,'0'0'275'0,"0"0"-112"0,0 0-64 0,0 0-27 16,0 0-16-16,0 0-6 0,0 0-2 0,0 0-2 16,0 0 4-16,0 0 7 0,0 0 0 0,0 0-3 15,0 0-4-15,131-51-8 0,-113 51-4 16,4 7-5-16,-10 0-5 0,7 4-6 0,-10 3-4 15,4 0-1-15,-4 3 0 0,-3 0 7 0,-6-1 2 16,3 3 10-16,-3 0 6 0,0 1 3 16,-3 1-1-16,-3-1 0 0,-13 3-1 0,10-2-7 0,-13 0-5 15,10-4-3-15,-13-3-5 0,3-6-2 16,7-1-3-16,-7-3-9 0,-3-4-7 0,13 0-10 16,-13-2-11-16,10-5-23 0,-1-2-49 0,1-4-100 15,2 1-192-15,7 3-159 0,3 2-755 0</inkml:trace>
  <inkml:trace contextRef="#ctx0" brushRef="#br0" timeOffset="28382.44">18123 4173 429 0,'0'0'381'0,"0"0"-89"0,0 0-13 16,0 0-33-16,0 0-41 0,0 0-38 0,0 0-32 16,0 0-32-16,0 0-26 0,0 0-22 15,0 0-20-15,0 0-17 0,0 0-13 0,-9-32-8 16,15 32-3-16,4 0 1 0,-1 4 3 0,6 6 4 15,-2-1 4-15,12 2 5 0,-13 6 5 0,13-1 5 16,0 5 5-16,-4-1 4 0,1 3 1 0,3 5-4 16,3 0 0-16,-6 3-6 0,-7-1-5 15,10 10 0-15,-10-4-9 0,1 8-5 0,-10 5-6 16,3-1 1-16,-9 5 0 0,0-1 1 0,-9-3 3 16,3 1-3-16,-13 1 1 0,1 8-1 0,-7-5 0 15,-6 4-1-15,3-3-1 0,-3-1 1 0,-3-4-7 16,0-4-14-16,-4-5-20 0,-2 1-47 15,3-5-139-15,6-10-281 0,12-11-944 0</inkml:trace>
  <inkml:trace contextRef="#ctx0" brushRef="#br0" timeOffset="145463.85">16210 15041 0 0,'0'0'54'16,"0"0"97"-16,0 0-14 0,0 0 22 0,0 0 24 16,0 0 13-16,0 0 3 0,0 0-1 15,0 0 2-15,0 0-9 0,0 0-9 0,0 0-21 16,0 0-19-16,0 0-15 0,-6-75-12 0,6 72-6 15,0 1-8-15,0 0-10 0,0 2-12 16,0 0-14-16,0 0-15 0,0 0-14 0,0 0-10 16,0 0-7-16,0 0-4 0,0 0-2 0,0 0-4 15,0 0 0-15,0 0-4 0,0 0 3 0,0 7 7 16,6 2 10-16,-6 3 11 0,0 5 8 16,0 11 5-16,0 2-1 0,0 10-2 0,-6 5-3 15,-6 6-8-15,6 4-4 0,-7 5-6 0,-2 2-4 16,2 3-3-16,-2-1-1 0,5 0-2 15,-8-1-1-15,12-4 1 0,-7-3-2 0,1-8 2 0,6-2 2 16,-1-6 0-16,-2-11 0 0,0-1 2 16,6-10-2-16,0-1-2 0,3-6-5 0,0-4 0 15,0-4-1-15,0-1-1 0,0-2 8 0,0 0-4 16,0 0-2-16,0 0 2 0,0 0-3 16,0-5 2-16,3-2-1 0,9-2-3 0,1-5 1 15,-4 5-4-15,13-3-2 0,-4 0-1 0,1 3 3 16,9 2-4-16,-4 0 2 0,4 6-2 0,3-1 2 15,0-1-2-15,3 3 0 0,1 0 1 0,-4 0-6 16,0 3 3-16,3 0 1 0,-3 2 1 16,0-1 0-16,-3-1 2 0,0 1-3 0,-4-1 3 15,-5-1-5-15,-4 0 2 0,-2-2-1 0,-1 0-1 16,-9 3-5-16,0-3-5 0,1 0-14 16,-4 0-23-16,0 0-36 0,3 2-52 0,-3 0-80 15,0 3-182-15,0-3-384 0,0 1-852 0</inkml:trace>
  <inkml:trace contextRef="#ctx0" brushRef="#br0" timeOffset="145863.88">17041 15560 697 0,'0'0'417'0,"0"0"-30"16,0 0-34-16,0 0-63 0,0 0-78 0,0 0-62 15,0 0-40-15,0 0-5 0,0 0 7 0,0 0 8 16,0 0-6-16,-34 135-18 0,25-98-19 16,3 3-22-16,-4-4-16 0,7 3-11 0,0-4-9 15,0-6-3-15,3-3-7 0,0-3-3 0,0-2-1 16,0-7-2-16,0-3 0 0,3-1-2 0,-3-7-2 16,3 0-2-16,-3-3-7 0,0 0-5 15,0 0-11-15,3-5-27 0,1-3-52 0,-4-4-82 16,6 1-149-16,-3-1-280 0,-3 5-959 0</inkml:trace>
  <inkml:trace contextRef="#ctx0" brushRef="#br0" timeOffset="146063.88">17069 15363 1042 0,'0'0'908'0,"0"0"-575"15,0 0-85-15,0 0-46 0,0 0-38 0,0 0-39 16,0 0-46-16,0 0-40 0,0 0-21 16,0 0-9-16,0 0-5 0,0 0-2 0,0 0 1 15,0 0-4-15,-12 68-8 0,21-53-13 0,-6 1-29 16,3 1-48-16,7 1-108 0,-1-2-308 0,-9-6-1062 0</inkml:trace>
  <inkml:trace contextRef="#ctx0" brushRef="#br0" timeOffset="146581.09">17367 15612 1570 0,'0'0'319'0,"0"0"-65"0,0 0-52 16,0 0-25-16,0 0-19 0,0 0-24 0,0 0-29 16,0 0-35-16,0 0-27 0,0 0-23 0,0 0-11 15,0 0 4-15,0 0 9 0,0 0 12 16,-22 26 2-16,22 2-2 0,-3-1-5 0,0 3-4 15,3 0-4-15,0 3-1 0,0-4-3 0,0 1 0 16,0-2-2-16,0-3-4 0,3-5 0 16,-3-4-4-16,3-4-1 0,-3-5 2 0,3-2 1 15,-3-3 4-15,3-2 7 0,4 0 3 0,-4-7 2 16,6-5-4-16,-3-6-3 0,10-2-10 0,-1-6-3 16,-2-1-1-16,2-4-4 0,4 3 1 0,-4 2-1 15,7 2 0-15,-10 6-1 0,10 4-1 0,-16 2-1 16,13 8-3-16,-13 4 0 0,-3 0 1 15,3 11 0-15,1 5 5 0,-4 5 1 0,3 5 0 16,-6 5 2-16,-6 2-6 0,3-1 5 0,-4 3-2 16,4-6 0-16,0-1 0 0,3 0 0 15,0-7 0-15,0-1-4 0,0-6-3 0,0-2-15 16,3-3-20-16,7-5-32 0,-7-4-53 0,9 0-111 16,-9 0-291-16,3-4-1105 0</inkml:trace>
  <inkml:trace contextRef="#ctx0" brushRef="#br0" timeOffset="147080.42">17869 15758 394 0,'0'0'290'0,"0"0"-18"16,0 0 5-16,0 0 0 0,0 0-15 0,0 0-35 16,0 0-41-16,0 0-36 0,0 0-24 0,0 0-11 15,0 0-11-15,0 0-7 0,0 0-6 16,0 0-7-16,-31 50-6 0,37-50-8 0,1 4-2 15,5-4-4-15,-6 0-8 0,13 0-10 0,-7-7-9 16,7-2-9-16,-7 1-6 0,10-4-4 0,-7 1-6 16,1-3-1-16,-1 0-5 0,1 2-1 15,-4-4-1-15,1 4-4 0,-7 1-1 0,-3-1 0 16,0 1 1-16,3 2-6 0,-6 0 1 0,0 2-2 16,-6 0-4-16,0 0-4 0,0 0-6 0,-13 5-5 15,7-1-1-15,-7 3 4 0,7 0 3 0,-10 10 6 16,7 1 4-16,-1 1 6 0,-3 6 2 15,4 0 2-15,-7 7 0 0,10 6 3 0,-1 1 2 16,1 2 4-16,6 3 4 0,0-4 7 0,6-3-2 16,0-1 2-16,12-6 0 0,-6-2-3 0,16-2-4 15,-7-8-3-15,4 0-2 0,9-4-8 0,0-5-2 16,3-2-16-16,3 0-32 0,0-4-91 16,-6-1-303-16,-6 1-1239 0</inkml:trace>
  <inkml:trace contextRef="#ctx0" brushRef="#br0" timeOffset="148014.35">18567 15845 0 0,'0'0'75'0,"0"0"62"15,0 0-7-15,0 0 16 0,0 0 28 0,0 0 20 16,0 0 15-16,0 0 16 0,0 0-1 16,0 0-10-16,0 0-23 0,0 0-24 0,0 0-20 15,22-37-26-15,-22 34-25 0,0-1-22 0,-4-1-19 16,-5 0-13-16,0 2-10 0,6-2-7 15,-3 3-8-15,-7-3-2 0,1 1-4 0,-1 4-3 16,-2-3-4-16,-1 3-1 0,1 0 3 0,6 3-4 16,-10 1-2-16,10 8-2 0,-4-2 1 0,1 7 0 15,-4 1 1-15,1 3-1 0,6 0 4 0,-7 2 0 16,10-1 4-16,0 2 4 0,-4 1 6 0,4-1 7 16,3-1 7-16,3-3 4 0,0-2-3 15,0-2-4-15,3 1-3 0,6-8-1 0,4 0-4 16,-7-2 5-16,10 0 1 0,-4-4 0 0,7-3 0 15,-7 0-2-15,10-10-6 0,-4 1-3 0,1-3-5 16,3-4-1-16,-7 0-2 0,7 0-4 16,-10-1-3-16,7 2-2 0,-13 1-1 0,9-2-1 15,-5 4 0-15,-10 3-1 0,6 4 0 0,-6 3-2 16,0 0-3-16,6 2-10 0,-6 0-2 16,0 4 3-16,0 3 10 0,0 10 7 0,0 1 3 15,-6 1 2-15,6 3 0 0,0-1-1 0,0 0-1 16,9-3 0-16,4-1 0 0,-7-3 0 0,12-4-1 15,-8-3-2-15,15-2-14 0,3-3-33 16,-1-2-79-16,-11 0-279 0,6 0-1180 0</inkml:trace>
  <inkml:trace contextRef="#ctx0" brushRef="#br0" timeOffset="149015.54">18951 15866 173 0,'0'0'227'16,"0"0"-19"-16,0 0 24 0,0 0 0 0,0 0-26 16,0 0-33-16,0 0-35 0,0 0-42 15,0 0-26-15,0 0-12 0,0 0 9 0,0 0 18 16,0 0 20-16,0 0 4 0,3 45-3 0,-3-24-8 15,0 2-14-15,0 1-15 0,-3-3-16 0,-3 3-11 16,3-1-8-16,-3-2-5 0,3 0-5 0,0-5-4 16,3 1-2-16,0-8-3 0,0-3-1 15,0-2 4-15,0-1 8 0,0-3 11 0,0 0 12 16,0-7-3-16,3-1-9 0,9-4-12 0,1-2-11 16,-4-5-6-16,13 3-3 0,-7 0-1 0,4 7-2 15,-7-1 0-15,7 6-2 0,-1 1 0 0,-5 1-2 16,5 2-1-16,-5 0-6 0,8 5-5 15,-8-1-11-15,9 3-22 0,-4 0-32 0,1 0-68 16,9 2-170-16,-7-4-291 0,-11 0-901 0</inkml:trace>
  <inkml:trace contextRef="#ctx0" brushRef="#br0" timeOffset="149648.95">21218 15666 840 0,'0'0'426'15,"0"0"-104"-15,0 0-52 0,0 0-54 0,0 0-52 16,0 0-45-16,0 0-31 0,0 0-14 0,0 0-6 16,0 0-9-16,0 0-6 0,-130-33-9 15,105 45-6-15,0 2-1 0,3 0-4 0,4-4-1 0,-4 4-6 16,10 0-2-16,-7-2-4 0,13-1-6 16,0 1-6-16,3 0-1 0,3-1-4 0,0-1 0 15,0 0-1-15,6 2 1 0,3 2-2 0,10-3 1 16,-4 3 0-16,10-2 0 0,-3 2-2 0,-1-3 2 15,-2 1-1-15,6 2-2 0,-10-1 1 16,4 1-2-16,0 0 6 0,-7 0-2 0,-6 0-1 16,7 0 0-16,-7 0-3 0,-3-1 2 0,0 0 3 15,-3-1 5-15,-3 0 3 0,0-1 8 0,-10 1 6 16,1-3 0-16,0-2-1 0,-10-2-4 16,-3-1-5-16,3-1-2 0,1-3 0 0,-7 0-7 15,0-7 0-15,0 2-3 0,0-4-3 0,-3-3-4 16,3-2-5-16,0 0-7 0,6-2-8 15,4 3-10-15,-7-3-12 0,19 4-11 0,-7 1-21 16,7-3-33-16,3 7-73 0,3 0-117 0,9 0-170 16,1 2-120-16,-4 3-680 0</inkml:trace>
  <inkml:trace contextRef="#ctx0" brushRef="#br0" timeOffset="150016.48">21516 15765 1020 0,'0'0'392'0,"0"0"-183"16,0 0-12-16,0 0 25 0,0 0 0 16,0 0-45-16,0 0-51 0,0 0-33 0,0 0-19 15,0 0-16-15,0 0-10 0,0 0-8 0,127-72-11 16,-106 53-9-16,-8 4-6 0,5-6-6 0,-8 5-4 15,2-1 0-15,-3 3-4 0,-5-2-1 16,-4 2 2-16,0 4-3 0,-4 0-3 0,-11 3-1 16,6 3 0-16,-13 1-3 0,10 3 5 0,-13 3-1 15,6 6 4-15,-3 7 4 0,-2 2 2 16,-1 5 2-16,0 3 3 0,10 4 7 0,-7 1 9 16,9 6 9-16,-2 5 7 0,9-3 3 0,0 3-2 15,2-3-7-15,4-8-13 0,4-3-5 0,5-9-8 16,9 0-1-16,-5-5-3 0,12-7-3 15,-1-1-6-15,-5-3-10 0,9-3-18 0,0 0-44 16,3-7-88-16,0-2-242 0,-6 2-323 0,-10 2-853 0</inkml:trace>
  <inkml:trace contextRef="#ctx0" brushRef="#br0" timeOffset="150265.88">22089 15666 645 0,'0'0'307'0,"0"0"-129"15,0 0 34-15,0 0 31 0,0 0 2 0,-18 125-26 16,18-92-44-16,-3 6-51 0,-1-1-44 16,4 2-32-16,-3-2-22 0,3 0-16 0,0-1-5 15,0 0-3-15,3-4-2 0,-3-4-5 0,4-1-4 16,-1-7-9-16,-3-7-9 0,0-5-16 15,0-4-9-15,0-5-26 0,0 0-89 0,0-7-152 0,0-5-135 16,0-6-33-16,-3 4-287 0,3 2 688 0</inkml:trace>
  <inkml:trace contextRef="#ctx0" brushRef="#br0" timeOffset="150482.47">21944 15558 1237 0,'0'0'374'0,"0"0"-69"0,0 0-70 0,0 0-53 16,0 0-26-16,0 0-28 0,130-19-14 0,-99 31-16 15,0 3-10-15,12 1-13 0,-9 5-19 0,-3 0-9 16,0-2-18-16,0 1-11 0,-3-2-10 16,-12 3-2-16,9-5-5 0,-13 0 0 0,3 1-1 15,-11-3 1-15,-4-3-2 0,0 2 0 0,-10-1 1 16,-11-1-3-16,-4-4-2 0,-3 0-5 16,-6-2-3-16,0-3-6 0,-4-2-10 0,1 0-13 15,-3-7-26-15,3-2-55 0,6-5-119 0,0 0-225 16,6 6-186-16,16-1-830 0</inkml:trace>
  <inkml:trace contextRef="#ctx0" brushRef="#br0" timeOffset="151232.59">22861 15668 0 0,'0'0'62'16,"0"0"42"-16,0 0 6 0,0 0 23 0,0 0 41 16,0 0 22-16,0 0 8 0,0 0 10 15,0 0-1-15,0 0 6 0,0 0-5 0,0 0-13 16,0 0-28-16,0 0-30 0,31-58-35 0,-37 53-29 15,0 3-19-15,-6 0-15 0,2 2-12 0,-8-3-7 16,8 3-5-16,-11 0-4 0,8 7-2 16,-12 0-2-16,13 5-2 0,-10 0-3 0,-3 4-1 15,13 2 0-15,-10 5-1 0,1 2-2 0,11 3 1 16,-2 2-1-16,-4 2 1 0,7 0 2 16,3-4 1-16,-3 0 4 0,9-6 2 0,0-1 1 15,0-7 4-15,15 0-1 0,-6-5 0 0,-2-2 3 16,11-4 2-16,-5-3 0 0,8 0-3 0,1-5-4 15,-10-7-5-15,13-2-3 0,-6 0-3 0,-4-4-6 16,4-2-2-16,-7 4-6 0,4-5-7 0,-7 2-4 16,-3 3-6-16,-2 2-3 0,-1 2 3 15,6 5 0-15,-9 5-14 0,0 2-9 0,0 5-2 16,0 6 7-16,0 3 19 0,-9 3 13 0,6 3 1 16,3-1-8-16,0 0-14 0,0-4-24 0,12 1-63 15,-6 0-128-15,0-6-204 0,1-1-153 16,5-7-545-16</inkml:trace>
  <inkml:trace contextRef="#ctx0" brushRef="#br0" timeOffset="151516.59">23249 15605 1535 0,'0'0'250'0,"0"0"-136"0,0 0-49 0,0 0 36 16,0 0 29-16,0 0 6 0,0 0-19 0,-56 127-23 15,53-97-22-15,-3 2-10 0,-4-2-7 0,7 2-9 16,3-4-10-16,0-3-7 0,0-2-7 0,0-7-2 16,0-2-3-16,3-4 3 0,7-6 4 0,-4-1 9 15,-3-3 8-15,3-5 3 0,10-9-6 16,-4-2-13-16,7-5-10 0,-7-4-8 0,13-5-3 16,-3 0-2-16,-7 0 1 0,10 3-2 0,0-1 1 15,-7 2 1-15,7 8-3 0,3 2-1 0,-6 6-3 16,-7 6-5-16,4 4-4 0,-13 2-6 15,10 10-9-15,-7-3-11 0,-3 7-18 0,0-2-33 16,7 0-58-16,-7 2-133 0,0-4-253 0,-6-5-976 0</inkml:trace>
  <inkml:trace contextRef="#ctx0" brushRef="#br0" timeOffset="152065.74">23990 15783 285 0,'0'0'246'0,"0"0"6"16,0 0 12-16,0 0-15 0,0 0-30 0,0 0-32 16,0 0-30-16,0 0-24 0,0 0-28 0,0 0-24 15,0 0-20-15,0 0-16 0,0 0-1 16,0 0-7-16,-68-39 0 0,49 39 0 0,10 0 2 15,-13 4 2-15,10 3 1 0,-10 7 0 0,10 0-5 16,-10 4 4-16,0 3-2 0,10 0-2 0,-10-1 0 16,13 4 3-16,-10-5-1 0,13 2-3 15,0-2-7-15,3-5-7 0,3 0-6 0,0-7-1 16,0 0-2-16,9-2 3 0,-3-5 1 0,13 0 1 16,-7 0-3-16,13-7-5 0,-3-3-7 0,3-6-7 15,-4 4-2-15,4-2-10 0,0 3 3 0,-3-1-1 16,-7 5-1-16,4 4-2 0,-10 3-1 0,6 0 3 15,-2 3 5-15,-7 9 8 0,6-1 2 16,-5 6 1-16,2-3-3 0,-6 7 2 0,9-5 0 16,-5 0 1-16,-1-1-1 0,-3-1-10 0,12-4-17 15,-5-6-23-15,-1-2-49 0,10-2-95 16,-7-6-186-16,7-4-228 0,-13 3-869 0</inkml:trace>
  <inkml:trace contextRef="#ctx0" brushRef="#br0" timeOffset="152584.15">24607 15227 873 0,'0'0'333'0,"0"0"-161"0,0 0-50 16,0 0-6-16,0 0 5 0,0 0 11 0,0 0-7 16,0 0-9-16,0 0-12 0,0 0-11 0,-71 130-5 15,58-100-9-15,-2 2-6 0,2 0-4 0,-2 5-4 16,6 0-7-16,2-1-3 0,-8 4-3 0,15-3-5 15,-3-1-7-15,0-1-4 0,0 2-5 16,3-7-4-16,0 2-5 0,0-4-4 0,0-5-5 16,0-5-6-16,0 1-1 0,0-6 0 0,0-2-3 15,0-4-1-15,0-2 0 0,0-3 0 0,0-2 3 16,0 0 7-16,0-2-1 0,0-5-6 16,0-5-7-16,0 0-9 0,-4-5-10 0,1-1-12 15,-9-3-13-15,9-2-20 0,-6-8-15 0,-10 2-24 16,10-6-36-16,-13 3-25 0,10 0 16 15,-7 2 42-15,10 7 63 0,2 4 57 0,-5 5 23 16,9 5 8-16,3 1 11 0,0 6 1 0,-3 2-11 16,3 0-15-16,0 0-6 0,3 5 9 0,-3 9 18 15,15 0 20-15,-5 3 7 0,8 1 0 0,-5-1-3 16,8 3-3-16,-5-4-9 0,9 5-8 16,0-8-12-16,2 6-12 0,-8-3-9 0,9-2-10 15,-3-2-4-15,3 2-3 0,-3-4-1 0,-10 0-3 16,10-1-3-16,-7-2 2 0,-5 0-2 0,5-2 0 15,-8-1 0-15,8 3 0 0,-8 0 0 16,-7 0 0-16,3 2 2 0,3 3 1 0,-9 2 1 16,0 1 2-16,0 4 0 0,-9-3-1 0,3-2-2 15,3 2 3-15,-4-2 0 0,1 0-4 0,-3-2 0 16,6-4-5-16,0-3-10 0,3-1-15 0,0-4-19 16,0 0-42-16,0 0-113 0,0-9-271 15,0 2-258-15,0 1-792 0</inkml:trace>
  <inkml:trace contextRef="#ctx0" brushRef="#br0" timeOffset="152734.25">24716 15558 1839 0,'0'0'271'0,"0"0"-187"0,0 0-41 16,0 0 10-16,0 0-3 0,0 0-16 0,0 0-19 15,0 0-19-15,34 118-24 0,-28-99-44 0,12-1-117 16,-8-1-313-16,-7-8-910 0</inkml:trace>
  <inkml:trace contextRef="#ctx0" brushRef="#br0" timeOffset="153132.67">25137 15776 108 0,'0'0'330'0,"0"0"-59"16,0 0 21-16,0 0 0 0,0 0-20 0,0 0-40 15,0 0-35-15,0 0-34 0,0 0-22 0,0 0-18 16,0 0-16-16,0 0-16 0,0 0-15 16,0 0-7-16,-56-16-9 0,38 28-5 0,9 5-5 15,-4 4-11-15,-2 0-9 0,8 2-4 0,-8 0-4 16,9 1-3-16,6 0-1 0,0 2-3 0,0-3-2 15,0-2-4-15,6-3 0 0,6-5-2 16,-2-3 0-16,5-1 0 0,1-7-1 0,-1 1 2 16,1-3 0-16,5-5-4 0,-8-7-2 0,8-4-3 15,1-1-4-15,-6-2 1 0,-1-4-2 0,-2 4-5 16,2-4-1-16,-9 3-3 0,0 1-5 0,-2-2-12 16,-4-2-11-16,0 5-12 0,-4-3-4 15,-2 3-3-15,0 4-1 0,-9 0-6 0,8 7-9 16,-8 7-9-16,9 0-5 0,-7 3-3 0,1 8-9 15,6 3-19-15,-1 3-68 0,1-2-138 0,3-1-141 16,-6-5-682-16</inkml:trace>
  <inkml:trace contextRef="#ctx0" brushRef="#br0" timeOffset="153550.1">25574 15673 344 0,'0'0'270'0,"0"0"53"15,0 0 45-15,0 0 3 0,0 0-63 16,0 0-66-16,0 0-63 0,0 0-38 0,0 0-31 15,-27 123-19-15,23-102-16 0,-2 2-15 0,0-2-12 16,-3 0-10-16,9-2-13 0,-3-2-7 0,3-1-3 16,0-4-5-16,3-5 2 0,9 0-1 15,-9-5 4-15,0 1 1 0,4-3 1 0,-4-3-1 16,12-1-1-16,-6-8-8 0,7-2-5 0,-4 0-3 16,-2-1-3-16,8-1-3 0,-8-1-2 15,11 6 2-15,-8-3 0 0,5 2 1 0,-5 3 2 16,5 2-1-16,-8 5 1 0,5 2-2 0,-6 2 3 15,-2 10 2-15,5 2-2 0,-9 4 7 0,-3 3 1 16,0 1 1-16,0 6-1 0,-3 2 3 16,0 1-1-16,-10 0-5 0,10-1-3 0,-3 3-3 15,3 2-10-15,-9-4-21 0,5 2-42 0,7 4-99 16,-6-13-356-16,3-8-1055 0</inkml:trace>
  <inkml:trace contextRef="#ctx0" brushRef="#br0" timeOffset="154599.43">15724 16515 111 0,'0'0'160'0,"0"0"12"0,0 0 47 16,0 0 33-16,0 0-18 0,0 0-58 0,0 0-66 15,0 0-59-15,0 0-27 0,0 0 7 0,0 0 23 16,0 14 30-16,6-5 14 0,0 0 4 0,13 3-6 15,-10-1-5-15,16 1-11 0,-4-1-8 0,4-2-8 16,6 2-10-16,0-1-7 0,0-1-9 16,13-4-4-16,-10-1-4 0,18 1-3 0,-8-3-4 15,12-2 2-15,3 0-3 0,3 0 2 0,6-2 1 16,3-3-3-16,4 1-1 0,8-1-4 0,-8 3-2 16,8-1-2-16,-2 1-3 0,0 2-1 15,2 0 2-15,4 0 1 0,-6 0 0 0,2 0-1 16,7 0 5-16,0 0 5 0,3 0 4 0,7 0 6 15,5 0 5-15,-3 0 9 0,13-2 5 0,6-5 6 16,3 2-2-16,0 0-6 0,6 1-7 16,-6-1-4-16,-3-2-6 0,-9 1-5 0,3-1-5 15,-19 0-7-15,0 3-7 0,-9-3-3 0,-1 0 1 16,-17 0-5-16,2 2 2 0,-9 1-2 16,-9-3-2-16,-1 7-4 0,-14-3-8 0,-1 3-18 15,-15 0-39-15,-1 5-112 0,-15 0-389 0,1-3-1070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24:10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 4836 221 0,'0'0'144'0,"0"0"-25"0,0 0 7 15,0 0 17-15,0 0 11 0,0 0 5 0,0 0-6 16,0 0-16-16,0 0-15 0,0 0-3 0,0 0-5 16,71-118-7-16,-49 93-5 0,3-4-8 15,3-1-6-15,3-3-8 0,3-1-13 0,0-3-12 16,0 2-13-16,12 1-8 0,-8 2-12 0,-1-1-7 16,0 3-7-16,7 6-3 0,-10 0-1 0,-3 6-3 15,0-1 0-15,-3 1-3 0,-4 4-4 16,-5 0-6-16,3 6-10 0,-4-4-17 0,-5 3-31 15,-4 4-64-15,10-2-170 0,-13 5-205 0,-3-1-829 0</inkml:trace>
  <inkml:trace contextRef="#ctx0" brushRef="#br0" timeOffset="333.29">2850 4302 287 0,'0'0'146'0,"0"0"-7"0,0 0-3 16,0 0 5-16,0 0 12 0,0 0 18 0,0 0 16 15,0 0 7-15,0 0-11 0,0 0-10 0,3 125-17 16,6-95-22-16,13 1-28 0,-10 2-27 0,13-1-25 16,-7 2-21-16,-2-1-14 0,12-1-7 15,-6-4-6-15,-7-3 0 0,10-2 0 0,0-2-3 16,-4-7-2-16,-5 0-7 0,6-3-9 0,-7-1-18 16,7-2-25-16,-4 1-52 0,-2-2-142 15,3-2-270-15,-10-3-899 0</inkml:trace>
  <inkml:trace contextRef="#ctx0" brushRef="#br0" timeOffset="932.42">3777 4368 44 0,'0'0'250'0,"0"0"-61"0,0 0 33 15,0 0 17-15,0 0 2 0,0 0-31 0,0 0-41 16,0 0-34-16,0 0-28 0,0 0-24 0,0 0-17 16,0 0-14-16,0 0-12 0,-106-50-8 15,91 50-11-15,9 3-12 0,-4 4-8 0,-5-3-5 16,5 6-5-16,-5-2 2 0,9 3 1 0,-4 3 3 15,-5 0-2-15,9 0 2 0,-4 3-2 0,1-1-1 16,0 3 0-16,6-2-1 0,0 2 1 0,-1-1 3 16,1 1 3-16,3-1 2 0,0 3 1 0,7-3 3 15,-4 0 0-15,3 1 2 0,12-3 1 16,-8 3 7-16,8-3 2 0,-5-2 2 0,8-3 1 16,1-2-1-16,-6-2 3 0,9-5 2 0,-1-2 2 15,-8 0 1-15,9 0-2 0,-1-9 2 16,-2 0 2-16,-6-2 0 0,5-5 2 0,-5-3-2 15,6-2-4-15,-10-2-6 0,7-3-6 0,-7 2-6 16,0-4-3-16,-5 3-5 0,-1-3-1 0,6 3-2 16,-12 0-8-16,0-3-16 0,-3 2-30 15,-12 3-56-15,2 3-80 0,-5 1-106 0,5 6-78 16,-5 1-29-16,5 7 43 0,-2 5 99 0,12 0-143 0</inkml:trace>
  <inkml:trace contextRef="#ctx0" brushRef="#br0" timeOffset="1432.42">4232 4286 0 0,'0'0'78'0,"0"0"2"15,0 0 21-15,0 0 50 0,0 0 53 0,0 0 43 16,0 0 16-16,0 0-19 0,0 0-31 0,0 0-36 16,0 0-33-16,0 0-29 0,0 0-22 0,0 0-19 15,-27-19-21-15,27 19-16 0,0 0-17 16,0 0-12-16,0 0-13 0,0 0-21 0,0 0-17 16,0 5-2-16,0 4 8 0,0 3 18 0,3 6 21 15,9 6 9-15,-9 2 2 0,0 9 4 0,0 5 1 16,0 1-1-16,-3 3 0 0,0 0-3 15,4 1-2-15,-4-3-5 0,0 1 1 0,3-6-5 16,-3-6 3-16,0-3-1 0,0-6 0 0,0-6 1 16,0-2-1-16,0-2-2 0,0-6 2 0,0-3-2 15,0 1-3-15,0-4-5 0,0 0-16 16,0-7-78-16,0 1-174 0,0-4-225 0,6 3-905 0</inkml:trace>
  <inkml:trace contextRef="#ctx0" brushRef="#br0" timeOffset="1866.6">4158 4316 0 0,'0'0'148'0,"0"0"-46"16,0 0 27-16,0 0 48 0,0 0 33 0,0 0-4 15,0 0-39-15,0 0-44 0,0 0-35 16,0 0-13-16,0 0 2 0,0 0 1 0,0 0 1 16,0 0-8-16,47-99-10 0,-32 95-15 0,-3 1-14 15,1 1-12-15,5 2-5 0,-5 0-5 16,5 2 1-16,1 3-2 0,-7 0 0 0,7 2 2 16,-7 1-1-16,-5 1 3 0,11 0 0 0,-12 3-2 15,4 2 2-15,-4 0 0 0,-3 0 3 0,-3 2 7 16,0 5 3-16,-3-4 0 0,-9 7-3 15,5-3-5-15,-2 2-2 0,-10-2-6 0,13-1-1 16,-12-4-2-16,11-2 1 0,-2-3-2 0,3-1-1 16,-6-6-2-16,8 1-2 0,4 0-7 0,-3-3-12 15,3 0-8-15,0 3-4 0,3 4 6 16,4 3 14-16,8-2 12 0,-6 4 8 0,10 0 3 16,-7 3 6-16,10-1 2 0,-9 0 3 0,11-2 3 15,-5 2-3-15,-4-3 1 0,7-3-2 0,0 3-4 16,-7-3-6-16,7-1-7 0,-10 3-12 0,13-1-18 15,-12 1-36-15,2 2-98 0,-9-2-327 16,4-5-930-16</inkml:trace>
  <inkml:trace contextRef="#ctx0" brushRef="#br0" timeOffset="5699.82">3764 5207 33 0,'0'0'57'0,"0"0"-13"0,0 0-5 0,0 0-1 15,0 0 8-15,0 0 12 0,0 0 18 0,0 0 9 16,0 0-5-16,0 0-16 0,0 0-24 16,0 0-29-16,-18-16-16 0,18 16 0 0,3 0 8 15,9 0 20-15,-3 2 21 0,-2 3 14 0,14-1 10 16,-8-2-2-16,12 3-1 0,-1 0-6 16,4-1-10-16,3-1-2 0,3-1-10 0,0-2-9 15,1 0-6-15,5 0-7 0,0 0-3 0,-3 0-1 16,-2-2-2-16,11-1 3 0,-6-1 0 0,1 1-1 15,8-1-2-15,-12-1-3 0,13 3-3 0,-7-3 1 16,7 3 0-16,0-3 2 0,-1 1 3 16,7-1 2-16,0 0 2 0,3-2 27 0,0 0-5 15,3-2-3-15,0-1-4 0,-3 0-29 0,6-1-2 16,0-1-1-16,0 0 0 0,0 3-1 0,13-7 4 16,-7 6-3-16,3-1 0 0,1-1 0 0,-4-1-4 15,7 4-1-15,-7 0-2 0,6 0-1 16,-5 4-4-16,-4-2-4 0,10 2 1 0,-10 1-2 15,6 4 2-15,-3-3 4 0,-2 3 4 0,-4 0 0 16,9 0-2-16,-6 0-2 0,1 0-4 16,-7 0-3-16,6 0-1 0,0 3-3 0,-3 1 1 15,0 1 1-15,-3 0 0 0,0-1-40 0,0 1-2 16,0 2 7-16,-3-5 7 0,-3 0 48 0,0-2 3 16,-10 0 2-16,4 0 1 0,-10 0 1 15,10 0 11-15,-10 0 13 0,1-2 8 0,-1-5 5 16,-3 3-2-16,-3-1-6 0,-6 0 1 0,0-2 5 15,0 3 7-15,-3-1 1 0,0 0 2 16,-4 1-2-16,4-1-9 0,0 3-7 0,-7-1-8 16,4 1-7-16,0 0 0 0,-10-3-2 0,13 3 0 15,-6-1-2-15,-4-1-3 0,4 1-1 0,-7-1 3 16,7-1 0-16,-7 3-1 0,4-2-1 0,-7-3 1 16,-3 5-1-16,10 0 2 0,-7-3 0 0,0 3-2 15,1-1-1-15,-4 1-1 0,-3 0-2 16,0 2-1-16,0 0-3 0,-3 0-1 0,0 0-2 15,0 0-1-15,0 0-1 0,0 0 3 0,0 0 2 16,0 0 7-16,0 0 5 0,0 0 5 0,0 0 1 16,0 0 2-16,0 0-1 0,0 0-2 15,0 0-3-15,0 2-4 0,0 3-3 0,0 2-1 16,0 0-2-16,0 5-2 0,0 5-2 0,0 4-4 16,0 7-2-16,6 6-3 0,-3 7-1 15,4 8-7-15,-1 1 1 0,-3 8 10 0,-3-3 1 16,3 5 5-16,-3-3-5 0,0 4-8 0,3-4-4 15,-3 1 7-15,0-4 6 0,0 0 3 0,0-6 5 16,0-4 5-16,0 0 0 0,0-1 2 16,6-1 5-16,-6-5-5 0,3 1 3 0,4 2-6 15,-7-1-5-15,3-2-1 0,0 4 0 0,0 1-3 16,0-1-1-16,0 1 1 0,-3 1 1 0,0-4 0 16,6 3 2-16,-3-3 1 0,4 2 3 15,-7-3 6-15,3 0 6 0,-3 2 5 0,3-6-1 0,-3 0 2 16,3-1 5-16,-3-1 9 0,0-4 3 15,3-1 8-15,-3 1 1 0,3 0-3 0,-3-3-3 16,0 2 0-16,6 3-4 0,-6-2 1 0,3 2-2 16,4-1-3-16,-1 2 2 0,-3 1-4 0,0-1 2 15,-3 5-1-15,9-4-10 0,-6 5-2 16,4-1 1-16,-7-1-1 0,3-2 5 0,-3-2-1 16,3-1-2-16,-3-2 1 0,0 0-2 0,0-2 0 15,0 1-4-15,0-4 1 0,0-2 1 16,0 2-2-16,0-2 1 0,0 1-3 0,0-3-4 15,0 2-3-15,0-3-2 0,0 3-3 0,3-3 1 16,-3 0-2-16,3-2 0 0,-3-2-2 16,9 3-2-16,-2-3 1 0,-4 2 0 0,3-1 0 15,0-1 0-15,-6 2-2 0,9 1 2 0,-2-1-2 16,-1 0 0-16,-3 3 0 0,3-2 2 0,-6 2-1 16,6-1 1-16,-3 1 0 0,4 4 0 0,-4-4-1 15,0 1 3-15,0-2-2 0,0-2 0 0,0 1 0 16,-3-1-2-16,6 0 0 0,-3 3 0 15,-3-4 5-15,7 1 1 0,-4 1 1 0,-3-1 1 16,3 0-2-16,0 0-3 0,-3 3 0 0,0-4-2 16,0 1 3-16,3 1-2 0,-3-3 1 0,0 2-1 15,0 0 1-15,0-2 1 0,0 1-2 16,0-1 0-16,0 0-1 0,0-2 0 0,0-1 0 16,0-4-1-16,0 0 0 0,0-2 1 0,0 0-3 15,0-3 4-15,0 0-2 0,0 1 0 0,0-3 4 16,-3 0 1-16,3 0 1 0,0 0 5 15,0 0 2-15,-3 0 4 0,-3 0-3 0,-4 0-4 16,1 0-4-16,0 0-2 0,-10 0-2 0,7-5-1 16,-7 0-1-16,-6 1-1 0,7-6 0 15,-10 6 1-15,3-1 1 0,-3-4-3 0,-3 4 2 16,-3 0 2-16,-3 1-3 0,-4-1 0 0,1-2 3 16,-3 5-2-16,-4-3 1 0,-2-2 0 0,2 4-1 15,-3-2 1-15,4 0-1 0,-7-2 2 16,4 3 0-16,-1-1-1 0,-3 1-1 0,-6-3 0 15,13 0 1-15,-7 0-1 0,-3 0-1 0,-3 0-4 16,1-3-3-16,2 3-1 0,-3-2-3 0,3 2 4 16,-9 0 0-16,-3 0 1 0,6 4 3 0,6-2 0 15,-9 0 1-15,15 3 3 0,-9 0 0 16,6-1 2-16,-2 3-2 0,5-2-2 0,0 2 2 16,-2 0-2-16,2 0 2 0,1 0 0 0,-4 0 0 15,0 0 0-15,0 0 0 0,-2 0 0 0,-1 0-1 16,-3 0 0-16,0 0 1 0,0 0 0 15,-3 0-4-15,3 0-1 0,-6-5-1 0,3-4-1 16,0 0 1-16,-3-3-1 0,0-2 0 0,3 0 4 16,3 0 0-16,0 3-1 0,3 0 3 0,3 0-1 15,10 1 3-15,-10 3-1 0,13 3 0 16,-7-3-1-16,10 4 0 0,-3-1 3 0,0 1 0 16,-1 1 2-16,4 2 0 0,-6 0 1 0,2 0-5 15,1 0 1-15,-10 2 0 0,10 3 1 0,-3 0-2 16,-1-1 1-16,4-1 0 0,-7 1 2 15,7-4 1-15,3 0 2 0,-10 0-1 0,13 0-2 16,-3-2 0-16,3-5-1 0,-6 2-1 0,18-2 3 16,-9-2 2-16,6 0-4 0,0-1 0 15,1 3-2-15,11-2 2 0,-5 2 2 0,8 3-2 16,-5-1 1-16,9 1-3 0,2 2 2 0,1 0-1 16,0-1-1-16,3 3-4 0,0 0-6 0,0 0-5 15,0 0-8-15,0 0-5 0,0 0-1 0,0 0-2 16,0 0 5-16,0 0 5 0,0 0 6 15,0 0 7-15,0 0 7 0,0 0 6 0,0-2 4 16,0-3 4-16,0-2-1 0,0-2-3 0,-3-5-5 16,3-2-1-16,-3-5-1 0,-9-2-1 0,9-2-1 15,3-3 1-15,-7-4 0 0,4-1-2 16,0-5 0-16,3-2-1 0,-3 0-1 0,3-4 2 16,0-3-1-16,3 2 1 0,0 0 1 0,0 4 0 15,4-2 1-15,-4 1-1 0,0 1 0 0,9-1 2 16,-9 3-1-16,0-2-1 0,0-1 0 15,-3 5 0-15,0-4-1 0,0-1 2 0,0-2-3 16,0-4 1-16,0 0 0 0,0-5-2 0,-6-2-2 16,3-2 1-16,-9-4 0 0,6-3-7 15,-1-3 4-15,1 0-3 0,-9-1-1 0,12-2 5 0,-1 6 2 16,1 4 1-16,3-2 1 0,0 9 2 16,0 0 0-16,0 4 0 0,0 4 1 0,3 3 0 15,-3 3 2-15,0 7-1 0,0 0 0 0,0 1 0 16,0 4-1-16,-3 0 0 0,3 1 0 0,-3 1 0 15,0 1 1-15,3-1-2 0,-6 0 1 0,6-3 0 16,0 1-3-16,0-4 1 0,0 0-2 16,0-4-1-16,0-2-1 0,9-2-6 0,-3-2 1 15,1 1-2-15,11 2 2 0,-8 0 1 0,11 4-5 16,-11 2-7-16,11 7-9 0,-11 1-12 16,5 10-13-16,-6 3-15 0,-2 4-33 0,2 4-87 15,0 3-154-15,-6 0-170 0,0 3-845 0</inkml:trace>
  <inkml:trace contextRef="#ctx0" brushRef="#br0" timeOffset="6415.15">4592 5484 97 0,'0'0'130'0,"0"0"-64"0,0 0 0 15,0 0 1-15,0 0 11 0,0 0 9 0,0 0 11 16,0 0-6-16,0 0-2 0,0 0 0 0,0 0-3 16,0 0 2-16,0 0-5 0,-118-10-4 15,103 10-3-15,2 3-6 0,7-1-8 0,-6 0-14 16,2 1-20-16,4 1-12 0,0 2-10 0,-3 1-4 15,-1 2-2-15,4 3 0 0,0 0 2 0,-9 2-3 16,11 2-2-16,-2 0-1 0,0 3-5 16,3 0 0-16,-6 5 4 0,9-3 5 0,0 4 2 15,0-4 5-15,12-1 1 0,-3 3 4 0,1-7 6 16,8 1 5-16,4-6 9 0,-10-1 33 16,16-3 5-16,-3-5-1 0,3-2-7 0,0 0-24 15,3-12 1-15,0 3 3 0,0-10-1 0,0 1-6 16,-3-5-8-16,3 0-6 0,-13-2-6 0,7 2-6 15,-3-3-2-15,-13 5-6 0,-3 1-6 0,1 2-4 16,-7 4-9-16,0 0-23 0,-10 2-29 16,1 5-33-16,-13 0-34 0,7 3-35 0,-10 1-72 15,-3 1-87-15,3 2-10 0,16 0-463 0</inkml:trace>
  <inkml:trace contextRef="#ctx0" brushRef="#br0" timeOffset="7198.85">5804 5503 188 0,'0'0'170'0,"0"0"2"0,0 0 30 16,0 0-5-16,0 0-27 0,0 0-37 15,0 0-42-15,0 0-16 0,0 0-11 0,0 0-8 16,0 0-11-16,0 0-16 0,-120-4-14 0,104 8-8 16,10 1-8-16,-3 2-2 0,-4 0-3 15,7 2-2-15,-3 3 1 0,-7-1-1 0,10 3 3 16,-3 3-1-16,-1-1 1 0,1-1 1 0,6 6 0 16,0 0 0-16,3-2 9 0,0 2 7 0,0-1 11 15,3 0 4-15,0-4 3 0,6 1 5 16,4-3 8-16,-4-5 7 0,10 0 9 0,-7-4 9 15,7-5 4-15,-4 0 2 0,10-5-5 0,0-2-8 16,0-7-11-16,2-4-11 0,-8-3-10 0,6-2-8 16,0 1-7-16,-16-4-1 0,10 0-4 15,-10 3-3-15,-9 3-4 0,3 2-7 0,-3-1-14 16,0 3-24-16,-3 4-44 0,-10-2-61 0,-2 3-91 16,-1 1-171-16,-2 6-29 0,9 1-535 0</inkml:trace>
  <inkml:trace contextRef="#ctx0" brushRef="#br0" timeOffset="8500.39">6821 5064 0 0,'0'0'105'0,"0"0"-35"0,0 0-18 15,0 0 8-15,0 0 12 0,0 0 4 0,0 0 2 16,0 0 0-16,0 0-1 0,0 0 7 16,0 0-5-16,0 0-16 0,0 0-15 0,-9-7-18 15,9 7-11-15,0 0-5 0,0 0-6 0,0 0-6 16,-3 0-8-16,3 0-9 0,0 2-7 0,-6 0-6 15,6 3 3-15,0 0 6 0,-6 4 6 16,6 0 7-16,-3 5 6 0,3 0 2 0,0 5 2 16,0 1 7-16,-4 5 2 0,1 1 0 0,3 4 3 15,-3-1-4-15,0 4 15 0,-6 6 7 16,3-2-2-16,3 2-6 0,3 3-21 0,-4-6-7 16,1 1-1-16,3 2 2 0,-3-1 4 0,3-2 0 15,0 1 3-15,0 0 0 0,0-3 2 0,0 3 2 16,0-4 3-16,0-4 0 0,0 3-3 15,0-2-2-15,0 1-2 0,0-2-2 0,0 1 2 16,0-2-1-16,0 2 0 0,0-1 0 0,0 4 0 16,0-3-4-16,3 1 1 0,-3-3-2 15,0 3 1-15,3-4 4 0,-3-2 0 0,0 3 2 16,4 0-1-16,-4 0-1 0,0-1 0 0,0 3 0 16,0-3-1-16,0 4 1 0,0-3 3 0,0 1-1 15,-4-1 1-15,4 2-1 0,-3-1-3 0,0 1 0 16,0 0-2-16,-3-2 2 0,6 1-1 15,-6-1 1-15,6 0-2 0,0-2-2 0,0 2-1 0,0-4 0 16,0 4 3-16,0-3-2 0,0 1 3 16,0-2-1-16,6 0 0 0,0-1-1 0,-6 0 0 15,3 1 0-15,0-5 2 0,0 7-2 0,1-5 2 16,-4 0-1-16,3 2 1 0,3-3 1 16,-6 5-2-16,0-4 3 0,0 2-2 0,0-2 0 15,0-1-2-15,0 3-1 0,-6-2 0 0,6-2 0 16,-3 0 0-16,3-1 1 0,-4 2-1 15,1 1 1-15,0-3-1 0,0 1 2 0,3 0-2 16,-6 2 0-16,0-4 1 0,6 4-2 0,-3 0 1 16,3 0-2-16,0 0 2 0,0 0-2 0,-3-2 0 15,3 0 0-15,-4-3-1 0,4 1 1 16,0-1 1-16,0 0 0 0,-3-1 1 0,3-1 0 16,0 0 1-16,-3 0 0 0,0 0 0 0,3-2 0 15,-6 2 0-15,6-3 1 0,-6 3-1 0,6-1-1 16,-3 1 2-16,3 0-3 0,0-2 1 0,0 2 0 15,0-3-1-15,-3 1-1 0,3-1 2 16,0 3-1-16,0-5 2 0,0 0-2 0,0 0-1 16,0-2 0-16,0 0 0 0,3 0 1 0,-3-2 1 15,0-1-1-15,0-1 2 0,0-1 1 0,0 0 0 16,0 1 3-16,0-1-2 0,0-2 4 16,0 2 5-16,0-2 2 0,0 0 2 0,0 0-2 15,0 0-3-15,0 0-4 0,0 0-1 0,0 0-1 16,0 0-8-16,0 0-8 0,0 0-12 0,0 0-13 15,0 0-11-15,3 0 0 0,3 0-7 16,-6 3-18-16,9-1-50 0,-6-2-92 0,-3 2-578 0</inkml:trace>
  <inkml:trace contextRef="#ctx0" brushRef="#br0" timeOffset="9432.29">7383 5308 111 0,'0'0'37'15,"0"0"-11"-15,0 0 7 0,0 0 8 16,0 0 8-16,0 0 13 0,0 0 22 0,0 0 40 16,0 0 49-16,0 0 33 0,0 0 4 0,0 0-17 15,0 0-33-15,0 0-27 0,-13 7-19 0,13-7-18 16,0 0-14-16,0 0-7 0,0 0-8 0,0 0-3 16,0 0-1-16,0 0-7 0,0 0-3 15,0 0-6-15,0 0-5 0,0 0-7 0,0 0-4 16,0 0-3-16,0 0-2 0,0 0 0 0,0 0-2 15,0 0-2-15,0 0-3 0,0 0-8 0,0-2-7 16,0-1-7-16,0 1-3 0,0 2 2 0,0-2 3 16,0 2 0-16,0 0 1 0,0 0 0 15,0 0 0-15,0 0-2 0,0 0-1 0,0 0-3 16,0 0-7-16,0 0 0 0,0 0-2 0,0 0 2 16,0 0 1-16,0 0-1 0,0 0 1 15,0 2 4-15,0 5 5 0,0 0 3 0,-3 5 4 16,3-1 4-16,0 10 4 0,-3-1-1 0,0 5 0 15,0 1-3-15,-3 0-2 0,0-1 0 0,2-3 0 16,4 2-1-16,-3-4 1 0,3 1 1 16,0-2 0-16,-3-2-2 0,3-3-2 0,0 0-2 15,0-4-2-15,0-1-1 0,0-4-7 0,3 2-15 16,0-3-32-16,-3-1-95 0,0-1-405 0,4-2-924 16</inkml:trace>
  <inkml:trace contextRef="#ctx0" brushRef="#br0" timeOffset="10249.78">4511 6203 33 0,'0'0'141'0,"0"0"-53"16,0 0 35-16,0 0 44 0,0 0 35 0,0 0 14 16,0 0-1-16,0 0-10 0,0 0-11 0,0 0-28 15,0 0-46-15,0 0-54 0,-6-54-62 16,6 56-43-16,0 5 0 0,0 5 31 0,0 5 43 16,-3 9 30-16,3 4 2 0,-3 5-17 0,0-2-20 15,3 2-8-15,-3 5-7 0,3-6-7 16,0 0-1-16,0 1-3 0,0-4-1 0,0-5-1 15,0 0-2-15,0-1-14 0,0-6-21 0,6-5-27 16,0-1-49-16,-3-4-122 0,4-2-197 0,5-5-847 0</inkml:trace>
  <inkml:trace contextRef="#ctx0" brushRef="#br0" timeOffset="10916.51">5792 6339 49 0,'0'0'123'0,"0"0"-53"15,0 0 55-15,0 0 60 0,0 0 61 16,0 0 26-16,0 0-7 0,0 0-24 0,0 0-40 16,0 0-34-16,0 0-34 0,0 0-29 0,0 0-29 15,0 0-24-15,-62-30-23 0,59 30-19 0,-6 0-11 16,-1 2-7-16,-2 3-4 0,3 2 0 16,-7 2-1-16,10 3 2 0,-3 2 0 0,-7 0 2 15,13 0 2-15,-3 4 1 0,0-2 1 0,-4 2-1 16,4-2-2-16,6 1 0 0,0 1 3 0,0-4 0 15,6 3 6-15,4-2 2 0,-1-4 4 16,-3 1 4-16,13-3 4 0,-7-2 3 0,10 0 5 16,-7-4 1-16,4-3 6 0,6 0 4 0,0-5-1 15,-10-2 0-15,13-5-8 0,-6 1-7 16,-4-6-6-16,1 5 1 0,-1-7-2 0,-5 0-2 16,9 1-5-16,-13-1-3 0,10 1-2 0,-10 4 0 15,-3 1 0-15,6 4 4 0,-8-1 2 0,-4 3 0 16,3 0 2-16,-3 3-3 0,0-1-7 0,-3 3-12 15,-7-3-10-15,1 5-14 0,0 0-4 16,-4 0 1-16,1 0 6 0,-1 5 1 0,-5 4 0 16,2 0-10-16,4 3-12 0,6-1-9 0,-1 2-12 15,-5 1-11-15,9 0-22 0,3 0-46 0,0 2-127 16,0-6-84-16,3-3-604 0</inkml:trace>
  <inkml:trace contextRef="#ctx0" brushRef="#br0" timeOffset="12766.41">7352 5221 0 0,'0'0'45'0,"0"0"46"0,0 0-2 16,0 0 40-16,0 0 36 0,0 0 30 0,0 0 20 16,0 0-12-16,0 0-19 0,0 0-28 0,0 0-36 15,0 0-33-15,0 0-20 0,0 0-11 0,-10-14-7 16,10 14-9-16,0 0-10 0,0 0-11 15,0 0-12-15,0 0-4 0,0 0-4 0,0 0-2 16,0 0 3-16,0 4 10 0,0 1 13 0,-3 2 9 16,3 0 1-16,-3 5-4 0,3-1-5 15,-3 2 1-15,0 3 6 0,3 3 3 0,-6 2 1 16,6-2-1-16,0 1-5 0,0 0-1 0,0-1-1 16,0 2 1-16,6-5 1 0,-6 0-2 0,3-2 2 15,-3 0-4-15,3-3-1 0,-3 0-3 0,0-1-5 16,3-1-2-16,-3-2-2 0,3 2-2 15,-3-4-3-15,0 2-1 0,4 0-4 0,2 0 1 16,0-3 1-16,-3 3-2 0,0-2 1 0,0 2-1 16,0-2-2-16,0-1 0 0,1-1 0 15,2 1 0-15,0 0 0 0,0-2 0 0,-3 0 0 16,3 1 0-16,-6-1 1 0,10-2 0 0,-1 2 2 16,-3-2 0-16,0 0 3 0,1 0 3 0,2 0 0 15,0 0 0-15,-3-2 2 0,1 0 2 16,2-1-1-16,-6-1 0 0,3 0 0 0,-3 0-1 15,10-1 0-15,-4-2-2 0,-3 0 0 0,-3 0-1 16,7 0 0-16,-1 0 0 0,-3-2-1 0,0 0 0 16,-3-1 3-16,10 1 1 0,-10 0 1 0,3-1-4 15,-3-1 2-15,0 3-2 0,4-4 1 16,2 0-2-16,-6-2 1 0,0 3-1 0,0-1 0 16,0-2 0-16,0 3 2 0,-3-3 3 0,0 3 3 15,7-1 2-15,-7 1-6 0,3-5-5 0,-3 2-9 16,0 0-2-16,0 0-2 0,0-3 1 15,0 8 7-15,0-1 1 0,-3 0 0 0,-4 1-1 16,4 0-2-16,0-1 1 0,-3 3-2 0,-3 0-2 16,-1 3-1-16,7-3-2 0,-6 2 1 0,0 1 2 15,-1 4 0-15,4-3 2 0,-3 1 0 16,-4 0 2-16,7 2-1 0,0-3 1 0,-3 3 0 16,-1-2 1-16,7 2-3 0,-6-2 2 0,0 2-2 15,-1-3-3-15,7 3-5 0,-6 0-6 16,-3 0-7-16,-1 5-8 0,4 2-3 0,-7 0-12 15,7 7-6-15,-9-3-9 0,8 6-12 0,-11-1-18 16,11 4-28-16,-11 1-49 0,8 7-67 0,-6-3-97 16,4 3-90-16,-1-8 18 0,13-4-375 0</inkml:trace>
  <inkml:trace contextRef="#ctx0" brushRef="#br0" timeOffset="13949.39">7330 6151 278 0,'0'0'89'0,"0"0"7"0,0 0 81 15,0 0 83-15,0 0 44 0,0 0-13 16,0 0-56-16,0 0-56 0,0 0-43 0,-9 141-35 16,3-115-31-16,2-2-20 0,1 1-13 0,0-1-5 15,0-5-4-15,0 2-4 0,3-5-6 0,-6 1-6 16,6-3-3-16,0-3-9 0,0-4-9 0,6 3-13 16,-3-6-24-16,0 3-35 0,3-3-78 0,4-2-296 15,-7 0-956-15</inkml:trace>
  <inkml:trace contextRef="#ctx0" brushRef="#br0" timeOffset="15166.4">4477 7018 0 0,'0'0'0'16,"0"0"0"-16,0 0 2 0,0 0 69 0,0 0-23 16,0 0-7-16,0 0-10 0,0 0 10 0,0 0 13 15,0 0 4-15,0 0 14 0,0 0 13 0,0 0 14 16,-3-9 17-16,0 7 8 0,3 2-1 15,-3 0-7-15,0 0-13 0,-3 0-14 0,0 0-16 16,-1 0-11-16,4 0-11 0,-3 0-13 0,-3 0-9 16,-1 2-9-16,7 0-7 0,-6 3 4 15,0-3 1-15,-1 5 1 0,4 0-3 0,0 0-4 16,-6 3 0-16,5 1 0 0,-2 1 3 0,3 2-1 16,-10 1 2-16,13-1-1 0,0 5 0 15,-3-3 0-15,3 2-1 0,3 1 1 0,-9 0 3 16,9-2 1-16,0-1-2 0,9 1-1 0,-3-3-3 15,0-3-1-15,1 1 1 0,8-1 0 0,-3-1 0 16,4-2-1-16,-1 1-4 0,1-4-1 0,-4-1 4 16,10-1 4-16,-10-3 17 0,13 0 13 0,-3-5 6 15,-10-2 4-15,13-2-4 0,-12-2-7 16,5-3-4-16,-2-2-3 0,-1-2-9 0,-9 1-6 16,10 1-2-16,-7-5-1 0,-6 4-2 0,4-4-2 15,5 0-3-15,-9 2-3 0,-3 3-3 0,0-3 0 16,0 4-8-16,-3 1-7 0,-13 0-10 15,10 0-16-15,-9 7-15 0,-1-2-22 0,-9 2-16 16,10 2-13-16,-7 3-5 0,-3 2-5 0,16 0-9 16,-10 0-10-16,13 2-17 0,3 5-23 0,3 0-20 15,0 0-34-15,6 3 1 0,-3-3 32 16,10-3-301-16</inkml:trace>
  <inkml:trace contextRef="#ctx0" brushRef="#br0" timeOffset="15766.11">5814 6959 0 0,'0'0'134'0,"0"0"-51"16,0 0 39-16,0 0 43 0,0 0 32 0,0 0 8 15,0 0-36-15,0 0-28 0,0 0-19 16,0 0-19-16,0 0-20 0,0 0-26 0,0 0-29 16,0 0-19-16,-6-5-11 0,2 5-1 0,4 5 5 15,-6 0 4-15,0-1 5 0,3 3 5 0,3 2 5 16,0-3 4-16,-3 6 7 0,3-3 9 16,-3 1 11-16,3 1 11 0,0 3 9 0,-3 0 0 15,3 3-5-15,0-1-7 0,0 1-8 0,-3 0-12 16,3 1-7-16,0-2-9 0,0 1-6 15,0-1-8-15,0-2-9 0,0 1-4 0,3-1-7 16,-3 0-11-16,0-2-18 0,3 2-37 0,0-3-76 16,-3-2-260-16,0-2-971 0</inkml:trace>
  <inkml:trace contextRef="#ctx0" brushRef="#br0" timeOffset="16549.74">7311 6844 35 0,'0'0'138'0,"0"0"-21"0,0 0 43 0,0 0 46 16,0 0 6-16,0 0-13 0,0 0-44 0,0 0-52 16,0 0-37-16,0 0-17 0,0 0 5 0,0 0 13 15,0 0 18-15,-3 14 12 0,0-6-8 16,0 1-9-16,3 1-13 0,-3 1-14 0,-3 6-10 15,3-3-6-15,-4 2-6 0,7 5-8 0,-3 1-6 16,-3 1-4-16,3 0-3 0,0 3-1 16,-3 2-2-16,6-6-3 0,0 1-3 0,0 0-3 15,0 1-7-15,0-3-9 0,6-2-26 0,-3 0-53 16,0-7-210-16,0-3-1075 0</inkml:trace>
  <inkml:trace contextRef="#ctx0" brushRef="#br0" timeOffset="17665.49">4403 7661 0 0,'0'0'82'0,"0"0"0"0,0 0 7 0,0 0 34 16,0 0 37-16,0 0 39 0,0 0 22 0,0 0 4 15,0 0-8-15,0 0-13 0,0 0-24 16,0 0-27-16,0 0-34 0,0 0-39 0,-16-41-33 16,16 41-30-16,0 0-19 0,0 0-17 0,0 0-17 15,0 2-3-15,0 5 7 0,0 0 17 0,0 7 28 16,0 0 17-16,4 3 7 0,-4 4-1 15,6 0-4-15,-6 0-8 0,6 2-5 0,-6-3-2 16,3 1-5-16,0 2-2 0,0-4-3 0,0-1-1 16,-3-1-6-16,7-5-2 0,-1 2-3 15,6-2-7-15,-6-3-15 0,7-2-32 0,2-2-99 16,-9-3-314-16,10 1-918 0</inkml:trace>
  <inkml:trace contextRef="#ctx0" brushRef="#br0" timeOffset="18315.86">5662 7721 68 0,'0'0'81'0,"0"0"-56"15,0 0-4-15,0 0 1 0,0 0 4 0,0 0 8 16,0 0 21-16,0 0 26 0,0 0 31 16,0 0 32-16,0 0 14 0,0 0 6 0,0 0-12 15,0 0-29-15,3-21-32 0,-3 21-36 0,0 0-29 16,0 2-4-16,0 3 25 0,0 2 41 15,0 4 36-15,0 1 19 0,3 4-12 0,-3 3-28 16,0-2-23-16,3 2-23 0,-3-3-18 0,6 3-13 16,1-3-6-16,-7 3-7 0,3-5-4 0,0-4-3 15,0 4-4-15,-3-2-1 0,3-1-7 0,-3 1-11 16,0-3-29-16,3 3-51 0,0-3-120 16,-3 0-256-16,0-2-910 0</inkml:trace>
  <inkml:trace contextRef="#ctx0" brushRef="#br0" timeOffset="19482.84">7194 7718 0 0,'0'0'125'0,"0"0"-58"16,0 0 4-16,0 0 24 0,0 0 32 0,0 0 42 16,0 0 26-16,0 0 9 0,0 0-6 0,0 0-16 15,0 0-20-15,0 0-19 0,0 0-18 0,-4-18-20 16,4 18-18-16,0 0-13 0,0-3-8 16,0 3-7-16,0 0-4 0,-3-2-4 0,3 2 0 15,-3-2-5-15,3 2-4 0,-3-3-7 0,0 1-7 16,0 0-2-16,-3-1-3 0,-4-1-3 0,10 2-3 15,-6 2-3-15,0-3-1 0,-3 1-2 16,3 0 0-16,-1 2-1 0,1-3-4 0,-3 3-1 16,0 0-7-16,5 0-5 0,-2 0-3 0,0 0-5 15,-6 5 0-15,9 0-1 0,-4-1 1 16,1 3 2-16,3 0 1 0,-3 0 3 0,-3 0 0 16,9 0 1-16,-4 2-2 0,1 1-2 0,0-1 0 15,0 3 4-15,0-1 2 0,3 1 2 0,-6-2 2 16,6 2-1-16,0 0-1 0,0 2 3 0,0-3-2 15,0 5 2-15,0-4 1 0,0 4 0 16,0-3-4-16,9 1 2 0,-6-2 1 0,0 2-1 16,4 2 0-16,-4-2-1 0,12-2-2 0,-6 1 0 15,-2 1 1-15,8-5 1 0,-2 2 2 0,2-2-1 16,-3-2 1-16,1 0-2 0,2 0-1 0,-2 0-1 16,2-4 3-16,-5 1-1 0,11-1-1 15,-11-1 0-15,8-2 3 0,-9 0-1 0,10 0 1 16,-7-2 1-16,-2-5 1 0,5 2 1 0,-2-2-1 15,2-2 3-15,-9-1-2 0,13-1-2 16,-10-3 0-16,4 1-2 0,2-3 2 0,-5 0-2 16,11-3 0-16,-8 3 1 0,2-3-1 0,-6 4 2 15,10-4 0-15,-10 3 0 0,1 0 2 0,-1 0 1 16,-3 2 0-16,0 0 1 0,-6 2 2 0,0 4 4 16,3-4 4-16,-3 3 5 0,0 2-2 15,-3 0-5-15,-3 0-14 0,-6 2-17 0,-1 3-24 16,1 2-29-16,-10 0-31 0,-3 5-47 15,-6 4-124-15,10 3-207 0,5-5-884 0</inkml:trace>
  <inkml:trace contextRef="#ctx0" brushRef="#br0" timeOffset="27016.35">3857 10746 199 0,'0'0'283'0,"0"0"-69"0,0 0-25 0,0 0-25 16,0 0-26-16,0 0-32 0,0 0-32 16,0 0-26-16,0 0-22 0,0 0-16 0,0 0-10 15,0 3-6-15,0-3 5 0,3 0 11 0,4 2 13 16,-4 0 12-16,6-2 10 0,3 1 2 0,-5 2 4 16,11-1-2-16,-5 0-3 0,2-2 1 15,1 3-5-15,5-3-6 0,-8 2-6 0,11-2-4 16,-2 0-3-16,-9 0 3 0,11 0-5 0,1-2-4 15,-9 2-3-15,9-5-4 0,-1 3-1 0,4-1-2 16,-3 0 3-16,0 1-3 0,6-3 1 16,-6 0-5-16,6 1-3 0,0 1-2 0,3-4 1 15,3 5 1-15,-6-5-1 0,3 2 0 0,3-2 1 16,-3-2 0-16,1 0 0 0,8 2-1 0,-6-5 1 16,0 3 1-16,4-3-1 0,2 2 3 15,-9-2-3-15,0 0 0 0,7 3 1 0,-1-2 2 16,-6 4-2-16,3 0 0 0,-3 2 2 0,4-2-2 15,-1 5 0-15,0-5 1 0,-3 4-1 16,0 1 0-16,6 0 1 0,1-1-1 0,-4 1-1 16,0 0 2-16,10-1-2 0,-10 3 1 0,0-2 0 15,10 0-1-15,-10-1-1 0,0 1 1 0,10 0 2 16,-7-1-2-16,-3 2 0 0,13 1 1 0,-10-2 0 16,0 0-1-16,7-1 0 0,-10 1 0 0,13 0 1 15,-10-1 1-15,10 1 1 0,-10 2 1 16,9 0 0-16,-8 0 2 0,5 2-1 0,-5 3-3 15,-1 0 0-15,6-1-3 0,-8 2 1 0,-1 1 1 16,9-2 0-16,-8 2 0 0,-4 0 1 0,6 2 0 16,0-2-1-16,-3-2 0 0,-2 2 1 15,-4 0-1-15,9-3-1 0,-3 3 2 0,-3-2 0 16,-3-1 0-16,6-1 0 0,-6-1 1 0,0 0-1 16,0 1-1-16,0-3 2 0,0 0-3 15,0 0 0-15,0 0 0 0,0 0 0 0,-3 0 0 16,3 2 2-16,-3-2 0 0,0 2 0 0,0 1 1 15,-3-1-3-15,0 3 0 0,-4-1 1 0,10 0-2 16,-6 1 1-16,0-1-1 0,-6 3 1 16,2 0-2-16,7-2 4 0,-3 2-1 0,-6 0 0 15,2-3 0-15,4 3 1 0,0-2-2 0,-6 0 1 16,2-1 0-16,-2 1 1 0,0-3 0 0,-1-2 0 16,4 0-1-16,-7 0 1 0,7 0 1 15,-3 0 0-15,-1 0 1 0,1 0-1 0,-1 0 0 16,1-2-1-16,-3 2 3 0,-1-2-3 0,1 2 1 15,2 0-1-15,-5 0-1 0,2 0 0 0,-9 0-1 16,13 0 3-16,-10 0-2 0,7 0 0 0,-7 0 1 16,3 0 2-16,4 0-1 0,-7 0 1 15,0 0 0-15,4 0 0 0,-7 0 0 0,3 0-2 16,1-3 3-16,-4 3 1 0,-3-2 7 0,3 2 6 16,-6-2 8-16,0 2 10 0,6-3 12 0,-6 3 14 15,0-2 10-15,0 2 5 0,0-2-2 16,0 2-10-16,0-3-18 0,0 1-14 0,0 0-11 15,0-1-4-15,-6 1-6 0,6 0-2 0,0 2-7 16,0-3 0-16,0 3-1 0,0 0-2 16,0-2 1-16,0 2-4 0,0 0 1 0,-3 0-2 15,3 0-1-15,0 0-4 0,0 0-2 0,0 0-3 16,0 0-8-16,0 0-8 0,0 0-4 0,0 5 2 16,0-1 6-16,0 6 8 0,0 1 7 15,0 3 1-15,0 3 5 0,0 0-1 0,0 4 2 16,0 7 2-16,0-3-2 0,0 3 2 0,0 1 1 15,0 4-1-15,0-1 0 0,0 0 0 0,0 3 0 16,0 0 0-16,0 0-1 0,0 1 1 0,3-2 0 16,-3-1-1-16,0 1 1 0,0-2 1 0,6 1-2 15,-6 1 0-15,4 0 2 0,-4 1 0 16,0 0 0-16,0-1 0 0,0-2 0 0,6 6 1 16,-6-7-1-16,0 4-1 0,3 2 1 0,-3-3-2 15,3 1 1-15,-3 0 0 0,3 2 1 0,-3-1-1 16,3 1 3-16,-3-2-1 0,0 1 0 15,0 1-1-15,3 0-1 0,-3 4 1 0,6-1 0 16,-6 2 0-16,0 1 0 0,0-2 1 0,0 0 0 16,0 1-1-16,0 0 1 0,0 1-1 15,-6-1 0-15,6 2 1 0,-3-3 0 0,3 0 1 16,0 1 1-16,-3-1 0 0,3-1 1 0,0 0-2 16,0 4-1-16,0-4 1 0,0 1-2 15,0 3 0-15,0-2 0 0,3-2-2 0,-3 2 2 16,3 0-1-16,3-1 0 0,-6 1 1 0,4 1-1 15,-4 1 0-15,6 2 0 0,-6-3 0 0,0 4 1 16,0-2 0-16,0-1 1 0,0 1-1 0,0-2 0 16,-6 3 0-16,6-4 0 0,0 1 0 15,0 1 0-15,0-3-2 0,0-2 2 0,0 1 0 0,6-2-3 16,0 4 2-16,-3-5-1 0,0 0 0 16,3-3 1-16,-3 4-2 0,7-5 1 0,-4 2 1 15,0 2-1-15,0-2 0 0,-3-3 0 0,7 5-1 16,-7-2 2-16,-3-2 1 0,3 2 1 15,-3 0-1-15,0-1 0 0,0 1 1 0,0-5 1 16,-3 5 0-16,0-6 2 0,3 4-2 0,-3 1 0 16,-4-2 1-16,4 3 1 0,3 0-2 0,-6-3-2 15,6 4-2-15,0-1 3 0,0 0-1 16,0-1-1-16,-3 3 1 0,3-5-2 0,0 2-1 16,0 1-1-16,0 0 0 0,0 0-2 0,0-6 1 15,0 3 1-15,0 1 1 0,0-6-3 16,0 3 6-16,0-2-2 0,-3 0 4 0,3-1-2 0,0-2 2 15,0 5 1-15,0-4-1 0,0 2 0 16,0-6 2-16,0 6-2 0,0-5 0 0,0 0-1 16,0-1 0-16,0 4-2 0,0-3-2 15,0-2 1-15,0 0 0 0,0-2-2 0,0-4 3 16,3-1-1-16,-3-3 0 0,3-1 0 0,-3-3-2 16,0 0 2-16,0-3-1 0,0-1 1 0,0-1 1 15,0-2 2-15,0 0-1 0,0 0 2 0,6 0 0 16,-6 0 2-16,0 0 2 0,0 0-2 0,0 0 2 15,0 0 0-15,0 0-5 0,0 0 1 16,0 0-2-16,0 0 0 0,0 0-2 0,0 0 1 16,0 0 1-16,0 0 0 0,0 0 0 0,0 0 0 15,0 0-2-15,0 0 2 0,0 0 0 16,0 0 2-16,0 0 3 0,0 0 1 0,0 0 5 16,0 0 2-16,-6 0 0 0,6 0-7 0,-3 0-3 15,-3 0-5-15,-7-2 0 0,4-3 3 0,0-2 2 16,-4 2-1-16,1 1 0 0,-7-6 0 15,4 6 0-15,-7-3 1 0,10 0-2 0,-10 0 2 16,0-2-2-16,4 3 0 0,-7-1-1 0,0 0 0 16,-3 0-2-16,7-2 3 0,-1 4 2 0,-6-2 2 15,3 2-1-15,-3-2 0 0,0 3 0 16,4-1 0-16,-4 0 0 0,3 1-1 0,-3-1 0 16,-3 0 1-16,0 1 0 0,0-1-1 0,0 3 3 15,-6-1-1-15,-1 1-4 0,4 0 1 0,3-1-3 16,-3-1 1-16,0 1 0 0,-3 1-3 0,0 1 1 15,-4-4 3-15,10 1-1 0,-6 1 4 16,0 1-4-16,-6-3 2 0,8 1 0 0,-2-3 0 16,0 2 0-16,-9 0-3 0,8-2 5 0,-5 3-3 15,3-1 2-15,-1 1-1 0,-2-1 0 0,3 0-2 16,-4 1 1-16,-2 1 0 0,8-1-1 16,-5 1 0-16,3-1 1 0,3 1 1 0,-4 1-1 15,-2 0 0-15,6-1 0 0,-1 1 2 0,-8 0 2 16,12-3 1-16,-7 3 1 0,1-3 1 15,0 2-4-15,0-2 3 0,-1 0-3 0,1 1 1 16,6-3-3-16,-3 0-2 0,-7 0 2 0,4 0-4 16,6 0 2-16,0-3 2 0,-4 3-2 0,-5 0-2 15,9-2-3-15,-3 2-4 0,0-2-1 16,-7 0 0-16,10 3 6 0,-3-4 2 0,0 6 3 16,-7-3 1-16,10 0 0 0,0 0 1 0,-3 0 0 15,-4 2 0-15,4-2-1 0,3 3 0 0,0-3 1 16,-3 2-2-16,3-2-2 0,-3 2-2 0,-1 1-2 15,4-1 1-15,0 0 6 0,0-2-2 16,3 3 2-16,-3 1 3 0,3 0-1 0,0-2 0 16,0 3-3-16,-6-3 1 0,-1 1-1 0,7-1 2 15,0 0-1-15,-3 3 1 0,6-3-2 0,-3 1 0 16,0 1 2-16,0 1-1 0,3-3 1 16,1 3 0-16,2-3 1 0,0 1-3 0,-3 2 0 15,3-1-1-15,-3-1 0 0,0 1 0 0,4 1-2 16,5 0 2-16,-6-1-2 0,0 1 1 0,1 0 0 15,8-1 0-15,-9 1-1 0,0 2 4 16,7-2-3-16,2-1 1 0,-5 1 1 0,5 0-1 16,-2 2 0-16,5-3 2 0,-5 1-1 0,5 0 0 15,-5 2 2-15,11-3 1 0,-5 1 0 16,3 0 0-16,6 2-1 0,-4-3-1 0,4 3 0 16,-6 0-2-16,3-2 3 0,6 2-3 0,-3 0-1 15,3 0-1-15,0 0 1 0,-3 0 0 0,3 0 0 16,0 0 2-16,-4-1 1 0,4 1 0 0,0 0 0 15,0 0 1-15,-3 0-2 0,3 0-1 16,0 0 1-16,0-2 0 0,0 2-1 0,0 0-1 16,0 0-1-16,0-3-1 0,0 3-2 0,0-2-3 15,0 0 0-15,0-1 1 0,0-4-2 0,0 0 2 16,-3 0 1-16,3-2 3 0,0-3 0 0,-3 1 0 16,3-3 1-16,0 0-1 0,-9-2 1 15,9 0 2-15,-3-2-3 0,3-3 5 0,0 0-3 16,0-2 1-16,0 1-1 0,0-4-3 0,0 0 2 15,0-4 2-15,0 2-3 0,0-1-1 16,0-1 0-16,3-3 2 0,6 2 0 0,-6-4 2 16,0 0 2-16,0 0-4 0,1-1 2 0,-1 2 0 15,-3-4-2-15,3 0 3 0,3-2-2 0,0 3 1 16,-3 1 0-16,-3-1 0 0,3 2 0 16,-3-1 0-16,0 1 2 0,0-2 0 0,0 3 0 15,0-1 2-15,0 0-3 0,0 2 1 0,0 0 1 16,-3-2-2-16,3 5 1 0,0-1-2 0,-3 0 2 15,3 1-2-15,-6 0 0 0,6-1 0 16,-6 0-1-16,6-1 0 0,0 0 1 0,-3 0 0 16,3-1-1-16,0 1 0 0,0 3 2 0,-3-4 0 15,-1 3-1-15,4 0 2 0,-3-2-2 0,0 4 2 16,0 0 1-16,-6 3-1 0,6 0 3 0,0 0-2 16,3-1 0-16,0 1 2 0,-3 0-2 15,-1 0 1-15,1-1-3 0,0 3 3 0,0-3-2 16,3 4-2-16,-9-1 0 0,6-3-1 0,0 3 0 15,0-3-1-15,-1 2 1 0,1-4-1 0,0 3 0 16,0-3 0-16,-6 3 1 0,9 2-3 16,-3 0 5-16,3-1-1 0,-3 4 1 0,3 0-1 15,0-1 0-15,0 2 1 0,0-2 0 0,0-2 0 16,0 4 0-16,0 0 0 0,0 0 1 16,0-4-2-16,0 2 0 0,-3 0 1 0,3-1 0 15,0-1 0-15,-4-1-1 0,4 1 1 0,-3 0-1 16,3 1 1-16,-3-4-3 0,0 1 2 0,-6-1-1 15,9 0 0-15,-3 4 1 0,3-1-1 0,-3 0 0 16,3-3 2-16,0 5-1 0,0-3 0 16,0 1 1-16,0-1 1 0,0 6-1 0,0-5 0 15,0 3-1-15,0-3 4 0,0 2-5 0,0 0 1 16,0 0 1-16,3 1-2 0,0-1 3 0,-3 0-1 16,9 3 0-16,-9-3-2 0,3 0 0 0,-3 3 1 15,3 0 1-15,-3-3-1 0,0 2 0 16,3-2 1-16,-3 3 0 0,0 0-2 0,0 0 2 15,0-1-1-15,0 0 1 0,4 3-1 0,-4-3 2 16,0 4-1-16,0 1 2 0,0-2-1 0,0 2 0 16,0 0 0-16,0 0-3 0,0-2 2 15,0 0-1-15,0 3-2 0,0-3 2 0,0 2 0 16,0 0-1-16,0-5-1 0,0 3-3 0,0-3 2 16,0 2-1-16,3 0 1 0,-3-1 0 15,0 2-1-15,3-1 1 0,-3-1-1 0,3 6 3 16,6-3 0-16,-6 1-1 0,0 0 1 0,-3-2 1 15,3 2 1-15,1 0-1 0,-1 0 0 16,-3 2 0-16,0 1 2 0,0 3-2 0,3-2 2 16,-3 1-2-16,3 0 0 0,-3 2 1 0,9 0 0 15,-9 0-1-15,3 0 0 0,-3 0-1 0,0 0 0 16,3 0 3-16,-3 0-4 0,3 0 2 0,1 0-1 16,-1-2-1-16,-3 0 2 0,0 0 0 15,3-3-1-15,0 1 2 0,-3 2 0 0,9-3-2 16,-6 0 3-16,0 3-3 0,-3 0 2 0,3-3 0 15,-3 0-1-15,0 2 0 0,4 1 0 0,-4-3 2 16,0 3-2-16,3-1 1 0,-3 3 2 0,0 0-1 16,0 1-1-16,0-1 3 0,0 0-3 15,0 2 1-15,0 0-2 0,0 1 1 0,0-1-2 16,0 0 0-16,0-3-1 0,0 1 0 0,0-2 0 16,0-3 1-16,0 5 0 0,3 0 3 0,-3 0 2 15,0 0-2-15,0 3 0 0,0-1 0 16,6 3-1-16,-6-1 2 0,0 1 1 0,0 2 0 15,0 0-1-15,0 0-4 0,0 0-5 0,0 0-7 16,0 0-11-16,0 0-10 0,0 0-20 16,0 0-53-16,0 0-138 0,0 0-393 0,0 0-892 0</inkml:trace>
  <inkml:trace contextRef="#ctx0" brushRef="#br0" timeOffset="31065.81">2822 14639 0 0,'0'0'0'0,"0"0"0"15,0 0 0-15,0 0 0 0,0 0 0 16,0 0 0-16,0 0 0 0,0 0 4 0,0 0 41 15,0 0 37-15,0 0 44 0,0 0 33 0,-13-37 30 16,10 35 5-16,3-3-4 0,-3 0 2 16,0 1-5-16,3 1-9 0,-6 1-17 0,3 0-23 15,0-1-25-15,-10 1-20 0,10 0-22 0,-3-1-16 16,0 1-12-16,-7 0-8 0,7 2-1 16,0-3-3-16,-4 3 0 0,-2 0-1 0,6 0 0 15,-3 0-4-15,-7 0-6 0,10 0-6 0,-3 3-5 16,-7 1-2-16,10-1-3 0,-3 1-1 0,-4 3-3 15,7-2-2-15,-3 4-1 0,-7-2 0 16,10 3 0-16,-3-1 0 0,-4 0 3 0,7 0-2 0,0 2-1 16,0-2 1-16,-7 3-1 0,7 2 0 15,3-3 3-15,-3 3-1 0,0 0 2 0,-4 3-3 16,4-1 0-16,6-1 0 0,-6 4-1 0,3-1 1 16,0-2 0-16,3 5-2 0,-3-4-1 0,3-2 2 15,0 3 0-15,0-1 1 0,0 1-1 16,3 3-1-16,0-2 1 0,3 1 0 0,0 0 2 15,10 1 0-15,-7 0 0 0,-3 3-1 0,13-3 1 16,-10 1 0-16,10-6-1 0,-7 3 0 0,7-3 0 16,-10-2-1-16,10-5 1 0,-7 0-1 15,3-4 2-15,-2 0-1 0,-4-2 2 0,7-3 0 16,-7 0 3-16,10 0 3 0,-10-1 6 0,10-6 4 16,-7-2 5-16,-3-5 1 0,10-3 0 15,-10-3 0-15,10-4-5 0,-10 0 0 0,7-6 1 16,-7-3-1-16,-6 3-2 0,12-2 0 0,-8-2-3 15,-4 6 0-15,0 0-3 0,0 1 1 0,-3 4-2 16,0 0 0-16,0 4-2 0,-3 3 1 0,0-1 1 16,-3 5-1-16,-10 0-2 0,7 0-8 15,-10 3-12-15,7 2-17 0,-10 2-17 0,-3 1-24 16,10 1-30-16,-10 3-39 0,-3 0-43 0,12 0-68 16,-2 5-115-16,5 0-106 0,1-3-544 0</inkml:trace>
  <inkml:trace contextRef="#ctx0" brushRef="#br0" timeOffset="32298.48">3032 10462 0 0,'0'0'0'0,"0"0"44"16,0 0 8-16,0 0-18 0,0 0 3 15,0 0 19-15,0 0 31 0,0 0 40 0,0 0 42 0,0 0 31 16,0 0 14-16,0 0 5 0,0 0-7 16,-27 14-11-16,27-14-17 0,0 0-28 0,0 0-33 15,0 0-31-15,0 0-27 0,0 0-18 0,0 0-7 16,0-2-3-16,3-3-2 0,3 1-2 0,-6-3-8 15,6 0-6-15,6 0-9 0,-5-2-3 16,-1-1-7-16,-3 3 3 0,12 0-2 0,-8 1-2 16,-1 0 5-16,-3-1-6 0,9 2-2 0,-5 3 0 15,-1-1 1-15,-3 1-4 0,0 0 2 16,9-1-1-16,-5 3 5 0,-4-2 0 0,3 2-2 16,-3 0 3-16,9 0 1 0,-9 0-1 0,1 0 0 15,-1 0 1-15,0 0-2 0,-3 0 3 16,0 0-2-16,0 2 3 0,3 1 0 0,-3-3 4 15,0 2-2-15,0 0 4 0,0 1-1 0,3-1 2 16,-3-2 2-16,0 2 0 0,0 1-2 0,0-1-2 16,0 3 1-16,3-3-3 0,-3 2 1 15,0 1-2-15,9 1 1 0,-9 1 0 0,0 5 2 16,4-1 1-16,-1 3 0 0,-3 5 3 0,3-1 3 16,0 8 1-16,-3-2 1 0,3 7-1 0,0 1-5 15,6 0 0-15,-6 0-5 0,-3 1-1 0,4-5 1 16,-1-2-3-16,-3-2 0 0,3-1-1 0,-3-5 1 15,3-1 0-15,-3-6-1 0,0-1-1 16,0-5 2-16,0-2-1 0,0-1 0 0,0-2 0 16,0 0-2-16,0 0-3 0,0 0-1 0,0 0-11 15,0 0-21-15,0 0-51 0,0-2-113 0,0-1-196 16,0 0-217-16,0 3-825 0</inkml:trace>
  <inkml:trace contextRef="#ctx0" brushRef="#br0" timeOffset="32516.47">3101 10935 9 0,'0'0'354'0,"0"0"-88"16,0 0 40-16,0 0 8 0,0 0-25 0,0 0-35 15,0 0-53-15,0 0-47 0,0 0-42 0,0 0-37 16,0 0-32-16,0 0-24 0,0 0-7 0,0 0 1 15,3-3 11-15,3 1 3 0,16 0-2 16,-10-1-9-16,13 1-11 0,3 0-8 0,0 2-21 16,3 0-45-16,0 0-99 0,-6 0-268 0,-13 0-1016 0</inkml:trace>
  <inkml:trace contextRef="#ctx0" brushRef="#br0" timeOffset="36365.41">3795 15546 0 0,'0'0'111'0,"0"0"111"0,0 0 4 0,0 0 1 16,0 0-17-16,0 0-34 0,0 0 2 0,0 0-17 16,0 0-12-16,0 0-21 0,0 0-21 15,0 0-16-15,-18-12-18 0,18 12-12 0,-3 0-11 16,3 0-9-16,-4 0-5 0,1 0-4 0,0 0-7 15,-9 0-7-15,9 0-5 0,0 0-5 0,-7 0 5 16,1 0 5-16,-3 3 6 0,5-1 0 16,-8 0-1-16,9 3-6 0,-4 0-2 0,-8 2 0 15,12-4-6-15,-4 6-2 0,-8 1-3 0,11-1-3 16,-2 5 3-16,-6 0-5 0,8 0 0 0,1 2 0 16,-9 0-2-16,12 0 2 0,0 7-1 15,-4-5 0-15,4 6 1 0,3-3 0 0,0 3-1 16,0 2 1-16,0-3 0 0,6 0 0 0,1-2 1 15,-1 0-1-15,12-6 1 0,-8-1 0 16,8-2 2-16,-5-1 0 0,9-6-1 0,-10-3 4 16,13-2 4-16,-7 0 7 0,-5-4 3 0,12-8 7 15,-7-4 4-15,-2-5 2 0,2-4-1 0,-8-3-6 16,-1-2-5-16,3-2-5 0,-6 0-2 0,-2 2-4 16,-1 0-3-16,-3 4-1 0,0 2 1 0,-3 3-1 15,-4 2-3-15,1 3-5 0,-9 2-7 16,8 5-14-16,-2-1-21 0,-6 7-24 0,8 3-30 15,-2 0-42-15,-3 1-46 0,9 11-110 0,0-5-163 16,-1 0-918-16</inkml:trace>
  <inkml:trace contextRef="#ctx0" brushRef="#br0" timeOffset="37532.57">8214 16148 0 0,'0'0'195'16,"0"0"64"-16,0 0 34 0,0 0-5 0,0 0-21 16,0 0-36-16,0 0-38 0,0 0-32 0,0 0-30 15,0 0-22-15,0 0-21 0,0 0-17 16,0 0-16-16,0 0-13 0,-25-11-8 0,25 8-8 16,0 3-7-16,0 0-1 0,0 0-5 0,0 0-3 15,0 0-4-15,0-2-3 0,0-1-1 0,3 0 2 16,0-1 2-16,0-3 2 0,7 0 3 15,-1-3-2-15,-3 3 1 0,0-4-2 0,4 1-1 16,-1 1 0-16,-3 0 1 0,-3 0 1 0,6 2-3 16,-2 2 1-16,-1 0-2 0,-3 1-5 0,0 4-2 15,0 0-2-15,-3 0 1 0,6 0-1 16,-6 2 4-16,3 3 5 0,4-1 3 0,-4 6 4 16,0-1 2-16,0 5-1 0,0-3-1 0,-3 1-3 15,3 2 0-15,-3-2-1 0,0 2-3 16,0-2 3-16,6 5 1 0,-6-1 2 0,0 0-1 15,3 3 5-15,-3 2-2 0,0 1 1 0,0-1 1 16,0 2-2-16,-3 0 1 0,3 5-2 0,-6-6-1 16,6 2 1-16,0-1 0 0,0 0-4 0,0-2 2 15,0-4-4-15,0-3-3 0,0-2-4 16,0-3 1-16,0 1-2 0,0-1 2 0,0-4-2 16,0-1-3-16,0-1 1 0,0-1-5 0,0-2-1 15,0 0-8-15,0 0-4 0,0 2-4 0,0 0-2 16,0 1 2-16,0-1-3 0,0 0-4 0,0 1-4 15,0-1-5-15,0 3-10 0,0-3-8 16,0 0-9-16,0-2-13 0,0 3-23 0,0-3-36 16,0 0-35-16,6 0-44 0,-6 0-53 0,3 0-80 15,-3 0-31-15,7-3-304 0</inkml:trace>
  <inkml:trace contextRef="#ctx0" brushRef="#br0" timeOffset="38032.57">8195 16580 0 0,'0'0'0'0,"0"0"0"16,0 0 0-16,0 0 0 0,0 0 56 15,0 0 34-15,0 0 27 0,0 0 24 0,0 0 6 16,0 0 1-16,0 0-7 0,0 0 2 0,0 0 4 16,-37 2 1-16,37-2-2 0,-3 0-15 0,3 0-12 15,0 0-11-15,0 0-9 0,0 0-5 16,0 0-3-16,0 0-15 0,0 0-10 0,0 0-9 16,0 0-10-16,0 0-11 0,0 0-10 0,0 0-13 15,0 0-10-15,0 0-4 0,0 0-1 0,3 0 3 16,0 0 4-16,3 2 17 0,10 3 13 0,-7-4 15 15,7 2 10-15,2-1 2 0,7 0-9 16,-3-2-14-16,-1 0-13 0,4 0-11 0,3-2-6 16,-3-3-7-16,3 2-11 0,-7-2-26 0,4 0-59 15,-3 3-184-15,-3 0-385 0,-10-1-851 0</inkml:trace>
  <inkml:trace contextRef="#ctx0" brushRef="#br0" timeOffset="40532.78">4236 14691 0 0,'0'0'0'0,"0"0"0"15,0 0 0-15,0 0 53 0,0 0 1 0,0 0 8 16,0 0 13-16,0 0 14 0,0 0 17 0,0 0 17 15,0 0 14-15,0 0-1 0,0-21-7 16,0 19-9-16,0 0-9 0,0 0-9 0,0-1-2 16,0 3-11-16,0-2-12 0,0 2-11 0,0-2-14 15,0-1-4-15,0 3-5 0,0-2-2 0,0 0-2 16,-4 2-7-16,4-3-11 0,0 1-1 0,-3 1-3 16,0-2 1-16,0 1-1 0,0 2-1 15,-6-2-1-15,6-1-4 0,0 3-6 0,-1 0-6 16,1 0-7-16,-3 0-9 0,-6 5-2 0,9 0-5 15,0-2 2-15,-4 2 4 0,4 2 5 16,-3 0 2-16,-6 0 2 0,9-3 3 0,3 3 1 16,-7 0 1-16,4 0 2 0,3 0 2 0,-3 0 0 15,0-2 2-15,-6 2-1 0,9 0-1 16,-3-2 1-16,3-1-3 0,0 3-1 0,0-2 0 16,0 0-3-16,0 0 1 0,0 2 3 0,0 0 1 15,0 0 3-15,0 3-2 0,0-1-2 0,0-2 0 16,3 0 0-16,6 4-2 0,-6-1 1 0,0-3 3 15,0 2 0-15,0 0 3 0,1-2 1 16,-1-1-3-16,0 1-2 0,9 0 0 0,-9 0 2 0,3-2 1 16,-2-1 1-16,2 1 2 0,6 0 0 15,-6-3 2-15,1 0 1 0,-1 1 0 0,9-1 0 16,-9 0-2-16,1-2-1 0,5 3 1 0,-3-3 0 16,-6 0 1-16,4 0 1 0,5 0-2 15,-6-3 2-15,0-1 1 0,1 1 5 0,5-1 4 16,-3-6 2-16,-6 6 1 0,4-6-3 0,5 3-3 15,-6-4-2-15,0 0 0 0,1-3-1 0,8 3-4 16,-9-6-1-16,1 4-2 0,8-4-1 16,-9 1 2-16,0 1-3 0,4 1 3 0,-1-5 0 15,-3 5-1-15,-3-2 2 0,-3 0 1 0,3 2 3 16,-3 0 0-16,0 1 2 0,0-3-2 16,0 4-1-16,-3 1 1 0,3-3 2 0,-6 4-1 15,0 1-4-15,-10 0-4 0,7-1-5 0,-9 3-6 16,8 3-4-16,-11-3-7 0,5 6-8 15,-3 1-4-15,-5 0-6 0,5 0 0 0,-3 3 0 0,-6 4-1 16,7 2 1-16,8 3-4 0,-5 0-16 0,5-1-27 16,4 6-46-16,-6-1-68 0,11 2-87 15,-2-5-88-15,3-6-456 0</inkml:trace>
  <inkml:trace contextRef="#ctx0" brushRef="#br0" timeOffset="41682.5">4077 11195 146 0,'0'0'31'0,"0"0"11"0,0 0 22 0,0 0 26 15,0 0 24-15,0 0 22 0,0 0 18 0,0 0 6 16,0 0-10-16,0 0-18 0,0 0-24 0,0 0-22 15,-6 2-17-15,6-4-9 0,0-3 1 0,0 1 5 16,3-6 3-16,0 3-3 0,-3-2-6 16,3 0-5-16,-3-3-6 0,4 3-3 0,-1 0-5 15,3-5-8-15,0 4-5 0,-3 2-7 0,3-1-2 16,-2 2-1-16,-4 2-5 0,3 1-4 16,-3 4-10-16,3 0-6 0,-3 0-7 0,9 0-1 15,-6 2 4-15,0 3 5 0,3 4 11 0,-2 5 8 16,-1-1 3-16,0 5 6 0,9 1 3 0,-9 4 2 15,3 0 1-15,-2 4 1 0,-1-1-5 16,0-1-3-16,6-1-1 0,-6 1-5 0,3-3-2 16,-3 1-3-16,1-4-3 0,-4 0-5 0,0-3 0 15,3-7-3-15,0 3-6 0,6-4-9 16,-9-1-16-16,3-2-28 0,-3-3-52 0,3 3-137 16,-3-3-246-16,0 0-899 0</inkml:trace>
  <inkml:trace contextRef="#ctx0" brushRef="#br0" timeOffset="41898.51">4158 11543 617 0,'0'0'513'0,"0"0"-138"0,0 0-43 16,0 0-47-16,0 0-75 0,0 0-71 15,0 0-57-15,0 0-38 0,0 0-28 0,0 0-15 16,0 0-2-16,0 0 4 0,0 0 2 0,0 0 7 15,50 0-3-15,-26-5-2 0,7 0-2 16,0-4-5-16,0 0-6 0,4-1-21 0,8-1-44 16,-3 2-109-16,-9 2-314 0,-9 2-992 0</inkml:trace>
  <inkml:trace contextRef="#ctx0" brushRef="#br0" timeOffset="42915.54">7656 15154 0 0,'0'0'0'0,"0"0"0"0,0 0 0 15,0 0 0-15,0 0 0 0,0 0 0 0,0 0 0 16,0 0 0-16,0 0 0 0,0 0 0 0,0 0 0 15,0 0 0-15,0 0 0 0,-38-35 3 0,35 31 121 16,3 1 50-16,-3 1 33 0,3 0 18 0,-3-1 16 16,0 3-4-16,3-2-4 0,-3 1-13 15,3 1-17-15,0-2-19 0,-6-1-24 0,6 1-24 16,0 0-22-16,0-1-23 0,-3-1-16 0,3-1-16 16,0-2-14-16,0-5-7 0,0 3-5 0,3-3-4 15,3 1-3-15,-3-1-5 0,3 1-5 16,-3 1-3-16,0 1-7 0,4 3-3 0,2-1-3 15,-6 2 0-15,0 3-2 0,0 0-1 0,0-1-2 16,0 3 0-16,-3 0-3 0,7 0-2 0,-4 0-1 16,3 0-2-16,-3 3 2 0,0 1 1 15,0 6 5-15,0 0 3 0,-3 4 5 0,3 2 3 16,4 3 0-16,-4 7 3 0,3-1-3 0,-3 0 1 16,0-2-3-16,-3 2 0 0,3-1-1 15,0-1 0-15,-3-6 0 0,3 2-2 0,4-3 2 16,-1 1-3-16,-3-3 0 0,0-3 0 0,-3 1 1 15,3-3-1-15,0-3-1 0,-3 1-1 0,3 0 2 16,-3-2-2-16,0-3 0 0,0 3-5 0,3-5-7 16,-3 2-10-16,7 0-10 0,-7 0-19 0,6 1-29 15,-3-1-45-15,0-2-102 0,0 2-199 16,0 1-167-16,0-3-695 0</inkml:trace>
  <inkml:trace contextRef="#ctx0" brushRef="#br0" timeOffset="43148.9">7628 15429 558 0,'0'0'268'16,"0"0"-6"-16,0 0 6 0,0 0-35 0,0 0-60 15,0 0-61-15,0 0-50 0,0 0-32 16,0 0-22-16,0 0-11 0,0 0 5 0,0 0 17 15,0 0 23-15,0 0 21 0,21 0 9 0,-2-5-4 16,0-2-14-16,2-2-18 0,1-3-15 0,3 0-19 16,0 1-23-16,3-5-43 0,-4 2-107 0,1 2-345 15,-9 6-905-15</inkml:trace>
  <inkml:trace contextRef="#ctx0" brushRef="#br0" timeOffset="44198.43">7749 11001 60 0,'0'0'169'0,"0"0"3"16,0 0 47-16,0 0 38 0,0 0 5 0,0 0-15 16,0 0-14-16,0 0-22 0,0 0-21 0,0 0-25 15,0 0-26-15,0 0-28 0,0 0-21 0,-22-43-21 16,19 40-16-16,-10 1-16 0,10 0-14 15,3 2-8-15,-6-2-8 0,0 2-9 0,-3 0-2 16,-1 0-5-16,4 0-2 0,-6 0-3 0,2 4 2 16,4 1 1-16,-3 2 1 0,0-3-1 15,-1 6 4-15,4-2-1 0,-6 1 4 0,2 0 0 16,4-2-1-16,0 5 0 0,-10-3-1 0,13 3 4 16,-3 2-1-16,0 0 2 0,-3 0-1 0,-1-1 0 15,7 5-1-15,-3 1 0 0,-3-1-1 16,-1 1 2-16,7 0-1 0,3-1 2 0,-3 0-4 15,3 0 1-15,0 1 2 0,0 0-3 0,0-3 3 16,3 2-2-16,-3-5 2 0,10 3 0 0,-1 1 0 16,-3-3 1-16,0-3 0 0,4 1 1 0,2-3 1 15,-3-2 0-15,1 0 1 0,2 0 1 16,-3-2 2-16,10-2 0 0,-7 0 1 0,4-1-2 16,-4-2-1-16,7 0 2 0,-7 0-1 0,10 0 0 15,-13-2 2-15,13-1-1 0,-10-2 1 0,7-5 0 16,-10 1 3-16,13-3-1 0,-13 1 2 15,10-6 0-15,-7 3-2 0,-2-2 0 0,2 0 2 16,-6 1 3-16,4-2 0 0,2-1 2 0,-6 2 1 16,-3-3 3-16,-3 3 0 0,3-2 1 0,-3 2 2 15,0 0-2-15,0-1-2 0,-3 3-2 16,0 1-5-16,-6 1-6 0,-7 0-10 0,7 1-16 16,-13 5-20-16,7-1-27 0,-10 2-43 0,0 3-116 15,0 0-290-15,16 2-980 0</inkml:trace>
  <inkml:trace contextRef="#ctx0" brushRef="#br0" timeOffset="45387.94">5268 9832 0 0,'0'0'34'0,"0"0"30"0,0 0-23 16,0 0-15-16,0 0-10 0,0 0-6 0,0 0-2 15,0 0-5-15,87 121-2 0,-78-105-6 0,7 1-7 16,-7-3-10-16,-6-5-142 0</inkml:trace>
  <inkml:trace contextRef="#ctx0" brushRef="#br0" timeOffset="45748.62">6890 11501 0 0,'0'0'85'16,"0"0"-43"-16,0 0-22 0,0 0-11 0,0 0-10 15,133 129-6-15,-117-113-8 0,-7-2-118 0</inkml:trace>
  <inkml:trace contextRef="#ctx0" brushRef="#br0" timeOffset="45932.11">7749 12474 220 0,'0'0'100'0,"0"0"-14"0,0 0-17 15,0 0-20-15,0 0-16 0,0 0-31 0,133 129-33 16,-108-113-37-16,-4-2-35 0,-2-2-8 0,-7-5-135 0</inkml:trace>
  <inkml:trace contextRef="#ctx0" brushRef="#br0" timeOffset="46132.32">8763 13603 430 0,'0'0'261'15,"0"0"16"-15,0 0-41 0,89 140-104 0,-67-108-73 16,3 1-70-16,9-3-24 0,-9 4-40 0,6-4-70 16,-6-7-128-16,-13-7-583 0</inkml:trace>
  <inkml:trace contextRef="#ctx0" brushRef="#br0" timeOffset="46967.58">3467 12279 0 0,'0'0'0'15,"0"0"0"-15,0 0 0 0,0 0 20 0,0 0 22 16,0 0-7-16,0 0-9 0,0 0-6 0,0 0-7 16,0 0-1-16,58 131-2 0,-48-108-4 15,11 3 0-15,-8-2-6 0,9 4-2 0,-4 2-4 16,-2 1-3-16,5-7-2 0,-11-10-151 0</inkml:trace>
  <inkml:trace contextRef="#ctx0" brushRef="#br0" timeOffset="47399.14">5116 14717 0 0,'0'0'0'16,"0"0"3"-16,0 0 29 0,0 0-12 0,0 0-7 15,0 0-8-15,96 129-3 0,-77-115-1 0,-7-2-2 16,7-2 2-16,-7 2 0 0,7-1-4 16,-7 3 2-16,10 0-5 0,0 3-6 0,-10-1-9 15,7-2-13-15,-10-6 34 0</inkml:trace>
  <inkml:trace contextRef="#ctx0" brushRef="#br0" timeOffset="47581.83">5817 15654 240 0,'0'0'229'0,"0"0"-112"0,0 0-64 0,0 0-26 16,0 0-18-16,62 120-13 0,-37-98-9 0,-10 1-15 16,7 1-26-16,6 1-33 0,-3 5-33 15,-13-10-21-15,7-6-87 0</inkml:trace>
  <inkml:trace contextRef="#ctx0" brushRef="#br0" timeOffset="48867.75">4732 16045 781 0,'0'0'102'0,"0"0"-101"0,0 0-6 16,0 0 9-16,0 0 3 0,0 0-4 0,0 0-16 15,0 0-29-15,0 0-45 0,117-71-70 16,-98 64-37-16,-10 2-206 0</inkml:trace>
  <inkml:trace contextRef="#ctx0" brushRef="#br0" timeOffset="49048.85">5718 15147 537 0,'0'0'130'0,"0"0"-91"15,0 0-22-15,0 0-21 0,0 0-31 0,127-101-54 16,-106 87-55-16,-8 5-307 0</inkml:trace>
  <inkml:trace contextRef="#ctx0" brushRef="#br0" timeOffset="49214.99">6887 14059 0 0,'0'0'0'0,"0"0"0"0,0 0 0 0</inkml:trace>
  <inkml:trace contextRef="#ctx0" brushRef="#br0" timeOffset="49366.01">7944 13084 0 0,'0'0'0'0,"0"0"0"0,0 0 0 16,0 0 0-16</inkml:trace>
  <inkml:trace contextRef="#ctx0" brushRef="#br0" timeOffset="49548.91">9132 11835 1978 0,'0'0'281'15,"0"0"-232"-15,0 0-44 0,0 0-1 0,0 0-13 16,0 0-40-16,133-137-144 0,-111 124-1224 0</inkml:trace>
  <inkml:trace contextRef="#ctx0" brushRef="#br0" timeOffset="64148.26">14235 4685 0 0,'0'0'90'0,"0"0"-1"15,0 0 2-15,0 0 4 0,0 0 8 0,0 0 4 16,0 0-6-16,0 0-4 0,0 0 0 0,0 0-5 16,0 0-5-16,0 0 0 0,22-65-4 0,-22 60 2 15,6 0 3-15,-3 1-2 0,-3-1 0 16,0 0 8-16,0 3 7 0,0 0 11 0,0 2 10 16,0 0 5-16,0-3-3 0,0 3-16 0,0 0-25 15,0-2-27-15,-9 2-26 0,3 0-21 0,-10 0-13 16,4 2-5-16,-4 5 0 0,-2 0 3 15,2 0 4-15,-9 0 3 0,10 0 0 0,-1 0-3 16,1 0 2-16,-4 5-2 0,7-3-1 0,-4 3 1 16,10-1 1-16,-9 0-1 0,2 1 1 15,4-1 1-15,-3 3-2 0,5 0 2 0,-5 0 2 16,6-2-1-16,-4 6 2 0,7-6-1 0,3 1-2 16,0 1 2-16,0-3-2 0,0 1-2 15,0-3 1-15,3 0-2 0,10 1-1 0,-1 1 1 0,-6-4 0 16,16 3 1-16,-13-1 2 0,13-3 2 15,-3 1 3-15,-4 2 1 0,7-2 1 0,0 0-1 16,-1 2-1-16,1-2-2 0,-3 0-4 0,-4 3 1 16,1-1 1-16,-1 0 1 0,-2 3 0 0,-4-3 0 15,0 2 2-15,-6 0 3 0,7-2 6 16,-10 1 8-16,0-1 10 0,0 3 13 0,-7-1 7 16,1 1 3-16,-6 0-4 0,-4-1-5 0,-2 1-3 15,-1-4-6-15,-6 1-5 0,-3-2-10 0,1 0-3 16,2-2-4-16,-6 0-1 0,6-5-3 15,-3 0-3-15,3 0-5 0,0 0-3 0,-6-7-7 16,3 0-14-16,7-3-15 0,-4-1-26 0,3 3-41 16,1-2-65-16,8 3-131 0,7 3-260 0,-3 1-915 0</inkml:trace>
  <inkml:trace contextRef="#ctx0" brushRef="#br0" timeOffset="65231.26">14648 4958 0 0,'0'0'0'0,"0"0"0"15,0 0 0-15,0 0 0 0,0 0 0 0,0 0 1 16,0 0 10-16,0 0 0 0,0 0 4 16,0 0 5-16,0 0 1 0,0 0 10 0,0 0-3 15,3-14 6-15,-3 14 15 0,0-2 19 0,0 2 40 16,0 0 40-16,0-3 31 0,0 1 22 0,0 0 3 15,0 2-4-15,0-3-11 0,-3-1-22 16,3 4-27-16,-3-3-33 0,-4 1-31 0,4 2-31 16,0-2-21-16,-6 2-15 0,3 0-8 0,-7 0-5 15,1 0-4-15,-4 0 1 0,7 4-1 16,-10 3 2-16,10 0 1 0,-6 0 0 0,2 3-1 16,1 1-3-16,-1-1 0 0,4 4 0 0,-3-1 1 15,2 6 0-15,4-4 2 0,3 6 3 0,-3 0 3 16,3 0 4-16,3 0-1 0,3 0 2 0,6-1 4 15,-3 1 11-15,10-5 8 0,-1 0 2 0,7-4 6 16,-6-1 6-16,5-6 11 0,4-3 5 16,3-2 1-16,-6 0 0 0,3-9-6 0,-4-5-1 15,7-2 0-15,-9-5-8 0,-1 2-5 0,4-3-9 16,-6-1-6-16,-4 0-2 0,-9 2-1 0,0 2-2 16,-3 1-3-16,-3 5-6 0,0-1-9 15,-13 4-20-15,4 1-23 0,-13 5-25 0,-3 6-22 16,7 0-15-16,-7 12-21 0,0 2-45 0,3 7-120 15,3-5-178-15,16-4-888 0</inkml:trace>
  <inkml:trace contextRef="#ctx0" brushRef="#br0" timeOffset="66331.62">15643 4781 123 0,'0'0'226'0,"0"0"-71"0,0 0 36 0,0 0 36 16,0 0 4-16,0 0-16 0,0 0-21 0,0 0-30 15,0 0-32-15,0 0-21 0,0 0-23 16,0 0-28-16,0 0-29 0,0 0-31 0,-6-39-38 15,6 39-22-15,0 4-2 0,0 3 19 0,0 5 34 16,0 4 29-16,0 3 11 0,0 3-2 0,0 4-7 16,0 1-9-16,0 1-3 0,0 1-3 15,0-1 1-15,0-2 4 0,0-3-1 0,0-2 2 16,0-8 1-16,0-2 0 0,0-1 3 0,3-6 2 16,0 1 6-16,0-3 12 0,3-2 17 0,-3 0 23 15,0 0 20-15,7-4 8 0,-7-3-8 16,6-5-21-16,4-4-28 0,-4-6-18 0,3 1-14 15,1-2-6-15,-4-1-5 0,0 1-1 0,4 3-2 16,-7-1 1-16,3 7-3 0,-3 3-1 16,1 2 0-16,-4 4-2 0,0 0-2 0,-3 5-7 15,0 0-12-15,0 0-17 0,0 0-20 0,0 3 0 16,0 1 12-16,0 3 20 0,0 2 25 0,0 5 8 16,0 0 1-16,0 3-1 0,0-2-4 0,0 3 0 15,0 1-1-15,0 0-1 0,0 2 1 16,0-3 0-16,0-2 3 0,0 0-1 0,0-5 1 15,0-2 0-15,3 3-2 0,0-5 0 0,3-5 2 16,0 5 0-16,1-7 5 0,-4 0 5 0,3 0 11 16,3 0 12-16,7-7 7 0,-10-2 0 0,12-5-5 15,-8-4-14-15,5 0-12 0,1-5-8 16,5 0-3-16,-11-1-4 0,5 1-8 0,-2 1-13 16,2 1-20-16,-2 2-29 0,-1 1-55 0,0 2-135 15,-5 4-264-15,-4 5-930 0</inkml:trace>
  <inkml:trace contextRef="#ctx0" brushRef="#br0" timeOffset="66765.63">16241 4645 653 0,'0'0'369'16,"0"0"-20"-16,0 0-68 0,0 0-81 0,0 0-84 15,0 0-78-15,0 0-46 0,0 0-8 0,0 0 20 16,0 0 26-16,0 0 14 0,0 0 1 16,0 0-10-16,-43 132-11 0,37-107-4 0,3 0 2 15,0-2-2-15,3 0-3 0,-4-4-3 0,4-1-5 16,0-5-3-16,0-4-2 0,0-2-2 15,0-2 4-15,0-3 7 0,0-2 14 0,4 0 18 16,-4 0 13-16,3-2 7 0,6-5-6 0,3-2-13 16,-2 1-20-16,2-4-10 0,0 0-8 15,-5 3-4-15,5 4-6 0,-9 1-15 0,3 4-13 16,-3 0-11-16,1 0-1 0,-4 7 9 0,0 7 14 16,0 2 17-16,0 6 11 0,0 4 5 0,-7 2 1 15,-2 2-6-15,0-3-6 0,6 0-3 0,3-1-1 16,0-5 4-16,0-2-2 0,0-7-4 0,9-2-10 15,3-3-15-15,-5-5-17 0,8-2-17 16,1 0-26-16,2-5-82 0,-2-2-190 0,5 0-126 16,-14 3-777-16</inkml:trace>
  <inkml:trace contextRef="#ctx0" brushRef="#br0" timeOffset="67132.66">16682 5002 0 0,'0'0'53'16,"0"0"55"-16,0 0-29 0,0 0 15 0,0 0 49 16,0 0 40-16,0 0 27 0,0 0 11 0,0 0-5 15,0 0-16-15,0 0-13 0,0 0-29 16,0 0-39-16,0 0-24 0,-31-60-32 0,24 57-22 16,1 3-15-16,-12 3-9 0,11 1-4 0,-8 6 1 15,-1 1 3-15,4 3 0 0,-7 0 3 0,7 2 1 16,0 1 1-16,5 0 1 0,1-1-2 15,-3 1-3-15,3-3-5 0,6 0-4 0,0-3-3 16,0-4 1-16,0 0 2 0,9-2 11 0,0-5 17 16,-2 0 15-16,5 0 10 0,3-5-4 0,1-6-17 15,-1-3-16-15,4-3-15 0,-3 3-9 16,5-2-6-16,-15 5-3 0,7 4-4 0,-7 2-9 16,0 3-17-16,-3 2-15 0,0 0-6 0,-3 2 5 15,0 5 16-15,0 4 19 0,0 3 9 0,0 3 8 16,0-1 0-16,0 0 2 0,0 1 0 0,0-2-1 15,4-1-2-15,-1 2-2 0,6-4-5 16,0-3-17-16,-3-7-25 0,7-2-29 0,2-2-100 16,-8-5-246-16,5 0-959 0</inkml:trace>
  <inkml:trace contextRef="#ctx0" brushRef="#br0" timeOffset="67465.24">17131 4509 233 0,'0'0'39'0,"0"0"-5"0,0 0 30 0,0 0 47 16,0 0 63-16,0 0 43 0,0 0 15 0,0 0-10 15,0 0-33-15,-18 122-32 0,8-92-34 0,4 0-27 16,-3 4-20-16,-4 1-18 0,7 0-13 16,3-3-12-16,-6 0-6 0,0-2-6 0,2-2-4 15,7-3-2-15,-3-2-4 0,0-4-2 0,3-3-1 16,-3-2-3-16,-3-5 0 0,6 0 0 16,0-3-2-16,0-3-5 0,-3 1-5 0,3-1-12 15,0-1-13-15,0 0-23 0,0-2-38 0,0 2-85 16,0-2-177-16,0 0-95 0,0 0-588 0</inkml:trace>
  <inkml:trace contextRef="#ctx0" brushRef="#br0" timeOffset="67665.52">16979 4880 898 0,'0'0'208'0,"0"0"-66"0,0 0-13 0,0 0-16 15,0 0-19-15,0 0-30 0,0 0-8 0,0 0 8 16,0 0 18-16,0 0 11 0,0 0-9 16,0 0-15-16,0 0-17 0,75 21-15 0,-60-21-12 15,10 2-15-15,-6-2-25 0,-1 3-26 0,1-3-65 16,-4 2-180-16,-2-2-802 0</inkml:trace>
  <inkml:trace contextRef="#ctx0" brushRef="#br0" timeOffset="68315.67">17438 4427 167 0,'0'0'145'16,"0"0"-12"-16,0 0 46 0,0 0 20 0,0 0 0 15,0 0-24-15,0 0-47 0,0 0-36 0,0 0-25 16,0 0-14-16,0 0-5 0,0 0-2 16,0 0-1-16,0 0-1 0,34-33-1 0,-21 33-2 15,-1-2 0-15,-9 2-1 0,7 0-6 0,2 0-2 16,-6 0-7-16,-3 2-2 0,0 0 1 0,7 1 3 16,-4 4 2-16,-6-3 3 0,3-1 3 0,-3 4 7 15,0 0 8-15,0 0 8 0,0 2 9 16,-9 3 5-16,6-2-1 0,-7 4-10 0,4 0-14 15,3-5-16-15,-6 3-12 0,6-3-8 0,-4-2-3 16,7 0-1-16,-3 0-2 0,3-2-1 0,0-1-2 16,0-1-2-16,0-1-1 0,0 0 1 15,3 1-1-15,4 1 1 0,-4-1-2 0,0 1-2 16,3-3-6-16,0 4-11 0,-3 2-26 0,7-2-37 16,-1 6-79-16,-6-4-265 0,0-2-1039 0</inkml:trace>
  <inkml:trace contextRef="#ctx0" brushRef="#br0" timeOffset="68465.39">17550 4899 340 0,'0'0'331'0,"0"0"-117"0,0 0-59 16,0 0-51-16,0 0-31 0,0 0-21 0,0 0-28 15,0 0-54-15,0 0-184 0,0 0-835 0</inkml:trace>
  <inkml:trace contextRef="#ctx0" brushRef="#br0" timeOffset="70032.56">17810 6616 156 0,'0'0'186'0,"0"0"-39"0,0 0 11 15,0 0-6-15,0 0-22 0,0 0-24 0,0 0-27 16,0 0-16-16,0 0-10 0,0 0-5 16,0 0 1-16,0 0 1 0,-12-21 16 0,12 21 18 0,-3-2 20 15,3 2 11-15,0-3-3 0,0 1-14 16,0 0-17-16,-6 0-9 0,6-1-9 0,-3-1-4 16,3 1-9-16,-7 1-5 0,4-3-4 15,0 3-8-15,0 0-7 0,-3-1-13 0,-4 3-11 0,-2 0-8 16,6 0-4-16,-7 7 2 0,1 3-1 15,-3-1-1-15,-1 5 2 0,4 0-3 0,-7 4 0 16,7 0 2-16,-4 3 2 0,10 4-2 0,-6 1 1 16,-1 2 1-16,13-1 1 0,-3 3 2 0,0 0 3 15,3-3-1-15,3-4 0 0,3-2 5 16,7-5 2-16,-1-2 4 0,4-2 10 0,2-5 8 16,7-5 9-16,0-2 4 0,0-5 1 0,6-6-4 15,6-8-10-15,-6-2-7 0,0-4-7 16,-3 0-9-16,-3-5-6 0,-4 0-3 0,4 2-4 15,-9-1-3-15,-4 3-2 0,-3 3-1 0,-3 2-7 16,-6 0-13-16,0 6-30 0,-9 1-45 0,0 0-73 16,-13 5-97-16,0 0-113 0,1 2-38 15,-4 4 41-15,9 1-238 0</inkml:trace>
  <inkml:trace contextRef="#ctx0" brushRef="#br0" timeOffset="70448.21">18362 6510 314 0,'0'0'108'0,"0"0"-27"0,0 0-3 0,0 0 14 15,0 0 47-15,0 0 46 0,0 0 27 0,0 0 4 16,0 0-12-16,0 0-23 0,-12 133-32 0,9-105-34 16,-7 0-28-16,7 4-25 0,-3-3-20 0,0-1-17 15,6 5-11-15,-3-5-9 0,3-4-3 0,-3-1-6 16,3-2-13-16,0-2-26 0,0-5-42 16,0-3-111-16,3-1-260 0,-3-8-918 0</inkml:trace>
  <inkml:trace contextRef="#ctx0" brushRef="#br0" timeOffset="70932.37">18803 6528 255 0,'0'0'291'0,"0"0"-130"0,0 0 26 0,0 0 45 16,0 0 4-16,0 0-37 0,0 0-60 0,-35 129-61 15,29-99-32-15,-3 0-20 0,6 4-16 16,0-1-9-16,3 4-19 0,0-2-24 0,0 1-52 16,0-1-133-16,3-8-430 0,-3-8-166 0</inkml:trace>
  <inkml:trace contextRef="#ctx0" brushRef="#br0" timeOffset="72433.22">16629 7549 326 0,'0'0'224'0,"0"0"-63"15,0 0-37-15,0 0-54 0,0 0-27 0,0 0 26 16,0 0 38-16,0 0 20 0,0 0-3 0,0 0-26 16,0 0-31-16,121 17-26 0,-99-10-19 0,2-2-10 15,1-1-7-15,-3-1-5 0,0-1-18 16,2 0-44-16,1 1-76 0,-9-3-145 0,-4 0-836 0</inkml:trace>
  <inkml:trace contextRef="#ctx0" brushRef="#br0" timeOffset="72615.28">16855 7493 542 0,'0'0'185'0,"0"0"-16"0,0 0-22 15,0 0-34-15,0 0-30 0,0 0-33 16,-15 120-25-16,18-102-18 0,9-2-17 0,-5 1-18 15,11-4-43-15,-2 0-81 0,2-1-98 0,-12-7-560 0</inkml:trace>
  <inkml:trace contextRef="#ctx0" brushRef="#br0" timeOffset="73148.66">17661 7382 697 0,'0'0'357'16,"0"0"-14"-16,0 0-74 0,0 0-81 0,0 0-72 15,0 0-47-15,0 0-13 0,0 0 0 0,0 0 0 16,0 0-9-16,0 0-11 0,-65 127-15 0,59-104-9 15,3-1-7-15,0 2-2 0,0 1-6 16,3-1-11-16,0-4-24 0,0 0-42 0,0 1-84 16,3 0-209-16,0-9-388 0,0-5-137 0</inkml:trace>
  <inkml:trace contextRef="#ctx0" brushRef="#br0" timeOffset="73865.25">18254 7451 0 0,'0'0'211'15,"0"0"-7"-15,0 0 13 0,0 0 31 0,0 0-7 16,0 0-22-16,0 0-21 0,0 0-34 15,0 0-41-15,0 0-33 0,0 0-29 0,0 0-23 16,0 0-15-16,0 0-7 0,-28-43-1 0,22 43-2 16,-10 0-2-16,10 0-2 0,0 7-1 0,-4-2-5 15,-2-1-1-15,6 5-2 0,-7 0 1 16,1 0 1-16,6 5 1 0,-7 0-1 0,1 0 2 16,6 2 3-16,-4-2 6 0,1 2 7 0,6 2 9 15,3 0 9-15,0-1 7 0,0-1 6 0,9-4 5 16,4-1 6-16,-7-2-1 0,16-2 0 0,-13-4-4 15,16-3-2-15,-7 0-8 0,1-5-7 0,9-4-10 16,-3-5-8-16,-4-2-6 0,1-3-4 16,3-2-5-16,0 1-5 0,-10-1-4 0,4 0-3 15,-7 0-5-15,1 3-6 0,-7 2-3 0,-6 3-9 16,0 1-13-16,0 3-18 0,0-3-19 0,-6 3-26 16,-13 2-22-16,10 2-31 0,-13 1-52 15,3 4-46-15,4 0-13 0,-1 0 18 0,1 7 51 16,6 2 54-16,-7 3 25 0,10-1 7 0,0 1 6 15,3 1 13-15,3-2 19 0,0-1-32 16,0-3-163-16</inkml:trace>
  <inkml:trace contextRef="#ctx0" brushRef="#br0" timeOffset="74314.92">18759 7295 128 0,'0'0'219'16,"0"0"13"-16,0 0 25 0,0 0 3 0,0 0-31 15,0 0-58-15,0 0-58 0,0 0-53 0,0 0-22 16,0 0 6-16,0 0 29 0,0 0 31 0,0 0 19 16,0 0-2-16,-18 94-25 0,8-68-29 15,1-2-28-15,6 4-20 0,0 0-12 0,0 2-7 16,0 2-21-16,-1-2-40 0,4 0-74 0,0-4-237 16,0-12-1052-16</inkml:trace>
  <inkml:trace contextRef="#ctx0" brushRef="#br0" timeOffset="76597.91">16322 8045 0 0,'0'0'95'0,"0"0"-20"16,0 0-18-16,0 0-15 0,0 0-10 0,0 0-7 15,0 0-5-15,0 0 1 0,0 0 8 0,0 0 8 16,0 0 11-16,0 0-3 0,0 0-8 0,0 0-13 15,-12-9-16-15,12 9-12 0,0 0-7 16,0 0-6-16,0 0 4 0,0 0 5 0,0 0 9 16,3 2 6-16,-3 0 3 0,3 1 3 0,3-3 2 15,0 2 1-15,0 0 3 0,1-2-1 16,-4 5 1-16,6-3 0 0,3-2-5 0,-5 3-2 16,5-1-6-16,0 0-2 0,-5 1 0 0,5-1 0 15,4 0 2-15,-10 1 0 0,12-1 4 0,-11-2 2 16,8 2 1-16,1-2 1 0,-4 0-3 15,3 0-1-15,1 3 0 0,-1-3 3 0,1 0 3 16,-1 0-1-16,1 0-1 0,-1 0-6 0,4 0-5 16,-7 0-2-16,4 0-1 0,-4 0 0 0,-2 0 1 15,8 2 0-15,-8-2-1 0,8 2 0 16,-9 1 1-16,7-3-2 0,-4 2 0 0,7 0 2 16,-4-2-2-16,7 3 1 0,-9-3 1 0,11 0 0 15,-8 0 0-15,3 0 0 0,5 0-1 0,-5 0 1 16,0 2 0-16,5-2 0 0,-5 0-1 0,-4 0-1 15,10 0 1-15,-6 0 0 0,-1 0 0 16,7 0 1-16,-6 0-1 0,-4 2-1 0,7 1 2 16,-10-1-2-16,10 0 1 0,-6 1 0 0,-1-1-1 15,-6 0 2-15,10 1-1 0,-10-3 1 0,13 2 2 16,-6 0 1-16,2-2 1 0,1 0 3 16,-1 0-3-16,7 3-1 0,0-3-3 0,-6 0 0 15,2 0-3-15,4 0 1 0,0 0 0 0,0 0-1 16,0 0 2-16,-1 0-2 0,4 0 0 15,-3-3 1-15,6 3-1 0,-6-2 2 0,-3-3 1 16,-4 5-1-16,7-2 5 0,0-3 2 0,-10 3 0 16,7 0 2-16,3-3-4 0,-13 3 0 0,13-1-2 15,-9-1 1-15,2 1 3 0,4 1 1 16,-10-3 1-16,13 3 4 0,-9-3 0 0,-1 3 0 16,10 0 2-16,-7-1 0 0,1 3 3 0,6-2 1 15,0 0 2-15,-10 2-1 0,10-3 0 0,0 3 3 16,-7-2 5-16,1 0 1 0,9-1 4 0,-13 1-4 15,4 0 0-15,6-1 1 0,-10-1 0 0,4 1 7 16,3-1 1-16,-13 1 0 0,13 1-2 16,-13 2-10-16,10 0-9 0,-10 0-5 0,3 0-3 15,4 0 1-15,-7 0-4 0,7 2 0 0,-7 1-2 16,6-1 3-16,1 0 4 0,-4 1 3 16,4-1-1-16,-1 0 2 0,1-2 0 0,9 0-2 15,-13 0 4-15,13 0 2 0,-10 0 4 0,4 0 7 16,6 0 0-16,0-4 1 0,-7 1-5 0,1 1-4 15,6-3 0-15,-4 3-3 0,1-2 1 16,3 1-1-16,0 1-4 0,-1-3 2 0,-8 2-1 16,9 0 1-16,-4-1 0 0,-8 1-1 0,8 1-3 15,-8 0-4-15,9 2-3 0,-13 0-3 0,9 0 2 16,-5 0 4-16,5 0 6 0,-2 0 6 16,3 0 3-16,-7 0 1 0,7 0 0 0,-4 0 0 15,1 0 0-15,5 0 2 0,-11-3-1 0,11 3-3 16,-8-4-1-16,12 1-3 0,-4-1-2 0,-8 2-3 15,11-1-4-15,-8 1-3 0,3 0-4 0,-7 2 0 16,3-3-1-16,-5 3-1 0,5 0 0 0,-9 0 0 16,-2 0 1-16,-1 0-1 0,0 0 1 15,3 0 0-15,0 0 0 0,-6 0-1 0,0 0 0 16,3 0-1-16,-3 0 0 0,0 0 0 0,3 0 0 16,-3 0-1-16,0 0 1 0,0 0 0 15,0 0-2-15,3 0-3 0,-3 0-5 0,0 0-18 16,0 0-44-16,4 0-139 0,-1-2-329 0,-3 2-894 0</inkml:trace>
  <inkml:trace contextRef="#ctx0" brushRef="#br0" timeOffset="81798.22">18716 8285 71 0,'0'0'122'16,"0"0"-38"-16,0 0 0 0,0 0 7 0,0 0 2 15,0 0-14-15,0 0-8 0,0 0-13 16,0 0-12-16,0 0 1 0,0 0 5 0,0 0 11 16,0 0 9-16,-10-7 7 0,10 7 2 0,0 0 0 15,0 0 0-15,0-3 8 0,0 3 8 16,0 0 10-16,0 0 4 0,0 0-2 0,0 0-10 16,0-4-13-16,0 4-13 0,0-3-12 0,0 3-3 15,0-2-3-15,0 2-9 0,0 0-10 0,-6 0-12 16,0-2-13-16,6 2-6 0,-3 0-6 0,0 0-5 15,0 0-2-15,0 2 0 0,0 0 2 16,-7 3 0-16,4 0 2 0,0-1 1 0,6 1 1 16,-6 2 3-16,-4-2-1 0,7 2 1 0,-6 0-1 15,6 0 2-15,3-1-1 0,-3-1 0 0,0 2-1 16,3 0 1-16,-4 0-2 0,4-1 0 0,0 1 0 16,0 0 0-16,0 0 1 0,0 2-1 15,0 0 1-15,4 1-2 0,-1-3 2 0,0 4-1 16,3-1 0-16,3-1 1 0,1 0 2 0,-4 1-2 15,-3-2 2-15,6-1 0 0,4 2-1 16,-7 0 1-16,0-2 0 0,6 0 0 0,-2-2 1 16,-7 0 1-16,9-3 4 0,1-2 4 0,-10 0 7 15,9 0 6-15,1-2 2 0,-4-5 2 0,9-3-5 16,-8 1-6-16,11-5-3 0,-11-1-6 16,11-1-1-16,-8-5-1 0,5 0-1 0,-8-3-1 15,8 1 0-15,-8-1 3 0,-4 1-1 0,3-1 2 16,-3 3-1-16,-3 0-1 0,-3 2-3 0,0-2-1 15,-3 4-3-15,-12 3-3 0,6 1-6 0,-7-1-8 16,-3 2-7-16,-2 5-2 0,-10 2-2 16,6 3 4-16,0 2 0 0,7 0-4 0,-7 7-8 15,0 2-13-15,13 1-20 0,-7-1-29 0,10-2-55 16,-4 2-125-16,4-4-179 0,6-3-879 0</inkml:trace>
  <inkml:trace contextRef="#ctx0" brushRef="#br0" timeOffset="82581.64">18505 6114 0 0,'0'0'185'0,"0"0"-131"0,0 0-27 0,0 0-6 16,0 0-1-16,0 0 3 0,0 0 0 0,0 0-2 16,0 0-5-16,0 0-5 0,0 0 3 15,0 0 16-15,0 0 22 0,0 0 18 0,-6 23 10 16,3-16-5-16,3 0-13 0,-7 2-15 0,7-2-19 16,0 0-14-16,0-1-17 0,0 3-27 0,7-4-40 15,-4 2-49-15,0-5-532 0</inkml:trace>
  <inkml:trace contextRef="#ctx0" brushRef="#br0" timeOffset="85131.71">18241 8264 0 0,'0'0'36'0,"0"0"103"16,0 0-76-16,0 0 13 0,0 0 25 0,0 0 33 15,0 0 17-15,0 0-5 0,0 0-10 0,0 0-15 16,0 0-13-16,0 0-5 0,0 0-8 0,0 0-4 16,-6 0-8-16,6 0-10 0,0 0-9 15,0 0-8-15,0 0-6 0,0 0-2 0,0-3 0 16,0 3-8-16,0-2-12 0,0 0-8 0,0-3-11 15,0 3-1-15,0-1 3 0,-3-1 3 0,3 1 5 16,0 0 1-16,-3 1 1 0,3-1 0 16,0 1 0-16,-3 0 0 0,0 2-3 0,3-3 0 15,-3 1-7-15,-4 2-2 0,-2 0-5 0,6 0-4 16,0 0 1-16,0 0-4 0,0 2 0 0,-7 3-1 16,1-3 2-16,3 3-2 0,6-2 0 0,-6 4 0 15,-4-2-1-15,1 2 1 0,6 0 2 16,-3 0 2-16,3 0-3 0,-7 2 4 0,1-2 0 15,6 3-1-15,-3-1 0 0,-4 0 0 0,1 0 0 16,3 1 1-16,6-1-1 0,-3 2-1 0,-3-2 1 16,-1-2-2-16,7 2-2 0,-3 0 2 15,-3 1 2-15,6-3 0 0,0 2 0 0,0 0 0 16,0-2-3-16,0 3 1 0,0-1 1 0,0-2-1 16,6-1-1-16,-3 1 2 0,4 0 0 15,-1 0 3-15,-3 0 1 0,3 0-1 0,10 0 1 16,-10 0 2-16,0-3-1 0,6 3 0 0,-2-2 2 15,-4 2-3-15,6-3 4 0,1 1-1 0,-4 0 2 16,3-1-1-16,1-1 2 0,-1-1 1 16,4-2 4-16,-10 0 5 0,13-2 3 0,-10-5 5 0,3 0-4 15,1-3 1-15,-4-4-5 0,10 3-1 16,-10-5-5-16,3-1 0 0,4 0-1 0,-10-2-1 16,3-2-4-16,4 3 1 0,-10-1-1 0,-3-2 0 15,3 6 1-15,-3-4-3 0,-3 3-4 0,0 2-6 16,-10 3-9-16,-2-1-12 0,-1 0-12 15,1 5-14-15,-10 0-11 0,6 5-15 0,1 2-26 16,-4 0-70-16,10 0-140 0,-7 5-127 0,13-1-766 0</inkml:trace>
  <inkml:trace contextRef="#ctx0" brushRef="#br0" timeOffset="86881.42">17891 5888 0 0,'0'0'181'0,"0"0"-103"0,0 0-30 15,0 0-3-15,0 0 6 0,0 0 7 0,0 0 13 16,0 0 9-16,0 0-2 0,0 0-12 0,0 0-25 16,0 0-37-16,0 0-26 0,0 0 13 15,3-11 38-15,-6 20 51 0,0 5 45 0,-6 0 9 16,5 2-19-16,-5 0-33 0,6-1-35 0,3-1-26 15,0 0-21-15,-3-2-20 0,3-3-27 0,0 5-45 16,3-7-89-16,-3 0-882 0</inkml:trace>
  <inkml:trace contextRef="#ctx0" brushRef="#br0" timeOffset="89398.21">17677 8390 0 0,'0'0'123'0,"0"0"33"0,0 0 26 0,0 0 13 15,0 0-5-15,0 0-31 0,0 0-39 16,0 0-19-16,0 0-12 0,0 0-10 0,0 0-13 15,0 0-15-15,-12-23-14 0,8 21-9 0,-2-3-7 16,3 1 2-16,0 1 3 0,3-3 0 0,-3 4 1 16,0-3-2-16,-6 1-2 0,-1-1-1 0,4 3 2 15,3-3-1-15,-9 3-3 0,2 0 0 0,4 2-1 16,-6 0-3-16,-4 0-1 0,10 0-6 16,-6 6-2-16,-1-1-4 0,1 4-3 0,-4 1 0 15,13 0 0-15,-9 2-1 0,-1 2 0 0,7-3 1 16,0 1 0-16,-10 2 0 0,10-2-2 0,3 2 2 15,0-3-1-15,0 4 0 0,-3-1 1 16,6 0-1-16,0-2 1 0,0 2 1 0,0 0 0 16,0-3 0-16,9 3 1 0,-6-1 3 0,0-1 5 15,3-1 0-15,10 3 3 0,-10-2 2 0,7-3 3 16,2 1 0-16,-9-6 2 0,10 1 6 16,-4-5 13-16,10 0 8 0,-10-5 5 0,10-2 0 15,-13-4-9-15,13-6-4 0,-10 3-8 0,7-4-6 16,-10-2-8-16,10-1-5 0,-13 0-3 15,6 0-5-15,-2 0-3 0,-7 4-2 0,-3 1-2 16,0 2-4-16,-9 0-11 0,-4 2-10 0,4 0-20 16,-13 5-37-16,4 0-62 0,-4 3-145 0,0 1-173 15,7 3-870-15</inkml:trace>
  <inkml:trace contextRef="#ctx0" brushRef="#br0" timeOffset="89798.3">16955 8360 185 0,'0'0'119'0,"0"0"-35"0,0 0-14 15,0 0-18-15,0 0 0 0,0 0 39 0,0 0 61 16,0 0 59-16,0 0 22 0,0 0-15 16,0 0-37-16,-38 136-42 0,26-108-44 0,3 2-34 15,6-3-24-15,-1 1-20 0,1 0-17 0,3 0-20 16,-3 0-42-16,3-4-91 0,0-8-247 0,0-2-911 16</inkml:trace>
  <inkml:trace contextRef="#ctx0" brushRef="#br0" timeOffset="91481.07">17460 8865 0 0,'0'0'0'15,"0"0"61"-15,0 0 1 0,0 0-26 0,0 0-18 16,0 0-1-16,0 0-11 0,0 0-3 0,0 0-3 16,0 0 0-16,0 0 0 0,0 0-1 15,-25-28 0-15,19 28 1 0,0 0 0 0,-4 0-1 16,7 0 2-16,0 0 2 0,3 0 1 0,0 0-1 16,-3 0 4-16,0 0 5 0,3 0 6 0,0 0 12 15,-3-2 42-15,3-1 41 0,0 1 38 16,0 0 36-16,0-1-7 0,0 1-16 0,0-3-12 15,0 3-23-15,0 0-17 0,3-3-21 0,-3 4-20 16,3 1-18-16,-3-2-17 0,3 2-18 0,-3 0-12 16,0 0-10-16,0 0 1 0,0 3 3 0,0 6 7 15,0 1 4-15,0 4 1 0,0 2 3 0,0 2 3 16,-3 3 1-16,3 3-1 0,-3-5 1 16,0 9-6-16,3-4 0 0,-6-1-4 0,6-2 2 15,0-1-2-15,0 0 1 0,0-6-2 0,0 0 0 16,6-4 2-16,-3-6-2 0,0 1 1 15,-3 0-2-15,3-3 1 0,-3 0 6 0,0-2 12 16,0 0 14-16,3 0 12 0,-3-2 3 0,3-5-11 16,4 0-16-16,-4-2-16 0,3-1-11 0,-3 1-2 15,0-3-3-15,-3 3-4 0,0 2-3 16,3 0-5-16,3 0-1 0,1 3 1 0,2 1 0 16,-6 2 5-16,0 1 0 0,10 0 2 0,-1 0 2 15,-6 0 2-15,7 0 1 0,2 1 3 16,1 2 0-16,2-1 1 0,-2 0 2 0,2-2 1 15,7 0 2-15,-6 0 3 0,-1 0 0 0,7 0 0 16,3-2-2-16,-3-3-2 0,-4 4 0 0,1-4-1 16,6 3-2-16,0-3-1 0,3 3 1 0,-3-3-2 15,3 3 0-15,-3 0-1 0,6-3-1 0,-3 5 1 16,0-2 0-16,0 2-1 0,0 0-1 0,0 0 2 16,-3 0-2-16,-3 0 1 0,-4 0 0 15,1 0-1-15,3-2 3 0,0 2 1 0,-13-3-1 16,13 3-2-16,-3-2 2 0,-10 2 2 0,13 0-2 15,-10-2 0-15,1 2 0 0,9-3 1 16,-13 3-3-16,13-2-2 0,0 0 1 0,-4-3-1 16,4 3 4-16,-3-3 0 0,6 0-1 0,0 1-2 15,0 1-1-15,-7 1 3 0,1 0-2 16,3 2-2-16,3-3 1 0,-7 3-1 0,-5 0 1 16,9 0 2-16,-4 0 0 0,-8 0-1 0,5 0 1 15,-5 0 0-15,5 0 1 0,-8 3-1 0,2-1 0 16,4 0-1-16,-10 3 0 0,9-5-1 0,-5 2-1 15,-4 1-2-15,9-3-6 0,-5 0-3 16,2 0-1-16,0-3 4 0,-2-1 5 0,2-3 1 16,4-3 3-16,-4 1 1 0,0-3 1 0,-2 2 4 15,-1-2 3-15,3 1 4 0,-8-3 0 16,8 0-1-16,-3 0 1 0,-2-2 0 0,-4-1 4 16,0 1 1-16,-3 1 3 0,3-1-3 0,-3-1-7 15,0 3-5-15,-3-2-10 0,0 5-17 0,-7 1-31 16,-5 1-68-16,9 1-122 0,-4 3-167 0,1 3-805 15</inkml:trace>
  <inkml:trace contextRef="#ctx0" brushRef="#br0" timeOffset="91931.61">18229 9680 734 0,'0'0'262'0,"0"0"-29"0,0 0-22 0,0 0-3 15,0 0 7-15,0 0-15 0,0 0-33 16,0 0-33-16,0 0-23 0,121-138-28 0,-96 114-24 16,-4 3-18-16,1 2-19 0,3 2-12 0,-10 1-8 15,1 2-3-15,6 0-5 0,-13 3-5 16,3 1-12-16,1 1-16 0,-10 3-30 0,3-1-53 0,0 5-106 16,-3-3-241-16,-3 3-962 0</inkml:trace>
  <inkml:trace contextRef="#ctx0" brushRef="#br0" timeOffset="92165.15">18372 9349 362 0,'0'0'186'0,"0"0"76"0,0 0 69 0,0 0 21 16,0 0-37-16,0 0-59 0,0 0-70 0,3 119-50 15,3-98-40-15,-3 1-29 0,9 4-26 0,1-1-14 16,-7-4-10-16,6 3-8 0,4-7-3 16,-10 2-7-16,13-3-5 0,-13-2-12 0,9-2-15 15,1-3-25-15,-4-2-54 0,4-5-147 0,-4-2-294 16,-3 0-890-16</inkml:trace>
  <inkml:trace contextRef="#ctx0" brushRef="#br0" timeOffset="92631.14">18930 9468 118 0,'0'0'272'0,"0"0"-44"0,0 0 31 15,0 0 6-15,0 0-34 0,0 0-43 0,0 0-53 16,0 0-39-16,0 0-18 0,0 0-10 0,0 0-14 16,0 0-14-16,0 0-13 0,0 0-10 15,-78-46-7-15,66 50-6 0,2 3 2 0,-5 3-1 16,6-1 3-16,-7 3 0 0,4 2 6 0,2 0 1 15,-8 3 5-15,12 2 6 0,-7 2 5 0,4-1 5 16,3 1 7-16,3-2-1 0,0 1-1 16,3-2-4-16,0 1-5 0,6-5-5 0,-3 0-3 15,9-2-1-15,4-6-2 0,-1-1 1 0,1-3 2 16,9-2 2-16,-7-2-1 0,1-7-3 0,9-3-6 16,-7-2-8-16,-5-7-5 0,9 0-7 0,-4 0-7 15,-8-3-7-15,5 1-5 0,-8 0-7 16,2 2-9-16,-3 2-12 0,-6 2-18 0,-3 0-29 15,0 3-44-15,-9 0-74 0,0 3-101 0,0-1-98 16,-7 5 8-16,1 3 84 0,2 1 101 0,1 3-88 16</inkml:trace>
  <inkml:trace contextRef="#ctx0" brushRef="#br0" timeOffset="92965.15">19165 9438 117 0,'0'0'187'0,"0"0"-76"15,0 0 41-15,0 0 59 0,0 0 38 0,0 0-7 16,0 0-19-16,0 0-32 0,0 0-34 0,0 0-32 16,0 129-32-16,0-110-31 0,0 2-21 0,0-4-17 15,0-1-11-15,0 1-5 0,0-3-4 16,0 2-4-16,0-4-4 0,3-3-15 0,-3-2-13 16,0-3-24-16,0-1-36 0,0-1-55 0,0-2-91 15,4 0-126-15,-4 0-180 0,0-2-170 0</inkml:trace>
  <inkml:trace contextRef="#ctx0" brushRef="#br0" timeOffset="93497.77">19168 9413 357 0,'0'0'194'0,"0"0"5"0,0 0-4 0,0 0-16 16,0 0-13-16,0 0-16 0,0 0-21 0,0 0-9 15,0 0-8-15,0 0-13 0,0 0-8 0,0 0-12 16,0 0-12-16,72-69-9 0,-57 64-9 15,-5 3-8-15,2 0-6 0,0-1-2 0,-5 1-5 16,5 2-3-16,0 0-7 0,-5 0-4 0,-4 0-5 16,6 5-5-16,-6-3-1 0,6 5-1 15,-6-2 1-15,1 2-1 0,-4 2 1 0,0 0 2 16,0-1 0-16,0 4 1 0,0 0 0 0,0-1 2 16,-7 1-3-16,-2-1 2 0,0 1-4 0,3 0 1 15,-4-1-2-15,-5 1-3 0,9-3-3 0,-4-3-2 16,-5 3-3-16,9-2 0 0,-4-2-1 15,-5-3-2-15,12 1-3 0,-7-3 1 0,1 2 0 16,3-2-2-16,0 0 4 0,6 0 4 0,0 0 5 16,-3 0 2-16,3 0 2 0,0 0-6 0,0 0-3 15,0 0-1-15,3 0-1 0,0 2 9 0,6 3 8 16,0 2 5-16,1 2 5 0,-4 0 5 16,12 1 1-16,-11 1 3 0,11 1 4 0,-5 2-1 15,5 3-1-15,-8 0-2 0,5 1-7 0,1 3-7 16,-1 0-6-16,1 1-4 0,-10 4-2 15,12-5-6-15,-11-5-8 0,-1-4-16 0,9-1-35 16,-9-1-102-16,-2-8-388 0,-1 3-911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42 232 0 0,'0'0'14633'0'0,"0"-2"-13401"0"0,0 2-941 0 0,0 0 0 0 0,0-1 1 0 0,0 1-1 0 0,0 0 0 0 0,0 0 1 0 0,0 0-1 0 0,0-1 0 0 0,0 1 0 0 0,0 0 1 0 0,0-1-1 0 0,0 1 0 0 0,0-1 1 0 0,0 1-1 0 0,0 0 0 0 0,0-1 1 0 0,0 1-1 0 0,-1 0 0 0 0,1 0 0 0 0,0 0 1 0 0,0 0-1 0 0,0-1 0 0 0,0 1 1 0 0,0 0-1 0 0,0-1 0 0 0,0 1 1 0 0,-1 0-1 0 0,1 0 0 0 0,0-1 0 0 0,-1 1 1 0 0,-3-4-324 0 0,2 3 106 0 0,0-2-1 0 0,0 2 1 0 0,0 0 0 0 0,0-1-1 0 0,-1 1 1 0 0,1 0 0 0 0,-1 0-1 0 0,1 0 1 0 0,-1 0-1 0 0,1 1 1 0 0,-1-1 0 0 0,-3 1-1 0 0,-2-1 45 0 0,-1 0 0 0 0,-12 2 0 0 0,16 0-108 0 0,0 0-1 0 0,0 0 1 0 0,0 2-1 0 0,0-2 1 0 0,1 2 0 0 0,-2-1-1 0 0,-7 6 1 0 0,5-2-17 0 0,0 1 1 0 0,0 0-1 0 0,-10 12 1 0 0,3-3 5 0 0,2 2-1 0 0,-1 0 1 0 0,2 2 0 0 0,-21 41 0 0 0,27-51-2 0 0,-2 10 12 0 0,0 4-5 0 0,-5 20 0 0 0,1 15-14 0 0,9-35-24 0 0,1-2 0 0 0,1 1-1 0 0,2 40 1 0 0,7-14-22 0 0,-5-40 43 0 0,-1 0 0 0 0,0-1 1 0 0,1 0-1 0 0,0 0 0 0 0,1 0 1 0 0,-1 0-1 0 0,2-1 0 0 0,-2 1 0 0 0,2-1 1 0 0,6 8-1 0 0,-6-8-3 0 0,2 0 1 0 0,-1-1 0 0 0,0 0-1 0 0,2 0 1 0 0,-2-1 0 0 0,1 0-1 0 0,1-1 1 0 0,8 5 0 0 0,6 2-110 0 0,35 9 1 0 0,-43-16 102 0 0,1 0 0 0 0,-1-1-1 0 0,1-1 1 0 0,-1 0 0 0 0,1-1-1 0 0,22-3 1 0 0,-29 1 35 0 0,1-2-1 0 0,0 1 1 0 0,0-2 0 0 0,14-8-1 0 0,32-23-91 0 0,-44 27 15 0 0,-2 2 62 0 0,-1-1 0 0 0,0 1 0 0 0,-1-2 1 0 0,1 1-1 0 0,-1-2 0 0 0,0 1 0 0 0,0-1 0 0 0,-1 0 0 0 0,9-18 0 0 0,-6 10 47 0 0,2-3 108 0 0,0-1-1 0 0,15-40 1 0 0,-12 4 399 0 0,-13 47-452 0 0,1-5 44 0 0,0-1 0 0 0,-1 1 0 0 0,0-25 0 0 0,-1 25-52 0 0,0-8 59 0 0,0 1 159 0 0,-2-32-1 0 0,0 44-210 0 0,0 1 0 0 0,-1 0 0 0 0,0-1 0 0 0,-5-12 0 0 0,2 8-22 0 0,-2 1 0 0 0,-8-13 0 0 0,15 24-68 0 0,-4-6-20 0 0,0 0 0 0 0,0 0-1 0 0,-1 2 1 0 0,-1-1 0 0 0,-9-9 0 0 0,12 13-58 0 0,0 1 0 0 0,0-1-1 0 0,0 0 1 0 0,0 2 0 0 0,0-2 0 0 0,0 2-1 0 0,-1-1 1 0 0,1 0 0 0 0,0 2 0 0 0,-1-1-1 0 0,-7 0 1 0 0,-3 2-1241 0 0,0 0 1 0 0,-22 7-1 0 0,5-2-8816 0 0,24-4-445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2328 0 0,'0'0'5940'0'0,"-3"-2"-5315"0"0,2 1-403 0 0,0 0-100 0 0,1 0 0 0 0,-1 1 0 0 0,0-1 0 0 0,0 0 0 0 0,1 1 0 0 0,-1-1-1 0 0,0 1 1 0 0,0-1 0 0 0,0 1 0 0 0,0-1 0 0 0,0 1 0 0 0,-2-1 0 0 0,13 14 62 0 0,11 12 524 0 0,-6-11-148 0 0,-9-8-352 0 0,0-1 0 0 0,0 1 0 0 0,1-1 0 0 0,8 4 0 0 0,8 2 300 0 0,49 15 1 0 0,-12-6-66 0 0,9 5 1 0 0,-28-11-240 0 0,43 22 1 0 0,-26-8-129 0 0,42 23 12 0 0,27 20 14 0 0,-96-52-53 0 0,95 55 55 0 0,-95-57-46 0 0,2-3-1 0 0,36 12 1 0 0,69 30 232 0 0,-3-1-215 0 0,-42-24 567 0 0,169 83 0 0 0,-216-90-509 0 0,247 122 601 0 0,-212-106 790 0 0,-19-9-1174 0 0,46 17 98 0 0,63 39 35 0 0,-73-25-462 0 0,-61-37-5 0 0,78 40 0 0 0,-95-57 2 0 0,-1 1 1 0 0,33 22-1 0 0,-34-20 12 0 0,1-1 1 0 0,-1-1-1 0 0,1 0 1 0 0,21 5-1 0 0,-33-12-23 0 0,14 6-24 0 0,65 26-78 0 0,-78-30 107 0 0,2 1 26 0 0,0 0-1 0 0,10 7 1 0 0,-3-6-29 0 0,-16-6-6 0 0,0 0 0 0 0,1 0 0 0 0,-1 0-1 0 0,1 1 1 0 0,-1-1 0 0 0,0 1 0 0 0,0-1-1 0 0,1 1 1 0 0,-1 0 0 0 0,0-1 0 0 0,0 1-1 0 0,1 0 1 0 0,-1 0 0 0 0,0 0 0 0 0,2 2-1 0 0,8 3 36 0 0,0 0-2 0 0,13 11 101 0 0,-6-6-40 0 0,-1-1-73 0 0,-14-9-11 0 0,0 0 1 0 0,0 1-1 0 0,0-1 0 0 0,-1 1 0 0 0,1 0 0 0 0,-1 0 1 0 0,1 0-1 0 0,3 4 0 0 0,-4-4-6 0 0,0 0 0 0 0,-1-1-1 0 0,1 1 1 0 0,0-1 0 0 0,0 0-1 0 0,0 0 1 0 0,0 0 0 0 0,1 0-1 0 0,3 1 1 0 0,11 7 15 0 0,56 32 242 0 0,-70-39-252 0 0,-1-1-1 0 0,0 1 0 0 0,1-1 0 0 0,-1 1 0 0 0,1-1 1 0 0,0 0-1 0 0,4 1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362 105 1592 0 0,'0'0'14882'0'0,"-5"-6"-13684"0"0,-15-18-105 0 0,9 10 1081 0 0,3 5-463 0 0,-7-6-50 0 0,12 12-1545 0 0,1 0 1 0 0,-1 0-1 0 0,0 1 0 0 0,0-1 1 0 0,0 1-1 0 0,-4-3 0 0 0,0 2-20 0 0,1 0 0 0 0,0 1-1 0 0,-1 0 1 0 0,0 0 0 0 0,0 0-1 0 0,1 2 1 0 0,-1-1-1 0 0,0 0 1 0 0,-7 1 0 0 0,4 2-58 0 0,2-1 0 0 0,-2 1 0 0 0,1 0 0 0 0,0 1 0 0 0,0 1 0 0 0,-10 5 0 0 0,13-6-55 0 0,-1 1-1 0 0,1 0 0 0 0,0 1 0 0 0,1-1 1 0 0,0 2-1 0 0,-1-1 0 0 0,1 0 1 0 0,0 1-1 0 0,1 0 0 0 0,-1 1 0 0 0,1-1 1 0 0,0 1-1 0 0,-6 14 0 0 0,4-9-16 0 0,-2 11-4 0 0,-5 15 1 0 0,10-28 28 0 0,-1 1-1 0 0,1 0 1 0 0,0 0 0 0 0,1 1-1 0 0,-2 12 1 0 0,1 11-14 0 0,0 27-26 0 0,2-48 22 0 0,2 0 1 0 0,-1 0-1 0 0,1 0 1 0 0,1 0-1 0 0,0 0 1 0 0,1-1-1 0 0,4 15 1 0 0,1-4-56 0 0,-4-12-20 0 0,1 0-1 0 0,9 20 0 0 0,-7-21 42 0 0,0-1-1 0 0,0 1 0 0 0,1-2 0 0 0,-1 0 0 0 0,2 0 0 0 0,0 0 0 0 0,-1-2 1 0 0,1 1-1 0 0,19 10 0 0 0,-8-6 18 0 0,1-2 0 0 0,1 0 1 0 0,40 10-1 0 0,-44-17 22 0 0,-1 0 1 0 0,1-1-1 0 0,-1-1 0 0 0,26-2 1 0 0,-32-1 12 0 0,0 0 0 0 0,0-2 1 0 0,0 1-1 0 0,12-6 0 0 0,-11 4 28 0 0,-3 1 8 0 0,0-1 1 0 0,-1 0-1 0 0,1 0 1 0 0,-1-1-1 0 0,0 0 1 0 0,0-1-1 0 0,10-11 1 0 0,2-5 121 0 0,21-33-1 0 0,-37 49-98 0 0,1 0 1 0 0,-2 0-1 0 0,7-16 0 0 0,0 0 118 0 0,5-21 176 0 0,-13 39-279 0 0,0-1 0 0 0,-1 2 0 0 0,2-12-1 0 0,1 0 70 0 0,-1 2-26 0 0,-1 0 1 0 0,0 0 0 0 0,-2 0 0 0 0,0-27 0 0 0,0 26-57 0 0,0 10-18 0 0,0 0 0 0 0,0-1 1 0 0,0 1-1 0 0,-1 0 1 0 0,-1-1-1 0 0,2 1 0 0 0,-2 0 1 0 0,-3-10-1 0 0,-10-27 198 0 0,9 27-140 0 0,5 13-85 0 0,0 0 1 0 0,1-1 0 0 0,-1 1 0 0 0,0 0-1 0 0,0 0 1 0 0,-1 0 0 0 0,-1-3-1 0 0,-11-21 106 0 0,-3 4-15 0 0,5 11-67 0 0,1 2 0 0 0,-23-14 0 0 0,16 12-17 0 0,11 6-32 0 0,-1 0-1 0 0,1 1 1 0 0,-1 0 0 0 0,1 1-1 0 0,-1 0 1 0 0,0 0 0 0 0,-16-1-1 0 0,13 3-61 0 0,1-1 0 0 0,-2 2 0 0 0,1 1 0 0 0,0 0 1 0 0,-14 3-1 0 0,19-3-142 0 0,0 1 0 0 0,1 0 0 0 0,0 0 1 0 0,-1 1-1 0 0,1 0 0 0 0,0 0 0 0 0,-1 0 1 0 0,1 1-1 0 0,1 0 0 0 0,-1 0 0 0 0,-7 9 1 0 0,-11 20-5459 0 0,15-20-788 0 0,1-6-4071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4897 0 0,'0'0'13430'0'0,"6"-5"-12400"0"0,36-46 1252 0 0,-16 11-1048 0 0,20-24-731 0 0,-26 36-663 0 0,-5 6-2945 0 0,-15 22 2633 0 0,0-1 0 0 0,0 1-1 0 0,0 0 1 0 0,1 0 0 0 0,-1-1 0 0 0,0 1 0 0 0,0 0 0 0 0,0-1-1 0 0,1 1 1 0 0,-1-1 0 0 0,0 1 0 0 0,0-1 0 0 0,0 1 0 0 0,0 0-1 0 0,0 0 1 0 0,0-1 0 0 0,0 1 0 0 0,0-1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0,'0'0'12392'0'0,"7"14"-11804"0"0,20 40-175 0 0,-19-39-162 0 0,0-1-1 0 0,1 0 0 0 0,14 16 1 0 0,1 3-1439 0 0,-20-25-128 0 0,0 0-3332 0 0,1-4-4876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9058 0 0,'0'0'8674'0'0,"-5"71"-8530"0"0,5-59-80 0 0,0-1-40 0 0,0 2-120 0 0,-2 2-392 0 0,2-5-1705 0 0,0-1-8865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7 308 2401 0 0,'0'0'15119'0'0,"-7"0"-10816"0"0,9-1-3997 0 0,1-2 0 0 0,-1 1 0 0 0,0 0 0 0 0,0-2-1 0 0,0 2 1 0 0,0-1 0 0 0,2-4 0 0 0,0-1 1 0 0,149-208 1603 0 0,-132 186-1901 0 0,-20 28-86 0 0,3-4-474 0 0,0 2 0 0 0,0-1 1 0 0,8-8-1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2849 0 0,'0'0'16119'0'0,"0"0"-16120"0"0,-1 0 0 0 0,1 0-1 0 0,0 0 1 0 0,0 0 0 0 0,0 0 0 0 0,0 0 0 0 0,-1 0-1 0 0,1 0 1 0 0,0 0 0 0 0,0 1 0 0 0,0-1 0 0 0,0 0-1 0 0,-1 0 1 0 0,1 0 0 0 0,0 0 0 0 0,0 0 0 0 0,0 0-1 0 0,0 0 1 0 0,0 1 0 0 0,0-1 0 0 0,0 0 0 0 0,0 0-1 0 0,0 0 1 0 0,0 0 0 0 0,0 0 0 0 0,0 0 0 0 0,0 0-1 0 0,0 0 1 0 0,0 0 0 0 0,0 1 0 0 0,-1-1 0 0 0,1 0-1 0 0,0 0 1 0 0,0 0 0 0 0,0 1 0 0 0,0-1 0 0 0,0 0-1 0 0,0 0 1 0 0,0 1 0 0 0,28 42 1849 0 0,-9-16-1133 0 0,-8-7-593 0 0,0 0 1 0 0,14 32-1 0 0,-2 16-3656 0 0,-19-57 1631 0 0,2 6-4687 0 0,-4-7-3233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2937 0 0,'0'0'17597'0'0,"1"-9"-16968"0"0,5-24-55 0 0,-6 31-516 0 0,1 1 1 0 0,-1 1 0 0 0,0-1 0 0 0,0 0 0 0 0,0 0 0 0 0,1 0 0 0 0,-1 0-1 0 0,0 0 1 0 0,0 0 0 0 0,1 0 0 0 0,-1 1 0 0 0,1-1 0 0 0,-1 0-1 0 0,1 0 1 0 0,-1 0 0 0 0,1 1 0 0 0,-1 0 0 0 0,1-1 0 0 0,0 0 0 0 0,-1 0-1 0 0,1 1 1 0 0,1-1 0 0 0,1-2 277 0 0,-3 2-337 0 0,1 1 1 0 0,0 0-1 0 0,-1 0 0 0 0,0 0 0 0 0,1 0 0 0 0,-1-1 0 0 0,1 1 1 0 0,0 0-1 0 0,-1 0 0 0 0,0 0 0 0 0,1-1 0 0 0,-1 1 0 0 0,1 0 0 0 0,-1 0 1 0 0,1 0-1 0 0,-1 0 0 0 0,1 1 0 0 0,0-1 0 0 0,-1 0 0 0 0,0 0 0 0 0,1 0 1 0 0,0 1-1 0 0,-1-1 0 0 0,1 0 0 0 0,-1 0 0 0 0,0 0 0 0 0,1 0 0 0 0,-1 1 1 0 0,1-1-1 0 0,-1 1 0 0 0,0-1 0 0 0,0 1 0 0 0,1 0 0 0 0,-1-1 0 0 0,1 0 1 0 0,-1 0-1 0 0,1 1 0 0 0,-1 0 0 0 0,0-1 0 0 0,0 1 0 0 0,0 0 1 0 0,0-1-1 0 0,0 0 0 0 0,1 1 0 0 0,-1 0 0 0 0,0 0 0 0 0,0-1 0 0 0,0 1 1 0 0,0 0-1 0 0,1 12-23 0 0,-1-1 0 0 0,-1 1 0 0 0,0-1 0 0 0,0 0 0 0 0,-1 0 0 0 0,-6 23 0 0 0,8-32 17 0 0,-1 1-1 0 0,0-1 1 0 0,1 0 0 0 0,0 1 0 0 0,0-1 0 0 0,-1 0 0 0 0,2 1 0 0 0,-1-1 0 0 0,0 6 0 0 0,1-8 11 0 0,0 0-1 0 0,-1 0 1 0 0,0 0 0 0 0,1-1 0 0 0,0 2-1 0 0,0-1 1 0 0,-1-1 0 0 0,1 1 0 0 0,0-1-1 0 0,0 1 1 0 0,-1 0 0 0 0,1-1-1 0 0,0 1 1 0 0,-1 0 0 0 0,2-1 0 0 0,0 0-1 0 0,16 7 79 0 0,-10-6-300 0 0,0 1 0 0 0,0 0 0 0 0,11 6 0 0 0,-3 3-6845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2649 0 0,'0'0'9234'0'0,"-1"-1"-8666"0"0,-5-2 9790 0 0,18 3-9975 0 0,30 1 796 0 0,75 12 1 0 0,-115-13-1176 0 0,26 4 242 0 0,-26-4-193 0 0,0 0 0 0 0,-1 0 0 0 0,2 0 0 0 0,-1-1 0 0 0,-1 1 0 0 0,1-1 0 0 0,0 0 0 0 0,0 0 0 0 0,0 1-1 0 0,0-1 1 0 0,2-2 0 0 0,-4 3-60 0 0,0 0 0 0 0,0 0-1 0 0,0 0 1 0 0,0 0 0 0 0,0 0-1 0 0,0 0 1 0 0,-1 0 0 0 0,1 0-1 0 0,0 0 1 0 0,0 0 0 0 0,0 0-1 0 0,0 0 1 0 0,0 0 0 0 0,0 0-1 0 0,0 0 1 0 0,0-1 0 0 0,0 1 0 0 0,0 0-1 0 0,0 0 1 0 0,0 0 0 0 0,0 0-1 0 0,0 0 1 0 0,0 0 0 0 0,0 0-1 0 0,0 0 1 0 0,0 0 0 0 0,0-1-1 0 0,0 1 1 0 0,0 0 0 0 0,0 0-1 0 0,0 0 1 0 0,0 0 0 0 0,0 0-1 0 0,0 0 1 0 0,0 0 0 0 0,0 0-1 0 0,0 0 1 0 0,0-1 0 0 0,0 1-1 0 0,0 0 1 0 0,0 0 0 0 0,0 0-1 0 0,0 0 1 0 0,0 0 0 0 0,0 0 0 0 0,0 0-1 0 0,0 0 1 0 0,0 0 0 0 0,0 0-1 0 0,0 0 1 0 0,1 0 0 0 0,-1 0-1 0 0,0-1 1 0 0,0 1 0 0 0,0 0-1 0 0,0 0 1 0 0,0 0 0 0 0,0 0-1 0 0,0 0 1 0 0,0 0 0 0 0,0 0-1 0 0,0 0 1 0 0,1 0 0 0 0,-1 0-1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0 0 0,'0'0'15021'0'0,"0"-3"-14329"0"0,0-18 1399 0 0,2 3 4081 0 0,-2 18-6142 0 0,0-15 417 0 0,0 15-379 0 0,0 10-126 0 0,0 14 267 0 0,0 14 269 0 0,0 1 1 0 0,-11 73-1 0 0,8-86-345 0 0,0 1 1 0 0,2 0-1 0 0,2 37 1 0 0,0-14-25 0 0,6 43 131 0 0,-7-93-222 0 0,0 0 1 0 0,0 0 0 0 0,0 0-1 0 0,0 0 1 0 0,0 0-1 0 0,0 0 1 0 0,0 0 0 0 0,0 0-1 0 0,0 1 1 0 0,0-1-1 0 0,0 0 1 0 0,0 0 0 0 0,0 0-1 0 0,0 0 1 0 0,0 0-1 0 0,0 1 1 0 0,0-1 0 0 0,0 0-1 0 0,0 0 1 0 0,0 0 0 0 0,0 0-1 0 0,0 1 1 0 0,0-1-1 0 0,0 0 1 0 0,0 0 0 0 0,0 0-1 0 0,0 0 1 0 0,0 0-1 0 0,0 0 1 0 0,0 1 0 0 0,0-1-1 0 0,0 0 1 0 0,0 0-1 0 0,0 0 1 0 0,0 0 0 0 0,0 0-1 0 0,1 0 1 0 0,-1 0-1 0 0,0 0 1 0 0,0 0 0 0 0,0 0-1 0 0,0 0 1 0 0,1 0-1 0 0,-1-1-1867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817 199 0 0 0,'0'0'10865'0'0,"0"-4"-9906"0"0,0-36 6789 0 0,-1 36-7124 0 0,-1-2-1 0 0,0 1 1 0 0,-3-6-1 0 0,2 6-518 0 0,0 0-1 0 0,0 1 1 0 0,0 0-1 0 0,-1 0 1 0 0,1 0-1 0 0,-1 0 1 0 0,0 0-1 0 0,0 0 1 0 0,-6-4 0 0 0,-20-13-44 0 0,18 14-10 0 0,0 1 1 0 0,-1-1-1 0 0,-21-5 1 0 0,-41-7 110 0 0,52 14-154 0 0,5 2-74 0 0,1 1 0 0 0,-27 1 0 0 0,31 1 32 0 0,-15 2-66 0 0,0 2 0 0 0,1 1-1 0 0,-1 1 1 0 0,-28 12 0 0 0,51-17 72 0 0,-3 2-53 0 0,-2 0 0 0 0,1 1 0 0 0,1 0 1 0 0,-1 1-1 0 0,1 1 0 0 0,-1 0 0 0 0,1-1 0 0 0,-8 10 1 0 0,-51 59-422 0 0,61-68 488 0 0,0 0 6 0 0,1 0 0 0 0,0 0 0 0 0,-7 12 0 0 0,1-1-21 0 0,7-12 2 0 0,1 0 0 0 0,0 0 0 0 0,0 0 0 0 0,-4 11 0 0 0,0-1-7 0 0,-2 10 4 0 0,-5 23-10 0 0,8-32 24 0 0,4-11 12 0 0,1 2 0 0 0,-2-2 0 0 0,1 9 0 0 0,-17 68-44 0 0,12-37 36 0 0,1-1 0 0 0,-1 48 0 0 0,5-66 1 0 0,1 0 0 0 0,2 0 0 0 0,-1 0 0 0 0,3 0 0 0 0,5 30 0 0 0,-5-44 4 0 0,0 0-1 0 0,2 0 1 0 0,-1-1 0 0 0,1 0-1 0 0,0 0 1 0 0,1 0 0 0 0,9 13-1 0 0,5 3 102 0 0,30 32-1 0 0,-37-45-40 0 0,1-1 0 0 0,1-1-1 0 0,0-1 1 0 0,1-1 0 0 0,21 11-1 0 0,-26-15-18 0 0,1-1-1 0 0,0 0 1 0 0,1-2 0 0 0,-1 0-1 0 0,1-1 1 0 0,-1 0 0 0 0,19 0-1 0 0,0-3 33 0 0,59-12-1 0 0,-67 7-88 0 0,0 0 0 0 0,1-2 0 0 0,-2-1 0 0 0,36-21-1 0 0,-43 20 19 0 0,0-1-1 0 0,-1 0 1 0 0,19-22-1 0 0,-19 18 2 0 0,35-38 5 0 0,-5 1 54 0 0,-19 22-31 0 0,-5 6 33 0 0,-1-2-1 0 0,-1 1 1 0 0,-1-3 0 0 0,-1 0 0 0 0,26-59 0 0 0,-29 50 190 0 0,12-46 1 0 0,-22 73-225 0 0,1-6 47 0 0,2-18 0 0 0,-5 28-48 0 0,-1-1 0 0 0,0 0 0 0 0,0 1 0 0 0,0 0 0 0 0,-1-2 1 0 0,1 2-1 0 0,-1 0 0 0 0,-1-1 0 0 0,1 1 0 0 0,-3-11 1 0 0,-12-14 13 0 0,10 19-20 0 0,1 0 0 0 0,-13-19 0 0 0,8 14 24 0 0,7 13-8 0 0,0-1 0 0 0,0 1 1 0 0,-1 0-1 0 0,1 0 0 0 0,-1 0 1 0 0,1 1-1 0 0,-1-1 1 0 0,0 0-1 0 0,0 2 0 0 0,-1-1 1 0 0,1 0-1 0 0,0 1 0 0 0,-1 0 1 0 0,-6-2-1 0 0,3 1-729 0 0,-1 2 0 0 0,-12-3 0 0 0,-18 3-8893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1480 0 0 0,'0'0'13670'0'0,"17"-8"-11743"0"0,-4-1-1347 0 0,27-12 0 0 0,5-3-80 0 0,-1-5-14 0 0,14-10-155 0 0,124-61 0 0 0,-26 26-300 0 0,-134 63-28 0 0,68-31 35 0 0,48-26 0 0 0,-31 16 28 0 0,10-15 22 0 0,39-22-160 0 0,-137 79 53 0 0,21-8-1 0 0,8-4-35 0 0,14-4 14 0 0,3-1 46 0 0,46-23-33 0 0,-60 26 34 0 0,14-9 2 0 0,13-5-11 0 0,-8 5 6 0 0,14-8-37 0 0,108-34 0 0 0,-183 72 21 0 0,57-19-69 0 0,30-12-12 0 0,-68 22 11 0 0,15-5 57 0 0,50-30-1 0 0,-9 2 95 0 0,-54 30-88 0 0,61-27 197 0 0,-28 21 8 0 0,-58 19-192 0 0,78-14 60 0 0,-44 10-73 0 0,-21 2 32 0 0,0-1 0 0 0,27-12-1 0 0,-10 3 43 0 0,-16 8 27 0 0,-1-2 0 0 0,0 0-1 0 0,24-16 1 0 0,-34 18-76 0 0,0 1 1 0 0,0 0-1 0 0,1 1 0 0 0,-1 0 1 0 0,13-3-1 0 0,-8 2-25 0 0,-1 0 0 0 0,19-11 0 0 0,-27 13 21 0 0,6-2-459 0 0,14-8 1075 0 0,-10 9-7085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0 0 0,'-2'-3'460'0'0,"-4"-8"55"0"0,0 4 5914 0 0,6 7-6338 0 0,-1-1-1 0 0,1 1 1 0 0,-1 0 0 0 0,1 0-1 0 0,0 0 1 0 0,-1 0-1 0 0,1 0 1 0 0,-1 1 0 0 0,1-1-1 0 0,-1 0 1 0 0,1 0-1 0 0,0 0 1 0 0,0 0 0 0 0,-1 1-1 0 0,1-1 1 0 0,-1 0-1 0 0,1 0 1 0 0,-1 0 0 0 0,1 1-1 0 0,-4 2-776 0 0,0 1 8163 0 0,3 7-4856 0 0,2 14-3313 0 0,-1-16 1744 0 0,3 99 1453 0 0,1-52-1795 0 0,-3 88 235 0 0,4 3-552 0 0,-1-1-80 0 0,-5-35-337 0 0,6-47 108 0 0,-5-40 48 0 0,0-22-63 0 0,0-15-539 0 0,0 9-10 0 0,0 2-2187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4777 0 0,'0'0'12104'0'0,"20"1"-7890"0"0,78 5-296 0 0,-83-5-3811 0 0,-14-1-75 0 0,0-2 122 0 0,-1 1-145 0 0,0 1 1 0 0,0 0 0 0 0,0 0-1 0 0,0 0 1 0 0,0 0 0 0 0,0 0-1 0 0,0-1 1 0 0,0 1-1 0 0,0 0 1 0 0,0 0 0 0 0,0 0-1 0 0,0 0 1 0 0,0 0 0 0 0,0 0-1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0,0 0 1 0 0,0 0 0 0 0,0 0-1 0 0,0 0 1 0 0,0 0 0 0 0,0 0-1 0 0,0 0 1 0 0,-1 0 0 0 0,1 0-1 0 0,0 0 1 0 0,0 0 0 0 0,0 0-1 0 0,0 0 1 0 0,0 0 0 0 0,-1 0-1 0 0,1 0 5 0 0,0 0-8 0 0,0-1-8 0 0,0 1-16 0 0,-4-14 30 0 0,1 1-8 0 0,-3-8 38 0 0,-3-23 0 0 0,5 20-29 0 0,3 19-9 0 0,-1-2 0 0 0,1 2 0 0 0,1-2 0 0 0,-2-5 1 0 0,-1-23 475 0 0,4 37-474 0 0,0-1-1 0 0,0 0 1 0 0,1 1 0 0 0,-1-2 0 0 0,1 1 0 0 0,-1 0 0 0 0,0 0 0 0 0,1 0 0 0 0,-1-1-1 0 0,1 1 1 0 0,1 1 0 0 0,-3-2-4 0 0,12 4-2 0 0,1 0 0 0 0,-1-2-1 0 0,0 1 1 0 0,1-2 0 0 0,-1 0 0 0 0,20-1 0 0 0,-25 0-266 0 0,-10 1-5097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2328 0 0,'0'0'5940'0'0,"-2"-2"-5315"0"0,1 1-403 0 0,1 1-100 0 0,0-1 0 0 0,-1 1 0 0 0,0-1 0 0 0,1 0 0 0 0,0 1 0 0 0,-1-1-1 0 0,0 1 1 0 0,0 0 0 0 0,1 0 0 0 0,-1-1 0 0 0,0 1 0 0 0,-1-1 0 0 0,9 11 62 0 0,9 10 524 0 0,-5-8-148 0 0,-7-8-352 0 0,0 0 0 0 0,1 1 0 0 0,0-1 0 0 0,6 4 0 0 0,5 0 300 0 0,37 13 1 0 0,-9-5-66 0 0,6 4 1 0 0,-20-9-240 0 0,31 18 1 0 0,-18-6-129 0 0,29 18 12 0 0,21 15 14 0 0,-70-40-53 0 0,69 43 55 0 0,-70-45-46 0 0,2-3-1 0 0,27 10 1 0 0,49 23 232 0 0,-1 1-215 0 0,-32-21 567 0 0,125 68 0 0 0,-159-73-509 0 0,181 98 601 0 0,-155-85 790 0 0,-14-7-1174 0 0,34 13 98 0 0,45 32 35 0 0,-52-20-462 0 0,-45-30-5 0 0,57 32 0 0 0,-70-46 2 0 0,0 1 1 0 0,24 18-1 0 0,-25-16 12 0 0,1-1 1 0 0,-1-1-1 0 0,1 0 1 0 0,15 5-1 0 0,-24-11-23 0 0,11 6-24 0 0,46 20-78 0 0,-56-24 107 0 0,2 1 26 0 0,-1 0-1 0 0,7 6 1 0 0,-1-5-29 0 0,-12-5-6 0 0,-1 0 0 0 0,2 0 0 0 0,-2 0-1 0 0,2 0 1 0 0,-1 0 0 0 0,-1 1 0 0 0,1-1-1 0 0,1 1 1 0 0,-2 0 0 0 0,1-1 0 0 0,0 1-1 0 0,0-1 1 0 0,0 1 0 0 0,0 0 0 0 0,1 1-1 0 0,6 3 36 0 0,0 0-2 0 0,9 9 101 0 0,-3-6-40 0 0,-2 0-73 0 0,-10-7-11 0 0,0 0 1 0 0,0 1-1 0 0,1-2 0 0 0,-2 2 0 0 0,1 0 0 0 0,0-1 1 0 0,0 1-1 0 0,2 3 0 0 0,-2-4-6 0 0,-1 1 0 0 0,0-1-1 0 0,0 0 1 0 0,1 0 0 0 0,-1 0-1 0 0,1 0 1 0 0,-1 0 0 0 0,1-1-1 0 0,3 2 1 0 0,7 5 15 0 0,41 26 242 0 0,-50-31-252 0 0,-2-2-1 0 0,1 2 0 0 0,0-1 0 0 0,-1 0 0 0 0,1 0 1 0 0,1 0-1 0 0,2 1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1186 0 0 0,'0'0'13670'0'0,"12"-7"-11743"0"0,-2 0-1347 0 0,19-10 0 0 0,4-2-80 0 0,-1-4-14 0 0,10-8-155 0 0,91-49 0 0 0,-19 20-300 0 0,-98 51-28 0 0,49-24 35 0 0,36-22 0 0 0,-23 14 28 0 0,7-13 22 0 0,29-17-160 0 0,-100 63 53 0 0,15-7-1 0 0,6-2-35 0 0,10-4 14 0 0,3-1 46 0 0,33-18-33 0 0,-44 21 34 0 0,10-8 2 0 0,10-3-11 0 0,-6 3 6 0 0,11-5-37 0 0,78-28 0 0 0,-134 57 21 0 0,42-14-69 0 0,22-11-12 0 0,-49 19 11 0 0,10-5 57 0 0,37-24-1 0 0,-7 2 95 0 0,-39 24-88 0 0,44-21 197 0 0,-20 16 8 0 0,-42 15-192 0 0,56-11 60 0 0,-31 9-73 0 0,-16 0 32 0 0,0 0 0 0 0,20-9-1 0 0,-8 2 43 0 0,-11 6 27 0 0,-1-2 0 0 0,1 1-1 0 0,16-13 1 0 0,-24 14-76 0 0,0 1 1 0 0,0 0-1 0 0,0 1 0 0 0,0-1 1 0 0,9-1-1 0 0,-5 1-25 0 0,-1 0 0 0 0,13-9 0 0 0,-19 11 21 0 0,4-2-459 0 0,11-7 1075 0 0,-8 8-7085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99 0 0 0,'0'0'6451'0'0,"3"-8"-5552"0"0,0-2-498 0 0,-1 4 320 0 0,0 2 1 0 0,-1-2 0 0 0,6-9 0 0 0,-2 2 5269 0 0,-5 12-5869 0 0,0 1 0 0 0,0-1 0 0 0,0 1-1 0 0,0-1 1 0 0,0 1 0 0 0,0 0 0 0 0,0-1 0 0 0,0 1 0 0 0,0-1-1 0 0,-1 1 1 0 0,1-1 0 0 0,0 1 0 0 0,0 0 0 0 0,-1-1 0 0 0,1 1 0 0 0,0 0-1 0 0,0 0 1 0 0,0-1 0 0 0,0 1 0 0 0,-1 0 0 0 0,1-1 0 0 0,0 1-1 0 0,-1 0 1 0 0,1-1 0 0 0,-1 1 0 0 0,1 0 0 0 0,0 0 0 0 0,0-1-1 0 0,0 1 1 0 0,-1 0 0 0 0,1 0 0 0 0,-1 0 0 0 0,0 0-154 0 0,-1-1 0 0 0,1 1 1 0 0,0-1-1 0 0,0 1 0 0 0,-1-1 1 0 0,1 1-1 0 0,-1 0 0 0 0,1 0 0 0 0,-1 0 1 0 0,2 0-1 0 0,-2 0 0 0 0,1 0 1 0 0,-1 0-1 0 0,1 1 0 0 0,-1-1 1 0 0,2 1-1 0 0,-2 0 0 0 0,1-1 1 0 0,-1 0-1 0 0,2 1 0 0 0,-2 0 0 0 0,1 0 1 0 0,0 0-1 0 0,-1 0 0 0 0,2 0 1 0 0,-1 0-1 0 0,0 0 0 0 0,0 0 1 0 0,-1 2-1 0 0,-2 3-12 0 0,0-1 0 0 0,1 0-1 0 0,-1 1 1 0 0,1 0 0 0 0,0-1 0 0 0,0 2 0 0 0,1-1 0 0 0,-4 11-1 0 0,6-17 45 0 0,-1 6-36 0 0,-1-1 1 0 0,1 1-1 0 0,0-1 1 0 0,0 1-1 0 0,1 0 1 0 0,-1-1-1 0 0,1 1 1 0 0,1 11-1 0 0,0-13 20 0 0,1 1 0 0 0,0 0 0 0 0,0-1 0 0 0,0 1 0 0 0,1-1 0 0 0,-1 1 0 0 0,1-1 0 0 0,5 5 0 0 0,-6-5-1 0 0,0-2 14 0 0,0 0-1 0 0,0 1 1 0 0,0-1 0 0 0,1 0-1 0 0,-1-1 1 0 0,1 1 0 0 0,-1 0-1 0 0,1-1 1 0 0,-1 1 0 0 0,1-1 0 0 0,4 2-1 0 0,0-2 68 0 0,-1 1 0 0 0,1-1 0 0 0,11 0 0 0 0,-16-1 2 0 0,-1 0 0 0 0,1-1 0 0 0,-1 1 0 0 0,0-1 0 0 0,1 0 0 0 0,-1 1 0 0 0,1-1 0 0 0,-1 1 0 0 0,0-1 1 0 0,0-1-1 0 0,1 1 0 0 0,-1 1 0 0 0,0-1 0 0 0,1-1 0 0 0,0-1 0 0 0,16-23 520 0 0,-11 16-450 0 0,-4 3-44 0 0,0 1 1 0 0,1 0-1 0 0,-1-1 0 0 0,3-11 1 0 0,4-7 139 0 0,-9 22-214 0 0,0 0 0 0 0,0-1 1 0 0,0 2-1 0 0,0-1 1 0 0,0 0-1 0 0,-1-1 0 0 0,0 1 1 0 0,0 0-1 0 0,0 0 1 0 0,0 0-1 0 0,0-1 0 0 0,0 1 1 0 0,0 0-1 0 0,0 0 1 0 0,-1 0-1 0 0,0-1 0 0 0,0 1 1 0 0,1 1-1 0 0,-1-2 1 0 0,-1 1-1 0 0,1 1 0 0 0,0-1 1 0 0,0 0-1 0 0,-4-4 1 0 0,3 3-197 0 0,-1 1 0 0 0,0 0 0 0 0,0-1 0 0 0,-1 1 0 0 0,1 0 0 0 0,0 1 0 0 0,-1-1 0 0 0,0 1 0 0 0,1-1 0 0 0,-1 1 0 0 0,0 0 0 0 0,1 1 0 0 0,-2-1 0 0 0,2 1 0 0 0,-9-1 0 0 0,11 2-104 0 0,0 0 0 0 0,0 1-1 0 0,0-1 1 0 0,1 1-1 0 0,-1-1 1 0 0,-1 0-1 0 0,2 0 1 0 0,-1 1-1 0 0,0-1 1 0 0,1 1-1 0 0,-1 0 1 0 0,0 0 0 0 0,0-1-1 0 0,1 0 1 0 0,-1 1-1 0 0,0 0 1 0 0,1 0-1 0 0,-1 0 1 0 0,1 0-1 0 0,-1 0 1 0 0,1 0-1 0 0,-1 0 1 0 0,1-1 0 0 0,0 1-1 0 0,-1 2 1 0 0,-4 6-4631 0 0,2-4-1952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4977 0 0,'0'0'14713'0'0,"1"-1"-14556"0"0,-1 0-2 0 0,6-5-300 0 0,-4 4 2135 0 0,-5 2-309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1728 0 0,'0'0'16148'0'0,"-1"-3"-15813"0"0,0 1-246 0 0,1 2-56 0 0,-1-1 0 0 0,1 0 0 0 0,0-1-1 0 0,0 2 1 0 0,0-1 0 0 0,0 0 0 0 0,-1-1 0 0 0,1 2-1 0 0,0-1 1 0 0,0 0 0 0 0,0-1 0 0 0,0 2 0 0 0,0-1-1 0 0,1 0 1 0 0,-1-1 0 0 0,0 2 0 0 0,0-3 0 0 0,2 1 28 0 0,-1 0 0 0 0,1 1 0 0 0,-1-1 0 0 0,1 0 0 0 0,-1 1 0 0 0,1-1 0 0 0,0 1 0 0 0,-1-1 0 0 0,2 1 0 0 0,-2 0 0 0 0,1 0 0 0 0,0 0 0 0 0,0 0 0 0 0,0 0 0 0 0,0 1 0 0 0,0 0 1 0 0,0-1-1 0 0,0 1 0 0 0,0 0 0 0 0,0-1 0 0 0,1 2 0 0 0,-1-1 0 0 0,-1 0 0 0 0,1 0 0 0 0,1 1 0 0 0,-1-1 0 0 0,0 1 0 0 0,-1 0 0 0 0,2 0 0 0 0,-1 0 0 0 0,-1-1 0 0 0,1 2 0 0 0,0-1 0 0 0,-1 0 0 0 0,2 1 0 0 0,-2 0 0 0 0,0-1 0 0 0,1 1 1 0 0,2 3-1 0 0,-2-3-13 0 0,-1 1 0 0 0,1 0 0 0 0,-1 1 0 0 0,1-1 1 0 0,-2 0-1 0 0,2 0 0 0 0,-1 0 0 0 0,-1 1 1 0 0,1 0-1 0 0,0-1 0 0 0,-1 0 0 0 0,0 1 1 0 0,0-1-1 0 0,0 1 0 0 0,0 0 0 0 0,0 0 1 0 0,0-1-1 0 0,-1 0 0 0 0,1 1 0 0 0,-1-1 0 0 0,0 0 1 0 0,0 1-1 0 0,-2 3 0 0 0,-15 62 347 0 0,16-62-392 0 0,1 1 0 0 0,0-1 1 0 0,0 0-1 0 0,0 1 0 0 0,0 0 0 0 0,2 12 1 0 0,-1-9-143 0 0,0-10 50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11018 0 0,'0'0'12072'0'0,"4"0"-11910"0"0,53-6-41 0 0,-33 7-3740 0 0,-20 1-1164 0 0,3 1-10188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8866 0 0,'0'0'10502'0'0,"-6"6"-10426"0"0,-17 15-6 0 0,22-20-62 0 0,0-1 1 0 0,1 1 0 0 0,0 0-1 0 0,-1-1 1 0 0,0 0 0 0 0,1 1-1 0 0,-1 0 1 0 0,1 0 0 0 0,0-1-1 0 0,-1 1 1 0 0,1-1 0 0 0,-1 1-1 0 0,1 0 1 0 0,0 0 0 0 0,-1 0-1 0 0,1-1 1 0 0,0 1 0 0 0,0 0-1 0 0,0 0 1 0 0,0 0 0 0 0,0 0-1 0 0,0 0 1 0 0,0 0 0 0 0,0 0-1 0 0,0-1 1 0 0,0 1 0 0 0,0 0-1 0 0,0 0 1 0 0,0 0 0 0 0,1 1-1 0 0,0 0 31 0 0,0-1-1 0 0,-1 1 0 0 0,1-1 1 0 0,1 0-1 0 0,-2 1 0 0 0,1-1 1 0 0,1 0-1 0 0,-2 1 1 0 0,2-1-1 0 0,0 1 0 0 0,-1 0 15 0 0,5 2 87 0 0,-1 0 0 0 0,0 1 0 0 0,7 7 0 0 0,-10-10-59 0 0,-1 0 0 0 0,0 0-1 0 0,0 0 1 0 0,0 0 0 0 0,0 0-1 0 0,0 0 1 0 0,0 0-1 0 0,0 1 1 0 0,-1-2 0 0 0,1 2-1 0 0,-1-1 1 0 0,1 1 0 0 0,-1-1-1 0 0,0 0 1 0 0,0 4-1 0 0,0-4-10 0 0,0-2 0 0 0,0 2 0 0 0,0 0 0 0 0,0-2-1 0 0,0 2 1 0 0,-1-1 0 0 0,1 0 0 0 0,-1 0-1 0 0,1 1 1 0 0,0-1 0 0 0,-1 0 0 0 0,0 0 0 0 0,1 1-1 0 0,-1-2 1 0 0,1 1 0 0 0,-1 0 0 0 0,-1 1-1 0 0,0 0 33 0 0,0 0-1 0 0,0-1 0 0 0,0 1 1 0 0,0-1-1 0 0,0 1 0 0 0,0-1 0 0 0,0 0 1 0 0,-3 1-1 0 0,2-1-126 0 0,0 0 1 0 0,-1-1-1 0 0,1 1 1 0 0,0 0-1 0 0,0-1 0 0 0,-1 0 1 0 0,0 0-1 0 0,1 0 1 0 0,0-1-1 0 0,0 0 0 0 0,-6-1 1 0 0,2 0-998 0 0,-7-4-1238 0 0,11 4-2554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8370 0 0,'0'0'14487'0'0,"10"-3"-14127"0"0,32-6-161 0 0,-6-3-73 0 0,-6 4-1031 0 0,-8 6-5542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84 123 0 0 0,'0'0'6451'0'0,"4"-9"-5552"0"0,0-4-498 0 0,-2 6 320 0 0,1 1 1 0 0,-1-1 0 0 0,8-11 0 0 0,-4 1 5269 0 0,-6 16-5869 0 0,0 1 0 0 0,0-1 0 0 0,0 1-1 0 0,0-1 1 0 0,0 1 0 0 0,0-1 0 0 0,0 0 0 0 0,0 1 0 0 0,0-1-1 0 0,-1 1 1 0 0,1-1 0 0 0,0 1 0 0 0,0 0 0 0 0,-1-1 0 0 0,1 1 0 0 0,0-1-1 0 0,0 1 1 0 0,-1-1 0 0 0,1 1 0 0 0,-1 0 0 0 0,1-1 0 0 0,0 1-1 0 0,-1 0 1 0 0,1-1 0 0 0,-1 1 0 0 0,1 0 0 0 0,0 0 0 0 0,-1-1-1 0 0,1 1 1 0 0,-1 0 0 0 0,1 0 0 0 0,-1 0 0 0 0,-1-1-154 0 0,0 0 0 0 0,0 1 1 0 0,1-1-1 0 0,-1 1 0 0 0,0-1 1 0 0,0 1-1 0 0,0 0 0 0 0,0 0 0 0 0,0 0 1 0 0,1 0-1 0 0,-1 0 0 0 0,0 0 1 0 0,0 0-1 0 0,0 1 0 0 0,0-1 1 0 0,1 1-1 0 0,-1 0 0 0 0,0-1 1 0 0,0 1-1 0 0,1 0 0 0 0,-1 0 0 0 0,0 0 1 0 0,1 0-1 0 0,-1 1 0 0 0,1-1 1 0 0,0 0-1 0 0,-1 1 0 0 0,1-1 1 0 0,-2 3-1 0 0,-2 3-12 0 0,0-1 0 0 0,0 1-1 0 0,0 0 1 0 0,1 0 0 0 0,0 0 0 0 0,0 1 0 0 0,1 0 0 0 0,-5 13-1 0 0,8-21 45 0 0,-2 7-36 0 0,0 0 1 0 0,0 0-1 0 0,1 0 1 0 0,0 0-1 0 0,0 0 1 0 0,0 0-1 0 0,1 0 1 0 0,1 14-1 0 0,1-15 20 0 0,1 0 0 0 0,-1 0 0 0 0,1-1 0 0 0,0 1 0 0 0,1-1 0 0 0,-1 1 0 0 0,1-1 0 0 0,6 6 0 0 0,-6-6-1 0 0,-2-2 14 0 0,1 0-1 0 0,0 0 1 0 0,0 0 0 0 0,0-1-1 0 0,0 0 1 0 0,1 0 0 0 0,-1 0-1 0 0,1 0 1 0 0,-1 0 0 0 0,1-1 0 0 0,6 3-1 0 0,-1-2 68 0 0,0 0 0 0 0,0-1 0 0 0,16 0 0 0 0,-23-1 2 0 0,0 0 0 0 0,0-1 0 0 0,0 1 0 0 0,0-1 0 0 0,0 0 0 0 0,0 1 0 0 0,0-1 0 0 0,0 0 0 0 0,-1 0 1 0 0,1-1-1 0 0,0 1 0 0 0,-1 0 0 0 0,1 0 0 0 0,0-1 0 0 0,1-2 0 0 0,22-28 520 0 0,-16 19-450 0 0,-4 5-44 0 0,-1 0 1 0 0,1 0-1 0 0,-1 0 0 0 0,5-15 1 0 0,4-8 139 0 0,-11 27-214 0 0,-1 0 0 0 0,1 0 1 0 0,-1 1-1 0 0,0-1 1 0 0,0 0-1 0 0,-1 0 0 0 0,1 0 1 0 0,-1 0-1 0 0,0 0 1 0 0,0 0-1 0 0,0 0 0 0 0,0 0 1 0 0,0 0-1 0 0,-1 0 1 0 0,0 0-1 0 0,0 0 0 0 0,0 0 1 0 0,0 1-1 0 0,0-1 1 0 0,-1 0-1 0 0,0 1 0 0 0,0-1 1 0 0,1 1-1 0 0,-5-6 1 0 0,2 4-197 0 0,0 1 0 0 0,0 0 0 0 0,0 0 0 0 0,-1 0 0 0 0,1 0 0 0 0,-1 1 0 0 0,0 0 0 0 0,0 0 0 0 0,0 0 0 0 0,0 0 0 0 0,0 1 0 0 0,0 0 0 0 0,-1 0 0 0 0,1 1 0 0 0,-11-2 0 0 0,15 3-104 0 0,-1 0 0 0 0,1 1-1 0 0,0-1 1 0 0,0 1-1 0 0,0-1 1 0 0,-1 0-1 0 0,1 1 1 0 0,0 0-1 0 0,0-1 1 0 0,0 1-1 0 0,0 0 1 0 0,0 0 0 0 0,0-1-1 0 0,0 1 1 0 0,0 0-1 0 0,0 0 1 0 0,1 0-1 0 0,-1 0 1 0 0,0 1-1 0 0,0-1 1 0 0,1 0-1 0 0,-1 0 1 0 0,1 0 0 0 0,-1 0-1 0 0,0 2 1 0 0,-5 9-4631 0 0,1-6-1952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 3129 0 0,'0'0'18054'0'0,"1"-2"-17368"0"0,-1 2-655 0 0,1-1 0 0 0,-1 1 1 0 0,0 0-1 0 0,0 0 0 0 0,1-1 0 0 0,-1 1 1 0 0,0 0-1 0 0,0 0 0 0 0,0 0 1 0 0,0 0-1 0 0,0-1 0 0 0,0 1 0 0 0,0 0 1 0 0,0-1-1 0 0,1 1 0 0 0,-1-1 1 0 0,0 1-1 0 0,0 0 0 0 0,0-1 0 0 0,0 1 1 0 0,0 0-1 0 0,0 0 0 0 0,0-1 1 0 0,0 1-1 0 0,0 0 0 0 0,0-1 0 0 0,0 1 1 0 0,0-1-1 0 0,0 1 0 0 0,-1 0 1 0 0,1-1-1 0 0,0 1 0 0 0,0 0 0 0 0,0 0 1 0 0,0 0-1 0 0,0 0 0 0 0,0-1 1 0 0,0 1-1 0 0,0 0 0 0 0,-1-1 0 0 0,1 1 1 0 0,0 0-1 0 0,0-1 0 0 0,-1 1 1 0 0,0-1 8 0 0,0 1 0 0 0,0-1 1 0 0,-1 0-1 0 0,1 1 1 0 0,0-1-1 0 0,-1 1 0 0 0,1-1 1 0 0,0 1-1 0 0,0 0 0 0 0,-1 0 1 0 0,-1 0-1 0 0,-1 0-72 0 0,0 0 0 0 0,0 1 1 0 0,0 0-1 0 0,1 1 0 0 0,-2-2 0 0 0,2 2 0 0 0,-1 0 1 0 0,0 0-1 0 0,1 0 0 0 0,0 0 0 0 0,-1 0 0 0 0,1 1 1 0 0,0 0-1 0 0,0-1 0 0 0,-5 8 0 0 0,0-1 7 0 0,2 0-1 0 0,-1 0 1 0 0,1 2-1 0 0,-9 18 1 0 0,14-25 25 0 0,0 0 0 0 0,0 0 0 0 0,0 1 0 0 0,1-1 0 0 0,0 0 0 0 0,-1 1 0 0 0,1-1 0 0 0,0 0-1 0 0,1 7 1 0 0,-1 4 0 0 0,0-12 1 0 0,1 0 1 0 0,0 0 0 0 0,0 0 0 0 0,-1 1 0 0 0,1-1 0 0 0,1 0 0 0 0,-2 0 0 0 0,2 0 0 0 0,-1 0 0 0 0,1-1-1 0 0,-1 1 1 0 0,1 0 0 0 0,2 3 0 0 0,0-2 2 0 0,-1 1 0 0 0,2-1 0 0 0,-2 1-1 0 0,2-1 1 0 0,9 6 0 0 0,-11-7 9 0 0,2-1 0 0 0,-2 0 0 0 0,2-1 0 0 0,-1 1 0 0 0,0 0 0 0 0,1-2 0 0 0,-1 1 0 0 0,0 0 0 0 0,1-1 0 0 0,-1 0 0 0 0,1 0 0 0 0,-1 0 0 0 0,0-1 0 0 0,1 0 0 0 0,-1 1 0 0 0,0-1 0 0 0,0-1 0 0 0,6-2 0 0 0,-4 0 32 0 0,1 1 0 0 0,-1-1 0 0 0,0-1 0 0 0,0 0 0 0 0,0 1 0 0 0,0-2 1 0 0,-1 0-1 0 0,0 1 0 0 0,0-2 0 0 0,7-10 0 0 0,-6 7 43 0 0,1-1 0 0 0,-1-1 0 0 0,5-13 1 0 0,-9 22-63 0 0,-1-1 1 0 0,1 1-1 0 0,-2-1 1 0 0,1 0-1 0 0,0 0 1 0 0,-1 0-1 0 0,1 0 1 0 0,-1 0-1 0 0,1 0 1 0 0,-1 0 0 0 0,0 0-1 0 0,-1 0 1 0 0,1 0-1 0 0,-1 0 1 0 0,0-4-1 0 0,0 5-37 0 0,0 1 0 0 0,-1-2 0 0 0,1 2 0 0 0,-1 0 0 0 0,1-1 0 0 0,0 1 0 0 0,-1 0 0 0 0,0 0 0 0 0,0 0 0 0 0,0 0 0 0 0,-1-1 0 0 0,-27-19-456 0 0,27 20 300 0 0,-1-1-1 0 0,0 1 0 0 0,-1 0 0 0 0,2 1 0 0 0,-2-1 1 0 0,1 1-1 0 0,0 0 0 0 0,-1 0 0 0 0,-7 0 0 0 0,10 1-82 0 0,0 1 0 0 0,1-1 0 0 0,-1 0 0 0 0,1 1 0 0 0,-1-1 0 0 0,0 0 0 0 0,1 1 0 0 0,-1 0 0 0 0,1 0-1 0 0,-1 0 1 0 0,1-1 0 0 0,-3 4 0 0 0,4-4-257 0 0,-2 2 0 0 0,1-1 0 0 0,0 0 0 0 0,0 1 0 0 0,0 0 0 0 0,1-1 0 0 0,-1 1-1 0 0,0-1 1 0 0,0 1 0 0 0,1 0 0 0 0,-1-1 0 0 0,1 1 0 0 0,-1-1 0 0 0,1 1 0 0 0,0 4 0 0 0,-1 0-3708 0 0,1-1-2622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3545 0 0,'0'0'16569'0'0,"4"1"-15157"0"0,-6 2-560 0 0,-1 4-526 0 0,3-7-325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0,0 0-1 0 0,0 0 1 0 0,0 0 0 0 0,0 0-1 0 0,0 0 1 0 0,0 0 0 0 0,0 0-1 0 0,-1-4-2197 0 0,1 1-4413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6289 0 0,'0'0'13000'0'0,"3"-3"-12774"0"0,9-12 47 0 0,-9 12-116 0 0,-1 1 0 0 0,1 0 0 0 0,-1 0 0 0 0,1 0 0 0 0,0 1 0 0 0,0-1 0 0 0,-1 1 0 0 0,1 0 0 0 0,0 0 0 0 0,-1 0 0 0 0,1 0 0 0 0,1 1 0 0 0,5 0 0 0 0,-5-1-18 0 0,-2 1-87 0 0,1-1 1 0 0,0 1 0 0 0,0 0-1 0 0,-1 0 1 0 0,1 1-1 0 0,0-1 1 0 0,0 1 0 0 0,-1-1-1 0 0,1 1 1 0 0,0 0-1 0 0,4 3 1 0 0,-3-2-22 0 0,0 2 1 0 0,-1-2-1 0 0,0 1 1 0 0,0 0-1 0 0,1 1 0 0 0,4 7 1 0 0,-7-8-9 0 0,1-1 0 0 0,0 2 0 0 0,-1-1 1 0 0,1 0-1 0 0,-1 0 0 0 0,0 1 0 0 0,0-1 1 0 0,-1 1-1 0 0,1 0 0 0 0,0-1 0 0 0,0 1 1 0 0,-1-1-1 0 0,0 1 0 0 0,0-1 0 0 0,0 1 1 0 0,0 4-1 0 0,-1 3 35 0 0,-1-1 0 0 0,0 1 0 0 0,0 0 0 0 0,-4 11 0 0 0,0 6 4 0 0,-1 5-23 0 0,-11 36-35 0 0,12-46 6 0 0,5-19-9 0 0,0 1-1 0 0,0-1 1 0 0,0 0 0 0 0,-1 0 0 0 0,-2 7 0 0 0,2 0 352 0 0,-1-2-1687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11474 0 0,'0'0'11894'0'0,"8"-2"-11780"0"0,-1 0-112 0 0,50-8-101 0 0,-30 10-3307 0 0,-17 0-4453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5009 0 0,'0'0'13898'0'0,"-3"6"-13718"0"0,-2 2-8 0 0,2-1 1 0 0,0 0-1 0 0,-1 0 1 0 0,2 1 0 0 0,-1 0-1 0 0,1-1 1 0 0,0 2-1 0 0,0-1 1 0 0,-1 16-1 0 0,3-23-119 0 0,0 1-1 0 0,0 0 0 0 0,0 0 0 0 0,1-1 0 0 0,-1 2 0 0 0,0-2 1 0 0,1 1-1 0 0,0 0 0 0 0,-1-1 0 0 0,0 2 0 0 0,1-2 0 0 0,0 1 1 0 0,-1-1-1 0 0,1 1 0 0 0,1 0 0 0 0,-2-2 0 0 0,1 2 0 0 0,1 0 0 0 0,-2-2 1 0 0,2 2-1 0 0,-1-1 0 0 0,0 0 0 0 0,0 0 0 0 0,1 0 0 0 0,-1 0 1 0 0,3 1-1 0 0,5 1 95 0 0,-1 1 1 0 0,2-2-1 0 0,10 1 1 0 0,-12-2-94 0 0,0 1 0 0 0,0 0 0 0 0,0 0 0 0 0,12 6 0 0 0,-19-8-45 0 0,0 0-1 0 0,0 1 1 0 0,0 0 0 0 0,0 0 0 0 0,0 0-1 0 0,0-1 1 0 0,-1 1 0 0 0,1 0-1 0 0,1 0 1 0 0,-2 0 0 0 0,1 0 0 0 0,0 0-1 0 0,-1 1 1 0 0,1-2 0 0 0,0 3-1 0 0,-1-2 9 0 0,0-1 0 0 0,1 1 0 0 0,-1 0 0 0 0,0 0 0 0 0,0 0 0 0 0,0-1 0 0 0,0 1-1 0 0,0 0 1 0 0,0 0 0 0 0,0 0 0 0 0,0-1 0 0 0,0 1 0 0 0,0 0 0 0 0,-1 0 0 0 0,1 0-1 0 0,0-1 1 0 0,-1 1 0 0 0,1 0 0 0 0,0 0 0 0 0,0 0 0 0 0,-1 0 0 0 0,1-1 0 0 0,-1 0 0 0 0,1 1-1 0 0,-1 0 1 0 0,1 0 0 0 0,-1 0 0 0 0,-14 17 245 0 0,12-14-187 0 0,0 0 0 0 0,0 0 1 0 0,0 0-1 0 0,-1-1 0 0 0,1 1 1 0 0,-1-1-1 0 0,-8 5 0 0 0,8-5-59 0 0,0-2 0 0 0,-1 1 0 0 0,1 0 0 0 0,-1-2 0 0 0,1 1 1 0 0,0 0-1 0 0,-1 0 0 0 0,1-1 0 0 0,0 0 0 0 0,-1 0 0 0 0,1-1 0 0 0,-1 1 0 0 0,-6-3 0 0 0,8 2-690 0 0,-1-1 1 0 0,1 1 0 0 0,0-1-1 0 0,-1 0 1 0 0,0 0-1 0 0,1 0 1 0 0,1-1 0 0 0,-1 1-1 0 0,-6-7 1 0 0,3-3-7928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5497 0 0,'0'0'17900'0'0,"6"0"-17341"0"0,47 1 610 0 0,-39-3-1094 0 0,16-4-1 0 0,-12 2-4029 0 0,-14 2 2139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42 232 0 0,'0'0'14633'0'0,"0"-2"-13401"0"0,0 2-941 0 0,0 0 0 0 0,0-1 1 0 0,0 1-1 0 0,0 0 0 0 0,0 0 1 0 0,0 0-1 0 0,0-1 0 0 0,0 1 0 0 0,0 0 1 0 0,0-1-1 0 0,0 1 0 0 0,0-1 1 0 0,0 1-1 0 0,0 0 0 0 0,0-1 1 0 0,0 1-1 0 0,-1 0 0 0 0,1 0 0 0 0,0 0 1 0 0,0 0-1 0 0,0-1 0 0 0,0 1 1 0 0,0 0-1 0 0,0-1 0 0 0,0 1 1 0 0,-1 0-1 0 0,1 0 0 0 0,0-1 0 0 0,-1 1 1 0 0,-3-4-324 0 0,2 3 106 0 0,0-2-1 0 0,0 2 1 0 0,0 0 0 0 0,0-1-1 0 0,-1 1 1 0 0,1 0 0 0 0,-1 0-1 0 0,1 0 1 0 0,-1 0-1 0 0,1 1 1 0 0,-1-1 0 0 0,-3 1-1 0 0,-2-1 45 0 0,-1 0 0 0 0,-12 2 0 0 0,16 0-108 0 0,0 0-1 0 0,0 0 1 0 0,0 2-1 0 0,0-2 1 0 0,1 2 0 0 0,-2-1-1 0 0,-7 6 1 0 0,5-2-17 0 0,0 1 1 0 0,0 0-1 0 0,-10 12 1 0 0,3-3 5 0 0,2 2-1 0 0,-1 0 1 0 0,2 2 0 0 0,-21 41 0 0 0,27-51-2 0 0,-2 10 12 0 0,0 4-5 0 0,-5 20 0 0 0,1 15-14 0 0,9-35-24 0 0,1-2 0 0 0,1 1-1 0 0,2 40 1 0 0,7-14-22 0 0,-5-40 43 0 0,-1 0 0 0 0,0-1 1 0 0,1 0-1 0 0,0 0 0 0 0,1 0 1 0 0,-1 0-1 0 0,2-1 0 0 0,-2 1 0 0 0,2-1 1 0 0,6 8-1 0 0,-6-8-3 0 0,2 0 1 0 0,-1-1 0 0 0,0 0-1 0 0,2 0 1 0 0,-2-1 0 0 0,1 0-1 0 0,1-1 1 0 0,8 5 0 0 0,6 2-110 0 0,35 9 1 0 0,-43-16 102 0 0,1 0 0 0 0,-1-1-1 0 0,1-1 1 0 0,-1 0 0 0 0,1-1-1 0 0,22-3 1 0 0,-29 1 35 0 0,1-2-1 0 0,0 1 1 0 0,0-2 0 0 0,14-8-1 0 0,32-23-91 0 0,-44 27 15 0 0,-2 2 62 0 0,-1-1 0 0 0,0 1 0 0 0,-1-2 1 0 0,1 1-1 0 0,-1-2 0 0 0,0 1 0 0 0,0-1 0 0 0,-1 0 0 0 0,9-18 0 0 0,-6 10 47 0 0,2-3 108 0 0,0-1-1 0 0,15-40 1 0 0,-12 4 399 0 0,-13 47-452 0 0,1-5 44 0 0,0-1 0 0 0,-1 1 0 0 0,0-25 0 0 0,-1 25-52 0 0,0-8 59 0 0,0 1 159 0 0,-2-32-1 0 0,0 44-210 0 0,0 1 0 0 0,-1 0 0 0 0,0-1 0 0 0,-5-12 0 0 0,2 8-22 0 0,-2 1 0 0 0,-8-13 0 0 0,15 24-68 0 0,-4-6-20 0 0,0 0 0 0 0,0 0-1 0 0,-1 2 1 0 0,-1-1 0 0 0,-9-9 0 0 0,12 13-58 0 0,0 1 0 0 0,0-1-1 0 0,0 0 1 0 0,0 2 0 0 0,0-2 0 0 0,0 2-1 0 0,-1-1 1 0 0,1 0 0 0 0,0 2 0 0 0,-1-1-1 0 0,-7 0 1 0 0,-3 2-1241 0 0,0 0 1 0 0,-22 7-1 0 0,5-2-8816 0 0,24-4-445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362 105 1592 0 0,'0'0'14882'0'0,"-5"-6"-13684"0"0,-15-18-105 0 0,9 10 1081 0 0,3 5-463 0 0,-7-6-50 0 0,12 12-1545 0 0,1 0 1 0 0,-1 0-1 0 0,0 1 0 0 0,0-1 1 0 0,0 1-1 0 0,-4-3 0 0 0,0 2-20 0 0,1 0 0 0 0,0 1-1 0 0,-1 0 1 0 0,0 0 0 0 0,0 0-1 0 0,1 2 1 0 0,-1-1-1 0 0,0 0 1 0 0,-7 1 0 0 0,4 2-58 0 0,2-1 0 0 0,-2 1 0 0 0,1 0 0 0 0,0 1 0 0 0,0 1 0 0 0,-10 5 0 0 0,13-6-55 0 0,-1 1-1 0 0,1 0 0 0 0,0 1 0 0 0,1-1 1 0 0,0 2-1 0 0,-1-1 0 0 0,1 0 1 0 0,0 1-1 0 0,1 0 0 0 0,-1 1 0 0 0,1-1 1 0 0,0 1-1 0 0,-6 14 0 0 0,4-9-16 0 0,-2 11-4 0 0,-5 15 1 0 0,10-28 28 0 0,-1 1-1 0 0,1 0 1 0 0,0 0 0 0 0,1 1-1 0 0,-2 12 1 0 0,1 11-14 0 0,0 27-26 0 0,2-48 22 0 0,2 0 1 0 0,-1 0-1 0 0,1 0 1 0 0,1 0-1 0 0,0 0 1 0 0,1-1-1 0 0,4 15 1 0 0,1-4-56 0 0,-4-12-20 0 0,1 0-1 0 0,9 20 0 0 0,-7-21 42 0 0,0-1-1 0 0,0 1 0 0 0,1-2 0 0 0,-1 0 0 0 0,2 0 0 0 0,0 0 0 0 0,-1-2 1 0 0,1 1-1 0 0,19 10 0 0 0,-8-6 18 0 0,1-2 0 0 0,1 0 1 0 0,40 10-1 0 0,-44-17 22 0 0,-1 0 1 0 0,1-1-1 0 0,-1-1 0 0 0,26-2 1 0 0,-32-1 12 0 0,0 0 0 0 0,0-2 1 0 0,0 1-1 0 0,12-6 0 0 0,-11 4 28 0 0,-3 1 8 0 0,0-1 1 0 0,-1 0-1 0 0,1 0 1 0 0,-1-1-1 0 0,0 0 1 0 0,0-1-1 0 0,10-11 1 0 0,2-5 121 0 0,21-33-1 0 0,-37 49-98 0 0,1 0 1 0 0,-2 0-1 0 0,7-16 0 0 0,0 0 118 0 0,5-21 176 0 0,-13 39-279 0 0,0-1 0 0 0,-1 2 0 0 0,2-12-1 0 0,1 0 70 0 0,-1 2-26 0 0,-1 0 1 0 0,0 0 0 0 0,-2 0 0 0 0,0-27 0 0 0,0 26-57 0 0,0 10-18 0 0,0 0 0 0 0,0-1 1 0 0,0 1-1 0 0,-1 0 1 0 0,-1-1-1 0 0,2 1 0 0 0,-2 0 1 0 0,-3-10-1 0 0,-10-27 198 0 0,9 27-140 0 0,5 13-85 0 0,0 0 1 0 0,1-1 0 0 0,-1 1 0 0 0,0 0-1 0 0,0 0 1 0 0,-1 0 0 0 0,-1-3-1 0 0,-11-21 106 0 0,-3 4-15 0 0,5 11-67 0 0,1 2 0 0 0,-23-14 0 0 0,16 12-17 0 0,11 6-32 0 0,-1 0-1 0 0,1 1 1 0 0,-1 0 0 0 0,1 1-1 0 0,-1 0 1 0 0,0 0 0 0 0,-16-1-1 0 0,13 3-61 0 0,1-1 0 0 0,-2 2 0 0 0,1 1 0 0 0,0 0 1 0 0,-14 3-1 0 0,19-3-142 0 0,0 1 0 0 0,1 0 0 0 0,0 0 1 0 0,-1 1-1 0 0,1 0 0 0 0,0 0 0 0 0,-1 0 1 0 0,1 1-1 0 0,1 0 0 0 0,-1 0 0 0 0,-7 9 1 0 0,-11 20-5459 0 0,15-20-788 0 0,1-6-4071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4897 0 0,'0'0'13430'0'0,"6"-5"-12400"0"0,36-46 1252 0 0,-16 11-1048 0 0,20-24-731 0 0,-26 36-663 0 0,-5 6-2945 0 0,-15 22 2633 0 0,0-1 0 0 0,0 1-1 0 0,0 0 1 0 0,1 0 0 0 0,-1-1 0 0 0,0 1 0 0 0,0 0 0 0 0,0-1-1 0 0,1 1 1 0 0,-1-1 0 0 0,0 1 0 0 0,0-1 0 0 0,0 1 0 0 0,0 0-1 0 0,0 0 1 0 0,0-1 0 0 0,0 1 0 0 0,0-1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0,'0'0'12392'0'0,"7"14"-11804"0"0,20 40-175 0 0,-19-39-162 0 0,0-1-1 0 0,1 0 0 0 0,14 16 1 0 0,1 3-1439 0 0,-20-25-128 0 0,0 0-3332 0 0,1-4-4876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4977 0 0,'0'0'14713'0'0,"2"-1"-14556"0"0,-2 0-2 0 0,8-6-300 0 0,-6 4 2135 0 0,-6 3-309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9058 0 0,'0'0'8674'0'0,"-5"71"-8530"0"0,5-59-80 0 0,0-1-40 0 0,0 2-120 0 0,-2 2-392 0 0,2-5-1705 0 0,0-1-8865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7 308 2401 0 0,'0'0'15119'0'0,"-7"0"-10816"0"0,9-1-3997 0 0,1-2 0 0 0,-1 1 0 0 0,0 0 0 0 0,0-2-1 0 0,0 2 1 0 0,0-1 0 0 0,2-4 0 0 0,0-1 1 0 0,149-208 1603 0 0,-132 186-1901 0 0,-20 28-86 0 0,3-4-474 0 0,0 2 0 0 0,0-1 1 0 0,8-8-1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2849 0 0,'0'0'16119'0'0,"0"0"-16120"0"0,-1 0 0 0 0,1 0-1 0 0,0 0 1 0 0,0 0 0 0 0,0 0 0 0 0,0 0 0 0 0,-1 0-1 0 0,1 0 1 0 0,0 0 0 0 0,0 1 0 0 0,0-1 0 0 0,0 0-1 0 0,-1 0 1 0 0,1 0 0 0 0,0 0 0 0 0,0 0 0 0 0,0 0-1 0 0,0 0 1 0 0,0 1 0 0 0,0-1 0 0 0,0 0 0 0 0,0 0-1 0 0,0 0 1 0 0,0 0 0 0 0,0 0 0 0 0,0 0 0 0 0,0 0-1 0 0,0 0 1 0 0,0 0 0 0 0,0 1 0 0 0,-1-1 0 0 0,1 0-1 0 0,0 0 1 0 0,0 0 0 0 0,0 1 0 0 0,0-1 0 0 0,0 0-1 0 0,0 0 1 0 0,0 1 0 0 0,28 42 1849 0 0,-9-16-1133 0 0,-8-7-593 0 0,0 0 1 0 0,14 32-1 0 0,-2 16-3656 0 0,-19-57 1631 0 0,2 6-4687 0 0,-4-7-3233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2937 0 0,'0'0'17597'0'0,"1"-9"-16968"0"0,5-24-55 0 0,-6 31-516 0 0,1 1 1 0 0,-1 1 0 0 0,0-1 0 0 0,0 0 0 0 0,0 0 0 0 0,1 0 0 0 0,-1 0-1 0 0,0 0 1 0 0,0 0 0 0 0,1 0 0 0 0,-1 1 0 0 0,1-1 0 0 0,-1 0-1 0 0,1 0 1 0 0,-1 0 0 0 0,1 1 0 0 0,-1 0 0 0 0,1-1 0 0 0,0 0 0 0 0,-1 0-1 0 0,1 1 1 0 0,1-1 0 0 0,1-2 277 0 0,-3 2-337 0 0,1 1 1 0 0,0 0-1 0 0,-1 0 0 0 0,0 0 0 0 0,1 0 0 0 0,-1-1 0 0 0,1 1 1 0 0,0 0-1 0 0,-1 0 0 0 0,0 0 0 0 0,1-1 0 0 0,-1 1 0 0 0,1 0 0 0 0,-1 0 1 0 0,1 0-1 0 0,-1 0 0 0 0,1 1 0 0 0,0-1 0 0 0,-1 0 0 0 0,0 0 0 0 0,1 0 1 0 0,0 1-1 0 0,-1-1 0 0 0,1 0 0 0 0,-1 0 0 0 0,0 0 0 0 0,1 0 0 0 0,-1 1 1 0 0,1-1-1 0 0,-1 1 0 0 0,0-1 0 0 0,0 1 0 0 0,1 0 0 0 0,-1-1 0 0 0,1 0 1 0 0,-1 0-1 0 0,1 1 0 0 0,-1 0 0 0 0,0-1 0 0 0,0 1 0 0 0,0 0 1 0 0,0-1-1 0 0,0 0 0 0 0,1 1 0 0 0,-1 0 0 0 0,0 0 0 0 0,0-1 0 0 0,0 1 1 0 0,0 0-1 0 0,1 12-23 0 0,-1-1 0 0 0,-1 1 0 0 0,0-1 0 0 0,0 0 0 0 0,-1 0 0 0 0,-6 23 0 0 0,8-32 17 0 0,-1 1-1 0 0,0-1 1 0 0,1 0 0 0 0,0 1 0 0 0,0-1 0 0 0,-1 0 0 0 0,2 1 0 0 0,-1-1 0 0 0,0 6 0 0 0,1-8 11 0 0,0 0-1 0 0,-1 0 1 0 0,0 0 0 0 0,1-1 0 0 0,0 2-1 0 0,0-1 1 0 0,-1-1 0 0 0,1 1 0 0 0,0-1-1 0 0,0 1 1 0 0,-1 0 0 0 0,1-1-1 0 0,0 1 1 0 0,-1 0 0 0 0,2-1 0 0 0,0 0-1 0 0,16 7 79 0 0,-10-6-300 0 0,0 1 0 0 0,0 0 0 0 0,11 6 0 0 0,-3 3-6845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817 199 0 0 0,'0'0'10865'0'0,"0"-4"-9906"0"0,0-36 6789 0 0,-1 36-7124 0 0,-1-2-1 0 0,0 1 1 0 0,-3-6-1 0 0,2 6-518 0 0,0 0-1 0 0,0 1 1 0 0,0 0-1 0 0,-1 0 1 0 0,1 0-1 0 0,-1 0 1 0 0,0 0-1 0 0,0 0 1 0 0,-6-4 0 0 0,-20-13-44 0 0,18 14-10 0 0,0 1 1 0 0,-1-1-1 0 0,-21-5 1 0 0,-41-7 110 0 0,52 14-154 0 0,5 2-74 0 0,1 1 0 0 0,-27 1 0 0 0,31 1 32 0 0,-15 2-66 0 0,0 2 0 0 0,1 1-1 0 0,-1 1 1 0 0,-28 12 0 0 0,51-17 72 0 0,-3 2-53 0 0,-2 0 0 0 0,1 1 0 0 0,1 0 1 0 0,-1 1-1 0 0,1 1 0 0 0,-1 0 0 0 0,1-1 0 0 0,-8 10 1 0 0,-51 59-422 0 0,61-68 488 0 0,0 0 6 0 0,1 0 0 0 0,0 0 0 0 0,-7 12 0 0 0,1-1-21 0 0,7-12 2 0 0,1 0 0 0 0,0 0 0 0 0,0 0 0 0 0,-4 11 0 0 0,0-1-7 0 0,-2 10 4 0 0,-5 23-10 0 0,8-32 24 0 0,4-11 12 0 0,1 2 0 0 0,-2-2 0 0 0,1 9 0 0 0,-17 68-44 0 0,12-37 36 0 0,1-1 0 0 0,-1 48 0 0 0,5-66 1 0 0,1 0 0 0 0,2 0 0 0 0,-1 0 0 0 0,3 0 0 0 0,5 30 0 0 0,-5-44 4 0 0,0 0-1 0 0,2 0 1 0 0,-1-1 0 0 0,1 0-1 0 0,0 0 1 0 0,1 0 0 0 0,9 13-1 0 0,5 3 102 0 0,30 32-1 0 0,-37-45-40 0 0,1-1 0 0 0,1-1-1 0 0,0-1 1 0 0,1-1 0 0 0,21 11-1 0 0,-26-15-18 0 0,1-1-1 0 0,0 0 1 0 0,1-2 0 0 0,-1 0-1 0 0,1-1 1 0 0,-1 0 0 0 0,19 0-1 0 0,0-3 33 0 0,59-12-1 0 0,-67 7-88 0 0,0 0 0 0 0,1-2 0 0 0,-2-1 0 0 0,36-21-1 0 0,-43 20 19 0 0,0-1-1 0 0,-1 0 1 0 0,19-22-1 0 0,-19 18 2 0 0,35-38 5 0 0,-5 1 54 0 0,-19 22-31 0 0,-5 6 33 0 0,-1-2-1 0 0,-1 1 1 0 0,-1-3 0 0 0,-1 0 0 0 0,26-59 0 0 0,-29 50 190 0 0,12-46 1 0 0,-22 73-225 0 0,1-6 47 0 0,2-18 0 0 0,-5 28-48 0 0,-1-1 0 0 0,0 0 0 0 0,0 1 0 0 0,0 0 0 0 0,-1-2 1 0 0,1 2-1 0 0,-1 0 0 0 0,-1-1 0 0 0,1 1 0 0 0,-3-11 1 0 0,-12-14 13 0 0,10 19-20 0 0,1 0 0 0 0,-13-19 0 0 0,8 14 24 0 0,7 13-8 0 0,0-1 0 0 0,0 1 1 0 0,-1 0-1 0 0,1 0 0 0 0,-1 0 1 0 0,1 1-1 0 0,-1-1 1 0 0,0 0-1 0 0,0 2 0 0 0,-1-1 1 0 0,1 0-1 0 0,0 1 0 0 0,-1 0 1 0 0,-6-2-1 0 0,3 1-729 0 0,-1 2 0 0 0,-12-3 0 0 0,-18 3-8893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0 0 0,'-2'-3'460'0'0,"-4"-8"55"0"0,0 4 5914 0 0,6 7-6338 0 0,-1-1-1 0 0,1 1 1 0 0,-1 0 0 0 0,1 0-1 0 0,0 0 1 0 0,-1 0-1 0 0,1 0 1 0 0,-1 1 0 0 0,1-1-1 0 0,-1 0 1 0 0,1 0-1 0 0,0 0 1 0 0,0 0 0 0 0,-1 1-1 0 0,1-1 1 0 0,-1 0-1 0 0,1 0 1 0 0,-1 0 0 0 0,1 1-1 0 0,-4 2-776 0 0,0 1 8163 0 0,3 7-4856 0 0,2 14-3313 0 0,-1-16 1744 0 0,3 99 1453 0 0,1-52-1795 0 0,-3 88 235 0 0,4 3-552 0 0,-1-1-80 0 0,-5-35-337 0 0,6-47 108 0 0,-5-40 48 0 0,0-22-63 0 0,0-15-539 0 0,0 9-10 0 0,0 2-2187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4777 0 0,'0'0'12104'0'0,"20"1"-7890"0"0,78 5-296 0 0,-83-5-3811 0 0,-14-1-75 0 0,0-2 122 0 0,-1 1-145 0 0,0 1 1 0 0,0 0 0 0 0,0 0-1 0 0,0 0 1 0 0,0 0 0 0 0,0 0-1 0 0,0-1 1 0 0,0 1-1 0 0,0 0 1 0 0,0 0 0 0 0,0 0-1 0 0,0 0 1 0 0,0 0 0 0 0,0 0-1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0,0 0 1 0 0,0 0 0 0 0,0 0-1 0 0,0 0 1 0 0,0 0 0 0 0,0 0-1 0 0,0 0 1 0 0,-1 0 0 0 0,1 0-1 0 0,0 0 1 0 0,0 0 0 0 0,0 0-1 0 0,0 0 1 0 0,0 0 0 0 0,-1 0-1 0 0,1 0 5 0 0,0 0-8 0 0,0-1-8 0 0,0 1-16 0 0,-4-14 30 0 0,1 1-8 0 0,-3-8 38 0 0,-3-23 0 0 0,5 20-29 0 0,3 19-9 0 0,-1-2 0 0 0,1 2 0 0 0,1-2 0 0 0,-2-5 1 0 0,-1-23 475 0 0,4 37-474 0 0,0-1-1 0 0,0 0 1 0 0,1 1 0 0 0,-1-2 0 0 0,1 1 0 0 0,-1 0 0 0 0,0 0 0 0 0,1 0 0 0 0,-1-1-1 0 0,1 1 1 0 0,1 1 0 0 0,-3-2-4 0 0,12 4-2 0 0,1 0 0 0 0,-1-2-1 0 0,0 1 1 0 0,1-2 0 0 0,-1 0 0 0 0,20-1 0 0 0,-25 0-266 0 0,-10 1-5097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2328 0 0,'0'0'5940'0'0,"-2"-2"-5315"0"0,1 1-403 0 0,1 1-100 0 0,0-1 0 0 0,-1 1 0 0 0,0-1 0 0 0,1 0 0 0 0,0 1 0 0 0,-1-1-1 0 0,0 1 1 0 0,0 0 0 0 0,1 0 0 0 0,-1-1 0 0 0,0 1 0 0 0,-1-1 0 0 0,9 11 62 0 0,9 10 524 0 0,-5-8-148 0 0,-7-8-352 0 0,0 0 0 0 0,1 1 0 0 0,0-1 0 0 0,6 4 0 0 0,5 0 300 0 0,37 13 1 0 0,-9-5-66 0 0,6 4 1 0 0,-20-9-240 0 0,31 18 1 0 0,-18-6-129 0 0,29 18 12 0 0,21 15 14 0 0,-70-40-53 0 0,69 43 55 0 0,-70-45-46 0 0,2-3-1 0 0,27 10 1 0 0,49 23 232 0 0,-1 1-215 0 0,-32-21 567 0 0,125 68 0 0 0,-159-73-509 0 0,181 98 601 0 0,-155-85 790 0 0,-14-7-1174 0 0,34 13 98 0 0,45 32 35 0 0,-52-20-462 0 0,-45-30-5 0 0,57 32 0 0 0,-70-46 2 0 0,0 1 1 0 0,24 18-1 0 0,-25-16 12 0 0,1-1 1 0 0,-1-1-1 0 0,1 0 1 0 0,15 5-1 0 0,-24-11-23 0 0,11 6-24 0 0,46 20-78 0 0,-56-24 107 0 0,2 1 26 0 0,-1 0-1 0 0,7 6 1 0 0,-1-5-29 0 0,-12-5-6 0 0,-1 0 0 0 0,2 0 0 0 0,-2 0-1 0 0,2 0 1 0 0,-1 0 0 0 0,-1 1 0 0 0,1-1-1 0 0,1 1 1 0 0,-2 0 0 0 0,1-1 0 0 0,0 1-1 0 0,0-1 1 0 0,0 1 0 0 0,0 0 0 0 0,1 1-1 0 0,6 3 36 0 0,0 0-2 0 0,9 9 101 0 0,-3-6-40 0 0,-2 0-73 0 0,-10-7-11 0 0,0 0 1 0 0,0 1-1 0 0,1-2 0 0 0,-2 2 0 0 0,1 0 0 0 0,0-1 1 0 0,0 1-1 0 0,2 3 0 0 0,-2-4-6 0 0,-1 1 0 0 0,0-1-1 0 0,0 0 1 0 0,1 0 0 0 0,-1 0-1 0 0,1 0 1 0 0,-1 0 0 0 0,1-1-1 0 0,3 2 1 0 0,7 5 15 0 0,41 26 242 0 0,-50-31-252 0 0,-2-2-1 0 0,1 2 0 0 0,0-1 0 0 0,-1 0 0 0 0,1 0 1 0 0,1 0-1 0 0,2 1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1186 0 0 0,'0'0'13670'0'0,"12"-7"-11743"0"0,-2 0-1347 0 0,19-10 0 0 0,4-2-80 0 0,-1-4-14 0 0,10-8-155 0 0,91-49 0 0 0,-19 20-300 0 0,-98 51-28 0 0,49-24 35 0 0,36-22 0 0 0,-23 14 28 0 0,7-13 22 0 0,29-17-160 0 0,-100 63 53 0 0,15-7-1 0 0,6-2-35 0 0,10-4 14 0 0,3-1 46 0 0,33-18-33 0 0,-44 21 34 0 0,10-8 2 0 0,10-3-11 0 0,-6 3 6 0 0,11-5-37 0 0,78-28 0 0 0,-134 57 21 0 0,42-14-69 0 0,22-11-12 0 0,-49 19 11 0 0,10-5 57 0 0,37-24-1 0 0,-7 2 95 0 0,-39 24-88 0 0,44-21 197 0 0,-20 16 8 0 0,-42 15-192 0 0,56-11 60 0 0,-31 9-73 0 0,-16 0 32 0 0,0 0 0 0 0,20-9-1 0 0,-8 2 43 0 0,-11 6 27 0 0,-1-2 0 0 0,1 1-1 0 0,16-13 1 0 0,-24 14-76 0 0,0 1 1 0 0,0 0-1 0 0,0 1 0 0 0,0-1 1 0 0,9-1-1 0 0,-5 1-25 0 0,-1 0 0 0 0,13-9 0 0 0,-19 11 21 0 0,4-2-459 0 0,11-7 1075 0 0,-8 8-7085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99 0 0 0,'0'0'6451'0'0,"3"-8"-5552"0"0,0-2-498 0 0,-1 4 320 0 0,0 2 1 0 0,-1-2 0 0 0,6-9 0 0 0,-2 2 5269 0 0,-5 12-5869 0 0,0 1 0 0 0,0-1 0 0 0,0 1-1 0 0,0-1 1 0 0,0 1 0 0 0,0 0 0 0 0,0-1 0 0 0,0 1 0 0 0,0-1-1 0 0,-1 1 1 0 0,1-1 0 0 0,0 1 0 0 0,0 0 0 0 0,-1-1 0 0 0,1 1 0 0 0,0 0-1 0 0,0 0 1 0 0,0-1 0 0 0,0 1 0 0 0,-1 0 0 0 0,1-1 0 0 0,0 1-1 0 0,-1 0 1 0 0,1-1 0 0 0,-1 1 0 0 0,1 0 0 0 0,0 0 0 0 0,0-1-1 0 0,0 1 1 0 0,-1 0 0 0 0,1 0 0 0 0,-1 0 0 0 0,0 0-154 0 0,-1-1 0 0 0,1 1 1 0 0,0-1-1 0 0,0 1 0 0 0,-1-1 1 0 0,1 1-1 0 0,-1 0 0 0 0,1 0 0 0 0,-1 0 1 0 0,2 0-1 0 0,-2 0 0 0 0,1 0 1 0 0,-1 0-1 0 0,1 1 0 0 0,-1-1 1 0 0,2 1-1 0 0,-2 0 0 0 0,1-1 1 0 0,-1 0-1 0 0,2 1 0 0 0,-2 0 0 0 0,1 0 1 0 0,0 0-1 0 0,-1 0 0 0 0,2 0 1 0 0,-1 0-1 0 0,0 0 0 0 0,0 0 1 0 0,-1 2-1 0 0,-2 3-12 0 0,0-1 0 0 0,1 0-1 0 0,-1 1 1 0 0,1 0 0 0 0,0-1 0 0 0,0 2 0 0 0,1-1 0 0 0,-4 11-1 0 0,6-17 45 0 0,-1 6-36 0 0,-1-1 1 0 0,1 1-1 0 0,0-1 1 0 0,0 1-1 0 0,1 0 1 0 0,-1-1-1 0 0,1 1 1 0 0,1 11-1 0 0,0-13 20 0 0,1 1 0 0 0,0 0 0 0 0,0-1 0 0 0,0 1 0 0 0,1-1 0 0 0,-1 1 0 0 0,1-1 0 0 0,5 5 0 0 0,-6-5-1 0 0,0-2 14 0 0,0 0-1 0 0,0 1 1 0 0,0-1 0 0 0,1 0-1 0 0,-1-1 1 0 0,1 1 0 0 0,-1 0-1 0 0,1-1 1 0 0,-1 1 0 0 0,1-1 0 0 0,4 2-1 0 0,0-2 68 0 0,-1 1 0 0 0,1-1 0 0 0,11 0 0 0 0,-16-1 2 0 0,-1 0 0 0 0,1-1 0 0 0,-1 1 0 0 0,0-1 0 0 0,1 0 0 0 0,-1 1 0 0 0,1-1 0 0 0,-1 1 0 0 0,0-1 1 0 0,0-1-1 0 0,1 1 0 0 0,-1 1 0 0 0,0-1 0 0 0,1-1 0 0 0,0-1 0 0 0,16-23 520 0 0,-11 16-450 0 0,-4 3-44 0 0,0 1 1 0 0,1 0-1 0 0,-1-1 0 0 0,3-11 1 0 0,4-7 139 0 0,-9 22-214 0 0,0 0 0 0 0,0-1 1 0 0,0 2-1 0 0,0-1 1 0 0,0 0-1 0 0,-1-1 0 0 0,0 1 1 0 0,0 0-1 0 0,0 0 1 0 0,0 0-1 0 0,0-1 0 0 0,0 1 1 0 0,0 0-1 0 0,0 0 1 0 0,-1 0-1 0 0,0-1 0 0 0,0 1 1 0 0,1 1-1 0 0,-1-2 1 0 0,-1 1-1 0 0,1 1 0 0 0,0-1 1 0 0,0 0-1 0 0,-4-4 1 0 0,3 3-197 0 0,-1 1 0 0 0,0 0 0 0 0,0-1 0 0 0,-1 1 0 0 0,1 0 0 0 0,0 1 0 0 0,-1-1 0 0 0,0 1 0 0 0,1-1 0 0 0,-1 1 0 0 0,0 0 0 0 0,1 1 0 0 0,-2-1 0 0 0,2 1 0 0 0,-9-1 0 0 0,11 2-104 0 0,0 0 0 0 0,0 1-1 0 0,0-1 1 0 0,1 1-1 0 0,-1-1 1 0 0,-1 0-1 0 0,2 0 1 0 0,-1 1-1 0 0,0-1 1 0 0,1 1-1 0 0,-1 0 1 0 0,0 0 0 0 0,0-1-1 0 0,1 0 1 0 0,-1 1-1 0 0,0 0 1 0 0,1 0-1 0 0,-1 0 1 0 0,1 0-1 0 0,-1 0 1 0 0,1 0-1 0 0,-1 0 1 0 0,1-1 0 0 0,0 1-1 0 0,-1 2 1 0 0,-4 6-4631 0 0,2-4-1952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1728 0 0,'0'0'16148'0'0,"-1"-4"-15813"0"0,0 2-246 0 0,1 1-56 0 0,-1 0 0 0 0,1 0 0 0 0,-1-1-1 0 0,1 1 1 0 0,0 0 0 0 0,0 0 0 0 0,-1-1 0 0 0,1 1-1 0 0,0 0 1 0 0,0 0 0 0 0,0-1 0 0 0,0 1 0 0 0,0 0-1 0 0,1 0 1 0 0,-1-1 0 0 0,0 1 0 0 0,1-2 0 0 0,1 0 28 0 0,0 1 0 0 0,0 0 0 0 0,0 0 0 0 0,0 0 0 0 0,0 0 0 0 0,0 0 0 0 0,1 0 0 0 0,-1 0 0 0 0,1 1 0 0 0,-1-1 0 0 0,1 1 0 0 0,-1 0 0 0 0,1 0 0 0 0,0 0 0 0 0,0 0 0 0 0,-1 1 1 0 0,1-1-1 0 0,0 1 0 0 0,0 0 0 0 0,0-1 0 0 0,0 2 0 0 0,0-1 0 0 0,-1 0 0 0 0,1 0 0 0 0,0 1 0 0 0,0 0 0 0 0,0 0 0 0 0,-1 0 0 0 0,1 0 0 0 0,0 0 0 0 0,-1 0 0 0 0,1 1 0 0 0,-1-1 0 0 0,0 1 0 0 0,1 0 0 0 0,-1 0 0 0 0,0 0 0 0 0,0 0 1 0 0,3 4-1 0 0,-2-3-13 0 0,-1 1 0 0 0,0 0 0 0 0,0 0 0 0 0,0 0 1 0 0,-1 0-1 0 0,1 0 0 0 0,-1 0 0 0 0,0 0 1 0 0,0 1-1 0 0,0-1 0 0 0,-1 0 0 0 0,1 1 1 0 0,-1-1-1 0 0,0 1 0 0 0,0-1 0 0 0,0 1 1 0 0,-1-1-1 0 0,0 0 0 0 0,1 1 0 0 0,-2-1 0 0 0,1 0 1 0 0,0 0-1 0 0,-3 5 0 0 0,-21 77 347 0 0,23-77-392 0 0,0 1 0 0 0,0-1 1 0 0,1 0-1 0 0,0 1 0 0 0,0-1 0 0 0,2 16 1 0 0,-1-11-143 0 0,0-13 50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4977 0 0,'0'0'14713'0'0,"1"-1"-14556"0"0,-1 0-2 0 0,6-5-300 0 0,-4 4 2135 0 0,-5 2-309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1728 0 0,'0'0'16148'0'0,"-1"-3"-15813"0"0,0 1-246 0 0,1 2-56 0 0,-1-1 0 0 0,1 0 0 0 0,0-1-1 0 0,0 2 1 0 0,0-1 0 0 0,0 0 0 0 0,-1-1 0 0 0,1 2-1 0 0,0-1 1 0 0,0 0 0 0 0,0-1 0 0 0,0 2 0 0 0,0-1-1 0 0,1 0 1 0 0,-1-1 0 0 0,0 2 0 0 0,0-3 0 0 0,2 1 28 0 0,-1 0 0 0 0,1 1 0 0 0,-1-1 0 0 0,1 0 0 0 0,-1 1 0 0 0,1-1 0 0 0,0 1 0 0 0,-1-1 0 0 0,2 1 0 0 0,-2 0 0 0 0,1 0 0 0 0,0 0 0 0 0,0 0 0 0 0,0 0 0 0 0,0 1 0 0 0,0 0 1 0 0,0-1-1 0 0,0 1 0 0 0,0 0 0 0 0,0-1 0 0 0,1 2 0 0 0,-1-1 0 0 0,-1 0 0 0 0,1 0 0 0 0,1 1 0 0 0,-1-1 0 0 0,0 1 0 0 0,-1 0 0 0 0,2 0 0 0 0,-1 0 0 0 0,-1-1 0 0 0,1 2 0 0 0,0-1 0 0 0,-1 0 0 0 0,2 1 0 0 0,-2 0 0 0 0,0-1 0 0 0,1 1 1 0 0,2 3-1 0 0,-2-3-13 0 0,-1 1 0 0 0,1 0 0 0 0,-1 1 0 0 0,1-1 1 0 0,-2 0-1 0 0,2 0 0 0 0,-1 0 0 0 0,-1 1 1 0 0,1 0-1 0 0,0-1 0 0 0,-1 0 0 0 0,0 1 1 0 0,0-1-1 0 0,0 1 0 0 0,0 0 0 0 0,0 0 1 0 0,0-1-1 0 0,-1 0 0 0 0,1 1 0 0 0,-1-1 0 0 0,0 0 1 0 0,0 1-1 0 0,-2 3 0 0 0,-15 62 347 0 0,16-62-392 0 0,1 1 0 0 0,0-1 1 0 0,0 0-1 0 0,0 1 0 0 0,0 0 0 0 0,2 12 1 0 0,-1-9-143 0 0,0-10 50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11018 0 0,'0'0'12072'0'0,"4"0"-11910"0"0,53-6-41 0 0,-33 7-3740 0 0,-20 1-1164 0 0,3 1-10188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8866 0 0,'0'0'10502'0'0,"-6"6"-10426"0"0,-17 15-6 0 0,22-20-62 0 0,0-1 1 0 0,1 1 0 0 0,0 0-1 0 0,-1-1 1 0 0,0 0 0 0 0,1 1-1 0 0,-1 0 1 0 0,1 0 0 0 0,0-1-1 0 0,-1 1 1 0 0,1-1 0 0 0,-1 1-1 0 0,1 0 1 0 0,0 0 0 0 0,-1 0-1 0 0,1-1 1 0 0,0 1 0 0 0,0 0-1 0 0,0 0 1 0 0,0 0 0 0 0,0 0-1 0 0,0 0 1 0 0,0 0 0 0 0,0 0-1 0 0,0-1 1 0 0,0 1 0 0 0,0 0-1 0 0,0 0 1 0 0,0 0 0 0 0,1 1-1 0 0,0 0 31 0 0,0-1-1 0 0,-1 1 0 0 0,1-1 1 0 0,1 0-1 0 0,-2 1 0 0 0,1-1 1 0 0,1 0-1 0 0,-2 1 1 0 0,2-1-1 0 0,0 1 0 0 0,-1 0 15 0 0,5 2 87 0 0,-1 0 0 0 0,0 1 0 0 0,7 7 0 0 0,-10-10-59 0 0,-1 0 0 0 0,0 0-1 0 0,0 0 1 0 0,0 0 0 0 0,0 0-1 0 0,0 0 1 0 0,0 0-1 0 0,0 1 1 0 0,-1-2 0 0 0,1 2-1 0 0,-1-1 1 0 0,1 1 0 0 0,-1-1-1 0 0,0 0 1 0 0,0 4-1 0 0,0-4-10 0 0,0-2 0 0 0,0 2 0 0 0,0 0 0 0 0,0-2-1 0 0,0 2 1 0 0,-1-1 0 0 0,1 0 0 0 0,-1 0-1 0 0,1 1 1 0 0,0-1 0 0 0,-1 0 0 0 0,0 0 0 0 0,1 1-1 0 0,-1-2 1 0 0,1 1 0 0 0,-1 0 0 0 0,-1 1-1 0 0,0 0 33 0 0,0 0-1 0 0,0-1 0 0 0,0 1 1 0 0,0-1-1 0 0,0 1 0 0 0,0-1 0 0 0,0 0 1 0 0,-3 1-1 0 0,2-1-126 0 0,0 0 1 0 0,-1-1-1 0 0,1 1 1 0 0,0 0-1 0 0,0-1 0 0 0,-1 0 1 0 0,0 0-1 0 0,1 0 1 0 0,0-1-1 0 0,0 0 0 0 0,-6-1 1 0 0,2 0-998 0 0,-7-4-1238 0 0,11 4-2554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8370 0 0,'0'0'14487'0'0,"10"-3"-14127"0"0,32-6-161 0 0,-6-3-73 0 0,-6 4-1031 0 0,-8 6-5542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 3129 0 0,'0'0'18054'0'0,"1"-2"-17368"0"0,-1 2-655 0 0,1-1 0 0 0,-1 1 1 0 0,0 0-1 0 0,0 0 0 0 0,1-1 0 0 0,-1 1 1 0 0,0 0-1 0 0,0 0 0 0 0,0 0 1 0 0,0 0-1 0 0,0-1 0 0 0,0 1 0 0 0,0 0 1 0 0,0-1-1 0 0,1 1 0 0 0,-1-1 1 0 0,0 1-1 0 0,0 0 0 0 0,0-1 0 0 0,0 1 1 0 0,0 0-1 0 0,0 0 0 0 0,0-1 1 0 0,0 1-1 0 0,0 0 0 0 0,0-1 0 0 0,0 1 1 0 0,0-1-1 0 0,0 1 0 0 0,-1 0 1 0 0,1-1-1 0 0,0 1 0 0 0,0 0 0 0 0,0 0 1 0 0,0 0-1 0 0,0 0 0 0 0,0-1 1 0 0,0 1-1 0 0,0 0 0 0 0,-1-1 0 0 0,1 1 1 0 0,0 0-1 0 0,0-1 0 0 0,-1 1 1 0 0,0-1 8 0 0,0 1 0 0 0,0-1 1 0 0,-1 0-1 0 0,1 1 1 0 0,0-1-1 0 0,-1 1 0 0 0,1-1 1 0 0,0 1-1 0 0,0 0 0 0 0,-1 0 1 0 0,-1 0-1 0 0,-1 0-72 0 0,0 0 0 0 0,0 1 1 0 0,0 0-1 0 0,1 1 0 0 0,-2-2 0 0 0,2 2 0 0 0,-1 0 1 0 0,0 0-1 0 0,1 0 0 0 0,0 0 0 0 0,-1 0 0 0 0,1 1 1 0 0,0 0-1 0 0,0-1 0 0 0,-5 8 0 0 0,0-1 7 0 0,2 0-1 0 0,-1 0 1 0 0,1 2-1 0 0,-9 18 1 0 0,14-25 25 0 0,0 0 0 0 0,0 0 0 0 0,0 1 0 0 0,1-1 0 0 0,0 0 0 0 0,-1 1 0 0 0,1-1 0 0 0,0 0-1 0 0,1 7 1 0 0,-1 4 0 0 0,0-12 1 0 0,1 0 1 0 0,0 0 0 0 0,0 0 0 0 0,-1 1 0 0 0,1-1 0 0 0,1 0 0 0 0,-2 0 0 0 0,2 0 0 0 0,-1 0 0 0 0,1-1-1 0 0,-1 1 1 0 0,1 0 0 0 0,2 3 0 0 0,0-2 2 0 0,-1 1 0 0 0,2-1 0 0 0,-2 1-1 0 0,2-1 1 0 0,9 6 0 0 0,-11-7 9 0 0,2-1 0 0 0,-2 0 0 0 0,2-1 0 0 0,-1 1 0 0 0,0 0 0 0 0,1-2 0 0 0,-1 1 0 0 0,0 0 0 0 0,1-1 0 0 0,-1 0 0 0 0,1 0 0 0 0,-1 0 0 0 0,0-1 0 0 0,1 0 0 0 0,-1 1 0 0 0,0-1 0 0 0,0-1 0 0 0,6-2 0 0 0,-4 0 32 0 0,1 1 0 0 0,-1-1 0 0 0,0-1 0 0 0,0 0 0 0 0,0 1 0 0 0,0-2 1 0 0,-1 0-1 0 0,0 1 0 0 0,0-2 0 0 0,7-10 0 0 0,-6 7 43 0 0,1-1 0 0 0,-1-1 0 0 0,5-13 1 0 0,-9 22-63 0 0,-1-1 1 0 0,1 1-1 0 0,-2-1 1 0 0,1 0-1 0 0,0 0 1 0 0,-1 0-1 0 0,1 0 1 0 0,-1 0-1 0 0,1 0 1 0 0,-1 0 0 0 0,0 0-1 0 0,-1 0 1 0 0,1 0-1 0 0,-1 0 1 0 0,0-4-1 0 0,0 5-37 0 0,0 1 0 0 0,-1-2 0 0 0,1 2 0 0 0,-1 0 0 0 0,1-1 0 0 0,0 1 0 0 0,-1 0 0 0 0,0 0 0 0 0,0 0 0 0 0,0 0 0 0 0,-1-1 0 0 0,-27-19-456 0 0,27 20 300 0 0,-1-1-1 0 0,0 1 0 0 0,-1 0 0 0 0,2 1 0 0 0,-2-1 1 0 0,1 1-1 0 0,0 0 0 0 0,-1 0 0 0 0,-7 0 0 0 0,10 1-82 0 0,0 1 0 0 0,1-1 0 0 0,-1 0 0 0 0,1 1 0 0 0,-1-1 0 0 0,0 0 0 0 0,1 1 0 0 0,-1 0 0 0 0,1 0-1 0 0,-1 0 1 0 0,1-1 0 0 0,-3 4 0 0 0,4-4-257 0 0,-2 2 0 0 0,1-1 0 0 0,0 0 0 0 0,0 1 0 0 0,0 0 0 0 0,1-1 0 0 0,-1 1-1 0 0,0-1 1 0 0,0 1 0 0 0,1 0 0 0 0,-1-1 0 0 0,1 1 0 0 0,-1-1 0 0 0,1 1 0 0 0,0 4 0 0 0,-1 0-3708 0 0,1-1-2622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3545 0 0,'0'0'16569'0'0,"4"1"-15157"0"0,-6 2-560 0 0,-1 4-526 0 0,3-7-325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0,0 0-1 0 0,0 0 1 0 0,0 0 0 0 0,0 0-1 0 0,0 0 1 0 0,0 0 0 0 0,0 0-1 0 0,-1-4-2197 0 0,1 1-4413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6289 0 0,'0'0'13000'0'0,"3"-3"-12774"0"0,9-12 47 0 0,-9 12-116 0 0,-1 1 0 0 0,1 0 0 0 0,-1 0 0 0 0,1 0 0 0 0,0 1 0 0 0,0-1 0 0 0,-1 1 0 0 0,1 0 0 0 0,0 0 0 0 0,-1 0 0 0 0,1 0 0 0 0,1 1 0 0 0,5 0 0 0 0,-5-1-18 0 0,-2 1-87 0 0,1-1 1 0 0,0 1 0 0 0,0 0-1 0 0,-1 0 1 0 0,1 1-1 0 0,0-1 1 0 0,0 1 0 0 0,-1-1-1 0 0,1 1 1 0 0,0 0-1 0 0,4 3 1 0 0,-3-2-22 0 0,0 2 1 0 0,-1-2-1 0 0,0 1 1 0 0,0 0-1 0 0,1 1 0 0 0,4 7 1 0 0,-7-8-9 0 0,1-1 0 0 0,0 2 0 0 0,-1-1 1 0 0,1 0-1 0 0,-1 0 0 0 0,0 1 0 0 0,0-1 1 0 0,-1 1-1 0 0,1 0 0 0 0,0-1 0 0 0,0 1 1 0 0,-1-1-1 0 0,0 1 0 0 0,0-1 0 0 0,0 1 1 0 0,0 4-1 0 0,-1 3 35 0 0,-1-1 0 0 0,0 1 0 0 0,0 0 0 0 0,-4 11 0 0 0,0 6 4 0 0,-1 5-23 0 0,-11 36-35 0 0,12-46 6 0 0,5-19-9 0 0,0 1-1 0 0,0-1 1 0 0,0 0 0 0 0,-1 0 0 0 0,-2 7 0 0 0,2 0 352 0 0,-1-2-1687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11474 0 0,'0'0'11894'0'0,"8"-2"-11780"0"0,-1 0-112 0 0,50-8-101 0 0,-30 10-3307 0 0,-17 0-4453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5009 0 0,'0'0'13898'0'0,"-3"6"-13718"0"0,-2 2-8 0 0,2-1 1 0 0,0 0-1 0 0,-1 0 1 0 0,2 1 0 0 0,-1 0-1 0 0,1-1 1 0 0,0 2-1 0 0,0-1 1 0 0,-1 16-1 0 0,3-23-119 0 0,0 1-1 0 0,0 0 0 0 0,0 0 0 0 0,1-1 0 0 0,-1 2 0 0 0,0-2 1 0 0,1 1-1 0 0,0 0 0 0 0,-1-1 0 0 0,0 2 0 0 0,1-2 0 0 0,0 1 1 0 0,-1-1-1 0 0,1 1 0 0 0,1 0 0 0 0,-2-2 0 0 0,1 2 0 0 0,1 0 0 0 0,-2-2 1 0 0,2 2-1 0 0,-1-1 0 0 0,0 0 0 0 0,0 0 0 0 0,1 0 0 0 0,-1 0 1 0 0,3 1-1 0 0,5 1 95 0 0,-1 1 1 0 0,2-2-1 0 0,10 1 1 0 0,-12-2-94 0 0,0 1 0 0 0,0 0 0 0 0,0 0 0 0 0,12 6 0 0 0,-19-8-45 0 0,0 0-1 0 0,0 1 1 0 0,0 0 0 0 0,0 0 0 0 0,0 0-1 0 0,0-1 1 0 0,-1 1 0 0 0,1 0-1 0 0,1 0 1 0 0,-2 0 0 0 0,1 0 0 0 0,0 0-1 0 0,-1 1 1 0 0,1-2 0 0 0,0 3-1 0 0,-1-2 9 0 0,0-1 0 0 0,1 1 0 0 0,-1 0 0 0 0,0 0 0 0 0,0 0 0 0 0,0-1 0 0 0,0 1-1 0 0,0 0 1 0 0,0 0 0 0 0,0 0 0 0 0,0-1 0 0 0,0 1 0 0 0,0 0 0 0 0,-1 0 0 0 0,1 0-1 0 0,0-1 1 0 0,-1 1 0 0 0,1 0 0 0 0,0 0 0 0 0,0 0 0 0 0,-1 0 0 0 0,1-1 0 0 0,-1 0 0 0 0,1 1-1 0 0,-1 0 1 0 0,1 0 0 0 0,-1 0 0 0 0,-14 17 245 0 0,12-14-187 0 0,0 0 0 0 0,0 0 1 0 0,0 0-1 0 0,-1-1 0 0 0,1 1 1 0 0,-1-1-1 0 0,-8 5 0 0 0,8-5-59 0 0,0-2 0 0 0,-1 1 0 0 0,1 0 0 0 0,-1-2 0 0 0,1 1 1 0 0,0 0-1 0 0,-1 0 0 0 0,1-1 0 0 0,0 0 0 0 0,-1 0 0 0 0,1-1 0 0 0,-1 1 0 0 0,-6-3 0 0 0,8 2-690 0 0,-1-1 1 0 0,1 1 0 0 0,0-1-1 0 0,-1 0 1 0 0,0 0-1 0 0,1 0 1 0 0,1-1 0 0 0,-1 1-1 0 0,-6-7 1 0 0,3-3-7928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11018 0 0,'0'0'12072'0'0,"6"-1"-11910"0"0,71-6-41 0 0,-43 8-3740 0 0,-29 2-1164 0 0,4 1-10188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5497 0 0,'0'0'17900'0'0,"6"0"-17341"0"0,47 1 610 0 0,-39-3-1094 0 0,16-4-1 0 0,-12 2-4029 0 0,-14 2 2139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42 232 0 0,'0'0'14633'0'0,"0"-2"-13401"0"0,0 2-941 0 0,0 0 0 0 0,0-1 1 0 0,0 1-1 0 0,0 0 0 0 0,0 0 1 0 0,0 0-1 0 0,0-1 0 0 0,0 1 0 0 0,0 0 1 0 0,0-1-1 0 0,0 1 0 0 0,0-1 1 0 0,0 1-1 0 0,0 0 0 0 0,0-1 1 0 0,0 1-1 0 0,-1 0 0 0 0,1 0 0 0 0,0 0 1 0 0,0 0-1 0 0,0-1 0 0 0,0 1 1 0 0,0 0-1 0 0,0-1 0 0 0,0 1 1 0 0,-1 0-1 0 0,1 0 0 0 0,0-1 0 0 0,-1 1 1 0 0,-3-4-324 0 0,2 3 106 0 0,0-2-1 0 0,0 2 1 0 0,0 0 0 0 0,0-1-1 0 0,-1 1 1 0 0,1 0 0 0 0,-1 0-1 0 0,1 0 1 0 0,-1 0-1 0 0,1 1 1 0 0,-1-1 0 0 0,-3 1-1 0 0,-2-1 45 0 0,-1 0 0 0 0,-12 2 0 0 0,16 0-108 0 0,0 0-1 0 0,0 0 1 0 0,0 2-1 0 0,0-2 1 0 0,1 2 0 0 0,-2-1-1 0 0,-7 6 1 0 0,5-2-17 0 0,0 1 1 0 0,0 0-1 0 0,-10 12 1 0 0,3-3 5 0 0,2 2-1 0 0,-1 0 1 0 0,2 2 0 0 0,-21 41 0 0 0,27-51-2 0 0,-2 10 12 0 0,0 4-5 0 0,-5 20 0 0 0,1 15-14 0 0,9-35-24 0 0,1-2 0 0 0,1 1-1 0 0,2 40 1 0 0,7-14-22 0 0,-5-40 43 0 0,-1 0 0 0 0,0-1 1 0 0,1 0-1 0 0,0 0 0 0 0,1 0 1 0 0,-1 0-1 0 0,2-1 0 0 0,-2 1 0 0 0,2-1 1 0 0,6 8-1 0 0,-6-8-3 0 0,2 0 1 0 0,-1-1 0 0 0,0 0-1 0 0,2 0 1 0 0,-2-1 0 0 0,1 0-1 0 0,1-1 1 0 0,8 5 0 0 0,6 2-110 0 0,35 9 1 0 0,-43-16 102 0 0,1 0 0 0 0,-1-1-1 0 0,1-1 1 0 0,-1 0 0 0 0,1-1-1 0 0,22-3 1 0 0,-29 1 35 0 0,1-2-1 0 0,0 1 1 0 0,0-2 0 0 0,14-8-1 0 0,32-23-91 0 0,-44 27 15 0 0,-2 2 62 0 0,-1-1 0 0 0,0 1 0 0 0,-1-2 1 0 0,1 1-1 0 0,-1-2 0 0 0,0 1 0 0 0,0-1 0 0 0,-1 0 0 0 0,9-18 0 0 0,-6 10 47 0 0,2-3 108 0 0,0-1-1 0 0,15-40 1 0 0,-12 4 399 0 0,-13 47-452 0 0,1-5 44 0 0,0-1 0 0 0,-1 1 0 0 0,0-25 0 0 0,-1 25-52 0 0,0-8 59 0 0,0 1 159 0 0,-2-32-1 0 0,0 44-210 0 0,0 1 0 0 0,-1 0 0 0 0,0-1 0 0 0,-5-12 0 0 0,2 8-22 0 0,-2 1 0 0 0,-8-13 0 0 0,15 24-68 0 0,-4-6-20 0 0,0 0 0 0 0,0 0-1 0 0,-1 2 1 0 0,-1-1 0 0 0,-9-9 0 0 0,12 13-58 0 0,0 1 0 0 0,0-1-1 0 0,0 0 1 0 0,0 2 0 0 0,0-2 0 0 0,0 2-1 0 0,-1-1 1 0 0,1 0 0 0 0,0 2 0 0 0,-1-1-1 0 0,-7 0 1 0 0,-3 2-1241 0 0,0 0 1 0 0,-22 7-1 0 0,5-2-8816 0 0,24-4-445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362 105 1592 0 0,'0'0'14882'0'0,"-5"-6"-13684"0"0,-15-18-105 0 0,9 10 1081 0 0,3 5-463 0 0,-7-6-50 0 0,12 12-1545 0 0,1 0 1 0 0,-1 0-1 0 0,0 1 0 0 0,0-1 1 0 0,0 1-1 0 0,-4-3 0 0 0,0 2-20 0 0,1 0 0 0 0,0 1-1 0 0,-1 0 1 0 0,0 0 0 0 0,0 0-1 0 0,1 2 1 0 0,-1-1-1 0 0,0 0 1 0 0,-7 1 0 0 0,4 2-58 0 0,2-1 0 0 0,-2 1 0 0 0,1 0 0 0 0,0 1 0 0 0,0 1 0 0 0,-10 5 0 0 0,13-6-55 0 0,-1 1-1 0 0,1 0 0 0 0,0 1 0 0 0,1-1 1 0 0,0 2-1 0 0,-1-1 0 0 0,1 0 1 0 0,0 1-1 0 0,1 0 0 0 0,-1 1 0 0 0,1-1 1 0 0,0 1-1 0 0,-6 14 0 0 0,4-9-16 0 0,-2 11-4 0 0,-5 15 1 0 0,10-28 28 0 0,-1 1-1 0 0,1 0 1 0 0,0 0 0 0 0,1 1-1 0 0,-2 12 1 0 0,1 11-14 0 0,0 27-26 0 0,2-48 22 0 0,2 0 1 0 0,-1 0-1 0 0,1 0 1 0 0,1 0-1 0 0,0 0 1 0 0,1-1-1 0 0,4 15 1 0 0,1-4-56 0 0,-4-12-20 0 0,1 0-1 0 0,9 20 0 0 0,-7-21 42 0 0,0-1-1 0 0,0 1 0 0 0,1-2 0 0 0,-1 0 0 0 0,2 0 0 0 0,0 0 0 0 0,-1-2 1 0 0,1 1-1 0 0,19 10 0 0 0,-8-6 18 0 0,1-2 0 0 0,1 0 1 0 0,40 10-1 0 0,-44-17 22 0 0,-1 0 1 0 0,1-1-1 0 0,-1-1 0 0 0,26-2 1 0 0,-32-1 12 0 0,0 0 0 0 0,0-2 1 0 0,0 1-1 0 0,12-6 0 0 0,-11 4 28 0 0,-3 1 8 0 0,0-1 1 0 0,-1 0-1 0 0,1 0 1 0 0,-1-1-1 0 0,0 0 1 0 0,0-1-1 0 0,10-11 1 0 0,2-5 121 0 0,21-33-1 0 0,-37 49-98 0 0,1 0 1 0 0,-2 0-1 0 0,7-16 0 0 0,0 0 118 0 0,5-21 176 0 0,-13 39-279 0 0,0-1 0 0 0,-1 2 0 0 0,2-12-1 0 0,1 0 70 0 0,-1 2-26 0 0,-1 0 1 0 0,0 0 0 0 0,-2 0 0 0 0,0-27 0 0 0,0 26-57 0 0,0 10-18 0 0,0 0 0 0 0,0-1 1 0 0,0 1-1 0 0,-1 0 1 0 0,-1-1-1 0 0,2 1 0 0 0,-2 0 1 0 0,-3-10-1 0 0,-10-27 198 0 0,9 27-140 0 0,5 13-85 0 0,0 0 1 0 0,1-1 0 0 0,-1 1 0 0 0,0 0-1 0 0,0 0 1 0 0,-1 0 0 0 0,-1-3-1 0 0,-11-21 106 0 0,-3 4-15 0 0,5 11-67 0 0,1 2 0 0 0,-23-14 0 0 0,16 12-17 0 0,11 6-32 0 0,-1 0-1 0 0,1 1 1 0 0,-1 0 0 0 0,1 1-1 0 0,-1 0 1 0 0,0 0 0 0 0,-16-1-1 0 0,13 3-61 0 0,1-1 0 0 0,-2 2 0 0 0,1 1 0 0 0,0 0 1 0 0,-14 3-1 0 0,19-3-142 0 0,0 1 0 0 0,1 0 0 0 0,0 0 1 0 0,-1 1-1 0 0,1 0 0 0 0,0 0 0 0 0,-1 0 1 0 0,1 1-1 0 0,1 0 0 0 0,-1 0 0 0 0,-7 9 1 0 0,-11 20-5459 0 0,15-20-788 0 0,1-6-4071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4897 0 0,'0'0'13430'0'0,"6"-5"-12400"0"0,36-46 1252 0 0,-16 11-1048 0 0,20-24-731 0 0,-26 36-663 0 0,-5 6-2945 0 0,-15 22 2633 0 0,0-1 0 0 0,0 1-1 0 0,0 0 1 0 0,1 0 0 0 0,-1-1 0 0 0,0 1 0 0 0,0 0 0 0 0,0-1-1 0 0,1 1 1 0 0,-1-1 0 0 0,0 1 0 0 0,0-1 0 0 0,0 1 0 0 0,0 0-1 0 0,0 0 1 0 0,0-1 0 0 0,0 1 0 0 0,0-1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0,'0'0'12392'0'0,"7"14"-11804"0"0,20 40-175 0 0,-19-39-162 0 0,0-1-1 0 0,1 0 0 0 0,14 16 1 0 0,1 3-1439 0 0,-20-25-128 0 0,0 0-3332 0 0,1-4-4876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9058 0 0,'0'0'8674'0'0,"-5"71"-8530"0"0,5-59-80 0 0,0-1-40 0 0,0 2-120 0 0,-2 2-392 0 0,2-5-1705 0 0,0-1-8865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7 308 2401 0 0,'0'0'15119'0'0,"-7"0"-10816"0"0,9-1-3997 0 0,1-2 0 0 0,-1 1 0 0 0,0 0 0 0 0,0-2-1 0 0,0 2 1 0 0,0-1 0 0 0,2-4 0 0 0,0-1 1 0 0,149-208 1603 0 0,-132 186-1901 0 0,-20 28-86 0 0,3-4-474 0 0,0 2 0 0 0,0-1 1 0 0,8-8-1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2849 0 0,'0'0'16119'0'0,"0"0"-16120"0"0,-1 0 0 0 0,1 0-1 0 0,0 0 1 0 0,0 0 0 0 0,0 0 0 0 0,0 0 0 0 0,-1 0-1 0 0,1 0 1 0 0,0 0 0 0 0,0 1 0 0 0,0-1 0 0 0,0 0-1 0 0,-1 0 1 0 0,1 0 0 0 0,0 0 0 0 0,0 0 0 0 0,0 0-1 0 0,0 0 1 0 0,0 1 0 0 0,0-1 0 0 0,0 0 0 0 0,0 0-1 0 0,0 0 1 0 0,0 0 0 0 0,0 0 0 0 0,0 0 0 0 0,0 0-1 0 0,0 0 1 0 0,0 0 0 0 0,0 1 0 0 0,-1-1 0 0 0,1 0-1 0 0,0 0 1 0 0,0 0 0 0 0,0 1 0 0 0,0-1 0 0 0,0 0-1 0 0,0 0 1 0 0,0 1 0 0 0,28 42 1849 0 0,-9-16-1133 0 0,-8-7-593 0 0,0 0 1 0 0,14 32-1 0 0,-2 16-3656 0 0,-19-57 1631 0 0,2 6-4687 0 0,-4-7-3233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2937 0 0,'0'0'17597'0'0,"1"-9"-16968"0"0,5-24-55 0 0,-6 31-516 0 0,1 1 1 0 0,-1 1 0 0 0,0-1 0 0 0,0 0 0 0 0,0 0 0 0 0,1 0 0 0 0,-1 0-1 0 0,0 0 1 0 0,0 0 0 0 0,1 0 0 0 0,-1 1 0 0 0,1-1 0 0 0,-1 0-1 0 0,1 0 1 0 0,-1 0 0 0 0,1 1 0 0 0,-1 0 0 0 0,1-1 0 0 0,0 0 0 0 0,-1 0-1 0 0,1 1 1 0 0,1-1 0 0 0,1-2 277 0 0,-3 2-337 0 0,1 1 1 0 0,0 0-1 0 0,-1 0 0 0 0,0 0 0 0 0,1 0 0 0 0,-1-1 0 0 0,1 1 1 0 0,0 0-1 0 0,-1 0 0 0 0,0 0 0 0 0,1-1 0 0 0,-1 1 0 0 0,1 0 0 0 0,-1 0 1 0 0,1 0-1 0 0,-1 0 0 0 0,1 1 0 0 0,0-1 0 0 0,-1 0 0 0 0,0 0 0 0 0,1 0 1 0 0,0 1-1 0 0,-1-1 0 0 0,1 0 0 0 0,-1 0 0 0 0,0 0 0 0 0,1 0 0 0 0,-1 1 1 0 0,1-1-1 0 0,-1 1 0 0 0,0-1 0 0 0,0 1 0 0 0,1 0 0 0 0,-1-1 0 0 0,1 0 1 0 0,-1 0-1 0 0,1 1 0 0 0,-1 0 0 0 0,0-1 0 0 0,0 1 0 0 0,0 0 1 0 0,0-1-1 0 0,0 0 0 0 0,1 1 0 0 0,-1 0 0 0 0,0 0 0 0 0,0-1 0 0 0,0 1 1 0 0,0 0-1 0 0,1 12-23 0 0,-1-1 0 0 0,-1 1 0 0 0,0-1 0 0 0,0 0 0 0 0,-1 0 0 0 0,-6 23 0 0 0,8-32 17 0 0,-1 1-1 0 0,0-1 1 0 0,1 0 0 0 0,0 1 0 0 0,0-1 0 0 0,-1 0 0 0 0,2 1 0 0 0,-1-1 0 0 0,0 6 0 0 0,1-8 11 0 0,0 0-1 0 0,-1 0 1 0 0,0 0 0 0 0,1-1 0 0 0,0 2-1 0 0,0-1 1 0 0,-1-1 0 0 0,1 1 0 0 0,0-1-1 0 0,0 1 1 0 0,-1 0 0 0 0,1-1-1 0 0,0 1 1 0 0,-1 0 0 0 0,2-1 0 0 0,0 0-1 0 0,16 7 79 0 0,-10-6-300 0 0,0 1 0 0 0,0 0 0 0 0,11 6 0 0 0,-3 3-6845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817 199 0 0 0,'0'0'10865'0'0,"0"-4"-9906"0"0,0-36 6789 0 0,-1 36-7124 0 0,-1-2-1 0 0,0 1 1 0 0,-3-6-1 0 0,2 6-518 0 0,0 0-1 0 0,0 1 1 0 0,0 0-1 0 0,-1 0 1 0 0,1 0-1 0 0,-1 0 1 0 0,0 0-1 0 0,0 0 1 0 0,-6-4 0 0 0,-20-13-44 0 0,18 14-10 0 0,0 1 1 0 0,-1-1-1 0 0,-21-5 1 0 0,-41-7 110 0 0,52 14-154 0 0,5 2-74 0 0,1 1 0 0 0,-27 1 0 0 0,31 1 32 0 0,-15 2-66 0 0,0 2 0 0 0,1 1-1 0 0,-1 1 1 0 0,-28 12 0 0 0,51-17 72 0 0,-3 2-53 0 0,-2 0 0 0 0,1 1 0 0 0,1 0 1 0 0,-1 1-1 0 0,1 1 0 0 0,-1 0 0 0 0,1-1 0 0 0,-8 10 1 0 0,-51 59-422 0 0,61-68 488 0 0,0 0 6 0 0,1 0 0 0 0,0 0 0 0 0,-7 12 0 0 0,1-1-21 0 0,7-12 2 0 0,1 0 0 0 0,0 0 0 0 0,0 0 0 0 0,-4 11 0 0 0,0-1-7 0 0,-2 10 4 0 0,-5 23-10 0 0,8-32 24 0 0,4-11 12 0 0,1 2 0 0 0,-2-2 0 0 0,1 9 0 0 0,-17 68-44 0 0,12-37 36 0 0,1-1 0 0 0,-1 48 0 0 0,5-66 1 0 0,1 0 0 0 0,2 0 0 0 0,-1 0 0 0 0,3 0 0 0 0,5 30 0 0 0,-5-44 4 0 0,0 0-1 0 0,2 0 1 0 0,-1-1 0 0 0,1 0-1 0 0,0 0 1 0 0,1 0 0 0 0,9 13-1 0 0,5 3 102 0 0,30 32-1 0 0,-37-45-40 0 0,1-1 0 0 0,1-1-1 0 0,0-1 1 0 0,1-1 0 0 0,21 11-1 0 0,-26-15-18 0 0,1-1-1 0 0,0 0 1 0 0,1-2 0 0 0,-1 0-1 0 0,1-1 1 0 0,-1 0 0 0 0,19 0-1 0 0,0-3 33 0 0,59-12-1 0 0,-67 7-88 0 0,0 0 0 0 0,1-2 0 0 0,-2-1 0 0 0,36-21-1 0 0,-43 20 19 0 0,0-1-1 0 0,-1 0 1 0 0,19-22-1 0 0,-19 18 2 0 0,35-38 5 0 0,-5 1 54 0 0,-19 22-31 0 0,-5 6 33 0 0,-1-2-1 0 0,-1 1 1 0 0,-1-3 0 0 0,-1 0 0 0 0,26-59 0 0 0,-29 50 190 0 0,12-46 1 0 0,-22 73-225 0 0,1-6 47 0 0,2-18 0 0 0,-5 28-48 0 0,-1-1 0 0 0,0 0 0 0 0,0 1 0 0 0,0 0 0 0 0,-1-2 1 0 0,1 2-1 0 0,-1 0 0 0 0,-1-1 0 0 0,1 1 0 0 0,-3-11 1 0 0,-12-14 13 0 0,10 19-20 0 0,1 0 0 0 0,-13-19 0 0 0,8 14 24 0 0,7 13-8 0 0,0-1 0 0 0,0 1 1 0 0,-1 0-1 0 0,1 0 0 0 0,-1 0 1 0 0,1 1-1 0 0,-1-1 1 0 0,0 0-1 0 0,0 2 0 0 0,-1-1 1 0 0,1 0-1 0 0,0 1 0 0 0,-1 0 1 0 0,-6-2-1 0 0,3 1-729 0 0,-1 2 0 0 0,-12-3 0 0 0,-18 3-8893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8866 0 0,'0'0'10502'0'0,"-8"7"-10426"0"0,-24 20-6 0 0,31-26-62 0 0,0-1 1 0 0,0 1 0 0 0,1 0-1 0 0,-1-1 1 0 0,0 1 0 0 0,1 0-1 0 0,-1 0 1 0 0,0 0 0 0 0,1-1-1 0 0,-1 1 1 0 0,1 0 0 0 0,-1 0-1 0 0,1 0 1 0 0,0 0 0 0 0,-1 0-1 0 0,1 0 1 0 0,0 0 0 0 0,0 0-1 0 0,-1 0 1 0 0,1 1 0 0 0,0-1-1 0 0,0 0 1 0 0,0 0 0 0 0,0 0-1 0 0,0 0 1 0 0,1 0 0 0 0,-1 0-1 0 0,0 0 1 0 0,0 0 0 0 0,1 2-1 0 0,0-1 31 0 0,0 0-1 0 0,0 0 0 0 0,0 0 1 0 0,1-1-1 0 0,-1 1 0 0 0,0 0 1 0 0,1-1-1 0 0,-1 1 1 0 0,1-1-1 0 0,1 2 0 0 0,-1-1 15 0 0,6 3 87 0 0,-2 0 0 0 0,1 1 0 0 0,10 10 0 0 0,-15-14-59 0 0,0 1 0 0 0,-1-1-1 0 0,1 1 1 0 0,-1-1 0 0 0,1 1-1 0 0,-1-1 1 0 0,0 1-1 0 0,0 0 1 0 0,0-1 0 0 0,0 1-1 0 0,-1 0 1 0 0,1 0 0 0 0,-1 0-1 0 0,1 0 1 0 0,-1 4-1 0 0,0-5-10 0 0,0-1 0 0 0,0 1 0 0 0,-1 0 0 0 0,1-1-1 0 0,0 1 1 0 0,-1-1 0 0 0,1 1 0 0 0,-1-1-1 0 0,1 1 1 0 0,-1-1 0 0 0,0 1 0 0 0,0-1 0 0 0,1 1-1 0 0,-1-1 1 0 0,0 0 0 0 0,0 0 0 0 0,-2 2-1 0 0,1-1 33 0 0,-1 1-1 0 0,0-2 0 0 0,1 1 1 0 0,-1 0-1 0 0,0 0 0 0 0,0-1 0 0 0,0 0 1 0 0,-3 2-1 0 0,1-2-126 0 0,1 0 1 0 0,-1 0-1 0 0,1 0 1 0 0,-1 0-1 0 0,1-1 0 0 0,-1 0 1 0 0,0 0-1 0 0,1 0 1 0 0,-1-1-1 0 0,1 0 0 0 0,-8-2 1 0 0,2 0-998 0 0,-9-4-1238 0 0,15 5-2554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0 0 0,'-2'-3'460'0'0,"-4"-8"55"0"0,0 4 5914 0 0,6 7-6338 0 0,-1-1-1 0 0,1 1 1 0 0,-1 0 0 0 0,1 0-1 0 0,0 0 1 0 0,-1 0-1 0 0,1 0 1 0 0,-1 1 0 0 0,1-1-1 0 0,-1 0 1 0 0,1 0-1 0 0,0 0 1 0 0,0 0 0 0 0,-1 1-1 0 0,1-1 1 0 0,-1 0-1 0 0,1 0 1 0 0,-1 0 0 0 0,1 1-1 0 0,-4 2-776 0 0,0 1 8163 0 0,3 7-4856 0 0,2 14-3313 0 0,-1-16 1744 0 0,3 99 1453 0 0,1-52-1795 0 0,-3 88 235 0 0,4 3-552 0 0,-1-1-80 0 0,-5-35-337 0 0,6-47 108 0 0,-5-40 48 0 0,0-22-63 0 0,0-15-539 0 0,0 9-10 0 0,0 2-2187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4777 0 0,'0'0'12104'0'0,"20"1"-7890"0"0,78 5-296 0 0,-83-5-3811 0 0,-14-1-75 0 0,0-2 122 0 0,-1 1-145 0 0,0 1 1 0 0,0 0 0 0 0,0 0-1 0 0,0 0 1 0 0,0 0 0 0 0,0 0-1 0 0,0-1 1 0 0,0 1-1 0 0,0 0 1 0 0,0 0 0 0 0,0 0-1 0 0,0 0 1 0 0,0 0 0 0 0,0 0-1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0,0 0 1 0 0,0 0 0 0 0,0 0-1 0 0,0 0 1 0 0,0 0 0 0 0,0 0-1 0 0,0 0 1 0 0,-1 0 0 0 0,1 0-1 0 0,0 0 1 0 0,0 0 0 0 0,0 0-1 0 0,0 0 1 0 0,0 0 0 0 0,-1 0-1 0 0,1 0 5 0 0,0 0-8 0 0,0-1-8 0 0,0 1-16 0 0,-4-14 30 0 0,1 1-8 0 0,-3-8 38 0 0,-3-23 0 0 0,5 20-29 0 0,3 19-9 0 0,-1-2 0 0 0,1 2 0 0 0,1-2 0 0 0,-2-5 1 0 0,-1-23 475 0 0,4 37-474 0 0,0-1-1 0 0,0 0 1 0 0,1 1 0 0 0,-1-2 0 0 0,1 1 0 0 0,-1 0 0 0 0,0 0 0 0 0,1 0 0 0 0,-1-1-1 0 0,1 1 1 0 0,1 1 0 0 0,-3-2-4 0 0,12 4-2 0 0,1 0 0 0 0,-1-2-1 0 0,0 1 1 0 0,1-2 0 0 0,-1 0 0 0 0,20-1 0 0 0,-25 0-266 0 0,-10 1-5097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2328 0 0,'0'0'5940'0'0,"-2"-2"-5315"0"0,1 1-403 0 0,1 1-100 0 0,0-1 0 0 0,-1 1 0 0 0,0-1 0 0 0,1 0 0 0 0,0 1 0 0 0,-1-1-1 0 0,0 1 1 0 0,0 0 0 0 0,1 0 0 0 0,-1-1 0 0 0,0 1 0 0 0,-1-1 0 0 0,9 11 62 0 0,9 10 524 0 0,-5-8-148 0 0,-7-8-352 0 0,0 0 0 0 0,1 1 0 0 0,0-1 0 0 0,6 4 0 0 0,5 0 300 0 0,37 13 1 0 0,-9-5-66 0 0,6 4 1 0 0,-20-9-240 0 0,31 18 1 0 0,-18-6-129 0 0,29 18 12 0 0,21 15 14 0 0,-70-40-53 0 0,69 43 55 0 0,-70-45-46 0 0,2-3-1 0 0,27 10 1 0 0,49 23 232 0 0,-1 1-215 0 0,-32-21 567 0 0,125 68 0 0 0,-159-73-509 0 0,181 98 601 0 0,-155-85 790 0 0,-14-7-1174 0 0,34 13 98 0 0,45 32 35 0 0,-52-20-462 0 0,-45-30-5 0 0,57 32 0 0 0,-70-46 2 0 0,0 1 1 0 0,24 18-1 0 0,-25-16 12 0 0,1-1 1 0 0,-1-1-1 0 0,1 0 1 0 0,15 5-1 0 0,-24-11-23 0 0,11 6-24 0 0,46 20-78 0 0,-56-24 107 0 0,2 1 26 0 0,-1 0-1 0 0,7 6 1 0 0,-1-5-29 0 0,-12-5-6 0 0,-1 0 0 0 0,2 0 0 0 0,-2 0-1 0 0,2 0 1 0 0,-1 0 0 0 0,-1 1 0 0 0,1-1-1 0 0,1 1 1 0 0,-2 0 0 0 0,1-1 0 0 0,0 1-1 0 0,0-1 1 0 0,0 1 0 0 0,0 0 0 0 0,1 1-1 0 0,6 3 36 0 0,0 0-2 0 0,9 9 101 0 0,-3-6-40 0 0,-2 0-73 0 0,-10-7-11 0 0,0 0 1 0 0,0 1-1 0 0,1-2 0 0 0,-2 2 0 0 0,1 0 0 0 0,0-1 1 0 0,0 1-1 0 0,2 3 0 0 0,-2-4-6 0 0,-1 1 0 0 0,0-1-1 0 0,0 0 1 0 0,1 0 0 0 0,-1 0-1 0 0,1 0 1 0 0,-1 0 0 0 0,1-1-1 0 0,3 2 1 0 0,7 5 15 0 0,41 26 242 0 0,-50-31-252 0 0,-2-2-1 0 0,1 2 0 0 0,0-1 0 0 0,-1 0 0 0 0,1 0 1 0 0,1 0-1 0 0,2 1 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1186 0 0 0,'0'0'13670'0'0,"12"-7"-11743"0"0,-2 0-1347 0 0,19-10 0 0 0,4-2-80 0 0,-1-4-14 0 0,10-8-155 0 0,91-49 0 0 0,-19 20-300 0 0,-98 51-28 0 0,49-24 35 0 0,36-22 0 0 0,-23 14 28 0 0,7-13 22 0 0,29-17-160 0 0,-100 63 53 0 0,15-7-1 0 0,6-2-35 0 0,10-4 14 0 0,3-1 46 0 0,33-18-33 0 0,-44 21 34 0 0,10-8 2 0 0,10-3-11 0 0,-6 3 6 0 0,11-5-37 0 0,78-28 0 0 0,-134 57 21 0 0,42-14-69 0 0,22-11-12 0 0,-49 19 11 0 0,10-5 57 0 0,37-24-1 0 0,-7 2 95 0 0,-39 24-88 0 0,44-21 197 0 0,-20 16 8 0 0,-42 15-192 0 0,56-11 60 0 0,-31 9-73 0 0,-16 0 32 0 0,0 0 0 0 0,20-9-1 0 0,-8 2 43 0 0,-11 6 27 0 0,-1-2 0 0 0,1 1-1 0 0,16-13 1 0 0,-24 14-76 0 0,0 1 1 0 0,0 0-1 0 0,0 1 0 0 0,0-1 1 0 0,9-1-1 0 0,-5 1-25 0 0,-1 0 0 0 0,13-9 0 0 0,-19 11 21 0 0,4-2-459 0 0,11-7 1075 0 0,-8 8-7085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99 0 0 0,'0'0'6451'0'0,"3"-8"-5552"0"0,0-2-498 0 0,-1 4 320 0 0,0 2 1 0 0,-1-2 0 0 0,6-9 0 0 0,-2 2 5269 0 0,-5 12-5869 0 0,0 1 0 0 0,0-1 0 0 0,0 1-1 0 0,0-1 1 0 0,0 1 0 0 0,0 0 0 0 0,0-1 0 0 0,0 1 0 0 0,0-1-1 0 0,-1 1 1 0 0,1-1 0 0 0,0 1 0 0 0,0 0 0 0 0,-1-1 0 0 0,1 1 0 0 0,0 0-1 0 0,0 0 1 0 0,0-1 0 0 0,0 1 0 0 0,-1 0 0 0 0,1-1 0 0 0,0 1-1 0 0,-1 0 1 0 0,1-1 0 0 0,-1 1 0 0 0,1 0 0 0 0,0 0 0 0 0,0-1-1 0 0,0 1 1 0 0,-1 0 0 0 0,1 0 0 0 0,-1 0 0 0 0,0 0-154 0 0,-1-1 0 0 0,1 1 1 0 0,0-1-1 0 0,0 1 0 0 0,-1-1 1 0 0,1 1-1 0 0,-1 0 0 0 0,1 0 0 0 0,-1 0 1 0 0,2 0-1 0 0,-2 0 0 0 0,1 0 1 0 0,-1 0-1 0 0,1 1 0 0 0,-1-1 1 0 0,2 1-1 0 0,-2 0 0 0 0,1-1 1 0 0,-1 0-1 0 0,2 1 0 0 0,-2 0 0 0 0,1 0 1 0 0,0 0-1 0 0,-1 0 0 0 0,2 0 1 0 0,-1 0-1 0 0,0 0 0 0 0,0 0 1 0 0,-1 2-1 0 0,-2 3-12 0 0,0-1 0 0 0,1 0-1 0 0,-1 1 1 0 0,1 0 0 0 0,0-1 0 0 0,0 2 0 0 0,1-1 0 0 0,-4 11-1 0 0,6-17 45 0 0,-1 6-36 0 0,-1-1 1 0 0,1 1-1 0 0,0-1 1 0 0,0 1-1 0 0,1 0 1 0 0,-1-1-1 0 0,1 1 1 0 0,1 11-1 0 0,0-13 20 0 0,1 1 0 0 0,0 0 0 0 0,0-1 0 0 0,0 1 0 0 0,1-1 0 0 0,-1 1 0 0 0,1-1 0 0 0,5 5 0 0 0,-6-5-1 0 0,0-2 14 0 0,0 0-1 0 0,0 1 1 0 0,0-1 0 0 0,1 0-1 0 0,-1-1 1 0 0,1 1 0 0 0,-1 0-1 0 0,1-1 1 0 0,-1 1 0 0 0,1-1 0 0 0,4 2-1 0 0,0-2 68 0 0,-1 1 0 0 0,1-1 0 0 0,11 0 0 0 0,-16-1 2 0 0,-1 0 0 0 0,1-1 0 0 0,-1 1 0 0 0,0-1 0 0 0,1 0 0 0 0,-1 1 0 0 0,1-1 0 0 0,-1 1 0 0 0,0-1 1 0 0,0-1-1 0 0,1 1 0 0 0,-1 1 0 0 0,0-1 0 0 0,1-1 0 0 0,0-1 0 0 0,16-23 520 0 0,-11 16-450 0 0,-4 3-44 0 0,0 1 1 0 0,1 0-1 0 0,-1-1 0 0 0,3-11 1 0 0,4-7 139 0 0,-9 22-214 0 0,0 0 0 0 0,0-1 1 0 0,0 2-1 0 0,0-1 1 0 0,0 0-1 0 0,-1-1 0 0 0,0 1 1 0 0,0 0-1 0 0,0 0 1 0 0,0 0-1 0 0,0-1 0 0 0,0 1 1 0 0,0 0-1 0 0,0 0 1 0 0,-1 0-1 0 0,0-1 0 0 0,0 1 1 0 0,1 1-1 0 0,-1-2 1 0 0,-1 1-1 0 0,1 1 0 0 0,0-1 1 0 0,0 0-1 0 0,-4-4 1 0 0,3 3-197 0 0,-1 1 0 0 0,0 0 0 0 0,0-1 0 0 0,-1 1 0 0 0,1 0 0 0 0,0 1 0 0 0,-1-1 0 0 0,0 1 0 0 0,1-1 0 0 0,-1 1 0 0 0,0 0 0 0 0,1 1 0 0 0,-2-1 0 0 0,2 1 0 0 0,-9-1 0 0 0,11 2-104 0 0,0 0 0 0 0,0 1-1 0 0,0-1 1 0 0,1 1-1 0 0,-1-1 1 0 0,-1 0-1 0 0,2 0 1 0 0,-1 1-1 0 0,0-1 1 0 0,1 1-1 0 0,-1 0 1 0 0,0 0 0 0 0,0-1-1 0 0,1 0 1 0 0,-1 1-1 0 0,0 0 1 0 0,1 0-1 0 0,-1 0 1 0 0,1 0-1 0 0,-1 0 1 0 0,1 0-1 0 0,-1 0 1 0 0,1-1 0 0 0,0 1-1 0 0,-1 2 1 0 0,-4 6-4631 0 0,2-4-1952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4977 0 0,'0'0'14713'0'0,"1"-1"-14556"0"0,-1 0-2 0 0,6-5-300 0 0,-4 4 2135 0 0,-5 2-309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1728 0 0,'0'0'16148'0'0,"-1"-3"-15813"0"0,0 1-246 0 0,1 2-56 0 0,-1-1 0 0 0,1 0 0 0 0,0-1-1 0 0,0 2 1 0 0,0-1 0 0 0,0 0 0 0 0,-1-1 0 0 0,1 2-1 0 0,0-1 1 0 0,0 0 0 0 0,0-1 0 0 0,0 2 0 0 0,0-1-1 0 0,1 0 1 0 0,-1-1 0 0 0,0 2 0 0 0,0-3 0 0 0,2 1 28 0 0,-1 0 0 0 0,1 1 0 0 0,-1-1 0 0 0,1 0 0 0 0,-1 1 0 0 0,1-1 0 0 0,0 1 0 0 0,-1-1 0 0 0,2 1 0 0 0,-2 0 0 0 0,1 0 0 0 0,0 0 0 0 0,0 0 0 0 0,0 0 0 0 0,0 1 0 0 0,0 0 1 0 0,0-1-1 0 0,0 1 0 0 0,0 0 0 0 0,0-1 0 0 0,1 2 0 0 0,-1-1 0 0 0,-1 0 0 0 0,1 0 0 0 0,1 1 0 0 0,-1-1 0 0 0,0 1 0 0 0,-1 0 0 0 0,2 0 0 0 0,-1 0 0 0 0,-1-1 0 0 0,1 2 0 0 0,0-1 0 0 0,-1 0 0 0 0,2 1 0 0 0,-2 0 0 0 0,0-1 0 0 0,1 1 1 0 0,2 3-1 0 0,-2-3-13 0 0,-1 1 0 0 0,1 0 0 0 0,-1 1 0 0 0,1-1 1 0 0,-2 0-1 0 0,2 0 0 0 0,-1 0 0 0 0,-1 1 1 0 0,1 0-1 0 0,0-1 0 0 0,-1 0 0 0 0,0 1 1 0 0,0-1-1 0 0,0 1 0 0 0,0 0 0 0 0,0 0 1 0 0,0-1-1 0 0,-1 0 0 0 0,1 1 0 0 0,-1-1 0 0 0,0 0 1 0 0,0 1-1 0 0,-2 3 0 0 0,-15 62 347 0 0,16-62-392 0 0,1 1 0 0 0,0-1 1 0 0,0 0-1 0 0,0 1 0 0 0,0 0 0 0 0,2 12 1 0 0,-1-9-143 0 0,0-10 50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11018 0 0,'0'0'12072'0'0,"4"0"-11910"0"0,53-6-41 0 0,-33 7-3740 0 0,-20 1-1164 0 0,3 1-10188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8866 0 0,'0'0'10502'0'0,"-6"6"-10426"0"0,-17 15-6 0 0,22-20-62 0 0,0-1 1 0 0,1 1 0 0 0,0 0-1 0 0,-1-1 1 0 0,0 0 0 0 0,1 1-1 0 0,-1 0 1 0 0,1 0 0 0 0,0-1-1 0 0,-1 1 1 0 0,1-1 0 0 0,-1 1-1 0 0,1 0 1 0 0,0 0 0 0 0,-1 0-1 0 0,1-1 1 0 0,0 1 0 0 0,0 0-1 0 0,0 0 1 0 0,0 0 0 0 0,0 0-1 0 0,0 0 1 0 0,0 0 0 0 0,0 0-1 0 0,0-1 1 0 0,0 1 0 0 0,0 0-1 0 0,0 0 1 0 0,0 0 0 0 0,1 1-1 0 0,0 0 31 0 0,0-1-1 0 0,-1 1 0 0 0,1-1 1 0 0,1 0-1 0 0,-2 1 0 0 0,1-1 1 0 0,1 0-1 0 0,-2 1 1 0 0,2-1-1 0 0,0 1 0 0 0,-1 0 15 0 0,5 2 87 0 0,-1 0 0 0 0,0 1 0 0 0,7 7 0 0 0,-10-10-59 0 0,-1 0 0 0 0,0 0-1 0 0,0 0 1 0 0,0 0 0 0 0,0 0-1 0 0,0 0 1 0 0,0 0-1 0 0,0 1 1 0 0,-1-2 0 0 0,1 2-1 0 0,-1-1 1 0 0,1 1 0 0 0,-1-1-1 0 0,0 0 1 0 0,0 4-1 0 0,0-4-10 0 0,0-2 0 0 0,0 2 0 0 0,0 0 0 0 0,0-2-1 0 0,0 2 1 0 0,-1-1 0 0 0,1 0 0 0 0,-1 0-1 0 0,1 1 1 0 0,0-1 0 0 0,-1 0 0 0 0,0 0 0 0 0,1 1-1 0 0,-1-2 1 0 0,1 1 0 0 0,-1 0 0 0 0,-1 1-1 0 0,0 0 33 0 0,0 0-1 0 0,0-1 0 0 0,0 1 1 0 0,0-1-1 0 0,0 1 0 0 0,0-1 0 0 0,0 0 1 0 0,-3 1-1 0 0,2-1-126 0 0,0 0 1 0 0,-1-1-1 0 0,1 1 1 0 0,0 0-1 0 0,0-1 0 0 0,-1 0 1 0 0,0 0-1 0 0,1 0 1 0 0,0-1-1 0 0,0 0 0 0 0,-6-1 1 0 0,2 0-998 0 0,-7-4-1238 0 0,11 4-2554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8370 0 0,'0'0'14487'0'0,"10"-3"-14127"0"0,32-6-161 0 0,-6-3-73 0 0,-6 4-1031 0 0,-8 6-5542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8370 0 0,'0'0'14487'0'0,"14"-3"-14127"0"0,43-9-161 0 0,-7-2-73 0 0,-9 4-1031 0 0,-11 7-5542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 3129 0 0,'0'0'18054'0'0,"1"-2"-17368"0"0,-1 2-655 0 0,1-1 0 0 0,-1 1 1 0 0,0 0-1 0 0,0 0 0 0 0,1-1 0 0 0,-1 1 1 0 0,0 0-1 0 0,0 0 0 0 0,0 0 1 0 0,0 0-1 0 0,0-1 0 0 0,0 1 0 0 0,0 0 1 0 0,0-1-1 0 0,1 1 0 0 0,-1-1 1 0 0,0 1-1 0 0,0 0 0 0 0,0-1 0 0 0,0 1 1 0 0,0 0-1 0 0,0 0 0 0 0,0-1 1 0 0,0 1-1 0 0,0 0 0 0 0,0-1 0 0 0,0 1 1 0 0,0-1-1 0 0,0 1 0 0 0,-1 0 1 0 0,1-1-1 0 0,0 1 0 0 0,0 0 0 0 0,0 0 1 0 0,0 0-1 0 0,0 0 0 0 0,0-1 1 0 0,0 1-1 0 0,0 0 0 0 0,-1-1 0 0 0,1 1 1 0 0,0 0-1 0 0,0-1 0 0 0,-1 1 1 0 0,0-1 8 0 0,0 1 0 0 0,0-1 1 0 0,-1 0-1 0 0,1 1 1 0 0,0-1-1 0 0,-1 1 0 0 0,1-1 1 0 0,0 1-1 0 0,0 0 0 0 0,-1 0 1 0 0,-1 0-1 0 0,-1 0-72 0 0,0 0 0 0 0,0 1 1 0 0,0 0-1 0 0,1 1 0 0 0,-2-2 0 0 0,2 2 0 0 0,-1 0 1 0 0,0 0-1 0 0,1 0 0 0 0,0 0 0 0 0,-1 0 0 0 0,1 1 1 0 0,0 0-1 0 0,0-1 0 0 0,-5 8 0 0 0,0-1 7 0 0,2 0-1 0 0,-1 0 1 0 0,1 2-1 0 0,-9 18 1 0 0,14-25 25 0 0,0 0 0 0 0,0 0 0 0 0,0 1 0 0 0,1-1 0 0 0,0 0 0 0 0,-1 1 0 0 0,1-1 0 0 0,0 0-1 0 0,1 7 1 0 0,-1 4 0 0 0,0-12 1 0 0,1 0 1 0 0,0 0 0 0 0,0 0 0 0 0,-1 1 0 0 0,1-1 0 0 0,1 0 0 0 0,-2 0 0 0 0,2 0 0 0 0,-1 0 0 0 0,1-1-1 0 0,-1 1 1 0 0,1 0 0 0 0,2 3 0 0 0,0-2 2 0 0,-1 1 0 0 0,2-1 0 0 0,-2 1-1 0 0,2-1 1 0 0,9 6 0 0 0,-11-7 9 0 0,2-1 0 0 0,-2 0 0 0 0,2-1 0 0 0,-1 1 0 0 0,0 0 0 0 0,1-2 0 0 0,-1 1 0 0 0,0 0 0 0 0,1-1 0 0 0,-1 0 0 0 0,1 0 0 0 0,-1 0 0 0 0,0-1 0 0 0,1 0 0 0 0,-1 1 0 0 0,0-1 0 0 0,0-1 0 0 0,6-2 0 0 0,-4 0 32 0 0,1 1 0 0 0,-1-1 0 0 0,0-1 0 0 0,0 0 0 0 0,0 1 0 0 0,0-2 1 0 0,-1 0-1 0 0,0 1 0 0 0,0-2 0 0 0,7-10 0 0 0,-6 7 43 0 0,1-1 0 0 0,-1-1 0 0 0,5-13 1 0 0,-9 22-63 0 0,-1-1 1 0 0,1 1-1 0 0,-2-1 1 0 0,1 0-1 0 0,0 0 1 0 0,-1 0-1 0 0,1 0 1 0 0,-1 0-1 0 0,1 0 1 0 0,-1 0 0 0 0,0 0-1 0 0,-1 0 1 0 0,1 0-1 0 0,-1 0 1 0 0,0-4-1 0 0,0 5-37 0 0,0 1 0 0 0,-1-2 0 0 0,1 2 0 0 0,-1 0 0 0 0,1-1 0 0 0,0 1 0 0 0,-1 0 0 0 0,0 0 0 0 0,0 0 0 0 0,0 0 0 0 0,-1-1 0 0 0,-27-19-456 0 0,27 20 300 0 0,-1-1-1 0 0,0 1 0 0 0,-1 0 0 0 0,2 1 0 0 0,-2-1 1 0 0,1 1-1 0 0,0 0 0 0 0,-1 0 0 0 0,-7 0 0 0 0,10 1-82 0 0,0 1 0 0 0,1-1 0 0 0,-1 0 0 0 0,1 1 0 0 0,-1-1 0 0 0,0 0 0 0 0,1 1 0 0 0,-1 0 0 0 0,1 0-1 0 0,-1 0 1 0 0,1-1 0 0 0,-3 4 0 0 0,4-4-257 0 0,-2 2 0 0 0,1-1 0 0 0,0 0 0 0 0,0 1 0 0 0,0 0 0 0 0,1-1 0 0 0,-1 1-1 0 0,0-1 1 0 0,0 1 0 0 0,1 0 0 0 0,-1-1 0 0 0,1 1 0 0 0,-1-1 0 0 0,1 1 0 0 0,0 4 0 0 0,-1 0-3708 0 0,1-1-2622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3545 0 0,'0'0'16569'0'0,"4"1"-15157"0"0,-6 2-560 0 0,-1 4-526 0 0,3-7-325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0,0 0-1 0 0,0 0 1 0 0,0 0 0 0 0,0 0-1 0 0,0 0 1 0 0,0 0 0 0 0,0 0-1 0 0,-1-4-2197 0 0,1 1-4413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6289 0 0,'0'0'13000'0'0,"3"-3"-12774"0"0,9-12 47 0 0,-9 12-116 0 0,-1 1 0 0 0,1 0 0 0 0,-1 0 0 0 0,1 0 0 0 0,0 1 0 0 0,0-1 0 0 0,-1 1 0 0 0,1 0 0 0 0,0 0 0 0 0,-1 0 0 0 0,1 0 0 0 0,1 1 0 0 0,5 0 0 0 0,-5-1-18 0 0,-2 1-87 0 0,1-1 1 0 0,0 1 0 0 0,0 0-1 0 0,-1 0 1 0 0,1 1-1 0 0,0-1 1 0 0,0 1 0 0 0,-1-1-1 0 0,1 1 1 0 0,0 0-1 0 0,4 3 1 0 0,-3-2-22 0 0,0 2 1 0 0,-1-2-1 0 0,0 1 1 0 0,0 0-1 0 0,1 1 0 0 0,4 7 1 0 0,-7-8-9 0 0,1-1 0 0 0,0 2 0 0 0,-1-1 1 0 0,1 0-1 0 0,-1 0 0 0 0,0 1 0 0 0,0-1 1 0 0,-1 1-1 0 0,1 0 0 0 0,0-1 0 0 0,0 1 1 0 0,-1-1-1 0 0,0 1 0 0 0,0-1 0 0 0,0 1 1 0 0,0 4-1 0 0,-1 3 35 0 0,-1-1 0 0 0,0 1 0 0 0,0 0 0 0 0,-4 11 0 0 0,0 6 4 0 0,-1 5-23 0 0,-11 36-35 0 0,12-46 6 0 0,5-19-9 0 0,0 1-1 0 0,0-1 1 0 0,0 0 0 0 0,-1 0 0 0 0,-2 7 0 0 0,2 0 352 0 0,-1-2-1687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11474 0 0,'0'0'11894'0'0,"8"-2"-11780"0"0,-1 0-112 0 0,50-8-101 0 0,-30 10-3307 0 0,-17 0-4453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5009 0 0,'0'0'13898'0'0,"-3"6"-13718"0"0,-2 2-8 0 0,2-1 1 0 0,0 0-1 0 0,-1 0 1 0 0,2 1 0 0 0,-1 0-1 0 0,1-1 1 0 0,0 2-1 0 0,0-1 1 0 0,-1 16-1 0 0,3-23-119 0 0,0 1-1 0 0,0 0 0 0 0,0 0 0 0 0,1-1 0 0 0,-1 2 0 0 0,0-2 1 0 0,1 1-1 0 0,0 0 0 0 0,-1-1 0 0 0,0 2 0 0 0,1-2 0 0 0,0 1 1 0 0,-1-1-1 0 0,1 1 0 0 0,1 0 0 0 0,-2-2 0 0 0,1 2 0 0 0,1 0 0 0 0,-2-2 1 0 0,2 2-1 0 0,-1-1 0 0 0,0 0 0 0 0,0 0 0 0 0,1 0 0 0 0,-1 0 1 0 0,3 1-1 0 0,5 1 95 0 0,-1 1 1 0 0,2-2-1 0 0,10 1 1 0 0,-12-2-94 0 0,0 1 0 0 0,0 0 0 0 0,0 0 0 0 0,12 6 0 0 0,-19-8-45 0 0,0 0-1 0 0,0 1 1 0 0,0 0 0 0 0,0 0 0 0 0,0 0-1 0 0,0-1 1 0 0,-1 1 0 0 0,1 0-1 0 0,1 0 1 0 0,-2 0 0 0 0,1 0 0 0 0,0 0-1 0 0,-1 1 1 0 0,1-2 0 0 0,0 3-1 0 0,-1-2 9 0 0,0-1 0 0 0,1 1 0 0 0,-1 0 0 0 0,0 0 0 0 0,0 0 0 0 0,0-1 0 0 0,0 1-1 0 0,0 0 1 0 0,0 0 0 0 0,0 0 0 0 0,0-1 0 0 0,0 1 0 0 0,0 0 0 0 0,-1 0 0 0 0,1 0-1 0 0,0-1 1 0 0,-1 1 0 0 0,1 0 0 0 0,0 0 0 0 0,0 0 0 0 0,-1 0 0 0 0,1-1 0 0 0,-1 0 0 0 0,1 1-1 0 0,-1 0 1 0 0,1 0 0 0 0,-1 0 0 0 0,-14 17 245 0 0,12-14-187 0 0,0 0 0 0 0,0 0 1 0 0,0 0-1 0 0,-1-1 0 0 0,1 1 1 0 0,-1-1-1 0 0,-8 5 0 0 0,8-5-59 0 0,0-2 0 0 0,-1 1 0 0 0,1 0 0 0 0,-1-2 0 0 0,1 1 1 0 0,0 0-1 0 0,-1 0 0 0 0,1-1 0 0 0,0 0 0 0 0,-1 0 0 0 0,1-1 0 0 0,-1 1 0 0 0,-6-3 0 0 0,8 2-690 0 0,-1-1 1 0 0,1 1 0 0 0,0-1-1 0 0,-1 0 1 0 0,0 0-1 0 0,1 0 1 0 0,1-1 0 0 0,-1 1-1 0 0,-6-7 1 0 0,3-3-7928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5497 0 0,'0'0'17900'0'0,"6"0"-17341"0"0,47 1 610 0 0,-39-3-1094 0 0,16-4-1 0 0,-12 2-4029 0 0,-14 2 2139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42 232 0 0,'0'0'14633'0'0,"0"-2"-13401"0"0,0 2-941 0 0,0 0 0 0 0,0-1 1 0 0,0 1-1 0 0,0 0 0 0 0,0 0 1 0 0,0 0-1 0 0,0-1 0 0 0,0 1 0 0 0,0 0 1 0 0,0-1-1 0 0,0 1 0 0 0,0-1 1 0 0,0 1-1 0 0,0 0 0 0 0,0-1 1 0 0,0 1-1 0 0,-1 0 0 0 0,1 0 0 0 0,0 0 1 0 0,0 0-1 0 0,0-1 0 0 0,0 1 1 0 0,0 0-1 0 0,0-1 0 0 0,0 1 1 0 0,-1 0-1 0 0,1 0 0 0 0,0-1 0 0 0,-1 1 1 0 0,-3-4-324 0 0,2 3 106 0 0,0-2-1 0 0,0 2 1 0 0,0 0 0 0 0,0-1-1 0 0,-1 1 1 0 0,1 0 0 0 0,-1 0-1 0 0,1 0 1 0 0,-1 0-1 0 0,1 1 1 0 0,-1-1 0 0 0,-3 1-1 0 0,-2-1 45 0 0,-1 0 0 0 0,-12 2 0 0 0,16 0-108 0 0,0 0-1 0 0,0 0 1 0 0,0 2-1 0 0,0-2 1 0 0,1 2 0 0 0,-2-1-1 0 0,-7 6 1 0 0,5-2-17 0 0,0 1 1 0 0,0 0-1 0 0,-10 12 1 0 0,3-3 5 0 0,2 2-1 0 0,-1 0 1 0 0,2 2 0 0 0,-21 41 0 0 0,27-51-2 0 0,-2 10 12 0 0,0 4-5 0 0,-5 20 0 0 0,1 15-14 0 0,9-35-24 0 0,1-2 0 0 0,1 1-1 0 0,2 40 1 0 0,7-14-22 0 0,-5-40 43 0 0,-1 0 0 0 0,0-1 1 0 0,1 0-1 0 0,0 0 0 0 0,1 0 1 0 0,-1 0-1 0 0,2-1 0 0 0,-2 1 0 0 0,2-1 1 0 0,6 8-1 0 0,-6-8-3 0 0,2 0 1 0 0,-1-1 0 0 0,0 0-1 0 0,2 0 1 0 0,-2-1 0 0 0,1 0-1 0 0,1-1 1 0 0,8 5 0 0 0,6 2-110 0 0,35 9 1 0 0,-43-16 102 0 0,1 0 0 0 0,-1-1-1 0 0,1-1 1 0 0,-1 0 0 0 0,1-1-1 0 0,22-3 1 0 0,-29 1 35 0 0,1-2-1 0 0,0 1 1 0 0,0-2 0 0 0,14-8-1 0 0,32-23-91 0 0,-44 27 15 0 0,-2 2 62 0 0,-1-1 0 0 0,0 1 0 0 0,-1-2 1 0 0,1 1-1 0 0,-1-2 0 0 0,0 1 0 0 0,0-1 0 0 0,-1 0 0 0 0,9-18 0 0 0,-6 10 47 0 0,2-3 108 0 0,0-1-1 0 0,15-40 1 0 0,-12 4 399 0 0,-13 47-452 0 0,1-5 44 0 0,0-1 0 0 0,-1 1 0 0 0,0-25 0 0 0,-1 25-52 0 0,0-8 59 0 0,0 1 159 0 0,-2-32-1 0 0,0 44-210 0 0,0 1 0 0 0,-1 0 0 0 0,0-1 0 0 0,-5-12 0 0 0,2 8-22 0 0,-2 1 0 0 0,-8-13 0 0 0,15 24-68 0 0,-4-6-20 0 0,0 0 0 0 0,0 0-1 0 0,-1 2 1 0 0,-1-1 0 0 0,-9-9 0 0 0,12 13-58 0 0,0 1 0 0 0,0-1-1 0 0,0 0 1 0 0,0 2 0 0 0,0-2 0 0 0,0 2-1 0 0,-1-1 1 0 0,1 0 0 0 0,0 2 0 0 0,-1-1-1 0 0,-7 0 1 0 0,-3 2-1241 0 0,0 0 1 0 0,-22 7-1 0 0,5-2-8816 0 0,24-4-445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362 105 1592 0 0,'0'0'14882'0'0,"-5"-6"-13684"0"0,-15-18-105 0 0,9 10 1081 0 0,3 5-463 0 0,-7-6-50 0 0,12 12-1545 0 0,1 0 1 0 0,-1 0-1 0 0,0 1 0 0 0,0-1 1 0 0,0 1-1 0 0,-4-3 0 0 0,0 2-20 0 0,1 0 0 0 0,0 1-1 0 0,-1 0 1 0 0,0 0 0 0 0,0 0-1 0 0,1 2 1 0 0,-1-1-1 0 0,0 0 1 0 0,-7 1 0 0 0,4 2-58 0 0,2-1 0 0 0,-2 1 0 0 0,1 0 0 0 0,0 1 0 0 0,0 1 0 0 0,-10 5 0 0 0,13-6-55 0 0,-1 1-1 0 0,1 0 0 0 0,0 1 0 0 0,1-1 1 0 0,0 2-1 0 0,-1-1 0 0 0,1 0 1 0 0,0 1-1 0 0,1 0 0 0 0,-1 1 0 0 0,1-1 1 0 0,0 1-1 0 0,-6 14 0 0 0,4-9-16 0 0,-2 11-4 0 0,-5 15 1 0 0,10-28 28 0 0,-1 1-1 0 0,1 0 1 0 0,0 0 0 0 0,1 1-1 0 0,-2 12 1 0 0,1 11-14 0 0,0 27-26 0 0,2-48 22 0 0,2 0 1 0 0,-1 0-1 0 0,1 0 1 0 0,1 0-1 0 0,0 0 1 0 0,1-1-1 0 0,4 15 1 0 0,1-4-56 0 0,-4-12-20 0 0,1 0-1 0 0,9 20 0 0 0,-7-21 42 0 0,0-1-1 0 0,0 1 0 0 0,1-2 0 0 0,-1 0 0 0 0,2 0 0 0 0,0 0 0 0 0,-1-2 1 0 0,1 1-1 0 0,19 10 0 0 0,-8-6 18 0 0,1-2 0 0 0,1 0 1 0 0,40 10-1 0 0,-44-17 22 0 0,-1 0 1 0 0,1-1-1 0 0,-1-1 0 0 0,26-2 1 0 0,-32-1 12 0 0,0 0 0 0 0,0-2 1 0 0,0 1-1 0 0,12-6 0 0 0,-11 4 28 0 0,-3 1 8 0 0,0-1 1 0 0,-1 0-1 0 0,1 0 1 0 0,-1-1-1 0 0,0 0 1 0 0,0-1-1 0 0,10-11 1 0 0,2-5 121 0 0,21-33-1 0 0,-37 49-98 0 0,1 0 1 0 0,-2 0-1 0 0,7-16 0 0 0,0 0 118 0 0,5-21 176 0 0,-13 39-279 0 0,0-1 0 0 0,-1 2 0 0 0,2-12-1 0 0,1 0 70 0 0,-1 2-26 0 0,-1 0 1 0 0,0 0 0 0 0,-2 0 0 0 0,0-27 0 0 0,0 26-57 0 0,0 10-18 0 0,0 0 0 0 0,0-1 1 0 0,0 1-1 0 0,-1 0 1 0 0,-1-1-1 0 0,2 1 0 0 0,-2 0 1 0 0,-3-10-1 0 0,-10-27 198 0 0,9 27-140 0 0,5 13-85 0 0,0 0 1 0 0,1-1 0 0 0,-1 1 0 0 0,0 0-1 0 0,0 0 1 0 0,-1 0 0 0 0,-1-3-1 0 0,-11-21 106 0 0,-3 4-15 0 0,5 11-67 0 0,1 2 0 0 0,-23-14 0 0 0,16 12-17 0 0,11 6-32 0 0,-1 0-1 0 0,1 1 1 0 0,-1 0 0 0 0,1 1-1 0 0,-1 0 1 0 0,0 0 0 0 0,-16-1-1 0 0,13 3-61 0 0,1-1 0 0 0,-2 2 0 0 0,1 1 0 0 0,0 0 1 0 0,-14 3-1 0 0,19-3-142 0 0,0 1 0 0 0,1 0 0 0 0,0 0 1 0 0,-1 1-1 0 0,1 0 0 0 0,0 0 0 0 0,-1 0 1 0 0,1 1-1 0 0,1 0 0 0 0,-1 0 0 0 0,-7 9 1 0 0,-11 20-5459 0 0,15-20-788 0 0,1-6-4071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4897 0 0,'0'0'13430'0'0,"6"-5"-12400"0"0,36-46 1252 0 0,-16 11-1048 0 0,20-24-731 0 0,-26 36-663 0 0,-5 6-2945 0 0,-15 22 2633 0 0,0-1 0 0 0,0 1-1 0 0,0 0 1 0 0,1 0 0 0 0,-1-1 0 0 0,0 1 0 0 0,0 0 0 0 0,0-1-1 0 0,1 1 1 0 0,-1-1 0 0 0,0 1 0 0 0,0-1 0 0 0,0 1 0 0 0,0 0-1 0 0,0 0 1 0 0,0-1 0 0 0,0 1 0 0 0,0-1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0,'0'0'12392'0'0,"7"14"-11804"0"0,20 40-175 0 0,-19-39-162 0 0,0-1-1 0 0,1 0 0 0 0,14 16 1 0 0,1 3-1439 0 0,-20-25-128 0 0,0 0-3332 0 0,1-4-4876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9058 0 0,'0'0'8674'0'0,"-15"167"-8530"0"0,15-141-80 0 0,0 0-40 0 0,0 6-120 0 0,-5 0-392 0 0,5-6-1705 0 0,0-7-8865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3129 0 0,'0'0'18054'0'0,"2"-2"-17368"0"0,-2 2-655 0 0,1-1 0 0 0,-1 1 1 0 0,0 0-1 0 0,0 0 0 0 0,1-1 0 0 0,-1 1 1 0 0,0 0-1 0 0,0-1 0 0 0,1 1 1 0 0,-1 0-1 0 0,0-1 0 0 0,0 1 0 0 0,0 0 1 0 0,0-1-1 0 0,1 1 0 0 0,-1-1 1 0 0,0 1-1 0 0,0 0 0 0 0,0-1 0 0 0,0 1 1 0 0,0-1-1 0 0,0 1 0 0 0,0-1 1 0 0,0 1-1 0 0,0 0 0 0 0,0-1 0 0 0,0 1 1 0 0,0-1-1 0 0,0 1 0 0 0,-1 0 1 0 0,1-1-1 0 0,0 1 0 0 0,0 0 0 0 0,0-1 1 0 0,0 1-1 0 0,-1 0 0 0 0,1-1 1 0 0,0 1-1 0 0,0 0 0 0 0,-1-1 0 0 0,1 1 1 0 0,0 0-1 0 0,0-1 0 0 0,-1 1 1 0 0,-1-1 8 0 0,1 0 0 0 0,-1 0 1 0 0,0 0-1 0 0,1 1 1 0 0,-1-1-1 0 0,0 1 0 0 0,0-1 1 0 0,1 1-1 0 0,-1 0 0 0 0,0-1 1 0 0,-3 1-1 0 0,0 1-72 0 0,-1-1 0 0 0,1 1 1 0 0,0 0-1 0 0,0 1 0 0 0,-1-1 0 0 0,1 1 0 0 0,0 0 1 0 0,0 1-1 0 0,0-1 0 0 0,1 1 0 0 0,-1 0 0 0 0,1 0 1 0 0,-1 1-1 0 0,1-1 0 0 0,-7 9 0 0 0,1-1 7 0 0,1 0-1 0 0,0 1 1 0 0,1 1-1 0 0,-13 24 1 0 0,20-32 25 0 0,-1 0 0 0 0,1 0 0 0 0,0 1 0 0 0,0-1 0 0 0,1 0 0 0 0,-1 1 0 0 0,1-1 0 0 0,0 0-1 0 0,1 9 1 0 0,0 4 0 0 0,-1-14 1 0 0,1 0 1 0 0,0 0 0 0 0,0 0 0 0 0,0 0 0 0 0,0 0 0 0 0,1 0 0 0 0,-1-1 0 0 0,1 1 0 0 0,0 0 0 0 0,0-1-1 0 0,0 0 1 0 0,0 1 0 0 0,4 3 0 0 0,-1-1 2 0 0,0 0 0 0 0,1-1 0 0 0,-1 1-1 0 0,1-1 1 0 0,13 8 0 0 0,-14-10 9 0 0,1 0 0 0 0,-1-1 0 0 0,1 0 0 0 0,0 0 0 0 0,0 0 0 0 0,0-1 0 0 0,0 0 0 0 0,0 0 0 0 0,0-1 0 0 0,0 0 0 0 0,0 0 0 0 0,0 0 0 0 0,0-1 0 0 0,0 0 0 0 0,0 0 0 0 0,-1 0 0 0 0,1-1 0 0 0,7-3 0 0 0,-4 0 32 0 0,0 1 0 0 0,0-1 0 0 0,-1-1 0 0 0,0 0 0 0 0,0 0 0 0 0,0-1 1 0 0,-1 0-1 0 0,0 0 0 0 0,0-1 0 0 0,9-13 0 0 0,-7 8 43 0 0,0-1 0 0 0,0-1 0 0 0,6-16 1 0 0,-13 27-63 0 0,0-1 1 0 0,0 1-1 0 0,-1-1 1 0 0,0 0-1 0 0,0 0 1 0 0,0 0-1 0 0,0 0 1 0 0,-1 0-1 0 0,1 0 1 0 0,-1 0 0 0 0,0 0-1 0 0,-1 1 1 0 0,1-1-1 0 0,-1 0 1 0 0,-1-6-1 0 0,0 8-37 0 0,1 0 0 0 0,-1-1 0 0 0,0 1 0 0 0,0 0 0 0 0,0 0 0 0 0,0 0 0 0 0,0 1 0 0 0,-1-1 0 0 0,1 1 0 0 0,-1-1 0 0 0,-2-1 0 0 0,-35-23-456 0 0,35 24 300 0 0,0 0-1 0 0,-1 0 0 0 0,0 1 0 0 0,1 0 0 0 0,-1 0 1 0 0,0 1-1 0 0,0-1 0 0 0,0 1 0 0 0,-11 0 0 0 0,15 1-82 0 0,-1 1 0 0 0,1-1 0 0 0,0 0 0 0 0,0 1 0 0 0,-1-1 0 0 0,1 1 0 0 0,0 0 0 0 0,0 0 0 0 0,0 0-1 0 0,0 0 1 0 0,0 0 0 0 0,-3 3 0 0 0,4-3-257 0 0,-1 1 0 0 0,1-1 0 0 0,-1 1 0 0 0,1 0 0 0 0,0 0 0 0 0,0 0 0 0 0,0 0-1 0 0,0 0 1 0 0,0 0 0 0 0,0 0 0 0 0,0 0 0 0 0,1 0 0 0 0,-1 0 0 0 0,1 0 0 0 0,-1 5 0 0 0,0 1-3708 0 0,1-2-2622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9058 0 0,'0'0'8674'0'0,"-5"71"-8530"0"0,5-59-80 0 0,0-1-40 0 0,0 2-120 0 0,-2 2-392 0 0,2-5-1705 0 0,0-1-8865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7 308 2401 0 0,'0'0'15119'0'0,"-7"0"-10816"0"0,9-1-3997 0 0,1-2 0 0 0,-1 1 0 0 0,0 0 0 0 0,0-2-1 0 0,0 2 1 0 0,0-1 0 0 0,2-4 0 0 0,0-1 1 0 0,149-208 1603 0 0,-132 186-1901 0 0,-20 28-86 0 0,3-4-474 0 0,0 2 0 0 0,0-1 1 0 0,8-8-1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2849 0 0,'0'0'16119'0'0,"0"0"-16120"0"0,-1 0 0 0 0,1 0-1 0 0,0 0 1 0 0,0 0 0 0 0,0 0 0 0 0,0 0 0 0 0,-1 0-1 0 0,1 0 1 0 0,0 0 0 0 0,0 1 0 0 0,0-1 0 0 0,0 0-1 0 0,-1 0 1 0 0,1 0 0 0 0,0 0 0 0 0,0 0 0 0 0,0 0-1 0 0,0 0 1 0 0,0 1 0 0 0,0-1 0 0 0,0 0 0 0 0,0 0-1 0 0,0 0 1 0 0,0 0 0 0 0,0 0 0 0 0,0 0 0 0 0,0 0-1 0 0,0 0 1 0 0,0 0 0 0 0,0 1 0 0 0,-1-1 0 0 0,1 0-1 0 0,0 0 1 0 0,0 0 0 0 0,0 1 0 0 0,0-1 0 0 0,0 0-1 0 0,0 0 1 0 0,0 1 0 0 0,28 42 1849 0 0,-9-16-1133 0 0,-8-7-593 0 0,0 0 1 0 0,14 32-1 0 0,-2 16-3656 0 0,-19-57 1631 0 0,2 6-4687 0 0,-4-7-3233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2937 0 0,'0'0'17597'0'0,"1"-9"-16968"0"0,5-24-55 0 0,-6 31-516 0 0,1 1 1 0 0,-1 1 0 0 0,0-1 0 0 0,0 0 0 0 0,0 0 0 0 0,1 0 0 0 0,-1 0-1 0 0,0 0 1 0 0,0 0 0 0 0,1 0 0 0 0,-1 1 0 0 0,1-1 0 0 0,-1 0-1 0 0,1 0 1 0 0,-1 0 0 0 0,1 1 0 0 0,-1 0 0 0 0,1-1 0 0 0,0 0 0 0 0,-1 0-1 0 0,1 1 1 0 0,1-1 0 0 0,1-2 277 0 0,-3 2-337 0 0,1 1 1 0 0,0 0-1 0 0,-1 0 0 0 0,0 0 0 0 0,1 0 0 0 0,-1-1 0 0 0,1 1 1 0 0,0 0-1 0 0,-1 0 0 0 0,0 0 0 0 0,1-1 0 0 0,-1 1 0 0 0,1 0 0 0 0,-1 0 1 0 0,1 0-1 0 0,-1 0 0 0 0,1 1 0 0 0,0-1 0 0 0,-1 0 0 0 0,0 0 0 0 0,1 0 1 0 0,0 1-1 0 0,-1-1 0 0 0,1 0 0 0 0,-1 0 0 0 0,0 0 0 0 0,1 0 0 0 0,-1 1 1 0 0,1-1-1 0 0,-1 1 0 0 0,0-1 0 0 0,0 1 0 0 0,1 0 0 0 0,-1-1 0 0 0,1 0 1 0 0,-1 0-1 0 0,1 1 0 0 0,-1 0 0 0 0,0-1 0 0 0,0 1 0 0 0,0 0 1 0 0,0-1-1 0 0,0 0 0 0 0,1 1 0 0 0,-1 0 0 0 0,0 0 0 0 0,0-1 0 0 0,0 1 1 0 0,0 0-1 0 0,1 12-23 0 0,-1-1 0 0 0,-1 1 0 0 0,0-1 0 0 0,0 0 0 0 0,-1 0 0 0 0,-6 23 0 0 0,8-32 17 0 0,-1 1-1 0 0,0-1 1 0 0,1 0 0 0 0,0 1 0 0 0,0-1 0 0 0,-1 0 0 0 0,2 1 0 0 0,-1-1 0 0 0,0 6 0 0 0,1-8 11 0 0,0 0-1 0 0,-1 0 1 0 0,0 0 0 0 0,1-1 0 0 0,0 2-1 0 0,0-1 1 0 0,-1-1 0 0 0,1 1 0 0 0,0-1-1 0 0,0 1 1 0 0,-1 0 0 0 0,1-1-1 0 0,0 1 1 0 0,-1 0 0 0 0,2-1 0 0 0,0 0-1 0 0,16 7 79 0 0,-10-6-300 0 0,0 1 0 0 0,0 0 0 0 0,11 6 0 0 0,-3 3-6845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0 0 0,'0'0'15021'0'0,"0"-3"-14329"0"0,0-18 1399 0 0,2 3 4081 0 0,-2 18-6142 0 0,0-15 417 0 0,0 15-379 0 0,0 10-126 0 0,0 14 267 0 0,0 14 269 0 0,0 1 1 0 0,-11 73-1 0 0,8-86-345 0 0,0 1 1 0 0,2 0-1 0 0,2 37 1 0 0,0-14-25 0 0,6 43 131 0 0,-7-93-222 0 0,0 0 1 0 0,0 0 0 0 0,0 0-1 0 0,0 0 1 0 0,0 0-1 0 0,0 0 1 0 0,0 0 0 0 0,0 0-1 0 0,0 1 1 0 0,0-1-1 0 0,0 0 1 0 0,0 0 0 0 0,0 0-1 0 0,0 0 1 0 0,0 0-1 0 0,0 1 1 0 0,0-1 0 0 0,0 0-1 0 0,0 0 1 0 0,0 0 0 0 0,0 0-1 0 0,0 1 1 0 0,0-1-1 0 0,0 0 1 0 0,0 0 0 0 0,0 0-1 0 0,0 0 1 0 0,0 0-1 0 0,0 0 1 0 0,0 1 0 0 0,0-1-1 0 0,0 0 1 0 0,0 0-1 0 0,0 0 1 0 0,0 0 0 0 0,0 0-1 0 0,1 0 1 0 0,-1 0-1 0 0,0 0 1 0 0,0 0 0 0 0,0 0-1 0 0,0 0 1 0 0,1 0-1 0 0,-1-1-1867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817 199 0 0 0,'0'0'10865'0'0,"0"-4"-9906"0"0,0-36 6789 0 0,-1 36-7124 0 0,-1-2-1 0 0,0 1 1 0 0,-3-6-1 0 0,2 6-518 0 0,0 0-1 0 0,0 1 1 0 0,0 0-1 0 0,-1 0 1 0 0,1 0-1 0 0,-1 0 1 0 0,0 0-1 0 0,0 0 1 0 0,-6-4 0 0 0,-20-13-44 0 0,18 14-10 0 0,0 1 1 0 0,-1-1-1 0 0,-21-5 1 0 0,-41-7 110 0 0,52 14-154 0 0,5 2-74 0 0,1 1 0 0 0,-27 1 0 0 0,31 1 32 0 0,-15 2-66 0 0,0 2 0 0 0,1 1-1 0 0,-1 1 1 0 0,-28 12 0 0 0,51-17 72 0 0,-3 2-53 0 0,-2 0 0 0 0,1 1 0 0 0,1 0 1 0 0,-1 1-1 0 0,1 1 0 0 0,-1 0 0 0 0,1-1 0 0 0,-8 10 1 0 0,-51 59-422 0 0,61-68 488 0 0,0 0 6 0 0,1 0 0 0 0,0 0 0 0 0,-7 12 0 0 0,1-1-21 0 0,7-12 2 0 0,1 0 0 0 0,0 0 0 0 0,0 0 0 0 0,-4 11 0 0 0,0-1-7 0 0,-2 10 4 0 0,-5 23-10 0 0,8-32 24 0 0,4-11 12 0 0,1 2 0 0 0,-2-2 0 0 0,1 9 0 0 0,-17 68-44 0 0,12-37 36 0 0,1-1 0 0 0,-1 48 0 0 0,5-66 1 0 0,1 0 0 0 0,2 0 0 0 0,-1 0 0 0 0,3 0 0 0 0,5 30 0 0 0,-5-44 4 0 0,0 0-1 0 0,2 0 1 0 0,-1-1 0 0 0,1 0-1 0 0,0 0 1 0 0,1 0 0 0 0,9 13-1 0 0,5 3 102 0 0,30 32-1 0 0,-37-45-40 0 0,1-1 0 0 0,1-1-1 0 0,0-1 1 0 0,1-1 0 0 0,21 11-1 0 0,-26-15-18 0 0,1-1-1 0 0,0 0 1 0 0,1-2 0 0 0,-1 0-1 0 0,1-1 1 0 0,-1 0 0 0 0,19 0-1 0 0,0-3 33 0 0,59-12-1 0 0,-67 7-88 0 0,0 0 0 0 0,1-2 0 0 0,-2-1 0 0 0,36-21-1 0 0,-43 20 19 0 0,0-1-1 0 0,-1 0 1 0 0,19-22-1 0 0,-19 18 2 0 0,35-38 5 0 0,-5 1 54 0 0,-19 22-31 0 0,-5 6 33 0 0,-1-2-1 0 0,-1 1 1 0 0,-1-3 0 0 0,-1 0 0 0 0,26-59 0 0 0,-29 50 190 0 0,12-46 1 0 0,-22 73-225 0 0,1-6 47 0 0,2-18 0 0 0,-5 28-48 0 0,-1-1 0 0 0,0 0 0 0 0,0 1 0 0 0,0 0 0 0 0,-1-2 1 0 0,1 2-1 0 0,-1 0 0 0 0,-1-1 0 0 0,1 1 0 0 0,-3-11 1 0 0,-12-14 13 0 0,10 19-20 0 0,1 0 0 0 0,-13-19 0 0 0,8 14 24 0 0,7 13-8 0 0,0-1 0 0 0,0 1 1 0 0,-1 0-1 0 0,1 0 0 0 0,-1 0 1 0 0,1 1-1 0 0,-1-1 1 0 0,0 0-1 0 0,0 2 0 0 0,-1-1 1 0 0,1 0-1 0 0,0 1 0 0 0,-1 0 1 0 0,-6-2-1 0 0,3 1-729 0 0,-1 2 0 0 0,-12-3 0 0 0,-18 3-8893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0 0 0,'-2'-3'460'0'0,"-4"-8"55"0"0,0 4 5914 0 0,6 7-6338 0 0,-1-1-1 0 0,1 1 1 0 0,-1 0 0 0 0,1 0-1 0 0,0 0 1 0 0,-1 0-1 0 0,1 0 1 0 0,-1 1 0 0 0,1-1-1 0 0,-1 0 1 0 0,1 0-1 0 0,0 0 1 0 0,0 0 0 0 0,-1 1-1 0 0,1-1 1 0 0,-1 0-1 0 0,1 0 1 0 0,-1 0 0 0 0,1 1-1 0 0,-4 2-776 0 0,0 1 8163 0 0,3 7-4856 0 0,2 14-3313 0 0,-1-16 1744 0 0,3 99 1453 0 0,1-52-1795 0 0,-3 88 235 0 0,4 3-552 0 0,-1-1-80 0 0,-5-35-337 0 0,6-47 108 0 0,-5-40 48 0 0,0-22-63 0 0,0-15-539 0 0,0 9-10 0 0,0 2-2187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4777 0 0,'0'0'12104'0'0,"20"1"-7890"0"0,78 5-296 0 0,-83-5-3811 0 0,-14-1-75 0 0,0-2 122 0 0,-1 1-145 0 0,0 1 1 0 0,0 0 0 0 0,0 0-1 0 0,0 0 1 0 0,0 0 0 0 0,0 0-1 0 0,0-1 1 0 0,0 1-1 0 0,0 0 1 0 0,0 0 0 0 0,0 0-1 0 0,0 0 1 0 0,0 0 0 0 0,0 0-1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0,0 0 1 0 0,0 0 0 0 0,0 0-1 0 0,0 0 1 0 0,0 0 0 0 0,0 0-1 0 0,0 0 1 0 0,-1 0 0 0 0,1 0-1 0 0,0 0 1 0 0,0 0 0 0 0,0 0-1 0 0,0 0 1 0 0,0 0 0 0 0,-1 0-1 0 0,1 0 5 0 0,0 0-8 0 0,0-1-8 0 0,0 1-16 0 0,-4-14 30 0 0,1 1-8 0 0,-3-8 38 0 0,-3-23 0 0 0,5 20-29 0 0,3 19-9 0 0,-1-2 0 0 0,1 2 0 0 0,1-2 0 0 0,-2-5 1 0 0,-1-23 475 0 0,4 37-474 0 0,0-1-1 0 0,0 0 1 0 0,1 1 0 0 0,-1-2 0 0 0,1 1 0 0 0,-1 0 0 0 0,0 0 0 0 0,1 0 0 0 0,-1-1-1 0 0,1 1 1 0 0,1 1 0 0 0,-3-2-4 0 0,12 4-2 0 0,1 0 0 0 0,-1-2-1 0 0,0 1 1 0 0,1-2 0 0 0,-1 0 0 0 0,20-1 0 0 0,-25 0-266 0 0,-10 1-5097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2328 0 0,'0'0'5940'0'0,"-2"-2"-5315"0"0,1 1-403 0 0,1 1-100 0 0,0-1 0 0 0,-1 1 0 0 0,0-1 0 0 0,1 0 0 0 0,0 1 0 0 0,-1-1-1 0 0,0 1 1 0 0,0 0 0 0 0,1 0 0 0 0,-1-1 0 0 0,0 1 0 0 0,-1-1 0 0 0,9 11 62 0 0,9 10 524 0 0,-5-8-148 0 0,-7-8-352 0 0,0 0 0 0 0,1 1 0 0 0,0-1 0 0 0,6 4 0 0 0,5 0 300 0 0,37 13 1 0 0,-9-5-66 0 0,6 4 1 0 0,-20-9-240 0 0,31 18 1 0 0,-18-6-129 0 0,29 18 12 0 0,21 15 14 0 0,-70-40-53 0 0,69 43 55 0 0,-70-45-46 0 0,2-3-1 0 0,27 10 1 0 0,49 23 232 0 0,-1 1-215 0 0,-32-21 567 0 0,125 68 0 0 0,-159-73-509 0 0,181 98 601 0 0,-155-85 790 0 0,-14-7-1174 0 0,34 13 98 0 0,45 32 35 0 0,-52-20-462 0 0,-45-30-5 0 0,57 32 0 0 0,-70-46 2 0 0,0 1 1 0 0,24 18-1 0 0,-25-16 12 0 0,1-1 1 0 0,-1-1-1 0 0,1 0 1 0 0,15 5-1 0 0,-24-11-23 0 0,11 6-24 0 0,46 20-78 0 0,-56-24 107 0 0,2 1 26 0 0,-1 0-1 0 0,7 6 1 0 0,-1-5-29 0 0,-12-5-6 0 0,-1 0 0 0 0,2 0 0 0 0,-2 0-1 0 0,2 0 1 0 0,-1 0 0 0 0,-1 1 0 0 0,1-1-1 0 0,1 1 1 0 0,-2 0 0 0 0,1-1 0 0 0,0 1-1 0 0,0-1 1 0 0,0 1 0 0 0,0 0 0 0 0,1 1-1 0 0,6 3 36 0 0,0 0-2 0 0,9 9 101 0 0,-3-6-40 0 0,-2 0-73 0 0,-10-7-11 0 0,0 0 1 0 0,0 1-1 0 0,1-2 0 0 0,-2 2 0 0 0,1 0 0 0 0,0-1 1 0 0,0 1-1 0 0,2 3 0 0 0,-2-4-6 0 0,-1 1 0 0 0,0-1-1 0 0,0 0 1 0 0,1 0 0 0 0,-1 0-1 0 0,1 0 1 0 0,-1 0 0 0 0,1-1-1 0 0,3 2 1 0 0,7 5 15 0 0,41 26 242 0 0,-50-31-252 0 0,-2-2-1 0 0,1 2 0 0 0,0-1 0 0 0,-1 0 0 0 0,1 0 1 0 0,1 0-1 0 0,2 1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1186 0 0 0,'0'0'13670'0'0,"12"-7"-11743"0"0,-2 0-1347 0 0,19-10 0 0 0,4-2-80 0 0,-1-4-14 0 0,10-8-155 0 0,91-49 0 0 0,-19 20-300 0 0,-98 51-28 0 0,49-24 35 0 0,36-22 0 0 0,-23 14 28 0 0,7-13 22 0 0,29-17-160 0 0,-100 63 53 0 0,15-7-1 0 0,6-2-35 0 0,10-4 14 0 0,3-1 46 0 0,33-18-33 0 0,-44 21 34 0 0,10-8 2 0 0,10-3-11 0 0,-6 3 6 0 0,11-5-37 0 0,78-28 0 0 0,-134 57 21 0 0,42-14-69 0 0,22-11-12 0 0,-49 19 11 0 0,10-5 57 0 0,37-24-1 0 0,-7 2 95 0 0,-39 24-88 0 0,44-21 197 0 0,-20 16 8 0 0,-42 15-192 0 0,56-11 60 0 0,-31 9-73 0 0,-16 0 32 0 0,0 0 0 0 0,20-9-1 0 0,-8 2 43 0 0,-11 6 27 0 0,-1-2 0 0 0,1 1-1 0 0,16-13 1 0 0,-24 14-76 0 0,0 1 1 0 0,0 0-1 0 0,0 1 0 0 0,0-1 1 0 0,9-1-1 0 0,-5 1-25 0 0,-1 0 0 0 0,13-9 0 0 0,-19 11 21 0 0,4-2-459 0 0,11-7 1075 0 0,-8 8-7085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3545 0 0,'0'0'16569'0'0,"5"1"-15157"0"0,-7 3-560 0 0,-3 5-526 0 0,5-9-325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0,-1 0-1 0 0,1 0 1 0 0,0 0 0 0 0,0 0-1 0 0,0 0 1 0 0,0 0 0 0 0,0 0-1 0 0,-1-4-2197 0 0,1 0-4413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99 0 0 0,'0'0'6451'0'0,"3"-8"-5552"0"0,0-2-498 0 0,-1 4 320 0 0,0 2 1 0 0,-1-2 0 0 0,6-9 0 0 0,-2 2 5269 0 0,-5 12-5869 0 0,0 1 0 0 0,0-1 0 0 0,0 1-1 0 0,0-1 1 0 0,0 1 0 0 0,0 0 0 0 0,0-1 0 0 0,0 1 0 0 0,0-1-1 0 0,-1 1 1 0 0,1-1 0 0 0,0 1 0 0 0,0 0 0 0 0,-1-1 0 0 0,1 1 0 0 0,0 0-1 0 0,0 0 1 0 0,0-1 0 0 0,0 1 0 0 0,-1 0 0 0 0,1-1 0 0 0,0 1-1 0 0,-1 0 1 0 0,1-1 0 0 0,-1 1 0 0 0,1 0 0 0 0,0 0 0 0 0,0-1-1 0 0,0 1 1 0 0,-1 0 0 0 0,1 0 0 0 0,-1 0 0 0 0,0 0-154 0 0,-1-1 0 0 0,1 1 1 0 0,0-1-1 0 0,0 1 0 0 0,-1-1 1 0 0,1 1-1 0 0,-1 0 0 0 0,1 0 0 0 0,-1 0 1 0 0,2 0-1 0 0,-2 0 0 0 0,1 0 1 0 0,-1 0-1 0 0,1 1 0 0 0,-1-1 1 0 0,2 1-1 0 0,-2 0 0 0 0,1-1 1 0 0,-1 0-1 0 0,2 1 0 0 0,-2 0 0 0 0,1 0 1 0 0,0 0-1 0 0,-1 0 0 0 0,2 0 1 0 0,-1 0-1 0 0,0 0 0 0 0,0 0 1 0 0,-1 2-1 0 0,-2 3-12 0 0,0-1 0 0 0,1 0-1 0 0,-1 1 1 0 0,1 0 0 0 0,0-1 0 0 0,0 2 0 0 0,1-1 0 0 0,-4 11-1 0 0,6-17 45 0 0,-1 6-36 0 0,-1-1 1 0 0,1 1-1 0 0,0-1 1 0 0,0 1-1 0 0,1 0 1 0 0,-1-1-1 0 0,1 1 1 0 0,1 11-1 0 0,0-13 20 0 0,1 1 0 0 0,0 0 0 0 0,0-1 0 0 0,0 1 0 0 0,1-1 0 0 0,-1 1 0 0 0,1-1 0 0 0,5 5 0 0 0,-6-5-1 0 0,0-2 14 0 0,0 0-1 0 0,0 1 1 0 0,0-1 0 0 0,1 0-1 0 0,-1-1 1 0 0,1 1 0 0 0,-1 0-1 0 0,1-1 1 0 0,-1 1 0 0 0,1-1 0 0 0,4 2-1 0 0,0-2 68 0 0,-1 1 0 0 0,1-1 0 0 0,11 0 0 0 0,-16-1 2 0 0,-1 0 0 0 0,1-1 0 0 0,-1 1 0 0 0,0-1 0 0 0,1 0 0 0 0,-1 1 0 0 0,1-1 0 0 0,-1 1 0 0 0,0-1 1 0 0,0-1-1 0 0,1 1 0 0 0,-1 1 0 0 0,0-1 0 0 0,1-1 0 0 0,0-1 0 0 0,16-23 520 0 0,-11 16-450 0 0,-4 3-44 0 0,0 1 1 0 0,1 0-1 0 0,-1-1 0 0 0,3-11 1 0 0,4-7 139 0 0,-9 22-214 0 0,0 0 0 0 0,0-1 1 0 0,0 2-1 0 0,0-1 1 0 0,0 0-1 0 0,-1-1 0 0 0,0 1 1 0 0,0 0-1 0 0,0 0 1 0 0,0 0-1 0 0,0-1 0 0 0,0 1 1 0 0,0 0-1 0 0,0 0 1 0 0,-1 0-1 0 0,0-1 0 0 0,0 1 1 0 0,1 1-1 0 0,-1-2 1 0 0,-1 1-1 0 0,1 1 0 0 0,0-1 1 0 0,0 0-1 0 0,-4-4 1 0 0,3 3-197 0 0,-1 1 0 0 0,0 0 0 0 0,0-1 0 0 0,-1 1 0 0 0,1 0 0 0 0,0 1 0 0 0,-1-1 0 0 0,0 1 0 0 0,1-1 0 0 0,-1 1 0 0 0,0 0 0 0 0,1 1 0 0 0,-2-1 0 0 0,2 1 0 0 0,-9-1 0 0 0,11 2-104 0 0,0 0 0 0 0,0 1-1 0 0,0-1 1 0 0,1 1-1 0 0,-1-1 1 0 0,-1 0-1 0 0,2 0 1 0 0,-1 1-1 0 0,0-1 1 0 0,1 1-1 0 0,-1 0 1 0 0,0 0 0 0 0,0-1-1 0 0,1 0 1 0 0,-1 1-1 0 0,0 0 1 0 0,1 0-1 0 0,-1 0 1 0 0,1 0-1 0 0,-1 0 1 0 0,1 0-1 0 0,-1 0 1 0 0,1-1 0 0 0,0 1-1 0 0,-1 2 1 0 0,-4 6-4631 0 0,2-4-1952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4977 0 0,'0'0'14713'0'0,"1"-1"-14556"0"0,-1 0-2 0 0,6-5-300 0 0,-4 4 2135 0 0,-5 2-309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1728 0 0,'0'0'16148'0'0,"-1"-3"-15813"0"0,0 1-246 0 0,1 2-56 0 0,-1-1 0 0 0,1 0 0 0 0,0-1-1 0 0,0 2 1 0 0,0-1 0 0 0,0 0 0 0 0,-1-1 0 0 0,1 2-1 0 0,0-1 1 0 0,0 0 0 0 0,0-1 0 0 0,0 2 0 0 0,0-1-1 0 0,1 0 1 0 0,-1-1 0 0 0,0 2 0 0 0,0-3 0 0 0,2 1 28 0 0,-1 0 0 0 0,1 1 0 0 0,-1-1 0 0 0,1 0 0 0 0,-1 1 0 0 0,1-1 0 0 0,0 1 0 0 0,-1-1 0 0 0,2 1 0 0 0,-2 0 0 0 0,1 0 0 0 0,0 0 0 0 0,0 0 0 0 0,0 0 0 0 0,0 1 0 0 0,0 0 1 0 0,0-1-1 0 0,0 1 0 0 0,0 0 0 0 0,0-1 0 0 0,1 2 0 0 0,-1-1 0 0 0,-1 0 0 0 0,1 0 0 0 0,1 1 0 0 0,-1-1 0 0 0,0 1 0 0 0,-1 0 0 0 0,2 0 0 0 0,-1 0 0 0 0,-1-1 0 0 0,1 2 0 0 0,0-1 0 0 0,-1 0 0 0 0,2 1 0 0 0,-2 0 0 0 0,0-1 0 0 0,1 1 1 0 0,2 3-1 0 0,-2-3-13 0 0,-1 1 0 0 0,1 0 0 0 0,-1 1 0 0 0,1-1 1 0 0,-2 0-1 0 0,2 0 0 0 0,-1 0 0 0 0,-1 1 1 0 0,1 0-1 0 0,0-1 0 0 0,-1 0 0 0 0,0 1 1 0 0,0-1-1 0 0,0 1 0 0 0,0 0 0 0 0,0 0 1 0 0,0-1-1 0 0,-1 0 0 0 0,1 1 0 0 0,-1-1 0 0 0,0 0 1 0 0,0 1-1 0 0,-2 3 0 0 0,-15 62 347 0 0,16-62-392 0 0,1 1 0 0 0,0-1 1 0 0,0 0-1 0 0,0 1 0 0 0,0 0 0 0 0,2 12 1 0 0,-1-9-143 0 0,0-10 50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11018 0 0,'0'0'12072'0'0,"4"0"-11910"0"0,53-6-41 0 0,-33 7-3740 0 0,-20 1-1164 0 0,3 1-10188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8866 0 0,'0'0'10502'0'0,"-6"6"-10426"0"0,-17 15-6 0 0,22-20-62 0 0,0-1 1 0 0,1 1 0 0 0,0 0-1 0 0,-1-1 1 0 0,0 0 0 0 0,1 1-1 0 0,-1 0 1 0 0,1 0 0 0 0,0-1-1 0 0,-1 1 1 0 0,1-1 0 0 0,-1 1-1 0 0,1 0 1 0 0,0 0 0 0 0,-1 0-1 0 0,1-1 1 0 0,0 1 0 0 0,0 0-1 0 0,0 0 1 0 0,0 0 0 0 0,0 0-1 0 0,0 0 1 0 0,0 0 0 0 0,0 0-1 0 0,0-1 1 0 0,0 1 0 0 0,0 0-1 0 0,0 0 1 0 0,0 0 0 0 0,1 1-1 0 0,0 0 31 0 0,0-1-1 0 0,-1 1 0 0 0,1-1 1 0 0,1 0-1 0 0,-2 1 0 0 0,1-1 1 0 0,1 0-1 0 0,-2 1 1 0 0,2-1-1 0 0,0 1 0 0 0,-1 0 15 0 0,5 2 87 0 0,-1 0 0 0 0,0 1 0 0 0,7 7 0 0 0,-10-10-59 0 0,-1 0 0 0 0,0 0-1 0 0,0 0 1 0 0,0 0 0 0 0,0 0-1 0 0,0 0 1 0 0,0 0-1 0 0,0 1 1 0 0,-1-2 0 0 0,1 2-1 0 0,-1-1 1 0 0,1 1 0 0 0,-1-1-1 0 0,0 0 1 0 0,0 4-1 0 0,0-4-10 0 0,0-2 0 0 0,0 2 0 0 0,0 0 0 0 0,0-2-1 0 0,0 2 1 0 0,-1-1 0 0 0,1 0 0 0 0,-1 0-1 0 0,1 1 1 0 0,0-1 0 0 0,-1 0 0 0 0,0 0 0 0 0,1 1-1 0 0,-1-2 1 0 0,1 1 0 0 0,-1 0 0 0 0,-1 1-1 0 0,0 0 33 0 0,0 0-1 0 0,0-1 0 0 0,0 1 1 0 0,0-1-1 0 0,0 1 0 0 0,0-1 0 0 0,0 0 1 0 0,-3 1-1 0 0,2-1-126 0 0,0 0 1 0 0,-1-1-1 0 0,1 1 1 0 0,0 0-1 0 0,0-1 0 0 0,-1 0 1 0 0,0 0-1 0 0,1 0 1 0 0,0-1-1 0 0,0 0 0 0 0,-6-1 1 0 0,2 0-998 0 0,-7-4-1238 0 0,11 4-2554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8370 0 0,'0'0'14487'0'0,"10"-3"-14127"0"0,32-6-161 0 0,-6-3-73 0 0,-6 4-1031 0 0,-8 6-5542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 3129 0 0,'0'0'18054'0'0,"1"-2"-17368"0"0,-1 2-655 0 0,1-1 0 0 0,-1 1 1 0 0,0 0-1 0 0,0 0 0 0 0,1-1 0 0 0,-1 1 1 0 0,0 0-1 0 0,0 0 0 0 0,0 0 1 0 0,0 0-1 0 0,0-1 0 0 0,0 1 0 0 0,0 0 1 0 0,0-1-1 0 0,1 1 0 0 0,-1-1 1 0 0,0 1-1 0 0,0 0 0 0 0,0-1 0 0 0,0 1 1 0 0,0 0-1 0 0,0 0 0 0 0,0-1 1 0 0,0 1-1 0 0,0 0 0 0 0,0-1 0 0 0,0 1 1 0 0,0-1-1 0 0,0 1 0 0 0,-1 0 1 0 0,1-1-1 0 0,0 1 0 0 0,0 0 0 0 0,0 0 1 0 0,0 0-1 0 0,0 0 0 0 0,0-1 1 0 0,0 1-1 0 0,0 0 0 0 0,-1-1 0 0 0,1 1 1 0 0,0 0-1 0 0,0-1 0 0 0,-1 1 1 0 0,0-1 8 0 0,0 1 0 0 0,0-1 1 0 0,-1 0-1 0 0,1 1 1 0 0,0-1-1 0 0,-1 1 0 0 0,1-1 1 0 0,0 1-1 0 0,0 0 0 0 0,-1 0 1 0 0,-1 0-1 0 0,-1 0-72 0 0,0 0 0 0 0,0 1 1 0 0,0 0-1 0 0,1 1 0 0 0,-2-2 0 0 0,2 2 0 0 0,-1 0 1 0 0,0 0-1 0 0,1 0 0 0 0,0 0 0 0 0,-1 0 0 0 0,1 1 1 0 0,0 0-1 0 0,0-1 0 0 0,-5 8 0 0 0,0-1 7 0 0,2 0-1 0 0,-1 0 1 0 0,1 2-1 0 0,-9 18 1 0 0,14-25 25 0 0,0 0 0 0 0,0 0 0 0 0,0 1 0 0 0,1-1 0 0 0,0 0 0 0 0,-1 1 0 0 0,1-1 0 0 0,0 0-1 0 0,1 7 1 0 0,-1 4 0 0 0,0-12 1 0 0,1 0 1 0 0,0 0 0 0 0,0 0 0 0 0,-1 1 0 0 0,1-1 0 0 0,1 0 0 0 0,-2 0 0 0 0,2 0 0 0 0,-1 0 0 0 0,1-1-1 0 0,-1 1 1 0 0,1 0 0 0 0,2 3 0 0 0,0-2 2 0 0,-1 1 0 0 0,2-1 0 0 0,-2 1-1 0 0,2-1 1 0 0,9 6 0 0 0,-11-7 9 0 0,2-1 0 0 0,-2 0 0 0 0,2-1 0 0 0,-1 1 0 0 0,0 0 0 0 0,1-2 0 0 0,-1 1 0 0 0,0 0 0 0 0,1-1 0 0 0,-1 0 0 0 0,1 0 0 0 0,-1 0 0 0 0,0-1 0 0 0,1 0 0 0 0,-1 1 0 0 0,0-1 0 0 0,0-1 0 0 0,6-2 0 0 0,-4 0 32 0 0,1 1 0 0 0,-1-1 0 0 0,0-1 0 0 0,0 0 0 0 0,0 1 0 0 0,0-2 1 0 0,-1 0-1 0 0,0 1 0 0 0,0-2 0 0 0,7-10 0 0 0,-6 7 43 0 0,1-1 0 0 0,-1-1 0 0 0,5-13 1 0 0,-9 22-63 0 0,-1-1 1 0 0,1 1-1 0 0,-2-1 1 0 0,1 0-1 0 0,0 0 1 0 0,-1 0-1 0 0,1 0 1 0 0,-1 0-1 0 0,1 0 1 0 0,-1 0 0 0 0,0 0-1 0 0,-1 0 1 0 0,1 0-1 0 0,-1 0 1 0 0,0-4-1 0 0,0 5-37 0 0,0 1 0 0 0,-1-2 0 0 0,1 2 0 0 0,-1 0 0 0 0,1-1 0 0 0,0 1 0 0 0,-1 0 0 0 0,0 0 0 0 0,0 0 0 0 0,0 0 0 0 0,-1-1 0 0 0,-27-19-456 0 0,27 20 300 0 0,-1-1-1 0 0,0 1 0 0 0,-1 0 0 0 0,2 1 0 0 0,-2-1 1 0 0,1 1-1 0 0,0 0 0 0 0,-1 0 0 0 0,-7 0 0 0 0,10 1-82 0 0,0 1 0 0 0,1-1 0 0 0,-1 0 0 0 0,1 1 0 0 0,-1-1 0 0 0,0 0 0 0 0,1 1 0 0 0,-1 0 0 0 0,1 0-1 0 0,-1 0 1 0 0,1-1 0 0 0,-3 4 0 0 0,4-4-257 0 0,-2 2 0 0 0,1-1 0 0 0,0 0 0 0 0,0 1 0 0 0,0 0 0 0 0,1-1 0 0 0,-1 1-1 0 0,0-1 1 0 0,0 1 0 0 0,1 0 0 0 0,-1-1 0 0 0,1 1 0 0 0,-1-1 0 0 0,1 1 0 0 0,0 4 0 0 0,-1 0-3708 0 0,1-1-2622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3545 0 0,'0'0'16569'0'0,"4"1"-15157"0"0,-6 2-560 0 0,-1 4-526 0 0,3-7-325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0,0 0-1 0 0,0 0 1 0 0,0 0 0 0 0,0 0-1 0 0,0 0 1 0 0,0 0 0 0 0,0 0-1 0 0,-1-4-2197 0 0,1 1-4413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6289 0 0,'0'0'13000'0'0,"3"-3"-12774"0"0,9-12 47 0 0,-9 12-116 0 0,-1 1 0 0 0,1 0 0 0 0,-1 0 0 0 0,1 0 0 0 0,0 1 0 0 0,0-1 0 0 0,-1 1 0 0 0,1 0 0 0 0,0 0 0 0 0,-1 0 0 0 0,1 0 0 0 0,1 1 0 0 0,5 0 0 0 0,-5-1-18 0 0,-2 1-87 0 0,1-1 1 0 0,0 1 0 0 0,0 0-1 0 0,-1 0 1 0 0,1 1-1 0 0,0-1 1 0 0,0 1 0 0 0,-1-1-1 0 0,1 1 1 0 0,0 0-1 0 0,4 3 1 0 0,-3-2-22 0 0,0 2 1 0 0,-1-2-1 0 0,0 1 1 0 0,0 0-1 0 0,1 1 0 0 0,4 7 1 0 0,-7-8-9 0 0,1-1 0 0 0,0 2 0 0 0,-1-1 1 0 0,1 0-1 0 0,-1 0 0 0 0,0 1 0 0 0,0-1 1 0 0,-1 1-1 0 0,1 0 0 0 0,0-1 0 0 0,0 1 1 0 0,-1-1-1 0 0,0 1 0 0 0,0-1 0 0 0,0 1 1 0 0,0 4-1 0 0,-1 3 35 0 0,-1-1 0 0 0,0 1 0 0 0,0 0 0 0 0,-4 11 0 0 0,0 6 4 0 0,-1 5-23 0 0,-11 36-35 0 0,12-46 6 0 0,5-19-9 0 0,0 1-1 0 0,0-1 1 0 0,0 0 0 0 0,-1 0 0 0 0,-2 7 0 0 0,2 0 352 0 0,-1-2-1687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11474 0 0,'0'0'11894'0'0,"8"-2"-11780"0"0,-1 0-112 0 0,50-8-101 0 0,-30 10-3307 0 0,-17 0-4453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6289 0 0,'0'0'13000'0'0,"4"-4"-12774"0"0,13-15 47 0 0,-14 16-116 0 0,0 0 0 0 0,1 1 0 0 0,-1-1 0 0 0,1 1 0 0 0,0 0 0 0 0,0 0 0 0 0,-1 1 0 0 0,1-1 0 0 0,0 1 0 0 0,0 0 0 0 0,0 0 0 0 0,1 1 0 0 0,7-1 0 0 0,-6 0-18 0 0,-3 1-87 0 0,1-1 1 0 0,0 1 0 0 0,0 0-1 0 0,-1 0 1 0 0,1 1-1 0 0,0-1 1 0 0,0 1 0 0 0,-1 0-1 0 0,1 0 1 0 0,0 0-1 0 0,6 4 1 0 0,-5-2-22 0 0,0 1 1 0 0,-1-1-1 0 0,1 1 1 0 0,-1 0-1 0 0,1 1 0 0 0,6 8 1 0 0,-9-9-9 0 0,0-1 0 0 0,1 1 0 0 0,-1 0 1 0 0,0 0-1 0 0,-1 0 0 0 0,1 1 0 0 0,-1-1 1 0 0,0 0-1 0 0,0 1 0 0 0,0-1 0 0 0,0 1 1 0 0,0-1-1 0 0,-1 1 0 0 0,0-1 0 0 0,0 1 1 0 0,-1 4-1 0 0,0 5 35 0 0,-1-1 0 0 0,-1 0 0 0 0,0 1 0 0 0,-6 14 0 0 0,2 7 4 0 0,-3 6-23 0 0,-15 45-35 0 0,17-57 6 0 0,7-24-9 0 0,-1 1-1 0 0,1-1 1 0 0,-1 0 0 0 0,0 0 0 0 0,-4 9 0 0 0,3-1 352 0 0,0-1-1687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5009 0 0,'0'0'13898'0'0,"-3"6"-13718"0"0,-2 2-8 0 0,2-1 1 0 0,0 0-1 0 0,-1 0 1 0 0,2 1 0 0 0,-1 0-1 0 0,1-1 1 0 0,0 2-1 0 0,0-1 1 0 0,-1 16-1 0 0,3-23-119 0 0,0 1-1 0 0,0 0 0 0 0,0 0 0 0 0,1-1 0 0 0,-1 2 0 0 0,0-2 1 0 0,1 1-1 0 0,0 0 0 0 0,-1-1 0 0 0,0 2 0 0 0,1-2 0 0 0,0 1 1 0 0,-1-1-1 0 0,1 1 0 0 0,1 0 0 0 0,-2-2 0 0 0,1 2 0 0 0,1 0 0 0 0,-2-2 1 0 0,2 2-1 0 0,-1-1 0 0 0,0 0 0 0 0,0 0 0 0 0,1 0 0 0 0,-1 0 1 0 0,3 1-1 0 0,5 1 95 0 0,-1 1 1 0 0,2-2-1 0 0,10 1 1 0 0,-12-2-94 0 0,0 1 0 0 0,0 0 0 0 0,0 0 0 0 0,12 6 0 0 0,-19-8-45 0 0,0 0-1 0 0,0 1 1 0 0,0 0 0 0 0,0 0 0 0 0,0 0-1 0 0,0-1 1 0 0,-1 1 0 0 0,1 0-1 0 0,1 0 1 0 0,-2 0 0 0 0,1 0 0 0 0,0 0-1 0 0,-1 1 1 0 0,1-2 0 0 0,0 3-1 0 0,-1-2 9 0 0,0-1 0 0 0,1 1 0 0 0,-1 0 0 0 0,0 0 0 0 0,0 0 0 0 0,0-1 0 0 0,0 1-1 0 0,0 0 1 0 0,0 0 0 0 0,0 0 0 0 0,0-1 0 0 0,0 1 0 0 0,0 0 0 0 0,-1 0 0 0 0,1 0-1 0 0,0-1 1 0 0,-1 1 0 0 0,1 0 0 0 0,0 0 0 0 0,0 0 0 0 0,-1 0 0 0 0,1-1 0 0 0,-1 0 0 0 0,1 1-1 0 0,-1 0 1 0 0,1 0 0 0 0,-1 0 0 0 0,-14 17 245 0 0,12-14-187 0 0,0 0 0 0 0,0 0 1 0 0,0 0-1 0 0,-1-1 0 0 0,1 1 1 0 0,-1-1-1 0 0,-8 5 0 0 0,8-5-59 0 0,0-2 0 0 0,-1 1 0 0 0,1 0 0 0 0,-1-2 0 0 0,1 1 1 0 0,0 0-1 0 0,-1 0 0 0 0,1-1 0 0 0,0 0 0 0 0,-1 0 0 0 0,1-1 0 0 0,-1 1 0 0 0,-6-3 0 0 0,8 2-690 0 0,-1-1 1 0 0,1 1 0 0 0,0-1-1 0 0,-1 0 1 0 0,0 0-1 0 0,1 0 1 0 0,1-1 0 0 0,-1 1-1 0 0,-6-7 1 0 0,3-3-7928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5497 0 0,'0'0'17900'0'0,"6"0"-17341"0"0,47 1 610 0 0,-39-3-1094 0 0,16-4-1 0 0,-12 2-4029 0 0,-14 2 2139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4:5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15 446 496 0 0,'0'0'7867'0'0,"-5"33"2119"0"0,3-22-9616 0 0,-1 9 2666 0 0,0-21-512 0 0,2-14-1832 0 0,1-6-585 0 0,1-1 1 0 0,1 0-1 0 0,1 2 0 0 0,0-2 1 0 0,1 1-1 0 0,11-33 1 0 0,-11 43-75 0 0,3-13 47 0 0,1 1-1 0 0,2 0 1 0 0,0 0-1 0 0,0 1 1 0 0,28-40 0 0 0,-13 28-11 0 0,-13 17-48 0 0,0 1 0 0 0,18-18 0 0 0,-24 31-25 0 0,0 0 1 0 0,-1 0 0 0 0,1 0-1 0 0,1 0 1 0 0,-1 1 0 0 0,0 1-1 0 0,1-1 1 0 0,-1 1 0 0 0,1 0-1 0 0,0 0 1 0 0,11 1 0 0 0,-16 1 1 0 0,-1 0 0 0 0,0-1 0 0 0,0 0 0 0 0,0 1 0 0 0,0 0 0 0 0,1 0 0 0 0,-2 0 0 0 0,1-1-1 0 0,0 1 1 0 0,0 0 0 0 0,0 1 0 0 0,0-2 0 0 0,-1 1 0 0 0,1 1 0 0 0,0-1 0 0 0,0 0 0 0 0,-1 0 0 0 0,1 2 0 0 0,10 25 50 0 0,-5-4 1 0 0,-1 0-1 0 0,-1 0 1 0 0,1 25 0 0 0,-1 1 3 0 0,17 181 82 0 0,-14-198-129 0 0,1 6-8 0 0,-8-38-7 0 0,0-1-20 0 0,0 0-1 0 0,1 1 0 0 0,-1-1 0 0 0,1 1 0 0 0,-1-1 0 0 0,0 1 0 0 0,1-1 0 0 0,-1 1 1 0 0,0-1-1 0 0,0 0 0 0 0,0 0 0 0 0,0 1 0 0 0,0 0 0 0 0,0-1 0 0 0,0 1 0 0 0,0 0 1 0 0,0-1-1 0 0,1 0 0 0 0,-1 1 0 0 0,-1-1 0 0 0,1 1 0 0 0,0-1 0 0 0,0 2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5065 0 0,'0'0'16026'0'0,"8"0"-15114"0"0,67-6 791 0 0,78-16-1 0 0,-132 19-1698 0 0,-10 2 6 0 0,0 0 1 0 0,0 0-1 0 0,10 2 0 0 0,-18-1-101 0 0,0 0 0 0 0,0 1-1 0 0,0-1 1 0 0,0 0 0 0 0,0 1-1 0 0,0 0 1 0 0,0 0 0 0 0,0 0-1 0 0,0 0 1 0 0,-1 1 0 0 0,1-1-1 0 0,0 1 1 0 0,-1 0-1 0 0,1 0 1 0 0,2 3 0 0 0,5 8-2799 0 0,-3-6-2285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5345 0 0,'0'0'16574'0'0,"1"-9"-16118"0"0,5-21 261 0 0,-1 1 1 0 0,14-36-1 0 0,10-43 459 0 0,-2 24-620 0 0,-10 26-218 0 0,-15 45-236 0 0,2 0 0 0 0,9-24 0 0 0,2-16 173 0 0,-15 71-436 0 0,1 0-1 0 0,0 1 1 0 0,5 22 0 0 0,0 8 147 0 0,-3-19 9 0 0,1 0-1 0 0,13 53 1 0 0,8-1-52 0 0,-24-79 50 0 0,0 0 0 0 0,0 0 0 0 0,1-1 0 0 0,-1 0 0 0 0,1 1 0 0 0,-1-1 0 0 0,1 1 0 0 0,0-1 0 0 0,0 0 0 0 0,0 0 0 0 0,0 0 0 0 0,3 2 0 0 0,-5-4 51 0 0,12-31 589 0 0,-2 7-495 0 0,0-1 0 0 0,6-31 0 0 0,-5 19-39 0 0,3-9 29 0 0,-5 15-63 0 0,1-1 1 0 0,14-29 0 0 0,11-36-70 0 0,-33 92-192 0 0,0 0 1 0 0,-1 0-1 0 0,1 0 1 0 0,-1 0-1 0 0,0 0 1 0 0,0-1-1 0 0,0-4 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11250 0 0,'0'0'11851'0'0,"0"26"-11776"0"0,15 289 1290 0 0,-14-306-1362 0 0,0-1 0 0 0,1 0-1 0 0,0 0 1 0 0,0-1 0 0 0,4 10 0 0 0,4 12-249 0 0,-7-24 1040 0 0,0-2-3916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 4801 0 0,'0'0'16878'0'0,"-1"-10"-16518"0"0,0-30-33 0 0,1 39-278 0 0,0-1 0 0 0,1 0 0 0 0,-1 0 0 0 0,1 0 0 0 0,-1 1 0 0 0,1-1 1 0 0,0 1-1 0 0,0-1 0 0 0,0 0 0 0 0,0 1 0 0 0,0-1 0 0 0,0 1 0 0 0,0 0 0 0 0,0-1 0 0 0,0 1 0 0 0,1 0 0 0 0,-1-1 0 0 0,0 1 0 0 0,1 1 0 0 0,-1-1 0 0 0,0 0 0 0 0,1 0 0 0 0,0 0 1 0 0,0 1-1 0 0,-1-1 0 0 0,0 1 0 0 0,4-2 0 0 0,-2 1 53 0 0,12-4 115 0 0,0 0-1 0 0,0 1 0 0 0,0 0 0 0 0,27-1 0 0 0,63 2 465 0 0,-85 3-581 0 0,-7 0-48 0 0,2 1 1 0 0,-1 0-1 0 0,0 1 0 0 0,0 0 0 0 0,19 8 1 0 0,-27-8-46 0 0,-1 0 1 0 0,1 0 0 0 0,-1 2-1 0 0,0-2 1 0 0,0 1 0 0 0,0 1-1 0 0,0-1 1 0 0,-1 1 0 0 0,0 0-1 0 0,1 1 1 0 0,-2-1 0 0 0,2 1-1 0 0,-2 0 1 0 0,0 1 0 0 0,1-2 0 0 0,3 8-1 0 0,-2 0 1 0 0,1-1 0 0 0,-1 0 0 0 0,-1 1 0 0 0,0 0 0 0 0,-1 0 0 0 0,0 0 0 0 0,0 0 0 0 0,-1 1 0 0 0,1 23 0 0 0,-3-28 19 0 0,0 0-1 0 0,0 1 0 0 0,-1-1 1 0 0,1 0-1 0 0,-2 0 0 0 0,1 0 0 0 0,-1 0 1 0 0,-1 0-1 0 0,1 0 0 0 0,-1-1 1 0 0,0 1-1 0 0,-1-1 0 0 0,0 1 1 0 0,-6 7-1 0 0,4-6 84 0 0,-1 1 0 0 0,0-1 1 0 0,0-1-1 0 0,-2 1 0 0 0,1-2 0 0 0,0 0 0 0 0,-1 0 1 0 0,0 0-1 0 0,0-1 0 0 0,-1 0 0 0 0,1-2 1 0 0,-1 1-1 0 0,-20 7 0 0 0,10-7-727 0 0,1-1 0 0 0,-26 3 0 0 0,-41-3-10760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1416 0 0,'0'0'10825'0'0,"10"18"-7196"0"0,-10-17-3453 0 0,0 0 0 0 0,1-1 0 0 0,-1 0 1 0 0,1 1-1 0 0,-1-1 0 0 0,0 1 0 0 0,0 0 0 0 0,1-1 0 0 0,-1 1 1 0 0,1-1-1 0 0,0 0 0 0 0,-1 0 0 0 0,0 1 0 0 0,1-1 0 0 0,-1 1 0 0 0,1-1 1 0 0,0 1-1 0 0,-1-1 0 0 0,0 0 0 0 0,1 0 0 0 0,0 1 0 0 0,-1-1 0 0 0,1 0 1 0 0,-1 0-1 0 0,1 0 0 0 0,1 0 0 0 0,-1-1 2 0 0,0 0 0 0 0,0 0 0 0 0,0 0 0 0 0,-1 0 0 0 0,2 0 0 0 0,-1 0 0 0 0,-1 0 0 0 0,1 0 0 0 0,0-1 0 0 0,0 1 0 0 0,-1 0 0 0 0,0-1 0 0 0,2-2 0 0 0,58-157 1939 0 0,33-76-1326 0 0,-46 132-543 0 0,-46 103-260 0 0,0 1 1 0 0,-1-1-1 0 0,2 1 1 0 0,-1 0-1 0 0,-1-1 0 0 0,2 1 1 0 0,-1 0-1 0 0,0-1 1 0 0,0 1-1 0 0,0 0 1 0 0,1 0-1 0 0,-1 0 1 0 0,2-1-1 0 0,-3 20-412 0 0,-14 264 502 0 0,15-259-94 0 0,0-1 1 0 0,2 1 0 0 0,0 1 0 0 0,1-2-1 0 0,1 1 1 0 0,10 26 0 0 0,-14-46 17 0 0,0-1-1 0 0,-1 0 1 0 0,1 1 0 0 0,1-2-1 0 0,-2 2 1 0 0,2-1 0 0 0,-1 0 0 0 0,0 0-1 0 0,0 0 1 0 0,1-1 0 0 0,0 1 0 0 0,0 0-1 0 0,-1-1 1 0 0,1 1 0 0 0,0-1-1 0 0,0 1 1 0 0,2 0 0 0 0,-3-2 15 0 0,0 0 0 0 0,0 0 0 0 0,0 0 0 0 0,0 1-1 0 0,0-1 1 0 0,1-1 0 0 0,-2 1 0 0 0,1 0 0 0 0,0 0 0 0 0,0 0 0 0 0,1 0 0 0 0,-2 0 0 0 0,2-1 0 0 0,-1 1 0 0 0,-1-1 0 0 0,2 1 0 0 0,-2-1-1 0 0,1 0 1 0 0,0 1 0 0 0,0-1 0 0 0,0 0 0 0 0,0 0 0 0 0,0 0 0 0 0,-1 1 0 0 0,1-1 0 0 0,0 0 0 0 0,-1 0 0 0 0,1 0 0 0 0,-1 0-1 0 0,1 0 1 0 0,-1 0 0 0 0,1 0 0 0 0,-1 0 0 0 0,0 0 0 0 0,1-1 0 0 0,38-66 670 0 0,96-231 340 0 0,-103 223-893 0 0,-4 6-86 0 0,-19 47-92 0 0,-5 13-3520 0 0,-6 24-5637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2024 0 0,'0'0'20281'0'0,"1"-14"-19732"0"0,2-42-86 0 0,-3 47-331 0 0,1 1 0 0 0,1-1 0 0 0,-1 1-1 0 0,1 0 1 0 0,0 0 0 0 0,1 0 0 0 0,4-9 0 0 0,5-12 281 0 0,7-25 28 0 0,2 2 0 0 0,1 0-1 0 0,4 1 1 0 0,58-87-1 0 0,-76 126-388 0 0,0 1-1 0 0,0 0 0 0 0,1 1 1 0 0,1 0-1 0 0,16-13 0 0 0,-25 23-56 0 0,-1 0-1 0 0,0-1 1 0 0,0 1-1 0 0,1 0 1 0 0,0 0-1 0 0,-1 0 0 0 0,1 0 1 0 0,-1 1-1 0 0,0-1 1 0 0,1 0-1 0 0,-1 0 0 0 0,1 0 1 0 0,-1 0-1 0 0,0 1 1 0 0,1-1-1 0 0,-1 0 0 0 0,1 0 1 0 0,-1 0-1 0 0,1 0 1 0 0,-1 1-1 0 0,0-1 0 0 0,0 0 1 0 0,1 1-1 0 0,-1-1 1 0 0,0 1-1 0 0,1-1 0 0 0,-1 1 1 0 0,1-1-1 0 0,-1 0 1 0 0,0 0-1 0 0,0 1 0 0 0,0 0 1 0 0,0-1-1 0 0,0 1 1 0 0,11 21-53 0 0,-9-16 27 0 0,1 3 23 0 0,0 2-1 0 0,1-1 0 0 0,2 19 0 0 0,2 7-2 0 0,1 8 11 0 0,7 58 0 0 0,-6-34 0 0 0,-4-29-62 0 0,-2 0-1 0 0,0 43 1 0 0,-2-55-165 0 0,-1-23-33 0 0,-1 0 0 0 0,1 1-1 0 0,-1-1 1 0 0,1 0-1 0 0,-1 0 1 0 0,-1 1-1 0 0,1-1 1 0 0,-1 0-1 0 0,1 1 1 0 0,-1-1 0 0 0,0 1-1 0 0,0-1 1 0 0,-3 7-1 0 0,-3-7-3694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7618 0 0,'0'0'14913'0'0,"6"0"-14251"0"0,16-1-163 0 0,1-1 1 0 0,0-2-1 0 0,-1 0 0 0 0,23-8 0 0 0,-22 6-571 0 0,1 1 0 0 0,1 2 0 0 0,-1 1-1 0 0,38 0 1 0 0,-58 2-434 0 0,1 1 0 0 0,-1 0 0 0 0,0-1 0 0 0,0 1 0 0 0,1 1 0 0 0,6 3 0 0 0,2 3-11072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11474 0 0,'0'0'11894'0'0,"11"-2"-11780"0"0,-2 0-112 0 0,70-11-101 0 0,-42 13-3307 0 0,-23 0-4453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3049 0 0,'0'0'19743'0'0,"0"-13"-19278"0"0,1-11-97 0 0,1 1 1 0 0,1-1-1 0 0,0 1 0 0 0,12-37 1 0 0,27-66 924 0 0,-18 63-825 0 0,19-26 137 0 0,-24 56-448 0 0,-17 32-153 0 0,-1 1-16 0 0,-1 26-720 0 0,-14 136 609 0 0,13-147 117 0 0,1 1-1 0 0,1 0 1 0 0,0-1 0 0 0,1 1-1 0 0,1-1 1 0 0,-1 0 0 0 0,7 18-1 0 0,-6-25 3 0 0,0-1 0 0 0,0 1-1 0 0,1-2 1 0 0,-1 1-1 0 0,6 7 1 0 0,-8-13 6 0 0,1 2-1 0 0,0-2 1 0 0,0 1-1 0 0,0 0 1 0 0,0 0 0 0 0,-1 0-1 0 0,2-2 1 0 0,-1 2-1 0 0,0 0 1 0 0,0-2 0 0 0,0 1-1 0 0,1 1 1 0 0,-1-1-1 0 0,1-1 1 0 0,-1 0 0 0 0,0 1-1 0 0,1-1 1 0 0,4 1-1 0 0,-7-1 21 0 0,2-1 9 0 0,1 0 1 0 0,-1 0 0 0 0,-1-1 0 0 0,1 1-1 0 0,0-1 1 0 0,0 1 0 0 0,0-1 0 0 0,-1 0-1 0 0,0 1 1 0 0,1-1 0 0 0,-1 0-1 0 0,1 0 1 0 0,-1 0 0 0 0,1-1 0 0 0,-1 2-1 0 0,1-7 1 0 0,17-45 177 0 0,-14 34-164 0 0,6-17 32 0 0,9-28 37 0 0,20-39 5 0 0,19-24-138 0 0,-55 120 903 0 0,-1 3-5399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4273 0 0,'0'0'17298'0'0,"3"8"-16638"0"0,3 10-224 0 0,-2 2-1 0 0,0-1 0 0 0,-1 0 0 0 0,0 0 0 0 0,-1 33 1 0 0,1 105 329 0 0,1-111-1846 0 0,-10-55-8117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0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20 115 3961 0 0,'0'0'18433'0'0,"-4"-9"-18079"0"0,-11-25-16 0 0,15 32-291 0 0,0 1 0 0 0,0 0 0 0 0,0 1 0 0 0,0-1 0 0 0,0-1-1 0 0,0 1 1 0 0,0 0 0 0 0,1 1 0 0 0,-1-1 0 0 0,0 0 0 0 0,0-1 0 0 0,0 2-1 0 0,1-1 1 0 0,0 0 0 0 0,-1 0 0 0 0,1 0 0 0 0,-1 1 0 0 0,0-1 0 0 0,1 0-1 0 0,0 1 1 0 0,0-1 0 0 0,-1 0 0 0 0,1 1 0 0 0,0 0 0 0 0,-1-1 0 0 0,1 0-1 0 0,0 1 1 0 0,0-1 0 0 0,20-9 860 0 0,9 0-673 0 0,1 1-1 0 0,0 3 1 0 0,1 0-1 0 0,-1 2 1 0 0,1 3-1 0 0,0 0 1 0 0,34 4-1 0 0,-59-2-231 0 0,-1 0-1 0 0,1 0 0 0 0,-1 0 1 0 0,0 2-1 0 0,1-2 0 0 0,-1 2 1 0 0,0 0-1 0 0,0 0 0 0 0,0 0 1 0 0,0 0-1 0 0,-1 1 0 0 0,0 0 1 0 0,1 1-1 0 0,-1-1 0 0 0,0 2 1 0 0,0-1-1 0 0,6 8 0 0 0,-8-5-4 0 0,2-1 0 0 0,-2 0 0 0 0,1 0 0 0 0,-1 1 0 0 0,0 0 0 0 0,-1 0 0 0 0,0 0 0 0 0,1 0 0 0 0,-2 0 0 0 0,0 0 0 0 0,0 10 0 0 0,0 4 16 0 0,-1 2-1 0 0,-6 42 1 0 0,5-58-4 0 0,-2-1 1 0 0,1 1 0 0 0,0-1-1 0 0,-1 1 1 0 0,0-1 0 0 0,0 0-1 0 0,-1 0 1 0 0,0 0 0 0 0,-7 9-1 0 0,3-4 12 0 0,-1-1 0 0 0,-1 0 0 0 0,0 0 0 0 0,-12 8 0 0 0,13-11 47 0 0,-1-1-1 0 0,-1-1 1 0 0,0 1-1 0 0,0-1 0 0 0,0-2 1 0 0,-1 1-1 0 0,0-1 1 0 0,1-1-1 0 0,-1 1 1 0 0,-18 0-1 0 0,9-2-1126 0 0,-34-2 0 0 0,-20-8-8863 0 0,57 6-1922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283 209 1584 0 0,'0'0'20431'0'0,"3"-15"-19641"0"0,2-2-537 0 0,-3 10-89 0 0,0 0-1 0 0,0-1 1 0 0,-1 1-1 0 0,0 0 1 0 0,0 0-1 0 0,-1-1 1 0 0,0-7 0 0 0,0 11-47 0 0,0 0 0 0 0,-1 1 0 0 0,0 0 1 0 0,1 0-1 0 0,-2 0 0 0 0,1-1 1 0 0,0 1-1 0 0,-2-3 0 0 0,-6-17 276 0 0,8 20-363 0 0,1 1 0 0 0,-2-1 0 0 0,2 1 0 0 0,-2-1-1 0 0,1 0 1 0 0,-1 2 0 0 0,1-2 0 0 0,-1 1 0 0 0,0-1 0 0 0,1 2 0 0 0,-2-2 0 0 0,2 2 0 0 0,-1-1 0 0 0,0 1 0 0 0,-1-1 0 0 0,-3-2 0 0 0,1 2 3 0 0,0-2 0 0 0,0 3 0 0 0,-1-2 1 0 0,1 2-1 0 0,0-1 0 0 0,-10 0 0 0 0,8 1-40 0 0,1 2-1 0 0,-1-1 1 0 0,0 1-1 0 0,0 0 1 0 0,1 0-1 0 0,-1 1 1 0 0,1 0-1 0 0,0 0 1 0 0,-1 2-1 0 0,1-2 1 0 0,1 1-1 0 0,-1 1 1 0 0,0 0-1 0 0,0 0 1 0 0,1 0-1 0 0,0 1 1 0 0,0 0-1 0 0,0 0 1 0 0,0 0-1 0 0,1 1 1 0 0,-5 6-1 0 0,0 2 3 0 0,1-1-1 0 0,0 2 0 0 0,0 0 0 0 0,1-1 0 0 0,1 2 0 0 0,0-1 1 0 0,1 1-1 0 0,-5 23 0 0 0,8-21 0 0 0,0 1 0 0 0,1-1 0 0 0,2 25 1 0 0,-1-7-4 0 0,1-31 7 0 0,0 0-1 0 0,0 1 1 0 0,-1-1-1 0 0,2 0 1 0 0,-1 0-1 0 0,1 1 1 0 0,0-2-1 0 0,0 1 1 0 0,0 0 0 0 0,3 5-1 0 0,8 16-9 0 0,-10-19 6 0 0,1 1-1 0 0,0-2 0 0 0,1 0 1 0 0,-1 1-1 0 0,1-1 0 0 0,0 0 0 0 0,0-1 1 0 0,1 1-1 0 0,-1 0 0 0 0,1-2 1 0 0,9 7-1 0 0,-5-5-2 0 0,0 1 1 0 0,1-2-1 0 0,0 1 0 0 0,0-1 0 0 0,0-1 1 0 0,17 4-1 0 0,-17-8 16 0 0,-1 1 1 0 0,0-1 0 0 0,1 0-1 0 0,-1-1 1 0 0,1 1-1 0 0,-1-2 1 0 0,1 0-1 0 0,-1-2 1 0 0,0 1-1 0 0,0 0 1 0 0,0-1-1 0 0,-1-1 1 0 0,1 0 0 0 0,-2 0-1 0 0,2-2 1 0 0,-1 1-1 0 0,14-14 1 0 0,-6 4 18 0 0,-1-1 0 0 0,-1-1 0 0 0,0 1 0 0 0,-1-2 0 0 0,-1-1 0 0 0,-1 0 0 0 0,16-33 0 0 0,-18 30 19 0 0,-1 0 0 0 0,9-34 0 0 0,-15 47-33 0 0,-1-1-1 0 0,0-1 1 0 0,0 1 0 0 0,-1 0-1 0 0,-1 0 1 0 0,0-1-1 0 0,-2-20 1 0 0,1 28-34 0 0,1 2 0 0 0,-1 0 0 0 0,-1-1 0 0 0,1 0 1 0 0,0 1-1 0 0,0-1 0 0 0,-1 1 0 0 0,0 0 0 0 0,1 0 0 0 0,-1-1 0 0 0,0 2 0 0 0,0-2 0 0 0,0 2 0 0 0,0-1 0 0 0,0 1 1 0 0,0-1-1 0 0,0 0 0 0 0,-1 2 0 0 0,1-2 0 0 0,-1 1 0 0 0,0 0 0 0 0,-2 0 0 0 0,-5-3-240 0 0,0 1 0 0 0,-1 1-1 0 0,1-1 1 0 0,-14 1 0 0 0,13 1-415 0 0,-6 0-234 0 0,-34 2 1 0 0,18 7-3271 0 0,31-6 3304 0 0,-1-1 0 0 0,1 0 0 0 0,0 0 0 0 0,0 1 0 0 0,0-1 0 0 0,0 1 0 0 0,0 0 0 0 0,0-1 0 0 0,1 2 0 0 0,-4 1 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9170 0 0,'0'0'9887'0'0,"2"26"-9258"0"0,8 80-80 0 0,-4-71 112 0 0,8 40 0 0 0,-9-54-313 0 0,4 38 0 0 0,-8-49-319 0 0,0 0 0 0 0,1 0 0 0 0,-1-1 0 0 0,1 1 1 0 0,1 0-1 0 0,4 9 0 0 0,-7-16 851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9 157 4793 0 0,'0'0'16320'0'0,"-2"-9"-15883"0"0,-5-26-89 0 0,7 33-280 0 0,0-1-1 0 0,0 1 1 0 0,1-1 0 0 0,-1 0 0 0 0,0 1-1 0 0,0-1 1 0 0,1 1 0 0 0,0 0 0 0 0,0-1-1 0 0,-1 1 1 0 0,1 0 0 0 0,1 0 0 0 0,-2-1-1 0 0,2 1 1 0 0,-1 0 0 0 0,1 0 0 0 0,-1 0-1 0 0,1 1 1 0 0,-1-2 0 0 0,1 2 0 0 0,-1-1-1 0 0,1 0 1 0 0,0 1 0 0 0,0 0 0 0 0,0-1-1 0 0,2 0 1 0 0,4-4 109 0 0,0-1-136 0 0,0 2 0 0 0,0-1 0 0 0,0 1 0 0 0,0 0 0 0 0,1 1 1 0 0,0 0-1 0 0,0 1 0 0 0,-1 0 0 0 0,2 1 0 0 0,-1 0 0 0 0,0 0 1 0 0,1 1-1 0 0,-2 0 0 0 0,2 1 0 0 0,-1 0 0 0 0,1 1 0 0 0,-1 0 0 0 0,0 0 1 0 0,1 2-1 0 0,-1-1 0 0 0,0 0 0 0 0,0 2 0 0 0,-1 0 0 0 0,1 0 0 0 0,-1 0 1 0 0,15 11-1 0 0,-18-12-42 0 0,0 1-1 0 0,-1-1 1 0 0,1 1 0 0 0,-1 0 0 0 0,0 1 0 0 0,0 0-1 0 0,0-1 1 0 0,0 2 0 0 0,-1-2 0 0 0,1 1 0 0 0,-1 1 0 0 0,-1-1-1 0 0,1 1 1 0 0,0 0 0 0 0,-1 0 0 0 0,1 8 0 0 0,-1-10 4 0 0,-1-1 0 0 0,-1 0 0 0 0,1 0 0 0 0,-1 0 0 0 0,1 1 0 0 0,-1-1 0 0 0,0 0 0 0 0,0 0 0 0 0,0 0 0 0 0,0 1 0 0 0,-1-1 0 0 0,1 0 0 0 0,-1 0 0 0 0,1 0 0 0 0,-2 1 0 0 0,1-1 0 0 0,0 0 0 0 0,0-1 0 0 0,0 2 0 0 0,-1-2 0 0 0,0 1 0 0 0,1 0 0 0 0,-2-1 0 0 0,2 1 0 0 0,-1-1 0 0 0,0 0 0 0 0,-1 1 0 0 0,1-1 0 0 0,-4 3 0 0 0,-48 43 12 0 0,-2-17 186 0 0,46-30 263 0 0,10-1-464 0 0,0 0 1 0 0,0 0-1 0 0,-1 0 0 0 0,1 0 1 0 0,0 0-1 0 0,0 0 0 0 0,0 0 0 0 0,0 0 1 0 0,-1 0-1 0 0,1 0 0 0 0,0 0 0 0 0,-1 0 1 0 0,1 0-1 0 0,0 0 0 0 0,-1 0 0 0 0,1 0 1 0 0,0 0-1 0 0,0 0 0 0 0,0 0 0 0 0,0 0 1 0 0,-1 0-1 0 0,1 0 0 0 0,0 1 1 0 0,-1-1-1 0 0,1 0 0 0 0,0 0 0 0 0,0 0 1 0 0,0 1-1 0 0,0-1 0 0 0,0 0 0 0 0,0 0 1 0 0,-1 0-1 0 0,1 0 0 0 0,0 0 0 0 0,0 0 1 0 0,0 1-1 0 0,0-1 0 0 0,0 0 0 0 0,-1 1 1 0 0,1-1-1 0 0,0 0 0 0 0,0 1 0 0 0,0-1 1 0 0,0 0-1 0 0,0 1 0 0 0,0-1 1 0 0,0 0-1 0 0,0 0 0 0 0,0 0 0 0 0,0 0 1 0 0,0 1-1 0 0,2 2 21 0 0,-2-2 0 0 0,2 2 0 0 0,-2-2 1 0 0,2 1-1 0 0,-1 0 0 0 0,1 0 0 0 0,-1-1 0 0 0,1 1 1 0 0,0 0-1 0 0,-1-1 0 0 0,5 3 0 0 0,31 24 411 0 0,-18-15-307 0 0,38 34-119 0 0,66 50 20 0 0,-104-83-836 0 0,-1 0 0 0 0,26 27 0 0 0,-40-38-2681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0 627 1904 0 0,'0'0'21101'0'0,"1"-6"-20104"0"0,90-403 197 0 0,-87 391-1146 0 0,27-88 276 0 0,-21 82-233 0 0,-8 21-75 0 0,-1 0-1 0 0,0 1 1 0 0,1-1-1 0 0,-1 0 0 0 0,-1 0 1 0 0,2 1-1 0 0,-1-1 1 0 0,-1-1-1 0 0,1-3 1 0 0,-1 179-48 0 0,0-79-45 0 0,0-73 76 0 0,1-1-1 0 0,1 0 0 0 0,1 0 1 0 0,1 0-1 0 0,-1 0 0 0 0,8 19 0 0 0,1 7-1 0 0,8 20-8 0 0,29 28 20 0 0,-49-92-11 0 0,1-1 1 0 0,-1 1 0 0 0,0-1 0 0 0,0 1 0 0 0,1-1 0 0 0,-1 0 0 0 0,0 0 0 0 0,0 1 1 0 0,0-1-1 0 0,1 1 0 0 0,-1-1 0 0 0,1 1 0 0 0,-1-1 0 0 0,0 1 0 0 0,0-1 0 0 0,1 0 0 0 0,-1 0 0 0 0,1 0 0 0 0,0 0 0 0 0,-1 0 0 0 0,0 0 0 0 0,0 1 0 0 0,1-1 0 0 0,0 0 1 0 0,-1 0-1 0 0,1 0 0 0 0,-1 0 0 0 0,0 0 0 0 0,2 0 0 0 0,-2-1 8 0 0,2 1 0 0 0,-1-1 0 0 0,-1 0-1 0 0,2 0 1 0 0,-1 0 0 0 0,-1 0 0 0 0,1 0 0 0 0,0-1 0 0 0,-1 2 0 0 0,1-2 0 0 0,0 1 0 0 0,-1 0 0 0 0,1 0 0 0 0,-1-1 0 0 0,0 1-1 0 0,1 0 1 0 0,-1-1 0 0 0,0 1 0 0 0,1 0 0 0 0,-1-1 0 0 0,0-1 0 0 0,1-2 25 0 0,70-231 289 0 0,22 4-107 0 0,-66 173-114 0 0,3-11-92 0 0,-25 59-86 0 0,0-8-224 0 0,-5 18 63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99 1888 0 0,'0'0'16659'0'0,"3"-10"-15829"0"0,0-1-515 0 0,-1 7-86 0 0,-1 0 0 0 0,1-1-1 0 0,-1 1 1 0 0,-1 0 0 0 0,1-1 0 0 0,0 1 0 0 0,-1-1-1 0 0,0-6 1 0 0,0 9-161 0 0,-1 1 0 0 0,0-1 0 0 0,1 1 0 0 0,-1-1-1 0 0,0 1 1 0 0,0 0 0 0 0,1-1 0 0 0,-1 1 0 0 0,-1 0-1 0 0,2 0 1 0 0,-1-1 0 0 0,0 1 0 0 0,-1 1 0 0 0,1-2 0 0 0,0 1-1 0 0,-1 0 1 0 0,1 1 0 0 0,0-1 0 0 0,0 1 0 0 0,-1-1-1 0 0,1 0 1 0 0,-1 1 0 0 0,1-1 0 0 0,0 1 0 0 0,-1 0-1 0 0,1 0 1 0 0,-3 0 0 0 0,-44-5 167 0 0,43 4-229 0 0,0 1-1 0 0,-1 0 1 0 0,2 1-1 0 0,-1-1 1 0 0,0 1-1 0 0,0 0 1 0 0,0 0 0 0 0,0 1-1 0 0,1-1 1 0 0,-1 2-1 0 0,0-2 1 0 0,1 2-1 0 0,0 0 1 0 0,-1-1-1 0 0,1 1 1 0 0,0 1 0 0 0,0-1-1 0 0,0 1 1 0 0,1-1-1 0 0,0 1 1 0 0,-1 0-1 0 0,1 1 1 0 0,0-1-1 0 0,0 1 1 0 0,0-1 0 0 0,1 1-1 0 0,0 0 1 0 0,0 0-1 0 0,-2 7 1 0 0,-4 6 7 0 0,6-13-7 0 0,0 1 0 0 0,0-1 1 0 0,0 1-1 0 0,0 0 0 0 0,-1 10 0 0 0,-9 46 94 0 0,9-51-92 0 0,1-1 0 0 0,0 0 0 0 0,0 1 0 0 0,0-1 0 0 0,2 1 0 0 0,-1 0 0 0 0,1 0 0 0 0,1-1 0 0 0,-1 1 0 0 0,1 0 0 0 0,4 11 1 0 0,-3-11-5 0 0,3 3-2 0 0,0 1-1 0 0,10 18 0 0 0,-13-27 0 0 0,1-1-1 0 0,1 0 0 0 0,0 0 0 0 0,-1 0 0 0 0,1-1 1 0 0,0 1-1 0 0,1-1 0 0 0,8 7 0 0 0,-4-4 5 0 0,0-1 0 0 0,1 0 0 0 0,-1-2 1 0 0,1 1-1 0 0,-1 0 0 0 0,19 4 0 0 0,-22-8 19 0 0,-1 0 1 0 0,1 0 0 0 0,0-1-1 0 0,0 0 1 0 0,0 0-1 0 0,0 0 1 0 0,-1-1-1 0 0,1 0 1 0 0,0 0-1 0 0,-1-1 1 0 0,1 1 0 0 0,0-2-1 0 0,-1 1 1 0 0,7-4-1 0 0,-4-1 9 0 0,2 1-1 0 0,-1-2 1 0 0,-1 0-1 0 0,0 0 1 0 0,0-1-1 0 0,-1 1 1 0 0,-1-1 0 0 0,1-1-1 0 0,0 1 1 0 0,8-20-1 0 0,-9 18-12 0 0,-1 0-2 0 0,0-1 1 0 0,-1 0 0 0 0,0-1 0 0 0,3-13-1 0 0,-1 1 10 0 0,-3 16-17 0 0,-1 0 0 0 0,0 0-1 0 0,-1 0 1 0 0,1 0 0 0 0,-2 0 0 0 0,1-1 0 0 0,-1 1-1 0 0,-1 0 1 0 0,1 0 0 0 0,-1-1 0 0 0,-4-12 0 0 0,4 16-15 0 0,-1 0 1 0 0,0 0 0 0 0,-1 0 0 0 0,1 1 0 0 0,-1-1 0 0 0,0 1 0 0 0,0 0 0 0 0,-1 0 0 0 0,1 0-1 0 0,-1 0 1 0 0,-1 1 0 0 0,1 0 0 0 0,0 0 0 0 0,-1 0 0 0 0,1 0 0 0 0,-1 1 0 0 0,-8-5-1 0 0,10 7-1 0 0,-1-1 0 0 0,1 0 0 0 0,-1 1-1 0 0,0 1 1 0 0,0-1 0 0 0,0 0 0 0 0,0 0-1 0 0,-1 1 1 0 0,2 0 0 0 0,-1 0 0 0 0,0 0-1 0 0,0 1 1 0 0,0 0 0 0 0,0 0 0 0 0,0-1-1 0 0,0 1 1 0 0,0 1 0 0 0,1 0 0 0 0,-1-1-1 0 0,1 2 1 0 0,-1-2 0 0 0,0 2 0 0 0,-4 4-1 0 0,3-3-397 0 0,1 0 1 0 0,0 0-1 0 0,0 0 0 0 0,1 1 0 0 0,-1-1 0 0 0,1 0 0 0 0,-5 10 0 0 0,6-10-896 0 0,1 0-1 0 0,-2 1 1 0 0,2-1-1 0 0,-1 1 1 0 0,2-1 0 0 0,-2 1-1 0 0,2-1 1 0 0,-1 1-1 0 0,0 8 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6633 0 0,'0'0'15752'0'0,"0"18"-15096"0"0,0 137 982 0 0,0-123-1496 0 0,1 1-1 0 0,2-1 1 0 0,0 0 0 0 0,14 57 0 0 0,-15-83-1578 0 0,1 14 4371 0 0,-1-10-5962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28 154 1768 0 0,'0'0'15905'0'0,"-5"-10"-15251"0"0,-13-28-68 0 0,17 36-493 0 0,0 2-1 0 0,0-2 1 0 0,1 1 0 0 0,0 0-1 0 0,0 0 1 0 0,0-1-1 0 0,-1 1 1 0 0,1 0-1 0 0,0 0 1 0 0,0-1-1 0 0,0 2 1 0 0,0-2-1 0 0,0 0 1 0 0,0 2 0 0 0,0-2-1 0 0,0 1 1 0 0,1 0-1 0 0,-1 0 1 0 0,0-1-1 0 0,0 1 1 0 0,1 0-1 0 0,0 0 1 0 0,-1 0 0 0 0,2-2-1 0 0,19-17 1053 0 0,-13 13-689 0 0,-3 3-375 0 0,0-1 0 0 0,1 0 0 0 0,-1 1 0 0 0,1 0 0 0 0,1 0 0 0 0,-1 1 0 0 0,0 0 0 0 0,1 0 0 0 0,-1 1 0 0 0,1-1 0 0 0,-1 1 0 0 0,1 1 0 0 0,0 0 0 0 0,0 0 0 0 0,0 0 0 0 0,0 1 0 0 0,0 0 0 0 0,0 1 0 0 0,-1 0 0 0 0,1-1 0 0 0,0 2 0 0 0,0 0 1 0 0,0 0-1 0 0,-1 0 0 0 0,8 4 0 0 0,-6-1-28 0 0,0 0 1 0 0,-1 0 0 0 0,1 2 0 0 0,10 9-1 0 0,-8-5-16 0 0,-7-9-30 0 0,-1 1 1 0 0,1 0-1 0 0,-1-1 1 0 0,0 2-1 0 0,0-1 0 0 0,0 0 1 0 0,0 0-1 0 0,-1 0 1 0 0,1 1-1 0 0,-1 0 0 0 0,0-1 1 0 0,0 1-1 0 0,1 5 1 0 0,2 49 191 0 0,-6-51-187 0 0,1 0-1 0 0,-2-1 1 0 0,1 0 0 0 0,0 0 0 0 0,-1 1 0 0 0,0-2-1 0 0,0 1 1 0 0,-1-1 0 0 0,0 1 0 0 0,-7 8 0 0 0,2-1-2 0 0,-3 3-49 0 0,-1 0 1 0 0,0-1-1 0 0,-1 0 1 0 0,-1-1 0 0 0,-16 13-1 0 0,28-26 32 0 0,1 1 1 0 0,0 0-1 0 0,-1-1 0 0 0,0 1 0 0 0,1-1 0 0 0,-1-1 1 0 0,0 1-1 0 0,0 0 0 0 0,0 0 0 0 0,0 0 0 0 0,0-1 1 0 0,0 0-1 0 0,0 0 0 0 0,1 0 0 0 0,-1 0 0 0 0,0 0 1 0 0,0-1-1 0 0,1 0 0 0 0,-1 0 0 0 0,0 0 0 0 0,0 1 1 0 0,0-1-1 0 0,1-1 0 0 0,-1 1 0 0 0,1-1 0 0 0,-1 0 1 0 0,1 1-1 0 0,-1-1 0 0 0,1 0 0 0 0,-4-4 0 0 0,6 5 10 0 0,-1 1 0 0 0,1 0-1 0 0,-1-1 1 0 0,1 0 0 0 0,-1 0 0 0 0,1 1-1 0 0,0-1 1 0 0,0 1 0 0 0,0-1-1 0 0,-1 0 1 0 0,1 0 0 0 0,0 1-1 0 0,-1-1 1 0 0,1 1 0 0 0,0-1 0 0 0,0 0-1 0 0,0 0 1 0 0,0 0 0 0 0,0 1-1 0 0,0-1 1 0 0,0 0 0 0 0,0 0-1 0 0,1 1 1 0 0,-1-1 0 0 0,0 1 0 0 0,0-1-1 0 0,1 0 1 0 0,-1 0 0 0 0,0 0-1 0 0,1 0-1 0 0,1 0 0 0 0,-2 0 0 0 0,2 0 0 0 0,-1 0-1 0 0,0 0 1 0 0,0 0 0 0 0,0 0 0 0 0,1 0 0 0 0,-2 1 0 0 0,2 0-1 0 0,-1-1 1 0 0,1 1 0 0 0,1-1 0 0 0,0 0-3 0 0,0 0-1 0 0,-1 1 1 0 0,2 0-1 0 0,-1-1 1 0 0,0 1 0 0 0,0 0-1 0 0,0 0 1 0 0,0 1-1 0 0,0-1 1 0 0,0 0 0 0 0,0 1-1 0 0,4 2 1 0 0,22 21 40 0 0,-1 2-1 0 0,-1 1 1 0 0,-2 2 0 0 0,25 34 0 0 0,-39-48-32 0 0,62 84-3 0 0,-21-5-892 0 0,-47-86 178 0 0,4 6-863 0 0,-5-4-5376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5009 0 0,'0'0'13898'0'0,"-4"8"-13718"0"0,-2 1-8 0 0,1 0 1 0 0,1 0-1 0 0,-1 0 1 0 0,2 1 0 0 0,-1 0-1 0 0,1-1 1 0 0,0 2-1 0 0,1-1 1 0 0,-2 19-1 0 0,4-27-119 0 0,0 0-1 0 0,0 1 0 0 0,0-1 0 0 0,1 0 0 0 0,-1 1 0 0 0,0-1 1 0 0,1 0-1 0 0,0 0 0 0 0,-1 0 0 0 0,1 1 0 0 0,0-1 0 0 0,0 0 1 0 0,0 0-1 0 0,0 0 0 0 0,1 0 0 0 0,-1-1 0 0 0,0 1 0 0 0,1 0 0 0 0,-1-1 1 0 0,1 1-1 0 0,0-1 0 0 0,-1 1 0 0 0,1-1 0 0 0,0 0 0 0 0,0 0 1 0 0,3 2-1 0 0,7 1 95 0 0,0 0 1 0 0,1-1-1 0 0,15 1 1 0 0,-17-3-94 0 0,0 1 0 0 0,0 1 0 0 0,0 0 0 0 0,16 6 0 0 0,-26-9-45 0 0,1 1-1 0 0,-1 0 1 0 0,0 0 0 0 0,1 0 0 0 0,-1 0-1 0 0,0 0 1 0 0,0 0 0 0 0,0 0-1 0 0,1 0 1 0 0,-1 1 0 0 0,0-1 0 0 0,0 0-1 0 0,-1 1 1 0 0,1-1 0 0 0,1 2-1 0 0,-2-2 9 0 0,0 0 0 0 0,1 0 0 0 0,-1 0 0 0 0,0 0 0 0 0,0 0 0 0 0,0 0 0 0 0,0 0-1 0 0,0 0 1 0 0,0 0 0 0 0,0 0 0 0 0,0 0 0 0 0,0 0 0 0 0,0 0 0 0 0,-1 0 0 0 0,1 0-1 0 0,0 0 1 0 0,-1 0 0 0 0,1 0 0 0 0,-1 0 0 0 0,1 0 0 0 0,-1 0 0 0 0,1 0 0 0 0,-1-1 0 0 0,1 1-1 0 0,-1 0 1 0 0,0 0 0 0 0,0 0 0 0 0,-19 22 245 0 0,16-18-187 0 0,0 0 0 0 0,-1 0 1 0 0,1 0-1 0 0,-1-1 0 0 0,0 1 1 0 0,0-1-1 0 0,-11 6 0 0 0,10-7-59 0 0,0-1 0 0 0,0 0 0 0 0,0 0 0 0 0,0-1 0 0 0,0 0 1 0 0,0 0-1 0 0,0 0 0 0 0,0-1 0 0 0,0 0 0 0 0,0 0 0 0 0,0-1 0 0 0,0 1 0 0 0,-9-4 0 0 0,10 3-690 0 0,0-1 1 0 0,0 0 0 0 0,1 0-1 0 0,-1-1 1 0 0,0 1-1 0 0,1-1 1 0 0,0 0 0 0 0,0 0-1 0 0,-8-8 1 0 0,4-4-7928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5:59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0 0 0,'0'0'16414'0'0,"9"0"-10781"0"0,27 0-3416 0 0,-28 0-1878 0 0,-2 2-168 0 0,1-1-1 0 0,0-1 1 0 0,0 1 0 0 0,1-2-1 0 0,-2 1 1 0 0,1-1 0 0 0,0-1-1 0 0,0 2 1 0 0,11-7 0 0 0,-17 7-117 0 0,19-5-630 0 0,-12 3-3298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4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0,'0'0'18683'0'0,"1"9"-12860"0"0,2 30-5620 0 0,0-27-187 0 0,-1 1 0 0 0,1 0-1 0 0,0 23 1 0 0,0-32-2923 0 0,0-1-1483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2200 0 0,'0'0'15226'0'0,"28"1"-9708"0"0,44-7-2737 0 0,-48 3-5551 0 0,-1 1-6030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33 1808 0 0,'0'0'11247'0'0,"14"-22"-1376"0"0,-12 21-9827 0 0,1-1 0 0 0,-1 1-1 0 0,1 0 1 0 0,0-1 0 0 0,-1 1 0 0 0,1 1-1 0 0,0-1 1 0 0,0 1 0 0 0,-1-1-1 0 0,1 1 1 0 0,0 0 0 0 0,-1 0 0 0 0,5 0-1 0 0,-6 0-32 0 0,1 40 113 0 0,-4-34-144 0 0,0-2 1 0 0,0 1-1 0 0,0 0 1 0 0,-1 0-1 0 0,1-1 0 0 0,-1 1 1 0 0,0-1-1 0 0,-1 0 1 0 0,1 0-1 0 0,0 0 0 0 0,-1-1 1 0 0,0 1-1 0 0,-6 4 1 0 0,3-2-34 0 0,0 0 0 0 0,1 0 0 0 0,-10 14 1 0 0,14-19 55 0 0,1 2-1 0 0,-1-2 1 0 0,1 1 0 0 0,0-1 0 0 0,-1 1 0 0 0,1 0 0 0 0,-2-1 0 0 0,2 1-1 0 0,-1-1 1 0 0,0 0 0 0 0,0 0 0 0 0,-3 1 0 0 0,5-2 90 0 0,6-23-717 0 0,-6 22 622 0 0,0 1 0 0 0,1 0 0 0 0,-1-1-1 0 0,0 1 1 0 0,0-1 0 0 0,0 0 0 0 0,0 1 0 0 0,1-1 0 0 0,-1 1 0 0 0,0 0 0 0 0,1-1 0 0 0,-1 1 0 0 0,0-1 0 0 0,0 0 0 0 0,1 1-1 0 0,0 0 1 0 0,-1-1 0 0 0,1 1 0 0 0,-1 0 0 0 0,0 0 0 0 0,1 0 0 0 0,-1-1 0 0 0,1 1 0 0 0,0 0 0 0 0,-1 0 0 0 0,0-1-1 0 0,1 1 1 0 0,0 0 0 0 0,-1 0 0 0 0,1 0 0 0 0,-1 0 0 0 0,1 0 0 0 0,-1 0 0 0 0,1 0 0 0 0,-1 0 0 0 0,1 0 0 0 0,-1 1 0 0 0,1-1-1 0 0,0 0 1 0 0,-1 0 0 0 0,1 1 0 0 0,1 0-1 0 0,-1 0 0 0 0,0 1 0 0 0,0-1 0 0 0,1 1 0 0 0,-2-1 0 0 0,2 1 0 0 0,-1 0 0 0 0,-1-1 0 0 0,1 2 0 0 0,0 1 0 0 0,0-3 4 0 0,0 2 0 0 0,0-2 0 0 0,-1 1 0 0 0,2 0 0 0 0,-1 0 0 0 0,-1-1 0 0 0,2 1 0 0 0,-2 0 0 0 0,2-1 1 0 0,-1 1-1 0 0,1-1 0 0 0,-1 0 0 0 0,1 1 0 0 0,-1-1 0 0 0,3 1 0 0 0,-2-1 43 0 0,1 0 0 0 0,-1-1 0 0 0,1 0 0 0 0,-1 0-1 0 0,1 0 1 0 0,-1 0 0 0 0,1 0 0 0 0,-1 0 0 0 0,1 0 0 0 0,0 0 0 0 0,0-1 0 0 0,-1 0-1 0 0,0 0 1 0 0,1 0 0 0 0,-1 1 0 0 0,4-4 0 0 0,17-4 160 0 0,3-4-852 0 0,-18 5-3824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3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0 0 0,'-2'-1'22426'0'0,"6"4"-22278"0"0,0 0-1 0 0,0 0 0 0 0,1-1 1 0 0,-1 1-1 0 0,1-2 1 0 0,0 1-1 0 0,-1-1 1 0 0,0 1-1 0 0,1 0 0 0 0,1-2 1 0 0,-2 1-1 0 0,1-1 1 0 0,0 0-1 0 0,6 0 1 0 0,-3 0-54 0 0,0 1 1 0 0,-1 0-1 0 0,15 4 1 0 0,-22-5-198 0 0,1 0-1 0 0,-1 0 1 0 0,0 0 0 0 0,1 0-1 0 0,-1 1 1 0 0,0-1 0 0 0,0 0-1 0 0,0 1 1 0 0,1-1-1 0 0,-1 0 1 0 0,0 0 0 0 0,0 1-1 0 0,0-1 1 0 0,0 0 0 0 0,0 1-1 0 0,0-1 1 0 0,0 0 0 0 0,0 0-1 0 0,0 0 1 0 0,0 0 0 0 0,0 1-1 0 0,0-1 1 0 0,0 1 0 0 0,0-1-1 0 0,0 0 1 0 0,0 1-1 0 0,0-1 1 0 0,0 0 0 0 0,0 1-1 0 0,0-1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3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18 1488 0 0,'0'0'11132'0'0,"-2"-2"-9805"0"0,-10-7 7686 0 0,7 6-8503 0 0,-13 0 1436 0 0,19 3-608 0 0,8 0-1330 0 0,193 7 1024 0 0,-184-5-843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4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2905 0 0,'0'0'12425'0'0,"2"-3"-8570"0"0,0 9-3366 0 0,-1 1 0 0 0,0-1-1 0 0,0 1 1 0 0,-1 0 0 0 0,0-1 0 0 0,0 11-1 0 0,0-11-296 0 0,0 2-1 0 0,0-2 0 0 0,0 1 0 0 0,1 0 1 0 0,0-1-1 0 0,2 11 0 0 0,0-13 2036 0 0,-5-7-5065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29 944 0 0,'0'0'16181'0'0,"-4"-4"-13699"0"0,88 0 1222 0 0,42-10-2275 0 0,-90 10-1469 0 0,-19 2-341 0 0,-15 2-3827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76 624 0 0,'1'-4'14820'0'0,"0"0"-9902"0"0,5-7-2328 0 0,6-8-2909 0 0,-6 13 651 0 0,-4 4-240 0 0,0-1 0 0 0,0 0 0 0 0,0 1 0 0 0,0-1 0 0 0,1 2-1 0 0,0-2 1 0 0,-1 2 0 0 0,1-2 0 0 0,-1 2 0 0 0,1-1 0 0 0,0 1-1 0 0,0 0 1 0 0,-1-1 0 0 0,1 1 0 0 0,0 1 0 0 0,6-2 0 0 0,-8 2-106 0 0,-1 0 11 0 0,0 0-1 0 0,1 0 0 0 0,-1 0 0 0 0,0 0 1 0 0,0 0-1 0 0,1 0 0 0 0,-1 0 0 0 0,0 0 1 0 0,1 0-1 0 0,-1 0 0 0 0,0 0 1 0 0,0 0-1 0 0,0 0 0 0 0,1 0 0 0 0,-1 1 1 0 0,1-1-1 0 0,-1 0 0 0 0,0 0 0 0 0,1 0 1 0 0,-1 1-1 0 0,0-1 0 0 0,0 0 1 0 0,0 0-1 0 0,0 0 0 0 0,1 0 0 0 0,-1 1 1 0 0,0-1-1 0 0,0 0 0 0 0,1 1 0 0 0,-1-1 1 0 0,0 0-1 0 0,0 1 0 0 0,1 0 1 0 0,7 15-20 0 0,-5-11 20 0 0,-1-3 2 0 0,-2-1 0 0 0,2 0-1 0 0,-1 0 1 0 0,-1 1 0 0 0,1-2-1 0 0,0 2 1 0 0,0 0 0 0 0,-1-1-1 0 0,1 0 1 0 0,-1 1-1 0 0,1-1 1 0 0,-1 1 0 0 0,0-1-1 0 0,0 1 1 0 0,1 0 0 0 0,-1-1-1 0 0,0 1 1 0 0,0-1 0 0 0,0 3-1 0 0,-1 0-5 0 0,1 1 0 0 0,0-1 0 0 0,-2 0 0 0 0,2 0 0 0 0,-2 0 0 0 0,1 0 0 0 0,-3 4 0 0 0,0 0-4 0 0,0 0-1 0 0,0 0 0 0 0,-2-1 1 0 0,1 0-1 0 0,0 0 1 0 0,-9 9-1 0 0,5-9 25 0 0,0 1 0 0 0,0-1 0 0 0,-11 6 0 0 0,17-11-10 0 0,0 0 1 0 0,0-1-1 0 0,0 0 0 0 0,0 1 1 0 0,0-1-1 0 0,1-1 0 0 0,-2 1 1 0 0,1 0-1 0 0,0-1 0 0 0,-1 1 1 0 0,2-1-1 0 0,-1 0 0 0 0,-1 0 1 0 0,1-1-1 0 0,-6-1 1 0 0,9 2-12 0 0,0 0 0 0 0,-1 0 0 0 0,1 0 1 0 0,0 0-1 0 0,-1 0 0 0 0,1 0 0 0 0,0 0 1 0 0,-1 0-1 0 0,1 0 0 0 0,0 0 1 0 0,0 0-1 0 0,0 0 0 0 0,0 0 0 0 0,-1 0 1 0 0,1 0-1 0 0,0 0 0 0 0,0-1 0 0 0,-1 1 1 0 0,1 0-1 0 0,0 0 0 0 0,0 0 1 0 0,-1-1-1 0 0,1 1 0 0 0,0 0 0 0 0,0 0 1 0 0,0-1-1 0 0,0 1 0 0 0,0 0 0 0 0,0-1 1 0 0,0 1-1 0 0,0 0 0 0 0,0 0 1 0 0,0-1-1 0 0,0 1 0 0 0,-1 0 0 0 0,1 0 1 0 0,0 0-1 0 0,0 0 0 0 0,0-1 0 0 0,0 1 1 0 0,0 0-1 0 0,0-1 0 0 0,0 1 1 0 0,1 0-1 0 0,-1-1 0 0 0,0 1 0 0 0,0 0 1 0 0,0-1-1 0 0,0 1 0 0 0,14-10-201 0 0,22-4 187 0 0,-34 14 25 0 0,0-1-1 0 0,0 0 1 0 0,0 1 0 0 0,0 0-1 0 0,0-1 1 0 0,0 1 0 0 0,0 0-1 0 0,0 0 1 0 0,0 1 0 0 0,0-1-1 0 0,0 0 1 0 0,0 1 0 0 0,0 0-1 0 0,0-1 1 0 0,0 1 0 0 0,0 0-1 0 0,3 1 1 0 0,-2 1-8 0 0,-1 0 1 0 0,1-1-1 0 0,-1 2 0 0 0,0-1 1 0 0,0 0-1 0 0,0 0 0 0 0,0 0 1 0 0,0 2-1 0 0,1 3 0 0 0,-2-7-8 0 0,-1 1 1 0 0,2-1-1 0 0,-1 1 0 0 0,0 0 0 0 0,0-1 0 0 0,0 0 0 0 0,1 1 0 0 0,-1-1 0 0 0,0 0 0 0 0,0 1 0 0 0,1-2 0 0 0,-1 1 0 0 0,1 0 0 0 0,-1 0 0 0 0,1 0 0 0 0,0-1 0 0 0,-1 1 0 0 0,1 0 0 0 0,1 0 0 0 0,3 0 214 0 0,-2-1 0 0 0,1 0-1 0 0,-1 0 1 0 0,1 0 0 0 0,0 0-1 0 0,-1 0 1 0 0,7-2 0 0 0,33-12-1717 0 0,-9-2-8105 0 0,-28 12-1698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0 0 0,'0'0'7450'0'0,"-19"7"5343"0"0,6-3-11071 0 0,8-1 66 0 0,8-1-596 0 0,20 2-63 0 0,36 0-145 0 0,-27-3-39 0 0,-16 0-1640 0 0,-1-1-4523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5497 0 0,'0'0'17900'0'0,"8"0"-17341"0"0,65 1 610 0 0,-54-3-1094 0 0,22-6-1 0 0,-16 3-4029 0 0,-20 3 2139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6:5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17 360 0 0,'0'0'6875'0'0,"-9"-10"8755"0"0,171 4-12637 0 0,-153 8-2761 0 0,-2 0-588 0 0,-2-6-7696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2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21 559 0 0 0,'0'0'13520'0'0,"-3"1"-12365"0"0,-11 4-140 0 0,11-4 3027 0 0,14-15-3334 0 0,29-18-18 0 0,-8 5-262 0 0,121-95 926 0 0,-83 62-966 0 0,14-12-7 0 0,73-56 52 0 0,-22 27-614 0 0,-130 96 435 0 0,3 0-4121 0 0,-4 15-6179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2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15 2937 0 0,'0'0'15979'0'0,"-3"-3"-15744"0"0,-8-8 51 0 0,18 16 408 0 0,29 30 973 0 0,-4 2-840 0 0,41 63-1 0 0,-53-71-783 0 0,0-1 0 0 0,1 0-1 0 0,2-2 1 0 0,1 0 0 0 0,40 33 0 0 0,35 9-1155 0 0,-53-43-7912 0 0,-36-21-1675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39 1480 0 0,'0'0'14309'0'0,"0"-6"-13672"0"0,0-26 3465 0 0,-5 61-3692 0 0,-37 124 1102 0 0,32-117-1260 0 0,4-16-176 0 0,0 0 0 0 0,1 1 0 0 0,2-1-1 0 0,-3 43 1 0 0,6-56-939 0 0,0 19 1588 0 0,2-20-4445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7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0 598 7098 0 0,'0'0'15579'0'0,"24"-20"-14963"0"0,170-140 551 0 0,163-140-320 0 0,-335 282-1017 0 0,2 0-1 0 0,0 2 1 0 0,0 1 0 0 0,40-18 0 0 0,-48 24-619 0 0,-3 2-1264 0 0,1 6-10111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8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7954 0 0,'0'0'10123'0'0,"7"32"-9292"0"0,22 99-268 0 0,-28-122-494 0 0,1 0 0 0 0,0 1 0 0 0,0-1 0 0 0,1 0 0 0 0,0 0 0 0 0,1-1 0 0 0,0 1 0 0 0,1-1 0 0 0,-1 0 0 0 0,9 10 0 0 0,3 6 27 0 0,-4-8-56 0 0,0-1 1 0 0,1 0-1 0 0,0-1 0 0 0,25 19 1 0 0,5 2-2891 0 0,-10-8-3575 0 0,-22-19-3500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8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52 1152 0 0,'0'0'12694'0'0,"5"-8"-12086"0"0,-1 0-370 0 0,-3 5-129 0 0,0 0 1 0 0,0 1 0 0 0,0-1-1 0 0,1 1 1 0 0,-1-1 0 0 0,1 1 0 0 0,-1-1-1 0 0,1 1 1 0 0,0 0 0 0 0,0 0-1 0 0,0 0 1 0 0,1 0 0 0 0,3-2-1 0 0,-6 4-41 0 0,1 0 0 0 0,-1 1-1 0 0,1-1 1 0 0,-1 1-1 0 0,1-1 1 0 0,-1 1-1 0 0,0 0 1 0 0,1-1 0 0 0,-1 1-1 0 0,0-1 1 0 0,1 1-1 0 0,-1 0 1 0 0,0-1-1 0 0,0 1 1 0 0,1-1-1 0 0,-1 1 1 0 0,0 0 0 0 0,0-1-1 0 0,0 1 1 0 0,0 0-1 0 0,0 0 1 0 0,0-1-1 0 0,0 1 1 0 0,0 0-1 0 0,0-1 1 0 0,-1 2 0 0 0,2 27 262 0 0,-1-27-212 0 0,-1 3-78 0 0,0 0 1 0 0,0 0-1 0 0,-1 0 0 0 0,1 0 1 0 0,-1 0-1 0 0,0 0 1 0 0,0 0-1 0 0,-1-1 0 0 0,1 1 1 0 0,-1-1-1 0 0,-4 5 1 0 0,-42 50 89 0 0,38-46-82 0 0,-17 17 46 0 0,-2-2 1 0 0,0-1 0 0 0,-58 39 0 0 0,88-66-99 0 0,0 0 0 0 0,0 0 0 0 0,-1 0 1 0 0,1 0-1 0 0,0 0 0 0 0,-1 0 1 0 0,1 0-1 0 0,0 0 0 0 0,0 1 1 0 0,-1-1-1 0 0,1 0 0 0 0,0 0 0 0 0,0 0 1 0 0,-1 0-1 0 0,1 1 0 0 0,0-1 1 0 0,0 0-1 0 0,-1 0 0 0 0,1 1 1 0 0,0-1-1 0 0,0 0 0 0 0,0 0 0 0 0,0 1 1 0 0,0-1-1 0 0,-1 0 0 0 0,1 1 1 0 0,0-1-1 0 0,0 0 0 0 0,0 0 1 0 0,0 1-1 0 0,0-1 0 0 0,0 0 1 0 0,0 1-1 0 0,0-1 0 0 0,0 0 0 0 0,0 0 1 0 0,0 1-1 0 0,0-1 0 0 0,0 0 1 0 0,0 1-1 0 0,0-1 0 0 0,1 0 1 0 0,-1 1-1 0 0,0-1 0 0 0,0 0 0 0 0,0 0 1 0 0,0 1-1 0 0,0-1 0 0 0,1 0 1 0 0,-1 1-1 0 0,21 5 134 0 0,26-2 155 0 0,-5-3-781 0 0,52 9 0 0 0,-38-1-8961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9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0 0 0 0,'0'0'16405'0'0,"5"16"-15236"0"0,3 1-800 0 0,-5-11-217 0 0,0 0 0 0 0,-1 1 0 0 0,1-1-1 0 0,-1 1 1 0 0,-1-1 0 0 0,1 1 0 0 0,-1 0 0 0 0,0-1 0 0 0,-1 14-1 0 0,-1-10 99 0 0,0 1-1 0 0,-1 0 0 0 0,0-1 1 0 0,-1 0-1 0 0,0 1 0 0 0,0-1 0 0 0,-1 0 1 0 0,-1 0-1 0 0,-10 17 0 0 0,3-9-167 0 0,0 0-1 0 0,-1-1 0 0 0,-31 31 0 0 0,29-34-267 0 0,-1-1 0 0 0,-1-1-1 0 0,0 0 1 0 0,-30 15-1 0 0,-34 8-7872 0 0,68-28-2260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39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5641 0 0,'0'0'12762'0'0,"-2"10"-12346"0"0,-5 54 632 0 0,3 0 0 0 0,4 66 0 0 0,-2 44-468 0 0,-5-2 691 0 0,5-99-5298 0 0,0-21-4767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0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6 7170 0 0,'0'0'13676'0'0,"27"-1"-13511"0"0,82-2-46 0 0,-105 2-102 0 0,0 1-1 0 0,-1 0 1 0 0,1 0 0 0 0,0 0-1 0 0,-1 0 1 0 0,1 1 0 0 0,0-1 0 0 0,-1 1-1 0 0,1 0 1 0 0,-1 0 0 0 0,1 0-1 0 0,-1 1 1 0 0,1-1 0 0 0,-1 1 0 0 0,0 0-1 0 0,0 0 1 0 0,0 0 0 0 0,0 0-1 0 0,0 0 1 0 0,3 4 0 0 0,7 6 103 0 0,-7-7-33 0 0,0 1 0 0 0,-1 0 1 0 0,1 0-1 0 0,-1 0 0 0 0,0 1 1 0 0,-1-1-1 0 0,1 1 1 0 0,-2 1-1 0 0,1-1 0 0 0,-1 0 1 0 0,0 1-1 0 0,4 15 0 0 0,-4-9 82 0 0,0 0 0 0 0,-1 1 0 0 0,0-1 0 0 0,-1 1 0 0 0,-1-1 0 0 0,-3 24-1 0 0,2-32-123 0 0,0-1 0 0 0,-1 1 0 0 0,1-1 0 0 0,-1 0 0 0 0,-1 1 0 0 0,1-1-1 0 0,-1 0 1 0 0,0-1 0 0 0,0 1 0 0 0,0 0 0 0 0,-1-1 0 0 0,0 0 0 0 0,0 0-1 0 0,-6 6 1 0 0,3-5-24 0 0,0 1-1 0 0,0-1 0 0 0,-1 0 1 0 0,0-1-1 0 0,0 1 1 0 0,0-2-1 0 0,0 1 0 0 0,-16 3 1 0 0,2-2-251 0 0,0-2-1 0 0,0-1 1 0 0,-1 0 0 0 0,-22-2 0 0 0,-10-8-6073 0 0,35 2-4801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52 232 0 0,'0'0'14633'0'0,"0"-2"-13401"0"0,0 2-941 0 0,0 0 0 0 0,0-1 1 0 0,0 1-1 0 0,0-1 0 0 0,0 1 1 0 0,0 0-1 0 0,0-1 0 0 0,0 1 0 0 0,0 0 1 0 0,0-1-1 0 0,0 1 0 0 0,0-1 1 0 0,0 1-1 0 0,0 0 0 0 0,0-1 1 0 0,0 1-1 0 0,-1 0 0 0 0,1-1 0 0 0,0 1 1 0 0,0 0-1 0 0,0-1 0 0 0,-1 1 1 0 0,1 0-1 0 0,0-1 0 0 0,0 1 1 0 0,-1 0-1 0 0,1 0 0 0 0,0-1 0 0 0,-1 1 1 0 0,-5-5-324 0 0,4 3 106 0 0,-1-1-1 0 0,0 1 1 0 0,0 1 0 0 0,0-1-1 0 0,-1 0 1 0 0,1 1 0 0 0,0 0-1 0 0,0 0 1 0 0,-1 0-1 0 0,1 0 1 0 0,-1 0 0 0 0,-4 1-1 0 0,-4-1 45 0 0,0 0 0 0 0,-16 2 0 0 0,21 0-108 0 0,0 1-1 0 0,0-1 1 0 0,0 2-1 0 0,0-1 1 0 0,1 1 0 0 0,-1 0-1 0 0,-12 7 1 0 0,8-2-17 0 0,0 0 1 0 0,0 1-1 0 0,-13 14 1 0 0,4-2 5 0 0,1 1-1 0 0,1 1 1 0 0,1 1 0 0 0,-29 52 0 0 0,39-63-2 0 0,-5 12 12 0 0,2 5-5 0 0,-8 25 0 0 0,1 19-14 0 0,13-45-24 0 0,2-1 0 0 0,0 1-1 0 0,4 49 1 0 0,9-16-22 0 0,-8-51 43 0 0,0 0 0 0 0,0-1 1 0 0,1 0-1 0 0,0 0 0 0 0,1 0 1 0 0,0 0-1 0 0,1-1 0 0 0,-1 0 0 0 0,2 0 1 0 0,7 10-1 0 0,-6-10-3 0 0,1-1 1 0 0,-1 0 0 0 0,1-1-1 0 0,1 1 1 0 0,-1-2 0 0 0,1 0-1 0 0,0 0 1 0 0,12 5 0 0 0,9 2-110 0 0,46 12 1 0 0,-57-20 102 0 0,0 0 0 0 0,0-1-1 0 0,0-1 1 0 0,0-1 0 0 0,0-1-1 0 0,30-3 1 0 0,-38 0 35 0 0,0-1-1 0 0,0 0 1 0 0,0-2 0 0 0,20-9-1 0 0,43-30-91 0 0,-59 34 15 0 0,-4 2 62 0 0,-1 0 0 0 0,0 0 0 0 0,-1-2 1 0 0,1 1-1 0 0,-2-2 0 0 0,1 1 0 0 0,-1-1 0 0 0,-1-1 0 0 0,13-21 0 0 0,-9 12 47 0 0,4-4 108 0 0,-2-1-1 0 0,22-51 1 0 0,-17 6 399 0 0,-17 59-452 0 0,1-7 44 0 0,0-1 0 0 0,-2 1 0 0 0,0-31 0 0 0,-1 32-52 0 0,0-11 59 0 0,0 1 159 0 0,-3-39-1 0 0,0 55-210 0 0,1 0 0 0 0,-2 1 0 0 0,0-1 0 0 0,-7-16 0 0 0,2 11-22 0 0,-1 1 0 0 0,-12-17 0 0 0,20 30-68 0 0,-5-7-20 0 0,0 1 0 0 0,0-1-1 0 0,-1 2 1 0 0,-1-1 0 0 0,-13-10 0 0 0,17 15-58 0 0,-1 1 0 0 0,1-1-1 0 0,-1 1 1 0 0,1 1 0 0 0,-1-1 0 0 0,0 1-1 0 0,0 0 1 0 0,0 0 0 0 0,0 1 0 0 0,0 0-1 0 0,-11 0 1 0 0,-3 2-1241 0 0,-1 1 1 0 0,-29 7-1 0 0,6-1-8816 0 0,33-6-445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1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24 3113 0 0,'0'0'14623'0'0,"-3"-4"-13926"0"0,1 2-462 0 0,2 1-142 0 0,-1 0 0 0 0,0 0 0 0 0,1-1 0 0 0,-1 1 0 0 0,0 0 0 0 0,0 0 0 0 0,0 0 0 0 0,0 0 0 0 0,0 0 0 0 0,0 0 0 0 0,0 0 0 0 0,0 0 0 0 0,0 1 0 0 0,0-1 0 0 0,-1 0 0 0 0,1 1 0 0 0,0-1 0 0 0,-2 0 0 0 0,-20 34-96 0 0,12-13 81 0 0,2 1-1 0 0,0 1 0 0 0,2-1 1 0 0,-9 36-1 0 0,13-45-17 0 0,0-1 29 0 0,1 1 0 0 0,-1-1 0 0 0,2 1 0 0 0,0 0 0 0 0,0-1 0 0 0,1 1 0 0 0,2 13 0 0 0,-2-22-40 0 0,0-1-1 0 0,1 1 1 0 0,-1-1-1 0 0,1 1 1 0 0,-1-1-1 0 0,1 0 1 0 0,0 1 0 0 0,0-1-1 0 0,1 0 1 0 0,-1 0-1 0 0,0 1 1 0 0,1-1 0 0 0,-1 0-1 0 0,1 0 1 0 0,0-1-1 0 0,-1 1 1 0 0,1 0-1 0 0,0 0 1 0 0,0-1 0 0 0,0 1-1 0 0,0-1 1 0 0,1 0-1 0 0,-1 0 1 0 0,0 0-1 0 0,1 0 1 0 0,-1 0 0 0 0,0 0-1 0 0,1 0 1 0 0,-1-1-1 0 0,1 1 1 0 0,-1-1 0 0 0,1 0-1 0 0,-1 0 1 0 0,1 0-1 0 0,-1 0 1 0 0,1 0-1 0 0,3-1 1 0 0,-1 0 18 0 0,-1 0-1 0 0,1 0 1 0 0,0-1-1 0 0,-1 1 1 0 0,1-1-1 0 0,-1 0 1 0 0,1 0-1 0 0,-1-1 1 0 0,0 1-1 0 0,0-1 1 0 0,0 0-1 0 0,0 0 1 0 0,3-4-1 0 0,44-53 175 0 0,-26 29-194 0 0,26-52-106 0 0,-52 94-178 0 0,1 0 1 0 0,-1 0-1 0 0,2-1 0 0 0,0 1 0 0 0,0 0 0 0 0,4 17 1 0 0,-2-24 185 0 0,-1 0 1 0 0,1 0 0 0 0,0 0 0 0 0,0 0 0 0 0,0-1 0 0 0,1 1 0 0 0,-1-1 0 0 0,1 0 0 0 0,0 0-1 0 0,0 0 1 0 0,0 0 0 0 0,9 3 0 0 0,21 10-3226 0 0,-4-7-5935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2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2937 0 0,'0'0'13105'0'0,"1"12"-12309"0"0,2 63 536 0 0,7 104 1661 0 0,-7-138-2492 0 0,-2 60 0 0 0,1 22-91 0 0,-1 21-352 0 0,-2-140-147 0 0,0 1 0 0 0,0-1 1 0 0,0 0-1 0 0,0 0 0 0 0,-1 1 0 0 0,0-1 1 0 0,1 0-1 0 0,-1 0 0 0 0,-1-1 1 0 0,-4 8-1 0 0,-7 8-6132 0 0,9-13 1027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8474 0 0,'0'0'13497'0'0,"27"4"-13406"0"0,81 16-43 0 0,-103-20-50 0 0,0 1 1 0 0,0 0-1 0 0,-1-1 0 0 0,1 2 0 0 0,-1-1 1 0 0,1 0-1 0 0,-1 1 0 0 0,1 0 1 0 0,-1 0-1 0 0,0 0 0 0 0,4 4 0 0 0,13 6-149 0 0,9-2-403 0 0,5 3-1380 0 0,-16-4-2363 0 0,-12-4-3566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24 2393 0 0,'0'0'17146'0'0,"-1"-5"-16717"0"0,-3-13-318 0 0,3 20 93 0 0,1 36 402 0 0,1-13-168 0 0,-1 319 1673 0 0,2-328-2073 0 0,0-13-2388 0 0,-1-11-4792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3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0 189 360 0 0,'0'0'21569'0'0,"0"-8"-21173"0"0,1 2-319 0 0,-1 1-1 0 0,1-1 1 0 0,0 1 0 0 0,0-1 0 0 0,1 0 0 0 0,0 1-1 0 0,0 0 1 0 0,0-1 0 0 0,0 1 0 0 0,1 0 0 0 0,0 0 0 0 0,0 1-1 0 0,0-1 1 0 0,1 1 0 0 0,0-1 0 0 0,0 1 0 0 0,0 0-1 0 0,0 0 1 0 0,6-4 0 0 0,4-2 69 0 0,0 0 0 0 0,0 1 0 0 0,1 1 0 0 0,0 0 0 0 0,0 1 0 0 0,19-5 0 0 0,-24 9-119 0 0,0 0 1 0 0,-1 0-1 0 0,2 1 1 0 0,-1 1-1 0 0,0 0 1 0 0,0 0-1 0 0,0 1 0 0 0,0 0 1 0 0,1 1-1 0 0,-1 0 1 0 0,12 3-1 0 0,-19-3-30 0 0,0 0 0 0 0,-1 0 1 0 0,1 1-1 0 0,-1-1 0 0 0,1 0 0 0 0,-1 1 0 0 0,1 0 1 0 0,-1-1-1 0 0,0 1 0 0 0,0 0 0 0 0,0 0 0 0 0,0 1 1 0 0,0-1-1 0 0,0 0 0 0 0,-1 1 0 0 0,1-1 0 0 0,1 4 1 0 0,0 0 6 0 0,-1 1 1 0 0,1-1-1 0 0,-1 1 1 0 0,-1 0-1 0 0,1 0 1 0 0,-1 0-1 0 0,0 7 1 0 0,0 0 18 0 0,-1 0 0 0 0,-1 0-1 0 0,0 0 1 0 0,-1 0 0 0 0,0 0 0 0 0,-8 26-1 0 0,-39 112-95 0 0,46-128 956 0 0,1-12-3285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4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53 7442 0 0,'0'0'11491'0'0,"-18"0"-11444"0"0,-58 4-4 0 0,73-3-22 0 0,-1 0 0 0 0,1-1 1 0 0,-1 2-1 0 0,1-1 0 0 0,-1 0 1 0 0,1 1-1 0 0,0-1 0 0 0,-1 1 1 0 0,1 0-1 0 0,0 0 0 0 0,0 0 1 0 0,0 1-1 0 0,0-1 0 0 0,1 1 1 0 0,-1-1-1 0 0,1 1 0 0 0,0 0 1 0 0,-1 0-1 0 0,1 0 0 0 0,-2 6 0 0 0,-3 1 75 0 0,2 0 57 0 0,0 0 1 0 0,0 1-1 0 0,1 0 1 0 0,1 0-1 0 0,0 0 1 0 0,0 0 0 0 0,1 0-1 0 0,1 1 1 0 0,0-1-1 0 0,0 1 1 0 0,2 15 0 0 0,-1-23-91 0 0,0-1 0 0 0,0 0 0 0 0,1 1 0 0 0,-1-1 0 0 0,1 1 0 0 0,0-1 0 0 0,0 0 0 0 0,0 0 0 0 0,0 0 0 0 0,1 1 0 0 0,-1-1 0 0 0,1 0 0 0 0,0-1 0 0 0,0 1 0 0 0,0 0 0 0 0,0 0 0 0 0,0-1 0 0 0,5 4 0 0 0,-2-2 14 0 0,0-1 0 0 0,0 1 0 0 0,0-1 0 0 0,1-1 0 0 0,0 1 0 0 0,-1-1 0 0 0,1 0 0 0 0,0 0 0 0 0,11 2 0 0 0,-6-2-5 0 0,-1-1 0 0 0,1 0 0 0 0,0-1-1 0 0,0 0 1 0 0,-1 0 0 0 0,1-1 0 0 0,0-1-1 0 0,-1 0 1 0 0,1 0 0 0 0,-1-1-1 0 0,16-6 1 0 0,-16 4-43 0 0,-1-1-1 0 0,0 0 1 0 0,0 0 0 0 0,-1-1-1 0 0,0 1 1 0 0,0-2 0 0 0,-1 1-1 0 0,1-1 1 0 0,-2-1 0 0 0,1 1-1 0 0,-1-1 1 0 0,-1 0-1 0 0,8-16 1 0 0,-11 20-84 0 0,0 0 0 0 0,0 0 0 0 0,-1 0 0 0 0,1-1 0 0 0,-1 1 0 0 0,-1 0 0 0 0,1-1 0 0 0,-1 1 0 0 0,0-1 0 0 0,0 1 0 0 0,-1-1 0 0 0,1 1 0 0 0,-1 0 0 0 0,0-1 0 0 0,-1 1 0 0 0,1 0 0 0 0,-1 0 0 0 0,0 0 0 0 0,0 0 0 0 0,-1 0 0 0 0,0 0 0 0 0,0 0 0 0 0,0 1 0 0 0,0-1 0 0 0,0 1 0 0 0,-1 0 0 0 0,-7-6 0 0 0,5 5-147 0 0,1-2-74 0 0,-1 2-1 0 0,0-1 1 0 0,0 1 0 0 0,0-1 0 0 0,0 2-1 0 0,-1-1 1 0 0,0 1 0 0 0,0 0 0 0 0,0 0 0 0 0,-1 1-1 0 0,1 0 1 0 0,-1 0 0 0 0,1 1 0 0 0,-1 0-1 0 0,0 0 1 0 0,-11 0 0 0 0,18 2 91 0 0,1 0 1 0 0,-1 0 0 0 0,0 0-1 0 0,0 0 1 0 0,1 1-1 0 0,-1-1 1 0 0,0 0 0 0 0,1 0-1 0 0,-1 1 1 0 0,0-1-1 0 0,1 0 1 0 0,-1 1-1 0 0,1-1 1 0 0,-1 0 0 0 0,1 1-1 0 0,-1-1 1 0 0,1 1-1 0 0,-1-1 1 0 0,1 1 0 0 0,-1-1-1 0 0,1 1 1 0 0,-1 0-1 0 0,1-1 1 0 0,0 1-1 0 0,-1 0 1 0 0,1-1 0 0 0,0 1-1 0 0,0 0 1 0 0,-1-1-1 0 0,1 1 1 0 0,0 0 0 0 0,0-1-1 0 0,0 1 1 0 0,0 0-1 0 0,0-1 1 0 0,0 1-1 0 0,0 0 1 0 0,0 0 0 0 0,0-1-1 0 0,0 1 1 0 0,0 0-1 0 0,1-1 1 0 0,-1 1 0 0 0,0 0-1 0 0,0-1 1 0 0,1 1-1 0 0,-1 0 1 0 0,1-1-1 0 0,-1 1 1 0 0,0-1 0 0 0,1 1-1 0 0,-1-1 1 0 0,1 1-1 0 0,-1-1 1 0 0,1 1 0 0 0,-1-1-1 0 0,1 1 1 0 0,0-1-1 0 0,0 1 1 0 0,5 6-6951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4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 2681 0 0,'0'0'16356'0'0,"-4"6"-16097"0"0,-3 6 20 0 0,1-1-1 0 0,0 2 1 0 0,1-1-1 0 0,0 1 1 0 0,1-1 0 0 0,0 1-1 0 0,1 0 1 0 0,-1 18-1 0 0,-47 295 2882 0 0,36-233-2839 0 0,5-32-104 0 0,-6 116-1 0 0,16-123-334 0 0,0-50-873 0 0,0-7-870 0 0,0-27-5445 0 0,0 20 1610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45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0,'0'0'17762'0'0,"10"2"-16489"0"0,53 4 758 0 0,1-3 1 0 0,101-7-1 0 0,50 1-2436 0 0,-172 12-1613 0 0,-6 5-5562 0 0,-23-6-4001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51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280 107 656 0 0,'0'0'17237'0'0,"3"-5"-16405"0"0,-1 3-935 0 0,-1 0 214 0 0,0 1 1 0 0,0 0-1 0 0,0-1 0 0 0,1 1 0 0 0,-1-1 1 0 0,-1 1-1 0 0,1-1 0 0 0,0 0 1 0 0,0 1-1 0 0,-1-1 0 0 0,1 0 0 0 0,0 0 1 0 0,-1 1-1 0 0,0-1 0 0 0,1 0 0 0 0,-1 0 1 0 0,0 0-1 0 0,0 1 0 0 0,0-1 0 0 0,0 0 1 0 0,-1 0-1 0 0,1 0 0 0 0,0 0 1 0 0,-1 1-1 0 0,1-1 0 0 0,-1 0 0 0 0,0 0 1 0 0,1 1-1 0 0,-1-1 0 0 0,-2-2 0 0 0,0 0-77 0 0,-1 0-1 0 0,0 0 0 0 0,1 1 1 0 0,-1-1-1 0 0,-1 1 0 0 0,1 0 1 0 0,0 0-1 0 0,-1 1 0 0 0,1-1 1 0 0,-1 1-1 0 0,0 0 0 0 0,0 0 1 0 0,0 1-1 0 0,0-1 0 0 0,0 1 1 0 0,0 0-1 0 0,0 1 1 0 0,0-1-1 0 0,-1 1 0 0 0,1 0 1 0 0,0 0-1 0 0,0 1 0 0 0,0-1 1 0 0,0 1-1 0 0,0 0 0 0 0,0 1 1 0 0,0-1-1 0 0,0 1 0 0 0,0 0 1 0 0,0 0-1 0 0,1 1 0 0 0,-6 2 1 0 0,-8 8-5 0 0,1 0-1 0 0,-22 21 1 0 0,33-27-16 0 0,0 0-1 0 0,1 0 0 0 0,0 0 1 0 0,0 1-1 0 0,1-1 0 0 0,0 1 0 0 0,0 0 1 0 0,1 0-1 0 0,0 1 0 0 0,0-1 1 0 0,1 1-1 0 0,0 0 0 0 0,1-1 1 0 0,0 1-1 0 0,0 0 0 0 0,1 0 1 0 0,0 0-1 0 0,0 0 0 0 0,4 16 0 0 0,-3-13 20 0 0,2 0-1 0 0,-1-1 0 0 0,2 1 1 0 0,-1 0-1 0 0,2-1 0 0 0,0 0 1 0 0,0 0-1 0 0,1 0 0 0 0,0-1 1 0 0,0 1-1 0 0,1-1 0 0 0,1-1 1 0 0,0 0-1 0 0,11 11 0 0 0,-9-12 32 0 0,1 0-1 0 0,0-1 0 0 0,0 0 0 0 0,1 0 1 0 0,0-1-1 0 0,0-1 0 0 0,0 0 1 0 0,0-1-1 0 0,24 5 0 0 0,-28-7-16 0 0,1-1 1 0 0,0 0-1 0 0,-1-1 0 0 0,1 0 1 0 0,0-1-1 0 0,0 1 1 0 0,-1-1-1 0 0,1-1 0 0 0,-1 0 1 0 0,1 0-1 0 0,-1-1 0 0 0,0 0 1 0 0,1 0-1 0 0,-2-1 0 0 0,14-8 1 0 0,2-3 18 0 0,-2-1 1 0 0,0-1 0 0 0,-1 0-1 0 0,-1-2 1 0 0,21-25-1 0 0,-33 35-66 0 0,1-1-1 0 0,-1-1 0 0 0,-1 1 1 0 0,0-1-1 0 0,0-1 1 0 0,-1 1-1 0 0,-1-1 0 0 0,0 1 1 0 0,0-1-1 0 0,-1-1 0 0 0,-1 1 1 0 0,0 0-1 0 0,0-18 1 0 0,-2 25-59 0 0,1-1 1 0 0,-2 0 0 0 0,1 1 0 0 0,-1-1 0 0 0,0 0 0 0 0,0 1 0 0 0,0-1 0 0 0,-1 1-1 0 0,0-1 1 0 0,0 1 0 0 0,0 0 0 0 0,-1 0 0 0 0,0 0 0 0 0,0 0 0 0 0,0 0 0 0 0,0 1-1 0 0,-1-1 1 0 0,0 1 0 0 0,0 0 0 0 0,0 0 0 0 0,0 0 0 0 0,-1 1 0 0 0,1 0 0 0 0,-1-1-1 0 0,0 1 1 0 0,-7-3 0 0 0,7 5-119 0 0,1-1-1 0 0,-1 1 0 0 0,1 0 1 0 0,-1 0-1 0 0,1 0 0 0 0,-1 0 1 0 0,0 1-1 0 0,1 0 1 0 0,-1 0-1 0 0,0 0 0 0 0,1 1 1 0 0,-1-1-1 0 0,0 1 1 0 0,1 0-1 0 0,-7 3 0 0 0,-12 9-3481 0 0,1 6-3848 0 0,13-9-2459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8:52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5193 0 0,'0'0'16056'0'0,"0"-4"-16248"0"0,0 252 2271 0 0,0-246-1988 0 0,0-1 1 0 0,0 1 0 0 0,0 0 0 0 0,0-1-1 0 0,0 1 1 0 0,0-1 0 0 0,1 1 0 0 0,-1-1 0 0 0,0 1-1 0 0,1 0 1 0 0,-1-1 0 0 0,1 0 0 0 0,0 1-1 0 0,-1-1 1 0 0,1 1 0 0 0,2 1 0 0 0,-3-3-57 0 0,1 0 0 0 0,0 0 1 0 0,0-1-1 0 0,-1 1 1 0 0,1 0-1 0 0,0-1 0 0 0,-1 1 1 0 0,1-1-1 0 0,-1 1 0 0 0,1-1 1 0 0,0 1-1 0 0,-1-1 0 0 0,1 0 1 0 0,-1 1-1 0 0,1-1 1 0 0,-1 1-1 0 0,0-1 0 0 0,1 0 1 0 0,-1 0-1 0 0,0 1 0 0 0,1-1 1 0 0,-1 0-1 0 0,0 0 1 0 0,0 1-1 0 0,0-1 0 0 0,1 0 1 0 0,-1 0-1 0 0,0 1 0 0 0,0-1 1 0 0,0 0-1 0 0,0 0 0 0 0,-1-1 1 0 0,5-14-63 0 0,0-1 0 0 0,1 1 0 0 0,1 0 0 0 0,0 1 0 0 0,1-1 0 0 0,0 1 0 0 0,11-14 0 0 0,-13 22-2 0 0,-1 1 1 0 0,1 0-1 0 0,1 0 1 0 0,-1 0 0 0 0,1 1-1 0 0,0 0 1 0 0,0 0-1 0 0,1 0 1 0 0,-1 1-1 0 0,1 0 1 0 0,0 0-1 0 0,0 1 1 0 0,1 0-1 0 0,-1 0 1 0 0,1 0 0 0 0,-1 1-1 0 0,10-1 1 0 0,25-2 16 0 0,0 3 0 0 0,1 1 0 0 0,56 6 0 0 0,-4 4-9413 0 0,-83-8-2068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497 131 1592 0 0,'0'0'14882'0'0,"-7"-7"-13684"0"0,-21-23-105 0 0,13 12 1081 0 0,4 7-463 0 0,-10-8-50 0 0,17 15-1545 0 0,1 1 1 0 0,-1-1-1 0 0,0 1 0 0 0,0 0 1 0 0,0 0-1 0 0,-6-3 0 0 0,1 2-20 0 0,1 1 0 0 0,-1 0-1 0 0,0 0 1 0 0,0 1 0 0 0,-1 0-1 0 0,1 1 1 0 0,0 0-1 0 0,-1 0 1 0 0,-9 1 0 0 0,6 2-58 0 0,1 0 0 0 0,-1 0 0 0 0,1 1 0 0 0,-1 1 0 0 0,1 0 0 0 0,-15 8 0 0 0,19-8-55 0 0,-1 1-1 0 0,1 0 0 0 0,0 1 0 0 0,0-1 1 0 0,1 2-1 0 0,0-1 0 0 0,0 1 1 0 0,0 0-1 0 0,1 1 0 0 0,-1 0 0 0 0,2 0 1 0 0,-1 0-1 0 0,-8 19 0 0 0,6-12-16 0 0,-3 13-4 0 0,-6 20 1 0 0,12-35 28 0 0,0 0-1 0 0,1 1 1 0 0,0 0 0 0 0,1 0-1 0 0,-2 17 1 0 0,1 12-14 0 0,-1 35-26 0 0,4-61 22 0 0,2 1 1 0 0,-1-1-1 0 0,2 0 1 0 0,0 1-1 0 0,1-1 1 0 0,1 0-1 0 0,6 18 1 0 0,1-6-56 0 0,-5-13-20 0 0,0-1-1 0 0,14 25 0 0 0,-11-27 42 0 0,0 0-1 0 0,1 0 0 0 0,1-1 0 0 0,-1-1 0 0 0,2 0 0 0 0,0 0 0 0 0,0-2 1 0 0,0 1-1 0 0,26 13 0 0 0,-10-9 18 0 0,1-1 0 0 0,0-1 1 0 0,57 13-1 0 0,-62-21 22 0 0,0 0 1 0 0,0-2-1 0 0,0 0 0 0 0,34-4 1 0 0,-43 0 12 0 0,1-1 0 0 0,-1-1 1 0 0,0 0-1 0 0,17-8 0 0 0,-16 6 28 0 0,-4 1 8 0 0,0-1 1 0 0,0 0-1 0 0,0-1 1 0 0,-1 0-1 0 0,0-1 1 0 0,0 0-1 0 0,13-15 1 0 0,4-6 121 0 0,28-40-1 0 0,-50 60-98 0 0,0 0 1 0 0,-1 0-1 0 0,8-19 0 0 0,1-1 118 0 0,7-26 176 0 0,-19 49-279 0 0,1-1 0 0 0,-1 1 0 0 0,2-14-1 0 0,1 0 70 0 0,-1 3-26 0 0,-1-1 1 0 0,-1 1 0 0 0,-1 0 0 0 0,-1-34 0 0 0,0 32-57 0 0,0 13-18 0 0,0-1 0 0 0,-1 0 1 0 0,1 0-1 0 0,-1 1 1 0 0,-1-1-1 0 0,1 1 0 0 0,-1-1 1 0 0,-5-11-1 0 0,-14-35 198 0 0,13 35-140 0 0,7 15-85 0 0,0 0 1 0 0,0 0 0 0 0,0 0 0 0 0,-1 1-1 0 0,1-1 1 0 0,-1 1 0 0 0,-2-4-1 0 0,-16-27 106 0 0,-3 5-15 0 0,7 15-67 0 0,0 1 0 0 0,-30-16 0 0 0,21 14-17 0 0,15 8-32 0 0,0 0-1 0 0,0 1 1 0 0,-1 0 0 0 0,1 1-1 0 0,-1 0 1 0 0,0 1 0 0 0,-21-3-1 0 0,17 5-61 0 0,0-1 0 0 0,-1 2 0 0 0,1 1 0 0 0,0 0 1 0 0,-19 4-1 0 0,26-3-142 0 0,0 0 0 0 0,0 0 0 0 0,1 1 1 0 0,-1 1-1 0 0,1-1 0 0 0,0 1 0 0 0,0 0 1 0 0,0 1-1 0 0,1 0 0 0 0,-1 0 0 0 0,-9 11 1 0 0,-16 25-5459 0 0,21-25-788 0 0,1-7-4071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5 536 2048 0 0,'0'0'16136'0'0,"-5"-1"-11794"0"0,83-54-2573 0 0,134-136-401 0 0,-142 132-1228 0 0,9-11-55 0 0,78-75-313 0 0,-151 138 525 0 0,-5 6-740 0 0,-1 0 0 0 0,1 1 0 0 0,-1-1 1 0 0,0 1-1 0 0,1-1 0 0 0,-1 1 0 0 0,1 0 0 0 0,0-1 1 0 0,-1 1-1 0 0,1-1 0 0 0,-1 1 0 0 0,1 0 1 0 0,0 0-1 0 0,-1-1 0 0 0,1 1 0 0 0,0 0 0 0 0,-1 0 1 0 0,1 0-1 0 0,0 0 0 0 0,-1-1 0 0 0,1 1 1 0 0,0 0-1 0 0,-1 0 0 0 0,1 0 0 0 0,0 1 0 0 0,1-1 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4289 0 0,'0'0'13244'0'0,"7"13"-12186"0"0,15 27 824 0 0,44 58 0 0 0,60 37-155 0 0,-30-37-1493 0 0,-56-65-950 0 0,-31-27-3199 0 0,-3-1-3689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7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3409 0 0,'0'0'16951'0'0,"-1"7"-16507"0"0,-1 9-300 0 0,-11 137 1375 0 0,13-151-2149 0 0,-1 0-1 0 0,0-1 0 0 0,1 1 0 0 0,-1 0 0 0 0,0-1 0 0 0,0 1 0 0 0,0-1 0 0 0,0 1 0 0 0,-1-1 0 0 0,1 1 0 0 0,0-1 0 0 0,-1 0 0 0 0,1 0 0 0 0,-3 2 0 0 0,-7 7-5346 0 0,9-3-1049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8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529 111 7674 0 0,'0'0'16251'0'0,"-9"-11"-16026"0"0,-4-7-146 0 0,8 10-20 0 0,0 0 1 0 0,-1 1 0 0 0,0 0-1 0 0,0 0 1 0 0,-12-10 0 0 0,13 14-60 0 0,0 0 0 0 0,0-1 0 0 0,0 2 0 0 0,-1-1 0 0 0,1 1 0 0 0,-1 0 0 0 0,1 0 0 0 0,-1 0 0 0 0,0 1 0 0 0,0-1 0 0 0,0 2 0 0 0,0-1 0 0 0,0 1 0 0 0,0 0 0 0 0,0 0 0 0 0,0 0 0 0 0,1 1 0 0 0,-1 0 0 0 0,0 0 0 0 0,0 0 0 0 0,0 1 0 0 0,1 0 0 0 0,-7 3 0 0 0,-7 3-34 0 0,0 1 1 0 0,0 0 0 0 0,1 2-1 0 0,0 0 1 0 0,-21 17 0 0 0,10-4 45 0 0,1 1 1 0 0,1 1 0 0 0,-28 35-1 0 0,51-57-2 0 0,-1 1 0 0 0,1 0 0 0 0,0 0-1 0 0,0 1 1 0 0,0-1 0 0 0,1 1 0 0 0,0 0-1 0 0,0 0 1 0 0,1 0 0 0 0,-1 0 0 0 0,1 0 0 0 0,0 1-1 0 0,1-1 1 0 0,0 1 0 0 0,0-1 0 0 0,0 1-1 0 0,1 9 1 0 0,0-14-1 0 0,0 0-1 0 0,0 1 1 0 0,0-1 0 0 0,0 0-1 0 0,1 0 1 0 0,-1 0-1 0 0,0 0 1 0 0,1 0-1 0 0,0 0 1 0 0,-1 0 0 0 0,1 0-1 0 0,0 0 1 0 0,0-1-1 0 0,0 1 1 0 0,1 0-1 0 0,-1 0 1 0 0,0-1 0 0 0,0 1-1 0 0,1-1 1 0 0,-1 1-1 0 0,1-1 1 0 0,0 1-1 0 0,2 0 1 0 0,0 0 13 0 0,0 0 0 0 0,-1-1 0 0 0,1 0 0 0 0,0 0 0 0 0,0 0 0 0 0,0 0 0 0 0,0-1 0 0 0,0 1 0 0 0,1-1 0 0 0,-1 0 0 0 0,6-1 0 0 0,1 0 6 0 0,-1-1 0 0 0,1 0 1 0 0,-1-1-1 0 0,0 0 0 0 0,0 0 0 0 0,0-1 1 0 0,0-1-1 0 0,17-10 0 0 0,14-13-109 0 0,-27 19-42 0 0,0-1 0 0 0,-1 0 0 0 0,0 0-1 0 0,0-1 1 0 0,12-15 0 0 0,-21 60-574 0 0,-1 64 1 0 0,-3-91 717 0 0,0 0 1 0 0,0-1 0 0 0,1 1-1 0 0,0 0 1 0 0,1 0-1 0 0,-1-1 1 0 0,1 1 0 0 0,0-1-1 0 0,1 1 1 0 0,3 6 0 0 0,-4-10-119 0 0,-1 0 0 0 0,1-1 1 0 0,0 0-1 0 0,0 1 0 0 0,0-1 1 0 0,1 0-1 0 0,-1 0 0 0 0,1 0 0 0 0,-1 0 1 0 0,4 1-1 0 0,-3-1-368 0 0,1 0-1 0 0,-1-1 1 0 0,1 0-1 0 0,-1 0 1 0 0,1 0-1 0 0,0 0 1 0 0,0-1 0 0 0,-1 1-1 0 0,7-1 1 0 0,2 0-5372 0 0,3 0-4986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20 3569 0 0,'0'0'16465'0'0,"0"-4"-15904"0"0,5-11 1681 0 0,-7 34-1481 0 0,-7 37-80 0 0,2-23-339 0 0,6-25-254 0 0,0 1 1 0 0,-1-1-1 0 0,-1 1 1 0 0,0-1-1 0 0,-4 10 1 0 0,7-18-81 0 0,-1 1-1 0 0,0 0 1 0 0,1-1-1 0 0,-1 1 1 0 0,1 0-1 0 0,-1 0 1 0 0,1-1-1 0 0,0 1 1 0 0,-1 0-1 0 0,1 0 1 0 0,0 0-1 0 0,-1-1 1 0 0,1 1-1 0 0,0 0 1 0 0,0 0-1 0 0,0 0 1 0 0,0 0-1 0 0,0 0 1 0 0,0-1-1 0 0,0 1 1 0 0,0 0-1 0 0,0 0 1 0 0,0 0-1 0 0,0 0 1 0 0,1-1-1 0 0,0 3 1 0 0,-1-3 11 0 0,1 1-1 0 0,0-1 1 0 0,0 0 0 0 0,0 1 0 0 0,0-1 0 0 0,0 0-1 0 0,0 0 1 0 0,0 0 0 0 0,0 0 0 0 0,0 0 0 0 0,0 0 0 0 0,0 0-1 0 0,0 0 1 0 0,0 0 0 0 0,0 0 0 0 0,0 0 0 0 0,0 0-1 0 0,1-1 1 0 0,43-17 335 0 0,-9-10-315 0 0,-30 22-72 0 0,0 1 1 0 0,0 0-1 0 0,1 0 0 0 0,-1 0 0 0 0,1 1 0 0 0,0 0 0 0 0,0 0 1 0 0,1 1-1 0 0,-1 0 0 0 0,1 0 0 0 0,0 1 0 0 0,-1 0 0 0 0,13-2 0 0 0,-19 5 24 0 0,-1 0 0 0 0,1 0 0 0 0,0-1 0 0 0,0 1 0 0 0,0 0 0 0 0,0 0 0 0 0,-1 0 0 0 0,1 0-1 0 0,0 0 1 0 0,-1 0 0 0 0,1 0 0 0 0,-1 0 0 0 0,1 0 0 0 0,-1 0 0 0 0,0 0 0 0 0,1 1 0 0 0,-1-1-1 0 0,0 0 1 0 0,0 0 0 0 0,0 0 0 0 0,0 0 0 0 0,0 1 0 0 0,0-1 0 0 0,0 0 0 0 0,0 2 0 0 0,-1 45 71 0 0,1-35-46 0 0,-1 13 12 0 0,-1-19-79 0 0,2 0 1 0 0,-1 0-1 0 0,1 0 1 0 0,0 0-1 0 0,0-1 1 0 0,1 1-1 0 0,0 0 0 0 0,0 0 1 0 0,1 0-1 0 0,2 7 1 0 0,-3-13-89 0 0,0 1 0 0 0,0-1 0 0 0,1-1 1 0 0,-1 1-1 0 0,0 0 0 0 0,1 0 0 0 0,-1 0 1 0 0,0-1-1 0 0,1 1 0 0 0,-1-1 0 0 0,0 1 1 0 0,1-1-1 0 0,-1 1 0 0 0,1-1 0 0 0,2 0 1 0 0,14 1-8933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9:59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210 325 5393 0 0,'0'0'18460'0'0,"-5"-4"-18295"0"0,3 2-158 0 0,1 1 0 0 0,-1-1 0 0 0,1 1 0 0 0,-1 0 0 0 0,0-1 0 0 0,0 1 0 0 0,0 0-1 0 0,0 0 1 0 0,0 1 0 0 0,0-1 0 0 0,0 0 0 0 0,0 1 0 0 0,0-1 0 0 0,0 1 0 0 0,0 0-1 0 0,-1-1 1 0 0,1 1 0 0 0,0 0 0 0 0,0 0 0 0 0,0 1 0 0 0,0-1 0 0 0,-1 0-1 0 0,1 1 1 0 0,0-1 0 0 0,0 1 0 0 0,0 0 0 0 0,0-1 0 0 0,0 1 0 0 0,0 0 0 0 0,0 0-1 0 0,1 1 1 0 0,-1-1 0 0 0,0 0 0 0 0,0 1 0 0 0,1-1 0 0 0,-1 1 0 0 0,1-1-1 0 0,-1 1 1 0 0,-1 2 0 0 0,-12 11 14 0 0,5-6 4 0 0,0 0-1 0 0,0 1 0 0 0,1 0 1 0 0,1 1-1 0 0,-1 0 0 0 0,2 0 0 0 0,-1 0 1 0 0,2 1-1 0 0,-10 23 0 0 0,10-14-5 0 0,3-15-12 0 0,1 1 0 0 0,0 0-1 0 0,0 0 1 0 0,1 0-1 0 0,0 1 1 0 0,0-1 0 0 0,1 11-1 0 0,0-16 5 0 0,1 0 0 0 0,0 1 0 0 0,-1-1 0 0 0,1 0 0 0 0,0 0-1 0 0,0 0 1 0 0,0 0 0 0 0,1 0 0 0 0,-1 0 0 0 0,0 0 0 0 0,1 0 0 0 0,0 0-1 0 0,-1 0 1 0 0,1-1 0 0 0,0 1 0 0 0,0-1 0 0 0,-1 1 0 0 0,1-1-1 0 0,1 0 1 0 0,-1 0 0 0 0,0 0 0 0 0,0 0 0 0 0,0 0 0 0 0,0 0 0 0 0,1 0-1 0 0,-1-1 1 0 0,0 1 0 0 0,4-1 0 0 0,1 1 16 0 0,-1 0-1 0 0,0 0 1 0 0,0-1-1 0 0,1 0 1 0 0,-1-1-1 0 0,0 1 1 0 0,0-1 0 0 0,1 0-1 0 0,-1-1 1 0 0,0 1-1 0 0,0-1 1 0 0,0 0-1 0 0,-1-1 1 0 0,1 0-1 0 0,0 0 1 0 0,-1 0 0 0 0,0 0-1 0 0,0-1 1 0 0,0 0-1 0 0,0 0 1 0 0,5-5-1 0 0,8-11-23 0 0,0 0-1 0 0,-1-1 0 0 0,22-38 0 0 0,-28 43-39 0 0,40-80-216 0 0,-45 83 169 0 0,0 0 0 0 0,-1 0 0 0 0,5-18 1 0 0,5-14-185 0 0,-8 26 57 0 0,-1-1 0 0 0,4-28 0 0 0,8-22-284 0 0,-17 66 462 0 0,1 1 0 0 0,-1-1 0 0 0,0 0 0 0 0,0 0 0 0 0,0 0-1 0 0,0 0 1 0 0,-1 0 0 0 0,0 0 0 0 0,0 0 0 0 0,0 0 0 0 0,0 0 0 0 0,-1-6 0 0 0,-3 13-72 0 0,1 0 0 0 0,0 0-1 0 0,0 1 1 0 0,0-1 0 0 0,0 1 0 0 0,0-1-1 0 0,-2 5 1 0 0,5-7 83 0 0,-12 18 50 0 0,0 0 0 0 0,1 1-1 0 0,2 0 1 0 0,0 1 0 0 0,1 0 0 0 0,1 1-1 0 0,1 0 1 0 0,1 0 0 0 0,0 0-1 0 0,2 0 1 0 0,1 1 0 0 0,1-1 0 0 0,0 1-1 0 0,6 44 1 0 0,-3-58-73 0 0,1 0 1 0 0,0-1-1 0 0,0 1 0 0 0,0 0 1 0 0,1-1-1 0 0,0 0 0 0 0,1 0 1 0 0,0 0-1 0 0,0 0 0 0 0,12 13 0 0 0,-13-17-843 0 0,0 0 0 0 0,0-1-1 0 0,1 1 1 0 0,-1-1-1 0 0,1 0 1 0 0,9 5-1 0 0,5-4-9949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7:20:14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0:17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20 381 0 0 0,'-1'-1'6970'0'0,"-17"-5"8067"0"0,33-12-14355 0 0,1 1 0 0 0,1 1 0 0 0,19-14 0 0 0,-1 0-218 0 0,-3 2-170 0 0,-2 2-45 0 0,0-1 0 0 0,42-50 0 0 0,-15-6-1133 0 0,-55 81 737 0 0,-1 1 0 0 0,0 0 0 0 0,1 0 0 0 0,-1 0 0 0 0,1 0 0 0 0,0 0 0 0 0,-1 0 0 0 0,1 0 0 0 0,0 0 0 0 0,-1 1 1 0 0,1-1-1 0 0,2 0 0 0 0,6-2-3428 0 0,0-3-4499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0:1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4401 0 0,'0'0'16785'0'0,"11"13"-15938"0"0,4 2-575 0 0,-8-9-126 0 0,0 1 0 0 0,-1 0 0 0 0,0 0 0 0 0,0 1 0 0 0,0 0 0 0 0,7 15 1 0 0,-5-12 61 0 0,0 0 0 0 0,1 0 0 0 0,1-1 0 0 0,-1 0 0 0 0,20 15 0 0 0,-16-15-120 0 0,-2 1-1 0 0,1 0 0 0 0,17 23 0 0 0,9 15-6 0 0,-33-44-164 0 0,1 1 1 0 0,-1 0 0 0 0,0 1-1 0 0,0-1 1 0 0,-1 1-1 0 0,0 0 1 0 0,0 0-1 0 0,-1 1 1 0 0,0-1-1 0 0,0 1 1 0 0,0-1-1 0 0,-1 1 1 0 0,0 0-1 0 0,-1 0 1 0 0,1 14-1 0 0,-2-7-2332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0:18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4337 0 0,'0'0'12189'0'0,"15"-6"-11891"0"0,44-17 46 0 0,-58 23-271 0 0,0 0 0 0 0,-1 0 0 0 0,1 0 1 0 0,0-1-1 0 0,-1 1 0 0 0,1 0 1 0 0,0 0-1 0 0,-1 0 0 0 0,1 0 0 0 0,0 0 1 0 0,-1 0-1 0 0,1 0 0 0 0,0 1 0 0 0,-1-1 1 0 0,1 0-1 0 0,0 0 0 0 0,-1 0 1 0 0,1 1-1 0 0,0-1 0 0 0,-1 0 0 0 0,1 1 1 0 0,-1-1-1 0 0,1 0 0 0 0,0 1 0 0 0,-1-1 1 0 0,1 1-1 0 0,-1-1 0 0 0,0 1 1 0 0,1-1-1 0 0,-1 1 0 0 0,1-1 0 0 0,-1 1 1 0 0,0-1-1 0 0,1 1 0 0 0,-1 0 1 0 0,0-1-1 0 0,0 1 0 0 0,1 0 0 0 0,-1-1 1 0 0,0 1-1 0 0,0 0 0 0 0,0-1 0 0 0,0 1 1 0 0,0 0-1 0 0,0-1 0 0 0,0 1 1 0 0,0 0-1 0 0,0-1 0 0 0,0 1 0 0 0,0 0 1 0 0,0-1-1 0 0,-1 1 0 0 0,1 1 0 0 0,-8 32 697 0 0,-17 9-213 0 0,17-26-368 0 0,-2-2 0 0 0,0 0 0 0 0,-13 16 1 0 0,23-30-173 0 0,-1-1 0 0 0,0 1 0 0 0,1-1 0 0 0,-1 1 0 0 0,0 0 0 0 0,1 0 0 0 0,-1-1 0 0 0,1 1 0 0 0,-1 0 0 0 0,1 0 0 0 0,-1 0 0 0 0,1-1 0 0 0,0 1 0 0 0,-1 0 0 0 0,1 0 0 0 0,0 0 0 0 0,0 0 0 0 0,0 0 0 0 0,0 0 0 0 0,0 0 0 0 0,0 0 0 0 0,0 0 0 0 0,0 0 0 0 0,0-1 0 0 0,0 1 0 0 0,0 0 0 0 0,0 0 0 0 0,1 2 0 0 0,0-2 27 0 0,1 0-1 0 0,-1 1 1 0 0,0-1-1 0 0,1 0 1 0 0,-1 0-1 0 0,1 0 1 0 0,-1 0-1 0 0,1 0 1 0 0,0 0-1 0 0,-1 0 1 0 0,1 0-1 0 0,0-1 1 0 0,3 2-1 0 0,11 1 275 0 0,1 0 0 0 0,28 1-1 0 0,-29-3-244 0 0,33 9-670 0 0,-35 0-8260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4897 0 0,'0'0'13430'0'0,"8"-7"-12400"0"0,50-56 1252 0 0,-22 13-1048 0 0,27-30-731 0 0,-36 45-663 0 0,-7 8-2945 0 0,-19 27 2633 0 0,-1-1 0 0 0,0 1-1 0 0,0-1 1 0 0,1 1 0 0 0,-1-1 0 0 0,0 1 0 0 0,0 0 0 0 0,0-1-1 0 0,1 1 1 0 0,-1-1 0 0 0,0 1 0 0 0,0-1 0 0 0,0 1 0 0 0,0-1-1 0 0,0 1 1 0 0,0-1 0 0 0,0 1 0 0 0,0-1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36:58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19810 4810 43 0,'0'0'149'0,"0"0"-35"16,0 0 9-16,0 0 21 0,0 0 5 0,0 0 7 15,0 0 25-15,0 0-4 0,0 0 12 0,0 0-1 16,0 0-21-16,0 0-13 0,-25-19-26 0,25 16-18 15,0 3-12-15,0 0-15 0,0 0-8 16,0 0-12-16,0 0-10 0,0 0-12 0,0 0-10 16,0 0-9-16,0 0-7 0,0 0-3 0,0 0-5 15,0 0-2-15,4 0 2 0,-1 0 7 0,12 0 4 16,-9 0 3-16,10 0 1 0,-1 3 0 16,7-3 0-16,0 2 0 0,-1 0 4 0,7 1 5 15,-3-1 1-15,3-2 1 0,0 2 0 0,3 1-2 16,-3-2-3-16,3 1-2 0,0 0-2 15,0 1-5-15,0-3 1 0,0 2-3 0,0-2 0 16,6 2-4-16,-6-2 0 0,3 0-2 0,0 0-2 16,-3 0-3-16,7 0 0 0,-14 0-1 0,11-2-1 15,-11 0 0-15,1-3 0 0,3 2 0 0,-6 0 0 16,-10 1 0-16,10 0 0 0,-13 2-1 16,-3 0 0-16,7 0 1 0,-7 0-1 0,-3 0-2 15,0 0 1-15,0 0 2 0,3 0 1 0,-2 0-1 16,2 2 2-16,-3-2-1 0,0 2 1 0,0-2 1 15,0 3 1-15,0-3 3 0,3 1-2 0,4-1 1 16,-4 0-3-16,-3 0 1 0,3 2 0 16,10-2 0-16,-10 0 0 0,0 0 1 0,3 0-4 15,4 0 1-15,-7 0-2 0,-3 0 1 0,0 0 1 16,3 0-1-16,1 0 1 0,-4 0-4 16,-3 0 3-16,0 0 1 0,0 0 0 0,0 0-2 15,0 0 1-15,0 0 0 0,0 0-2 0,0 0-2 16,0 0 1-16,3 0 0 0,-3 0-2 0,3 0 0 15,0 0 0-15,-3-2 0 0,3 2 1 16,6 0-1-16,-2 0 1 0,-4 0-1 0,0 0 2 16,0-1-2-16,-3 1 1 0,3 0 1 0,-3 0-1 15,3 0 5-15,-3 0-3 0,0 0 0 16,6 0 2-16,-6 0 1 0,0 0-1 0,0-3 1 16,0 3 0-16,7 0 2 0,-7 0-1 0,3 0-3 15,-3-2 1-15,3 2-2 0,-3 0 0 0,3 0 1 16,-3-2-2-16,3 2-2 0,-3 0 1 0,0 0 2 15,0-3-2-15,0 3 4 0,3 0-3 16,-3 0 2-16,0 0-1 0,0 0-2 0,0 0 4 16,0 0 1-16,0 0 1 0,0 0 5 0,0 0-3 15,0 0 0-15,0 0-1 0,0 0-5 0,0 0 4 16,0 0-4-16,0-2 0 0,0 2-1 0,0 0-2 16,0-2-4-16,0-1-10 0,0-1-20 15,0 1-33-15,0-1-65 0,-3-3-125 0,3 4-365 16,0 3-1060-16</inkml:trace>
  <inkml:trace contextRef="#ctx0" brushRef="#br0" timeOffset="1804.4">20018 3252 744 0,'0'0'282'0,"0"0"-26"0,0 0-4 0,0 0-19 16,0 0-33-16,0 0-44 0,0 0-41 0,0 0-27 16,0 0-19-16,0 0-16 0,0 0-10 0,0 0-6 15,0 0-6-15,-25-42-4 0,22 40-3 16,0 0-6-16,-3 2-1 0,6 0-5 0,-6 0-5 15,-1 0-7-15,4 0-4 0,0 2-1 0,-3 5-1 16,-6 0 0-16,5 2 2 0,-2 1 2 16,0 1 2-16,-4 1-1 0,7 2 0 0,0 0 1 15,-10 2 3-15,13-3-1 0,0 3-1 0,0 0 0 16,-6 3 0-16,9 0 1 0,-3-1 0 0,3 1 1 16,0-2-1-16,0 0 1 0,3 1 1 0,6 1 0 15,-3-5 1-15,1 0 0 0,5-3 3 0,-3-3 0 16,-3 2 0-16,10-3 3 0,-7-5 0 15,-3 3 3-15,13-3 0 0,-13-2 6 0,10 0 5 16,-1 0 6-16,1-7 3 0,-1-2 1 0,1-1-2 16,-1-2-4-16,4-2-6 0,-7-3-4 0,7-1-2 15,-7-1-4-15,1-2-2 0,-1 4-3 16,-6-2-1-16,1 1-1 0,-1 1 4 0,0 1 0 16,-3 2 2-16,-3-2 0 0,0 3-2 0,-9-1-1 15,-1 0-6-15,4 2-6 0,-9 1-3 16,2-1-7-16,-5 3-3 0,2 0-3 0,-5 2-7 15,8 2-6-15,-6 3-7 0,10-1-9 0,-6 3-13 16,2 0-18-16,7 3-28 0,-9 1-55 0,8 1-106 16,4 2-147-16,3-2-130 0,0-3-740 0</inkml:trace>
  <inkml:trace contextRef="#ctx0" brushRef="#br0" timeOffset="2218.91">20437 3158 1186 0,'0'0'345'0,"0"0"-59"16,0 0-36-16,0 0-45 0,0 0-62 15,0 0-53-15,0 0-39 0,0 0-29 0,0 0-14 16,0 0-10-16,0 0-2 0,0 0 3 0,0 0 6 16,0 0 4-16,-13 44 4 0,10-29 4 15,0 4 5-15,3 0 6 0,0 4 1 0,-3 2 2 0,3-3-3 16,0 4-3-16,0 0-4 0,-3-3-6 0,3 0-1 15,0-3-4-15,0-1-2 0,0-1-3 16,0-4-1-16,0 0-4 0,0-2 3 0,0-3 0 16,0 0-2-16,0-4 1 0,0 1-2 0,0 1-3 15,0-5-3-15,0 3-7 0,0-3-9 0,-6 3-12 16,6-1-22-16,0-1-37 0,0-1-77 16,0 0-147-16,0-2-174 0,0 0-683 0</inkml:trace>
  <inkml:trace contextRef="#ctx0" brushRef="#br0" timeOffset="2785.62">20446 3151 362 0,'0'0'226'0,"0"0"-25"0,0 0 6 16,0 0 1-16,0 0-4 0,0 0-25 16,0 0-29-16,0 0-37 0,0 0-33 0,0 0-15 15,0 0-11-15,0 0 2 0,0 0 1 0,15-60 3 16,-2 54-2-16,-7 1-1 0,0 0-5 0,-3 1-5 15,13 2-5-15,-10-3-8 0,0 3-4 16,7-1-4-16,-1 1-4 0,-6 0-5 0,10 2 0 16,-7 0-3-16,0 0 0 0,7 0-1 0,-7 0 0 15,-3 2-4-15,10 3 1 0,-10-1 0 16,0 1-3-16,4 2 2 0,-1-3-1 0,-6 2 1 16,0 1-2-16,0 0 3 0,-3 3-1 0,0-3 3 15,0 4 1-15,0-2 1 0,0 1 1 0,-3-1-2 16,-3 0-2-16,-10 3 0 0,10-3-2 15,0 1-3-15,-6-2 1 0,-1 1-3 0,4-2 0 16,-7 2-2-16,7-2 2 0,0 0-3 0,-7 0 0 16,10 0 0-16,-6 0-3 0,2-2 0 0,4-1-1 15,6 3 1-15,-3-2-2 0,0 2 2 16,0 2-1-16,3 1 0 0,0 0 2 0,0 4 3 16,6 2 0-16,-3 1 4 0,3 1 4 0,13 1 6 15,-13-1 4-15,13 0 5 0,-7-2 5 0,7-2 0 16,-7 0 0-16,10-2-5 0,-10-1-9 0,13-1-5 15,-9-1-7-15,2-2-8 0,4 0-17 0,-4-4-60 16,-2 0-214-16,-10-1-1311 0</inkml:trace>
  <inkml:trace contextRef="#ctx0" brushRef="#br0" timeOffset="4786.99">25640 4687 0 0,'0'0'67'16,"0"0"30"-16,0 0-28 0,0 0 2 0,0 0-11 15,0 0 12-15,0 0 17 0,0 0 14 0,0 0 16 16,0 0 15-16,0 0 9 0,0 0-3 0,-10-5-1 16,10 5-16-16,0 0-15 0,0-2-9 0,0 2-15 15,0 0-11-15,0 0-20 0,0 0-19 16,0 0-18-16,0 0-8 0,0 0-6 0,0 0-6 16,0 0-8-16,0 0-10 0,0 0-3 0,0 0 6 15,3 0 9-15,0 5 15 0,1-3 10 0,11 2 6 16,-6-2 3-16,-2 3 6 0,11-3 3 15,-5 3 1-15,11-3 3 0,-2 0 19 0,6 0 8 16,0-2-2-16,3 0-2 0,0 0-24 0,0 0-14 16,3 0-3-16,0 0-4 0,-3 0 0 15,3 0-2-15,0 0-2 0,-3 0-1 0,3 0-2 16,7 0 0-16,-7-2 1 0,3 4 4 0,0 1 2 16,-3-3 0-16,10 2 2 0,-7-2-2 0,-3 2 0 15,0 1-2-15,10-3-4 0,-10 2-1 16,0 0-2-16,0 1-3 0,-3-1-1 0,0-2 3 15,0 2 2-15,0-2 4 0,-3 0-1 0,0 0 1 16,-3 0 4-16,-7 0 5 0,7 0 8 0,-6-4 1 16,-7 1 3-16,10-1-1 0,-13 1 0 0,10-1-4 15,-10-1-2-15,-3 3-2 0,7 0-2 16,-10 2-2-16,0-3-4 0,0 3-1 0,-3 0-3 16,3 0-3-16,-3 0-2 0,0 0-2 0,0 0-4 15,0 0 2-15,0 0-2 0,0 0 0 0,0 0-3 16,3 0 2-16,-3 0-1 0,3 0 0 0,10 0-8 15,-7 0-6-15,3 0-11 0,0 3-24 16,4-1-42-16,-4 2-97 0,10-1-235 0,-13-3-1081 0</inkml:trace>
  <inkml:trace contextRef="#ctx0" brushRef="#br0" timeOffset="5516.88">29370 4357 13 0,'0'0'284'0,"0"0"-178"0,0 0 21 0,0 0 32 15,0 0 12-15,0 0 12 0,0 0 2 0,0 0-9 16,0 0-1-16,0 0-13 0,0 0-22 0,0 0-22 15,0 0-24-15,0 0-19 0,-22-5-10 16,22 5-10-16,0-2-2 0,0 2-5 0,0 0-2 16,0 0-4-16,0 0-4 0,0 0-5 0,0 0-3 15,0 0-7-15,0 0-3 0,0 0-6 0,0 0-9 16,3 0-3-16,3 0-2 0,0 0 2 16,13 0 7-16,0 0 5 0,-1 0 5 0,13 2 6 15,6-2 4-15,4 3 1 0,-1-1-3 0,7-2 0 16,-4 0-1-16,7 2-1 0,-7-2-3 0,10 0-6 15,-7 0-4-15,7 0 0 0,-3 0-1 16,-1 0 0-16,1 0-1 0,-1 0-1 0,-5 0 2 16,-1-2-2-16,-2 0 1 0,-4 2-1 0,-3 0-4 15,-6 0-1-15,0 0 0 0,-4 0-2 16,-5 0 1-16,0 0-2 0,-4 2-1 0,1-2 0 16,-4 2-1-16,0-2 2 0,-5 2-2 0,-4-2 2 15,6 0 0-15,-3 0-3 0,-3 3 1 0,0-3-4 16,-3 0-5-16,0 0-10 0,0 0-18 0,0 0-39 15,0 0-122-15,0 0-406 0,0-5-953 0</inkml:trace>
  <inkml:trace contextRef="#ctx0" brushRef="#br0" timeOffset="6715.94">27398 3315 0 0,'0'0'192'0,"0"0"-106"15,0 0 17-15,0 0 20 0,0 0 11 0,0 0-6 16,0 0-20-16,0 0-19 0,0 0-21 0,0 0-10 16,0 0-8-16,0 0-8 0,0 0 0 15,37-70-3-15,-19 56 5 0,-5 3 5 0,9-6 7 16,-10 5 7-16,16-9 4 0,-3 2 3 0,-1-2-1 16,4 0-1-16,3-3-1 0,3 1-6 0,4-1-6 15,-4 1-11-15,12 0-9 0,-5-2-8 0,2 2-7 16,7 0-6-16,-1 0-4 0,-5-1-4 15,11 5-5-15,-5-2-3 0,-7 4 0 0,1 1-1 16,-4 2 0-16,-9 2 0 0,0 3 3 0,-3 2-2 16,0-2-1-16,-12 4-5 0,11-1-9 0,-5 2-9 15,-9 1-12-15,8-1-16 0,-5 1-24 16,-4 3-49-16,-3 0-99 0,1-2-179 0,-4 2-686 0</inkml:trace>
  <inkml:trace contextRef="#ctx0" brushRef="#br0" timeOffset="7700.18">28684 2874 220 0,'0'0'117'0,"0"0"-26"0,0 0 30 16,0 0 36-16,0 0 15 0,0 0-9 15,0 0-20-15,0 0-23 0,0 0-14 0,0 0-7 16,0 0-11-16,0 0-10 0,0 0-7 0,0 0 2 16,0 3 5-16,0-3 7 0,0 0 3 0,0 0 0 15,0-5-6-15,0 3-3 0,0-5-6 16,0-1-8-16,0-2-3 0,3-4-4 0,10 0-5 16,-7-2-3-16,0-5-7 0,1 0-6 0,11-1-6 15,-9 1-1-15,7-4-4 0,-1 1-7 16,1 3-6-16,-4-1-7 0,1 1-1 0,5 3-3 15,-2-1-1-15,-4 3 1 0,1 0-4 0,-1 2 3 16,-3 3-1-16,7 2 0 0,-10 2-1 0,0 2 0 16,-3 1 0-16,-3 4-1 0,0 0-4 0,0 0-4 15,0 0-8-15,0 0-8 0,0 0-7 0,0 0-4 16,0 0 6-16,0 2 9 0,0 0 12 16,-3 5 11-16,3 0 2 0,-3 0 2 0,0 0-3 15,0-1 1-15,0 6-1 0,-10-1 2 0,10 3-3 16,0 3 0-16,0-1 0 0,-3 5 0 0,3 1 0 15,-10-1 0-15,10 2 1 0,3-2-1 16,0 2 1-16,0-2-2 0,0-3 1 0,0 0-2 16,0-2 3-16,0 1-3 0,0-3 1 0,3-5-1 15,-3-2 1-15,7 0 0 0,-1-5 1 16,-6 1-1-16,3-3 6 0,-3 0 4 0,3 0 10 16,-3 0 13-16,3-5 5 0,3-2 4 0,-3-5-7 15,13-4-6-15,-7 0-5 0,4-5-4 0,-1-2 0 16,-3 0-3-16,10-4-2 0,-7 1-2 15,4-4-2-15,-4 5 0 0,7 0-4 0,-7 2-4 16,4 2 1-16,-7 0-5 0,-3 4 0 0,13 5-7 16,-13 0-8-16,0 0-12 0,10 1-14 0,-10 1-25 15,3 3-37-15,1 3-68 0,2 1-173 0,-6 3-257 16,-3 0-892-16</inkml:trace>
  <inkml:trace contextRef="#ctx0" brushRef="#br0" timeOffset="8433.07">29184 2829 463 0,'0'0'227'0,"0"0"39"0,0 0 25 0,0 0-13 15,0 0-41-15,0 0-37 0,0 0-43 16,0 0-29-16,0 0-28 0,0 0-28 0,0 0-17 16,0 0-19-16,0 0-9 0,0 0-6 0,18-54 1 15,-8 38 1-15,5 2 3 0,-6-3 1 0,10-2 2 16,-7-4 4-16,10-3-1 0,0 3 2 16,-7-1 2-16,10-2-1 0,-3 1-4 0,-7-1-1 15,10 2-5-15,-3 0-5 0,-7 3 0 0,7 3-2 16,0-1-3-16,-7 3-3 0,4 3-1 0,-7 1-4 15,4 3 1-15,-7 0-3 0,-6 4-1 0,0 3 1 16,3 0-8-16,-6 2-10 0,0 0-10 16,0 4-1-16,0 6 6 0,0 3 12 0,0 3 12 15,-6 5 2-15,3 2-3 0,-3 2 1 0,3 1-2 16,-3 1-1-16,-1 1-2 0,1-3 2 0,3 1-3 16,3-1-1-16,-3-3 0 0,3-3 2 15,0-3 0-15,0 1-1 0,0-6 0 0,0-2-1 16,0-2 1-16,3-2-1 0,-3 0-8 0,0-3-6 15,3 2-9-15,-3-2-12 0,0-2-6 0,0 5-13 16,0-3-21-16,0 0-41 0,0-2-79 16,0 3-133-16,0-1-155 0,0-2-60 0,0 0-542 0</inkml:trace>
  <inkml:trace contextRef="#ctx0" brushRef="#br0" timeOffset="8688.32">29298 2603 772 0,'0'0'185'16,"0"0"-64"-16,0 0-10 0,0 0 4 0,0 0 11 16,0 0 18-16,0 0 25 0,0 0 16 0,0 0-4 15,0 0-14-15,0 0-16 0,0 0-29 16,0 0-32-16,127 21-31 0,-108-23-26 0,0 2-19 15,-4 0-8-15,4 0-1 0,-7 0-12 0,10 0-15 16,-7 0-35-16,4 0-66 0,0 2-128 16,-7-2-250-16,-9 3-972 0</inkml:trace>
  <inkml:trace contextRef="#ctx0" brushRef="#br0" timeOffset="9266.49">29767 2806 359 0,'0'0'365'15,"0"0"-118"-15,0 0 13 0,0 0 14 0,0 0-41 16,0 0-51-16,0 0-50 0,0 0-37 0,0 0-11 16,0 0 0-16,0 0-6 0,0 0-9 15,0 0-10-15,0 0-7 0,71-139-5 0,-59 118 2 16,7-1 0-16,-4 4 0 0,4-6-5 0,0 4-4 16,-4-1-7-16,7 4-3 0,-13 0-1 15,13 3 1-15,-10 0 1 0,1 2-3 0,-4 3-2 16,-6 0-4-16,6 2-5 0,1 2-4 0,-7 3-5 15,-3-3-3-15,0 5-2 0,0 0-5 0,0 0-6 16,0 0-13-16,0 0-10 0,0 5-1 16,-3-1 6-16,3 6 9 0,-10 1 11 0,7 3 6 15,-3 0 0-15,3 5-2 0,0 1-1 0,-3-4 1 16,2 5-1-16,-2-3 2 0,3 1 0 0,3 0 0 16,-6-4-2-16,6 1 1 0,0-2 2 0,0-2-4 15,6-1 3-15,-6-4 0 0,3 0 1 16,3 0-1-16,-6-2 8 0,4-3-2 0,-1 1 1 15,0-3 3-15,0 0-3 0,0 0 4 0,-3 0 6 16,6 0 1-16,-3 0 1 0,7 0-1 0,-4-7 1 16,-3 2 1-16,0 0 1 0,6-2 1 0,1-2-2 15,-1-3-1-15,-6-2-3 0,16 0-2 16,-10-3 0-16,6-2 0 0,-2 1 0 0,-1-1-1 16,1-2-2-16,-4-2-4 0,10 3-4 0,-10-1-2 15,0 0-4-15,0-2-9 0,-2 5-15 16,-1-1-22-16,-3 4-31 0,3 1-51 0,3 0-79 15,-5 7-150-15,-1 2-247 0,-3 3-908 0</inkml:trace>
  <inkml:trace contextRef="#ctx0" brushRef="#br0" timeOffset="9589.57">30542 2296 1226 0,'0'0'288'0,"0"0"-112"15,0 0-40-15,0 0-16 0,0 0-40 0,0 0-32 16,0 0-15-16,0 0 9 0,0 0 14 15,0 0 8-15,0 0-7 0,0 0-11 0,0 0-14 16,3 139-7-16,-3-116-9 0,0 3-5 0,0-3-4 16,0 1-1-16,0 2-4 0,0-3-4 15,0 3-3-15,-3-1-3 0,3-5-8 0,-3-4-11 16,3-2-12-16,0-4-22 0,0-1-36 0,-3-4-91 16,-1-1-194-16,1-1-137 0,3-3-608 0</inkml:trace>
  <inkml:trace contextRef="#ctx0" brushRef="#br0" timeOffset="9986.78">30470 2239 612 0,'0'0'281'0,"0"0"-20"0,0 0-8 0,0 0-12 15,0 0-35-15,0 0-63 0,0 0-44 0,0 0-32 16,0 0-17-16,0 0-8 0,0 0-5 0,0 0-6 16,0 0-4-16,0 0-5 0,103-39-3 0,-85 44 2 15,-2-1-3-15,6 6 0 0,-1-1-2 16,-5 0-1-16,12 5-1 0,-7 0-1 0,-2 0 2 16,3 1-1-16,-4 1 2 0,-5 1 0 0,-1-1 1 15,4 3-2-15,-10-3-1 0,6 2-2 16,-6-2 0-16,1 0 0 0,-7 0 2 0,0 3 1 15,0-3-1-15,0 0 2 0,-4 1 1 0,-5-2 0 16,-3 1 0-16,6-2 0 0,-10 2 0 0,4-2 0 16,-1-2-3-16,-2-1-1 0,-1-1-3 0,-5-1 2 15,2-3-1-15,3 1-4 0,-5-5-3 16,5 0-9-16,-2 1-7 0,-1-3-11 0,4 0-19 16,-7-3-49-16,9-1-118 0,-5-3-228 0,9 3-196 15,2 0-796-15</inkml:trace>
  <inkml:trace contextRef="#ctx0" brushRef="#br0" timeOffset="10400.64">30260 2891 1212 0,'0'0'243'15,"0"0"-110"-15,0 0-38 0,0 0 23 0,0 0 22 16,0 0 13-16,0 0 5 0,0 0-26 16,0 0-30-16,0 0-30 0,6 117-22 0,-6-89-16 15,0-2-15-15,0 3-7 0,0-1-4 0,0 2-5 16,0-5-3-16,0 3-7 0,0-1-16 15,0-1-32-15,3-3-80 0,-3-5-260 0,0-4-1094 0</inkml:trace>
  <inkml:trace contextRef="#ctx0" brushRef="#br0" timeOffset="15049.7">23345 4730 0 0,'0'0'53'0,"0"0"30"16,0 0-53-16,0 0-12 0,0 0-6 15,0 0-2-15,0 0-4 0,0 0-4 0,0 0 2 16,0 0 0-16,0 0-1 0,0 0-3 0,-19 0 0 16,19 0-1-16,-3 0 4 0,3 0 3 0,0 0 3 15,0 0 8-15,0 0 7 0,0 0 17 16,0 0 20-16,0 0 21 0,0 0 27 0,0 0 15 15,0 0 8-15,0 0-2 0,0 0-7 0,0 0-9 16,0 0-9-16,0 0-10 0,0 0-13 16,0 0-12-16,0 0-10 0,0 0-10 0,0 0-7 15,0 0-7-15,0 0-4 0,0 0-4 0,0 0-5 16,0 0-7-16,0 0-7 0,0 0-6 0,0 0-4 16,0 0-4-16,3 0-1 0,-3 0 1 0,0 2 3 15,10 1 3-15,-10-1 2 0,3 0-1 16,0 1 1-16,0 1 1 0,3-1 0 0,-6-1 0 15,6 3 3-15,7-3 2 0,-4 3 3 0,-3-3 3 16,7 0 1-16,-4 1 3 0,-3 1-1 0,7-1 0 16,-4-1-2-16,-3-2 0 0,10 2-3 0,-7-2 0 15,-3 0 2-15,10 0 0 0,-7 0 3 16,0 0 0-16,7 0-1 0,-7 0-5 0,0 0-3 16,7-2-4-16,-7 2-3 0,10 0-2 0,-10 0 1 15,10 0 0-15,-10 0 0 0,0 0-2 16,10 0 3-16,-13 2 0 0,13 1-1 0,-10-1 2 15,-3 3-3-15,13-3 1 0,-10 0 0 0,7 1 0 16,-7-1-1-16,0-2 2 0,7 2 0 0,-7-2-1 16,-3 0 0-16,13 3 0 0,-13-3 1 15,10 0 0-15,-4 0 0 0,-3 0-1 0,10 0 0 16,-10 0-1-16,10-3 0 0,-10 3-1 0,13 0 1 16,-10 0 0-16,10 0 1 0,-4 0 0 0,-2 0 0 15,3 0-1-15,-4 0 1 0,7 0 0 0,-10 3-1 16,10-3 2-16,-13 1-1 0,13 1 1 15,-13 0 0-15,10-2 2 0,-1 3-2 0,-5-3 2 16,5 2-1-16,-5-2 3 0,5 0 0 0,-5 0 1 16,5 0 2-16,-2 0 2 0,3 0 1 0,-7 0 2 15,13-2 0-15,-7-1 0 0,-2 3 1 0,6-2-3 16,-7 0 1-16,10 2 1 0,-3 0 2 16,-10 0 3-16,13 0-1 0,-4 0-3 0,-8 0-2 15,9 2-5-15,-13 3 0 0,9-3 1 0,-8 3-2 16,8-1 1-16,-5 1-3 0,-7 0-1 15,10-1-2-15,-7 1 0 0,-6-3-2 0,12 1 0 16,-8 1-3-16,-4-4-7 0,0 3-13 0,-3-3-34 16,0 0-93-16,0 0-313 0,0 0-972 0</inkml:trace>
  <inkml:trace contextRef="#ctx0" brushRef="#br0" timeOffset="16016.71">24040 3377 0 0,'0'0'0'15,"0"0"0"-15,0 0 0 0,0 0 0 0,0 0 53 16,0 0 4-16,0 0 4 0,0 0 10 16,0 0 11-16,0 0 15 0,0 0 13 0,0 0 12 15,0 0 8-15,0 0 1 0,0-12-5 0,0 12-10 16,0 0-8-16,0 0-10 0,0 0-14 15,0 0-14-15,0 0-16 0,0 0-9 0,0 0-6 16,0 0-4-16,0 0 0 0,0 0 1 0,0 0 3 16,0 0 3-16,0 0 2 0,0 0 1 0,0 0-4 15,0 0-7-15,0 0-11 0,0 0-11 0,0 0-6 16,0 0-2-16,0 0-3 0,0 0 3 0,0 0-4 16,0 0 1-16,0 0-1 0,0 0 0 15,0 0 1-15,0 0-1 0,0 0 0 0,0 0 0 16,0 0 1-16,0 0 1 0,0 0 0 0,0 0 1 15,0 0 1-15,0 0 1 0,0 0 0 0,0 0-1 16,0 0 0-16,0 0-3 0,0 0-1 16,0 0-2-16,0 0-2 0,0 0 2 0,0 0-1 15,0 0 2-15,0 0 0 0,0 0 1 0,0 0 0 16,0 0 1-16,0 0-1 0,0 0 1 16,0 0 2-16,0 0 1 0,0 0 1 0,0 0 2 15,0 0 2-15,0 0 2 0,0 0 4 0,0 0 2 16,0 0 1-16,0 0 2 0,0 0-1 0,0 0-2 15,0 0-2-15,0 0-3 0,0 0-1 16,0 0-1-16,0 0 1 0,0 0 1 0,0 2 1 16,0-2 2-16,0 0 1 0,0 0-1 0,0 0 2 15,0 0 0-15,0 0-2 0,0 0-1 16,0 0-1-16,0 0-2 0,0 0 0 0,0 0-2 16,0 0-2-16,0 0-1 0,0 0-2 0,0 0-2 15,0 0 0-15,0 0-3 0,0 0 0 0,0 0-4 16,0 0-4-16,0 0-12 0,0 0-33 0,0 0-80 15,0 0-233-15,0 0-1062 0</inkml:trace>
  <inkml:trace contextRef="#ctx0" brushRef="#br0" timeOffset="16983.71">23472 3395 220 0,'0'0'78'0,"0"0"24"0,0 0 29 0,0 0 22 15,0 0-2-15,0 0-27 0,0 0-31 0,0 0-30 16,0 0-7-16,0 0 4 0,0 0 3 0,0 0 4 16,0 0 0-16,-3 5 3 0,3-5 15 15,0 0 18-15,0 0 20 0,0 0 17 0,0 0 13 16,0 0 2-16,0 0 1 0,0 0-15 0,0-2-28 16,0-5-25-16,0-3-29 0,0-6-20 15,3-3-6-15,-3-4-6 0,6-1-5 0,10-4-2 16,-7-2-1-16,-3-3-5 0,13 4-2 0,-7-4 0 15,7 1-3-15,3 3 0 0,-10 3-2 0,10 1-1 16,-7 1 1-16,7 3-1 0,-13 4-3 16,13 1 0-16,-16 4-2 0,10 3-1 0,-10 4-2 15,-3 3-6-15,0 2-11 0,-3 0-8 0,0 2 0 16,0 5 6-16,0 5 15 0,0 4 12 0,0 1 3 16,0 9 0-16,0 0-2 0,0 2-2 0,0 3-1 15,0 4-1-15,0 2 1 0,0 0 1 0,0-3 1 16,0 1 2-16,0-3-1 0,0-3-2 15,0-3-1-15,3 0 1 0,-3-1-2 0,3-6 1 16,-3-2-2-16,10 0 0 0,-7-6 0 0,0 1-1 16,0-3-1-16,0-2 2 0,0 0-3 15,-3-5 0-15,0 1 1 0,3-1-1 0,-3 0-1 16,3-2-3-16,-3 0-6 0,10 0-4 0,-7 0-9 16,-3 0-16-16,3 0-20 0,-3-2-51 0,3 0-121 15,-3-5-235-15,0 4-311 0,0-1-530 0</inkml:trace>
  <inkml:trace contextRef="#ctx0" brushRef="#br0" timeOffset="17266.49">23553 3245 690 0,'0'0'262'0,"0"0"-24"0,0 0-5 16,0 0-36-16,0 0-39 0,0 0-41 0,0 0-20 15,0 0 3-15,0 0 8 0,0 0 8 16,0 0-4-16,0 0-12 0,0 0-16 0,0 0-19 16,102 3-21-16,-83 1-18 0,-7 1-11 0,10 2-7 15,-10-2-3-15,10-1-5 0,-10 1-9 16,10-3-15-16,0 0-31 0,-7 1-74 0,10-3-221 15,-6 0-297-15,-10 0-833 0</inkml:trace>
  <inkml:trace contextRef="#ctx0" brushRef="#br0" timeOffset="18266.89">24083 3372 0 0,'0'0'0'0,"0"0"0"0,0 0 61 0,0 0 81 15,0 0 1-15,0 0 15 0,0 0 24 0,0 0 11 16,0 0 7-16,0 0 8 0,0 0-10 0,0 0-17 15,0 0-22-15,0-5-22 0,0 5-14 16,0 0-9-16,0 0-5 0,0 0-3 0,0 0-5 16,0 0-4-16,0-2-14 0,0 0-16 0,0-3-13 15,0 3-16-15,0-8-8 0,0-1-3 16,0-1-2-16,3-1 0 0,0-1-1 0,6-4-2 16,-2 2-3-16,-4-5 1 0,3 2-2 0,-3-1 1 15,9 2 0-15,-8-1-3 0,2-4 0 16,-3 6-1-16,0-1-2 0,9 4 0 0,-8 1-2 15,2 2-3-15,-3-3-2 0,0 4-2 0,0 3-1 16,0 0-1-16,6 0-1 0,-5 5 1 0,-4 0-2 16,0 2-1-16,0 0-3 0,0 0-6 0,0 0-7 15,0 0-6-15,0 0-8 0,0 0-2 16,0 2 8-16,0 3 7 0,0 2 12 0,0 0 7 16,0 4 1-16,0-1 0 0,0 3 0 0,-4-1 0 15,-5 1-2-15,9 3 2 0,-3 0-2 0,3 1 1 16,0-1-2-16,0 0 0 0,0 1 3 0,0-2-2 15,0 1 1-15,0 0-1 0,0-2 1 16,0 0-2-16,3-2 1 0,6-1 1 0,-5-1-3 16,-1-1 2-16,3-3 0 0,-3 1-1 0,-3-3 2 15,3-1-1-15,0-1 0 0,6 0 2 0,-5-2 0 16,-4 0 3-16,3 0 4 0,-3 0 8 16,0 0 3-16,3 0 4 0,0-4 0 0,-3 1-5 15,3-4-3-15,-3 1-4 0,0-3-4 0,3-2-1 16,9-1-1-16,-8 0-4 0,2-4 0 15,0 0-1-15,-3-3-1 0,9 1 0 0,-2-4 0 16,-4 1 1-16,9-3 0 0,-5-1-1 0,-4 2 0 16,9-2 2-16,-2 2-3 0,2 2 2 0,-5 0-1 15,-1 0-1-15,6 4 0 0,-5-2 1 0,-4 5-2 16,9 0 0-16,-8 3-1 0,-4 4 3 16,0 2-4-16,-3 0-3 0,0 5-6 0,0 0-14 15,0 0-19-15,0 0-29 0,0 0-12 0,0 5-5 16,-3 4-22-16,0 3-60 0,-4 2-166 0,4-3-238 15,-6-4-900-15</inkml:trace>
  <inkml:trace contextRef="#ctx0" brushRef="#br0" timeOffset="18650.46">24585 2970 385 0,'0'0'329'16,"0"0"-93"-16,0 0 5 0,0 0-3 0,0 0-35 15,0 0-48-15,0 0-55 0,0 0-41 0,0 0-13 16,0 0 9-16,0 0 20 0,0 0 19 16,0 0 8-16,0 0-3 0,3 68-13 0,-3-47-14 15,-3 0-13-15,-6 4-18 0,6-2-10 0,0 0-8 16,3 0-3-16,-6-2-5 0,2-3-4 0,1 0 0 16,3-6-4-16,-3 0-3 0,3-3-2 15,0-2-2-15,0-3-2 0,0-1-3 0,0 1-6 16,0-4-12-16,0 0-19 0,0 0-32 0,0 0-58 15,0 0-102-15,3 0-205 0,0-2-161 16,-3 0-637-16</inkml:trace>
  <inkml:trace contextRef="#ctx0" brushRef="#br0" timeOffset="19100.48">24592 2953 0 0,'0'0'331'0,"0"0"-188"15,0 0 56-15,0 0 38 0,0 0 16 0,0 0-10 16,0 0-37-16,0 0-29 0,0 0-17 0,0 0-19 16,0 0-20-16,0 0-15 0,0 0-15 0,0 0-10 15,43-41-5-15,-31 41-5 0,-5-3-5 16,2 3-4-16,-3-2-10 0,10 2-2 0,-10 0-2 15,12 0-7-15,-5 0-2 0,2 0-6 0,-5 0-8 16,-1 2-5-16,9 1-5 0,-8 1-4 16,-4 1-3-16,9-1-3 0,-8 3 4 0,-1 3-3 15,6-3 4-15,-6 2 1 0,-2 0 2 0,-1 2 1 16,-3 0 1-16,3 3 0 0,-3-2 4 16,0 4-5-16,0-2-1 0,-3 3-1 0,3-1-4 15,-7-1 0-15,1-1 0 0,-3 2-1 0,3-2-3 16,3-2 2-16,-4-3-3 0,1 3 1 0,-9-5 0 15,12 0 2-15,-7-3 1 0,-8 1-1 0,12-3-1 16,-13 1 1-16,10-1-3 0,-13 0-1 16,13-1-4-16,-13-1-1 0,10 3-4 0,-10-1-9 15,13 0-3-15,-13 1-8 0,9 1-3 0,-5 3-4 16,5 0-8-16,-5 0-23 0,8 3-55 0,-5-3-131 16,9-3-327-16,6 1-1002 0</inkml:trace>
  <inkml:trace contextRef="#ctx0" brushRef="#br0" timeOffset="44715.46">18930 7225 305 0,'0'0'290'0,"0"0"12"0,0 0 35 0,0 0-10 16,0 0-50-16,0 0-42 0,0 0-42 0,0 0-33 15,0 0-24-15,0 0-24 0,0 0-20 0,0 0-16 16,0-64-20-16,-3 60-11 0,-1-1-8 0,1 0-8 15,-3 3-6-15,-3-3-6 0,6 1-6 16,0-1 0-16,-7 5-8 0,-2-2-5 0,6 0 0 16,-10 2-3-16,4 0 1 0,3 2 2 0,-13 0 1 15,13 5-2-15,-13 0 2 0,13 2 0 0,-13 3 1 16,13 0 1-16,-13 2-1 0,9 0 3 16,-5-2-1-16,2 5 1 0,1 1 0 0,-1-1 1 15,1-1 0-15,5 0 1 0,-5 3 1 0,6-2 0 16,-4 2 1-16,1-1-1 0,9 1-1 15,-3 0-2-15,-4-1 1 0,1 2-3 0,6-1 2 16,0 1-1-16,3-1-1 0,0 4 0 0,0-3 0 16,0 3 0-16,0 1 2 0,6 1-1 15,3-2 0-15,1 0 0 0,-4 0-2 0,6-2 2 16,4 2-1-16,-7-4 0 0,10-1-1 0,-10 0 1 16,13 0-1-16,-13 1 0 0,16-5 1 0,-10 0 0 15,4 0-1-15,6-5 2 0,-1 0 2 16,-2-3 1-16,3 1 0 0,0-5 0 0,6-2 1 15,-3 0 0-15,0-4 2 0,-4-4-1 0,1-4 2 16,3-2-1-16,3-2 1 0,-6-3 1 0,3-2-1 16,0 0 0-16,0-3-1 0,0-2-2 0,-4-2-1 15,-2 0 0-15,-3-1-1 0,9-1-2 0,-7 0 2 16,-8 0-2-16,11 3 1 0,-8-3 0 16,3 0 0-16,-7 4 0 0,3-1 1 0,-8 2 2 15,8 1-1-15,-12 1 3 0,0 0 0 0,0 1 1 16,-3 3-4-16,0 1 1 0,-6-1-1 0,-12 0-3 15,8-2 0-15,-14 4-4 0,-1-2-3 16,0 1-3-16,-6-1 0 0,-9 3 0 0,9-3 5 16,-3 6-1-16,-1 0-2 0,1 1-2 0,3 3-11 15,3 2-7-15,4 2-14 0,-4 0-19 16,9 3-31-16,4 2-53 0,-7 0-100 0,13 5-194 16,-4-1-205-16,4 1-847 0</inkml:trace>
  <inkml:trace contextRef="#ctx0" brushRef="#br0" timeOffset="46216.07">17649 7608 926 0,'0'0'325'0,"0"0"-35"0,0 0-43 0,0 0-69 15,0 0-65-15,0 0-57 0,0 0-42 0,0 0-26 16,0 0-15-16,0 0-9 0,0 0-6 0,0 0 2 16,0 0 7-16,0 0 11 0,-6 9 9 15,6-9 8-15,-6 3 6 0,6-1 6 0,0-2 9 16,0 0 14-16,0 0 11 0,0 0 10 0,0 0 6 16,0 0 4-16,0 0 5 0,0 0 2 0,0 0 1 15,0 0-7-15,0 0-11 0,0 0-9 16,0 0-11-16,0 0-7 0,0 0-4 0,0 0-2 15,0 0-1-15,0 0 2 0,0 0 1 0,-3 0 1 16,3 0-1-16,0 0-2 0,0 0-3 16,-7 0 3-16,7 0 5 0,0 0 7 0,0 0 5 15,0 0 3-15,-3 0 0 0,3 0 0 0,0 0-4 16,0 0-6-16,0 0-3 0,0 0-9 0,0 0-2 16,0 0-5-16,0 0-2 0,0 0-1 15,0 0-3-15,0 0 0 0,0 0 0 0,0 0-3 16,0 0 0-16,0 0 0 0,0 0-2 0,0 0 4 15,0 0-1-15,0 0 1 0,0 0 1 0,0 0 0 16,0 0 3-16,0 0 1 0,0 0 3 16,0 0 3-16,0 0 1 0,0 0-3 0,0-2-1 15,0 2-5-15,-3-3 0 0,3 3-1 0,0-2 2 16,-3 2 2-16,3-2-1 0,0 2-1 0,0 0-1 16,0 0-3-16,0 0 0 0,0-3 1 0,0 3-2 15,0 0 0-15,0 0-1 0,0 0 2 16,0 0-4-16,0 0 4 0,0 0-4 0,0 0 1 15,0 0 1-15,0 0-2 0,0 0 2 0,0 0-2 16,0 0 2-16,0 0-2 0,0 0 2 0,0 0 0 16,0 0 0-16,0 0 1 0,0 0-2 15,0 0 1-15,0 0 4 0,0-2-2 0,0 0 0 16,0-1-1-16,0-4 3 0,6-2-2 0,7-5 1 16,-1-2-1-16,4-2 0 0,2-5 2 15,7-3-2-15,-6 1 2 0,2-3-3 0,4 1 2 16,-3 2 1-16,0-1-2 0,-7 5 1 0,4 4-3 15,-7 0 1-15,4 6-4 0,-7 1 1 0,-3 4-1 16,-3 1-2-16,6 0 4 0,-5 1-6 16,2 4-2-16,-3-3-5 0,-3 3-8 0,3 0-9 15,0 0-8-15,-3 0-16 0,0 0-19 0,3 0-32 16,0 3-50-16,3-1-94 0,-6 3-158 0,0-1-174 16,0-1-860-16</inkml:trace>
  <inkml:trace contextRef="#ctx0" brushRef="#br0" timeOffset="46582.39">17661 7316 523 0,'0'0'272'16,"0"0"31"-16,0 0 2 0,0 0-27 0,0 0-60 15,0 0-68-15,0 0-47 0,0 0-37 16,0 0-20-16,0 0-12 0,0 0 3 0,0 0 15 15,0 0 19-15,31 29 15 0,-18-15 6 0,-4 5-8 16,10 2-23-16,-10 2-21 0,3 1-19 0,4 0-10 16,-10-4-7-16,13 4-2 0,-10-3-4 0,7-2-5 15,-4 2-11-15,4-2-15 0,-1 0-24 16,-3-3-53-16,1 0-153 0,-7-4-302 0,-3-4-917 0</inkml:trace>
  <inkml:trace contextRef="#ctx0" brushRef="#br0" timeOffset="49949.52">18061 7654 79 0,'0'0'89'0,"0"0"-22"0,0 0-23 0,0 0 6 16,0 0 14-16,0 0 12 0,0 0 15 0,0 0 16 16,0 0 38-16,0 0 26 0,0 0 25 15,0 0 16-15,0-41-14 0,0 41-10 0,0-3-26 16,0 3-37-16,0 0-43 0,0 3-31 0,-3 6-11 15,-3 2 15-15,3 8 24 0,0 3 13 0,0 4-3 16,-3-1-20-16,-4 1-19 0,4 0-14 16,3-4-12-16,3-1-9 0,0 2-9 0,0-5-9 15,0 1-13-15,0-4-20 0,9-1-43 0,1 0-160 16,-4-7-365-16,-3-2-884 0</inkml:trace>
  <inkml:trace contextRef="#ctx0" brushRef="#br0" timeOffset="51216.65">17413 12191 99 0,'0'0'281'0,"0"0"-88"0,0 0 41 15,0 0 29-15,0 0 7 0,0 0-13 16,0 0-37-16,0 0-34 0,0 0-30 0,0 0-34 16,0 0-28-16,0 0-14 0,0 0-2 0,7-37 4 15,5 16 2-15,-3-3-5 0,13-9-12 0,-3 1-9 16,-1-4-9-16,7-6-10 0,0 5-5 0,-3-4-9 15,-1 1-7-15,4 1-5 0,0 5-3 16,-3 2-3-16,-4 4-4 0,4 2-4 0,-10 2-2 16,10 3-7-16,-13 0-6 0,13 2-15 0,-16 3-18 15,13 4-34-15,-13 3-61 0,-3 2-146 16,3 1-284-16,-6 4-940 0</inkml:trace>
  <inkml:trace contextRef="#ctx0" brushRef="#br0" timeOffset="51432.43">17531 11595 1126 0,'0'0'205'0,"0"0"-46"15,0 0 16-15,0 0 23 0,0 0-3 0,-3 129-30 16,6-99-42-16,16 2-33 0,-10 3-26 0,13-3-20 15,-7 1-17-15,7-7-10 0,3 0-10 16,-3-5-3-16,-1-5-10 0,4-2-14 0,0 0-33 16,-3-5-71-16,-7-3-212 0,-2-3-979 0</inkml:trace>
  <inkml:trace contextRef="#ctx0" brushRef="#br0" timeOffset="52267.41">18071 12154 355 0,'0'0'199'0,"0"0"8"0,0 0 10 16,0 0-9-16,0 0-36 0,0 0-18 0,0 0-16 16,0 0-3-16,0 0 0 0,0 0-10 0,0 0-26 15,0 0-30-15,0 0-28 0,0 0-19 0,52-40-9 16,-45 40-2-16,-4 4 0 0,0 1 2 16,-3 0 3-16,0 3 1 0,0 1 0 0,0 0 1 15,-3 5-2-15,-7-2-2 0,-2 2-2 0,6 0 1 16,-7 2 0-16,-2-2 0 0,6-4 0 15,-7 4 0-15,10-2 0 0,-3 0 3 0,-1-1 0 16,1 1-2-16,6 0 0 0,-3-3-3 0,0-2-2 16,6 0-2-16,-4 0-2 0,4-1-1 0,0-2 0 15,0-1-1-15,0 1 0 0,4-1 2 0,-4 1 1 16,9-1 3-16,-6-1 2 0,0-2 2 16,6 2-2-16,1 1 0 0,-1-3-3 0,-3 0-5 15,13 2-6-15,-13-2-7 0,9 0-14 0,-2 0-17 16,-4 0-29-16,10 0-43 0,-7 0-101 0,4-2-227 15,-10-1-938-15</inkml:trace>
  <inkml:trace contextRef="#ctx0" brushRef="#br0" timeOffset="53132.44">18985 11468 295 0,'0'0'207'0,"0"0"-8"0,0 0 32 16,0 0 26-16,0 0-6 0,0 0-28 0,0 0-42 15,0 0-37-15,0 0-28 0,0 0-19 16,0 0-14-16,0 0-13 0,0 0-7 0,-31-45-7 16,22 43-8-16,0 2-5 0,3 0-4 0,3 0-3 15,-10 0-6-15,1 0-5 0,6 0-4 0,-7 7-5 16,1 0-1-16,-4 1-2 0,1 1 0 16,-1 3 0-16,-2 2-1 0,-4 0 1 0,6-1 1 15,-5 4 2-15,5 1-1 0,1-3 2 0,-1 2 0 16,4 1 1-16,-4 1 0 0,1 0-1 0,9-1 0 15,-7 1-1-15,1-2-2 0,9 4-3 0,-10 0-2 16,4-2-2-16,6 2-1 0,0 0 0 16,0-2-2-16,0 2-3 0,-1-2 1 0,-2-1-1 15,6 3 0-15,0-3 0 0,0 0 0 0,0-1-1 16,0 1 0-16,10-1 1 0,-7 3-1 0,0-1 1 16,3-1 0-16,9 2-1 0,-5-3 1 0,-4 4-1 15,9-3 1-15,-5-1 0 0,5-2-1 16,1-1 0-16,2-5 0 0,-5 3 0 0,9-3-2 15,-4-2 1-15,1-3 1 0,6-1-1 0,-4-1 0 16,-2 3 0-16,6-5-1 0,-1 0 0 16,-5 0-1-16,0 0-1 0,2-5 0 0,-5 0 1 15,9 1 1-15,-10-5-2 0,1-1-1 0,5 1 1 16,-8 0 1-16,5-3 0 0,-5-1-2 16,5 2-1-16,-8-6 2 0,11 1-1 0,-14 0 1 15,8-1-1-15,1 1 1 0,-4 2 0 0,0-3 0 16,-5 1 3-16,11-3-1 0,-8 3 3 0,-4-3-1 15,9 0 0-15,-9 2 0 0,1-4 2 0,2 2 0 16,0-1 1-16,-3-1-2 0,-2 0 1 16,-1 1-1-16,-3-1 0 0,0-2 1 0,0 2 0 15,-3 0 0-15,3 1 1 0,-7-3-2 0,-2 0-1 16,-3 2 0-16,2 0-1 0,-5 0 0 0,9 6 0 16,-7-4 2-16,-5 5-1 0,8 0 0 0,-8 3-1 15,5 4-3-15,-8 0-10 0,2 4-19 16,-3 3-35-16,1 0-77 0,-7 7-189 0,12 0-303 15,1-2-878-15</inkml:trace>
  <inkml:trace contextRef="#ctx0" brushRef="#br0" timeOffset="59584.74">22657 7408 1189 0,'0'0'319'0,"0"0"-77"16,0 0-26-16,0 0-36 0,0 0-31 16,0 0-36-16,0 0-32 0,0 0-28 0,0 0-17 15,0 0-6-15,0 0 2 0,0 0 7 0,18-19 5 16,-12 17 6-16,10 0-1 0,-7-1-3 0,1 3-8 15,5 0-3-15,-6 0-7 0,10 0-4 16,-7 3-7-16,4 1-5 0,-4 1-6 0,-2-3-2 16,8 3-3-16,-8 0 1 0,8-3-1 0,-12 0 0 15,13 1 0-15,-10-1-6 0,-3 0-8 16,4-2-22-16,2 0-48 0,-6 0-111 0,-3 0-182 16,1-2-336-16,5 2-809 0</inkml:trace>
  <inkml:trace contextRef="#ctx0" brushRef="#br0" timeOffset="59899.26">23255 6864 1966 0,'0'0'242'0,"0"0"-76"16,0 0-14-16,0 0-19 0,0 0-31 0,0 0-38 15,0 0-39-15,0 0-18 0,0 0 3 0,0 0 10 16,0 0 13-16,0 0 5 0,0 0 0 16,0 0-8-16,3 95-9 0,0-73-3 0,-3 1-7 15,0-2-4-15,0 0-6 0,3 0-1 0,-3-2-4 16,10-2-9-16,-7 2-23 0,3-3-43 0,-3-2-96 15,0 0-193-15,-3-5-382 0,0-2-784 0</inkml:trace>
  <inkml:trace contextRef="#ctx0" brushRef="#br0" timeOffset="60298.85">23091 7424 1412 0,'0'0'315'0,"0"0"-119"16,0 0-38-16,0 0-21 0,0 0 4 16,0 0 7-16,0 0 1 0,0 0-6 0,0 0-25 15,0 0-31-15,0 0-30 0,0 0-24 0,0 0-13 16,0 0-6-16,130 5-6 0,-111-5-5 0,2 0 1 15,4 0-7-15,-3-2-2 0,-7 2-9 0,10 0-18 16,-6 0-38-16,-4 0-75 0,4 0-133 0,-10 0-299 16,7 0-979-16</inkml:trace>
  <inkml:trace contextRef="#ctx0" brushRef="#br0" timeOffset="60782.8">23202 7636 1265 0,'0'0'343'0,"0"0"-69"15,0 0-37-15,0 0-47 0,0 0-39 0,0 0-33 16,0 0-27-16,0 0-10 0,0 0-5 0,0 0-6 16,0 0-9-16,0 0-12 0,0 0-19 0,0 0-12 15,75-61-9-15,-66 64-3 0,-3 1-3 16,7 6 1-16,-4-3 0 0,-6 4-2 0,0-1 1 15,-3 1-2-15,0 3 2 0,0 0-1 0,0-1 2 16,0 3 0-16,-3-2-1 0,-3 0-4 16,-10 0 2-16,10 0 1 0,-3 2 1 0,-10-4 1 15,10-2-2-15,-10-3 0 0,10 3 0 0,-10-1 2 16,13-4-1-16,-3-1 0 0,3 1-1 0,-4 0 1 16,7-3-3-16,0 0-2 0,3 0-3 15,0-2 1-15,6 3 0 0,7-3 3 0,-4 2 1 16,0-2-1-16,13-2 1 0,-3 2-3 0,-4 0-5 15,10-3-12-15,-3 1-27 0,-7-2-65 16,10-1-145-16,-6 3-366 0,-10-1-953 0</inkml:trace>
  <inkml:trace contextRef="#ctx0" brushRef="#br0" timeOffset="61815.54">23680 6770 738 0,'0'0'295'0,"0"0"-47"16,0 0-8-16,0 0-27 0,0 0-35 0,0 0-47 15,0 0-46-15,0 0-36 0,0 0-23 16,0 0-18-16,0 0-8 0,0 0-3 0,0 0 4 0,0 0 10 15,-6 14 15-15,9-1 17 0,0 6 11 16,-3 2 7-16,3 6 3 0,0 3 2 0,0 5 3 16,0 7-3-16,-3 3-6 0,10 6-9 0,-10 6-13 15,0 4-8-15,0 0-4 0,0 4-10 16,0-1-1-16,0-3-5 0,0-4-2 0,0-4 0 16,0-5 0-16,0-4-1 0,-10-8 0 0,10 1-2 15,-3-6 0-15,3-3 0 0,-3-6-1 0,3 1 0 16,0-5-1-16,0-4-1 0,0-2-2 15,0-5 1-15,-3-2-3 0,3-3-2 0,0 0 0 16,0-2-7-16,0 0-8 0,0 0-13 0,0 0-17 16,0 0-20-16,0 0-30 0,0-2-62 0,3-3-141 15,-3 3-301-15,0 0-867 0</inkml:trace>
  <inkml:trace contextRef="#ctx0" brushRef="#br0" timeOffset="63099.06">23900 7544 508 0,'0'0'322'0,"0"0"-87"0,0 0-29 0,0 0-37 16,0 0-38-16,0 0-34 0,0 0-13 16,0 0 3-16,0 0 12 0,0 0 5 0,0 0-6 15,0 0-11-15,0 0-8 0,0 0-11 0,37 10-12 16,-24-5-6-16,-4 0-7 0,-3-3-6 15,10 5-5-15,-7-2-6 0,10-1-3 0,-7 1-7 16,7 0-1-16,-7-3-1 0,7 3-6 0,-7-3 1 16,3 0-2-16,-2 1-2 0,-7-1 0 0,13-2-2 15,-13 0 1-15,0 2-2 0,7-2 0 0,-7 0 0 16,-3 0-1-16,0 3 0 0,-3-3 0 16,0 0 0-16,0 0-1 0,0 0 1 0,0 0-1 15,0 0 1-15,0 0 2 0,0 0-2 0,0 0 2 16,0 0-2-16,0 0 1 0,0 0 0 0,3 0 2 15,-3 0 0-15,0 0-3 0,3 0 2 0,-3 0-2 16,0 0 1-16,0 0-1 0,0 0 0 16,0 0 3-16,0 0 1 0,0 0 4 0,0 0 2 15,0 0 5-15,0 0 0 0,0 0 1 0,0 0 0 16,0 0-3-16,0 0-1 0,0-3-2 0,0 1-4 16,0 0-2-16,0-3-3 0,0-2-1 15,0 0-1-15,0 0 2 0,0-2 1 0,9-3 1 16,-9 2-1-16,0-2-1 0,0-2 1 0,0 0-1 15,0 0 0-15,-9 0 0 0,18-2 0 16,-9 2 1-16,0 2-1 0,0 0 2 0,0 0-2 16,0-2 0-16,0 2 1 0,0 1-1 0,0 1 0 15,0-1 0-15,0 4-1 0,0 0 0 0,0 0 1 16,0 0-1-16,0 0 1 0,0 1 0 16,0 1-1-16,0 1 0 0,0-1 1 0,0 0 0 15,0 1-1-15,0 1 0 0,0-1 1 0,0 1 1 16,0 1 3-16,0 0-1 0,0 0 1 0,0-1 0 15,0 1 1-15,0 0-3 0,0 2 2 0,0-3-2 16,0 3 0-16,0 0-2 0,0 0-2 0,0 0-1 16,0 0 0-16,0 0 0 0,0 0-2 15,0 0 1-15,0 0-2 0,0 0 0 0,0 0 0 16,0 0-3-16,0 0 3 0,0 0 2 0,0 0 0 16,4 0 3-16,-4 0 0 0,0 3-1 15,0-3 1-15,0 0 0 0,0 0 1 0,0 0-1 16,0 0 0-16,0 0 1 0,0 0 0 0,0 0-1 15,3 0 1-15,-3 0 0 0,0 0 0 0,3 0 1 16,0 0 2-16,0 0 0 0,0 0 0 16,0 0 1-16,13 2-1 0,-7-2 0 0,-3 0 0 15,13 0 3-15,-7 2 0 0,10-2 2 0,0 0 3 16,-10 0 2-16,13 0 1 0,-4 0-3 0,-8 0 1 16,9 0-6-16,-10 0-3 0,7 0-2 15,-10 0-1-15,6 0-1 0,-5 0 1 0,-4 3-1 16,-3-3-1-16,0 2 2 0,6 0-2 0,-6 0 1 15,1 1-1-15,-1-3 2 0,0 2-2 0,-3 0 2 16,3 1-3-16,0-3 2 0,6 0-1 16,-6 0 1-16,0 0-2 0,1 2 3 0,-1-2-2 15,-3 0 1-15,3 0-1 0,-3 0 0 0,0 0-3 16,0 0 1-16,0 0-6 0,0 0-14 0,0 0-22 16,0 0-57-16,0 0-90 0,0 0-171 0,0 0-359 15,0 0-817-15</inkml:trace>
  <inkml:trace contextRef="#ctx0" brushRef="#br0" timeOffset="64532.41">24750 6539 403 0,'0'0'345'0,"0"0"-75"0,0 0-9 0,0 0-5 16,0 0-33-16,0 0-42 0,0 0-32 0,0 0-23 16,0 0-19-16,0 0-18 0,0 0-13 0,0 0-17 15,0 0-11-15,0 0-13 0,24-110-12 16,-30 103-9-16,-6-2-8 0,9 0-4 0,-10 2-4 15,-2-2-3-15,6 0 1 0,-13 2 0 0,9-5 4 16,-5 3-1-16,2 0 1 0,-2-1 1 0,-4 1 3 16,7 0 0-16,-7-1 1 0,6 1 2 15,-5 1 1-15,-1 1 2 0,6 0 0 0,-5 2 0 16,-4 1-2-16,12-3-1 0,-8 7-2 0,-4-3-1 16,9 1-3-16,-8 0 0 0,-1 2-2 0,-3 0 0 15,0 0 1-15,0 0-2 0,6 0 2 16,-9 0-1-16,0 0-1 0,-6 4 0 0,3-1 0 15,0 1-2-15,3 1 2 0,-6 0 0 0,3 2 1 16,0-3 0-16,3-1 1 0,0 4 0 16,-10-4 0-16,10-1 0 0,0 3-2 0,0 0 0 15,0-1 0-15,0 1-5 0,3 0 0 0,-3-1 0 16,3 1-3-16,-3 4 5 0,10 1-3 0,-10 1-1 16,0 3 1-16,0 0-1 0,-10 2 1 0,10 2 0 15,-3 1 0-15,-3-1 3 0,0 1 2 0,-7-1 2 16,10 1 2-16,-6 1-2 0,6-2 2 15,-10 1-1-15,10 2 0 0,0 0 1 0,0 0-2 16,3-2-2-16,0 2-3 0,3-2 4 0,0 2-5 16,0 0 3-16,0 1 0 0,10-1 0 0,-4 2-1 15,-3 0 1-15,13 3-1 0,-7-4-2 16,-2 1 3-16,11 3 0 0,-2 2 4 0,-4-3-3 16,10 4 3-16,0 2-1 0,-9 1 2 0,11 2-1 15,1 1 1-15,0 0-1 0,0 2 2 16,0-3 0-16,-3 1 2 0,6 4 0 0,-6-5-3 15,3 3 1-15,3-2-1 0,-4-4 0 0,4 2-1 16,0-1 0-16,0-1 3 0,0 0 3 0,0-1 1 16,0-2 0-16,0-1-2 0,7 1-1 15,8-3-1-15,-9 1 1 0,4 2-1 0,8-1 1 16,-8 1 0-16,11-1-1 0,-11 1-2 0,14-3-3 16,-5-2-1-16,-4 3 1 0,10-3 0 0,-3-2 1 15,-7 3 1-15,13-3-1 0,-3 2 0 0,0 1 2 16,-3-3-1-16,-1-2-1 0,7 2-1 0,0-2-1 15,0-1 2-15,3-1 1 0,-3-1-1 16,3-2 1-16,3-1 0 0,-3-2-1 0,3-1-3 16,-3-1 1-16,3 0-1 0,10-2 0 0,-10-2 0 15,3 0-2-15,-3-3 1 0,0 0 3 0,7-2 0 16,-4 0 0-16,-3 0 0 0,3 0-1 16,-3-2 1-16,10-3-2 0,-4 1 0 0,-6-1 1 15,13-2-4-15,-10 0 0 0,0 0-5 0,0-2-2 16,7-1 2-16,-7 1-1 0,-3 1 0 15,3-4-5-15,7 3-5 0,-10 0-7 0,-3-1-4 16,3 1-2-16,0 2 2 0,-3-2 4 0,0 0 3 16,0-1 4-16,0-4 3 0,0 3 1 0,0-2 6 15,-3-1 3-15,3-2 0 0,0-5-1 16,-3 2-3-16,3-2 2 0,-3-1 3 0,0-3 5 16,0-1 7-16,3 0 7 0,-4-4 4 0,8 1 7 15,-4-1 6-15,0-3 5 0,-4 2 4 0,1 1 5 16,0-3 2-16,-9 1 1 0,6 2-3 0,3-4-6 15,-7 3-7-15,-8 0-2 0,11-2-2 16,-14 3-2-16,8-5 1 0,-8 6-3 0,8-3 0 16,-8-3-1-16,-4 0-3 0,6-1-4 0,-6-4 0 15,1 3-2-15,-7-4-2 0,0 2-1 0,0 0 2 16,0 0 0-16,0 2 2 0,0 2 3 16,-3 3-3-16,-7 0-2 0,-5 4 0 0,5 1 1 15,-8 4-1-15,5-3-1 0,-8 8-3 0,-4 2-3 16,6 2-6-16,-6 2-8 0,-2 6-9 0,-1-1-16 15,-3 5-23-15,-3 2-46 0,-1 0-83 16,8 0-205-16,5 0-1069 0</inkml:trace>
  <inkml:trace contextRef="#ctx0" brushRef="#br0" timeOffset="66065.74">19494 7406 364 0,'0'0'437'16,"0"0"-143"-16,0 0-67 0,0 0-37 15,0 0-55-15,0 0-30 0,0 0-36 0,0 0-27 16,0 0-17-16,0 0-5 0,0 0 0 0,0 0 8 15,0 0 6-15,0 0 3 0,105-47 0 16,-77 47-5-16,-3 0-10 0,0 5-5 0,3-1-3 16,3 1-2-16,9 0-4 0,-6 2-2 0,0-3-1 15,10 3-2-15,2-2-4 0,-9-3 0 0,13 1 1 16,-10-1-1-16,10-2 5 0,-10-2 0 16,10 2 0-16,-7 0 4 0,10 2-1 0,-6-2 2 15,-1 0 1-15,1 0-2 0,2 0 3 0,-5 0-1 16,2 2-2-16,4 1-2 0,-7-3-4 0,1 2 1 15,2 0-1-15,-3 1 2 0,1 1 1 0,-7-4 0 16,3 5 0-16,4-1-2 0,-7-1 0 16,0-2-2-16,7 4 1 0,-7-3 1 0,-3 0 1 15,0 1 0-15,-3-1-2 0,0-2-1 0,0 2 1 16,0 1-2-16,0-1 2 0,-3-2 0 0,0 0 0 16,0 0 0-16,3-2 3 0,-3 2 3 0,0 0-1 15,0 0 1-15,-1 0-3 0,1 0 0 16,3 0-1-16,-6 0-1 0,0 0-2 0,3 0 0 15,0 0 0-15,3 0 0 0,-3 0 0 0,0 2-1 16,-1-2 1-16,-2 2 0 0,0 1-1 16,-6-3 2-16,9 0-2 0,-7 2 3 0,-5-2-1 15,9 0 2-15,-7 0 0 0,-2 0-2 0,5 0 0 16,-8 2 0-16,9-2-1 0,-4 0 3 16,-2 0-1-16,-1 0 3 0,-2 0-1 0,5 0-1 15,-5-2 0-15,-1 0 0 0,3 2-1 0,-5-3 0 16,8 1 2-16,-8 2-2 0,8-2 0 0,-8 2 0 15,-4-3 0-15,9 3-1 0,-9 0 1 0,-2 0-3 16,2 0 1-16,3 0 0 0,-6 0 0 0,-3 0-1 16,3 0 1-16,-3 0 1 0,0 0 0 15,3 0 4-15,-3 0 3 0,4 0 6 0,-4 0 2 16,0 0 3-16,3 0-4 0,6 0-3 0,-3 0-6 16,0 0-2-16,1 0-1 0,-4 0-2 0,6 0 1 15,0-2-2-15,1 2 3 0,-7 0-3 16,9 0-1-16,-6 0 1 0,-3 0-1 0,4-2 1 15,-7 2-1-15,3 0 1 0,9 0-1 0,-9 0-1 16,3 0 2-16,-3-3-2 0,1 3 3 0,-1 0 0 16,9 0-2-16,-6 0 0 0,0 0-1 15,1 0 0-15,11 0 1 0,-8 0 0 0,8 0 2 16,-9 0 0-16,13 3 1 0,-13-3-2 0,7 2 2 16,-7-2-1-16,-3 0 3 0,10 0 1 0,-7 0 0 15,-3 0 5-15,-6 0-2 0,7 0 2 16,2 0-4-16,-6-2-2 0,-3 2-2 0,3-3-1 15,0 1-4-15,0 0 0 0,-3-1-7 16,3 1-9-16,1 1-10 0,2 1-12 0,0 0-10 0,-3 0-13 16,-3 0-22-16,3 0-48 0,-3 3-146 0,0 2-303 15,0 0-800-15</inkml:trace>
  <inkml:trace contextRef="#ctx0" brushRef="#br0" timeOffset="67532.71">19358 11639 706 0,'0'0'230'0,"0"0"-121"0,0 0-51 16,0 0-30-16,0 0-10 0,0 0-4 0,0 0-2 15,0 0-7-15,0 0 3 0,0 0 5 0,0 0 10 16,0 0 8-16,0 0 13 0,96-113 14 15,-72 95 10-15,-2-8 6 0,0 1 3 0,3 0-5 16,3-7-8-16,3 1-5 0,0-3-10 0,0 0-6 16,0-1-6-16,0 0-6 0,0-1-4 15,0 3-4-15,6-4-5 0,-6 4-3 0,6-5-7 16,-3 3-1-16,-3 1-4 0,3-2 1 0,-3-2-1 16,3 1-1-16,7 1 1 0,-4-3 2 0,-3-1 2 15,0 4 3-15,0-1 3 0,-3 0 3 16,3 0 2-16,4 3 2 0,-7-6 1 0,0 4 0 15,0 3 0-15,0-4-1 0,0 4-3 0,0-5-3 16,3 3 0-16,-3-1-3 0,0-1 1 0,3 2-3 16,-3-3 0-16,0 1-1 0,3 0 0 0,0-2-2 15,-3 2-2-15,3-3 0 0,3 3-1 16,-6 1 2-16,10-1-3 0,-7 0 1 0,0 1 3 16,-3-2 2-16,0 1 0 0,0 4 1 0,3-2-2 15,-6 0 1-15,3-1-1 0,-3 1-1 0,3 0-1 16,0 1-1-16,-3-1 0 0,3 0 0 0,-3 1-1 15,0 0 3-15,-4-1-1 0,1 0 1 16,-3 4-4-16,6-2 0 0,3 1 0 0,-6-1-2 16,3 2 1-16,-1 0 1 0,-5 1 0 0,3 3 0 15,0 0 0-15,3 3 2 0,-4 3-1 16,-8-2 2-16,9 8 2 0,0-6 2 0,-4 2-1 16,-5 1 2-16,9-1 2 0,-10 5-1 0,4-4-2 15,-1 3-1-15,-5-2-1 0,5 1-3 16,-5 0-1-16,8-3-1 0,-8 3 0 0,5 0-2 0,-5 0-1 15,9-2 1-15,-13-1-2 0,13 3 1 16,-4 0 0-16,-2 2 1 0,2 0 3 0,-8 1-3 16,8-1-1-16,-5 2-1 0,-1 1-1 0,3-1 2 15,-8 1 1-15,8 1-2 0,-6 1 1 16,-2 0 1-16,8-1 1 0,-9 1-1 0,1 3-2 0,-4-3 3 16,9 2-1-16,-6-2 0 0,0 2-1 15,-6-3 2-15,7 3 0 0,5 0 0 0,-9 0-3 16,3 0 1-16,-2 0 1 0,-1 0 0 0,6-2 2 15,0 2-3-15,-3 0 0 0,-2-1 1 16,2 1 2-16,6-2-2 0,-9 0 2 0,3 2 0 16,-2-3 2-16,-4 3-1 0,6 0-2 0,3 0 0 15,-6-2 1-15,0 2-2 0,0 0 1 0,0 0 0 16,1-2 0-16,-4 3 1 0,6-1-2 16,3 0-1-16,-3 0 0 0,-3 0 0 0,4 2-1 15,-4-2 2-15,0 3-2 0,9-3 2 0,-6 2 1 16,-3-2 0-16,4 3 0 0,5-3 0 0,-6 0-1 15,0 0 1-15,-2-3 1 0,5 3 0 16,0 0 2-16,-3 2-2 0,-3-2 0 0,1 0 0 16,-1 0 2-16,3 0 0 0,0 2 1 0,-3 0-1 15,0 1-1-15,-3-1-1 0,3 3 1 16,-3-1 0-16,3-1-1 0,-3 4-2 0,0-3-1 0,4 1-1 16,-1 0-2-16,6-1 3 0,-6-1 0 15,0 1 1-15,-3 3-1 0,3-2 2 0,0 2 0 16,0-2 0-16,-3 2 0 0,4-3 0 0,-1 1 1 15,-3 2-2-15,0 0-2 0,0 0-7 0,0 0-17 16,0 0-41-16,0 0-85 0,0 0-216 16,-3 0-1093-16</inkml:trace>
  <inkml:trace contextRef="#ctx0" brushRef="#br0" timeOffset="69016.05">19906 6647 120 0,'0'0'323'16,"0"0"-55"-16,0 0-31 0,0 0-3 0,0 0-21 16,0 0-32-16,0 0-27 0,0 0-29 15,0 0-21-15,0 0-14 0,0 0-14 0,0 0-18 16,-12-77-16-16,0 74-14 0,5 1-9 0,4 2-4 15,-9 0-5-15,-1 0-3 0,7 2-4 0,-9 3-3 16,2 2 2-16,4 2 0 0,-10 0-2 16,10 3 0-16,-9 0-2 0,8 2 0 0,-8 1 0 15,8-1 1-15,-5 4-1 0,2-1 2 0,7-1-2 16,-6 3 0-16,-1 0 2 0,10 2 0 0,0 2 2 16,0 1 2-16,3-1 2 0,0 1 2 0,3-3 0 15,3 0 3-15,1-4 0 0,8-1 0 16,-2 0 4-16,5-7 2 0,-2 1 3 0,8-7 6 15,1-3 2-15,3 0 5 0,0-3-2 0,3-9-2 16,-3-2-2-16,-3-2-6 0,0-5-2 0,2-5-3 16,-2 1-3-16,3-2-1 0,-9-1-2 15,-4 0-2-15,4 3 0 0,-13 3-2 0,0-2 1 16,-6 6-4-16,0-3-6 0,-3 4-9 0,-12 1-18 16,2 1-23-16,-12 1-23 0,10 5-26 15,-10 2-21-15,-3 2-14 0,7 5-10 0,5 5-7 16,-6 4-21-16,-2 7-40 0,14 2-78 0,-5-4-72 15,5-5-458-15</inkml:trace>
  <inkml:trace contextRef="#ctx0" brushRef="#br0" timeOffset="69233.05">20173 6913 2038 0,'0'0'287'16,"0"0"-81"-16,0 0-45 0,0 0-38 15,0 0-37-15,0 0-35 0,0 0-28 0,0 0-17 16,0 0-4-16,0 0-4 0,0 0-9 0,0 0-11 16,0 0-20-16,0 0-29 0,0 2-31 0,3 0-52 15,-3-2-135-15,0 3-314 0,0-3-872 0</inkml:trace>
  <inkml:trace contextRef="#ctx0" brushRef="#br0" timeOffset="69649.09">20362 6473 1221 0,'0'0'314'0,"0"0"-143"16,0 0-27-16,0 0-7 0,0 0-4 0,0 0-18 15,0 0-26-15,0 0-20 0,0 0-12 16,0 0-10-16,0 0-14 0,0 0-11 0,0 0-7 15,0 0-4-15,112-26-3 0,-103 31-3 0,0 2 0 16,7 0-2-16,-10 2 2 0,0 3 0 0,4-3 1 16,-1 5 6-16,-6-1 3 0,-3 1 6 15,0 5 4-15,0-3 5 0,0 5-5 0,-3-3-1 16,-6 1-4-16,-1-2-6 0,4 4 1 0,3 0-3 16,-3-2-3-16,-7-3-4 0,7 0-1 0,3 0-3 15,0 0-1-15,0-4-4 0,-6 1-1 0,2-3-8 16,7-1-13-16,-3 0-27 0,0-4-44 15,3 2-72-15,0-5-157 0,0 1-271 0,0-1-853 0</inkml:trace>
  <inkml:trace contextRef="#ctx0" brushRef="#br0" timeOffset="69832.13">20415 6692 1462 0,'0'0'166'0,"0"0"-49"0,0 0 57 0,0 0 44 16,0 0-7-16,0 0-36 0,0 0-48 0,0 0-41 16,0 0-32-16,0 0-24 0,0 0-16 15,0 0-8-15,0 0-7 0,0 0-1 0,121 32-7 16,-112-29-18-16,4 1-51 0,2 1-126 0,-6-1-348 16,4-1-974-16</inkml:trace>
  <inkml:trace contextRef="#ctx0" brushRef="#br0" timeOffset="70232.94">20821 6556 1245 0,'0'0'197'0,"0"0"-70"0,0 0-7 16,0 0-16-16,0 0-13 0,0 0-19 0,0 0-21 16,0 0-13-16,0 0-8 0,0 0-4 0,0 0-3 15,0 0 1-15,0 0-2 0,0 0 0 16,-62 84 0-16,65-77-1 0,6-2 1 0,4 0 2 16,-7-1-3-16,13 3-2 0,-10-2-5 0,0 2-2 15,10-2-2-15,-13 2 2 0,6 0-1 16,1 0 2-16,-7 0 2 0,3-3 0 0,1 6 2 15,-4-3 1-15,-3-1 3 0,-3 1 4 0,0-1 5 16,0 1 9-16,0 3 7 0,0-3 0 0,0 0-2 16,-6 2-6-16,3-2-9 0,-7 0-8 0,1 0-6 15,6 0-5-15,-3-3-3 0,-10 1-2 0,10-3-5 16,0 1-6-16,-7-1-8 0,1-2-15 0,6 0-20 16,-13 0-38-16,13 0-67 0,-6-7-134 15,-4 5-301-15,13-3-870 0</inkml:trace>
  <inkml:trace contextRef="#ctx0" brushRef="#br0" timeOffset="70416.11">20899 6530 1424 0,'0'0'472'15,"0"0"-235"-15,0 0-30 0,0 0-28 0,0 0-38 16,0 0-41-16,0 0-41 0,133-52-30 15,-108 49-16-15,3 1-11 0,-7 0-12 0,1 2-8 16,6 0-24-16,-6 0-80 0,-10 4-289 0,4-1-1126 0</inkml:trace>
  <inkml:trace contextRef="#ctx0" brushRef="#br0" timeOffset="72649.27">19354 10742 77 0,'0'0'446'0,"0"0"-225"15,0 0-64-15,0 0-39 0,0 0-14 0,0 0-7 16,0 0-13-16,0 0-10 0,0 0-17 0,0 0-6 15,0 0-9-15,0 0-6 0,0 0 0 16,0 0-4-16,-46-17-1 0,34 17 2 0,5 3 3 16,-5 1 1-16,0 1 4 0,2 2-2 0,-8 0-6 15,8-1-7-15,-8 5-5 0,8-1 1 0,-11 4 2 16,11-1 0-16,-8 1 2 0,9 5 1 16,-7-3 1-16,4 4 5 0,5 3 4 0,-5 3 4 15,3 0 3-15,6-1 0 0,3 2-5 0,0-2-4 16,0 1-3-16,0-5-6 0,3 0 0 15,9-4-3-15,0-3-3 0,-5-4-2 0,14-6 0 16,-11 1 4-16,11-5 4 0,-8-2 5 0,12-5 0 16,-7-7-3-16,-5-3-7 0,8 0-3 0,-11-4-6 15,8-2-4-15,-8-3-2 0,-4 1-3 16,3 2 0-16,-3 0 0 0,-6 2-2 0,0 0-1 16,0 3-1-16,-15 1-4 0,9 5-6 0,-4-2-8 15,-8 2-15-15,8 0-17 0,-8 5-21 16,8 3-23-16,-8 1-18 0,9 3-17 0,-4 0-26 15,1 5-41-15,9 7-44 0,0 2-59 0,3-5-71 16,0-2-562-16</inkml:trace>
  <inkml:trace contextRef="#ctx0" brushRef="#br0" timeOffset="72932.85">19522 11052 1223 0,'0'0'421'16,"0"0"-83"-16,0 0-88 0,0 0-62 15,0 0-54-15,0 0-50 0,0 0-35 0,0 0-23 16,0 0-13-16,0 0-7 0,0 0-6 0,0 0-8 16,0 0-9-16,0 0-22 0,-44 23-34 0,44-20-68 15,4-3-176-15,-1 2-1158 0</inkml:trace>
  <inkml:trace contextRef="#ctx0" brushRef="#br0" timeOffset="73331.59">19516 10626 469 0,'0'0'327'0,"0"0"-75"0,0 0-45 16,0 0-18-16,0 0-24 0,0 0-29 0,0 0-31 16,0 0-16-16,0 0-3 0,0 0-5 0,0 0-6 15,0 0-7-15,0 0-10 0,52-32-6 16,-45 32-9-16,8 0-6 0,-6 0-3 0,-2 7-7 16,2-5-2-16,3 5-5 0,-5-2-5 0,2 4-2 15,0-2 1-15,-3 4 1 0,-3-2 2 0,-3 5 2 16,4 0 3-16,-4-3-1 0,3 6 0 0,-3 1 2 15,0 1-1-15,-3-2-2 0,-1 4-4 0,4 2-3 16,-6-4-5-16,3 2-1 0,-3 0-5 16,3-4 1-16,3 0-6 0,-6-3 2 0,6 2-4 15,0-4-4-15,0-1-16 0,0-2-23 0,0-2-41 16,0-2-85-16,0-3-168 0,0-2-285 0,0 3-820 0</inkml:trace>
  <inkml:trace contextRef="#ctx0" brushRef="#br0" timeOffset="73515.59">19627 10817 943 0,'0'0'596'0,"0"0"-436"16,0 0-37-16,0 0 38 0,0 0 22 16,0 0-16-16,0 0-42 0,0 0-49 0,0 0-32 15,0 0-18-15,0 0-14 0,0 0-5 0,0 0-6 16,0 0-8-16,96 0-16 0,-92-2-33 0,11-1-67 15,-9 1-191-15,0 0-545 0,-2 2-383 0</inkml:trace>
  <inkml:trace contextRef="#ctx0" brushRef="#br0" timeOffset="73932.44">19906 10460 777 0,'0'0'377'15,"0"0"-110"-15,0 0-53 0,0 0-47 0,0 0-31 16,0 0-34-16,0 0-29 0,0 0-16 0,0 0-7 15,0 0-5-15,0 0 0 0,0 0-4 0,0 0-3 16,-28 120-5-16,44-115-7 0,-7-3-5 16,-3 0-6-16,10 1-6 0,-4-1-1 0,-5 3-3 15,8 1-2-15,-9-1-1 0,4 0 1 0,5 2 0 16,-9 0 0-16,-3 0-1 0,0-1 1 0,4 1 1 16,-7 2 7-16,0 0 5 0,0 0 4 0,-7 1 5 15,4-3 3-15,0 4 1 0,-6-1-2 16,-7-1-4-16,10-2-5 0,0-2-2 0,-3-1-5 15,-4 1-4-15,4-3-3 0,-6 1-2 0,8-3-4 16,-2 0-5-16,-6 0-7 0,8 0-12 16,1 0-20-16,-6-5-28 0,2 0-54 0,7-2-93 15,-3 0-207-15,3 5-1007 0</inkml:trace>
  <inkml:trace contextRef="#ctx0" brushRef="#br0" timeOffset="74265.96">20018 10336 715 0,'0'0'461'0,"0"0"-147"0,0 0-43 0,0 0-33 16,0 0-30-16,0 0-39 0,0 0-39 0,0 0-32 16,0 0-20-16,0 0-20 0,0 0-15 15,0 0-14-15,0 0-14 0,124-21-10 0,-112 21-5 16,10 0-8-16,-3 0-26 0,-4 0-57 0,4 0-181 15,-10 0-1099-15</inkml:trace>
  <inkml:trace contextRef="#ctx0" brushRef="#br0" timeOffset="79781.73">23035 12032 0 0,'0'0'140'0,"0"0"35"0,0 0-2 0,0 0-9 15,0 0-10-15,0 0-21 0,0 0-9 0,0 0 10 16,0 0 5-16,0 0-8 0,0 0-9 0,0 0-19 16,0-64-16-16,0 60-8 0,0 1-4 15,3-1-2-15,-3-1 0 0,3 3-1 0,-3-1-1 16,3 1-5-16,-3 0-4 0,0 2-3 0,0-3-2 15,3 3-6-15,-3 0-4 0,0 0-8 0,0 0-10 16,0 0-11-16,0 0-10 0,0 5 7 0,0 4 9 16,0 3 19-16,0 11 18 0,-3 4 5 15,3 5-4-15,-6 6-4 0,3 1-6 0,-9 2-6 16,5 1-5-16,4-2-7 0,-3 5-5 0,0-1-7 16,-3-3-5-16,5-2-4 0,4-4-3 0,0-4-4 15,0-3-2-15,0-4 1 0,0-6-3 16,4-4-3-16,5-5 1 0,-6-2-1 0,3-3-4 15,-3-2-3-15,0-2-5 0,0 0-16 0,10 0-21 16,-7 0-55-16,0-5-103 0,-6 2-222 16,3 1-1169-16</inkml:trace>
  <inkml:trace contextRef="#ctx0" brushRef="#br0" timeOffset="81015.49">23556 11846 212 0,'0'0'369'0,"0"0"-88"16,0 0-72-16,0 0-22 0,0 0-12 0,0 0-19 15,0 0-11-15,0 0-9 0,0 0-9 0,0 0-2 16,0 0-2-16,0 0-12 0,0 0-11 0,0 0-13 15,0-58-13-15,0 56-14 0,0 2-17 16,0 0-17-16,0 0-15 0,0 0-8 0,0 0-3 16,0 2 0-16,0 3 0 0,0 2 5 0,-3 2 2 15,3 3 2-15,-3-1-2 0,3 3 1 0,0 5 4 16,-10 2 5-16,7 1 6 0,0 8 6 16,3 3 7-16,-6 8 1 0,0 5 3 0,-7 3-3 15,7 1-3-15,-3 5-4 0,-7-2-6 0,10 5 1 16,-3-3-4-16,3-2-1 0,-7-1-2 15,10-3-3-15,0-2-2 0,0-7-4 0,3-2-1 16,0-6 0-16,-3-3-2 0,3-3-1 0,0-3-2 16,0-7 0-16,0-2-3 0,0 0 2 15,0-8-3-15,0-1 0 0,0-3 1 0,0 0 0 16,0-2 2-16,0 0 0 0,0 0 1 0,0 0 1 16,0 0-3-16,0 0-7 0,0-2-7 0,0-3-8 15,0 3-6-15,0 0-9 0,-3 2-11 16,3-1-15-16,0-2-16 0,-3 3-28 0,3-2-41 15,0 0-63-15,0-5-113 0,0 4-249 0,0 1-886 0</inkml:trace>
  <inkml:trace contextRef="#ctx0" brushRef="#br0" timeOffset="82431.55">24297 11931 0 0,'0'0'304'0,"0"0"-71"16,0 0-21-16,0 0-1 0,0 0 0 0,0 0-4 15,0 0-15-15,0 0-17 0,0 0-27 16,0 0-23-16,0 0-18 0,0 0-17 0,0 0-14 16,0 0-17-16,28-12-11 0,-28 12-14 0,0 0-6 15,0 0-6-15,3 0-9 0,-3 0-2 0,0 0-2 16,3 0-3-16,-3 0 7 0,0 0-5 16,9 0 2-16,-9 0 2 0,0 0 1 0,3 0-2 15,-3 0 2-15,0 0 0 0,0 0 1 0,0 0 4 16,0 0 4-16,0 0 4 0,0 0 1 0,0 0 7 15,0 0 2-15,0 0 4 0,0 0 2 0,0 0 1 16,0 0 0-16,-3 0-6 0,-6 0-11 16,3 3-9-16,0-1-11 0,-10 0-5 0,7 1 0 15,-4-1 1-15,-2 3-1 0,3-3 1 0,-7 0 0 16,7 1-2-16,-7 1 2 0,7-1 0 16,-7-1 1-16,7 0-3 0,-7 1 1 0,6-1 0 15,-5 0-2-15,-4 1 2 0,13-1-1 0,-13-2 1 16,10 5 0-16,-7-3-2 0,7 3 2 0,-7-3-1 15,10 0 2-15,-4 3-2 0,-2-3 0 16,6 3 0-16,-7-3 0 0,10 3 0 0,-3-3 0 16,-7 3-2-16,10-3 2 0,0 0 0 0,0 0 0 15,-7 0 0-15,10 0 2 0,-3 1-2 0,3-3 0 16,-3 2 0-16,-4-2-4 0,10 0 4 16,-3 0 1-16,0 2 0 0,3-2-3 0,0 0 4 15,0 0 0-15,-3 0 0 0,3 0-2 0,-3 0 0 16,3 0 0-16,-3 0 2 0,3 0-2 0,-3 0 0 15,0 3 0-15,3-3-2 0,-10 0 3 0,7 2-1 16,0-2-2-16,3 0 3 0,0 2 2 16,0-2-1-16,-3 0 2 0,3 0 1 0,0 0 1 15,0 0 0-15,0 0-1 0,0 0-1 0,0 0-1 16,0 0-1-16,0 0 0 0,0 0-1 0,0 0-1 16,0 0 1-16,3 0 1 0,-3 0 0 15,0 0 0-15,0 0 2 0,0 0-3 0,3 0-1 16,-3 0 0-16,0 0 0 0,0 0 0 0,0 0 0 15,0 0 0-15,0 0 2 0,0 0-2 16,0 0 2-16,0 0 2 0,0 0 0 0,0 0-1 16,0 0-1-16,0 0 0 0,0 0-2 0,0 0 2 15,0 0-2-15,0 0 0 0,0 0 0 0,0 0 0 16,0 0 0-16,0 0 0 0,0 0 1 16,0 0-1-16,0 0 0 0,0 0 0 0,0 0 0 15,0 0 0-15,0 3 1 0,0 1 1 0,-3 1 0 16,3 2-1-16,0 0 0 0,0-3 0 0,-3 6-1 15,3 1 0-15,-3 1 2 0,3 0 1 0,-3 4 1 16,3-1 0-16,-3 1 0 0,3 3 2 0,-3 2-1 16,-7-3-1-16,7 6 0 0,0-5-1 15,0 5 0-15,0-3 0 0,-3 0-1 0,-4 2-1 16,7-6 1-16,0 2-2 0,3 2-2 0,-3-3-1 16,0-4 1-16,0 0-1 0,3-2 4 15,-3 0-1-15,0-2 2 0,3 2-2 0,-10-3 0 16,7 3 2-16,0-3-2 0,3-2 1 0,0 2 0 15,-3-2-1-15,3-2-2 0,0 2 1 0,-3-3 1 16,3-1 1-16,0-1-1 0,0-2 1 16,0 0-2-16,0 0 2 0,0 0 0 0,0 0 0 15,0 0 1-15,0 0 1 0,0 0 0 0,0 0 2 16,0 0 3-16,0 0-1 0,0 0 2 0,-3 0-3 16,0 0-2-16,0 0-2 0,-7 0-4 15,4 0 2-15,3 0 0 0,-3 0 1 0,-10 0 2 16,10 0-2-16,0 0 1 0,0 0 0 0,-10-5 2 15,13 3-1-15,-6 0-1 0,3-5-1 0,-7 2 0 16,7 0-2-16,0 1-1 0,-10-3-6 0,10 0-13 16,0 0-27-16,-10 0-60 0,10 0-112 15,-3 2-225-15,6 3-1162 0</inkml:trace>
  <inkml:trace contextRef="#ctx0" brushRef="#br0" timeOffset="83948.12">24424 11402 519 0,'0'0'245'0,"0"0"-54"0,0 0-39 0,0 0-30 15,0 0-25-15,0 0-17 0,0 0-11 0,0 0-5 16,0 0-1-16,-133-76 0 0,108 69-4 0,-3 0 3 16,0-2 1-16,10 0 1 0,-7 2 2 0,-3-2-5 15,3-1-7-15,-6 3-11 0,0 3-11 16,0-1-8-16,0 3-7 0,0-1-5 0,3 1-5 16,-3 2-4-16,0 0-2 0,-3 0-1 0,0 5-1 15,0-1-1-15,0 3-1 0,-7 3 0 0,7-1-1 16,0 0 0-16,-3 7-2 0,-10-2 1 15,10 2 1-15,-3 2 1 0,-7 1 2 0,7-1 2 16,-13 6 0-16,10-3 0 0,-10 1 0 0,10 3 0 16,-10 1 1-16,0 2 1 0,10 1 2 0,-7 1-3 15,4 0 4-15,-1 3-3 0,4-2 0 16,-4 4 0-16,7-2-1 0,0-2 5 0,-1 4-2 16,7 0 0-16,0 0 0 0,0-2-1 0,3 2 2 15,0 0 0-15,3 1 4 0,3-1 3 0,-2 2 4 16,11-1 5-16,-6-1-1 0,-2 0-1 0,11 1 0 15,-5 1 1-15,5 3-2 0,-6-4 1 16,13 3-3-16,-9-1 2 0,9 0 0 0,2 2-4 16,1-1-1-16,3 2-7 0,0-2-2 0,0 3-1 15,3-1 0-15,1 1-3 0,2 0 0 0,6 1-1 16,-3-4 1-16,1 3 0 0,5-6-2 16,-2 4 0-16,8-1 0 0,-5-3 0 0,3-1-1 15,8 0 1-15,1-6-5 0,3-1 2 0,3-5-1 16,-3-4 1-16,7-1 4 0,8-5-2 15,-9-4-2-15,13 1 0 0,-7-3-3 0,10-5 2 16,-9 0-3-16,11-2-2 0,-2 0-4 0,-6 0-1 16,8 0 0-16,1 0-1 0,0 0 1 0,0 0-3 15,-10 0-3-15,13 0-5 0,-6 3-4 16,0-3-3-16,-7 0-1 0,7 0 1 0,-10 0 6 16,7-3 4-16,-7 1 8 0,4-5 9 0,-7-2 4 15,7-5 6-15,-7-1 2 0,-3-2 1 0,10-3 2 16,-7-4 4-16,-3-1-2 0,10-2 1 15,-7-3 2-15,3-1-3 0,-2-1 2 0,-4 1-1 16,-3-2 2-16,13 0 1 0,-10 0-1 0,-3-2 0 16,0-2-1-16,0 1 0 0,-3-4-2 0,9 0 1 15,-12 2 2-15,-6-1 3 0,6-3-2 0,-3-1 2 16,0 1-2-16,-13-2-3 0,10-2-2 0,-13 0-2 16,6-4-2-16,-8 1-6 0,-4-5 4 15,-3 2-1-15,0 1 1 0,0-1 1 0,0 3 4 16,-3 3-1-16,-4 2 1 0,-11 2 0 0,9 4-3 15,-13 1 1-15,6 4 0 0,-8 4 1 16,2-1 0-16,-9 7 2 0,3 4 1 0,-3 3 2 16,0 5-5-16,0 2-5 0,0 2-8 0,-3 2-8 15,0 5-15-15,-4 0-28 0,-2 3-50 16,9 4-120-16,13-5-336 0,-1 3-879 0</inkml:trace>
  <inkml:trace contextRef="#ctx0" brushRef="#br0" timeOffset="86015.89">19227 7742 43 0,'0'0'236'0,"0"0"-35"0,0 0-21 0,0 0-17 15,0 0-13-15,0 0-6 0,0 0-11 0,0 0-14 16,0 0-11-16,0 0-8 0,0 0-7 0,0 0-20 16,-9 0-20-16,9 0-22 0,-6 0-16 15,6 2-6-15,0 3-3 0,0-1 2 0,0 1-1 16,0 2 0-16,0-2 0 0,0-1-2 0,6 2 3 16,0-1 0-16,-6 2 2 0,3 2 1 15,0-2 1-15,-3 0-1 0,4 0 0 0,-1 2 0 16,-3-2 0-16,6 5 1 0,0-3 1 0,0 0-1 15,0 3-2-15,-2 0 1 0,2-2-2 16,3 4 1-16,3 0 0 0,-8 0-1 0,8 0-3 16,-3 2 1-16,1 3-2 0,2-2 2 0,0-1-1 15,-5 3 1-15,5-3-3 0,3 1-2 0,-8-1-2 16,8 0-1-16,-2-3 3 0,-7 1 0 16,12 0 0-16,-11 0 0 0,5 0 1 0,3 0 0 15,-8 2 2-15,11 0 1 0,-8-1 2 0,8 4 2 16,-9 0-2-16,4-1 0 0,2 3-3 0,-8-2-2 15,8 1 1-15,-6 0 1 0,-2 1-2 0,8 0 2 16,-6 0-2-16,-2-2 0 0,8-2-2 16,-6 2 1-16,-5 0 0 0,8-1 2 0,0-2-2 15,-5 1 0-15,5 0-1 0,0-1-1 0,-5 3 1 16,8 0 0-16,-6-1 2 0,-2 1 0 0,11-1 1 16,-12 2-1-16,10 1-1 0,-4-2 0 0,-2-1 0 15,5 1 0-15,-6 2 1 0,4-4-2 16,2 4-1-16,-5 0 1 0,8 0-1 0,-9 0 1 15,10-1 1-15,-7 1-1 0,10-3-1 0,-9 1-2 16,8 0 3-16,-8 1-1 0,5-2-1 16,-2 1 2-16,-1 1-3 0,4-1 3 0,-7 2 0 15,7 2 0-15,-7-3 5 0,1-1-5 0,2 4 2 16,-5 0 1-16,8-4-1 0,-9 3 1 16,10-1 0-16,-10-3 1 0,13 6-3 0,-10-6 2 15,10 1-1-15,-6 1-1 0,2-2-2 0,1 3 0 16,-7-2-1-16,10 2 1 0,-10-3-1 0,7 0 3 15,-7 3-2-15,10-3 2 0,-6 1 1 0,-1 2-2 16,1-3 0-16,2 4 1 0,1-1 2 0,-10 0-2 16,13 0 3-16,-10 2-5 0,10-3 2 15,-10 6 1-15,10-3-2 0,-6 3 1 0,2 2 0 16,4-4-1-16,-10 4-1 0,13 0 1 0,-3 0-1 16,-7-4 0-16,10 4 1 0,3 0-3 0,-6-2-2 15,-4 3 3-15,7 1 0 0,0-2 4 16,-3 2 0-16,-10-3 1 0,13 1-2 0,-7 2 1 15,4-5-3-15,3 5 1 0,-3-3 6 0,-4 1-3 16,4 0 3-16,6-3-7 0,-6 0-1 0,-7-4 3 16,10 2 1-16,-3-6 0 0,-7 4 0 15,10-6-2-15,-7 3 1 0,-2-4-3 0,6 3-1 16,-4-1 0-16,1 2 2 0,3 1-1 0,-10-2 2 16,10 2 1-16,-10 2-4 0,10 2 2 15,0 1-2-15,-10-5 1 0,13 5 2 0,-10-1 3 16,4 0 5-16,3 0-2 0,-13-3 1 0,13 3-1 15,-7-2 0-15,4 0-1 0,-7 0-1 0,10-2 1 16,-10-2-2-16,7 2 1 0,-1-3 0 16,-5 0 1-16,8 1 0 0,-8-3 1 0,9 0-1 15,-10-2 1-15,13 2-1 0,-7 0 0 0,-5 0-2 16,12 2-4-16,-4 1 1 0,-8-1 1 0,8 0 3 16,-8-3 6-16,9 3 1 0,-10 1-1 0,7-1 2 15,-7 0 2-15,10 0 1 0,-10-2 2 0,4-1-3 16,-7 3-2-16,9-2-3 0,-8 0-1 15,8-2-1-15,-8 0-2 0,-4-3 1 0,9 0-2 16,-8-2 0-16,-1 3-1 0,6-2-1 0,-6 1 1 16,1 0-1-16,-1 3-1 0,9 0 2 15,-5 1-2-15,-4 1 0 0,12 3 0 0,-8-1-2 16,8-1-4-16,-5 1 1 0,5 3 2 0,-5-5-1 16,5 2 5-16,-8-2-3 0,5-2-2 0,-3 2 1 15,-2-1-2-15,8-2 1 0,-8 1 0 16,5-3 1-16,-5 0-2 0,2-2 0 0,0 0-2 15,-5 0 0-15,-1-4 1 0,6 1 4 0,-6 3-1 16,1-2 4-16,-7 0 0 0,6-1 1 16,6 1 0-16,-6 0 0 0,1 2 0 0,-4-2 1 15,12 2 0-15,-6 0 1 0,-2 0 0 0,8 3 0 16,-6-1 0-16,-2-4-3 0,8 4 1 0,-9-2-3 16,-3-3 0-16,4 3-1 0,-1-4-3 0,0-1-2 15,-3-2-2-15,-3 2-3 0,0-2-4 0,0 0-11 16,0 0-12-16,0-2-24 0,-3 0-50 15,-9-3-107-15,9 3-205 0,-1-1-1030 0</inkml:trace>
  <inkml:trace contextRef="#ctx0" brushRef="#br0" timeOffset="87665.28">19444 11952 0 0,'0'0'0'0,"0"0"0"0,0 0 0 0,0 0 125 16,0 0 13-16,0 0 4 0,0 0 9 0,0 0 0 15,0 0 3-15,0 0-10 0,0 0-4 16,0 0-11-16,0 0-15 0,0 0-15 0,-21-33-10 16,21 33-9-16,0 0-12 0,0 0-14 0,0 0-19 15,0 0-16-15,0 0-4 0,0 3 5 16,3 1 11-16,9 1 16 0,-3 2 3 0,-2 0 1 16,11 0-1-16,-8 2-3 0,11-2-1 0,-8 3-3 15,11-1-7-15,-2 0-5 0,0 0-7 16,0-2-6-16,6 2-5 0,-1-2-4 0,4-3-1 15,0 3-3-15,0-2 0 0,-3 2-3 0,6 0 1 16,-3-3-2-16,0 6 0 0,-3-3 0 0,3 0 1 16,-3 2 0-16,3-2 0 0,0 0 0 0,-3 0 1 15,0 0 1-15,0-1 2 0,0-2-1 0,-3 1 1 16,3 0 1-16,-4-3 0 0,7 0-1 16,-3 1 0-16,0 1-1 0,0-4-1 0,0 3 0 15,-3-1 1-15,-3 0-1 0,-1 1 1 0,7-3 1 16,-6 2 0-16,0-2 0 0,-1 2 0 0,4 1 2 15,-3-1-2-15,-10 3-2 0,13-3-3 16,-9 5 1-16,2-3-2 0,4 1 4 0,-7 4-1 16,7-2 1-16,0 0 0 0,-7 3-2 0,10-6 0 15,-3 3-1-15,-10-1-1 0,10-1 0 0,-10 4 1 16,10-2 0-16,-7-2 0 0,1 2 0 16,-4-3 1-16,4 1-1 0,-7 2 0 0,10-2 0 15,-10-1 0-15,13-1-1 0,-13 4 0 0,7-5 1 16,-4 3-1-16,0-1 1 0,1-1 0 0,-4 1 0 15,10-1 0-15,-13 1-1 0,6-2 0 16,4 1 1-16,-10-3 0 0,10 4-1 0,-7-4 1 16,-3 3-1-16,10-3 0 0,-7 2 0 0,0-2 0 15,7 0 1-15,-7 2-1 0,3-2 0 0,4 0 0 16,-10 0 0-16,13 0 2 0,-13 2-2 0,12-2 0 16,-5 0 1-16,-7 0-2 0,10 2 0 15,-7-2 1-15,3 2-1 0,4-2-1 0,-10 3 2 16,9-3 0-16,-5 2 0 0,-4 0 0 0,13 1 2 15,-10-1 1-15,6 3 0 0,-5-3-2 0,-1 0 1 16,7 1 0-16,-7-1-2 0,-3 2 2 16,10-1-2-16,-7-3 0 0,-6 2 0 0,12-2 3 15,-5 0-2-15,-7 0-1 0,9 0 2 0,-2 0 0 16,-4 0-1-16,0 0 1 0,3 0 0 16,4 0 0-16,-7 0-1 0,-3 0 1 0,9 0-2 15,-5 0 2-15,-1 0-2 0,-3 0 1 0,6 0-1 16,-3 0-1-16,1 0 1 0,-4 2 2 0,0-2-2 15,-3 0 1-15,3 3 0 0,6-3-1 16,-3 2 2-16,-3-2-1 0,1 0 1 0,-1 2-1 16,0-2 2-16,0 0 0 0,0 0 0 0,9 3 2 15,-5-3-3-15,-1 0 1 0,0 0 0 16,6 0 0-16,-2 0 0 0,-7 0-3 0,3 0 2 0,6 0-1 16,-5 0 0-16,-1 0 0 0,-3 2-1 15,0-2 2-15,9 0-1 0,-5 2 1 0,-4 1 1 16,0-1 0-16,6 0 1 0,-3 1 0 0,0 1 1 15,1-1-1-15,-4 1-1 0,6 1 1 0,0-3-3 16,-2 3 0-16,-4 0 1 0,3-1 2 16,6-1-4-16,-5-1 2 0,-1 0 0 0,-3 1-2 15,6-1 1-15,-3 0-1 0,1-2 2 0,-1 3 0 16,-3-2 0-16,9 1 0 0,-6 0 1 0,1 1-1 16,-4-1 2-16,3 3 1 0,6-3-1 15,-2 3 1-15,-7-3 1 0,12 3-2 0,-9-3 2 16,1 3-1-16,-1-3 2 0,9 3 0 0,-8-5 0 15,-1 4-2-15,3 1 2 0,3-3-2 16,-5 3 0-16,-1-3 1 0,6 3-1 0,-6-3 0 16,1 0 0-16,-1 1 1 0,6-1-2 0,-2 0 2 15,-7-2-1-15,3 3 2 0,6-1 0 0,-2-2 2 16,-4 2-1-16,9 1 1 0,-9-1-2 16,1 0 1-16,8 1-2 0,-6 1 1 0,-2-1-2 15,8 1 1-15,-6 1 0 0,1-2-2 0,5 2 0 16,-5 2-1-16,-4-2-2 0,6-1 0 0,-3-1-3 15,-5 1-6-15,2-1-8 0,3-1-13 0,-6 0-22 16,0-2-50-16,-3 0-170 0,0 0-807 16,0 0-283-16</inkml:trace>
  <inkml:trace contextRef="#ctx0" brushRef="#br0" timeOffset="91633.2">19826 8336 0 0,'0'0'91'0,"0"0"9"0,0 0 6 15,0 0 23-15,0 0 34 0,0 0 25 0,0 0 19 16,0 0 2-16,0 0-13 0,0 0-19 15,0 0-26-15,0 0-19 0,-6-16-15 0,12 13-9 16,-3 3-8-16,3 0-7 0,0 0-4 0,-3 0-6 16,4 0 0-16,8 3-4 0,-9-1-5 0,4 2-9 15,5 1-9-15,-6 2-15 0,4-2-12 0,2 2-9 16,-5-1-7-16,5-2-4 0,-6 1-4 16,4 0-1-16,-1-1-1 0,-6 1-3 0,7-1-3 15,-1-1-7-15,-6-1-14 0,4-2-24 0,-1 0-53 16,-3 0-140-16,-3 2-309 0,0-2-967 0</inkml:trace>
  <inkml:trace contextRef="#ctx0" brushRef="#br0" timeOffset="92131.78">20362 8237 237 0,'0'0'116'0,"0"0"-2"0,0 0 45 16,0 0 40-16,0 0 30 0,0 0 2 0,0 0-26 15,0 0-27-15,0 0-35 0,0 0-33 0,0 0-36 16,0 0-25-16,0 0-13 0,-31-26-4 16,22 31 5-16,-10 0 6 0,10 2 7 0,-7 0 1 15,10-2 1-15,-3 2-6 0,-7 0-3 0,10 5-8 16,0-3-7-16,0 3-8 0,-7 0-3 16,7-1-2-16,6 3 0 0,-3 2 1 0,0-3-3 15,3 4 0-15,0 1-3 0,0-2-1 0,0-2-2 16,3 0-3-16,0-4 2 0,3 1-3 15,7-4 2-15,-4-1 1 0,-3-1 2 0,13-1 6 16,-10-4 2-16,10 0 6 0,-7-2 4 0,7-5 1 16,-7-1-2-16,7-4-1 0,-10 1-4 0,7-6-5 15,-4 1-3-15,-6-5-3 0,4 0-2 0,-1 4-1 16,-3-2-4-16,-3 3-1 0,-3 0-3 16,0 2-6-16,0 2-3 0,-3 0-11 0,-3 3-23 15,-10 2-28-15,10 4-42 0,-9 0-57 0,2 3-59 16,4 0-61-16,-3 8-79 0,-1 4-51 0,7-3 19 15,-3-2-320-15</inkml:trace>
  <inkml:trace contextRef="#ctx0" brushRef="#br0" timeOffset="92431.34">20489 8453 1423 0,'0'0'393'0,"0"0"-108"0,0 0-46 0,0 0-41 15,0 0-45-15,0 0-54 0,0 0-48 0,0 0-32 16,0 0-20-16,0 0-12 0,0 0-8 16,0 0-14-16,0 0-25 0,0 0-62 0,22 3-238 15,-19-1-1152-15</inkml:trace>
  <inkml:trace contextRef="#ctx0" brushRef="#br0" timeOffset="92898.64">20610 8128 233 0,'0'0'249'0,"0"0"-108"0,0 0 3 0,0 0 26 15,0 0 8-15,0 0-10 0,0 0-26 0,0 0-31 16,0 0-14-16,0 0 3 0,0 0 1 0,0 0 1 16,0 0 5-16,0 0-4 0,34-46-3 0,-27 42-13 15,2 1-13-15,-3 1-14 0,-3 2-15 16,0 0-9-16,7 0-7 0,-1 0-10 0,-6 2-1 15,0 5 2-15,3 3-2 0,0-1 4 0,4 5-2 16,-7-1-3-16,0 5-2 0,0-1-3 16,-3 1-2-16,0 1 1 0,0-1 0 0,0 1 2 15,0-2 0-15,0 4 0 0,0 0-1 0,0 0 0 16,0 0-1-16,0-3-4 0,0 0 1 0,0-4-3 16,0 0 0-16,0-5-3 0,0 1-1 15,0-1-1-15,0-4-4 0,0-1-5 0,0 1-10 16,0-3-18-16,0 1-24 0,0-1-41 0,0-2-93 15,0 0-208-15,0 0-205 0,0 2-826 0</inkml:trace>
  <inkml:trace contextRef="#ctx0" brushRef="#br0" timeOffset="93098.14">20669 8315 1520 0,'0'0'356'0,"0"0"-96"16,0 0-69-16,0 0-38 0,0 0-21 0,0 0-24 16,0 0-34-16,0 0-28 0,0 0-16 15,0 0-11-15,0 0-14 0,0 0-1 0,0 0-6 16,0 0-4-16,121-9-12 0,-115 13-16 0,10 3-27 16,-10 0-43-16,-3 0-108 0,3-2-256 15,0-1-1030-15</inkml:trace>
  <inkml:trace contextRef="#ctx0" brushRef="#br0" timeOffset="93531.71">21038 8139 1312 0,'0'0'327'0,"0"0"-78"0,0 0-56 0,0 0-37 15,0 0-37-15,0 0-40 0,0 0-34 16,0 0-22-16,0 0-9 0,0 0-7 0,0 0-5 16,0 0-2-16,0 0 2 0,0 0-2 0,-53 51 2 15,60-46-2-15,-7-3 4 0,3 3-3 16,3-3 0-16,-3 1 1 0,-3 4-1 0,6-5 5 15,7 3 0-15,-7-1-1 0,0 3 3 0,-3-2-1 16,13-2 2-16,-10 4 1 0,-3 0 2 0,0 3-2 16,6-1-1-16,-2 3 4 0,-7-3-1 0,0 5 2 15,0-2 3-15,0 1 1 0,0-1 1 16,-13 1-3-16,10 1-3 0,0-3-2 0,-3-1-3 16,-4-1 1-16,1 0-2 0,6-2 1 0,-3-2-2 15,3 0 1-15,-7-1-1 0,1-1-1 0,6-3-3 16,0 2-2-16,-3-2-3 0,3 0-9 0,-10-2-13 15,10-3-20-15,0 0-31 0,-3-2-61 16,3 0-112-16,-7 3-249 0,4-1-956 0</inkml:trace>
  <inkml:trace contextRef="#ctx0" brushRef="#br0" timeOffset="93798.36">21060 8099 760 0,'0'0'336'0,"0"0"-72"0,0 0-11 15,0 0 1-15,0 0-17 0,0 0-49 0,0 0-48 16,0 0-34-16,0 0-25 0,0 0-23 15,0 0-23-15,127-35-16 0,-105 35-12 0,-13 0-9 16,13 0-14-16,-13 2-25 0,10 3-43 0,-10 2-104 16,3-3-298-16,-2-1-1001 0</inkml:trace>
  <inkml:trace contextRef="#ctx0" brushRef="#br0" timeOffset="95431.27">19271 12583 0 0,'0'0'55'0,"0"0"25"0,0 0-12 0,0 0 36 16,0 0 46-16,0 0 51 0,0 0 42 0,0 0 12 15,0 0 0-15,0 0-14 0,0 0-15 0,0 0-26 16,59 6-36-16,-47-6-34 0,0 0-37 0,-2 0-28 15,5 0-24-15,-5 2-17 0,-4-2-11 0,9 0-8 16,-5 3-6-16,-4-1-10 0,9 0-13 16,-9 1-24-16,7-1-45 0,-1 3-108 0,-6-5-278 15,-6 2-965-15</inkml:trace>
  <inkml:trace contextRef="#ctx0" brushRef="#br0" timeOffset="95999.26">19857 12511 131 0,'0'0'134'0,"0"0"-37"16,0 0 17-16,0 0 24 0,0 0 27 15,0 0 29-15,0 0 20 0,0 0-5 0,0 0-22 16,0 0-25-16,0 0-26 0,0 0-16 0,0 0-10 15,0 0-17-15,-72-7-21 0,69 7-22 16,3 0-21-16,-3 3-12 0,0 4-1 0,0-3 1 16,-3 6 4-16,0-1 0 0,-1 5-1 0,7 0 0 15,-3 2 1-15,0 1 0 0,0 4 1 0,3-2 0 16,0 2 2-16,0 0 0 0,3-1 3 16,3 1-2-16,-2-3-1 0,11-2-3 0,-6 1-3 0,-2-3-1 15,11-5 0-15,-9-2 1 0,10-2 3 16,-7-3 3-16,10-2-2 0,-9-7-1 0,8 0 0 15,-5-7-4-15,-1-2-3 0,1-3-3 0,-1-2-4 16,-9-2-3-16,13-1-4 0,-13 0 0 0,0-1-6 16,4-1-4-16,-4 2-4 0,-3 0-8 15,-3 4-8-15,0-4-10 0,-9 6-16 0,-1-1-11 16,4 4-12-16,-3 3 0 0,-7 1 8 0,10 4 1 16,-3 2-16-16,-7 5-23 0,13 2-19 0,-3 5-10 15,0 3 3-15,-6 1-13 0,8 1-73 16,1 1-98-16,3-2-35 0,-3-4-414 0</inkml:trace>
  <inkml:trace contextRef="#ctx0" brushRef="#br0" timeOffset="96250.32">20117 12737 1928 0,'0'0'338'0,"0"0"-120"15,0 0-63-15,0 0-39 0,0 0-38 0,0 0-36 16,0 0-23-16,0 0-11 0,0 0-3 0,0 0-3 16,0 0-7-16,0 0-15 0,0 0-22 0,0 0-40 15,22 16-83-15,-16-11-235 0,-3-3-301 16,-3-2-792-16</inkml:trace>
  <inkml:trace contextRef="#ctx0" brushRef="#br0" timeOffset="96681.36">20375 12486 930 0,'0'0'328'0,"0"0"-97"16,0 0-44-16,0 0-24 0,0 0-10 15,0 0-11-15,0 0-13 0,0 0-19 0,0 0-16 16,0 0-16-16,0 0-19 0,0 0-13 0,0 0-12 16,0 0-11-16,77-60-6 0,-71 65-1 15,4 4-3-15,-1 1 0 0,-3 4 0 0,-3-2-2 16,3 5 1-16,1 1 2 0,-1 3 3 0,-6 2 1 16,0-2-1-16,0 4 0 0,0 0 3 0,0 1-4 15,-6 2-1-15,6-4 0 0,-7 6-7 16,4-4 1-16,0 2-2 0,3-2-2 0,0-4 0 15,-3-1-3-15,0-3-4 0,3-4-2 0,-3-2-10 16,3-1-11-16,-3-6-26 0,-3 0-32 16,6-3-65-16,-7 0-156 0,4-2-294 0,3 0-908 0</inkml:trace>
  <inkml:trace contextRef="#ctx0" brushRef="#br0" timeOffset="96864.89">20368 12694 1370 0,'0'0'459'0,"0"0"-241"0,0 0-58 0,0 0-3 15,0 0-4-15,0 0-26 0,0 0-48 16,0 0-40-16,0 0-20 0,0 0-12 0,0 0-6 16,0 0-12-16,121 15-15 0,-102-6-29 0,-10-2-39 15,13 2-103-15,-16-4-284 0,0 0-1005 0</inkml:trace>
  <inkml:trace contextRef="#ctx0" brushRef="#br0" timeOffset="97248.39">20722 12684 498 0,'0'0'153'0,"0"0"-64"0,0 0 45 15,0 0 59-15,0 0 16 0,0 0-15 0,0 0-44 16,0 0-37-16,0 0-20 0,0 0-6 0,0 0-16 16,0 0-9-16,0 0-1 0,0 0-2 0,-78 111 3 15,91-106-1-15,-7 2 0 0,0-3-6 16,7 0-6-16,2-2-6 0,-3 3-8 0,4-3-2 16,-1 3-5-16,4-1-5 0,-7 3-9 0,7-2-4 15,-7 2-4-15,4 2-1 0,-10 1-4 0,10-1 3 16,-10 2 0-16,-3 3 2 0,0 0 3 15,-3 1 1-15,0-1 5 0,0-2 1 0,0 2 2 16,-6-2 1-16,0-1-4 0,-10 1-1 0,10-3 1 16,-10-2-7-16,4 0-1 0,0 0-4 15,-7-3-1-15,7-2-2 0,-7 0-4 0,10 1-2 16,-10-3-5-16,10 0-4 0,-10 0-11 0,13 0-13 16,-9-3-15-16,2 1-27 0,1-2-29 0,-4 0-39 15,10 1-53-15,0-1-75 0,3-1-107 16,-3 3-73-16,-1 0-545 0</inkml:trace>
  <inkml:trace contextRef="#ctx0" brushRef="#br0" timeOffset="97565.39">20747 12671 935 0,'0'0'414'0,"0"0"-113"0,0 0-12 0,0 0 2 15,0 0-32-15,0 0-52 0,0 0-46 0,0 0-35 16,117-14-25-16,-98 9-25 0,6 3-30 0,-3-1-21 16,-7 1-16-16,7 2-11 0,-4 0-9 0,-2 0-22 15,-1 0-37-15,1 2-84 0,-10 3-261 0,3-3-1213 0</inkml:trace>
  <inkml:trace contextRef="#ctx0" brushRef="#br0" timeOffset="101715.11">25261 7389 0 0,'0'0'53'16,"0"0"40"-16,0 0-23 0,0 0 1 0,0 0-3 16,0 0 3-16,0 0-4 0,0 0-2 15,0 0-7-15,0 0-3 0,0 0 5 0,0 0-1 16,16 40 10-16,-4-33 5 0,-3-6 9 0,-5 4 9 16,11-1 4-16,-9-1 6 0,4-1 2 0,-4 3-2 15,9-1-6-15,-5 1-11 0,-4-3-16 0,6 3-14 16,-3 0-17-16,7 1-7 0,-7 1-7 15,1 3-6-15,8-1 3 0,-9 0-6 0,13 5 0 16,-9 0-1-16,8-1-1 0,4 3 3 0,-9 1 2 16,8-1 2-16,4 5-2 0,-3-5-4 0,0 0-3 15,-3 0-5-15,6-3-3 0,-1 1 0 16,1 0-1-16,3 0 3 0,-3-2-4 0,0 0 1 16,-3-1-1-16,-6 1 2 0,5-2-1 0,1 2-1 15,-3 0 0-15,-7 2-1 0,10-3 0 0,-3 5-1 16,-7-2 2-16,10 0 0 0,-3 1 8 15,-7-1 2-15,10 0 3 0,0 3 1 0,3-6-2 16,-3 3 3-16,-4-2 3 0,7-1-2 0,3-1 1 16,-3 0-4-16,3 0-5 0,-3-1-3 0,3 2-3 15,-3 1-1-15,3 0-2 0,-3-1-2 16,3 3 1-16,-3 0 0 0,0 3-1 0,0-5-1 16,0 5 2-16,-10-1 0 0,7 0 1 0,0 0-2 15,0-2 2-15,-10 0-1 0,10 1-1 16,-3-1 1-16,-7 3-1 0,13 1 2 0,-6 1 1 15,3-1 0-15,-10-1 2 0,10-2 2 0,0 3 3 16,0-1 4-16,-7-1-3 0,10-2 2 0,-3 2-2 16,3-4 1-16,-7 2 3 0,-2-4 0 15,6 2 0-15,0 2-4 0,-1 0 0 0,-5 0-3 16,6 0 3-16,3 0 3 0,-3 0-3 0,-1 1-2 16,-5-1 0-16,9 4-5 0,0-1 0 0,-3-1 2 15,-1 0-3-15,-5 3 3 0,6-2 0 0,0 0 2 16,-1-4 7-16,-8 4-3 0,9-3-1 0,0 0 0 15,-13 0 0-15,13-3 2 0,-7 0-3 16,-5-2-3-16,8-2-3 0,-11 0 0 0,8-2 0 16,-5-1 0-16,2 1-2 0,-5-3-4 0,-7-2-1 15,12 3-7-15,-12-3-15 0,3 2-23 16,-2-2-43-16,-1 0-73 0,-3 0-194 0,0 0-546 16,0 0-33-16</inkml:trace>
  <inkml:trace contextRef="#ctx0" brushRef="#br0" timeOffset="103281.22">24960 12083 0 0,'0'0'0'0,"0"0"0"0,0 0 86 15,0 0 23-15,0 0-23 0,0 0-18 0,0 0-9 16,0 0 0-16,0 0 8 0,0 0 11 16,0 0 6-16,0 0 3 0,0 0-2 0,0 0-5 15,0 0-7-15,0 0-10 0,0 0-14 0,0 0-12 16,0 0-12-16,0 0-6 0,0 0-6 0,0 0-2 15,4 0 9-15,-4 0 9 0,3-2 13 0,0 0 8 16,0-1 5-16,9-1 0 0,-6-3 0 16,1 0-2-16,-1 0-8 0,12-3-9 0,-11 1-8 15,11-2-5-15,-8 0-4 0,8-1-3 0,-5 1-4 16,2-3-1-16,1 2-2 0,-1-2-2 16,1 0-1-16,-1 3-2 0,1-3-1 0,-1 1 1 15,-2-1 0-15,5 0-1 0,-5 0 0 0,2 0 0 16,-3 3 0-16,-2-1-1 0,11-2-1 0,-11 0 1 15,8 1 2-15,-8-1-1 0,8 0-2 16,-5 3 3-16,5-3-1 0,-5 0 0 0,8-2 2 16,-2-1-1-16,-4 2 0 0,10-1 1 0,-12 0-1 15,12-3 2-15,-7 0 0 0,-5 3 2 0,8-3-1 16,-8 4-1-16,8-1-1 0,-2 0-1 16,-4 0 1-16,4 2-3 0,-7-5 0 0,10 7 0 15,-9 0-1-15,8-2 0 0,-8 2 0 0,5-2 0 16,1 0 2-16,-4-2-2 0,4 4 0 0,-7-4-1 15,7 3 0-15,-7-3 2 0,7 2-2 0,-7-2 2 16,4 2-2-16,-1 0 2 0,1-3 2 0,-4 3 0 16,10 2 1-16,-13-2 2 0,13 0-1 15,-13-3 1-15,13 3 0 0,-13-4-1 0,10 4 0 16,-7-2 1-16,7 1-2 0,-7-2 0 0,4 1-2 16,-4 0 0-16,7-1-1 0,-7 1 0 15,7 2 1-15,-7-1 0 0,10-1 1 0,-13 2-1 16,13-2-2-16,-13-1-1 0,10 3-2 0,-7-2 3 15,-2 3 0-15,5-3-1 0,-9 2 2 16,13 2-1-16,-10-4 0 0,7 5 1 0,-7-3-1 16,0 2 1-16,7 0-2 0,-4 2 2 0,-6-4 0 15,10 0 0-15,-7 2 0 0,10-2 1 0,-10 0-1 16,4 0 1-16,2 0-2 0,-6 1 1 0,10 2-1 16,-10-3-1-16,10 0 0 0,-10 0 0 0,10 0-1 15,-7 0 2-15,4 3 1 0,-4-1-2 16,-3 0 0-16,10 2 1 0,-10-2 0 0,10 3-1 15,-10-3 1-15,10 3 1 0,-10-3 1 0,7 3 3 16,-1 0 0-16,-9-3 2 0,13 1 1 0,-7 0 1 16,7 0 1-16,-10-3 0 0,10 0-3 15,-10 2 1-15,10 0 0 0,-7 1-3 0,7-3 0 16,-10 2 1-16,10-2 1 0,-7 4-1 0,7-2 3 16,-7 0 0-16,4 1 1 0,-4-3 2 0,0 5 2 15,4-3 0-15,-7 0 3 0,7 1 5 16,-7-2 3-16,6 1 3 0,-2-2-1 0,-4 0 3 15,10 0 1-15,-10 0 0 0,10 1-2 0,-7-4-2 16,7 3-2-16,-10-1-4 0,13 4-2 16,-13-3-3-16,10 0-1 0,-7 2-2 0,7 0-3 15,-10 3-3-15,6 0-1 0,-2-1-2 0,-10 4 0 16,12 2-2-16,-8-1-1 0,-1 1-2 0,-3 1-2 16,-3 1 2-16,3 0-2 0,-3 2-1 0,0 0-2 15,6 0-4-15,-6 0-4 0,0 0-2 16,0 0-5-16,0 2-5 0,0 0-5 0,0 3-6 15,0 0-15-15,0-3-19 0,6 2-29 0,-6 0-50 16,0 1-69-16,4-3-90 0,-4 0-134 0,3-2-770 16</inkml:trace>
  <inkml:trace contextRef="#ctx0" brushRef="#br0" timeOffset="104415.3">28291 8720 227 0,'0'0'218'0,"0"0"-11"15,0 0 2-15,0 0-9 0,0 0-12 0,0 0-29 16,0 0-20-16,0 0-27 0,0 0-21 0,0 0-22 16,0 0-13-16,0 0-7 0,0 0-7 0,0 0-3 15,-62-88-7-15,55 88-1 0,-8 0-7 16,6 0-3-16,-4 0-1 0,-5 0-1 0,5 3 1 15,-5-1-1-15,8 5 3 0,-11-2 0 0,11 2 0 16,-8 2 1-16,2-2-1 0,-2 4-1 16,-7-1 1-16,12 0 0 0,-8 4-1 0,-4 0-1 15,9 0-2-15,-8 5 1 0,-1-3-2 0,3 5 2 16,0-1 0-16,-6 3 0 0,4 0-4 0,-4 3 1 16,-3-1-3-16,3-3-1 0,6 6-1 0,0 3 1 15,-2-4-1-15,-1 0 1 0,-3 6-1 0,9-3-2 16,-2 0 5-16,-1-1 0 0,0 2 1 15,4-1-3-15,-4 1 0 0,6-1 2 0,-2 5-6 16,-4-2 4-16,13-2-1 0,-4 4 2 0,-2 0 1 16,6-1-2-16,-10-2-3 0,13 3-4 0,0 0 1 15,-10-4 1-15,13 7-2 0,3-6-1 16,0 2 2-16,0 1 1 0,0-3 0 0,0-1 2 16,9 0-1-16,4-3-1 0,-4 0 0 0,6-3-2 15,-2-3 0-15,5 2-1 0,-5-1 0 16,12-2 1-16,-1 0 0 0,-2-4-1 0,3 2 1 15,3-1-2-15,0 3-2 0,3-4-1 0,-3-1 0 16,0-2 1-16,3-1-1 0,-4-2 1 0,1-1-3 16,3-3 1-16,0-3-1 0,-3 1 1 15,0-3 1-15,-3 1 0 0,0-6 1 0,3 3-2 16,0 0 3-16,3-4-2 0,-3-1 2 0,-1 0-1 16,1 1 3-16,0-3-6 0,-3 2 1 0,0-2 1 15,0-2-1-15,3 1 6 0,-1-4-3 0,1 0 0 16,-3-2 2-16,3 0-1 0,-6-2 1 15,0-2-1-15,9 1 1 0,-7-2 0 0,1 0 1 16,-3-2-1-16,6 0 0 0,-7 0 0 0,7 0 1 16,-6 1-1-16,-6-1 2 0,8 1-2 0,-2-4 1 15,-10 1 2-15,13 1-1 0,-6-1-1 0,-7-3 1 16,7 3 0-16,-4-3-2 0,1 4 4 16,-4-3-6-16,1-1 2 0,2 0-1 0,-5 0-2 15,8 0 2-15,-9-2-3 0,1 3 2 0,2-2 2 16,-6 1 1-16,-3 1-4 0,10-1 1 15,-10 1 1-15,-3 0 0 0,3-3 1 0,-3 3 2 16,0-1 1-16,0 2 0 0,0 0 2 0,0 1 2 16,-6 2 0-16,0-2 0 0,-4 2 0 15,7 1-3-15,-6-1-2 0,0-2 0 0,-1 0-1 16,1 2-2-16,-10 1 0 0,13-1-2 0,-9 0 1 16,5 0-1-16,-5 3 1 0,-4-1-1 0,1-1-2 15,2 2 1-15,-6-3-1 0,7 2 2 0,-4-2-2 16,1 4-4-16,-1-2-2 0,-3 3-10 15,7 2-9-15,-7 0-9 0,-3 5-13 0,4 2-15 16,-1 2-38-16,-3 3-84 0,4 2-157 0,5 0-320 16,1 0-856-16</inkml:trace>
  <inkml:trace contextRef="#ctx0" brushRef="#br0" timeOffset="107281.59">28263 8775 0 0,'0'0'80'0,"0"0"88"16,0 0 10-16,0 0-9 0,0 0-7 0,0 0-16 15,0 0-7-15,0 0 0 0,0 0-6 0,0 0-9 16,0 0-11-16,0 0-22 0,-3-28-7 0,3 26-4 16,0 2-3-16,0-2 4 0,0-1 1 15,0 3 1-15,0 0-5 0,0-2-11 0,0 2-9 16,0 0-8-16,0 0-10 0,0 0-10 0,0 0-10 16,0 0-6-16,0 0-5 0,0 0-5 0,0 0-3 15,0 0-3-15,0 0-4 0,0 0-3 0,0 0-4 16,0 2 1-16,0 1 2 0,0 1 12 15,0 6 8-15,0 1 4 0,0 3 2 0,-3 7 2 16,-1 1 2-16,1 9 3 0,0 6 5 0,-6 3 6 16,0 12 2-16,5 2-1 0,-5 7 1 0,-9 3-1 15,11 3 0-15,-2-1-3 0,-6 2-3 0,8-2-4 16,1 0-5-16,-3-3-3 0,0-6-2 16,5-3-8-16,4-3 0 0,-3-6-5 0,0-1 0 15,3-5-1-15,0-4-2 0,-3-1-1 0,3-3-2 16,-3-7-7-16,3 2-9 0,-9-3-12 15,6-2-26-15,0 0-31 0,3-4-55 0,-4 2-86 16,-2-1-103-16,3 1-131 0,-3-5-77 0,0-5-477 0</inkml:trace>
  <inkml:trace contextRef="#ctx0" brushRef="#br0" timeOffset="108065.36">27670 9617 55 0,'0'0'166'0,"0"0"-45"15,0 0 9-15,0 0 12 0,0 0 6 0,0 0 3 16,0 0-7-16,0 0-6 0,0 0-4 0,0 0-1 16,0 0-8-16,0 0-21 0,0 0-17 15,0 0-24-15,13-24-7 0,-7 24 0 0,0 0 0 16,-3 0 5-16,0 0-2 0,1 0-8 0,2 2-5 15,-3-2-12-15,9 5-10 0,-6-1-6 0,1-1-5 16,8-1-4-16,-9 1-4 0,4 2-2 16,-7 0-5-16,12-3-11 0,-8 3-16 0,-1-3-28 15,-3 3-51-15,9-3-140 0,-9 3-253 0,0-5-870 0</inkml:trace>
  <inkml:trace contextRef="#ctx0" brushRef="#br0" timeOffset="108381.19">27959 9351 823 0,'0'0'339'0,"0"0"-170"0,0 0-53 16,0 0 7-16,0 0 11 0,0 0 11 0,0 0 5 15,0 0-30-15,0 0-32 0,0 0-24 0,-19 145-13 16,7-120-10-16,6 0-9 0,6 1-12 0,-7-3-9 16,4-1-3-16,0-1-7 0,-3 0-1 15,6-5-8-15,0 1-11 0,0-3-21 0,6-1-25 16,0-4-51-16,1 2-126 0,-4-4-263 0,0-2-884 0</inkml:trace>
  <inkml:trace contextRef="#ctx0" brushRef="#br0" timeOffset="109231.25">28402 9509 0 0,'0'0'292'0,"0"0"-50"0,0 0 5 15,0 0 7-15,0 0-7 0,0 0-17 0,0 0-33 16,0 0-40-16,0 0-30 0,0 0-21 0,0 0-13 16,0 0-12-16,0 0-16 0,0 0-21 0,-12-13-18 15,12 13-8-15,6 0-4 0,0 0 2 16,0 0 5-16,1 1-1 0,8 4 3 0,-6 0-2 15,4-1-4-15,2 3-7 0,-8-2-2 0,11 0-3 16,-9-1-2-16,1 1 2 0,2 0-4 0,-6-1 0 16,-3-1 1-16,7-3-1 0,-4 2 0 15,-3-2-1-15,-3 0 3 0,0 0 3 0,0 0 7 16,0 0 12-16,0 0 10 0,0 0 5 0,0 0-8 16,0 0-12-16,-3-5-15 0,3 1-5 15,-6-1 1-15,6 3-4 0,0-3 3 0,0 0-6 16,0-2-1-16,0 0 1 0,6-2-3 0,-3 3 3 15,3-3-3-15,-3-3 3 0,0 3 3 0,1-3-1 16,8 1 2-16,-9-3-1 0,0-2 1 0,-3 4-2 16,3-4-1-16,-3 3 2 0,0-1-1 15,0 0 2-15,0-2 4 0,-3 4-2 0,0 0 2 16,0 1 0-16,-9 1 4 0,8 6 0 0,4-1 0 16,0 0 1-16,-3 3-2 0,3 1 1 0,0 1 1 15,0 0-6-15,0 0-2 0,0 0-6 0,0 0-14 16,0 0 1-16,0 0 3 0,3 1 4 15,1 4 11-15,8-1 4 0,-3 1 0 0,-3 4 0 16,10 1 3-16,-7-3 2 0,1 2 3 0,8 0 5 16,-9 1 1-16,10-1 3 0,-10-4 1 15,10 4-3-15,-10-2-2 0,4 0-4 0,-1-5-10 16,-3 5 1-16,1-6-1 0,-1 2-5 0,-3-3-6 16,-3 0-21-16,0 0-56 0,1 0-211 0,-4 0-1229 0</inkml:trace>
  <inkml:trace contextRef="#ctx0" brushRef="#br0" timeOffset="111398.25">26554 7366 86 0,'0'0'288'16,"0"0"-115"-16,0 0-2 0,0 0-5 0,0 0 0 15,0 0-14-15,0 0-11 0,0 0-15 0,0 0-12 16,0 0-6-16,0 0-10 0,0 0-10 15,16-103-11-15,-16 98-15 0,0-2-11 0,-3 0-8 16,-7 5-9-16,4-3-8 0,6 0-8 0,-9 3-8 16,3 0 0-16,-10 2-5 0,10 0-2 15,-13 0-3-15,10 4 0 0,-6 3 0 0,2 0-3 16,1 7 3-16,-7 0-2 0,7 2 2 0,-7 1 0 16,7 3 2-16,-4 3-1 0,7 2 5 0,-7 1 1 15,10-3 5-15,0 4 6 0,3 1 4 16,3-3 2-16,0 3-4 0,0-8-3 0,6-1-2 15,0-3 10-15,13-2 8 0,-10-5 12 0,13 1 10 16,3-8 4-16,-7-2 0 0,10-2-4 16,0-8-9-16,0-4-8 0,0-4-7 0,3-3-7 15,-6-4-4-15,-7 0-6 0,7-1-4 0,-6 1-3 16,-10 2-3-16,-3 5 1 0,7-1-3 0,-13 1 0 16,0 1-5-16,0 3-7 0,-13 0-5 0,7 3-10 15,-3 0-12-15,-7 7-15 0,7-1-11 0,-13 3-11 16,13 2-4-16,-13 2-3 0,13 7-11 15,-10 2-36-15,13 3-74 0,-3 2-121 0,6-2-163 16,0-5-734-16</inkml:trace>
  <inkml:trace contextRef="#ctx0" brushRef="#br0" timeOffset="111598.25">26886 7615 1827 0,'0'0'252'0,"0"0"-124"16,0 0-28-16,0 0-17 0,0 0-32 15,0 0-26-15,0 0-23 0,0 0-10 0,0 0-7 16,0 0-2-16,0 0-13 0,0 0-20 0,0 0-66 16,0 0-211-16,22 30-1094 0</inkml:trace>
  <inkml:trace contextRef="#ctx0" brushRef="#br0" timeOffset="112098.26">27150 7237 151 0,'0'0'248'0,"0"0"0"0,0 0 22 0,0 0-3 16,0 0-9-16,0 0-26 0,0 0-44 0,0 0-34 16,0 0-21-16,0 0-21 0,0 0-23 0,0 0-16 15,0 0-14-15,0 0-8 0,65-97-6 0,-56 91-4 16,10 1-7-16,-10 0-9 0,6 3-11 16,-5 2-5-16,-4 0-8 0,9 2-4 0,-5 5-1 15,-4 0-2-15,3 5 1 0,1-1 0 0,-7 3 5 16,3 3-1-16,-3-1 4 0,-3 1 2 15,0 4 2-15,0 3 1 0,0-1 2 0,-3 5 0 16,-3-2 3-16,-1 2-2 0,-5 0-4 0,6 0 0 16,0-3-6-16,-10 0 3 0,10 1-1 0,3-1-2 15,-3-3 1-15,-1-1-6 0,-2 0-5 16,6-4-7-16,0-1-18 0,3-5-32 0,-3-4-52 16,3 0-135-16,-3-2-228 0,3-5-983 0</inkml:trace>
  <inkml:trace contextRef="#ctx0" brushRef="#br0" timeOffset="112281.27">27236 7415 1215 0,'0'0'543'0,"0"0"-332"16,0 0-99-16,0 0 13 0,0 0 22 0,0 0 1 15,0 0-18-15,0 0-37 0,0 0-40 0,0 0-27 16,0 0-15-16,0 0-5 0,0 0-7 0,112 29-9 15,-90-22-31-15,-4 0-50 0,-2 0-134 16,-10-2-338-16,6-3-954 0</inkml:trace>
  <inkml:trace contextRef="#ctx0" brushRef="#br0" timeOffset="112615.26">27773 7260 1180 0,'0'0'324'0,"0"0"-218"0,0 0-22 0,0 0 17 16,0 0-2-16,0 0-24 0,0 0-30 0,0 0-21 15,-115 47-12-15,106-38-7 0,3-1-1 0,-1 1-2 16,-5 1-2-16,9-1-3 0,3-2-1 16,0 2 1-16,0 1 3 0,0-1 1 0,0 0 6 15,12-2 5-15,-6 3 5 0,4-1 6 0,-1 0 1 16,3-1-2-16,-2 2-1 0,5-1-2 0,-2 3 1 15,-1-3 3-15,4 2 2 0,-10 1 1 0,9 2-2 16,-9-2-6-16,1 2-3 0,-7-2-4 16,0 2 1-16,0 0 0 0,0 0 3 0,0-4 4 15,0-1 3-15,-7 0 4 0,1-2-1 0,-9 0-5 16,9-2-5-16,-4-1-6 0,-5-1-8 16,5 1-7-16,-2-4-10 0,0 0-9 0,-1 0-16 15,-5 3-27-15,5-3-58 0,-2-5-100 0,5 0-205 16,7 3-967-16</inkml:trace>
  <inkml:trace contextRef="#ctx0" brushRef="#br0" timeOffset="112815.28">27841 7253 1755 0,'0'0'355'15,"0"0"-119"-15,0 0-41 0,0 0-18 0,140-42-57 16,-106 34-45-16,0 4-36 0,3 1-30 16,0 1-29-16,-3 2-29 0,0 0-55 0,0 2-153 15,-9 1-416-15,-12-1-875 0</inkml:trace>
  <inkml:trace contextRef="#ctx0" brushRef="#br0" timeOffset="113698.4">26005 11804 816 0,'0'0'553'0,"0"0"-309"0,0 0-72 16,0 0-32-16,0 0-34 0,0 0-17 0,0 0-11 16,0 0-11-16,0 0-8 0,0 0-2 15,0 0-6-15,0 0-9 0,0 0-11 0,0 0-17 16,-71-106-10-16,56 109-10 0,5 4-3 0,-2 2 0 15,-7 3 3-15,-2 4 2 0,8 3 2 16,-9-3 1-16,10 4 1 0,-10 3 1 0,10 0 1 0,-7 3 0 16,10 0 0-16,-6 5 5 0,8-1 3 0,1 2 7 15,3 0 9-15,3-2 9 0,0 3 6 16,6-5 1-16,0-4-1 0,13-5-6 0,-7-1-4 16,16-6-1-16,-3-5-3 0,3-5 0 0,3-2-2 15,0 0-1-15,0-9-2 0,3-7-4 0,0-3-4 16,-3-2-4-16,-3-3-2 0,0-4-4 15,-3-3-3-15,-13 1-2 0,7 1-7 0,-10 1-4 16,-6 3-8-16,0-1-5 0,-3 4-10 0,-3 3-12 16,0 1-20-16,-6-1-33 0,-13 3-50 15,10 4-86-15,-10 1-113 0,-3 4-117 0,-3 1-32 16,16 6 11-16,-3-2 0 0</inkml:trace>
  <inkml:trace contextRef="#ctx0" brushRef="#br0" timeOffset="113948.17">26294 12152 1819 0,'0'0'399'0,"0"0"-153"16,0 0-70-16,0 0-49 0,0 0-50 0,0 0-35 16,0 0-28-16,0 0-21 0,0 0-12 0,0 0-16 15,0 0-27-15,0 0-23 0,0 0-48 16,0 0-169-16,3 2-519 0,0-2-615 0</inkml:trace>
  <inkml:trace contextRef="#ctx0" brushRef="#br0" timeOffset="114415.18">26520 11540 781 0,'0'0'427'0,"0"0"-149"16,0 0-58-16,0 0-33 0,0 0-25 0,0 0-17 16,0 0-22-16,0 0-14 0,0 0-9 0,0 0-2 15,0 0-1-15,0 0-5 0,0 0-15 0,0 0-19 16,118-108-18-16,-112 108-16 0,10 0-9 15,-7 7-6-15,-3 1-3 0,10 4 2 0,-7 2-3 16,-3 0 3-16,7 4-1 0,-4 1-2 0,-3 2 1 16,10-1 0-16,-10 3 0 0,0-2-1 15,-3 5 0-15,3-3 0 0,7-1 0 0,-10 1 3 16,-3 3 1-16,0-1-3 0,0-1 2 0,0 2-4 16,0 0-2-16,-6-1 0 0,-7 1 3 0,10-4-5 15,-3 1 1-15,3-4-2 0,-3 2 0 0,-7-5-4 16,10 0-2-16,-3-2-6 0,0-3-5 15,-7 3-10-15,10-3-13 0,0-4-23 0,0 0-42 16,3-2-75-16,-3 0-177 0,0-5-268 0,3 2-890 0</inkml:trace>
  <inkml:trace contextRef="#ctx0" brushRef="#br0" timeOffset="114615.32">26666 11785 1750 0,'0'0'299'0,"0"0"-100"16,0 0-29-16,0 0-11 0,0 0-17 0,0 0-21 15,0 0-34-15,0 0-29 0,0 0-25 16,0 0-16-16,130 0-9 0,-108 1-8 0,-4 3-3 16,1 1-12-16,6 0-16 0,-3-1-35 0,-7 1-71 15,10 0-188-15,-16-3-357 0,7 0-866 0</inkml:trace>
  <inkml:trace contextRef="#ctx0" brushRef="#br0" timeOffset="115065.3">27289 11547 1186 0,'0'0'251'15,"0"0"-53"-15,0 0 9 0,0 0 4 16,0 0-23-16,0 0-40 0,0 0-37 0,0 0-31 16,-112 57-24-16,97-50-15 0,9 5-12 0,3-3-9 15,0-2-8-15,-1 0-4 0,4 0-3 0,0 0-1 16,4-2 5-16,2-1 2 0,0 0 5 15,13 1 2-15,-7-3-1 0,3 3-2 0,-2-3-1 16,12 3-3-16,-4-1-2 0,-5 1-1 0,6-1-1 16,-10 3-2-16,10 0-3 0,-7 3-3 0,1 1 0 15,-7 1-2-15,3-3 0 0,-5 3 1 0,-1 1 3 16,-6-2 0-16,0 3 1 0,0 0 3 16,0 0-1-16,0 2 3 0,-6-2 0 0,-1 3 5 15,-8-5-3-15,9 2 1 0,-4 3-2 0,-5-3-3 16,-1-3-2-16,1 1 1 0,2-5-1 0,-5 2-1 15,5-2 0-15,-5-5-3 0,9 1 1 0,-10-3-4 16,10 0-7-16,-1-3-7 0,-2-3-16 16,3-1-22-16,-4-5-33 0,4 0-63 0,6 1-127 15,-3-3-228-15,3 9-977 0</inkml:trace>
  <inkml:trace contextRef="#ctx0" brushRef="#br0" timeOffset="115365.18">27435 11529 1420 0,'0'0'377'15,"0"0"-81"-15,0 0-22 0,0 0-32 0,0 0-39 16,0 0-45-16,0 0-37 0,0 0-33 0,139-19-33 16,-120 17-20-16,9 2-17 0,0 0-15 15,3 0-19-15,3 0-48 0,-9 0-246 0,-4 0-1362 0</inkml:trace>
  <inkml:trace contextRef="#ctx0" brushRef="#br0" timeOffset="123131.39">23283 5856 859 0,'0'0'375'0,"0"0"-168"0,0 0-38 16,0 0-12-16,0 0-13 0,0 0-31 0,0 0-38 15,0 0-22-15,0 0-11 0,0 0-1 0,0 0-4 16,0 0-5-16,34-21-3 0,-31 20 4 16,3 1 3-16,7-3 7 0,-4 1 5 0,-3-3 3 15,10 3-2-15,-4-3-2 0,-6 1-5 0,16-1-5 16,-6-4-2-16,-1 2-6 0,7-5-5 0,-7 0-7 16,10-2-4-16,-6 1-8 0,-4-1-6 0,7 3-9 15,-13-3-21-15,10 3-34 0,-13 1-65 0,0 3-154 16,7 3-257-16,-10-1-941 0</inkml:trace>
  <inkml:trace contextRef="#ctx0" brushRef="#br0" timeOffset="123381.12">23367 5609 694 0,'0'0'339'15,"0"0"-167"-15,0 0-4 0,0 0 59 0,0 0 26 16,0 0-12-16,0 0-44 0,0 0-47 0,0 0-44 16,31 127-37-16,-22-111-27 0,-3 3-20 0,10-3-12 15,-7 0-8-15,0 3-4 0,10-4-12 0,-10-1-24 16,10 2-40-16,-10 1-96 0,7-6-226 15,-10-4-868-15</inkml:trace>
  <inkml:trace contextRef="#ctx0" brushRef="#br0" timeOffset="123564.17">23692 5895 1538 0,'0'0'208'0,"0"0"-112"0,0 0 20 0,0 0 11 16,0 0-16-16,0 0-31 0,0 0-36 0,0 0-23 16,-3 132-13-16,3-116-9 0,0 0-16 15,3-3-25-15,7 1-46 0,-4-3-99 0,-3-1-235 16,3-6-968-16</inkml:trace>
  <inkml:trace contextRef="#ctx0" brushRef="#br0" timeOffset="124464.18">24204 5653 345 0,'0'0'236'16,"0"0"40"-16,0 0 28 0,0 0-6 0,0 0-29 15,0 0-39-15,0 0-48 0,0 0-29 0,0 0-19 16,0 0-20-16,0 0-16 0,0 0-14 16,0 0-15-16,0 0-10 0,-6-57-8 0,3 55-11 15,3 0-8-15,-3 2-9 0,3 0-10 0,-4 0-10 16,-5 0-7-16,6 0-4 0,0 4-2 0,-3 1 0 15,3 1 1-15,-13 3 1 0,10 0 2 16,3 5 2-16,-3 0 2 0,-10-2 1 0,13 7 0 16,-3-3-1-16,3 2 0 0,0-2 0 0,-1 2 0 15,4-2 3-15,0 3-2 0,0-3 3 0,7 1 0 16,-1-3 4-16,0-4 0 0,10-1 4 16,-7-4 2-16,10-3 6 0,-7-2 3 0,10 0 1 15,-10-4 0-15,13-8 2 0,-3 2 0 0,-7-7-2 16,10-1-3-16,-7-3-6 0,-5 0-2 15,5 0-3-15,-5 3-3 0,-7 0-1 0,3-1-2 16,-6 8 0-16,1-3-5 0,-4 2 0 0,0 5-10 16,-7 0-10-16,-5 2-17 0,6 3-20 0,-7 2-13 15,-2 2-8-15,2 8 0 0,-5 1-5 0,5 3-15 16,-2 0-54-16,6 3-96 0,2-1-121 16,-2-7-140-16,6-1-831 0</inkml:trace>
  <inkml:trace contextRef="#ctx0" brushRef="#br0" timeOffset="124731.41">24539 5614 170 0,'0'0'391'15,"0"0"-263"-15,0 0 16 0,0 0 23 0,0 0 13 16,0 0-2-16,0 0-17 0,0 0-17 0,0 0-19 15,0 0-17-15,0 0-21 0,0 127-21 16,3-111-17-16,9-2-13 0,-9 0-14 0,0 0-5 16,4 0-8-16,-4-3-3 0,-3 0-4 0,3-2 1 15,-3-2-1-15,3-2-3 0,-3-1-3 0,0-1-10 16,0-1-13-16,0 0-22 0,0-2-45 16,-3 0-73-16,0 0-137 0,3 0-105 0,0 0-11 15,-3 0-286-15</inkml:trace>
  <inkml:trace contextRef="#ctx0" brushRef="#br0" timeOffset="125081.74">24533 5665 152 0,'0'0'235'0,"0"0"16"0,0 0 38 0,0 0 16 16,0 0-16-16,0 0-28 0,0 0-48 15,0 0-40-15,0 0-36 0,0 0-24 0,71-120-18 16,-56 113-10-16,-5 0-10 0,-1 0-14 0,10 3-10 15,-13 1-13-15,12-1-8 0,-8 4-9 0,-4 0-3 16,9 0-5-16,-5 0-3 0,-7 4-4 16,9 3-2-16,-6 0 0 0,-2 3 1 0,-1 1 3 15,-3 1 1-15,0 4 1 0,0-4 0 0,-3 2-1 16,-4-4-1-16,-5 2-3 0,6-1-1 0,0-1-3 16,-1 1 2-16,-8-1-2 0,12-3 1 15,-7 2-4-15,-2-4 0 0,6 4 0 0,0-5 0 16,3 1 1-16,-1-3-2 0,1 3-1 0,3-5-4 15,0 2-4-15,0-2 0 0,0 2 1 0,3 0 1 16,1 3 5-16,2-3 1 0,-3 3 0 0,3-1-5 16,10 1-1-16,-10-1-3 0,9 6-18 15,-5-3-26-15,-1 2-43 0,9 3-87 0,-8-3-154 16,-4 0-189-16,3-4-513 0</inkml:trace>
  <inkml:trace contextRef="#ctx0" brushRef="#br0" timeOffset="125515.28">25057 5736 822 0,'0'0'550'0,"0"0"-189"0,0 0-80 15,0 0-55-15,0 0-42 0,0 0-42 0,0 0-35 16,0 0-28-16,0 0-15 0,0 0-17 0,0 0-16 16,0 0-13-16,127-130-10 0,-106 113-8 15,-2 1-3-15,-7 2-9 0,-2 0-9 0,5 3-19 16,-5 1-25-16,-7 3-36 0,0 3-64 0,6-1-171 15,-6 3-268-15,-3-1-862 0</inkml:trace>
  <inkml:trace contextRef="#ctx0" brushRef="#br0" timeOffset="125748.31">25122 5484 1249 0,'0'0'511'0,"0"0"-284"0,0 0-61 0,0 0-12 16,0 0-11-16,0 0-23 0,0 0-26 15,0 0-24-15,0 0-12 0,0 0-13 0,0 0-10 16,0 0-12-16,0 0-9 0,31 123-5 0,-13-107-4 16,-8-2-3-16,5 2-10 0,-6-2-11 0,10 0-22 15,-10 3-35-15,1-4-58 0,5 0-131 16,-9-1-224-16,-3-7-866 0</inkml:trace>
  <inkml:trace contextRef="#ctx0" brushRef="#br0" timeOffset="126048.31">25484 5653 1525 0,'0'0'592'16,"0"0"-347"-16,0 0-88 0,0 0-18 0,0 0-19 16,0 0-26-16,0 0-40 0,0 0-31 0,0 0-18 15,0 0-6-15,0 0-2 0,0 0-1 16,0 0 2-16,0 0 2 0,32 45 2 0,-32-29 0 16,0-1 0-16,0 3 0 0,-4 1 2 0,1-3-1 15,3 3 1-15,0-5 3 0,0 0 0 16,0-4 1-16,7 0 1 0,-4-1 1 0,9-2 6 15,-3-2 5-15,1-3 1 0,8-2 0 0,-5 0-5 16,8 0-11-16,1-5-19 0,-6-2-48 0,2 0-180 16,-9 3-1245-16</inkml:trace>
  <inkml:trace contextRef="#ctx0" brushRef="#br0" timeOffset="126864.67">22433 14252 741 0,'0'0'378'0,"0"0"-22"0,0 0-56 16,0 0-63-16,0 0-60 0,0 0-41 0,0 0-9 16,0 0-4-16,0 0-6 0,0 0-16 0,0 0-13 15,97-129-13-15,-70 103-9 0,-2 3-16 0,0-1-12 16,-6 0-15-16,5 1-12 0,4 2-6 0,-6 3-10 16,-6 5-10-16,5-4-16 0,-2 4-19 15,-4 1-37-15,-8 0-73 0,11 3-191 0,-12 2-321 16,-6 2-869-16</inkml:trace>
  <inkml:trace contextRef="#ctx0" brushRef="#br0" timeOffset="127081.58">22548 13907 603 0,'0'0'666'0,"0"0"-363"15,0 0-57-15,0 0-17 0,0 0-30 16,-25 131-43-16,28-103-49 0,1-6-39 0,11 1-25 16,-3 0-16-16,7-4-13 0,-7-3-10 0,13-2-11 15,0-3-24-15,-9-4-39 0,8-3-89 0,-2-1-260 16,-13-1-1060-16</inkml:trace>
  <inkml:trace contextRef="#ctx0" brushRef="#br0" timeOffset="127281.61">22945 14355 1307 0,'0'0'551'15,"0"0"-269"-15,0 0-94 0,0 0-42 0,0 0-44 16,0 0-36-16,3 125-31 0,0-111-20 0,0-3-13 15,4 1-12-15,8-3-25 0,-9-5-58 0,-3 3-200 16,0-5-1215-16</inkml:trace>
  <inkml:trace contextRef="#ctx0" brushRef="#br0" timeOffset="128681.12">23472 14379 619 0,'0'0'276'0,"0"0"-24"0,0 0 26 0,0 0-10 16,0 0-53-16,0 0-63 0,0 0-54 0,0 0-30 16,0 0-20-16,0 0-10 0,0 0 0 15,0 0-1-15,0 0-2 0,0 0-1 0,3-88-1 16,10 72-3-16,-10-2-4 0,3-1-5 0,0 0-3 16,-3-2 0-16,10 2-4 0,-7 0 0 0,0 0-4 15,0 1 1-15,7 2 0 0,-7-1 0 0,-3 6 0 16,0 5-3-16,0 1-3 0,-3 3-4 15,0 2-9-15,0 0-16 0,0 0-12 0,0 2 4 16,0 6 9-16,0 6 15 0,0 5 11 0,0-1-1 16,0 3 0-16,0 0-1 0,0 4-1 0,3 0 1 15,10-1-1-15,-10-1 1 0,3 0-1 16,-3-5 1-16,13-2 3 0,-10-7 4 0,0-4 10 16,-3-3 12-16,13-2 12 0,-7-2 11 0,0-10 7 15,10-4-2-15,-10-4-7 0,13-8-16 16,-13 3-8-16,10-6-11 0,-7 2-6 0,-6 4-4 15,10-1-6-15,-10 3-5 0,0 2-7 0,7 6-10 16,-10-1-19-16,3 4-20 0,-3 0-30 0,0 5-45 16,0 3-88-16,7 4-146 0,-7 0-192 15,0 0-877-15</inkml:trace>
  <inkml:trace contextRef="#ctx0" brushRef="#br0" timeOffset="129314.75">23953 14419 459 0,'0'0'290'15,"0"0"-19"-15,0 0-6 0,0 0-30 0,0 0-61 16,0 0-43-16,0 0-44 0,0 0-23 0,0 0-2 15,0 0 6-15,0 0-1 0,0 0-7 16,0 0-11-16,6-125-13 0,0 108-8 0,7 4-4 16,-10-1 0-16,3 2-2 0,-3-2-4 0,12 2-4 15,-8 1-2-15,-1-1-1 0,0 4 2 16,6 1-1-16,-5 0 1 0,-1 2 0 0,-3 1-2 16,0 1-2-16,0 1-6 0,6 2-5 0,-5 0-2 15,-1 2 1-15,0 5 3 0,0 0 5 0,0 5 3 16,0 1 3-16,0 1 4 0,6 7 0 15,-2-3 1-15,-4 1 0 0,0 4-4 0,-3-1-3 16,3-3-4-16,0 2-2 0,0-5-3 0,10 0-2 16,-10-2-7-16,3-2-12 0,-6-4-20 0,3-1-30 15,0 0-64-15,-3-5-165 0,0 1-246 0,0-1-893 16</inkml:trace>
  <inkml:trace contextRef="#ctx0" brushRef="#br0" timeOffset="129499.94">24036 14247 850 0,'0'0'393'0,"0"0"-165"15,0 0 22-15,0 0 44 0,0 0-38 0,0 0-69 16,0 0-62-16,0 0-39 0,0 0-26 16,0 0-23-16,0 0-18 0,112 12-15 0,-96-12-13 15,-7 2-25-15,10 1-52 0,-10-1-121 0,-3 0-355 16,6 3-955-16</inkml:trace>
  <inkml:trace contextRef="#ctx0" brushRef="#br0" timeOffset="129948.49">24347 14496 1092 0,'0'0'342'0,"0"0"-106"0,0 0-45 16,0 0-64-16,0 0-30 0,0 0-25 16,0 0-20-16,0 0-10 0,0 0-5 0,0 0-3 15,0 0-4-15,43-131-4 0,-31 114-7 0,-2-1-3 16,-4-3-5-16,0 3 0 0,6 2 2 0,-5 0 0 15,-4 4-1-15,0 5-1 0,-3 0 0 0,3 3-1 16,-3 1-2-16,0 3-1 0,0 0-10 16,0 0-11-16,0 3-3 0,0 4 2 0,0 0 4 15,0 4 9-15,-3 1 4 0,3 4-2 0,0 0 3 16,0 2 3-16,0 0 1 0,0-1 1 16,6-1-1-16,3 0 1 0,-6-4 2 0,4 2 1 15,-4-7 8-15,0-1 7 0,3-2 10 0,3-4 14 16,-2 0 7-16,-1 0 6 0,-3-4-6 0,9-2-11 15,-2-8-14-15,-4 2-12 0,-3-4-7 0,12 0-6 16,-12 2-3-16,4-3-1 0,-4-1-3 0,0 5-1 16,0-3-5-16,-3 2-6 0,9 5-9 15,-9-3-22-15,0 3-25 0,-9-1-35 0,9 3-70 16,-3 0-139-16,0 3-244 0,3 1-910 0</inkml:trace>
  <inkml:trace contextRef="#ctx0" brushRef="#br0" timeOffset="130164.54">24722 14238 429 0,'0'0'186'16,"0"0"6"-16,0 0-5 0,0 0-27 0,0 0-27 15,0 0-37-15,-6 124-32 0,6-112-27 0,0 0-17 16,3-1-15-16,0-4-13 0,0 0-15 0,-3-4-17 15,3-1-17-15,-3-2-8 0,9 0-6 0,-9-2-61 16,0-3-102-16,0 0-46 0,0 1-319 0</inkml:trace>
  <inkml:trace contextRef="#ctx0" brushRef="#br0" timeOffset="130399.92">24712 14196 667 0,'0'0'412'0,"0"0"-89"0,0 0-42 15,0 0-27-15,0 0-36 0,0 0-41 0,0 0-42 16,0 0-31-16,0 0-32 0,0 0-16 16,0 0-15-16,124-10-11 0,-117 18-6 0,8 3-5 15,-6 3-5-15,-2 3-4 0,8-1-2 0,-9 0-1 16,1 5-2-16,-4-6-1 0,-3 6 2 16,0-2-1-16,0-1 0 0,0-1 1 0,0-3 2 0,-7 0-5 15,1-2-1-15,-9 0-4 0,5-3 0 16,-8 1-5-16,5-3 0 0,-8-3-3 0,8-1-10 15,-5-1-11-15,2-2-33 0,-2 0-78 0,5 0-206 16,-2 0-293-16,9-2-862 0</inkml:trace>
  <inkml:trace contextRef="#ctx0" brushRef="#br0" timeOffset="131131.54">25181 14532 306 0,'0'0'327'0,"0"0"-84"16,0 0 2-16,0 0-22 0,0 0-31 0,0 0-16 16,0 0-17-16,0 0-9 0,0 0-7 0,0 0-8 15,0 0-14-15,0 0-16 0,0 0-16 16,0 0-17-16,117-135-13 0,-98 114-14 0,-3 0-11 16,5-4-10-16,-8 4-6 0,5 1-8 0,-12 4-7 15,10-3-5-15,-10 5-5 0,-3 0-8 16,0 5-13-16,0 0-24 0,-3 2-53 0,0 4-118 15,0 1-316-15,0 0-971 0</inkml:trace>
  <inkml:trace contextRef="#ctx0" brushRef="#br0" timeOffset="131398.1">25233 14284 97 0,'0'0'166'0,"0"0"-1"15,0 0 62-15,0 0 63 0,0 0 49 16,0 0 13-16,0 0-21 0,0 0-55 0,0 0-63 16,75 127-63-16,-54-114-42 0,-2-1-36 0,-3-1-27 15,2 1-18-15,-5-3-14 0,8 0-7 0,-11-2-5 16,8 0-11-16,-9 0-21 0,7 3-44 15,-7-3-103-15,-3-3-304 0,-2 1-1053 0</inkml:trace>
  <inkml:trace contextRef="#ctx0" brushRef="#br0" timeOffset="131981.15">25658 14522 225 0,'0'0'218'0,"0"0"44"16,0 0 28-16,0 0-2 0,0 0-26 0,0 0-33 15,0 0-45-15,0 0-32 0,0 0-12 0,0 0-12 16,0 0-9-16,0 0-10 0,0 0-8 16,0 0-20-16,87-65-25 0,-78 65-24 0,-3 0-17 15,7 0-11-15,-7 7-2 0,-3-1-1 0,0 6 1 16,-3 0-1-16,0 6 0 0,-9-1-3 0,-3 5 1 15,2-1-2-15,-8 0-1 0,11 0 3 16,-5-1 0-16,-7-2 2 0,13 0 0 0,-3 1 0 16,-3 0 0-16,8-5-1 0,4 0 1 0,0-5 0 15,0 0 0-15,0-3 2 0,7-4 1 16,11 1 3-16,-8-3-2 0,11 0-3 0,1-3-9 16,-3-2-26-16,5 0-52 0,7-2-159 0,-12 2-438 15,-10 3-874-15</inkml:trace>
  <inkml:trace contextRef="#ctx0" brushRef="#br0" timeOffset="134981.44">29506 9447 94 0,'0'0'143'0,"0"0"-45"0,0 0 33 16,0 0 60-16,0 0 52 0,0 0 46 15,0 0 14-15,0 0-30 0,0 0-39 0,0 0-52 16,0 0-42-16,0 0-42 0,-6-2-34 0,9-5-21 16,3 0-9-16,13-2 2 0,-7-5 8 0,10 2-3 15,-7 1-9-15,7 0-8 0,0-3-15 16,-4 3-2-16,4-1-7 0,3 3-7 0,-3-3-6 16,-7 5-20-16,4 0-27 0,-7 2-39 0,7 1-76 15,-10-1-154-15,-6 3-215 0,10-1-878 0</inkml:trace>
  <inkml:trace contextRef="#ctx0" brushRef="#br0" timeOffset="135197.43">29639 9213 565 0,'0'0'178'0,"0"0"-4"16,0 0 24-16,0 0 6 0,0 0-6 0,0 0-12 15,0 0-24-15,0 0-25 0,0 0-32 16,-21 145-36-16,24-121-25 0,3 4-20 0,0 0-13 16,13-2-7-16,-10-1-10 0,10 2-17 0,-7-6-21 15,7 2-39-15,-7-2-62 0,13-2-113 16,-13-4-186-16,-2-8-812 0</inkml:trace>
  <inkml:trace contextRef="#ctx0" brushRef="#br0" timeOffset="135381.47">29990 9661 1057 0,'0'0'249'16,"0"0"-80"-16,0 0-12 0,0 0-45 0,0 0-46 15,0 0-40-15,0 0-36 0,0 0-29 0,0 0-24 16,0 0-45-16,0 0-86 0,0 0-156 0,0 0-722 0</inkml:trace>
  <inkml:trace contextRef="#ctx0" brushRef="#br0" timeOffset="136398.16">30111 9652 110 0,'0'0'173'16,"0"0"-26"-16,0 0 25 0,0 0 16 16,0 0 12-16,0 0-3 0,0 0-13 0,0 0-14 15,0 0-21-15,0 0-35 0,0 0-29 0,0 0-35 16,0 0-24-16,0 0-15 0,-44-14 5 0,41 26 17 16,-3 2 12-16,3 2 8 0,-3 3-5 15,-1 1-14-15,-2-2-15 0,3 3-8 0,3-3-5 16,0-1-8-16,0 1-8 0,0-6-21 0,3 2-44 15,0-6-87-15,0-1-232 0,0-2-979 0</inkml:trace>
  <inkml:trace contextRef="#ctx0" brushRef="#br0" timeOffset="136998.31">30666 9502 986 0,'0'0'307'0,"0"0"-37"0,0 0-27 15,0 0-36-15,0 0-55 0,0 0-43 0,0 0-33 16,124-108-20-16,-99 88-14 0,-4 4-19 0,-2 0-9 16,-1-1-10-16,-2 1-8 0,3 4-12 0,-7 1-18 15,3 4-35-15,-8-5-61 0,8 6-150 0,-9 2-247 16,-3-1-870-16</inkml:trace>
  <inkml:trace contextRef="#ctx0" brushRef="#br0" timeOffset="137197.1">30780 9194 422 0,'0'0'220'0,"0"0"8"16,0 0 55-16,0 0 43 0,0 0-14 15,0 0-50-15,0 0-60 0,0 0-55 0,10 136-45 16,-4-113-35-16,6-2-30 0,-5-1-18 0,-1-1-10 16,9 1-4-16,-5-1-5 0,-1-3-7 0,3 1-6 15,-6-2-21-15,1-1-36 0,2 0-68 16,0-3-150-16,-3-1-261 0,-2-3-884 0</inkml:trace>
  <inkml:trace contextRef="#ctx0" brushRef="#br0" timeOffset="137547.64">31199 9309 389 0,'0'0'210'15,"0"0"30"-15,0 0 11 0,0 0-20 0,0 0-54 16,0 0-49-16,0 0-21 0,0 0-10 0,-121 65 6 16,115-47 9-16,3-4 5 0,3 2 0 0,0 0-8 15,9-2-11-15,0 0-12 0,-2-2-15 16,11-3-9-16,-5-2-10 0,11-4-8 0,1-3-7 16,-6 0-11-16,3-1-9 0,5-6-2 0,-5-4-2 15,-3-3-7-15,-1 0-4 0,-2 0-4 0,-4 0-8 16,-6 0-3-16,1 2-3 0,-7-2-9 0,0 6-9 15,-7-1-13-15,1 0-18 0,-6-3-28 0,-1 5-46 16,-5 0-80-16,2 0-107 0,-2 2-112 16,5 3-25-16,-2 2 60 0,6 0-221 0</inkml:trace>
  <inkml:trace contextRef="#ctx0" brushRef="#br0" timeOffset="138080.64">31475 9323 564 0,'0'0'270'0,"0"0"-122"0,0 0-9 16,0 0 4-16,0 0-21 0,0 0-33 0,0 0-31 16,0 0-10-16,0 0-7 0,0 0 2 0,0 0 5 15,0 0 14-15,0 0 10 0,0 0 6 0,-28 49 2 16,28-39 3-16,-3 4-3 0,3 0-1 0,0-2-9 15,0 2-9-15,0 0-11 0,0-3-13 16,0 1-7-16,0 0-10 0,0-3-1 0,0-1-7 16,0-3-1-16,0-1-4 0,0-4 0 0,0 3 3 15,0-3 13-15,0 0 14 0,0 0 14 0,3 0 3 16,-3-3-11-16,3-4-18 0,0 0-15 0,0-3-9 16,1-2-4-16,2 1 1 0,3-3-3 15,-3 0 0-15,4 0-3 0,-1-5 0 0,3 1-1 16,1 0-1-16,-7-3 1 0,9 0-1 0,-5 3 3 15,5-3 1-15,-6 7 1 0,7 3 2 16,-4 0 1-16,-2-1 2 0,5 3-2 0,-6 2 4 16,1 2-2-16,5 1 1 0,-9 4 0 0,4 0-2 15,-1 0 0-15,-6 0-3 0,0 2 1 0,0 5 2 16,-3 0 1-16,0 0 2 0,0 4 4 16,-3 1 2-16,-6-2 0 0,-7 2-2 0,10 2-3 15,-9-2-1-15,5 2 0 0,1 0 0 0,-6-3 0 16,8 1 0-16,-2-1-2 0,3-4 2 0,-3 2-2 15,2-2 1-15,7-3 0 0,0 1 2 0,0 0 1 16,0-1-2-16,0 3 0 0,10-2 3 16,-1-1 3-16,0 3-3 0,4-2 1 0,2 0-4 15,-2-1-5-15,5 1-12 0,-2 0-24 0,2-1-49 16,1 1-129-16,-10 0-366 0,-6-3-924 0</inkml:trace>
  <inkml:trace contextRef="#ctx0" brushRef="#br0" timeOffset="138632.49">32139 9457 239 0,'0'0'376'0,"0"0"-40"0,0 0 13 0,0 0-5 16,0 0-27-16,0 0-75 0,0 0-54 0,0 0-44 15,0 0-32-15,0 0-17 0,0 0-18 0,0 0-17 16,0 0-17-16,86-83-14 0,-70 69-10 0,9-2-5 16,-10 0-4-16,7-1-4 0,-7 1-5 15,7 0-4-15,-9 4-4 0,2-1-10 0,-6 4-15 16,4 0-20-16,-7 2-32 0,-3 0-67 0,-3 0-181 15,0 5-335-15,0-1-838 0</inkml:trace>
  <inkml:trace contextRef="#ctx0" brushRef="#br0" timeOffset="138864.49">32197 9192 513 0,'0'0'232'0,"0"0"71"0,0 0 48 15,0 0-7-15,0 0-53 0,0 0-75 0,0 0-56 16,31 126-55-16,-18-105-38 0,2 0-26 16,-2-5-17-16,-4 2-11 0,3-2-9 0,4 0-8 0,-4-2-15 15,4 0-37-15,-7-2-90 0,7-3-276 16,-10-2-1069-16</inkml:trace>
  <inkml:trace contextRef="#ctx0" brushRef="#br0" timeOffset="139297.49">32529 9478 659 0,'0'0'237'0,"0"0"-17"16,0 0 11-16,0 0 10 0,0 0-32 0,0 0-37 16,0 0-42-16,0 0-31 0,0 0-25 0,0 0-22 15,0 0-21-15,0 0-13 0,0 0-8 16,0 0 0-16,68 9 3 0,-68-2 5 0,0 3 5 16,-6 0 0-16,-3 1 4 0,0 1-5 0,-4 2-1 15,4-3 0-15,0 3 1 0,-1-2 4 0,7 0 3 16,-6-3 1-16,6-3-4 0,3 1-5 15,0-3-6-15,3 1 0 0,0-3-1 0,6 1-4 16,7-3-9-16,-1 2-35 0,7-2-83 0,-3 0-333 16,-7 0-1065-16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0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1052 173 6105 0 0,'0'0'16180'0'0,"-7"-16"-15720"0"0,-22-49-71 0 0,27 62-312 0 0,0-1 1 0 0,0 1-1 0 0,-1-1 0 0 0,1 1 0 0 0,-1 0 1 0 0,1 0-1 0 0,-1 0 0 0 0,0 1 0 0 0,0-1 0 0 0,-1 0 1 0 0,1 1-1 0 0,0 0 0 0 0,-1 0 0 0 0,-6-3 0 0 0,-3-2 204 0 0,-1 1-81 0 0,0 0 0 0 0,-1 1 0 0 0,1 1-1 0 0,-1 0 1 0 0,-25-2 0 0 0,34 5-169 0 0,-14-3 16 0 0,0 2 1 0 0,-1 1-1 0 0,1 0 0 0 0,-1 1 0 0 0,1 2 1 0 0,-1 0-1 0 0,1 1 0 0 0,0 1 1 0 0,-22 7-1 0 0,16-2-54 0 0,0 2-1 0 0,1 1 1 0 0,0 1-1 0 0,1 1 1 0 0,0 1 0 0 0,-24 21-1 0 0,15-6 11 0 0,1 1-1 0 0,1 1 0 0 0,1 2 1 0 0,-34 52-1 0 0,36-47 10 0 0,3 0 0 0 0,1 2-1 0 0,2 0 1 0 0,1 2-1 0 0,3 0 1 0 0,-25 88 0 0 0,30-71 15 0 0,2 0 0 0 0,3 0 1 0 0,-1 81-1 0 0,8-107-35 0 0,2 1 0 0 0,1-1 1 0 0,1 0-1 0 0,3 0 0 0 0,13 50 0 0 0,-11-58 6 0 0,0-1-1 0 0,2 0 1 0 0,1-1-1 0 0,0 0 1 0 0,2 0-1 0 0,1-1 1 0 0,22 28-1 0 0,-14-28-3 0 0,0-1 0 0 0,2-1 0 0 0,0-1 0 0 0,1-1-1 0 0,1-1 1 0 0,0-1 0 0 0,58 26 0 0 0,-24-18-10 0 0,0-2-1 0 0,122 28 1 0 0,-119-40 14 0 0,1-2 1 0 0,0-4 0 0 0,0-2 0 0 0,0-3-1 0 0,0-2 1 0 0,-1-4 0 0 0,1-2 0 0 0,-1-3-1 0 0,0-3 1 0 0,-2-2 0 0 0,0-3 0 0 0,0-3 0 0 0,59-31-1 0 0,-97 42 8 0 0,-1 0 0 0 0,0-2 0 0 0,-1-1 0 0 0,-1 0 0 0 0,0-1 0 0 0,-1-2 0 0 0,0 0 0 0 0,-2 0 0 0 0,0-2 0 0 0,-1 0 0 0 0,-1-1 0 0 0,0-1 0 0 0,-2 0 0 0 0,0-1 0 0 0,18-46 0 0 0,-19 39-7 0 0,7-18 14 0 0,-2-1-1 0 0,17-76 0 0 0,-18 44 22 0 0,-5 27 15 0 0,7-76 0 0 0,-15 88-12 0 0,0 0 78 0 0,-3-74 1 0 0,-1 103-88 0 0,-1 1 1 0 0,0-1 0 0 0,0 0 0 0 0,-1 1 0 0 0,-1-1-1 0 0,0 1 1 0 0,0 0 0 0 0,-1 0 0 0 0,-1 1 0 0 0,-11-18-1 0 0,-14-10 1 0 0,-2 2 0 0 0,-58-51 0 0 0,69 68-26 0 0,8 6-5 0 0,-30-28-90 0 0,-2 2 1 0 0,-57-37-1 0 0,87 66 65 0 0,-1 0 0 0 0,0 2 0 0 0,0 0 0 0 0,-1 0 0 0 0,0 2 0 0 0,0 0 0 0 0,-1 1 0 0 0,1 1 0 0 0,-1 1-1 0 0,0 1 1 0 0,-20-1 0 0 0,20 3-289 0 0,0 1 0 0 0,0 1 0 0 0,0 0 0 0 0,1 2 0 0 0,-1 0 0 0 0,-31 11-1 0 0,-14 18-10512 0 0,49-24-308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0 613 1304 0 0,'0'0'21936'0'0,"3"-6"-21551"0"0,7-11-64 0 0,0 1-1 0 0,1 0 0 0 0,1 0 1 0 0,26-26-1 0 0,70-57 568 0 0,-26 25-524 0 0,125-102 2 0 0,-84 75-583 0 0,-104 83-388 0 0,5-4-781 0 0,-8 13-9907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1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7962 0 0,'0'0'14639'0'0,"-1"14"-14334"0"0,1-5-241 0 0,-1-3-17 0 0,0-1 1 0 0,1 1-1 0 0,0 0 0 0 0,0-1 1 0 0,1 1-1 0 0,-1 0 1 0 0,1-1-1 0 0,1 1 1 0 0,-1 0-1 0 0,1-1 1 0 0,0 1-1 0 0,0-1 1 0 0,0 0-1 0 0,1 0 1 0 0,4 7-1 0 0,73 106 1278 0 0,44 60-111 0 0,1-30-867 0 0,-103-126-370 0 0,1 0-1 0 0,1-1 1 0 0,0-2-1 0 0,29 18 1 0 0,-1 1-1479 0 0,-25-10-7428 0 0,-21-18-2567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2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8858 0 0,'0'0'13681'0'0,"-1"29"-12952"0"0,-8 96-152 0 0,5-92-164 0 0,-12 53 0 0 0,3-21-168 0 0,4-3-268 0 0,-3 20-205 0 0,9-27-5790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4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1393 1792 0 0,'0'0'12075'0'0,"-4"0"-11484"0"0,4 1-562 0 0,-1-1 1 0 0,1 0 0 0 0,0 0 0 0 0,-1 0-1 0 0,1 0 1 0 0,0 0 0 0 0,-1 1 0 0 0,1-1-1 0 0,0 0 1 0 0,-1 0 0 0 0,1 0-1 0 0,0 0 1 0 0,-1 0 0 0 0,1 0 0 0 0,-1 0-1 0 0,1 0 1 0 0,0-1 0 0 0,-1 1-1 0 0,1 0 1 0 0,0 0 0 0 0,-1 0 0 0 0,1 0-1 0 0,0 0 1 0 0,-1 0 0 0 0,1-1 0 0 0,0 1-1 0 0,-1 0 1 0 0,1 0 0 0 0,0-1-1 0 0,0 1 1 0 0,-1 0 0 0 0,1 0 0 0 0,0-1-1 0 0,0 1 1 0 0,-1 0 0 0 0,1-1-1 0 0,0 1 1 0 0,0 0 0 0 0,0-1 0 0 0,0 1-1 0 0,-1 0 1 0 0,1-1 0 0 0,0 1 0 0 0,0 0-1 0 0,0-1 1 0 0,0 1 0 0 0,0-1-1 0 0,0 1 1 0 0,0 0 0 0 0,0-1 0 0 0,17-23 2958 0 0,-4 7-2308 0 0,122-187 3014 0 0,-49 67-2725 0 0,368-497 501 0 0,-375 521-1398 0 0,-42 58-100 0 0,64-74-1 0 0,-79 102-104 0 0,-17 20-270 0 0,-1 1-1 0 0,2 0 0 0 0,-1 0 1 0 0,0 1-1 0 0,11-8 1 0 0,-16 12 395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5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6649 0 0,'0'0'6850'0'0,"7"33"-5079"0"0,23 106-280 0 0,-26-121-1143 0 0,1 1 0 0 0,1-1 0 0 0,0-1 0 0 0,2 1 0 0 0,0-1 0 0 0,1-1 0 0 0,21 31 0 0 0,-10-16-55 0 0,2 5-159 0 0,2-2 0 0 0,1 0 0 0 0,1-2 1 0 0,2-1-1 0 0,34 30 0 0 0,119 109-433 0 0,-149-134-1043 0 0,47 67 0 0 0,-16-6-7512 0 0,-50-71 48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43 145 4313 0 0,'0'0'13081'0'0,"6"-18"-12637"0"0,20-55-39 0 0,-25 70-345 0 0,1-1 1 0 0,-1 1-1 0 0,1-1 1 0 0,0 1-1 0 0,0-1 1 0 0,0 1-1 0 0,0 0 1 0 0,1 0-1 0 0,-1 0 1 0 0,1 0-1 0 0,0 1 1 0 0,-1-1 0 0 0,1 1-1 0 0,4-3 1 0 0,-4 4-52 0 0,-1 0 1 0 0,0 0 0 0 0,0 1 0 0 0,0-1 0 0 0,1 0-1 0 0,-1 1 1 0 0,0 0 0 0 0,0-1 0 0 0,1 1 0 0 0,-1 0 0 0 0,0 0-1 0 0,1 0 1 0 0,-1 1 0 0 0,0-1 0 0 0,0 1 0 0 0,1-1-1 0 0,2 2 1 0 0,0 0-2 0 0,-1 0-1 0 0,1 1 1 0 0,0 0-1 0 0,-1 0 1 0 0,0 0 0 0 0,0 0-1 0 0,0 0 1 0 0,0 1-1 0 0,0 0 1 0 0,-1 0-1 0 0,1 0 1 0 0,-1 0-1 0 0,0 1 1 0 0,-1-1 0 0 0,4 7-1 0 0,-3-1 38 0 0,0 0 0 0 0,0 0 1 0 0,-1 0-1 0 0,-1 0 0 0 0,1 0 0 0 0,-2 0 0 0 0,1 0 0 0 0,-2 0 0 0 0,1 0 1 0 0,-1 1-1 0 0,-3 10 0 0 0,-5 15 72 0 0,-22 59 0 0 0,24-75-97 0 0,-8 16 20 0 0,-2-1 0 0 0,-39 60 1 0 0,4-7-12 0 0,35-64-26 0 0,15-22-4 0 0,-1 0 1 0 0,1 0 0 0 0,0 1 0 0 0,0-1 0 0 0,1 1-1 0 0,-1-1 1 0 0,1 1 0 0 0,-1 0 0 0 0,1 0 0 0 0,0 0-1 0 0,0 0 1 0 0,0 0 0 0 0,-1 5 0 0 0,2 0-32 0 0,-1-7 32 0 0,1 0 0 0 0,0 0 0 0 0,0 1 0 0 0,0-1 0 0 0,0 0 0 0 0,0 1 0 0 0,0-1 0 0 0,0 0 0 0 0,0 1 0 0 0,0-1 0 0 0,1 0 0 0 0,-1 0 0 0 0,0 1 0 0 0,1-1 0 0 0,-1 0 0 0 0,1 0 0 0 0,0 0 0 0 0,-1 0 0 0 0,1 0 0 0 0,0 1 0 0 0,0-1 0 0 0,-1 0 0 0 0,1-1 0 0 0,0 1 0 0 0,0 0 0 0 0,0 0 0 0 0,0 0 0 0 0,0 0 0 0 0,1-1 0 0 0,-1 1 0 0 0,0-1 0 0 0,0 1 0 0 0,0-1 0 0 0,0 1 0 0 0,1-1 0 0 0,-1 1 0 0 0,3-1 0 0 0,121 37 955 0 0,-22-7-1922 0 0,-35-7-4286 0 0,-48-16-5155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1:17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1557 211 1928 0 0,'0'0'12588'0'0,"3"-10"-11451"0"0,-2 5-1325 0 0,1 0 611 0 0,0-1-1 0 0,0 1 0 0 0,-1 0 1 0 0,1-1-1 0 0,-1 0 0 0 0,-1 1 1 0 0,1-1-1 0 0,-1 0 0 0 0,0 1 1 0 0,0-1-1 0 0,-1 0 0 0 0,1 1 1 0 0,-4-11-1 0 0,-1 8-292 0 0,-1 1 0 0 0,0 0 0 0 0,-1 1 1 0 0,1-1-1 0 0,-1 1 0 0 0,-1 1 0 0 0,1-1 0 0 0,-1 1 0 0 0,0 1 1 0 0,0-1-1 0 0,0 1 0 0 0,-1 1 0 0 0,0-1 0 0 0,-14-2 0 0 0,-5-1-27 0 0,-1 1-1 0 0,1 1 0 0 0,-43-1 1 0 0,41 5-99 0 0,0 2 1 0 0,0 2 0 0 0,0 0-1 0 0,0 2 1 0 0,0 1 0 0 0,1 2-1 0 0,0 1 1 0 0,1 1 0 0 0,0 1-1 0 0,1 1 1 0 0,-27 17 0 0 0,-28 23-32 0 0,2 3 0 0 0,-78 72 1 0 0,72-58 62 0 0,35-24-31 0 0,1 2 0 0 0,3 3 1 0 0,-49 64-1 0 0,52-59-29 0 0,3 2 1 0 0,3 2-1 0 0,-47 94 0 0 0,76-131 18 0 0,2 1 0 0 0,-5 24 0 0 0,2-7 0 0 0,5-12 5 0 0,0-1 0 0 0,3 1 0 0 0,0 1-1 0 0,3 47 1 0 0,1-16-2 0 0,-1-41 2 0 0,0 1 0 0 0,2-1 0 0 0,0 0-1 0 0,2 0 1 0 0,0 0 0 0 0,1-1 0 0 0,0 1 0 0 0,2-2 0 0 0,0 1-1 0 0,1-1 1 0 0,14 21 0 0 0,16 16-12 0 0,89 95 0 0 0,-87-104-3 0 0,10 5-15 0 0,1-3 1 0 0,3-2-1 0 0,1-3 0 0 0,70 40 1 0 0,-79-53-16 0 0,1-2 0 0 0,81 33 1 0 0,-98-49 35 0 0,1-1 1 0 0,0-2-1 0 0,1-1 1 0 0,0-2 0 0 0,54 3-1 0 0,-37-8 2 0 0,1-2-1 0 0,-1-3 1 0 0,0-1-1 0 0,-1-3 0 0 0,0-2 1 0 0,57-20-1 0 0,-35 5-28 0 0,-1-4 0 0 0,-1-3 0 0 0,92-58 0 0 0,-139 77 29 0 0,26-14-28 0 0,-2-3 0 0 0,-1-1 0 0 0,80-77 0 0 0,-78 61 61 0 0,-17 19 34 0 0,-1-2 0 0 0,46-65 0 0 0,-56 66 19 0 0,0-1 1 0 0,-2-1 0 0 0,-2 0 0 0 0,-1-2 0 0 0,-1 0 0 0 0,-2 0-1 0 0,-1-1 1 0 0,6-44 0 0 0,-15 66-49 0 0,5-16-5 0 0,-2 1 0 0 0,-1-1-1 0 0,-2 0 1 0 0,0 0 0 0 0,-2 0 0 0 0,-1 1-1 0 0,-10-46 1 0 0,-1 16-13 0 0,-7-25-5 0 0,5 41 12 0 0,11 25-5 0 0,-2 1-1 0 0,0 0 1 0 0,-13-23-1 0 0,-17-24 53 0 0,21 35 41 0 0,-27-37 0 0 0,15 28 78 0 0,1 1 32 0 0,-52-55 0 0 0,68 81-204 0 0,-7-7 19 0 0,0 0-1 0 0,-36-25 1 0 0,46 37-64 0 0,0 1 0 0 0,-1 0 0 0 0,0 0 0 0 0,0 1-1 0 0,0 0 1 0 0,0 1 0 0 0,0-1 0 0 0,-1 1 0 0 0,1 1 0 0 0,-1 0 0 0 0,-14 0 0 0 0,9 1-188 0 0,1 1 0 0 0,-1 0 0 0 0,1 1 1 0 0,-1 0-1 0 0,1 2 0 0 0,0-1 1 0 0,-13 6-1 0 0,-10 10-2949 0 0,1 5-3570 0 0,15-7-4322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2:06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0 0 0,'0'0'9819'0'0,"1"-7"-9177"0"0,2-2-419 0 0,3-23 834 0 0,-1 26 6445 0 0,8 2-4929 0 0,18 0-3462 0 0,-23 3 1621 0 0,53-8-226 0 0,-31 7-202 0 0,57-9 1 0 0,-33 2-179 0 0,-26 5-114 0 0,-1 0 0 0 0,1 2 1 0 0,0 1-1 0 0,0 1 0 0 0,0 1 1 0 0,32 6-1 0 0,20 4-5 0 0,-63-10-27 0 0,0 0 1 0 0,-1 2-1 0 0,1 0 1 0 0,-1 1-1 0 0,24 8 1 0 0,-23-7 13 0 0,0 0 0 0 0,1-1 0 0 0,-1-1 0 0 0,20 1 0 0 0,362 16 0 0 0,-50-23-30 0 0,130-14 68 0 0,-379 22-37 0 0,-66-2 2 0 0,1-1 1 0 0,63-5 0 0 0,30-9 19 0 0,-66 7 4 0 0,81-16 1 0 0,-114 16-37 0 0,0 2 1 0 0,0 1-1 0 0,0 2 1 0 0,57 6-1 0 0,-48-3 31 0 0,0-1 1 0 0,41-4-1 0 0,-59-1-5 0 0,0-1 1 0 0,-1-1-1 0 0,22-8 1 0 0,-25 7-13 0 0,0 1 0 0 0,0 1 0 0 0,1 0 0 0 0,0 1 0 0 0,22-1 0 0 0,119-7-14 0 0,297 15 60 0 0,-219 10-41 0 0,257-14 235 0 0,-277 17-268 0 0,-201-16 41 0 0,-1 0 1 0 0,0 2-1 0 0,26 6 0 0 0,-27-5 16 0 0,1-1 0 0 0,-1 0 0 0 0,24 1 0 0 0,0-3 107 0 0,63 13 1 0 0,-45-6-107 0 0,-29-5 21 0 0,0-1 1 0 0,0-1-1 0 0,0-2 0 0 0,0-1 1 0 0,0 0-1 0 0,0-2 0 0 0,30-9 1 0 0,-4 9-21 0 0,-51 4-26 0 0,42-3-17 0 0,-33 2 13 0 0,22-11 298 0 0,-28 11-4266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0,'0'0'12392'0'0,"9"17"-11804"0"0,28 51-175 0 0,-26-50-162 0 0,0 0-1 0 0,2-1 0 0 0,18 21 1 0 0,3 3-1439 0 0,-29-31-128 0 0,0 0-3332 0 0,2-5-4876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27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0 518 0 0 0,'0'0'3094'0'0,"2"0"-5272"0"0,3-2 3692 0 0,16-7 12111 0 0,-17 7-12319 0 0,-1 1-1201 0 0,0 0-1 0 0,0-1 1 0 0,0 1-1 0 0,0 1 1 0 0,0-1-1 0 0,1 0 1 0 0,-1 1-1 0 0,0 0 1 0 0,0-1-1 0 0,6 2 1 0 0,-8-1-85 0 0,28-14 610 0 0,18 10-568 0 0,-46 4-50 0 0,0 0-4 0 0,111-3 1017 0 0,-111 3-1017 0 0,10 0 10 0 0,-3-1-8 0 0,0 0 0 0 0,0-1 0 0 0,0 0 1 0 0,-1-1-1 0 0,1 1 0 0 0,-1-1 1 0 0,0-1-1 0 0,0 1 0 0 0,8-6 0 0 0,27-16-39 0 0,-40 24 32 0 0,4-3-6 0 0,1 0 0 0 0,-1-1 0 0 0,0 1 0 0 0,-1-1 0 0 0,1 0 1 0 0,6-9-1 0 0,-10 10 9 0 0,10-9-4 0 0,-8 10-5 0 0,0 0 0 0 0,-1 0 0 0 0,0 0 0 0 0,0-1 1 0 0,0 0-1 0 0,0 1 0 0 0,0-1 0 0 0,-1 0 0 0 0,3-6 1 0 0,36-29 4 0 0,-38 37-2 0 0,1 0 1 0 0,-1 0 0 0 0,0 0 0 0 0,1 0 0 0 0,-1 0-1 0 0,0 0 1 0 0,0-1 0 0 0,-1 0 0 0 0,1 1 0 0 0,0-1-1 0 0,-1 0 1 0 0,0 0 0 0 0,0 0 0 0 0,0-1 0 0 0,3-5-1 0 0,11-9 42 0 0,-6 8-64 0 0,0-3 24 0 0,-10 12 7 0 0,22-27-37 0 0,8 11 9 0 0,12-6 17 0 0,-36 19 14 0 0,-5 3-15 0 0,0 0 1 0 0,0 0-1 0 0,1 1 0 0 0,-1-1 1 0 0,0 0-1 0 0,1 1 0 0 0,-1-1 0 0 0,0 1 1 0 0,1-1-1 0 0,-1 1 0 0 0,1 0 1 0 0,-1 0-1 0 0,1-1 0 0 0,-1 1 1 0 0,4 1-1 0 0,46-28-16 0 0,-16 2 55 0 0,-23 21-33 0 0,-7 2 0 0 0,1 0-1 0 0,-1 1 1 0 0,0-1-1 0 0,1 1 0 0 0,-1 0 1 0 0,10 0-1 0 0,-5-2 41 0 0,-9 2-38 0 0,1 0 0 0 0,-1 0 0 0 0,1 0-1 0 0,-1 0 1 0 0,1 1 0 0 0,0-1 0 0 0,-1 0-1 0 0,1 1 1 0 0,0 0 0 0 0,0-1 0 0 0,-1 1-1 0 0,1 0 1 0 0,0 0 0 0 0,0 0 0 0 0,-1 0 0 0 0,4 1-1 0 0,56-15 162 0 0,-53 14-151 0 0,0 0 0 0 0,0-1 0 0 0,-1 0-1 0 0,1 0 1 0 0,-1-1 0 0 0,1 0 0 0 0,-1 0 0 0 0,1 0 0 0 0,11-7 0 0 0,14 5-35 0 0,-28 4 24 0 0,-1 0 0 0 0,0 1 0 0 0,1 0 0 0 0,-1 0 0 0 0,0 0 0 0 0,0 1 0 0 0,6 2 0 0 0,16 3 27 0 0,2 1 559 0 0,-21-5-2488 0 0,0 0-3326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3:05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5775 0 0 0,'0'0'2654'0'0,"3"-1"-2058"0"0,8-5 29 0 0,0 0-1 0 0,-1-1 1 0 0,0 0 0 0 0,0-1 0 0 0,-1 0-1 0 0,0 0 1 0 0,0-1 0 0 0,-1 0-1 0 0,12-17 1 0 0,11-10-84 0 0,247-281 973 0 0,-235 267-1429 0 0,120-125 311 0 0,-65 65-180 0 0,37-39-33 0 0,52-54 18 0 0,-7 6 35 0 0,-45 42 202 0 0,5-8 8 0 0,-34 35-225 0 0,14-1-64 0 0,90-104-114 0 0,-146 164-9 0 0,-40 44-14 0 0,27-33 0 0 0,81-102 233 0 0,20-26 365 0 0,-39 41-360 0 0,86-82-337 0 0,-37 51-14 0 0,122-114 70 0 0,-233 241 47 0 0,216-220-29 0 0,-178 176-36 0 0,77-89 20 0 0,-127 137 32 0 0,15-21 9 0 0,-29 34-19 0 0,1 1 0 0 0,54-51 0 0 0,-41 44 21 0 0,76-75 54 0 0,204-213-16 0 0,-187 168-154 0 0,-114 137 39 0 0,0 2 1 0 0,1 0-1 0 0,22-16 1 0 0,-18 16-54 0 0,-2 0 0 0 0,21-25 0 0 0,-27 28 38 0 0,1 1-1 0 0,32-25 1 0 0,14-13-150 0 0,-20 13-26 0 0,-16 16-16 0 0,45-54 1 0 0,-51 59 226 0 0,-18 17 36 0 0,1 0 0 0 0,-1 1 0 0 0,0-1 0 0 0,0 0 0 0 0,0 0 0 0 0,0 0 0 0 0,-1 0 0 0 0,1-1 0 0 0,-1 1 0 0 0,1 0 0 0 0,-1-1 0 0 0,0 1 0 0 0,1-1 0 0 0,0-3 0 0 0,0 1 7 0 0,0 1-1 0 0,0 0 1 0 0,0 0-1 0 0,1 0 1 0 0,0 0 0 0 0,0 0-1 0 0,0 0 1 0 0,6-5 0 0 0,12-15-20 0 0,63-72 100 0 0,4 14 447 0 0,-53 36 680 0 0,-29 40-1393 0 0,6-6 422 0 0,-9 2-7228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2:44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87 1416 0 0,'0'0'14742'0'0,"-3"-3"-14336"0"0,0 0-164 0 0,3 3-153 0 0,-1-1 0 0 0,0 1 1 0 0,0-1-1 0 0,1 1 0 0 0,-1-1 0 0 0,0 0 0 0 0,1 1 0 0 0,-1-1 0 0 0,1 0 0 0 0,-1 0 1 0 0,1 0-1 0 0,-1 1 0 0 0,1-1 0 0 0,0 0 0 0 0,-1 0 0 0 0,1 0 0 0 0,0 0 0 0 0,0 0 1 0 0,-1 0-1 0 0,1 1 0 0 0,0-1 0 0 0,0-1 0 0 0,-20-9 3364 0 0,21 11-3417 0 0,-1 0 1 0 0,1 0-1 0 0,-1 0 1 0 0,0 0 0 0 0,1-1-1 0 0,-1 1 1 0 0,0 0-1 0 0,1 0 1 0 0,-1 0-1 0 0,0 0 1 0 0,1 0 0 0 0,-1-1-1 0 0,0 1 1 0 0,0 0-1 0 0,1 0 1 0 0,-1 0-1 0 0,0-1 1 0 0,1 1 0 0 0,-1 0-1 0 0,0 0 1 0 0,0-1-1 0 0,0 1 1 0 0,1 0-1 0 0,-1-1 1 0 0,0 1 0 0 0,0 0-1 0 0,0-1 1 0 0,0 1-1 0 0,0 0 1 0 0,1-1-1 0 0,-1 1 1 0 0,0 0 0 0 0,0-1-1 0 0,0 1 1 0 0,0 0-1 0 0,0-1 1 0 0,0 1-1 0 0,0-1 1 0 0,0 1 0 0 0,0 0-1 0 0,-1-1 1 0 0,1 1-1 0 0,0 0 1 0 0,0-1-1 0 0,0 1 1 0 0,0 0 0 0 0,0-1-1 0 0,-1 1 1 0 0,1 0-1 0 0,0-1 1 0 0,0 1-1 0 0,0 0 1 0 0,-1 0 0 0 0,1-1-1 0 0,0 1 1 0 0,0 0-1 0 0,-1 0 1 0 0,1 0-1 0 0,-1-1 1 0 0,38 0 335 0 0,-33 1-351 0 0,348-10 991 0 0,-345 10-1005 0 0,0 0 1 0 0,1 0-1 0 0,-1-1 0 0 0,0 0 0 0 0,0 0 0 0 0,1-1 0 0 0,9-3 1 0 0,-11 0-671 0 0,10-3-166 0 0,-1 7-8957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2:48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1688 0 0,'0'0'14716'0'0,"0"25"-14274"0"0,-14 347 4326 0 0,-3 198-2023 0 0,17-502-2381 0 0,0-52-287 0 0,1-1 1 0 0,1 1 0 0 0,0-1 0 0 0,7 23 0 0 0,-7-33-44 0 0,-2-4-28 0 0,0 0-1 0 0,0 0 1 0 0,1 0-1 0 0,-1 0 1 0 0,0 0 0 0 0,1 0-1 0 0,-1 0 1 0 0,1 0 0 0 0,0 0-1 0 0,-1 0 1 0 0,1 0-1 0 0,0 0 1 0 0,-1-1 0 0 0,1 1-1 0 0,0 0 1 0 0,0 0 0 0 0,0-1-1 0 0,0 1 1 0 0,-1 0-1 0 0,3 0 1 0 0,-2-1 709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3:59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0,'0'0'600'0'0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0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0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63 0 0 0,'-29'-63'13010'0'0,"39"69"-7533"0"0,22 18-5849 0 0,-5-4 482 0 0,-19-16-34 0 0,0 2-1 0 0,-1-1 0 0 0,1 1 0 0 0,-1 0 1 0 0,-1 1-1 0 0,7 7 0 0 0,28 24 458 0 0,-37-35-508 0 0,1 1-1 0 0,-1 0 0 0 0,0 0 1 0 0,0 0-1 0 0,-1 1 0 0 0,5 5 1 0 0,-5-6-19 0 0,0 1 1 0 0,0-1 0 0 0,1 0 0 0 0,-1 0-1 0 0,1 0 1 0 0,0-1 0 0 0,0 1-1 0 0,7 3 1 0 0,0 1 19 0 0,0 0 1 0 0,-1 0-1 0 0,13 13 0 0 0,-3-2 57 0 0,1 0 9 0 0,46 36 68 0 0,-66-54-155 0 0,40 25 133 0 0,-2 1-1 0 0,-1 2 1 0 0,66 66-1 0 0,-63-44-93 0 0,4 2-4 0 0,9 2 27 0 0,61 62 41 0 0,-61-66-94 0 0,-35-34-10 0 0,-1 1 0 0 0,24 28 0 0 0,-27-30-3 0 0,-12-14-1 0 0,-1 0-1 0 0,0 0 1 0 0,0 1 0 0 0,0-1 0 0 0,0 0-1 0 0,0 1 1 0 0,0-1 0 0 0,-1 1-1 0 0,1-1 1 0 0,1 5 0 0 0,-2-5-1 0 0,1 1-1 0 0,-1 0 1 0 0,1-1 0 0 0,0 1 0 0 0,0-1 0 0 0,0 0-1 0 0,0 1 1 0 0,0-1 0 0 0,0 0 0 0 0,4 2 0 0 0,17 19-8 0 0,29 21 19 0 0,-25-21 13 0 0,33 37 0 0 0,-19-22-21 0 0,-32-29 1 0 0,-1-1 0 0 0,1 0 1 0 0,1 0-1 0 0,0-1 1 0 0,15 9-1 0 0,-4-3-1 0 0,80 35 0 0 0,-95-45-6 0 0,16 8-7 0 0,-1 0 1 0 0,0 2 0 0 0,31 22-1 0 0,78 76 21 0 0,-79-53 8 0 0,-20-20-4 0 0,15 14-5 0 0,80 53-73 0 0,-66-46 44 0 0,-49-46 14 0 0,0-1 1 0 0,1 0-1 0 0,0-1 0 0 0,1 0 0 0 0,17 10 0 0 0,15 8 2 0 0,-31-20 5 0 0,-1 0-1 0 0,1-1 0 0 0,0-1 0 0 0,21 8 1 0 0,109 47 15 0 0,-130-55-15 0 0,-1 0 0 0 0,0 1 0 0 0,-1 1-1 0 0,0 0 1 0 0,0 0 0 0 0,-1 1 0 0 0,0 1 0 0 0,-1 0 0 0 0,0 0 0 0 0,11 18 0 0 0,42 43-1 0 0,0-12-16 0 0,-18-15 26 0 0,55 40 0 0 0,75 61 66 0 0,-136-112-75 0 0,-9-7 2 0 0,47 32 0 0 0,-61-47 2 0 0,0 1-1 0 0,24 27 1 0 0,17 13 4 0 0,66 56 10 0 0,-55-46-12 0 0,-21-18 15 0 0,-31-27-17 0 0,2-2 1 0 0,31 23 0 0 0,104 88 106 0 0,16-9-24 0 0,34 34 63 0 0,-85-60-75 0 0,-57-41-11 0 0,18 13-19 0 0,-17-13-25 0 0,-46-37-7 0 0,0-1 0 0 0,28 19 1 0 0,24 16-16 0 0,-53-36 21 0 0,1-1 0 0 0,24 15-1 0 0,92 50 155 0 0,-89-55-105 0 0,180 82 88 0 0,-118-44-54 0 0,-11 6 25 0 0,97 50-41 0 0,-159-94-49 0 0,-1 2-1 0 0,37 36 1 0 0,-29-14 31 0 0,8-1-50 0 0,10-1-9 0 0,-40-29 8 0 0,2 0 0 0 0,35 20 0 0 0,-35-25-29 0 0,-1 1 1 0 0,1 1-1 0 0,29 24 0 0 0,23 6 29 0 0,-10 22 12 0 0,-40-40-4 0 0,38 32-1 0 0,-16-19 2 0 0,48 35 30 0 0,-60-43-55 0 0,-26-23-1 0 0,-1 0 1 0 0,1-1-1 0 0,0 0 0 0 0,0 0 0 0 0,0 0 0 0 0,1 0 0 0 0,9 4 0 0 0,21 18 37 0 0,-18-11-36 0 0,18 7 39 0 0,-24-15-33 0 0,0 0 0 0 0,0 1 0 0 0,-1 1 0 0 0,13 10 0 0 0,-20-15-2 0 0,0 1-1 0 0,0-1 1 0 0,0 1-1 0 0,0 0 1 0 0,-1-1-1 0 0,1 2 1 0 0,-1-1-1 0 0,-1 0 1 0 0,1 1-1 0 0,-1-1 1 0 0,0 1-1 0 0,0 0 1 0 0,0-1-1 0 0,0 9 1 0 0,1 32-6916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04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18 0 0 0,'0'0'10625'0'0,"-7"-4"-9279"0"0,-21-10-146 0 0,66 33-774 0 0,0-2 0 0 0,1-1-1 0 0,1-3 1 0 0,1 0 0 0 0,0-3 0 0 0,0-2 0 0 0,0-1 0 0 0,68 2 0 0 0,419 4 1731 0 0,-168 9-1666 0 0,-1 1-121 0 0,-294-23-319 0 0,44 1 199 0 0,190-23-1 0 0,103-30-89 0 0,-11 45-131 0 0,-4 0 92 0 0,-327 3-82 0 0,573-29 354 0 0,-505 33-404 0 0,25 2 375 0 0,186-22 0 0 0,-268 14-47 0 0,123 6 0 0 0,-80 3-153 0 0,-88-7 32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1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38 0 0 0,'0'0'8142'0'0,"-1"-5"-7550"0"0,-4-27 4565 0 0,1 38-5129 0 0,3 73 1506 0 0,-18 135-1 0 0,16-183-1339 0 0,-4 11 59 0 0,5-28-171 0 0,-1-1-1 0 0,2 1 1 0 0,0 0 0 0 0,1 18-1 0 0,0-23-32 0 0,0 5 29 0 0,0-4-49 0 0,-1 0 1 0 0,1-1-1 0 0,1 1 0 0 0,0 0 1 0 0,0-1-1 0 0,1 1 0 0 0,1-1 1 0 0,4 15-1 0 0,-4-13 26 0 0,0 0 0 0 0,-1 1-1 0 0,-1-1 1 0 0,0 1 0 0 0,0 0 0 0 0,-1-1 0 0 0,-1 1 0 0 0,-3 20-1 0 0,-7 4 218 0 0,8-30-256 0 0,1-1 1 0 0,0 1 0 0 0,0 0 0 0 0,0 0 0 0 0,1 0 0 0 0,-1 13 0 0 0,-4 24 1 0 0,5-38-17 0 0,0 1-1 0 0,-1-1 1 0 0,2 1-1 0 0,-1-1 1 0 0,1 1-1 0 0,0 0 1 0 0,0-1-1 0 0,0 1 1 0 0,1 0-1 0 0,0-1 1 0 0,0 1 0 0 0,2 5-1 0 0,7 41 17 0 0,-5-22-10 0 0,4 29 16 0 0,-7-49-23 0 0,0 0 0 0 0,-1 0 0 0 0,0 1 1 0 0,-1-1-1 0 0,0 0 0 0 0,-2 18 0 0 0,0 7 0 0 0,5 15-1 0 0,-1-39 1 0 0,-1 1 0 0 0,0-1 0 0 0,-1 0 0 0 0,-1 1 0 0 0,1-1 0 0 0,-5 19 0 0 0,1 6 1 0 0,5-32-2 0 0,-1 0 0 0 0,0 0 0 0 0,-1-1 1 0 0,1 1-1 0 0,-1 0 0 0 0,1-1 0 0 0,-1 1 1 0 0,0-1-1 0 0,-2 5 0 0 0,2-3 2 0 0,-1 0-1 0 0,1 0 1 0 0,0 1 0 0 0,1-1-1 0 0,-1 0 1 0 0,1 1-1 0 0,0-1 1 0 0,1 11 0 0 0,-2 29 10 0 0,-14 104 1 0 0,13-140-57 0 0,1 1 0 0 0,0 0 0 0 0,1 0 0 0 0,2 16-1 0 0,-1 2-28 0 0,19 23 2 0 0,-12-33 114 0 0,0 1-1 0 0,8 28 0 0 0,-12-27-22 0 0,-1 0 0 0 0,-1 0 0 0 0,-1 0-1 0 0,-1 0 1 0 0,-3 27 0 0 0,1 13 72 0 0,2-50-79 0 0,-1 11 2 0 0,2-1 1 0 0,0 1-1 0 0,7 34 1 0 0,-1-27 78 0 0,-2 0 0 0 0,0 0 1 0 0,-2 0-1 0 0,-1 29 1 0 0,-13 85 274 0 0,17 23 828 0 0,-6-164-1232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21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2449 177 0 0 0,'0'0'1872'0'0,"5"-4"-1857"0"0,0 0-5 0 0,0 0 0 0 0,1 0 1 0 0,0 1-1 0 0,-1 0 0 0 0,1 0 0 0 0,0 1 0 0 0,7-2 0 0 0,-12 3 275 0 0,0 1 1 0 0,0-1-1 0 0,1 0 0 0 0,-1 1 0 0 0,0-1 0 0 0,0 0 0 0 0,0 0 0 0 0,0 0 0 0 0,0 0 0 0 0,0 0 0 0 0,0 0 0 0 0,0 0 0 0 0,0 0 0 0 0,0 0 0 0 0,-1 0 0 0 0,1 0 0 0 0,0-1 1 0 0,-1 1-1 0 0,1 0 0 0 0,-1-1 0 0 0,1 1 0 0 0,-1 0 0 0 0,0-1 0 0 0,0 1 0 0 0,1 0 0 0 0,-1-1 0 0 0,0 1 0 0 0,0 0 0 0 0,0-1 0 0 0,-1 1 0 0 0,1-1 0 0 0,0 1 0 0 0,0 0 1 0 0,-1-1-1 0 0,1 1 0 0 0,-1 0 0 0 0,1-1 0 0 0,-1 1 0 0 0,0 0 0 0 0,0-1 0 0 0,-16-27 4284 0 0,-1 10-4181 0 0,5 12-311 0 0,1 0 1 0 0,-2 1-1 0 0,1 1 0 0 0,0 0 0 0 0,-1 1 0 0 0,0 0 0 0 0,0 1 1 0 0,-28-3-1 0 0,-124 3-178 0 0,103 4 155 0 0,2 1-51 0 0,1 3-1 0 0,-114 24 1 0 0,-113 47 73 0 0,278-73-73 0 0,-185 66 11 0 0,19-5-29 0 0,99-34-17 0 0,1 2 0 0 0,1 4 0 0 0,-102 68 0 0 0,85-45 87 0 0,2 4 0 0 0,4 4 0 0 0,2 3 0 0 0,-82 91-1 0 0,144-137 24 0 0,0 1-1 0 0,1 0 1 0 0,1 2-1 0 0,2 0 0 0 0,-27 56 1 0 0,28-49 20 0 0,10-23-58 0 0,1-1-1 0 0,0 1 1 0 0,-4 19 0 0 0,-12 33 169 0 0,16-50-167 0 0,1 0 1 0 0,-1 1-1 0 0,2-1 0 0 0,0 1 1 0 0,1 0-1 0 0,-1 15 0 0 0,1 42 34 0 0,0-44-48 0 0,2 0 0 0 0,0 0-1 0 0,2 0 1 0 0,1 1 0 0 0,1-1-1 0 0,11 39 1 0 0,1-8 12 0 0,-12-41-23 0 0,0-1 0 0 0,2 1 1 0 0,10 24-1 0 0,52 93 114 0 0,-52-108-78 0 0,2 0-1 0 0,0-1 1 0 0,2-1 0 0 0,1-1 0 0 0,1-1-1 0 0,0-1 1 0 0,2 0 0 0 0,47 30 0 0 0,106 59-9 0 0,-110-75-98 0 0,1-3 1 0 0,2-4-1 0 0,1-2 1 0 0,1-4-1 0 0,1-3 0 0 0,149 20 1 0 0,-174-32 11 0 0,0-2 0 0 0,1-2 0 0 0,0-2-1 0 0,0-3 1 0 0,-1-1 0 0 0,95-19 0 0 0,181-81 21 0 0,-129 39 29 0 0,-87 25-10 0 0,-2-4 1 0 0,191-109 0 0 0,-241 114 70 0 0,-2-1 1 0 0,-1-3-1 0 0,-3-3 1 0 0,61-67 0 0 0,-21 22 77 0 0,-3-17 13 0 0,-32 42 22 0 0,52-80 1 0 0,-74 90-111 0 0,-1 0 1 0 0,-3-2-1 0 0,28-80 0 0 0,-45 103 10 0 0,17-72 0 0 0,-26 91-61 0 0,-1-1-1 0 0,0 1 0 0 0,-1-1 1 0 0,-1 1-1 0 0,-1-1 0 0 0,0 1 1 0 0,-5-24-1 0 0,2 25-18 0 0,0 1 0 0 0,-1 0-1 0 0,-1 0 1 0 0,0 0 0 0 0,-1 1 0 0 0,-9-13-1 0 0,-54-67-67 0 0,64 85 58 0 0,-13-14-19 0 0,-2 1 1 0 0,-43-34 0 0 0,-15-14 16 0 0,62 55 7 0 0,1 0 0 0 0,-2 0-1 0 0,0 2 1 0 0,-1 0-1 0 0,0 1 1 0 0,0 1 0 0 0,-1 1-1 0 0,-39-11 1 0 0,35 13 35 0 0,-15-2-13 0 0,0-3 0 0 0,1-1 0 0 0,1-2 1 0 0,-36-18-1 0 0,60 26-28 0 0,0 0 0 0 0,0 1 0 0 0,0 1 1 0 0,-1 0-1 0 0,1 1 0 0 0,-1 0 0 0 0,0 1 0 0 0,-19 0 0 0 0,4 2-452 0 0,1 1-1 0 0,0 2 1 0 0,-33 6-1 0 0,33-6-1456 0 0,8-1-3912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18 714 2401 0 0,'0'0'15119'0'0,"-18"3"-10816"0"0,25-8-3997 0 0,-1 0 0 0 0,0-1 0 0 0,0 0 0 0 0,0 0-1 0 0,-1 0 1 0 0,0-1 0 0 0,7-11 0 0 0,0 3 1 0 0,409-488 1603 0 0,-361 434-1901 0 0,-55 63-86 0 0,5-7-474 0 0,0 2 0 0 0,1-1 1 0 0,23-17-1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9058 0 0,'0'0'8674'0'0,"-7"89"-8530"0"0,7-75-80 0 0,0 0-40 0 0,0 3-120 0 0,-3 1-392 0 0,3-5-1705 0 0,0-2-8865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4:2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97 0 0 0,'0'0'6735'0'0,"0"-2"-8893"0"0,0-4 3521 0 0,0-22 11620 0 0,-1 22-11495 0 0,-11-27-1467 0 0,3 12-416 0 0,5 52 188 0 0,3 81 358 0 0,-1-22 1 0 0,16 153 1 0 0,-7-167-10 0 0,-7 143-1 0 0,-2-97-117 0 0,7 264 85 0 0,-5-347-84 0 0,-3 0 0 0 0,-1 0 0 0 0,-2 0 0 0 0,-15 57 0 0 0,16-73 6 0 0,2-1-1 0 0,0 2 0 0 0,1-1 1 0 0,2 0-1 0 0,3 38 0 0 0,0 6-17 0 0,-3-17 188 0 0,-2 0-1 0 0,-16 97 1 0 0,15-124-164 0 0,1-1-1 0 0,1 0 1 0 0,4 41-1 0 0,-1-6 7 0 0,-2-52-36 0 0,0 0 0 0 0,-1 0 0 0 0,1-1-1 0 0,-1 1 1 0 0,-1 0 0 0 0,1 0 0 0 0,0-1 0 0 0,-1 1 0 0 0,0 0 0 0 0,-3 4 0 0 0,-5 14 6 0 0,9-8-325 0 0,12-17 347 0 0,4-8-1728 0 0,-5 0-3800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00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1364 156 0 0 0,'0'0'14071'0'0,"2"-5"-13031"0"0,7-32 1660 0 0,-9 35-2586 0 0,1 0 0 0 0,-1 0 0 0 0,0 0 0 0 0,0 0 0 0 0,0 1 0 0 0,0-1 0 0 0,0 0-1 0 0,0 0 1 0 0,0 0 0 0 0,-1 1 0 0 0,1-1 0 0 0,-1 0 0 0 0,1 0 0 0 0,-1 1 0 0 0,0-1 0 0 0,0 0 0 0 0,1 1-1 0 0,-1-1 1 0 0,0 1 0 0 0,-1-1 0 0 0,1 1 0 0 0,-2-3 0 0 0,-15-8 292 0 0,10 6-311 0 0,0 0 0 0 0,-1 1 0 0 0,0 0 0 0 0,0 0 0 0 0,0 1 0 0 0,-14-4 0 0 0,-3 1 26 0 0,0 2 0 0 0,0 2 0 0 0,0 0 1 0 0,0 1-1 0 0,0 2 0 0 0,-1 1 0 0 0,1 1 0 0 0,0 1 0 0 0,-44 11 1 0 0,7 3 40 0 0,0 4 1 0 0,-101 48-1 0 0,133-55-137 0 0,0 1 1 0 0,1 2-1 0 0,1 1 0 0 0,0 2 1 0 0,1 0-1 0 0,2 2 0 0 0,0 1 1 0 0,1 1-1 0 0,-22 28 0 0 0,4 1 6 0 0,10-15 1 0 0,2 1-1 0 0,2 2 1 0 0,1 0 0 0 0,-30 65 0 0 0,40-69-25 0 0,-15 45 67 0 0,-13 53 146 0 0,29-78-76 0 0,12-41-85 0 0,0 1 1 0 0,-4 27 0 0 0,8-40-53 0 0,-16 224 439 0 0,17-203-407 0 0,1 1 1 0 0,2 0-1 0 0,0-1 1 0 0,1 0-1 0 0,2 0 1 0 0,15 44-1 0 0,6-4-24 0 0,2-2 0 0 0,2-1-1 0 0,4-2 1 0 0,2-1 0 0 0,53 64-1 0 0,-52-79-5 0 0,2-2 0 0 0,1-1 0 0 0,2-3 0 0 0,2-1 0 0 0,2-2 0 0 0,86 49 0 0 0,-72-54-20 0 0,0-2 0 0 0,1-3 0 0 0,2-2 0 0 0,0-4 0 0 0,2-2 0 0 0,0-3 0 0 0,0-3-1 0 0,1-3 1 0 0,102 0 0 0 0,-116-9-28 0 0,1-2-1 0 0,-1-2 0 0 0,0-3 1 0 0,-1-2-1 0 0,72-24 0 0 0,-85 21-3 0 0,-1-3 0 0 0,-1-1 0 0 0,0-1 0 0 0,-1-2 0 0 0,-2-2 0 0 0,0-1 0 0 0,47-42 0 0 0,-10 1 19 0 0,-3-4 1 0 0,114-145 0 0 0,-177 205 27 0 0,92-139 123 0 0,-87 128-109 0 0,0 0 1 0 0,-2 0 0 0 0,0-1-1 0 0,-1 0 1 0 0,-1-1 0 0 0,4-25 0 0 0,9-34 7 0 0,-13 60-8 0 0,-1 0-1 0 0,-1-1 0 0 0,0 1 1 0 0,0-26-1 0 0,-2-45 42 0 0,1 45 13 0 0,-7-86 0 0 0,0 93-26 0 0,3 26-14 0 0,0 0 0 0 0,0 0-1 0 0,-2 0 1 0 0,1 0-1 0 0,-2 1 1 0 0,1-1-1 0 0,-2 1 1 0 0,-9-19-1 0 0,-5-16 48 0 0,17 39-60 0 0,-1 0 1 0 0,0 0 0 0 0,-1 0 0 0 0,0 1 0 0 0,-6-11 0 0 0,-38-69 150 0 0,3 19-106 0 0,-1 6-85 0 0,-44-45 32 0 0,77 87-60 0 0,12 17 47 0 0,0 1-1 0 0,0 0 0 0 0,-1-1 0 0 0,1 1 1 0 0,-1 0-1 0 0,1 0 0 0 0,-1 0 1 0 0,0 0-1 0 0,0 0 0 0 0,0 1 0 0 0,0-1 1 0 0,-3-2-1 0 0,-4-2 11 0 0,0 0 1 0 0,1-1-1 0 0,0 0 1 0 0,-11-11-1 0 0,-24-21 22 0 0,21 17-9 0 0,20 20-22 0 0,0-1 1 0 0,0 1 0 0 0,-1-1 0 0 0,1 1-1 0 0,0 0 1 0 0,-1 0 0 0 0,0 0 0 0 0,-4-3-1 0 0,-33-19-1 0 0,31 18 1 0 0,1 0-1 0 0,-1 1 1 0 0,-1 0 0 0 0,-11-4-1 0 0,14 6-1 0 0,1 0 0 0 0,-1 0 1 0 0,1-1-1 0 0,0 0 0 0 0,-10-8 0 0 0,-25-13-13 0 0,-51-27 0 0 0,50 29 34 0 0,29 15-34 0 0,-1 0-1 0 0,0 1 0 0 0,-30-9 1 0 0,25 9-78 0 0,0 2 1 0 0,-1 0-1 0 0,0 1 1 0 0,0 1-1 0 0,0 1 0 0 0,0 0 1 0 0,0 2-1 0 0,0 0 1 0 0,0 1-1 0 0,0 2 0 0 0,-32 6 1 0 0,1 7-393 0 0,-10 1-1482 0 0,22-9-5335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0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40 24 0 0,'0'0'16309'0'0,"-3"-4"-15504"0"0,1-1-567 0 0,2 3-158 0 0,-1 1 1 0 0,0-1-1 0 0,0 0 1 0 0,1 1-1 0 0,-1-1 0 0 0,0 1 1 0 0,0-1-1 0 0,-1 1 1 0 0,1-1-1 0 0,0 1 0 0 0,0 0 1 0 0,-3-2-1 0 0,3 2 419 0 0,1 1-456 0 0,0-1-1 0 0,0 1 1 0 0,0 0 0 0 0,0-1 0 0 0,-1 1-1 0 0,1-1 1 0 0,0 1 0 0 0,0-1-1 0 0,-1 1 1 0 0,1 0 0 0 0,0-1-1 0 0,0 1 1 0 0,-1 0 0 0 0,1-1 0 0 0,0 1-1 0 0,-1 0 1 0 0,1-1 0 0 0,-1 1-1 0 0,1 0 1 0 0,0 0 0 0 0,-1-1-1 0 0,1 1 1 0 0,-1 0 0 0 0,1 0-1 0 0,-1 0 1 0 0,1 0 0 0 0,-1-1 0 0 0,1 1-1 0 0,0 0 1 0 0,-1 0 0 0 0,1 0-1 0 0,-1 0 1 0 0,1 0 0 0 0,-1 0-1 0 0,1 0 1 0 0,-1 1 0 0 0,1-1 0 0 0,-1 0-1 0 0,1 0 1 0 0,-1 0 0 0 0,1 0-1 0 0,0 0 1 0 0,-2 1 0 0 0,1-1 54 0 0,0 1 0 0 0,-1-1 0 0 0,1 1 0 0 0,0-1 0 0 0,0 1 0 0 0,0-1 0 0 0,-1 1 0 0 0,1 0 0 0 0,0 0 0 0 0,0-1 0 0 0,0 1 0 0 0,0 0 0 0 0,0 0 0 0 0,0 0 0 0 0,0 0-1 0 0,-1 2 1 0 0,-2 13-32 0 0,1 0 0 0 0,0 0 0 0 0,1 1 0 0 0,1-1 0 0 0,0 1 0 0 0,2 18 0 0 0,-2 35 149 0 0,-5 11 45 0 0,-18 132 107 0 0,19-176-259 0 0,1 0 0 0 0,1 44 0 0 0,3-42 80 0 0,-10 71 0 0 0,0-31-15 0 0,3 1 0 0 0,6 136 1 0 0,3-94-73 0 0,9 154-16 0 0,-8-148 3 0 0,1-62-35 0 0,-11 120-1 0 0,1-30 12 0 0,6-137-68 0 0,0 103 36 0 0,6-78 157 0 0,-6-43 528 0 0,-7-35-3376 0 0,4 27-2208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11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2921 0 0,'0'0'12366'0'0,"-9"4"-3413"0"0,20-3-8911 0 0,0 0 1 0 0,0 1-1 0 0,0 1 1 0 0,21 6-1 0 0,-19-4 17 0 0,0-1 0 0 0,0-1-1 0 0,19 3 1 0 0,237 1 925 0 0,-264-7-971 0 0,0 1-1 0 0,0 0 1 0 0,0 0 0 0 0,-1 0 0 0 0,1 0 0 0 0,0 1-1 0 0,5 2 1 0 0,14 2 181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1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73 568 0 0,'0'0'12373'0'0,"0"-9"-11611"0"0,-5-54 6467 0 0,5 88-7298 0 0,11 117 952 0 0,-1 201 355 0 0,-12-264-1040 0 0,0-37 14 0 0,2-1 0 0 0,6 49 0 0 0,-4-58-88 0 0,-2 0 1 0 0,0 0-1 0 0,-2 0 0 0 0,-7 33 0 0 0,1-2 82 0 0,2 55 266 0 0,6-117-440 0 0,0-1-1 0 0,0 1 0 0 0,1-1 1 0 0,-1 1-1 0 0,0-1 0 0 0,0 1 1 0 0,0-1-1 0 0,0 1 0 0 0,1-1 0 0 0,-1 1 1 0 0,0-1-1 0 0,0 1 0 0 0,1-1 1 0 0,-1 1-1 0 0,0-1 0 0 0,1 1 1 0 0,-1-1-1 0 0,1 0 0 0 0,-1 1 1 0 0,0-1-1 0 0,1 0 0 0 0,-1 1 1 0 0,1-1-1 0 0,-1 0 0 0 0,1 0 0 0 0,-1 0 1 0 0,1 1-1 0 0,-1-1 0 0 0,2 0 1 0 0,-2 0-31 0 0,0 0-1 0 0,0 0 1 0 0,1 0 0 0 0,-1 0 0 0 0,0 0 0 0 0,0 0-1 0 0,1 0 1 0 0,-1 0 0 0 0,0 0 0 0 0,0-1 0 0 0,1 1-1 0 0,-1 0 1 0 0,0 0 0 0 0,0 0 0 0 0,0 0 0 0 0,1 0-1 0 0,-1-1 1 0 0,0 1 0 0 0,0 0 0 0 0,0 0 0 0 0,0 0 0 0 0,1-1-1 0 0,-1 1 1 0 0,0 0 0 0 0,0 0 0 0 0,0-1 0 0 0,0 1-1 0 0,0 0 1 0 0,0 0 0 0 0,0 0 0 0 0,0-1 0 0 0,0 1-1 0 0,0 0 1 0 0,0 0 0 0 0,0-1 0 0 0,0 1 0 0 0,0 0-1 0 0,0 0 1 0 0,0-1 0 0 0,0 1 0 0 0,0 0 0 0 0,0 0-1 0 0,0-1 1 0 0,0 1 0 0 0,0 0 0 0 0,0 0 0 0 0,0-1 0 0 0,-1 1-1 0 0,1 0 1 0 0,0 0 0 0 0,0 0 0 0 0,0-1 0 0 0,0 1-1 0 0,-1 0 1 0 0,1 0 0 0 0,0 0 0 0 0,0 0 0 0 0,0 0-1 0 0,-1-1 1 0 0,1 1 0 0 0,0 0 0 0 0,0 0 0 0 0,0 0-1 0 0,-1 0 1 0 0,1 0 0 0 0,-1 0 0 0 0,1-8-8882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13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1 525 4105 0 0,'0'0'17270'0'0,"17"-21"-14483"0"0,3 16-2452 0 0,-1 0 0 0 0,1 1-1 0 0,0 1 1 0 0,0 1 0 0 0,39 2-1 0 0,110 16 94 0 0,-40-2-175 0 0,39 3 116 0 0,-169-18-354 0 0,1 1-1 0 0,-1-1 0 0 0,0 1 0 0 0,0-1 0 0 0,1 1 1 0 0,-1-1-1 0 0,0 0 0 0 0,1 1 0 0 0,-1-1 0 0 0,1 0 1 0 0,-1 1-1 0 0,1-1 0 0 0,-1 0 0 0 0,1 0 0 0 0,0 0 0 0 0,-1 1 1 0 0,1-1-1 0 0,0 0 0 0 0,0 0 0 0 0,0 0 0 0 0,-1 0 1 0 0,1 1-1 0 0,0-1 0 0 0,0 0 0 0 0,0 0 0 0 0,0 0 1 0 0,1-2-1 0 0,-1-32 11 0 0,1 28 9 0 0,-1-26-18 0 0,-1 0 1 0 0,-1 1 0 0 0,-9-46-1 0 0,0 23-10 0 0,8 34-6 0 0,-1-1 0 0 0,-11-29 0 0 0,9 35 6 0 0,2 6 7 0 0,0 1 0 0 0,1-1-1 0 0,1 0 1 0 0,-1 0 0 0 0,2 0 0 0 0,-1 0-1 0 0,1 0 1 0 0,1-16 0 0 0,6 12 9 0 0,-6 14-20 0 0,0 0 1 0 0,1 0-1 0 0,-1 0 0 0 0,0 0 0 0 0,0 0 0 0 0,0 0 0 0 0,0 0 0 0 0,0-1 0 0 0,0 1 0 0 0,1 0 1 0 0,-1 0-1 0 0,0 0 0 0 0,0 0 0 0 0,0 0 0 0 0,0 0 0 0 0,0 0 0 0 0,0-1 0 0 0,0 1 0 0 0,0 0 1 0 0,0 0-1 0 0,0 0 0 0 0,0 0 0 0 0,0 0 0 0 0,1-1 0 0 0,-1 1 0 0 0,0 0 0 0 0,0 0 0 0 0,0 0 1 0 0,0 0-1 0 0,0 0 0 0 0,0-1 0 0 0,-1 1 0 0 0,1 0 0 0 0,0 0 0 0 0,0 0 0 0 0,0 0 0 0 0,0 0 1 0 0,0-1-1 0 0,0 1 0 0 0,0 0 0 0 0,0 0 0 0 0,0 0 0 0 0,0 0 0 0 0,0 0 0 0 0,0 0 0 0 0,0-1 1 0 0,-1 1-1 0 0,1 0 0 0 0,0 0 0 0 0,0 0 0 0 0,0 0 0 0 0,0 0 0 0 0,0 0 0 0 0,0 0 0 0 0,-1 0 1 0 0,1 0-1 0 0,-1-1 31 0 0,63 45-388 0 0,-29-30 358 0 0,1-1 0 0 0,1-2 0 0 0,0-1 1 0 0,0-2-1 0 0,38 3 0 0 0,-57-8 0 0 0,163 36 70 0 0,-155-33-152 0 0,-24-4-339 0 0,-12-1-355 0 0,1 0-972 0 0,4 2-3499 0 0,-2 0-6553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16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0 0 0,'0'0'3791'0'0,"0"-18"-106"0"0,1 22-3595 0 0,-1-1-1 0 0,1 0 1 0 0,0 1 0 0 0,1-1-1 0 0,-1 0 1 0 0,0 0-1 0 0,1 0 1 0 0,0 0-1 0 0,0 0 1 0 0,0 0 0 0 0,0-1-1 0 0,0 1 1 0 0,0-1-1 0 0,1 1 1 0 0,-1-1-1 0 0,1 0 1 0 0,0 0 0 0 0,0 0-1 0 0,0 0 1 0 0,0 0-1 0 0,0-1 1 0 0,5 3-1 0 0,11 4 283 0 0,0 0-1 0 0,28 6 0 0 0,-45-13-320 0 0,501 185 1824 0 0,-273-75-1455 0 0,-78-29 871 0 0,223 85 0 0 0,-24-60-715 0 0,-304-93-526 0 0,0 1 0 0 0,-2 2-1 0 0,0 3 1 0 0,-1 1 0 0 0,0 2 0 0 0,-2 2 0 0 0,-1 2-1 0 0,57 49 1 0 0,83 63 103 0 0,-144-114-126 0 0,1-2-1 0 0,1-2 1 0 0,48 20-1 0 0,-52-27-6 0 0,-1 1-1 0 0,0 3 1 0 0,-2 0 0 0 0,0 2 0 0 0,52 43 0 0 0,22 27-27 0 0,-38-21 18 0 0,2-4 0 0 0,119 84 0 0 0,193 86-348 0 0,-332-198 327 0 0,-2 1-1 0 0,-2 3 1 0 0,46 53 0 0 0,-63-67 64 0 0,56 42 0 0 0,-57-49-3 0 0,0 2 0 0 0,41 44 0 0 0,83 109 289 0 0,-70-91-165 0 0,-61-69-111 0 0,-19-14-61 0 0,0 0 1 0 0,0 0-1 0 0,0 0 0 0 0,-1 0 0 0 0,1 0 0 0 0,0 1 0 0 0,-1-1 1 0 0,1 0-1 0 0,-1 1 0 0 0,1-1 0 0 0,-1 1 0 0 0,0 0 0 0 0,0-1 1 0 0,2 4-1 0 0,19 19 27 0 0,-19-22-24 0 0,-1 1 0 0 0,1-1 0 0 0,-1 0 0 0 0,0 0 0 0 0,0 1 0 0 0,0 0 0 0 0,0-1 0 0 0,0 1 0 0 0,0 0 0 0 0,1 3 0 0 0,45 80 146 0 0,-27-51-120 0 0,-17-30-31 0 0,-1-1 1 0 0,1 1-1 0 0,-1 1 1 0 0,0-1 0 0 0,4 11-1 0 0,-3-7 17 0 0,0 0 0 0 0,1 0 0 0 0,1 0 0 0 0,-1-1 0 0 0,9 10 0 0 0,-6-7 10 0 0,-2-6-10 0 0,-1 0 0 0 0,1 0 0 0 0,-1-1 0 0 0,2 1 1 0 0,-1-1-1 0 0,0 0 0 0 0,1-1 0 0 0,-1 0 0 0 0,13 5 0 0 0,-10-5 4 0 0,0 1-1 0 0,0 0 1 0 0,-1 1 0 0 0,12 8 0 0 0,1 2-12 0 0,-16-12-5 0 0,-1 0 0 0 0,0 0 0 0 0,0 1 0 0 0,0-1 0 0 0,-1 1 0 0 0,6 6 0 0 0,28 29 89 0 0,-29-31-46 0 0,0 0 0 0 0,0 0 0 0 0,-1 0 0 0 0,12 18 1 0 0,28 33 113 0 0,2-11 106 0 0,-44-43-231 0 0,0-1 0 0 0,1 1 0 0 0,0-1 0 0 0,0 0 0 0 0,0-1 0 0 0,11 6 0 0 0,8 5 130 0 0,-10-4-120 0 0,61 44 233 0 0,-69-48-213 0 0,1 0-1 0 0,-1 1 1 0 0,0 0 0 0 0,-1 0-1 0 0,0 1 1 0 0,0 0-1 0 0,6 10 1 0 0,14 14 219 0 0,-7-12-81 0 0,-6-6-124 0 0,-1 0 0 0 0,2-1 0 0 0,0-1 0 0 0,20 15 1 0 0,14 11 105 0 0,-17-8 72 0 0,-1 1 1 0 0,40 56-1 0 0,-20-29-131 0 0,-19-23-50 0 0,-4-4-62 0 0,45 41-1 0 0,-57-54-184 0 0,-8-8-2063 0 0,1-3-5069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1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2835 1808 0 0,'0'0'7439'0'0,"8"1"-6494"0"0,6-2-107 0 0,-1 0 0 0 0,1-1 1 0 0,-1-1-1 0 0,1 0 1 0 0,-1-1-1 0 0,21-9 1 0 0,213-78 2068 0 0,-130 44-2581 0 0,325-150 278 0 0,-328 143-513 0 0,-62 32-60 0 0,55-34 1 0 0,82-41-13 0 0,247-124-86 0 0,-208 111-65 0 0,-170 82 39 0 0,93-58-1 0 0,7-4-243 0 0,292-128 153 0 0,-404 194 202 0 0,56-38 1 0 0,10-7 15 0 0,-23 13 21 0 0,-62 37-36 0 0,2 1 0 0 0,34-16 0 0 0,92-53 55 0 0,30-18 2 0 0,48-23-26 0 0,-95 68-18 0 0,221-109-5 0 0,-157 70 109 0 0,-102 53-128 0 0,181-68-199 0 0,-265 109 180 0 0,-1 0 0 0 0,0-1-1 0 0,0-1 1 0 0,0 0 0 0 0,-1-1 0 0 0,0-1 0 0 0,0 0 0 0 0,-1-1-1 0 0,0-1 1 0 0,15-16 0 0 0,-20 16 54 0 0,10-9 10 0 0,25-21-6 0 0,20-1-96 0 0,-32 24 10 0 0,20-9 33 0 0,37-18 105 0 0,-35 11 296 0 0,-26 21-170 0 0,-1 0 1 0 0,28-20-1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2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362 149 3193 0 0,'0'0'17651'0'0,"-4"-13"-17092"0"0,-10-38-103 0 0,13 50-414 0 0,0-1-1 0 0,0 1 1 0 0,0-1-1 0 0,0 1 0 0 0,0-1 1 0 0,0 1-1 0 0,0-1 1 0 0,0 1-1 0 0,-1 0 1 0 0,1 0-1 0 0,-1 0 1 0 0,1 0-1 0 0,-1 0 0 0 0,1 0 1 0 0,-1 0-1 0 0,1 0 1 0 0,-1 1-1 0 0,0-1 1 0 0,1 1-1 0 0,-1-1 0 0 0,0 1 1 0 0,0 0-1 0 0,1-1 1 0 0,-1 1-1 0 0,-2 0 1 0 0,-37 2 294 0 0,33 0-326 0 0,1 1 1 0 0,0 0 0 0 0,0 0-1 0 0,0 0 1 0 0,0 0-1 0 0,1 1 1 0 0,-1 0-1 0 0,1 1 1 0 0,-11 9-1 0 0,5-2 5 0 0,0 0-1 0 0,0 0 0 0 0,-14 22 1 0 0,10-13 12 0 0,2 1 1 0 0,0 0-1 0 0,2 1 1 0 0,0 0-1 0 0,2 1 1 0 0,0 0-1 0 0,-10 45 1 0 0,16-50-4 0 0,-7 63 82 0 0,11-75-96 0 0,1 0 0 0 0,-1 0 0 0 0,1 0 0 0 0,0 0 0 0 0,1 0 0 0 0,0 0 0 0 0,0-1 0 0 0,0 1 0 0 0,7 12 0 0 0,-6-13 3 0 0,1 0 0 0 0,0 0 0 0 0,0 0 0 0 0,0-1 0 0 0,1 1 0 0 0,-1-1-1 0 0,1 0 1 0 0,1-1 0 0 0,-1 1 0 0 0,1-1 0 0 0,-1 0 0 0 0,1 0 0 0 0,1-1 0 0 0,-1 1-1 0 0,0-1 1 0 0,10 2 0 0 0,-6-2 3 0 0,0-1 1 0 0,0-1-1 0 0,0 0 0 0 0,1 0 0 0 0,-1-1 0 0 0,0 0 1 0 0,0-1-1 0 0,0 0 0 0 0,1-1 0 0 0,12-3 0 0 0,1-2 11 0 0,0-2 0 0 0,-1-1 0 0 0,0 0 0 0 0,-1-2 0 0 0,0 0 0 0 0,0-2 0 0 0,-1 0-1 0 0,27-25 1 0 0,-17 10 52 0 0,0-1-1 0 0,-2-1 0 0 0,36-50 1 0 0,-58 71-74 0 0,0 0 0 0 0,-1-1 1 0 0,0 0-1 0 0,0 0 0 0 0,-1 0 1 0 0,-1 0-1 0 0,0-1 0 0 0,0 0 1 0 0,-1 0-1 0 0,-1 0 0 0 0,0 0 1 0 0,-1 0-1 0 0,0-1 0 0 0,0 1 1 0 0,-2 0-1 0 0,-2-20 0 0 0,1 24-89 0 0,-1 1-1 0 0,-1-1 1 0 0,1 1-1 0 0,-1 0 1 0 0,-1 0-1 0 0,1 1 1 0 0,-1-1-1 0 0,0 1 0 0 0,0 0 1 0 0,-1 1-1 0 0,0-1 1 0 0,0 1-1 0 0,0 0 1 0 0,-1 0-1 0 0,-7-4 1 0 0,3 2-193 0 0,-1 1 1 0 0,1 0 0 0 0,-1 0-1 0 0,0 1 1 0 0,0 1 0 0 0,0 0-1 0 0,-1 1 1 0 0,-23-4 0 0 0,30 7-21 0 0,-1 0 0 0 0,0 0 1 0 0,1 0-1 0 0,-1 1 0 0 0,1 0 0 0 0,-1 0 1 0 0,1 1-1 0 0,-1-1 0 0 0,1 2 0 0 0,0-1 1 0 0,-1 1-1 0 0,1-1 0 0 0,1 2 1 0 0,-10 5-1 0 0,10-5-739 0 0,0 1 1 0 0,0-1-1 0 0,1 1 1 0 0,0-1-1 0 0,0 1 1 0 0,0 1-1 0 0,1-1 1 0 0,-1 0-1 0 0,-4 12 1 0 0,3-6-5249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2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45 9866 0 0,'0'0'12747'0'0,"6"-7"-12574"0"0,0 0-119 0 0,-4 4-37 0 0,0 0 0 0 0,0 1 0 0 0,0-1 0 0 0,0 1 0 0 0,0-1 0 0 0,1 1 1 0 0,-1 0-1 0 0,1 0 0 0 0,-1 0 0 0 0,1 0 0 0 0,0 1 0 0 0,3-2 0 0 0,-93 109 1501 0 0,83-105-3311 0 0,5-8 363 0 0,3-3-1485 0 0,0 2-3331 0 0,1-2-4958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2401 0 0,'0'0'15119'0'0,"-9"1"-10816"0"0,12-3-3997 0 0,1-1 0 0 0,-1 0 0 0 0,-1 0 0 0 0,1-1-1 0 0,0 1 1 0 0,-1-1 0 0 0,4-5 0 0 0,0 0 1 0 0,203-261 1603 0 0,-180 233-1901 0 0,-27 34-86 0 0,3-4-474 0 0,0 1 0 0 0,1 0 1 0 0,11-10-1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3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90 2320 0 0,'0'0'20468'0'0,"-2"-6"-20162"0"0,-5-23-87 0 0,7 28-199 0 0,0 1 0 0 0,0-1 0 0 0,1 0 0 0 0,-1 0 1 0 0,0 0-1 0 0,0 0 0 0 0,0 0 0 0 0,1 0 0 0 0,-1 1 0 0 0,1-1 0 0 0,-1 0 0 0 0,0 0 0 0 0,1 0 1 0 0,-1 1-1 0 0,1-1 0 0 0,0 0 0 0 0,-1 1 0 0 0,1-1 0 0 0,-1 0 0 0 0,1 1 0 0 0,0-1 0 0 0,0 1 1 0 0,-1-1-1 0 0,1 1 0 0 0,0-1 0 0 0,0 1 0 0 0,0 0 0 0 0,1-1 0 0 0,29-10 272 0 0,-23 9-217 0 0,13-4 88 0 0,0 1 1 0 0,1 1-1 0 0,-1 1 1 0 0,1 1-1 0 0,0 1 1 0 0,0 0-1 0 0,40 6 1 0 0,-55-5-131 0 0,1 1-1 0 0,-1 0 1 0 0,0 1 0 0 0,0 0 0 0 0,1 0-1 0 0,-1 0 1 0 0,0 1 0 0 0,-1 0 0 0 0,1 0-1 0 0,-1 1 1 0 0,1 0 0 0 0,-1 0 0 0 0,0 1 0 0 0,0-1-1 0 0,-1 1 1 0 0,0 0 0 0 0,1 1 0 0 0,-2-1-1 0 0,1 1 1 0 0,-1 0 0 0 0,0 0 0 0 0,0 1-1 0 0,0-1 1 0 0,-1 1 0 0 0,0 0 0 0 0,0 0 0 0 0,2 11-1 0 0,3 5 21 0 0,-6-19-38 0 0,0 1 0 0 0,-1 0 1 0 0,1 0-1 0 0,-1 0 0 0 0,0 0 0 0 0,0 0 0 0 0,0 7 0 0 0,-2 19 60 0 0,-1-1 0 0 0,-1 1 1 0 0,-11 42-1 0 0,10-53-51 0 0,0 0-5 0 0,-2 0-1 0 0,-10 30 1 0 0,-14 59 29 0 0,20-82-35 0 0,1 0-1 0 0,-11 52 0 0 0,3-14 31 0 0,12-51-163 0 0,1 0 0 0 0,1 1-1 0 0,0 0 1 0 0,-1 27 0 0 0,4-41-192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3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63 8506 0 0,'0'0'16445'0'0,"0"-8"-16184"0"0,-1 3-228 0 0,0 4-10 0 0,1 0-1 0 0,0 0 0 0 0,-1 0 0 0 0,1 0 0 0 0,0 0 0 0 0,0-1 0 0 0,-1 1 0 0 0,1 0 1 0 0,0 0-1 0 0,0 0 0 0 0,0 0 0 0 0,0 0 0 0 0,1 0 0 0 0,-1 0 0 0 0,0 0 0 0 0,0 0 0 0 0,1-1 1 0 0,-1 1-1 0 0,0 0 0 0 0,1 0 0 0 0,-1 0 0 0 0,1 0 0 0 0,0 1 0 0 0,-1-1 0 0 0,1 0 1 0 0,0 0-1 0 0,-1 0 0 0 0,1 0 0 0 0,0 1 0 0 0,0-1 0 0 0,0 0 0 0 0,0 1 0 0 0,0-1 1 0 0,0 1-1 0 0,0-1 0 0 0,0 1 0 0 0,0-1 0 0 0,0 1 0 0 0,0-1 0 0 0,0 1 0 0 0,0 0 1 0 0,0 0-1 0 0,0 0 0 0 0,0 0 0 0 0,0-1 0 0 0,0 1 0 0 0,0 1 0 0 0,0-1 0 0 0,1 0 1 0 0,0 0-1 0 0,153-7 1741 0 0,-75 3-4323 0 0,-41 2-2272 0 0,0 2-3394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4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0 10898 0 0,'0'0'8454'0'0,"-25"21"-8294"0"0,-76 64-18 0 0,97-82-121 0 0,1 1 1 0 0,-1-1 0 0 0,0 1-1 0 0,1 0 1 0 0,-1 0 0 0 0,1 0-1 0 0,-3 6 1 0 0,6-9-11 0 0,-1 0 1 0 0,1 0-1 0 0,0 0 0 0 0,-1 0 0 0 0,1 0 0 0 0,0 0 0 0 0,0 0 1 0 0,0 0-1 0 0,0 0 0 0 0,0 0 0 0 0,0 0 0 0 0,0 0 0 0 0,0 0 1 0 0,1 0-1 0 0,-1 0 0 0 0,1 2 0 0 0,1 8 139 0 0,-1-9-110 0 0,-1 0 0 0 0,1 0 0 0 0,-1-1-1 0 0,1 1 1 0 0,0 0 0 0 0,0 0 0 0 0,0-1 0 0 0,0 1 0 0 0,0-1 0 0 0,0 1-1 0 0,1-1 1 0 0,-1 1 0 0 0,0-1 0 0 0,1 0 0 0 0,-1 1 0 0 0,1-1 0 0 0,-1 0-1 0 0,4 1 1 0 0,39 22 514 0 0,-27-16-389 0 0,30 18 427 0 0,79 59-1 0 0,-122-82-528 0 0,-1-1-1 0 0,0 1 0 0 0,0 0 1 0 0,0 0-1 0 0,0 1 1 0 0,-1-1-1 0 0,1 0 1 0 0,-1 1-1 0 0,0 0 0 0 0,0-1 1 0 0,0 1-1 0 0,0 0 1 0 0,-1 0-1 0 0,1 0 1 0 0,-1 0-1 0 0,0 0 0 0 0,-1 0 1 0 0,1 0-1 0 0,-1 1 1 0 0,1-1-1 0 0,-1 0 0 0 0,0 0 1 0 0,-1 1-1 0 0,1-1 1 0 0,-1 0-1 0 0,0 0 1 0 0,0 0-1 0 0,0 0 0 0 0,0 0 1 0 0,-1 0-1 0 0,0 0 1 0 0,0 0-1 0 0,0 0 0 0 0,0-1 1 0 0,-5 6-1 0 0,-1 0 43 0 0,-1-1-1 0 0,-1 0 0 0 0,0 0 1 0 0,0-1-1 0 0,0 0 0 0 0,-1-1 1 0 0,1 0-1 0 0,-2-1 0 0 0,1 0 1 0 0,-1-1-1 0 0,1 0 0 0 0,-1-1 1 0 0,-16 3-1 0 0,2-2-90 0 0,0-1 0 0 0,-1-1 0 0 0,1-2 0 0 0,-1 0 0 0 0,-31-6 0 0 0,47 5-202 0 0,1-1 0 0 0,-1-1 1 0 0,0 0-1 0 0,0 0 0 0 0,1-1 1 0 0,0-1-1 0 0,0 1 0 0 0,0-2 1 0 0,0 1-1 0 0,-14-13 0 0 0,22 16-352 0 0,0 0-1 0 0,0-1 0 0 0,0 0 0 0 0,1 1 1 0 0,-1-1-1 0 0,1 0 0 0 0,0 0 1 0 0,0 0-1 0 0,-2-5 0 0 0,3 7-74 0 0,0 0-1 0 0,-1 0 0 0 0,1 0 1 0 0,0-1-1 0 0,0 1 0 0 0,0 0 1 0 0,0 0-1 0 0,0 0 0 0 0,0 0 1 0 0,0-1-1 0 0,0 1 0 0 0,1 0 1 0 0,-1 0-1 0 0,0 0 0 0 0,1 0 1 0 0,-1-1-1 0 0,1 0 0 0 0,8-2-7448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4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5985 0 0,'0'0'17459'0'0,"19"0"-16562"0"0,4 1-687 0 0,133 1 1382 0 0,-132-6-1566 0 0,0 0 0 0 0,0-1 0 0 0,-1-1 0 0 0,1-1 0 0 0,-1-1 0 0 0,33-17 0 0 0,21-15-7208 0 0,-58 32-4407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6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376 213 5345 0 0,'0'0'16368'0'0,"-25"-9"-16190"0"0,-79-29-11 0 0,100 37-144 0 0,0 0 0 0 0,0 0 0 0 0,0 0 0 0 0,0 1 0 0 0,0-1 0 0 0,0 1 0 0 0,0 0 0 0 0,0 1 0 0 0,0-1 0 0 0,-1 1 0 0 0,2-1 0 0 0,-1 1 1 0 0,0 0-1 0 0,0 1 0 0 0,0-1 0 0 0,0 1 0 0 0,1 0 0 0 0,-1 0 0 0 0,1 0 0 0 0,-1 0 0 0 0,1 0 0 0 0,0 1 0 0 0,0-1 0 0 0,0 1 0 0 0,-4 4 0 0 0,-2 2 28 0 0,-8 7 64 0 0,1 1 1 0 0,0 1-1 0 0,2 1 1 0 0,0 0-1 0 0,-21 39 1 0 0,30-45-84 0 0,0 1 0 0 0,1 0-1 0 0,1 0 1 0 0,0 0 0 0 0,1 1 0 0 0,0-1-1 0 0,1 0 1 0 0,1 1 0 0 0,0-1 0 0 0,4 23-1 0 0,-3-31-17 0 0,0 1 0 0 0,1-1 0 0 0,0 0 0 0 0,0 0-1 0 0,0 0 1 0 0,0 0 0 0 0,1 0 0 0 0,0 0 0 0 0,1 0-1 0 0,-1-1 1 0 0,1 0 0 0 0,0 1 0 0 0,0-2 0 0 0,1 1 0 0 0,-1 0-1 0 0,1-1 1 0 0,0 0 0 0 0,0 0 0 0 0,1 0 0 0 0,-1-1-1 0 0,1 1 1 0 0,0-2 0 0 0,0 1 0 0 0,0 0 0 0 0,0-1-1 0 0,0 0 1 0 0,1-1 0 0 0,-1 1 0 0 0,0-1 0 0 0,8 0-1 0 0,3 1 31 0 0,-1-2-1 0 0,0 1 1 0 0,0-2-1 0 0,0 0 0 0 0,0-1 1 0 0,0-1-1 0 0,0 0 0 0 0,-1-1 1 0 0,1-1-1 0 0,-1 0 0 0 0,20-10 1 0 0,-14 3-17 0 0,0-1 1 0 0,-1 0-1 0 0,-1-1 0 0 0,0-1 1 0 0,-1-1-1 0 0,-1-1 1 0 0,16-20-1 0 0,-21 23-20 0 0,-2 0-1 0 0,0-1 0 0 0,-1 0 1 0 0,0 0-1 0 0,-1-1 0 0 0,-1 0 1 0 0,0-1-1 0 0,-1 1 0 0 0,-1-1 1 0 0,3-22-1 0 0,-5 19-10 0 0,1 3-2 0 0,-2-1 1 0 0,0 1-1 0 0,-2-31 1 0 0,-1 42-9 0 0,0 0 1 0 0,0-1-1 0 0,-1 1 0 0 0,0-1 1 0 0,0 1-1 0 0,0 0 0 0 0,-1 0 1 0 0,0 0-1 0 0,0 1 0 0 0,0-1 1 0 0,-1 1-1 0 0,0-1 0 0 0,-7-6 1 0 0,3 3-67 0 0,0 1 1 0 0,-1 0-1 0 0,0 0 1 0 0,0 1-1 0 0,-1 0 1 0 0,0 1 0 0 0,0 0-1 0 0,0 1 1 0 0,-13-6-1 0 0,17 10-15 0 0,1-1 1 0 0,0 1-1 0 0,-1 0 0 0 0,1 0 0 0 0,-1 0 1 0 0,1 1-1 0 0,-1-1 0 0 0,1 2 0 0 0,-1-1 1 0 0,1 0-1 0 0,-1 1 0 0 0,1 0 0 0 0,-1 1 1 0 0,1-1-1 0 0,0 1 0 0 0,-1 0 0 0 0,1 0 0 0 0,0 1 1 0 0,0-1-1 0 0,1 1 0 0 0,-6 4 0 0 0,3-2-256 0 0,0 1-1 0 0,1 0 0 0 0,0 0 1 0 0,0 0-1 0 0,1 1 0 0 0,0 0 1 0 0,-8 12-1 0 0,-8 32-6690 0 0,20-33-481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6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38 5617 0 0,'0'0'18156'0'0,"26"-28"-17169"0"0,-22 27-942 0 0,27-8 279 0 0,-30 9-310 0 0,3 25 63 0 0,-27 11-13 0 0,10-18-49 0 0,10-14-43 0 0,-1 1 1 0 0,1-1 0 0 0,-1 0 0 0 0,0-1-1 0 0,0 1 1 0 0,0 0 0 0 0,-1-1-1 0 0,1 0 1 0 0,-1 0 0 0 0,-6 2-1 0 0,-2 0-4007 0 0,-1-3-4093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7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32 110 2561 0 0,'0'0'19313'0'0,"-6"-3"-18916"0"0,4 2-349 0 0,0 0-1 0 0,0 1 0 0 0,1-1 0 0 0,-1 0 1 0 0,0 0-1 0 0,0 0 0 0 0,0 0 0 0 0,1-1 1 0 0,-1 1-1 0 0,1 0 0 0 0,-1-1 0 0 0,1 1 1 0 0,-3-3-1 0 0,11-2 385 0 0,-1 1 1 0 0,1 0 0 0 0,0 0-1 0 0,0 1 1 0 0,10-5-1 0 0,8-1-279 0 0,-1 0 0 0 0,1 2 0 0 0,0 1 0 0 0,1 1 0 0 0,0 1 0 0 0,0 1 0 0 0,0 1 0 0 0,0 2 0 0 0,1 0 0 0 0,31 5 0 0 0,-51-3-140 0 0,1 1 0 0 0,-1 1 0 0 0,0-1 0 0 0,0 1 0 0 0,0 0-1 0 0,0 1 1 0 0,0 0 0 0 0,-1 0 0 0 0,0 0 0 0 0,1 1 0 0 0,-2-1 0 0 0,1 2 0 0 0,0-1 0 0 0,-1 1-1 0 0,0-1 1 0 0,0 2 0 0 0,-1-1 0 0 0,0 0 0 0 0,0 1 0 0 0,0 0 0 0 0,-1 0 0 0 0,0 0-1 0 0,-1 0 1 0 0,1 0 0 0 0,1 13 0 0 0,1-1-4 0 0,-2 1-1 0 0,0-1 1 0 0,-2 1 0 0 0,0 0-1 0 0,-1 0 1 0 0,-1-1 0 0 0,-1 1-1 0 0,-1 0 1 0 0,-4 19 0 0 0,-41 171-55 0 0,-2-38 18 0 0,36-125 37 0 0,12-36-12 0 0,-2 1 1 0 0,1-1 0 0 0,-2 1 0 0 0,1-1-1 0 0,-11 16 1 0 0,10-8-35 0 0,5-18 11 0 0,0-1 0 0 0,0 1 1 0 0,0 0-1 0 0,0 0 0 0 0,0 0 0 0 0,0-1 1 0 0,0 1-1 0 0,0 0 0 0 0,0 0 0 0 0,-1 0 1 0 0,1-1-1 0 0,0 1 0 0 0,-1 0 1 0 0,1 0-1 0 0,0-1 0 0 0,-1 1 0 0 0,1 0 1 0 0,-1-1-1 0 0,1 1 0 0 0,-1 0 0 0 0,0-1 1 0 0,1 1-1 0 0,-1-1 0 0 0,1 1 1 0 0,-1-1-1 0 0,0 1 0 0 0,-1 0 0 0 0,1-1-451 0 0,1-22-5028 0 0,0 13 240 0 0,0-2-5995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7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10442 0 0,'0'0'16812'0'0,"24"-3"-16696"0"0,10-3-93 0 0,77-8 21 0 0,-73 11-705 0 0,63 6 1 0 0,-98-3 376 0 0,0 0 1 0 0,0 1-1 0 0,-1-1 0 0 0,1 1 1 0 0,0 0-1 0 0,-1 0 0 0 0,1 0 0 0 0,0 0 1 0 0,-1 0-1 0 0,0 1 0 0 0,5 2 0 0 0,5 6-6142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8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0 16035 0 0,'0'0'9557'0'0,"-20"12"-9456"0"0,-59 35-39 0 0,78-46-59 0 0,-1 0 1 0 0,1 0-1 0 0,-1 0 0 0 0,1 0 1 0 0,-1 0-1 0 0,1 0 0 0 0,0 0 1 0 0,0 1-1 0 0,0-1 0 0 0,0 0 1 0 0,0 1-1 0 0,0-1 0 0 0,0 1 1 0 0,0-1-1 0 0,0 1 0 0 0,1 0 1 0 0,-1-1-1 0 0,1 1 0 0 0,-1-1 1 0 0,1 1-1 0 0,0 0 1 0 0,-1 0-1 0 0,1-1 0 0 0,0 1 1 0 0,0 0-1 0 0,0 0 0 0 0,0-1 1 0 0,1 1-1 0 0,-1 0 0 0 0,0-1 1 0 0,1 1-1 0 0,-1 0 0 0 0,1-1 1 0 0,0 1-1 0 0,-1-1 0 0 0,1 1 1 0 0,0 0-1 0 0,0-1 0 0 0,0 0 1 0 0,2 3-1 0 0,-1-2 4 0 0,44 64 2 0 0,-41-58-10 0 0,0 0 0 0 0,0 0 0 0 0,1-1-1 0 0,0 0 1 0 0,1 0 0 0 0,-1 0 0 0 0,1-1 0 0 0,1 0-1 0 0,9 6 1 0 0,79 43 3 0 0,-68-41 10 0 0,-26-13-10 0 0,0 0 0 0 0,0 0 0 0 0,-1 0 0 0 0,1 0 0 0 0,0 0 0 0 0,-1 0 0 0 0,1 0 1 0 0,-1 0-1 0 0,1 1 0 0 0,-1-1 0 0 0,1 1 0 0 0,-1-1 0 0 0,0 1 0 0 0,0 0 0 0 0,0-1 1 0 0,0 1-1 0 0,0 0 0 0 0,0 0 0 0 0,0 0 0 0 0,-1-1 0 0 0,1 1 0 0 0,-1 0 0 0 0,1 4 0 0 0,-1-4 8 0 0,-1 1-1 0 0,1 0 0 0 0,-1 0 0 0 0,0-1 0 0 0,0 1 0 0 0,0 0 0 0 0,0-1 0 0 0,0 1 0 0 0,0-1 0 0 0,-1 1 0 0 0,1-1 1 0 0,-1 0-1 0 0,0 0 0 0 0,-3 4 0 0 0,-7 5 46 0 0,-1 0 1 0 0,0-1 0 0 0,0 0-1 0 0,-19 9 1 0 0,10-7 13 0 0,1-1 0 0 0,-2-1 0 0 0,1-1-1 0 0,-1-1 1 0 0,0-1 0 0 0,-1-2 0 0 0,0 0 0 0 0,0-1 0 0 0,0-1 0 0 0,-43-1-1 0 0,60-3-125 0 0,0 0-1 0 0,0-1 0 0 0,0 0 0 0 0,0 0 0 0 0,1 0 0 0 0,-1-1 0 0 0,-11-7 0 0 0,-8-11-1947 0 0,12-7-3396 0 0,10 19-314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5:58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75 960 0 0,'0'0'20982'0'0,"3"-2"-20183"0"0,4-3-371 0 0,0 1-1 0 0,0-1 1 0 0,0 1 0 0 0,0 0 0 0 0,1 1-1 0 0,0 0 1 0 0,0 0 0 0 0,13-2-1 0 0,78-12 891 0 0,-48 10-1061 0 0,-13 1-346 0 0,0 2 0 0 0,54 1 0 0 0,-24 6-3787 0 0,-50 0-3044 0 0,-2 1-5437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 0 0,'0'0'16119'0'0,"0"0"-16120"0"0,-1 0 0 0 0,1 0-1 0 0,0 0 1 0 0,0 0 0 0 0,0 0 0 0 0,0 0 0 0 0,-1 0-1 0 0,1 0 1 0 0,0 0 0 0 0,0 1 0 0 0,0-1 0 0 0,0 0-1 0 0,-1 0 1 0 0,1 0 0 0 0,0 0 0 0 0,0 0 0 0 0,0 0-1 0 0,0 0 1 0 0,0 1 0 0 0,-1-1 0 0 0,1 0 0 0 0,0 0-1 0 0,0 0 1 0 0,0 0 0 0 0,0 1 0 0 0,0-1 0 0 0,0 0-1 0 0,0 0 1 0 0,0 0 0 0 0,0 1 0 0 0,-1-1 0 0 0,1 0-1 0 0,0 0 1 0 0,0 0 0 0 0,0 1 0 0 0,0-1 0 0 0,0 0-1 0 0,0 0 1 0 0,0 1 0 0 0,39 53 1849 0 0,-14-21-1133 0 0,-9-8-593 0 0,-1 0 1 0 0,19 41-1 0 0,-2 18-3656 0 0,-27-70 1631 0 0,3 7-4687 0 0,-5-8-3233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05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513 175 5161 0 0,'0'0'15916'0'0,"-1"-21"-15419"0"0,-6-63-57 0 0,7 81-382 0 0,0 0 0 0 0,-1 0 0 0 0,1 0-1 0 0,-1 0 1 0 0,1 0 0 0 0,-1 1 0 0 0,0-1 0 0 0,0 0 0 0 0,0 0-1 0 0,0 1 1 0 0,-1-1 0 0 0,1 1 0 0 0,-1-1 0 0 0,0 1 0 0 0,1-1-1 0 0,-1 1 1 0 0,0 0 0 0 0,0 0 0 0 0,0 0 0 0 0,-1 0 0 0 0,1 0-1 0 0,0 1 1 0 0,-1-1 0 0 0,0 1 0 0 0,1-1 0 0 0,-1 1 0 0 0,1 0-1 0 0,-1 0 1 0 0,-4-1 0 0 0,3 1-70 0 0,-1 1 0 0 0,1-1 0 0 0,0 1 0 0 0,-1 0 0 0 0,1 0 0 0 0,0 0-1 0 0,-1 0 1 0 0,1 1 0 0 0,0 0 0 0 0,0 0 0 0 0,0 0 0 0 0,-1 1 0 0 0,1-1 0 0 0,0 1 0 0 0,-4 2 0 0 0,-10 9-45 0 0,1 0 1 0 0,0 2 0 0 0,1 0 0 0 0,0 1-1 0 0,2 0 1 0 0,-17 24 0 0 0,8-6 110 0 0,2 1 1 0 0,-25 54-1 0 0,43-83-42 0 0,1 0-1 0 0,0 0 1 0 0,0 1 0 0 0,0-1 0 0 0,0 1-1 0 0,1-1 1 0 0,0 1 0 0 0,1-1 0 0 0,-1 1-1 0 0,1 0 1 0 0,1-1 0 0 0,-1 1 0 0 0,1 0-1 0 0,0-1 1 0 0,1 1 0 0 0,-1-1 0 0 0,1 1-1 0 0,1-1 1 0 0,-1 0 0 0 0,6 9 0 0 0,28 43 53 0 0,-14-34-9 0 0,2-1-1 0 0,28 21 1 0 0,-19-21-7 0 0,45 37 34 0 0,-73-55-72 0 0,1 1 0 0 0,-1 0 0 0 0,0-1 0 0 0,-1 2 0 0 0,1-1 0 0 0,-1 0 0 0 0,-1 1 0 0 0,1 0 0 0 0,-1 0 0 0 0,4 11 0 0 0,-1 5 21 0 0,-1-8 29 0 0,-1 1-1 0 0,0 0 1 0 0,-2 0-1 0 0,0 0 0 0 0,0 16 1 0 0,-1-23-40 0 0,-1 0-1 0 0,0 0 1 0 0,-1-1 0 0 0,0 1-1 0 0,-1 0 1 0 0,1-1 0 0 0,-2 1-1 0 0,1-1 1 0 0,-1 1 0 0 0,-1-1-1 0 0,-4 9 1 0 0,-2 3 14 0 0,7-13-17 0 0,0 0-1 0 0,-1 0 1 0 0,0-1-1 0 0,0 0 1 0 0,-9 11-1 0 0,4-9 15 0 0,0 0-1 0 0,-1-1 1 0 0,0 0 0 0 0,0-1-1 0 0,-1 0 1 0 0,1 0 0 0 0,-1-1-1 0 0,0 0 1 0 0,-1-1 0 0 0,1-1-1 0 0,-1 0 1 0 0,0 0 0 0 0,0-1-1 0 0,0-1 1 0 0,-17 1 0 0 0,22-2-31 0 0,0 0 0 0 0,-1-1 1 0 0,1 0-1 0 0,0 0 1 0 0,0-1-1 0 0,-1 0 0 0 0,1 0 1 0 0,1 0-1 0 0,-1-1 0 0 0,0 0 1 0 0,-9-6-1 0 0,-3-3-72 0 0,1-1 0 0 0,-22-19-1 0 0,35 27 28 0 0,-1-1-1 0 0,1 0 0 0 0,0 0 1 0 0,0 0-1 0 0,1-1 0 0 0,0 1 0 0 0,0-1 1 0 0,0 0-1 0 0,1 0 0 0 0,0-1 1 0 0,1 1-1 0 0,-1 0 0 0 0,1-1 0 0 0,1 0 1 0 0,0 1-1 0 0,-1-16 0 0 0,2 16 18 0 0,1 0 0 0 0,1-1 0 0 0,-1 1-1 0 0,1 0 1 0 0,1 0 0 0 0,-1 0 0 0 0,1 0-1 0 0,0 0 1 0 0,1 0 0 0 0,0 1 0 0 0,0 0 0 0 0,6-8-1 0 0,10-11 104 0 0,36-33 0 0 0,-44 45-50 0 0,29-23 176 0 0,2 1 0 0 0,68-43 0 0 0,-67 49-36 0 0,-1-1-1 0 0,70-66 1 0 0,-80 63-78 0 0,-13 14-37 0 0,-1 0-1 0 0,-1-1 1 0 0,-1-1 0 0 0,-1-1-1 0 0,16-26 1 0 0,-16 18 26 0 0,-11 23-42 0 0,-1 0 0 0 0,-1 0 0 0 0,1-1 0 0 0,-1 1 0 0 0,0-1 0 0 0,-1 1 0 0 0,0-1-1 0 0,0 0 1 0 0,-1 0 0 0 0,0 0 0 0 0,1-11 0 0 0,-2 16-23 0 0,-1 0 1 0 0,1 0-1 0 0,0 1 0 0 0,-1-1 0 0 0,1 0 0 0 0,-1 0 1 0 0,0 0-1 0 0,0 0 0 0 0,0 1 0 0 0,0-1 0 0 0,-1 0 1 0 0,1 1-1 0 0,-1-1 0 0 0,0 1 0 0 0,1 0 0 0 0,-1-1 1 0 0,0 1-1 0 0,-5-4 0 0 0,2 2-22 0 0,0 1 1 0 0,-1 0-1 0 0,1 0 1 0 0,-1 0-1 0 0,0 0 0 0 0,0 1 1 0 0,0 0-1 0 0,-9-2 0 0 0,-7 0-155 0 0,0 1 0 0 0,0 2-1 0 0,1 0 1 0 0,-28 2 0 0 0,40 0-79 0 0,0 0 1 0 0,0 0-1 0 0,0 1 0 0 0,1 1 1 0 0,-1-1-1 0 0,1 1 1 0 0,-1 1-1 0 0,1-1 0 0 0,-8 7 1 0 0,7-5-1679 0 0,0 1 1 0 0,1 0 0 0 0,0 1 0 0 0,-9 10-1 0 0,6-6-9101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0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372 132 0 0 0,'0'0'1828'0'0,"10"-5"-903"0"0,28-14 342 0 0,-37 18-825 0 0,0 1 1 0 0,-1-1-1 0 0,1 0 1 0 0,0 1-1 0 0,0-1 1 0 0,0 0-1 0 0,0 0 1 0 0,-1 0 0 0 0,1 0-1 0 0,0 0 1 0 0,-1 0-1 0 0,1 0 1 0 0,-1 0-1 0 0,1 0 1 0 0,-1 0 0 0 0,1 0-1 0 0,-1 0 1 0 0,0 0-1 0 0,0 0 1 0 0,1 0-1 0 0,-1 0 1 0 0,0-1 0 0 0,0 1-1 0 0,0 0 1 0 0,0 0-1 0 0,0 0 1 0 0,-1 0-1 0 0,1 0 1 0 0,0-1-1 0 0,-1 0 1 0 0,-11-22 4136 0 0,4 20-4515 0 0,0 0 0 0 0,0 1 0 0 0,-1-1 0 0 0,1 2-1 0 0,-1-1 1 0 0,0 1 0 0 0,1 0 0 0 0,-1 1 0 0 0,0 0 0 0 0,0 1 0 0 0,0-1 0 0 0,0 2-1 0 0,0-1 1 0 0,0 1 0 0 0,0 1 0 0 0,1 0 0 0 0,-1 0 0 0 0,0 0 0 0 0,1 1 0 0 0,0 1-1 0 0,-1-1 1 0 0,1 1 0 0 0,1 1 0 0 0,-1-1 0 0 0,1 1 0 0 0,-1 1 0 0 0,-8 8-1 0 0,8-6-71 0 0,0 0-1 0 0,1 0 0 0 0,1 1 0 0 0,-1-1 1 0 0,1 1-1 0 0,1 1 0 0 0,0-1 0 0 0,0 1 0 0 0,1 0 1 0 0,0 0-1 0 0,1 0 0 0 0,-4 19 0 0 0,6-21 9 0 0,0 0-1 0 0,0 0 1 0 0,1 0-1 0 0,0 0 1 0 0,1 0-1 0 0,0 0 1 0 0,0 0-1 0 0,0 0 1 0 0,1-1 0 0 0,0 1-1 0 0,1 0 1 0 0,0-1-1 0 0,0 1 1 0 0,1-1-1 0 0,0 0 1 0 0,0 0-1 0 0,8 10 1 0 0,165 176 284 0 0,-136-151-227 0 0,15 28 81 0 0,-48-60-101 0 0,-1 0 1 0 0,0 0 0 0 0,0 1 0 0 0,-1 0 0 0 0,-1 0 0 0 0,0 1 0 0 0,0 0 0 0 0,-1-1-1 0 0,5 25 1 0 0,-7-17 153 0 0,0 1 0 0 0,-1 0-1 0 0,-1-1 1 0 0,-5 35 0 0 0,4-51-164 0 0,-1 1-1 0 0,1-1 1 0 0,-1 0 0 0 0,1 1 0 0 0,-1-1-1 0 0,0 0 1 0 0,0 0 0 0 0,-1 0-1 0 0,1-1 1 0 0,0 1 0 0 0,-1 0 0 0 0,0-1-1 0 0,0 0 1 0 0,1 0 0 0 0,-1 0 0 0 0,-1 0-1 0 0,1 0 1 0 0,0 0 0 0 0,0-1 0 0 0,-5 2-1 0 0,-6 2 7 0 0,-1 0-1 0 0,1-1 0 0 0,-20 2 1 0 0,17-4-49 0 0,1-1 0 0 0,0-1 1 0 0,-1 0-1 0 0,1-2 1 0 0,0 0-1 0 0,-1 0 0 0 0,1-2 1 0 0,0 0-1 0 0,1 0 1 0 0,-1-2-1 0 0,1 0 0 0 0,0-1 1 0 0,0 0-1 0 0,1-1 1 0 0,0-1-1 0 0,0 0 0 0 0,1-1 1 0 0,1 0-1 0 0,-13-13 1 0 0,22 20 5 0 0,0 0 0 0 0,1 0 0 0 0,-1-1 0 0 0,1 1 0 0 0,0-1 0 0 0,0 1 0 0 0,0-1 0 0 0,0 0 0 0 0,1 1 0 0 0,0-1 0 0 0,0 0 0 0 0,0 0 0 0 0,0 0 0 0 0,0 0 0 0 0,1 0 0 0 0,-1-8 0 0 0,2 5-8 0 0,0 1 1 0 0,0-1-1 0 0,1 1 0 0 0,0 0 0 0 0,0-1 0 0 0,0 1 0 0 0,1 0 0 0 0,0 0 1 0 0,5-8-1 0 0,5-5-4 0 0,1 1 0 0 0,1 1 0 0 0,0 1 0 0 0,31-26 0 0 0,-31 28 29 0 0,-1-1-1 0 0,0-1 0 0 0,16-26 1 0 0,6-4 14 0 0,-11 12-13 0 0,-17 23 6 0 0,0 0-1 0 0,0 1 1 0 0,13-12 0 0 0,18-16 52 0 0,-2-3 0 0 0,-1-1 0 0 0,-2-2 0 0 0,41-69 0 0 0,-71 107-47 0 0,-1 0 0 0 0,0 0 0 0 0,-1 0 0 0 0,1 0-1 0 0,-1-1 1 0 0,0 1 0 0 0,-1-1 0 0 0,0 1 0 0 0,0-1 0 0 0,0 0-1 0 0,-1 1 1 0 0,0-14 0 0 0,-1 18-25 0 0,1-1 0 0 0,-1 0 1 0 0,0 0-1 0 0,0 0 0 0 0,0 1 0 0 0,0-1 0 0 0,-1 1 1 0 0,1-1-1 0 0,-1 1 0 0 0,1-1 0 0 0,-1 1 0 0 0,0 0 0 0 0,0 0 1 0 0,0 0-1 0 0,0 0 0 0 0,0 0 0 0 0,-1 0 0 0 0,1 0 1 0 0,0 1-1 0 0,-1-1 0 0 0,1 1 0 0 0,-1 0 0 0 0,0 0 0 0 0,1 0 1 0 0,-1 0-1 0 0,0 0 0 0 0,0 0 0 0 0,0 1 0 0 0,1-1 1 0 0,-1 1-1 0 0,-5 0 0 0 0,-3-1-119 0 0,1 1 0 0 0,-1 0 0 0 0,1 1 0 0 0,0 0 0 0 0,-1 1 0 0 0,1 0 0 0 0,0 0 0 0 0,0 1 0 0 0,0 0 0 0 0,0 1 0 0 0,0 0 0 0 0,1 1 0 0 0,0 0 0 0 0,-14 10 0 0 0,14-8-688 0 0,0 1-1 0 0,0 0 1 0 0,1 1 0 0 0,0 0-1 0 0,0 0 1 0 0,1 1 0 0 0,-10 17-1 0 0,1-3-5178 0 0,1-6-4857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08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 83 56 0 0,'0'0'21145'0'0,"-5"-13"-20775"0"0,-17-40-103 0 0,21 52-259 0 0,1 0-1 0 0,-1 0 1 0 0,0 0-1 0 0,1 0 1 0 0,-1 0-1 0 0,0 0 1 0 0,0 0-1 0 0,0 0 1 0 0,0 0 0 0 0,0 0-1 0 0,0 1 1 0 0,0-1-1 0 0,0 0 1 0 0,0 1-1 0 0,0-1 1 0 0,0 1-1 0 0,0-1 1 0 0,0 1-1 0 0,0-1 1 0 0,-1 1 0 0 0,1 0-1 0 0,0 0 1 0 0,0-1-1 0 0,0 1 1 0 0,-1 0-1 0 0,1 0 1 0 0,0 0-1 0 0,0 1 1 0 0,-1-1 0 0 0,1 0-1 0 0,0 0 1 0 0,0 1-1 0 0,-2-1 1 0 0,-6 2 40 0 0,3-2-54 0 0,0 1-1 0 0,0 0 1 0 0,0 1-1 0 0,0 0 1 0 0,0 0-1 0 0,1 0 1 0 0,-1 0-1 0 0,1 1 1 0 0,-1 0-1 0 0,1 0 1 0 0,0 0-1 0 0,-7 7 1 0 0,-3 3-7 0 0,0 0 0 0 0,-19 24 1 0 0,30-32 19 0 0,0 1 0 0 0,1-1 1 0 0,0 1-1 0 0,0 0 1 0 0,0-1-1 0 0,1 1 0 0 0,0 1 1 0 0,0-1-1 0 0,0 0 0 0 0,1 0 1 0 0,0 1-1 0 0,0-1 0 0 0,1 1 1 0 0,0-1-1 0 0,0 1 0 0 0,0-1 1 0 0,1 1-1 0 0,0-1 1 0 0,0 0-1 0 0,1 1 0 0 0,0-1 1 0 0,0 0-1 0 0,0 0 0 0 0,1 0 1 0 0,-1 0-1 0 0,7 8 0 0 0,8 29 77 0 0,8 13 11 0 0,17 29 53 0 0,-27-52-88 0 0,0 3 106 0 0,-2 0-1 0 0,11 51 0 0 0,0 33 526 0 0,-23-116-648 0 0,0 0 1 0 0,0 0-1 0 0,0 0 1 0 0,-1 0-1 0 0,1 0 1 0 0,-1 0-1 0 0,0 0 0 0 0,-1 0 1 0 0,1 0-1 0 0,0 0 1 0 0,-1 0-1 0 0,0 0 0 0 0,0-1 1 0 0,0 1-1 0 0,-1 0 1 0 0,1 0-1 0 0,-1-1 0 0 0,0 1 1 0 0,-3 4-1 0 0,-5 1 102 0 0,5-5-106 0 0,-1 1 0 0 0,1-1 0 0 0,-1 0 0 0 0,0 0 0 0 0,0 0-1 0 0,0-1 1 0 0,0 0 0 0 0,-9 3 0 0 0,-1-1-52 0 0,-1 0-1 0 0,0-1 1 0 0,0-1 0 0 0,0 0 0 0 0,0-2-1 0 0,-1 0 1 0 0,1 0 0 0 0,0-2 0 0 0,-1 0-1 0 0,1-1 1 0 0,0-1 0 0 0,0-1-1 0 0,0 0 1 0 0,0-1 0 0 0,1-1 0 0 0,0 0-1 0 0,0-1 1 0 0,1-1 0 0 0,-1 0 0 0 0,2-1-1 0 0,-16-12 1 0 0,28 19-21 0 0,0 0-1 0 0,0 0 1 0 0,0 1-1 0 0,0-1 1 0 0,0 0 0 0 0,0-1-1 0 0,1 1 1 0 0,-1 0-1 0 0,1 0 1 0 0,0-1 0 0 0,-1 1-1 0 0,1-1 1 0 0,0 1-1 0 0,0-1 1 0 0,1 1-1 0 0,-1-1 1 0 0,0 0 0 0 0,1 1-1 0 0,-1-6 1 0 0,2 4-7 0 0,-1-1 1 0 0,1 1-1 0 0,0 0 0 0 0,0 0 1 0 0,1-1-1 0 0,-1 1 1 0 0,1 0-1 0 0,0 0 0 0 0,0 0 1 0 0,0 1-1 0 0,4-6 0 0 0,7-7-4 0 0,1 0-1 0 0,0 1 0 0 0,2 0 0 0 0,18-13 1 0 0,-23 19 111 0 0,42-31 305 0 0,101-57-1 0 0,-29 20 148 0 0,-103 62-419 0 0,0-2 0 0 0,-2 0 0 0 0,0-2 0 0 0,-1 0 1 0 0,-1-1-1 0 0,0-1 0 0 0,-2-1 0 0 0,-1 0 0 0 0,0-1 0 0 0,15-34 0 0 0,-28 55-79 0 0,-1-1 0 0 0,0 1 0 0 0,0-1-1 0 0,0 1 1 0 0,0-1 0 0 0,0 0 0 0 0,0 1 0 0 0,-1-1 0 0 0,1 0 0 0 0,-1 0 0 0 0,1 1 0 0 0,-1-1 0 0 0,0 0-1 0 0,-1 0 1 0 0,1 1 0 0 0,0-1 0 0 0,-1 0 0 0 0,1 0 0 0 0,-3-4 0 0 0,2 5-29 0 0,0 0 1 0 0,-1 0 0 0 0,1 0-1 0 0,-1 0 1 0 0,0 1 0 0 0,0-1-1 0 0,0 0 1 0 0,0 1-1 0 0,0-1 1 0 0,0 1 0 0 0,0 0-1 0 0,0 0 1 0 0,0 0-1 0 0,-1 0 1 0 0,1 0 0 0 0,0 0-1 0 0,-5 0 1 0 0,0-1-80 0 0,0 1 1 0 0,-1 0 0 0 0,1 1-1 0 0,-1 0 1 0 0,1 0-1 0 0,-1 0 1 0 0,1 1-1 0 0,-1 0 1 0 0,1 1 0 0 0,-1 0-1 0 0,1 0 1 0 0,-13 6-1 0 0,7 0-305 0 0,0 1 1 0 0,0 0-1 0 0,1 0 0 0 0,1 2 0 0 0,0-1 0 0 0,-19 25 0 0 0,-23 37-9502 0 0,37-53-981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09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0,'0'0'632'0'0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09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926 93 0 0 0,'-46'-28'14486'0'0,"46"28"-14294"0"0,0-1 1 0 0,1 1-1 0 0,-1-1 1 0 0,0 1 0 0 0,0-1-1 0 0,0 1 1 0 0,1-1-1 0 0,-1 1 1 0 0,0-1-1 0 0,0 1 1 0 0,0-1-1 0 0,0 1 1 0 0,0-1-1 0 0,0 1 1 0 0,0-1 0 0 0,0 0-1 0 0,0 1 1 0 0,0-1-1 0 0,0 1 1 0 0,0-1-1 0 0,0 1 1 0 0,0-1-1 0 0,-1 1 1 0 0,1-1 0 0 0,0 1-1 0 0,0-1 1 0 0,-1 1-1 0 0,1-1 1 0 0,0 1-1 0 0,-1-1 1 0 0,1 0-1 0 0,-10-17 2145 0 0,6 15-2252 0 0,-1-1 1 0 0,0 1 0 0 0,0 0 0 0 0,0 0 0 0 0,-1 1-1 0 0,1 0 1 0 0,-1 0 0 0 0,1 0 0 0 0,-1 1 0 0 0,0-1-1 0 0,1 1 1 0 0,-1 1 0 0 0,0-1 0 0 0,0 1 0 0 0,0 0-1 0 0,0 0 1 0 0,0 1 0 0 0,1-1 0 0 0,-1 1 0 0 0,-10 4-1 0 0,-2-1-132 0 0,0 2 0 0 0,0 0 0 0 0,1 1 0 0 0,0 1 0 0 0,-21 12 0 0 0,8-1 17 0 0,1 2 0 0 0,-38 36 0 0 0,61-50 19 0 0,-1 1 0 0 0,1 1 0 0 0,0 0 0 0 0,1-1 0 0 0,0 2 0 0 0,1-1 0 0 0,0 0 0 0 0,0 1 0 0 0,-4 18 0 0 0,8-25 10 0 0,0 1 1 0 0,0 0 0 0 0,0 0-1 0 0,1 0 1 0 0,-1-1 0 0 0,1 1-1 0 0,0 0 1 0 0,0-1 0 0 0,0 1-1 0 0,1 0 1 0 0,-1-1 0 0 0,1 0-1 0 0,0 1 1 0 0,0-1 0 0 0,3 4-1 0 0,36 45 60 0 0,-11-24 20 0 0,2-1-1 0 0,65 42 1 0 0,-53-39-9 0 0,44 38 0 0 0,-74-55-50 0 0,0 0 0 0 0,-1 2 0 0 0,-1-1 0 0 0,0 1 0 0 0,-1 1 0 0 0,11 20 0 0 0,-19-31 18 0 0,0 1 1 0 0,0 0 0 0 0,-1 0 0 0 0,1 0 0 0 0,-1 0-1 0 0,0 1 1 0 0,-1-1 0 0 0,0 1 0 0 0,0-1 0 0 0,0 1 0 0 0,-1-1-1 0 0,0 1 1 0 0,0-1 0 0 0,0 1 0 0 0,-1-1 0 0 0,0 1-1 0 0,-1-1 1 0 0,1 1 0 0 0,-1-1 0 0 0,0 0 0 0 0,-6 11-1 0 0,0-1 99 0 0,6-13-109 0 0,1 0-1 0 0,-1 1 0 0 0,0-1 1 0 0,0 0-1 0 0,0 0 1 0 0,0 0-1 0 0,0 0 0 0 0,-1-1 1 0 0,-3 4-1 0 0,-16 11 85 0 0,3-2-53 0 0,0-1 1 0 0,-1 0-1 0 0,-40 19 1 0 0,39-25-60 0 0,-1 0 0 0 0,0-2 0 0 0,0-1 0 0 0,-1 0 1 0 0,0-2-1 0 0,1 0 0 0 0,-1-2 0 0 0,0-1 0 0 0,0 0 1 0 0,0-2-1 0 0,0 0 0 0 0,0-2 0 0 0,-31-9 0 0 0,21 4-66 0 0,-1-3 0 0 0,2 0 0 0 0,0-2 0 0 0,1-2 0 0 0,0 0 0 0 0,1-3 0 0 0,1 0 0 0 0,-31-28 0 0 0,53 42-1 0 0,1-1 0 0 0,-1 0 1 0 0,1 0-1 0 0,1 0 0 0 0,-1-1 1 0 0,1 0-1 0 0,-5-9 0 0 0,9 14 26 0 0,0-1 0 0 0,0 1 0 0 0,0-1 0 0 0,0 0 0 0 0,1 0 0 0 0,-1 1 0 0 0,1-1 0 0 0,0 0-1 0 0,-1 0 1 0 0,1 0 0 0 0,1 1 0 0 0,-1-1 0 0 0,0 0 0 0 0,1 0 0 0 0,-1 0 0 0 0,1 1 0 0 0,0-1 0 0 0,0 0 0 0 0,0 1-1 0 0,0-1 1 0 0,0 1 0 0 0,1-1 0 0 0,-1 1 0 0 0,1 0 0 0 0,2-3 0 0 0,10-13 9 0 0,1 1-1 0 0,1 1 1 0 0,0 0 0 0 0,1 1-1 0 0,1 1 1 0 0,0 1 0 0 0,1 1 0 0 0,41-21-1 0 0,5 5 55 0 0,105-30-1 0 0,-20 8 47 0 0,-142 47-62 0 0,25-8 112 0 0,0-2-1 0 0,-2-1 1 0 0,1-2-1 0 0,-2-1 0 0 0,47-33 1 0 0,-67 41-75 0 0,7-5 76 0 0,0 0 0 0 0,-1-1 1 0 0,-1-1-1 0 0,18-24 0 0 0,-29 35-72 0 0,-1-1 1 0 0,0 0-1 0 0,0 0 0 0 0,0 0 0 0 0,-1 0 1 0 0,1 0-1 0 0,-2-1 0 0 0,1 1 0 0 0,-1 0 1 0 0,0-1-1 0 0,0 0 0 0 0,0 1 0 0 0,-1-1 1 0 0,0 1-1 0 0,-1-1 0 0 0,1 0 0 0 0,-1 1 1 0 0,-1-1-1 0 0,-1-7 0 0 0,1 10-55 0 0,0 1 0 0 0,0-1 1 0 0,-1 1-1 0 0,1 0 0 0 0,-1 0 0 0 0,1-1 1 0 0,-1 2-1 0 0,0-1 0 0 0,0 0 0 0 0,-1 1 1 0 0,1-1-1 0 0,0 1 0 0 0,-1 0 0 0 0,1 0 1 0 0,-1 0-1 0 0,0 0 0 0 0,0 1 0 0 0,1 0 1 0 0,-1 0-1 0 0,0 0 0 0 0,0 0 0 0 0,-5 0 1 0 0,-5-2-132 0 0,-1 2 0 0 0,1-1 0 0 0,0 2 0 0 0,-1 0 0 0 0,-17 2 0 0 0,22 0-62 0 0,1 1 1 0 0,0-1-1 0 0,0 2 1 0 0,0-1 0 0 0,0 1-1 0 0,1 1 1 0 0,-1-1-1 0 0,-13 12 1 0 0,13-10-1624 0 0,1 1-1 0 0,0 0 1 0 0,1 1 0 0 0,-11 11 0 0 0,7-4-9437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2:51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1 321 0 0 0,'0'0'7168'0'0,"32"-3"949"0"0,-21 3-7905 0 0,55-11 622 0 0,-60 11-816 0 0,0 0-1 0 0,0-1 0 0 0,-1 0 0 0 0,1-1 0 0 0,0 1 0 0 0,11-5 1 0 0,-13 4-10 0 0,1 0 0 0 0,0 1 0 0 0,-1 0 0 0 0,1 0 0 0 0,0 0 0 0 0,8 0 0 0 0,28-10 57 0 0,-38 10-48 0 0,-1 0-1 0 0,0 0 1 0 0,0 0 0 0 0,0-1-1 0 0,0 1 1 0 0,0 0 0 0 0,0-1-1 0 0,0 1 1 0 0,0-1 0 0 0,-1 0-1 0 0,1 1 1 0 0,0-1 0 0 0,-1 0-1 0 0,0 0 1 0 0,2-3 0 0 0,0 4 19 0 0,-1-1 0 0 0,0 1 0 0 0,0-1 1 0 0,0 0-1 0 0,0 0 0 0 0,0 0 1 0 0,0 0-1 0 0,-1 0 0 0 0,3-3 0 0 0,15-19-73 0 0,-17 22 30 0 0,0-1-1 0 0,-1 2 1 0 0,2-1 0 0 0,-1 0-1 0 0,0 0 1 0 0,0 1 0 0 0,0-1-1 0 0,1 1 1 0 0,-1-1 0 0 0,1 1-1 0 0,-1 0 1 0 0,1 0 0 0 0,0 0-1 0 0,2 0 1 0 0,-2 0 3 0 0,0 1 0 0 0,-1-1 0 0 0,1 0 0 0 0,-1 0 0 0 0,1 0 0 0 0,-1 0 0 0 0,1-1 0 0 0,-1 1 0 0 0,0-1 0 0 0,0 0 0 0 0,0 1 1 0 0,0-1-1 0 0,0 0 0 0 0,2-2 0 0 0,1 1 12 0 0,-5 3-7 0 0,1 0 1 0 0,-1 0-1 0 0,0-1 0 0 0,1 1 0 0 0,-1 0 0 0 0,0 0 1 0 0,0 0-1 0 0,1 0 0 0 0,-1-1 0 0 0,0 1 0 0 0,0 0 0 0 0,1 0 1 0 0,-1 0-1 0 0,0-1 0 0 0,0 1 0 0 0,0 0 0 0 0,1 0 1 0 0,-1-1-1 0 0,0 1 0 0 0,0 0 0 0 0,0-1 0 0 0,0 1 1 0 0,0 0-1 0 0,0 0 0 0 0,0-1 0 0 0,0 1 0 0 0,0 0 0 0 0,0-1 1 0 0,0 1-1 0 0,0 0 0 0 0,0-1 0 0 0,0 1 0 0 0,0 0 1 0 0,0 0-1 0 0,0-1 0 0 0,0 1 0 0 0,0 0 0 0 0,0-1 1 0 0,0 1-1 0 0,0 0 0 0 0,0-1 12 0 0,12-9 21 0 0,32-28-206 0 0,-43 38 141 0 0,27-11-140 0 0,-11 5-43 0 0,-16 5 196 0 0,1 1 6 0 0,6 0 0 0 0,-5 0 19 0 0,1 0-1 0 0,0-1 0 0 0,0 0 1 0 0,0 0-1 0 0,-1 0 0 0 0,1 0 1 0 0,-1-1-1 0 0,1 1 0 0 0,-1-1 1 0 0,1 0-1 0 0,4-3 0 0 0,0 0-13 0 0,0 1-1 0 0,0 0 1 0 0,0 0-1 0 0,1 1 0 0 0,16-4 1 0 0,6-4-2 0 0,-21 4 61 0 0,18-10-82 0 0,42 17-87 0 0,-69 0 93 0 0,30 1-207 0 0,45 12 307 0 0,-74-13-83 0 0,-2 1 8 0 0,0-1-1 0 0,0 1 1 0 0,0-1-1 0 0,0 1 0 0 0,0-1 1 0 0,1 1-1 0 0,-1-1 0 0 0,0 0 1 0 0,0 1-1 0 0,0-1 0 0 0,1 1 1 0 0,-1-1-1 0 0,0 0 0 0 0,1 1 1 0 0,-1-1-1 0 0,0 0 1 0 0,1 1-1 0 0,-1-1 0 0 0,0 0 1 0 0,1 1-1 0 0,-1-1 0 0 0,0 0 1 0 0,1 0-1 0 0,-1 0 0 0 0,1 1 1 0 0,-1-1-1 0 0,1 0 0 0 0,-1 0 1 0 0,1 0-1 0 0,-1 0 1 0 0,0 0-1 0 0,1 0 0 0 0,0 0 1 0 0,8 0 74 0 0,-8 0 59 0 0,5 11-173 0 0,-2-8 1193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2:54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3720 222 0 0 0,'0'0'11153'0'0,"-29"-15"-10948"0"0,-88-46-23 0 0,109 56-139 0 0,0 1 0 0 0,0 0 1 0 0,-1 0-1 0 0,0 1 0 0 0,1 0 1 0 0,-1 1-1 0 0,0 0 0 0 0,0 0 1 0 0,-9 0-1 0 0,-9-1 115 0 0,-219-35 1599 0 0,232 35-1650 0 0,-102-21 387 0 0,0 4 0 0 0,-186-6 0 0 0,177 29-211 0 0,-177 29 1 0 0,-119 47 556 0 0,314-58-458 0 0,11-4-269 0 0,2 4 0 0 0,0 4-1 0 0,-110 46 1 0 0,90-22-88 0 0,28-14 135 0 0,1 4 1 0 0,2 4-1 0 0,-83 57 1 0 0,35-4-92 0 0,20-6-6 0 0,-43 37 29 0 0,127-103-28 0 0,2 2-1 0 0,0 1 1 0 0,-30 46 0 0 0,28-32 140 0 0,3 2 0 0 0,1 0 0 0 0,-27 74 0 0 0,43-90-133 0 0,1 0 0 0 0,1 0 0 0 0,-2 53 0 0 0,6-62-40 0 0,-1 9-10 0 0,1 0 1 0 0,1 0 0 0 0,2 0 0 0 0,0-1 0 0 0,2 1-1 0 0,1-1 1 0 0,1 1 0 0 0,14 39 0 0 0,10 7-16 0 0,56 121 57 0 0,-56-141-39 0 0,52 70 0 0 0,-63-99-1 0 0,1-1 1 0 0,0 0-1 0 0,2-2 1 0 0,47 35-1 0 0,111 63 168 0 0,-147-101-139 0 0,0-1 0 0 0,1-2 0 0 0,63 20 0 0 0,-3-10 34 0 0,2-3 0 0 0,0-5 0 0 0,2-4 0 0 0,125 0 0 0 0,179-30 215 0 0,-151 5-315 0 0,53-5-50 0 0,-243 10 54 0 0,0-2 0 0 0,-1-4 0 0 0,58-19 1 0 0,1-15 54 0 0,210-115 0 0 0,-275 133-42 0 0,-6 0 11 0 0,-2-2-1 0 0,70-61 1 0 0,6-4 10 0 0,-62 49 0 0 0,92-97 0 0 0,-134 127-14 0 0,13-14 4 0 0,73-78 26 0 0,-91 93-35 0 0,0-1 0 0 0,0-1 0 0 0,-2 0 0 0 0,18-38-1 0 0,18-39 94 0 0,-30 63-5 0 0,24-61 0 0 0,-4-2 188 0 0,-24 65-144 0 0,-1-1 0 0 0,16-63-1 0 0,0-44 18 0 0,-23 92-24 0 0,-1 0 1 0 0,-3-1 0 0 0,-6-58-1 0 0,3 94-94 0 0,0 0-1 0 0,-2 0 0 0 0,1 1 0 0 0,-1 0 0 0 0,0-1 1 0 0,-1 1-1 0 0,-1 1 0 0 0,1-1 0 0 0,-14-16 0 0 0,4 9-45 0 0,0 0-1 0 0,-1 0 0 0 0,-34-25 1 0 0,-4-1-8 0 0,27 20 22 0 0,-45-28 0 0 0,60 44-89 0 0,-1 0-1 0 0,1 1 1 0 0,-1 0 0 0 0,0 2 0 0 0,-1-1-1 0 0,1 1 1 0 0,-18-2 0 0 0,-13 1-1271 0 0,-50 0-1 0 0,31 5-9819 0 0,52 0 2065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15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65 80 0 0,'0'0'14130'0'0,"2"-11"-12710"0"0,6-36-44 0 0,-8 46-290 0 0,1-5 3755 0 0,-1 9-2416 0 0,-17 48-2416 0 0,0-17 90 0 0,-22 59 0 0 0,-4 9 16 0 0,37-91-99 0 0,1 1 0 0 0,0 0 0 0 0,0 1-1 0 0,1-1 1 0 0,1 1 0 0 0,0-1 0 0 0,1 1 0 0 0,1 0-1 0 0,-1 0 1 0 0,2 0 0 0 0,0 0 0 0 0,2 16 0 0 0,0-25-2 0 0,0-1 1 0 0,-1 0-1 0 0,1 1 1 0 0,0-1 0 0 0,1 0-1 0 0,-1 0 1 0 0,1-1-1 0 0,-1 1 1 0 0,1 0 0 0 0,0-1-1 0 0,0 0 1 0 0,0 1 0 0 0,0-1-1 0 0,0-1 1 0 0,0 1-1 0 0,1 0 1 0 0,-1-1 0 0 0,1 1-1 0 0,-1-1 1 0 0,1 0 0 0 0,-1 0-1 0 0,1-1 1 0 0,0 1-1 0 0,3 0 1 0 0,18 2 264 0 0,0-1 0 0 0,35-1 0 0 0,-46-1-87 0 0,-12 0-218 0 0,0 0 0 0 0,0 0 0 0 0,-1 0-1 0 0,1 0 1 0 0,0 0 0 0 0,-1 0-1 0 0,1-1 1 0 0,0 1 0 0 0,-1-1-1 0 0,1 1 1 0 0,0-1 0 0 0,-1 1-1 0 0,1-1 1 0 0,-1 0 0 0 0,1 0-1 0 0,-1 0 1 0 0,0 0 0 0 0,1 0-1 0 0,-1 0 1 0 0,0 0 0 0 0,0-1 0 0 0,1 1-1 0 0,-1 0 1 0 0,0-1 0 0 0,0 1-1 0 0,-1 0 1 0 0,1-1 0 0 0,0 1-1 0 0,1-4 1 0 0,17-5-17318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15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1 5657 0 0,'0'0'17976'0'0,"-11"23"-17261"0"0,-72 168 904 0 0,67-149-1187 0 0,-13 52 0 0 0,14-41-261 0 0,-68 286 177 0 0,79-320-330 0 0,2 1-1 0 0,1 30 1 0 0,1-11-2738 0 0,1-3-5736 0 0,-1-24-3546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20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0 0 0,'0'0'1815'0'0,"2"-9"-1643"0"0,2-2 80 0 0,3-10-324 0 0,-5-4 4000 0 0,-5 22-1325 0 0,2 3-2270 0 0,1-1 0 0 0,-1 1 0 0 0,1 0 0 0 0,0 0 0 0 0,-1 0-1 0 0,1-1 1 0 0,0 1 0 0 0,-1 0 0 0 0,1 0 0 0 0,0-1 0 0 0,-1 1 0 0 0,1 0 0 0 0,0-1-1 0 0,-1 1 1 0 0,1 0 0 0 0,0-1 0 0 0,0 1 0 0 0,0 0 0 0 0,-1-1 0 0 0,1 1 0 0 0,0-1-1 0 0,0 1 1 0 0,0 0 0 0 0,0-1 0 0 0,0 1 0 0 0,0-1 0 0 0,0 1 0 0 0,0-1 0 0 0,0 1 0 0 0,0-1-1 0 0,3 120 3934 0 0,8 67-2830 0 0,-5-108-788 0 0,1 5-295 0 0,2 66 170 0 0,-4-165 84 0 0,-1-6-2927 0 0,-3 5-7384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2937 0 0,'0'0'17597'0'0,"2"-10"-16968"0"0,6-32-55 0 0,-8 40-516 0 0,1 1 1 0 0,-1 0 0 0 0,0 0 0 0 0,0 0 0 0 0,0 0 0 0 0,1-1 0 0 0,-1 1-1 0 0,1 0 1 0 0,-1 0 0 0 0,1 0 0 0 0,-1 0 0 0 0,1 0 0 0 0,-1 0-1 0 0,1 0 1 0 0,0 0 0 0 0,0 1 0 0 0,-1-1 0 0 0,1 0 0 0 0,0 0 0 0 0,0 0-1 0 0,0 1 1 0 0,1-1 0 0 0,3-3 277 0 0,-5 3-337 0 0,1 1 1 0 0,0 0-1 0 0,-1-1 0 0 0,1 1 0 0 0,0 0 0 0 0,-1-1 0 0 0,1 1 1 0 0,0 0-1 0 0,-1 0 0 0 0,1 0 0 0 0,0-1 0 0 0,-1 1 0 0 0,1 0 0 0 0,0 0 1 0 0,0 0-1 0 0,-1 0 0 0 0,1 1 0 0 0,0-1 0 0 0,-1 0 0 0 0,1 0 0 0 0,0 0 1 0 0,0 1-1 0 0,-1-1 0 0 0,1 0 0 0 0,-1 1 0 0 0,1-1 0 0 0,0 0 0 0 0,-1 1 1 0 0,1-1-1 0 0,-1 1 0 0 0,1-1 0 0 0,-1 1 0 0 0,1 0 0 0 0,-1-1 0 0 0,1 1 1 0 0,-1-1-1 0 0,1 1 0 0 0,-1 0 0 0 0,0-1 0 0 0,1 1 0 0 0,-1 0 1 0 0,0 0-1 0 0,0-1 0 0 0,1 1 0 0 0,-1 0 0 0 0,0 0 0 0 0,0-1 0 0 0,0 1 1 0 0,0 1-1 0 0,1 14-23 0 0,-1-1 0 0 0,-1 1 0 0 0,0-1 0 0 0,-1 0 0 0 0,-1 0 0 0 0,-7 29 0 0 0,9-40 17 0 0,0 0-1 0 0,0 0 1 0 0,0 0 0 0 0,1 1 0 0 0,0-1 0 0 0,-1 0 0 0 0,2 0 0 0 0,-1 0 0 0 0,1 8 0 0 0,0-11 11 0 0,0 0-1 0 0,-1 0 1 0 0,1 0 0 0 0,0 0 0 0 0,0 1-1 0 0,0-1 1 0 0,0-1 0 0 0,0 1 0 0 0,0 0-1 0 0,0 0 1 0 0,0 0 0 0 0,0-1-1 0 0,0 1 1 0 0,0 0 0 0 0,1-1 0 0 0,1 1-1 0 0,22 7 79 0 0,-15-7-300 0 0,1 2 0 0 0,0 0 0 0 0,15 6 0 0 0,-4 5-6845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7:22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130 118 0 0 0,'0'0'15422'0'0,"-11"-38"-7700"0"0,9 24-5768 0 0,1 13-1930 0 0,1 0 1 0 0,0 0-1 0 0,0 1 0 0 0,-1-1 0 0 0,1 0 0 0 0,0 0 0 0 0,0 0 0 0 0,0 0 1 0 0,0 0-1 0 0,0 0 0 0 0,0 0 0 0 0,0 0 0 0 0,1 0 0 0 0,-1 0 1 0 0,0 0-1 0 0,0 0 0 0 0,1 0 0 0 0,-1 1 0 0 0,0-1 0 0 0,1-1 0 0 0,2-2-6 0 0,0 1 0 0 0,-1-1 0 0 0,1 1 0 0 0,0 0-1 0 0,1 0 1 0 0,-1 0 0 0 0,0 0 0 0 0,1 1-1 0 0,0-1 1 0 0,-1 1 0 0 0,1 0 0 0 0,0 0-1 0 0,0 1 1 0 0,0-1 0 0 0,1 1 0 0 0,-1-1-1 0 0,0 1 1 0 0,0 1 0 0 0,1-1 0 0 0,-1 1-1 0 0,7-1 1 0 0,-4 26-3 0 0,-3-22-14 0 0,-2 0 0 0 0,1 1-1 0 0,0-1 1 0 0,0 1 0 0 0,-1-1 0 0 0,0 1 0 0 0,0 0 0 0 0,0 0-1 0 0,0 0 1 0 0,-1 0 0 0 0,1 0 0 0 0,-1 0 0 0 0,0 0 0 0 0,0 1 0 0 0,-1-1-1 0 0,1 0 1 0 0,-1 6 0 0 0,0 94 22 0 0,-1-62-18 0 0,1-35-4 0 0,1 0 1 0 0,-1 1 0 0 0,0-1 0 0 0,-1 1 0 0 0,1-1 0 0 0,-2 1 0 0 0,1-1-1 0 0,-1 1 1 0 0,0-1 0 0 0,0 0 0 0 0,-1 0 0 0 0,0 0 0 0 0,0-1 0 0 0,-9 13 0 0 0,-9 24 34 0 0,20-38-35 0 0,-1 0 0 0 0,0 0 0 0 0,0 0 0 0 0,-1 0 0 0 0,1-1 0 0 0,-1 1 0 0 0,0-1 0 0 0,-4 5 0 0 0,-8 17 32 0 0,14-23-32 0 0,0-1 1 0 0,0 0-1 0 0,0 1 1 0 0,0-1-1 0 0,0 0 0 0 0,-1 1 1 0 0,1-1-1 0 0,-1 0 0 0 0,1 0 1 0 0,-1 0-1 0 0,0-1 0 0 0,0 1 1 0 0,-3 3-1 0 0,-7 7 2 0 0,11-11-4 0 0,0 1 0 0 0,0-1 0 0 0,0 0 0 0 0,0 1 0 0 0,-1-1 0 0 0,1 0 0 0 0,0 0-1 0 0,-1 0 1 0 0,1 0 0 0 0,0 0 0 0 0,-1 0 0 0 0,1-1 0 0 0,-3 2 0 0 0,-89 38-18 0 0,89-39 22 0 0,3-1 16 0 0,4-4-60 0 0,0 0 36 0 0,0 1-1 0 0,1-1 0 0 0,-1 1 1 0 0,1 0-1 0 0,0 0 0 0 0,0 0 1 0 0,0 1-1 0 0,0-1 0 0 0,0 1 1 0 0,7-3-1 0 0,2 0-3 0 0,40-14 15 0 0,-51 19-6 0 0,-1-1-1 0 0,1 1 1 0 0,-1 0 0 0 0,1 0-1 0 0,0 0 1 0 0,-1-1 0 0 0,1 2 0 0 0,-1-1-1 0 0,1 0 1 0 0,-1 0 0 0 0,1 0-1 0 0,0 1 1 0 0,-1-1 0 0 0,1 1-1 0 0,-1-1 1 0 0,0 1 0 0 0,1 0 0 0 0,-1-1-1 0 0,1 1 1 0 0,-1 0 0 0 0,0 0-1 0 0,0 0 1 0 0,1 0 0 0 0,-1 0-1 0 0,0 0 1 0 0,0 1 0 0 0,0-1 0 0 0,0 0-1 0 0,1 2 1 0 0,46 105 76 0 0,-22-82-54 0 0,-5-7-8 0 0,-20-18-20 0 0,1 1-1 0 0,-1-1 1 0 0,1 0 0 0 0,0 0-1 0 0,-1 0 1 0 0,1 0-1 0 0,0 0 1 0 0,0 0 0 0 0,0 0-1 0 0,0 0 1 0 0,0-1 0 0 0,0 1-1 0 0,0-1 1 0 0,0 1 0 0 0,0-1-1 0 0,0 0 1 0 0,0 0 0 0 0,0 0-1 0 0,0 0 1 0 0,0 0 0 0 0,0 0-1 0 0,0-1 1 0 0,0 1 0 0 0,0-1-1 0 0,0 1 1 0 0,0-1-1 0 0,0 0 1 0 0,3-2 0 0 0,4-1-1214 0 0,1-1 0 0 0,-1 0 1 0 0,0 0-1 0 0,8-7 0 0 0,-1-2-7018 0 0,-5 3-3408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28:05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13 0 0 0,'0'0'11951'0'0,"-27"-13"-1992"0"0,39 19-9284 0 0,0 0 1 0 0,1-1-1 0 0,-1 0 0 0 0,1-1 1 0 0,0-1-1 0 0,0 0 0 0 0,25 2 1 0 0,124 6-552 0 0,-51-5 222 0 0,-44 5-286 0 0,-66-11-84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7:38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48 520 0 0,'0'0'15047'0'0,"-4"-6"-14069"0"0,0-2-611 0 0,2 4-91 0 0,0 0 0 0 0,0 0 0 0 0,-1 1 0 0 0,1-1 0 0 0,-1 1 0 0 0,0 0 0 0 0,0 0 0 0 0,-2-3 2251 0 0,22 17 2239 0 0,-6-4-4716 0 0,0 0 0 0 0,1-1 0 0 0,0 0 0 0 0,17 5 0 0 0,6-5 88 0 0,1-2 0 0 0,0-1-1 0 0,-1-1 1 0 0,1-2 0 0 0,0-2-1 0 0,42-8 1 0 0,47-11 13 0 0,-125 21-179 0 0,1 0 1 0 0,-1 0-1 0 0,0 0 1 0 0,1-1-1 0 0,-1 1 1 0 0,0 0-1 0 0,1 0 1 0 0,-1 0-1 0 0,1 0 1 0 0,-1 0-1 0 0,0 0 1 0 0,1 0-1 0 0,-1 0 1 0 0,0 0-1 0 0,1 0 1 0 0,-1 0-1 0 0,1 0 1 0 0,-1 1-1 0 0,0-1 1 0 0,1 0-1 0 0,-1 0 1 0 0,0 0-1 0 0,1 0 1 0 0,-1 1-1 0 0,0-1 1 0 0,1 0-1 0 0,-1 0 1 0 0,0 1-1 0 0,0-1 1 0 0,1 0-1 0 0,-1 0 1 0 0,0 1-1 0 0,0-1 1 0 0,1 0-1 0 0,-1 1 1 0 0,0-1-1 0 0,0 17-4000 0 0,-1-6-2338 0 0,1-1-5607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41:21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12226 13959 680 0,'0'0'350'0,"0"0"9"0,0 0-30 16,0 0-49-16,0 0-57 0,0 0-53 0,0 0-31 15,0 0-29-15,0 0-29 0,0 0-14 0,0 0-15 16,0 0-3-16,-9-32 3 0,9 28 1 0,6-1 0 15,-6-2-1-15,0 0-2 0,3 0-1 16,6-2-2-16,-3-5 0 0,1 0-5 0,2-6-3 16,6-1-5-16,1-4-4 0,9-3-3 0,-3-5-4 15,5 0-3-15,4-5-1 0,0 1-1 0,0 3-3 16,4 0-2-16,-4 1 1 0,-4 6-2 16,1-1-2-16,0 7-1 0,-9 5-2 0,6 5-1 15,-10 4-5-15,1 4 1 0,-1 3-2 0,-6 3 2 16,1 10 0-16,2 6 5 0,-6 7 6 0,4 5 0 15,-7 9 4-15,0 8 0 0,-3 0-4 16,3 6-2-16,3-7 1 0,0 2-3 0,-2-2-2 16,5-7-2-16,0-2 1 0,0-6-3 0,1-3-2 15,5-6 0-15,-2-2-2 0,-4-4 0 0,6-6 0 16,-2-1-1-16,5-3-3 0,-5-3-9 16,5-1-16-16,-5-3-35 0,2 0-66 0,-2-3-126 15,-4-1-347-15,-3 1-1095 0</inkml:trace>
  <inkml:trace contextRef="#ctx0" brushRef="#br0" timeOffset="400.01">12486 13676 1268 0,'0'0'422'0,"0"0"-93"0,0 0-86 0,0 0-64 15,0 0-30-15,0 0-23 0,0 0-4 0,0 0 0 16,0 0-2-16,0 0-3 0,0 0-20 0,0 0-21 16,0 0-17-16,41 118-14 0,-38-79-8 15,-3 4-8-15,3 4-4 0,-3 3-7 0,0 1-5 16,3 4-4-16,-3-2-4 0,0 2-2 0,0-4-1 16,6-5 0-16,-3-3-1 0,0-5-3 15,1-8 1-15,2-6-23 0,-3-7-28 0,0-6-32 16,0-4-54-16,6 0-24 0,-2 2-15 0,2 8-7 15,3-3-59-15,-9-3-1301 0</inkml:trace>
  <inkml:trace contextRef="#ctx0" brushRef="#br0" timeOffset="1383.96">11748 14945 579 0,'0'0'305'0,"0"0"30"16,0 0-2-16,0 0-32 0,0 0-45 0,0 0-57 16,0 0-46-16,0 0-37 0,10-122-24 15,-10 110-14-15,3 5-12 0,3-2-7 0,-6 2-6 16,0 2-3-16,3 1-5 0,-3 1-5 16,0 1-7-16,3 2-7 0,-3 0-4 0,0 0 0 0,0 0-5 15,0 0-4-15,0 0-4 0,0 2 2 16,0 8 8-16,0 1 6 0,0 6 6 0,0 8 2 15,0 5 0-15,0 4-6 0,0 6-3 0,-6 4-6 16,6 3-2-16,-6 5-4 0,0-2 0 0,6 1-2 16,-3-6-5-16,3-1 0 0,0-2-3 0,0-6 1 15,0-6 0-15,3-4-1 0,0-5 2 16,6-7 0-16,-9-8 2 0,6-2 3 0,4-4 6 16,-1 0 5-16,3-9 3 0,4-6 1 0,-1-8-5 15,7-3-8-15,0-2-4 0,-1-3-3 16,-2 3-4-16,0-2 0 0,-4 4-2 0,4-1 2 15,-4 6 0-15,1 3 0 0,-4 6-1 0,-3 3-3 16,-2 7-4-16,-4 2-1 0,3 7 2 0,-3 4 3 16,-3 10 3-16,0 5 1 0,0 5 2 15,-3 2 0-15,-3 4 0 0,0-1 1 0,-4-1 0 16,4 0-3-16,3-4 0 0,3 2 0 0,0-6-2 16,0 1 1-16,0-6-4 0,6-3-6 15,3 0-10-15,-2-5-21 0,2-3-33 0,6-1-68 16,1-6-135-16,-1-1-353 0,-8-1-1020 0</inkml:trace>
  <inkml:trace contextRef="#ctx0" brushRef="#br0" timeOffset="1616.83">12431 15443 2522 0,'0'0'221'15,"0"0"-81"-15,0 0-29 0,0 0-16 0,0 0-19 16,0 0-20-16,0 0-20 0,0 0-15 0,-53 132-8 16,53-111-5-16,0-2-4 0,0-1-2 15,3-1-2-15,0-1-2 0,6-6 0 0,4 4-4 16,-10-4-8-16,9-4-9 0,-2 1-22 0,-1-2-42 16,3-3-81-16,-2 1-145 0,-4-3-314 0,-3 0-934 0</inkml:trace>
  <inkml:trace contextRef="#ctx0" brushRef="#br0" timeOffset="1800.79">12499 15039 1948 0,'0'0'416'0,"0"0"-125"0,0 0-74 16,0 0-53-16,0 0-51 0,0 0-53 0,0 0-41 15,0 0-27-15,0 0-12 0,0 0-4 16,0 0-13-16,0 0-25 0,0 0-57 0,0 0-194 16,31 131-452-16,-25-117-806 0</inkml:trace>
  <inkml:trace contextRef="#ctx0" brushRef="#br0" timeOffset="2283.83">13029 15410 1919 0,'0'0'300'16,"0"0"-70"-16,0 0-38 0,0 0-37 0,0 0-31 15,0 0-29-15,-121-14-28 0,106 21-22 0,-10 2-16 16,6 8-10-16,1-1-5 0,-4 6-1 0,6 1-1 15,-2 5-1-15,5 5 0 0,1-2 2 16,6 6-4-16,3 0 2 0,-4 0-5 0,7 0 2 16,7-5-6-16,-4-3 1 0,9-1-1 0,-2-7-1 15,2-2 0-15,3-10 0 0,1 0 3 0,6-6 3 16,-4-3 3-16,4-14 3 0,3-2 1 16,3-12-2-16,-4-5-3 0,1-1-3 0,0-8-3 15,0-1-1-15,0-3-1 0,-4-1-2 0,-5 2-1 16,6-1-4-16,-13 0 2 0,6 0 1 15,-8-3-2-15,-1 1 1 0,-6-3-1 0,0 1-3 16,-3-6 0-16,-7 6-1 0,4 1 4 0,-6 12 4 16,-1 10 3-16,7 11 2 0,-6 9-2 0,6 7-5 15,-7 7-3-15,-2 12 3 0,-1 10 0 16,1 6 1-16,-1 9 4 0,1 6 1 0,2 6 2 16,7 1-1-16,-3 3 0 0,9-3 3 0,0-1-2 15,9-4 0-15,0-5-4 0,7-7 0 0,6-2-1 16,-1-8 0-16,4-2-2 0,-3-6-8 0,9-3-17 15,-3-6-38-15,6 1-79 0,3-9-153 16,-15 0-372-16,-4-3-936 0</inkml:trace>
  <inkml:trace contextRef="#ctx0" brushRef="#br0" timeOffset="2818.69">13733 15455 1609 0,'0'0'320'0,"0"0"-75"0,0 0-28 16,0 0-14-16,0 0-25 0,0 0-40 0,0 0-37 16,0 0-33-16,0 0-21 0,0 0-15 15,0 0-10-15,0 0-7 0,0 0-4 0,-118-9-7 16,99 25 0-16,1 5-3 0,2 0 1 15,-5 5 0-15,5 2-2 0,1 1 0 0,5 3 2 16,-2 3-1-16,0-1 0 0,2-2-1 0,4 1 0 16,3-3-1-16,-6-5 0 0,9-4-1 0,0-5-1 15,0-5 4-15,0-4-3 0,3-4 1 0,3-3 2 16,3 0 7-16,4-3 4 0,11-10 6 0,-5-6-3 16,6-4-1-16,0-4-5 0,3-6-3 15,-1-2-2-15,1 1-1 0,0-5-1 0,-3 0 0 16,0-4-3-16,-3 1 2 0,2-2-1 0,-5 3-2 15,-3-3 4-15,5 0-8 0,-11 1-1 16,5 1 2-16,-6 2-1 0,-2-1 0 0,-1 0 3 16,-3 5 3-16,-3-2 1 0,-9 1 0 0,2 7-1 15,-5 8 0-15,-4 6 1 0,1 4 0 0,-1 10-1 16,1 2-2-16,-1 7 0 0,-2 11 2 16,2 4 0-16,-8 11-1 0,5 6 2 0,3 2 0 15,1 8 2-15,2 0 0 0,7 3 2 0,0 4 3 16,6-4 3-16,0 4 2 0,9-4-3 0,7-3-1 15,-1-6-3-15,7-3-1 0,6-8-3 16,-3-2-4-16,0-5-5 0,6-4-11 0,6-5-28 16,-3-4-80-16,-9-8-238 0,-7-1-1292 0</inkml:trace>
  <inkml:trace contextRef="#ctx0" brushRef="#br0" timeOffset="3433.91">14136 15656 322 0,'0'0'205'15,"0"0"44"-15,0 0 47 0,0 0 20 0,0 0-14 16,0 0-32-16,0 0-43 0,0 0-45 0,0 0-37 16,0 0-42-16,0 0-26 0,0 0-3 15,0 0 4-15,0 0 13 0,28-23 0 0,-3 9-12 16,-4-2-14-16,7-5-14 0,0 0-15 0,3 1-13 15,-3-1-7-15,-6-2-9 0,3 2 0 16,-10-2-5-16,7 3-1 0,-10-1 0 0,1 3-4 16,-1 1 0-16,-9 1-1 0,-3 5-1 0,0 1-3 15,0 3-3-15,-9 1-7 0,0 2-8 0,-7 4-6 16,-9 2 3-16,7 6 4 0,-10 9 7 0,0 3 6 16,0 4 7-16,3 11 4 0,-3-2 4 0,10 5 2 15,2 3 3-15,4 0 2 0,-1-1 2 16,13-3 4-16,0-6-2 0,7-3 1 0,11-2 0 15,-2-5-3-15,5-3-2 0,10-5-4 0,3-4-5 16,7-6-1-16,2-3-15 0,7 0-35 0,-4-5-112 16,-5-2-354-16,-17 2-1112 0</inkml:trace>
  <inkml:trace contextRef="#ctx0" brushRef="#br0" timeOffset="4084.29">14790 15410 812 0,'0'0'348'0,"0"0"-25"0,0 0-74 15,0 0-74-15,0 0-54 0,0 0-31 0,0 0 1 16,0 0 14-16,0 0 11 0,0 0-7 0,-34 138-11 16,31-109-15-16,3 2-15 0,0-1-15 0,0-5-10 15,0-2-10-15,0-5-6 0,0-4-3 16,3-5-3-16,0-4 1 0,7 0 1 0,-4-5 11 16,3-3 5-16,3-4 1 0,4-7-7 0,-1-2-11 15,4-5-9-15,-3 4-6 0,2-6-3 0,4 2-1 16,-4 2 0-16,-2 3-3 0,3 2 0 15,-7 6-2-15,3 3 0 0,1 5 0 0,-10 2-1 16,7 9 1-16,-7 5 3 0,-3 7 2 0,-3 5 0 16,0 2 1-16,0 2-2 0,0 0-4 15,3 1-9-15,-3-2-22 0,12 0-45 0,7-3-132 16,-13-10-442-16,7-6-957 0</inkml:trace>
  <inkml:trace contextRef="#ctx0" brushRef="#br0" timeOffset="4600.31">16458 14804 1031 0,'0'0'344'0,"0"0"-46"0,0 0-39 16,0 0-51-16,0 0-54 0,0 0-53 0,0 0-30 15,0 0 4-15,0 0 23 0,0 0 29 0,0 0 2 16,0 0-11-16,0 159-19 0,-9-109-18 0,3 9-16 15,-3 0-14-15,6 4-9 0,-4 1-14 16,-2-4-6-16,6-1-9 0,-3 0-5 0,3-7-6 16,3-1-2-16,0-6-2 0,0 0 2 0,0-6-2 15,0-3 0-15,0-6-5 0,3 1-8 16,6-5-11-16,0-2-19 0,-2-3-40 0,-4-3-82 16,6-4-159-16,3-5-397 0,-9-2-873 0</inkml:trace>
  <inkml:trace contextRef="#ctx0" brushRef="#br0" timeOffset="5134.72">16945 15532 0 0,'0'0'114'0,"0"0"27"0,0 0 38 16,0 0 59-16,0 0 40 0,0 0 4 0,0 0-12 15,0 0-23-15,0 0-19 0,0 0-28 0,34-120-25 16,-34 109-22-16,0-1-22 0,0 3-22 16,0-1-14-16,0 3-20 0,-3 1-17 0,-6 1-12 15,3 3-15-15,-4-1-6 0,4 1-10 0,-6 2-5 16,-1 0-1-16,4 7-5 0,-13 0 0 15,13 7 1-15,-13 2 1 0,4 0 0 0,2 8 0 16,-9-2-1-16,10 3 2 0,-4 6 4 0,7 1 6 16,-7-1 5-16,13 7 2 0,-9-6 0 0,8-2 1 15,4 0-1-15,3-7-4 0,0-2-2 16,0-5-5-16,3-2-2 0,1-2-3 0,5-7 0 16,3 0 3-16,4-5 0 0,2-2 2 0,-2-6 0 15,2-6-2-15,10-3-5 0,-9-4-4 0,6 0-1 16,-7-2-2-16,7-1-3 0,-6-2 0 0,-4 3-1 15,4 0-2-15,-7 2 1 0,1 6-1 16,-1 3-1-16,-6 5-2 0,-6 5-8 0,0 2 1 16,0 4 3-16,0 8 4 0,0 5 12 0,0 7 0 15,-3 1 1-15,0 6 0 0,-3-5-3 0,3 7 3 16,3-1-2-16,0-1-2 0,0-2-1 0,3-1-2 16,6-5-13-16,-6-5-14 0,13-1-32 15,-1-8-73-15,-2-2-124 0,2-7-304 0,-9 0-1036 0</inkml:trace>
  <inkml:trace contextRef="#ctx0" brushRef="#br0" timeOffset="5833.74">17510 15440 787 0,'0'0'389'16,"0"0"-12"-16,0 0-38 0,0 0-54 15,0 0-49-15,0 0-55 0,0 0-40 0,0 0-30 16,0 0-22-16,0 0-18 0,0 0-23 0,0 0-16 15,0 0-10-15,0 0-4 0,-25-23 2 0,12 37 1 16,7 3 0-16,0 2-1 0,-3 2 1 16,-1 4 1-16,4 1-5 0,0-2 7 0,0 2-4 15,3-5-3-15,-4-2-2 0,7-5-3 0,0-1-3 16,0-3 0-16,10-3 1 0,-4-4-3 16,0 0 0-16,-3-1 1 0,3-2 5 0,10-2-2 15,-7-3-1-15,4-6-2 0,2 0-3 0,1-5-5 16,-1-1 3-16,-2-1-1 0,2 1 0 0,-6 3 0 15,7 2-2-15,-7 2 0 0,-3 3-5 16,4 5-1-16,-1 2-1 0,-6 0-3 0,3 7 3 16,7 7 0-16,-1 1 3 0,-6 8 4 0,7 5 0 15,-1 2 0-15,-6 4-1 0,4 3-2 0,2 3 1 16,-6-2-2-16,7 2 2 0,-1-1-3 0,-6 0 0 16,7-4 0-16,-1 2-1 0,-6-3-2 15,13-2-1-15,-13 1 3 0,3 2-2 0,1-4 1 16,2 2 1-16,-6-1-1 0,4 2 1 0,-1-2-1 15,-6 1 0-15,0-5 4 0,-3-6 1 0,0 1 1 16,0-4 1-16,0 2 2 0,-6-5-1 16,-7-2 1-16,1 1-1 0,0-1-1 0,-4-5 1 15,1-2 0-15,-1 0 3 0,-12-2 0 0,6-3-3 16,1-2 3-16,-13 0-2 0,9-2 0 0,-12-5-1 16,3-5 0-16,-10-2 0 0,7-3-7 15,-10-4 4-15,7-5-1 0,-6-4-2 0,2-5-3 16,1 4-1-16,2-4-2 0,17 2 4 0,-1 7 3 15,9 0-2-15,10 1-3 0,3 4-6 16,3 0-2-16,0 1-3 0,6 1-3 0,10-2-6 16,2 3-8-16,10-1-23 0,0 1-54 0,3 2-108 15,3 0-274-15,-6 9-640 0,-6 0 41 0</inkml:trace>
  <inkml:trace contextRef="#ctx0" brushRef="#br0" timeOffset="6383.74">17978 15520 688 0,'0'0'383'0,"0"0"-18"0,0 0-64 16,0 0-59-16,0 0-66 0,0 0-48 0,0 0-39 15,0 0-32-15,0 0-22 0,0 0 5 0,0 0 14 16,0 0 16-16,0 0 17 0,0 0-12 0,15 12-15 16,7-14-12-16,3-5-15 0,-4 0-6 0,-2 0-7 15,9-5-7-15,-6-2-2 0,-1 0-2 16,-2-4-1-16,6 3-3 0,-7-4 0 0,-2 0-4 16,-1 3 0-16,1-3 0 0,-13 6 0 0,6 1 1 15,-9 4 0-15,0-2 2 0,0 6-2 16,-6-3-1-16,0 5-2 0,-10-1-4 0,1 3 0 15,-1 0-1-15,-2 7 1 0,-7 2 4 0,6 7-1 16,1 5 0-16,-7 2 4 0,6 5 1 16,4 4-5-16,-7 4 4 0,10 6 2 0,-1 1-1 15,1 1 6-15,12 3-1 0,0-6 0 0,0 0-3 16,6-3-1-16,10-7-3 0,-7-5-3 0,13-3 1 16,-10-9-1-16,10 0-3 0,-4-5-8 15,1-4-21-15,9-3-36 0,-3-4-94 0,-7 2-278 16,-5-5-1017-16</inkml:trace>
  <inkml:trace contextRef="#ctx0" brushRef="#br0" timeOffset="6949.73">18632 15363 0 0,'0'0'270'0,"0"0"-78"15,0 0 65-15,0 0 40 0,0 0-10 0,0 0-45 16,0 0-53-16,0 0-47 0,0 0-37 0,0 0-31 16,0 0-17-16,0 0 6 0,0 0 9 0,0 0 9 15,0 40-2-15,0-28-14 0,-3 4-11 16,3 1-2-16,-3 4-7 0,3 3-3 0,0 1-5 16,-3 1-6-16,0 3-2 0,-1-1-6 0,-2 0-4 15,3-1-5-15,3-4-5 0,-6 0-1 0,6-2-2 16,-3-3 0-16,3-4 0 0,0-2 3 15,0-5-2-15,0 0-2 0,0-2-1 0,0-5 3 16,0 0 4-16,0 0 11 0,0 0 11 0,-3 0-1 16,3-5-8-16,0-4-9 0,0 2-13 0,0-5-6 15,0 0-1-15,0-2-5 0,0 0-3 16,0-2-2-16,0 0-1 0,0 1 4 0,3-1 2 16,0-1 0-16,6 1 7 0,1 0-1 0,-4-1 2 15,6 6 0-15,4-1 2 0,-7-1 3 16,13 4 4-16,-1 0 2 0,1-1 5 0,0 3 2 15,6 3 2-15,3-1-1 0,-3 1 9 0,3 1-1 16,0 1 7-16,0 0 0 0,0 2-9 0,3 0-7 16,-3 0-14-16,0 0-6 0,0 0-16 0,-3 4-18 15,0 3-37-15,3 0-69 0,-7 0-258 16,-14-2-1189-16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1052 173 6105 0 0,'0'0'16180'0'0,"-7"-16"-15720"0"0,-22-49-71 0 0,27 62-312 0 0,0-1 1 0 0,0 1-1 0 0,-1-1 0 0 0,1 1 0 0 0,-1 0 1 0 0,1 0-1 0 0,-1 0 0 0 0,0 1 0 0 0,0-1 0 0 0,-1 0 1 0 0,1 1-1 0 0,0 0 0 0 0,-1 0 0 0 0,-6-3 0 0 0,-3-2 204 0 0,-1 1-81 0 0,0 0 0 0 0,-1 1 0 0 0,1 1-1 0 0,-1 0 1 0 0,-25-2 0 0 0,34 5-169 0 0,-14-3 16 0 0,0 2 1 0 0,-1 1-1 0 0,1 0 0 0 0,-1 1 0 0 0,1 2 1 0 0,-1 0-1 0 0,1 1 0 0 0,0 1 1 0 0,-22 7-1 0 0,16-2-54 0 0,0 2-1 0 0,1 1 1 0 0,0 1-1 0 0,1 1 1 0 0,0 1 0 0 0,-24 21-1 0 0,15-6 11 0 0,1 1-1 0 0,1 1 0 0 0,1 2 1 0 0,-34 52-1 0 0,36-47 10 0 0,3 0 0 0 0,1 2-1 0 0,2 0 1 0 0,1 2-1 0 0,3 0 1 0 0,-25 88 0 0 0,30-71 15 0 0,2 0 0 0 0,3 0 1 0 0,-1 81-1 0 0,8-107-35 0 0,2 1 0 0 0,1-1 1 0 0,1 0-1 0 0,3 0 0 0 0,13 50 0 0 0,-11-58 6 0 0,0-1-1 0 0,2 0 1 0 0,1-1-1 0 0,0 0 1 0 0,2 0-1 0 0,1-1 1 0 0,22 28-1 0 0,-14-28-3 0 0,0-1 0 0 0,2-1 0 0 0,0-1 0 0 0,1-1-1 0 0,1-1 1 0 0,0-1 0 0 0,58 26 0 0 0,-24-18-10 0 0,0-2-1 0 0,122 28 1 0 0,-119-40 14 0 0,1-2 1 0 0,0-4 0 0 0,0-2 0 0 0,0-3-1 0 0,0-2 1 0 0,-1-4 0 0 0,1-2 0 0 0,-1-3-1 0 0,0-3 1 0 0,-2-2 0 0 0,0-3 0 0 0,0-3 0 0 0,59-31-1 0 0,-97 42 8 0 0,-1 0 0 0 0,0-2 0 0 0,-1-1 0 0 0,-1 0 0 0 0,0-1 0 0 0,-1-2 0 0 0,0 0 0 0 0,-2 0 0 0 0,0-2 0 0 0,-1 0 0 0 0,-1-1 0 0 0,0-1 0 0 0,-2 0 0 0 0,0-1 0 0 0,18-46 0 0 0,-19 39-7 0 0,7-18 14 0 0,-2-1-1 0 0,17-76 0 0 0,-18 44 22 0 0,-5 27 15 0 0,7-76 0 0 0,-15 88-12 0 0,0 0 78 0 0,-3-74 1 0 0,-1 103-88 0 0,-1 1 1 0 0,0-1 0 0 0,0 0 0 0 0,-1 1 0 0 0,-1-1-1 0 0,0 1 1 0 0,0 0 0 0 0,-1 0 0 0 0,-1 1 0 0 0,-11-18-1 0 0,-14-10 1 0 0,-2 2 0 0 0,-58-51 0 0 0,69 68-26 0 0,8 6-5 0 0,-30-28-90 0 0,-2 2 1 0 0,-57-37-1 0 0,87 66 65 0 0,-1 0 0 0 0,0 2 0 0 0,0 0 0 0 0,-1 0 0 0 0,0 2 0 0 0,0 0 0 0 0,-1 1 0 0 0,1 1 0 0 0,-1 1-1 0 0,0 1 1 0 0,-20-1 0 0 0,20 3-289 0 0,0 1 0 0 0,0 1 0 0 0,0 0 0 0 0,1 2 0 0 0,-1 0 0 0 0,-31 11-1 0 0,-14 18-10512 0 0,49-24-308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0 613 1304 0 0,'0'0'21936'0'0,"3"-6"-21551"0"0,7-11-64 0 0,0 1-1 0 0,1 0 0 0 0,1 0 1 0 0,26-26-1 0 0,70-57 568 0 0,-26 25-524 0 0,125-102 2 0 0,-84 75-583 0 0,-104 83-388 0 0,5-4-781 0 0,-8 13-9907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7962 0 0,'0'0'14639'0'0,"-1"14"-14334"0"0,1-5-241 0 0,-1-3-17 0 0,0-1 1 0 0,1 1-1 0 0,0 0 0 0 0,0-1 1 0 0,1 1-1 0 0,-1 0 1 0 0,1-1-1 0 0,1 1 1 0 0,-1 0-1 0 0,1-1 1 0 0,0 1-1 0 0,0-1 1 0 0,0 0-1 0 0,1 0 1 0 0,4 7-1 0 0,73 106 1278 0 0,44 60-111 0 0,1-30-867 0 0,-103-126-370 0 0,1 0-1 0 0,1-1 1 0 0,0-2-1 0 0,29 18 1 0 0,-1 1-1479 0 0,-25-10-7428 0 0,-21-18-2567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1393 1792 0 0,'0'0'12075'0'0,"-4"0"-11484"0"0,4 1-562 0 0,-1-1 1 0 0,1 0 0 0 0,0 0 0 0 0,-1 0-1 0 0,1 0 1 0 0,0 0 0 0 0,-1 1 0 0 0,1-1-1 0 0,0 0 1 0 0,-1 0 0 0 0,1 0-1 0 0,0 0 1 0 0,-1 0 0 0 0,1 0 0 0 0,-1 0-1 0 0,1 0 1 0 0,0-1 0 0 0,-1 1-1 0 0,1 0 1 0 0,0 0 0 0 0,-1 0 0 0 0,1 0-1 0 0,0 0 1 0 0,-1 0 0 0 0,1-1 0 0 0,0 1-1 0 0,-1 0 1 0 0,1 0 0 0 0,0-1-1 0 0,0 1 1 0 0,-1 0 0 0 0,1 0 0 0 0,0-1-1 0 0,0 1 1 0 0,-1 0 0 0 0,1-1-1 0 0,0 1 1 0 0,0 0 0 0 0,0-1 0 0 0,0 1-1 0 0,-1 0 1 0 0,1-1 0 0 0,0 1 0 0 0,0 0-1 0 0,0-1 1 0 0,0 1 0 0 0,0-1-1 0 0,0 1 1 0 0,0 0 0 0 0,0-1 0 0 0,17-23 2958 0 0,-4 7-2308 0 0,122-187 3014 0 0,-49 67-2725 0 0,368-497 501 0 0,-375 521-1398 0 0,-42 58-100 0 0,64-74-1 0 0,-79 102-104 0 0,-17 20-270 0 0,-1 1-1 0 0,2 0 0 0 0,-1 0 1 0 0,0 1-1 0 0,11-8 1 0 0,-16 12 395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6649 0 0,'0'0'6850'0'0,"7"33"-5079"0"0,23 106-280 0 0,-26-121-1143 0 0,1 1 0 0 0,1-1 0 0 0,0-1 0 0 0,2 1 0 0 0,0-1 0 0 0,1-1 0 0 0,21 31 0 0 0,-10-16-55 0 0,2 5-159 0 0,2-2 0 0 0,1 0 0 0 0,1-2 1 0 0,2-1-1 0 0,34 30 0 0 0,119 109-433 0 0,-149-134-1043 0 0,47 67 0 0 0,-16-6-7512 0 0,-50-71 48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1557 211 1928 0 0,'0'0'12588'0'0,"3"-10"-11451"0"0,-2 5-1325 0 0,1 0 611 0 0,0-1-1 0 0,0 1 0 0 0,-1 0 1 0 0,1-1-1 0 0,-1 0 0 0 0,-1 1 1 0 0,1-1-1 0 0,-1 0 0 0 0,0 1 1 0 0,0-1-1 0 0,-1 0 0 0 0,1 1 1 0 0,-4-11-1 0 0,-1 8-292 0 0,-1 1 0 0 0,0 0 0 0 0,-1 1 1 0 0,1-1-1 0 0,-1 1 0 0 0,-1 1 0 0 0,1-1 0 0 0,-1 1 0 0 0,0 1 1 0 0,0-1-1 0 0,0 1 0 0 0,-1 1 0 0 0,0-1 0 0 0,-14-2 0 0 0,-5-1-27 0 0,-1 1-1 0 0,1 1 0 0 0,-43-1 1 0 0,41 5-99 0 0,0 2 1 0 0,0 2 0 0 0,0 0-1 0 0,0 2 1 0 0,0 1 0 0 0,1 2-1 0 0,0 1 1 0 0,1 1 0 0 0,0 1-1 0 0,1 1 1 0 0,-27 17 0 0 0,-28 23-32 0 0,2 3 0 0 0,-78 72 1 0 0,72-58 62 0 0,35-24-31 0 0,1 2 0 0 0,3 3 1 0 0,-49 64-1 0 0,52-59-29 0 0,3 2 1 0 0,3 2-1 0 0,-47 94 0 0 0,76-131 18 0 0,2 1 0 0 0,-5 24 0 0 0,2-7 0 0 0,5-12 5 0 0,0-1 0 0 0,3 1 0 0 0,0 1-1 0 0,3 47 1 0 0,1-16-2 0 0,-1-41 2 0 0,0 1 0 0 0,2-1 0 0 0,0 0-1 0 0,2 0 1 0 0,0 0 0 0 0,1-1 0 0 0,0 1 0 0 0,2-2 0 0 0,0 1-1 0 0,1-1 1 0 0,14 21 0 0 0,16 16-12 0 0,89 95 0 0 0,-87-104-3 0 0,10 5-15 0 0,1-3 1 0 0,3-2-1 0 0,1-3 0 0 0,70 40 1 0 0,-79-53-16 0 0,1-2 0 0 0,81 33 1 0 0,-98-49 35 0 0,1-1 1 0 0,0-2-1 0 0,1-1 1 0 0,0-2 0 0 0,54 3-1 0 0,-37-8 2 0 0,1-2-1 0 0,-1-3 1 0 0,0-1-1 0 0,-1-3 0 0 0,0-2 1 0 0,57-20-1 0 0,-35 5-28 0 0,-1-4 0 0 0,-1-3 0 0 0,92-58 0 0 0,-139 77 29 0 0,26-14-28 0 0,-2-3 0 0 0,-1-1 0 0 0,80-77 0 0 0,-78 61 61 0 0,-17 19 34 0 0,-1-2 0 0 0,46-65 0 0 0,-56 66 19 0 0,0-1 1 0 0,-2-1 0 0 0,-2 0 0 0 0,-1-2 0 0 0,-1 0 0 0 0,-2 0-1 0 0,-1-1 1 0 0,6-44 0 0 0,-15 66-49 0 0,5-16-5 0 0,-2 1 0 0 0,-1-1-1 0 0,-2 0 1 0 0,0 0 0 0 0,-2 0 0 0 0,-1 1-1 0 0,-10-46 1 0 0,-1 16-13 0 0,-7-25-5 0 0,5 41 12 0 0,11 25-5 0 0,-2 1-1 0 0,0 0 1 0 0,-13-23-1 0 0,-17-24 53 0 0,21 35 41 0 0,-27-37 0 0 0,15 28 78 0 0,1 1 32 0 0,-52-55 0 0 0,68 81-204 0 0,-7-7 19 0 0,0 0-1 0 0,-36-25 1 0 0,46 37-64 0 0,0 1 0 0 0,-1 0 0 0 0,0 0 0 0 0,0 1-1 0 0,0 0 1 0 0,0 1 0 0 0,0-1 0 0 0,-1 1 0 0 0,1 1 0 0 0,-1 0 0 0 0,-14 0 0 0 0,9 1-188 0 0,1 1 0 0 0,-1 0 0 0 0,1 1 1 0 0,-1 0-1 0 0,1 2 0 0 0,0-1 1 0 0,-13 6-1 0 0,-10 10-2949 0 0,1 5-3570 0 0,15-7-4322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248 0 0 0,'0'0'10865'0'0,"0"-4"-9906"0"0,0-46 6789 0 0,-2 44-7124 0 0,-1-1-1 0 0,0 1 1 0 0,-4-8-1 0 0,4 8-518 0 0,-1 0-1 0 0,-1 1 1 0 0,1-1-1 0 0,-1 1 1 0 0,0 0-1 0 0,0 0 1 0 0,0 0-1 0 0,-1 1 1 0 0,-8-6 0 0 0,-27-16-44 0 0,25 17-10 0 0,-1 1 1 0 0,0 0-1 0 0,-30-8 1 0 0,-56-7 110 0 0,72 16-154 0 0,6 4-74 0 0,1 0 0 0 0,-36 2 0 0 0,43 1 32 0 0,-22 3-66 0 0,1 1 0 0 0,0 3-1 0 0,0 0 1 0 0,-38 16 0 0 0,69-22 72 0 0,-5 3-53 0 0,-1 0 0 0 0,1 1 0 0 0,0 0 1 0 0,0 1-1 0 0,1 1 0 0 0,-1 0 0 0 0,1 0 0 0 0,-11 11 1 0 0,-70 75-422 0 0,84-85 488 0 0,0-1 6 0 0,1 0 0 0 0,0 1 0 0 0,-9 14 0 0 0,0 0-21 0 0,11-16 2 0 0,1 0 0 0 0,-1 0 0 0 0,1 1 0 0 0,-5 12 0 0 0,0 0-7 0 0,-4 13 4 0 0,-6 27-10 0 0,11-39 24 0 0,5-13 12 0 0,1 1 0 0 0,-1-1 0 0 0,0 10 0 0 0,-23 85-44 0 0,16-46 36 0 0,2 0 0 0 0,-2 58 0 0 0,7-81 1 0 0,2-1 0 0 0,2 0 0 0 0,0 1 0 0 0,2-1 0 0 0,8 38 0 0 0,-7-55 4 0 0,1 0-1 0 0,1 0 1 0 0,0-1 0 0 0,1 0-1 0 0,0 0 1 0 0,1-1 0 0 0,13 17-1 0 0,6 4 102 0 0,41 40-1 0 0,-49-57-40 0 0,0-1 0 0 0,1-1-1 0 0,1-1 1 0 0,0-1 0 0 0,30 13-1 0 0,-35-19-18 0 0,0-1-1 0 0,1 0 1 0 0,0-2 0 0 0,0 0-1 0 0,0-1 1 0 0,0-1 0 0 0,26 0-1 0 0,-1-3 33 0 0,81-15-1 0 0,-91 9-88 0 0,0-1 0 0 0,0-2 0 0 0,-1-1 0 0 0,48-26-1 0 0,-58 24 19 0 0,-1-1-1 0 0,-1 0 1 0 0,26-27-1 0 0,-25 23 2 0 0,47-49 5 0 0,-7 3 54 0 0,-25 26-31 0 0,-8 8 33 0 0,-1-2-1 0 0,-1 0 1 0 0,-2-2 0 0 0,-1-1 0 0 0,35-74 0 0 0,-38 63 190 0 0,15-58 1 0 0,-30 92-225 0 0,1-8 47 0 0,4-22 0 0 0,-8 34-48 0 0,-1-1 0 0 0,0 1 0 0 0,0 0 0 0 0,0 0 0 0 0,-1-1 1 0 0,0 1-1 0 0,0 0 0 0 0,-1 0 0 0 0,0 0 0 0 0,-4-13 1 0 0,-15-18 13 0 0,13 24-20 0 0,1 0 0 0 0,-18-23 0 0 0,11 16 24 0 0,10 17-8 0 0,0-1 0 0 0,0 1 1 0 0,-1 0-1 0 0,0 0 0 0 0,0 0 1 0 0,0 1-1 0 0,0-1 1 0 0,0 1-1 0 0,-1 1 0 0 0,0-1 1 0 0,0 1-1 0 0,0 0 0 0 0,0 1 1 0 0,-9-4-1 0 0,3 3-729 0 0,0 1 0 0 0,-16-2 0 0 0,-26 2-8893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0 0 0,'0'0'9819'0'0,"1"-7"-9177"0"0,2-2-419 0 0,3-23 834 0 0,-1 26 6445 0 0,8 2-4929 0 0,18 0-3462 0 0,-23 3 1621 0 0,53-8-226 0 0,-31 7-202 0 0,57-9 1 0 0,-33 2-179 0 0,-26 5-114 0 0,-1 0 0 0 0,1 2 1 0 0,0 1-1 0 0,0 1 0 0 0,0 1 1 0 0,32 6-1 0 0,20 4-5 0 0,-63-10-27 0 0,0 0 1 0 0,-1 2-1 0 0,1 0 1 0 0,-1 1-1 0 0,24 8 1 0 0,-23-7 13 0 0,0 0 0 0 0,1-1 0 0 0,-1-1 0 0 0,20 1 0 0 0,362 16 0 0 0,-50-23-30 0 0,130-14 68 0 0,-379 22-37 0 0,-66-2 2 0 0,1-1 1 0 0,63-5 0 0 0,30-9 19 0 0,-66 7 4 0 0,81-16 1 0 0,-114 16-37 0 0,0 2 1 0 0,0 1-1 0 0,0 2 1 0 0,57 6-1 0 0,-48-3 31 0 0,0-1 1 0 0,41-4-1 0 0,-59-1-5 0 0,0-1 1 0 0,-1-1-1 0 0,22-8 1 0 0,-25 7-13 0 0,0 1 0 0 0,0 1 0 0 0,1 0 0 0 0,0 1 0 0 0,22-1 0 0 0,119-7-14 0 0,297 15 60 0 0,-219 10-41 0 0,257-14 235 0 0,-277 17-268 0 0,-201-16 41 0 0,-1 0 1 0 0,0 2-1 0 0,26 6 0 0 0,-27-5 16 0 0,1-1 0 0 0,-1 0 0 0 0,24 1 0 0 0,0-3 107 0 0,63 13 1 0 0,-45-6-107 0 0,-29-5 21 0 0,0-1 1 0 0,0-1-1 0 0,0-2 0 0 0,0-1 1 0 0,0 0-1 0 0,0-2 0 0 0,30-9 1 0 0,-4 9-21 0 0,-51 4-26 0 0,42-3-17 0 0,-33 2 13 0 0,22-11 298 0 0,-28 11-4266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0 518 0 0 0,'0'0'3094'0'0,"2"0"-5272"0"0,3-2 3692 0 0,16-7 12111 0 0,-17 7-12319 0 0,-1 1-1201 0 0,0 0-1 0 0,0-1 1 0 0,0 1-1 0 0,0 1 1 0 0,0-1-1 0 0,1 0 1 0 0,-1 1-1 0 0,0 0 1 0 0,0-1-1 0 0,6 2 1 0 0,-8-1-85 0 0,28-14 610 0 0,18 10-568 0 0,-46 4-50 0 0,0 0-4 0 0,111-3 1017 0 0,-111 3-1017 0 0,10 0 10 0 0,-3-1-8 0 0,0 0 0 0 0,0-1 0 0 0,0 0 1 0 0,-1-1-1 0 0,1 1 0 0 0,-1-1 1 0 0,0-1-1 0 0,0 1 0 0 0,8-6 0 0 0,27-16-39 0 0,-40 24 32 0 0,4-3-6 0 0,1 0 0 0 0,-1-1 0 0 0,0 1 0 0 0,-1-1 0 0 0,1 0 1 0 0,6-9-1 0 0,-10 10 9 0 0,10-9-4 0 0,-8 10-5 0 0,0 0 0 0 0,-1 0 0 0 0,0 0 0 0 0,0-1 1 0 0,0 0-1 0 0,0 1 0 0 0,0-1 0 0 0,-1 0 0 0 0,3-6 1 0 0,36-29 4 0 0,-38 37-2 0 0,1 0 1 0 0,-1 0 0 0 0,0 0 0 0 0,1 0 0 0 0,-1 0-1 0 0,0 0 1 0 0,0-1 0 0 0,-1 0 0 0 0,1 1 0 0 0,0-1-1 0 0,-1 0 1 0 0,0 0 0 0 0,0 0 0 0 0,0-1 0 0 0,3-5-1 0 0,11-9 42 0 0,-6 8-64 0 0,0-3 24 0 0,-10 12 7 0 0,22-27-37 0 0,8 11 9 0 0,12-6 17 0 0,-36 19 14 0 0,-5 3-15 0 0,0 0 1 0 0,0 0-1 0 0,1 1 0 0 0,-1-1 1 0 0,0 0-1 0 0,1 1 0 0 0,-1-1 0 0 0,0 1 1 0 0,1-1-1 0 0,-1 1 0 0 0,1 0 1 0 0,-1 0-1 0 0,1-1 0 0 0,-1 1 1 0 0,4 1-1 0 0,46-28-16 0 0,-16 2 55 0 0,-23 21-33 0 0,-7 2 0 0 0,1 0-1 0 0,-1 1 1 0 0,0-1-1 0 0,1 1 0 0 0,-1 0 1 0 0,10 0-1 0 0,-5-2 41 0 0,-9 2-38 0 0,1 0 0 0 0,-1 0 0 0 0,1 0-1 0 0,-1 0 1 0 0,1 1 0 0 0,0-1 0 0 0,-1 0-1 0 0,1 1 1 0 0,0 0 0 0 0,0-1 0 0 0,-1 1-1 0 0,1 0 1 0 0,0 0 0 0 0,0 0 0 0 0,-1 0 0 0 0,4 1-1 0 0,56-15 162 0 0,-53 14-151 0 0,0 0 0 0 0,0-1 0 0 0,-1 0-1 0 0,1 0 1 0 0,-1-1 0 0 0,1 0 0 0 0,-1 0 0 0 0,1 0 0 0 0,11-7 0 0 0,14 5-35 0 0,-28 4 24 0 0,-1 0 0 0 0,0 1 0 0 0,1 0 0 0 0,-1 0 0 0 0,0 0 0 0 0,0 1 0 0 0,6 2 0 0 0,16 3 27 0 0,2 1 559 0 0,-21-5-2488 0 0,0 0-3326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5775 0 0 0,'0'0'2654'0'0,"3"-1"-2058"0"0,8-5 29 0 0,0 0-1 0 0,-1-1 1 0 0,0 0 0 0 0,0-1 0 0 0,-1 0-1 0 0,0 0 1 0 0,0-1 0 0 0,-1 0-1 0 0,12-17 1 0 0,11-10-84 0 0,247-281 973 0 0,-235 267-1429 0 0,120-125 311 0 0,-65 65-180 0 0,37-39-33 0 0,52-54 18 0 0,-7 6 35 0 0,-45 42 202 0 0,5-8 8 0 0,-34 35-225 0 0,14-1-64 0 0,90-104-114 0 0,-146 164-9 0 0,-40 44-14 0 0,27-33 0 0 0,81-102 233 0 0,20-26 365 0 0,-39 41-360 0 0,86-82-337 0 0,-37 51-14 0 0,122-114 70 0 0,-233 241 47 0 0,216-220-29 0 0,-178 176-36 0 0,77-89 20 0 0,-127 137 32 0 0,15-21 9 0 0,-29 34-19 0 0,1 1 0 0 0,54-51 0 0 0,-41 44 21 0 0,76-75 54 0 0,204-213-16 0 0,-187 168-154 0 0,-114 137 39 0 0,0 2 1 0 0,1 0-1 0 0,22-16 1 0 0,-18 16-54 0 0,-2 0 0 0 0,21-25 0 0 0,-27 28 38 0 0,1 1-1 0 0,32-25 1 0 0,14-13-150 0 0,-20 13-26 0 0,-16 16-16 0 0,45-54 1 0 0,-51 59 226 0 0,-18 17 36 0 0,1 0 0 0 0,-1 1 0 0 0,0-1 0 0 0,0 0 0 0 0,0 0 0 0 0,0 0 0 0 0,-1 0 0 0 0,1-1 0 0 0,-1 1 0 0 0,1 0 0 0 0,-1-1 0 0 0,0 1 0 0 0,1-1 0 0 0,0-3 0 0 0,0 1 7 0 0,0 1-1 0 0,0 0 1 0 0,0 0-1 0 0,1 0 1 0 0,0 0 0 0 0,0 0-1 0 0,0 0 1 0 0,6-5 0 0 0,12-15-20 0 0,63-72 100 0 0,4 14 447 0 0,-53 36 680 0 0,-29 40-1393 0 0,6-6 422 0 0,-9 2-7228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1688 0 0,'0'0'14716'0'0,"0"25"-14274"0"0,-14 347 4326 0 0,-3 198-2023 0 0,17-502-2381 0 0,0-52-287 0 0,1-1 1 0 0,1 1 0 0 0,0-1 0 0 0,7 23 0 0 0,-7-33-44 0 0,-2-4-28 0 0,0 0-1 0 0,0 0 1 0 0,1 0-1 0 0,-1 0 1 0 0,0 0 0 0 0,1 0-1 0 0,-1 0 1 0 0,1 0 0 0 0,0 0-1 0 0,-1 0 1 0 0,1 0-1 0 0,0 0 1 0 0,-1-1 0 0 0,1 1-1 0 0,0 0 1 0 0,0 0 0 0 0,0-1-1 0 0,0 1 1 0 0,-1 0-1 0 0,3 0 1 0 0,-2-1 709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0,'0'0'600'0'0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63 0 0 0,'-29'-63'13010'0'0,"39"69"-7533"0"0,22 18-5849 0 0,-5-4 482 0 0,-19-16-34 0 0,0 2-1 0 0,-1-1 0 0 0,1 1 0 0 0,-1 0 1 0 0,-1 1-1 0 0,7 7 0 0 0,28 24 458 0 0,-37-35-508 0 0,1 1-1 0 0,-1 0 0 0 0,0 0 1 0 0,0 0-1 0 0,-1 1 0 0 0,5 5 1 0 0,-5-6-19 0 0,0 1 1 0 0,0-1 0 0 0,1 0 0 0 0,-1 0-1 0 0,1 0 1 0 0,0-1 0 0 0,0 1-1 0 0,7 3 1 0 0,0 1 19 0 0,0 0 1 0 0,-1 0-1 0 0,13 13 0 0 0,-3-2 57 0 0,1 0 9 0 0,46 36 68 0 0,-66-54-155 0 0,40 25 133 0 0,-2 1-1 0 0,-1 2 1 0 0,66 66-1 0 0,-63-44-93 0 0,4 2-4 0 0,9 2 27 0 0,61 62 41 0 0,-61-66-94 0 0,-35-34-10 0 0,-1 1 0 0 0,24 28 0 0 0,-27-30-3 0 0,-12-14-1 0 0,-1 0-1 0 0,0 0 1 0 0,0 1 0 0 0,0-1 0 0 0,0 0-1 0 0,0 1 1 0 0,0-1 0 0 0,-1 1-1 0 0,1-1 1 0 0,1 5 0 0 0,-2-5-1 0 0,1 1-1 0 0,-1 0 1 0 0,1-1 0 0 0,0 1 0 0 0,0-1 0 0 0,0 0-1 0 0,0 1 1 0 0,0-1 0 0 0,0 0 0 0 0,4 2 0 0 0,17 19-8 0 0,29 21 19 0 0,-25-21 13 0 0,33 37 0 0 0,-19-22-21 0 0,-32-29 1 0 0,-1-1 0 0 0,1 0 1 0 0,1 0-1 0 0,0-1 1 0 0,15 9-1 0 0,-4-3-1 0 0,80 35 0 0 0,-95-45-6 0 0,16 8-7 0 0,-1 0 1 0 0,0 2 0 0 0,31 22-1 0 0,78 76 21 0 0,-79-53 8 0 0,-20-20-4 0 0,15 14-5 0 0,80 53-73 0 0,-66-46 44 0 0,-49-46 14 0 0,0-1 1 0 0,1 0-1 0 0,0-1 0 0 0,1 0 0 0 0,17 10 0 0 0,15 8 2 0 0,-31-20 5 0 0,-1 0-1 0 0,1-1 0 0 0,0-1 0 0 0,21 8 1 0 0,109 47 15 0 0,-130-55-15 0 0,-1 0 0 0 0,0 1 0 0 0,-1 1-1 0 0,0 0 1 0 0,0 0 0 0 0,-1 1 0 0 0,0 1 0 0 0,-1 0 0 0 0,0 0 0 0 0,11 18 0 0 0,42 43-1 0 0,0-12-16 0 0,-18-15 26 0 0,55 40 0 0 0,75 61 66 0 0,-136-112-75 0 0,-9-7 2 0 0,47 32 0 0 0,-61-47 2 0 0,0 1-1 0 0,24 27 1 0 0,17 13 4 0 0,66 56 10 0 0,-55-46-12 0 0,-21-18 15 0 0,-31-27-17 0 0,2-2 1 0 0,31 23 0 0 0,104 88 106 0 0,16-9-24 0 0,34 34 63 0 0,-85-60-75 0 0,-57-41-11 0 0,18 13-19 0 0,-17-13-25 0 0,-46-37-7 0 0,0-1 0 0 0,28 19 1 0 0,24 16-16 0 0,-53-36 21 0 0,1-1 0 0 0,24 15-1 0 0,92 50 155 0 0,-89-55-105 0 0,180 82 88 0 0,-118-44-54 0 0,-11 6 25 0 0,97 50-41 0 0,-159-94-49 0 0,-1 2-1 0 0,37 36 1 0 0,-29-14 31 0 0,8-1-50 0 0,10-1-9 0 0,-40-29 8 0 0,2 0 0 0 0,35 20 0 0 0,-35-25-29 0 0,-1 1 1 0 0,1 1-1 0 0,29 24 0 0 0,23 6 29 0 0,-10 22 12 0 0,-40-40-4 0 0,38 32-1 0 0,-16-19 2 0 0,48 35 30 0 0,-60-43-55 0 0,-26-23-1 0 0,-1 0 1 0 0,1-1-1 0 0,0 0 0 0 0,0 0 0 0 0,0 0 0 0 0,1 0 0 0 0,9 4 0 0 0,21 18 37 0 0,-18-11-36 0 0,18 7 39 0 0,-24-15-33 0 0,0 0 0 0 0,0 1 0 0 0,-1 1 0 0 0,13 10 0 0 0,-20-15-2 0 0,0 1-1 0 0,0-1 1 0 0,0 1-1 0 0,0 0 1 0 0,-1-1-1 0 0,1 2 1 0 0,-1-1-1 0 0,-1 0 1 0 0,1 1-1 0 0,-1-1 1 0 0,0 1-1 0 0,0 0 1 0 0,0-1-1 0 0,0 9 1 0 0,1 32-6916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18 0 0 0,'0'0'10625'0'0,"-7"-4"-9279"0"0,-21-10-146 0 0,66 33-774 0 0,0-2 0 0 0,1-1-1 0 0,1-3 1 0 0,1 0 0 0 0,0-3 0 0 0,0-2 0 0 0,0-1 0 0 0,68 2 0 0 0,419 4 1731 0 0,-168 9-1666 0 0,-1 1-121 0 0,-294-23-319 0 0,44 1 199 0 0,190-23-1 0 0,103-30-89 0 0,-11 45-131 0 0,-4 0 92 0 0,-327 3-82 0 0,573-29 354 0 0,-505 33-404 0 0,25 2 375 0 0,186-22 0 0 0,-268 14-47 0 0,123 6 0 0 0,-80 3-153 0 0,-88-7 32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38 0 0 0,'0'0'8142'0'0,"-1"-5"-7550"0"0,-4-27 4565 0 0,1 38-5129 0 0,3 73 1506 0 0,-18 135-1 0 0,16-183-1339 0 0,-4 11 59 0 0,5-28-171 0 0,-1-1-1 0 0,2 1 1 0 0,0 0 0 0 0,1 18-1 0 0,0-23-32 0 0,0 5 29 0 0,0-4-49 0 0,-1 0 1 0 0,1-1-1 0 0,1 1 0 0 0,0 0 1 0 0,0-1-1 0 0,1 1 0 0 0,1-1 1 0 0,4 15-1 0 0,-4-13 26 0 0,0 0 0 0 0,-1 1-1 0 0,-1-1 1 0 0,0 1 0 0 0,0 0 0 0 0,-1-1 0 0 0,-1 1 0 0 0,-3 20-1 0 0,-7 4 218 0 0,8-30-256 0 0,1-1 1 0 0,0 1 0 0 0,0 0 0 0 0,0 0 0 0 0,1 0 0 0 0,-1 13 0 0 0,-4 24 1 0 0,5-38-17 0 0,0 1-1 0 0,-1-1 1 0 0,2 1-1 0 0,-1-1 1 0 0,1 1-1 0 0,0 0 1 0 0,0-1-1 0 0,0 1 1 0 0,1 0-1 0 0,0-1 1 0 0,0 1 0 0 0,2 5-1 0 0,7 41 17 0 0,-5-22-10 0 0,4 29 16 0 0,-7-49-23 0 0,0 0 0 0 0,-1 0 0 0 0,0 1 1 0 0,-1-1-1 0 0,0 0 0 0 0,-2 18 0 0 0,0 7 0 0 0,5 15-1 0 0,-1-39 1 0 0,-1 1 0 0 0,0-1 0 0 0,-1 0 0 0 0,-1 1 0 0 0,1-1 0 0 0,-5 19 0 0 0,1 6 1 0 0,5-32-2 0 0,-1 0 0 0 0,0 0 0 0 0,-1-1 1 0 0,1 1-1 0 0,-1 0 0 0 0,1-1 0 0 0,-1 1 1 0 0,0-1-1 0 0,-2 5 0 0 0,2-3 2 0 0,-1 0-1 0 0,1 0 1 0 0,0 1 0 0 0,1-1-1 0 0,-1 0 1 0 0,1 1-1 0 0,0-1 1 0 0,1 11 0 0 0,-2 29 10 0 0,-14 104 1 0 0,13-140-57 0 0,1 1 0 0 0,0 0 0 0 0,1 0 0 0 0,2 16-1 0 0,-1 2-28 0 0,19 23 2 0 0,-12-33 114 0 0,0 1-1 0 0,8 28 0 0 0,-12-27-22 0 0,-1 0 0 0 0,-1 0 0 0 0,-1 0-1 0 0,-1 0 1 0 0,-3 27 0 0 0,1 13 72 0 0,2-50-79 0 0,-1 11 2 0 0,2-1 1 0 0,0 1-1 0 0,7 34 1 0 0,-1-27 78 0 0,-2 0 0 0 0,0 0 1 0 0,-2 0-1 0 0,-1 29 1 0 0,-13 85 274 0 0,17 23 828 0 0,-6-164-1232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2449 177 0 0 0,'0'0'1872'0'0,"5"-4"-1857"0"0,0 0-5 0 0,0 0 0 0 0,1 0 1 0 0,0 1-1 0 0,-1 0 0 0 0,1 0 0 0 0,0 1 0 0 0,7-2 0 0 0,-12 3 275 0 0,0 1 1 0 0,0-1-1 0 0,1 0 0 0 0,-1 1 0 0 0,0-1 0 0 0,0 0 0 0 0,0 0 0 0 0,0 0 0 0 0,0 0 0 0 0,0 0 0 0 0,0 0 0 0 0,0 0 0 0 0,0 0 0 0 0,0 0 0 0 0,-1 0 0 0 0,1 0 0 0 0,0-1 1 0 0,-1 1-1 0 0,1 0 0 0 0,-1-1 0 0 0,1 1 0 0 0,-1 0 0 0 0,0-1 0 0 0,0 1 0 0 0,1 0 0 0 0,-1-1 0 0 0,0 1 0 0 0,0 0 0 0 0,0-1 0 0 0,-1 1 0 0 0,1-1 0 0 0,0 1 0 0 0,0 0 1 0 0,-1-1-1 0 0,1 1 0 0 0,-1 0 0 0 0,1-1 0 0 0,-1 1 0 0 0,0 0 0 0 0,0-1 0 0 0,-16-27 4284 0 0,-1 10-4181 0 0,5 12-311 0 0,1 0 1 0 0,-2 1-1 0 0,1 1 0 0 0,0 0 0 0 0,-1 1 0 0 0,0 0 0 0 0,0 1 1 0 0,-28-3-1 0 0,-124 3-178 0 0,103 4 155 0 0,2 1-51 0 0,1 3-1 0 0,-114 24 1 0 0,-113 47 73 0 0,278-73-73 0 0,-185 66 11 0 0,19-5-29 0 0,99-34-17 0 0,1 2 0 0 0,1 4 0 0 0,-102 68 0 0 0,85-45 87 0 0,2 4 0 0 0,4 4 0 0 0,2 3 0 0 0,-82 91-1 0 0,144-137 24 0 0,0 1-1 0 0,1 0 1 0 0,1 2-1 0 0,2 0 0 0 0,-27 56 1 0 0,28-49 20 0 0,10-23-58 0 0,1-1-1 0 0,0 1 1 0 0,-4 19 0 0 0,-12 33 169 0 0,16-50-167 0 0,1 0 1 0 0,-1 1-1 0 0,2-1 0 0 0,0 1 1 0 0,1 0-1 0 0,-1 15 0 0 0,1 42 34 0 0,0-44-48 0 0,2 0 0 0 0,0 0-1 0 0,2 0 1 0 0,1 1 0 0 0,1-1-1 0 0,11 39 1 0 0,1-8 12 0 0,-12-41-23 0 0,0-1 0 0 0,2 1 1 0 0,10 24-1 0 0,52 93 114 0 0,-52-108-78 0 0,2 0-1 0 0,0-1 1 0 0,2-1 0 0 0,1-1 0 0 0,1-1-1 0 0,0-1 1 0 0,2 0 0 0 0,47 30 0 0 0,106 59-9 0 0,-110-75-98 0 0,1-3 1 0 0,2-4-1 0 0,1-2 1 0 0,1-4-1 0 0,1-3 0 0 0,149 20 1 0 0,-174-32 11 0 0,0-2 0 0 0,1-2 0 0 0,0-2-1 0 0,0-3 1 0 0,-1-1 0 0 0,95-19 0 0 0,181-81 21 0 0,-129 39 29 0 0,-87 25-10 0 0,-2-4 1 0 0,191-109 0 0 0,-241 114 70 0 0,-2-1 1 0 0,-1-3-1 0 0,-3-3 1 0 0,61-67 0 0 0,-21 22 77 0 0,-3-17 13 0 0,-32 42 22 0 0,52-80 1 0 0,-74 90-111 0 0,-1 0 1 0 0,-3-2-1 0 0,28-80 0 0 0,-45 103 10 0 0,17-72 0 0 0,-26 91-61 0 0,-1-1-1 0 0,0 1 0 0 0,-1-1 1 0 0,-1 1-1 0 0,-1-1 0 0 0,0 1 1 0 0,-5-24-1 0 0,2 25-18 0 0,0 1 0 0 0,-1 0-1 0 0,-1 0 1 0 0,0 0 0 0 0,-1 1 0 0 0,-9-13-1 0 0,-54-67-67 0 0,64 85 58 0 0,-13-14-19 0 0,-2 1 1 0 0,-43-34 0 0 0,-15-14 16 0 0,62 55 7 0 0,1 0 0 0 0,-2 0-1 0 0,0 2 1 0 0,-1 0-1 0 0,0 1 1 0 0,0 1 0 0 0,-1 1-1 0 0,-39-11 1 0 0,35 13 35 0 0,-15-2-13 0 0,0-3 0 0 0,1-1 0 0 0,1-2 1 0 0,-36-18-1 0 0,60 26-28 0 0,0 0 0 0 0,0 1 0 0 0,0 1 1 0 0,-1 0-1 0 0,1 1 0 0 0,-1 0 0 0 0,0 1 0 0 0,-19 0 0 0 0,4 2-452 0 0,1 1-1 0 0,0 2 1 0 0,-33 6-1 0 0,33-6-1456 0 0,8-1-3912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0 0 0,'-2'-3'460'0'0,"-6"-11"55"0"0,-1 5 5914 0 0,9 9-6338 0 0,-1-1-1 0 0,1 1 1 0 0,-1 0 0 0 0,0 0-1 0 0,1 0 1 0 0,-1 0-1 0 0,1 0 1 0 0,-1 1 0 0 0,1-1-1 0 0,-1 0 1 0 0,1 0-1 0 0,-1 0 1 0 0,1 0 0 0 0,-1 1-1 0 0,1-1 1 0 0,-1 0-1 0 0,1 0 1 0 0,-1 1 0 0 0,0 0-1 0 0,-4 2-776 0 0,0 3 8163 0 0,3 7-4856 0 0,3 18-3313 0 0,-1-19 1744 0 0,5 123 1453 0 0,0-66-1795 0 0,-3 111 235 0 0,4 3-552 0 0,0 0-80 0 0,-8-45-337 0 0,9-58 108 0 0,-7-50 48 0 0,0-27-63 0 0,0-20-539 0 0,0 13-10 0 0,0 1-2187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97 0 0 0,'0'0'6735'0'0,"0"-2"-8893"0"0,0-4 3521 0 0,0-22 11620 0 0,-1 22-11495 0 0,-11-27-1467 0 0,3 12-416 0 0,5 52 188 0 0,3 81 358 0 0,-1-22 1 0 0,16 153 1 0 0,-7-167-10 0 0,-7 143-1 0 0,-2-97-117 0 0,7 264 85 0 0,-5-347-84 0 0,-3 0 0 0 0,-1 0 0 0 0,-2 0 0 0 0,-15 57 0 0 0,16-73 6 0 0,2-1-1 0 0,0 2 0 0 0,1-1 1 0 0,2 0-1 0 0,3 38 0 0 0,0 6-17 0 0,-3-17 188 0 0,-2 0-1 0 0,-16 97 1 0 0,15-124-164 0 0,1-1-1 0 0,1 0 1 0 0,4 41-1 0 0,-1-6 7 0 0,-2-52-36 0 0,0 0 0 0 0,-1 0 0 0 0,1-1-1 0 0,-1 1 1 0 0,-1 0 0 0 0,1 0 0 0 0,0-1 0 0 0,-1 1 0 0 0,0 0 0 0 0,-3 4 0 0 0,-5 14 6 0 0,9-8-325 0 0,12-17 347 0 0,4-8-1728 0 0,-5 0-3800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1364 156 0 0 0,'0'0'14071'0'0,"2"-5"-13031"0"0,7-32 1660 0 0,-9 35-2586 0 0,1 0 0 0 0,-1 0 0 0 0,0 0 0 0 0,0 0 0 0 0,0 1 0 0 0,0-1 0 0 0,0 0-1 0 0,0 0 1 0 0,0 0 0 0 0,-1 1 0 0 0,1-1 0 0 0,-1 0 0 0 0,1 0 0 0 0,-1 1 0 0 0,0-1 0 0 0,0 0 0 0 0,1 1-1 0 0,-1-1 1 0 0,0 1 0 0 0,-1-1 0 0 0,1 1 0 0 0,-2-3 0 0 0,-15-8 292 0 0,10 6-311 0 0,0 0 0 0 0,-1 1 0 0 0,0 0 0 0 0,0 0 0 0 0,0 1 0 0 0,-14-4 0 0 0,-3 1 26 0 0,0 2 0 0 0,0 2 0 0 0,0 0 1 0 0,0 1-1 0 0,0 2 0 0 0,-1 1 0 0 0,1 1 0 0 0,0 1 0 0 0,-44 11 1 0 0,7 3 40 0 0,0 4 1 0 0,-101 48-1 0 0,133-55-137 0 0,0 1 1 0 0,1 2-1 0 0,1 1 0 0 0,0 2 1 0 0,1 0-1 0 0,2 2 0 0 0,0 1 1 0 0,1 1-1 0 0,-22 28 0 0 0,4 1 6 0 0,10-15 1 0 0,2 1-1 0 0,2 2 1 0 0,1 0 0 0 0,-30 65 0 0 0,40-69-25 0 0,-15 45 67 0 0,-13 53 146 0 0,29-78-76 0 0,12-41-85 0 0,0 1 1 0 0,-4 27 0 0 0,8-40-53 0 0,-16 224 439 0 0,17-203-407 0 0,1 1 1 0 0,2 0-1 0 0,0-1 1 0 0,1 0-1 0 0,2 0 1 0 0,15 44-1 0 0,6-4-24 0 0,2-2 0 0 0,2-1-1 0 0,4-2 1 0 0,2-1 0 0 0,53 64-1 0 0,-52-79-5 0 0,2-2 0 0 0,1-1 0 0 0,2-3 0 0 0,2-1 0 0 0,2-2 0 0 0,86 49 0 0 0,-72-54-20 0 0,0-2 0 0 0,1-3 0 0 0,2-2 0 0 0,0-4 0 0 0,2-2 0 0 0,0-3 0 0 0,0-3-1 0 0,1-3 1 0 0,102 0 0 0 0,-116-9-28 0 0,1-2-1 0 0,-1-2 0 0 0,0-3 1 0 0,-1-2-1 0 0,72-24 0 0 0,-85 21-3 0 0,-1-3 0 0 0,-1-1 0 0 0,0-1 0 0 0,-1-2 0 0 0,-2-2 0 0 0,0-1 0 0 0,47-42 0 0 0,-10 1 19 0 0,-3-4 1 0 0,114-145 0 0 0,-177 205 27 0 0,92-139 123 0 0,-87 128-109 0 0,0 0 1 0 0,-2 0 0 0 0,0-1-1 0 0,-1 0 1 0 0,-1-1 0 0 0,4-25 0 0 0,9-34 7 0 0,-13 60-8 0 0,-1 0-1 0 0,-1-1 0 0 0,0 1 1 0 0,0-26-1 0 0,-2-45 42 0 0,1 45 13 0 0,-7-86 0 0 0,0 93-26 0 0,3 26-14 0 0,0 0 0 0 0,0 0-1 0 0,-2 0 1 0 0,1 0-1 0 0,-2 1 1 0 0,1-1-1 0 0,-2 1 1 0 0,-9-19-1 0 0,-5-16 48 0 0,17 39-60 0 0,-1 0 1 0 0,0 0 0 0 0,-1 0 0 0 0,0 1 0 0 0,-6-11 0 0 0,-38-69 150 0 0,3 19-106 0 0,-1 6-85 0 0,-44-45 32 0 0,77 87-60 0 0,12 17 47 0 0,0 1-1 0 0,0 0 0 0 0,-1-1 0 0 0,1 1 1 0 0,-1 0-1 0 0,1 0 0 0 0,-1 0 1 0 0,0 0-1 0 0,0 0 0 0 0,0 1 0 0 0,0-1 1 0 0,-3-2-1 0 0,-4-2 11 0 0,0 0 1 0 0,1-1-1 0 0,0 0 1 0 0,-11-11-1 0 0,-24-21 22 0 0,21 17-9 0 0,20 20-22 0 0,0-1 1 0 0,0 1 0 0 0,-1-1 0 0 0,1 1-1 0 0,0 0 1 0 0,-1 0 0 0 0,0 0 0 0 0,-4-3-1 0 0,-33-19-1 0 0,31 18 1 0 0,1 0-1 0 0,-1 1 1 0 0,-1 0 0 0 0,-11-4-1 0 0,14 6-1 0 0,1 0 0 0 0,-1 0 1 0 0,1-1-1 0 0,0 0 0 0 0,-10-8 0 0 0,-25-13-13 0 0,-51-27 0 0 0,50 29 34 0 0,29 15-34 0 0,-1 0-1 0 0,0 1 0 0 0,-30-9 1 0 0,25 9-78 0 0,0 2 1 0 0,-1 0-1 0 0,0 1 1 0 0,0 1-1 0 0,0 1 0 0 0,0 0 1 0 0,0 2-1 0 0,0 0 1 0 0,0 1-1 0 0,0 2 0 0 0,-32 6 1 0 0,1 7-393 0 0,-10 1-1482 0 0,22-9-5335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40 24 0 0,'0'0'16309'0'0,"-3"-4"-15504"0"0,1-1-567 0 0,2 3-158 0 0,-1 1 1 0 0,0-1-1 0 0,0 0 1 0 0,1 1-1 0 0,-1-1 0 0 0,0 1 1 0 0,0-1-1 0 0,-1 1 1 0 0,1-1-1 0 0,0 1 0 0 0,0 0 1 0 0,-3-2-1 0 0,3 2 419 0 0,1 1-456 0 0,0-1-1 0 0,0 1 1 0 0,0 0 0 0 0,0-1 0 0 0,-1 1-1 0 0,1-1 1 0 0,0 1 0 0 0,0-1-1 0 0,-1 1 1 0 0,1 0 0 0 0,0-1-1 0 0,0 1 1 0 0,-1 0 0 0 0,1-1 0 0 0,0 1-1 0 0,-1 0 1 0 0,1-1 0 0 0,-1 1-1 0 0,1 0 1 0 0,0 0 0 0 0,-1-1-1 0 0,1 1 1 0 0,-1 0 0 0 0,1 0-1 0 0,-1 0 1 0 0,1 0 0 0 0,-1-1 0 0 0,1 1-1 0 0,0 0 1 0 0,-1 0 0 0 0,1 0-1 0 0,-1 0 1 0 0,1 0 0 0 0,-1 0-1 0 0,1 0 1 0 0,-1 1 0 0 0,1-1 0 0 0,-1 0-1 0 0,1 0 1 0 0,-1 0 0 0 0,1 0-1 0 0,0 0 1 0 0,-2 1 0 0 0,1-1 54 0 0,0 1 0 0 0,-1-1 0 0 0,1 1 0 0 0,0-1 0 0 0,0 1 0 0 0,0-1 0 0 0,-1 1 0 0 0,1 0 0 0 0,0 0 0 0 0,0-1 0 0 0,0 1 0 0 0,0 0 0 0 0,0 0 0 0 0,0 0 0 0 0,0 0-1 0 0,-1 2 1 0 0,-2 13-32 0 0,1 0 0 0 0,0 0 0 0 0,1 1 0 0 0,1-1 0 0 0,0 1 0 0 0,2 18 0 0 0,-2 35 149 0 0,-5 11 45 0 0,-18 132 107 0 0,19-176-259 0 0,1 0 0 0 0,1 44 0 0 0,3-42 80 0 0,-10 71 0 0 0,0-31-15 0 0,3 1 0 0 0,6 136 1 0 0,3-94-73 0 0,9 154-16 0 0,-8-148 3 0 0,1-62-35 0 0,-11 120-1 0 0,1-30 12 0 0,6-137-68 0 0,0 103 36 0 0,6-78 157 0 0,-6-43 528 0 0,-7-35-3376 0 0,4 27-2208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0 0 0,'0'0'3791'0'0,"0"-18"-106"0"0,1 22-3595 0 0,-1-1-1 0 0,1 0 1 0 0,0 1 0 0 0,1-1-1 0 0,-1 0 1 0 0,0 0-1 0 0,1 0 1 0 0,0 0-1 0 0,0 0 1 0 0,0 0 0 0 0,0-1-1 0 0,0 1 1 0 0,0-1-1 0 0,1 1 1 0 0,-1-1-1 0 0,1 0 1 0 0,0 0 0 0 0,0 0-1 0 0,0 0 1 0 0,0 0-1 0 0,0-1 1 0 0,5 3-1 0 0,11 4 283 0 0,0 0-1 0 0,28 6 0 0 0,-45-13-320 0 0,501 185 1824 0 0,-273-75-1455 0 0,-78-29 871 0 0,223 85 0 0 0,-24-60-715 0 0,-304-93-526 0 0,0 1 0 0 0,-2 2-1 0 0,0 3 1 0 0,-1 1 0 0 0,0 2 0 0 0,-2 2 0 0 0,-1 2-1 0 0,57 49 1 0 0,83 63 103 0 0,-144-114-126 0 0,1-2-1 0 0,1-2 1 0 0,48 20-1 0 0,-52-27-6 0 0,-1 1-1 0 0,0 3 1 0 0,-2 0 0 0 0,0 2 0 0 0,52 43 0 0 0,22 27-27 0 0,-38-21 18 0 0,2-4 0 0 0,119 84 0 0 0,193 86-348 0 0,-332-198 327 0 0,-2 1-1 0 0,-2 3 1 0 0,46 53 0 0 0,-63-67 64 0 0,56 42 0 0 0,-57-49-3 0 0,0 2 0 0 0,41 44 0 0 0,83 109 289 0 0,-70-91-165 0 0,-61-69-111 0 0,-19-14-61 0 0,0 0 1 0 0,0 0-1 0 0,0 0 0 0 0,-1 0 0 0 0,1 0 0 0 0,0 1 0 0 0,-1-1 1 0 0,1 0-1 0 0,-1 1 0 0 0,1-1 0 0 0,-1 1 0 0 0,0 0 0 0 0,0-1 1 0 0,2 4-1 0 0,19 19 27 0 0,-19-22-24 0 0,-1 1 0 0 0,1-1 0 0 0,-1 0 0 0 0,0 0 0 0 0,0 1 0 0 0,0 0 0 0 0,0-1 0 0 0,0 1 0 0 0,0 0 0 0 0,1 3 0 0 0,45 80 146 0 0,-27-51-120 0 0,-17-30-31 0 0,-1-1 1 0 0,1 1-1 0 0,-1 1 1 0 0,0-1 0 0 0,4 11-1 0 0,-3-7 17 0 0,0 0 0 0 0,1 0 0 0 0,1 0 0 0 0,-1-1 0 0 0,9 10 0 0 0,-6-7 10 0 0,-2-6-10 0 0,-1 0 0 0 0,1 0 0 0 0,-1-1 0 0 0,2 1 1 0 0,-1-1-1 0 0,0 0 0 0 0,1-1 0 0 0,-1 0 0 0 0,13 5 0 0 0,-10-5 4 0 0,0 1-1 0 0,0 0 1 0 0,-1 1 0 0 0,12 8 0 0 0,1 2-12 0 0,-16-12-5 0 0,-1 0 0 0 0,0 0 0 0 0,0 1 0 0 0,0-1 0 0 0,-1 1 0 0 0,6 6 0 0 0,28 29 89 0 0,-29-31-46 0 0,0 0 0 0 0,0 0 0 0 0,-1 0 0 0 0,12 18 1 0 0,28 33 113 0 0,2-11 106 0 0,-44-43-231 0 0,0-1 0 0 0,1 1 0 0 0,0-1 0 0 0,0 0 0 0 0,0-1 0 0 0,11 6 0 0 0,8 5 130 0 0,-10-4-120 0 0,61 44 233 0 0,-69-48-213 0 0,1 0-1 0 0,-1 1 1 0 0,0 0 0 0 0,-1 0-1 0 0,0 1 1 0 0,0 0-1 0 0,6 10 1 0 0,14 14 219 0 0,-7-12-81 0 0,-6-6-124 0 0,-1 0 0 0 0,2-1 0 0 0,0-1 0 0 0,20 15 1 0 0,14 11 105 0 0,-17-8 72 0 0,-1 1 1 0 0,40 56-1 0 0,-20-29-131 0 0,-19-23-50 0 0,-4-4-62 0 0,45 41-1 0 0,-57-54-184 0 0,-8-8-2063 0 0,1-3-5069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2835 1808 0 0,'0'0'7439'0'0,"8"1"-6494"0"0,6-2-107 0 0,-1 0 0 0 0,1-1 1 0 0,-1-1-1 0 0,1 0 1 0 0,-1-1-1 0 0,21-9 1 0 0,213-78 2068 0 0,-130 44-2581 0 0,325-150 278 0 0,-328 143-513 0 0,-62 32-60 0 0,55-34 1 0 0,82-41-13 0 0,247-124-86 0 0,-208 111-65 0 0,-170 82 39 0 0,93-58-1 0 0,7-4-243 0 0,292-128 153 0 0,-404 194 202 0 0,56-38 1 0 0,10-7 15 0 0,-23 13 21 0 0,-62 37-36 0 0,2 1 0 0 0,34-16 0 0 0,92-53 55 0 0,30-18 2 0 0,48-23-26 0 0,-95 68-18 0 0,221-109-5 0 0,-157 70 109 0 0,-102 53-128 0 0,181-68-199 0 0,-265 109 180 0 0,-1 0 0 0 0,0-1-1 0 0,0-1 1 0 0,0 0 0 0 0,-1-1 0 0 0,0-1 0 0 0,0 0 0 0 0,-1-1-1 0 0,0-1 1 0 0,15-16 0 0 0,-20 16 54 0 0,10-9 10 0 0,25-21-6 0 0,20-1-96 0 0,-32 24 10 0 0,20-9 33 0 0,37-18 105 0 0,-35 11 296 0 0,-26 21-170 0 0,-1 0 1 0 0,28-20-1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0,'0'0'632'0'0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1 321 0 0 0,'0'0'7168'0'0,"32"-3"949"0"0,-21 3-7905 0 0,55-11 622 0 0,-60 11-816 0 0,0 0-1 0 0,0-1 0 0 0,-1 0 0 0 0,1-1 0 0 0,0 1 0 0 0,11-5 1 0 0,-13 4-10 0 0,1 0 0 0 0,0 1 0 0 0,-1 0 0 0 0,1 0 0 0 0,0 0 0 0 0,8 0 0 0 0,28-10 57 0 0,-38 10-48 0 0,-1 0-1 0 0,0 0 1 0 0,0 0 0 0 0,0-1-1 0 0,0 1 1 0 0,0 0 0 0 0,0-1-1 0 0,0 1 1 0 0,0-1 0 0 0,-1 0-1 0 0,1 1 1 0 0,0-1 0 0 0,-1 0-1 0 0,0 0 1 0 0,2-3 0 0 0,0 4 19 0 0,-1-1 0 0 0,0 1 0 0 0,0-1 1 0 0,0 0-1 0 0,0 0 0 0 0,0 0 1 0 0,0 0-1 0 0,-1 0 0 0 0,3-3 0 0 0,15-19-73 0 0,-17 22 30 0 0,0-1-1 0 0,-1 2 1 0 0,2-1 0 0 0,-1 0-1 0 0,0 0 1 0 0,0 1 0 0 0,0-1-1 0 0,1 1 1 0 0,-1-1 0 0 0,1 1-1 0 0,-1 0 1 0 0,1 0 0 0 0,0 0-1 0 0,2 0 1 0 0,-2 0 3 0 0,0 1 0 0 0,-1-1 0 0 0,1 0 0 0 0,-1 0 0 0 0,1 0 0 0 0,-1 0 0 0 0,1-1 0 0 0,-1 1 0 0 0,0-1 0 0 0,0 0 0 0 0,0 1 1 0 0,0-1-1 0 0,0 0 0 0 0,2-2 0 0 0,1 1 12 0 0,-5 3-7 0 0,1 0 1 0 0,-1 0-1 0 0,0-1 0 0 0,1 1 0 0 0,-1 0 0 0 0,0 0 1 0 0,0 0-1 0 0,1 0 0 0 0,-1-1 0 0 0,0 1 0 0 0,0 0 0 0 0,1 0 1 0 0,-1 0-1 0 0,0-1 0 0 0,0 1 0 0 0,0 0 0 0 0,1 0 1 0 0,-1-1-1 0 0,0 1 0 0 0,0 0 0 0 0,0-1 0 0 0,0 1 1 0 0,0 0-1 0 0,0 0 0 0 0,0-1 0 0 0,0 1 0 0 0,0 0 0 0 0,0-1 1 0 0,0 1-1 0 0,0 0 0 0 0,0-1 0 0 0,0 1 0 0 0,0 0 1 0 0,0 0-1 0 0,0-1 0 0 0,0 1 0 0 0,0 0 0 0 0,0-1 1 0 0,0 1-1 0 0,0 0 0 0 0,0-1 12 0 0,12-9 21 0 0,32-28-206 0 0,-43 38 141 0 0,27-11-140 0 0,-11 5-43 0 0,-16 5 196 0 0,1 1 6 0 0,6 0 0 0 0,-5 0 19 0 0,1 0-1 0 0,0-1 0 0 0,0 0 1 0 0,0 0-1 0 0,-1 0 0 0 0,1 0 1 0 0,-1-1-1 0 0,1 1 0 0 0,-1-1 1 0 0,1 0-1 0 0,4-3 0 0 0,0 0-13 0 0,0 1-1 0 0,0 0 1 0 0,0 0-1 0 0,1 1 0 0 0,16-4 1 0 0,6-4-2 0 0,-21 4 61 0 0,18-10-82 0 0,42 17-87 0 0,-69 0 93 0 0,30 1-207 0 0,45 12 307 0 0,-74-13-83 0 0,-2 1 8 0 0,0-1-1 0 0,0 1 1 0 0,0-1-1 0 0,0 1 0 0 0,0-1 1 0 0,1 1-1 0 0,-1-1 0 0 0,0 0 1 0 0,0 1-1 0 0,0-1 0 0 0,1 1 1 0 0,-1-1-1 0 0,0 0 0 0 0,1 1 1 0 0,-1-1-1 0 0,0 0 1 0 0,1 1-1 0 0,-1-1 0 0 0,0 0 1 0 0,1 1-1 0 0,-1-1 0 0 0,0 0 1 0 0,1 0-1 0 0,-1 0 0 0 0,1 1 1 0 0,-1-1-1 0 0,1 0 0 0 0,-1 0 1 0 0,1 0-1 0 0,-1 0 1 0 0,0 0-1 0 0,1 0 0 0 0,0 0 1 0 0,8 0 74 0 0,-8 0 59 0 0,5 11-173 0 0,-2-8 1193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3720 222 0 0 0,'0'0'11153'0'0,"-29"-15"-10948"0"0,-88-46-23 0 0,109 56-139 0 0,0 1 0 0 0,0 0 1 0 0,-1 0-1 0 0,0 1 0 0 0,1 0 1 0 0,-1 1-1 0 0,0 0 0 0 0,0 0 1 0 0,-9 0-1 0 0,-9-1 115 0 0,-219-35 1599 0 0,232 35-1650 0 0,-102-21 387 0 0,0 4 0 0 0,-186-6 0 0 0,177 29-211 0 0,-177 29 1 0 0,-119 47 556 0 0,314-58-458 0 0,11-4-269 0 0,2 4 0 0 0,0 4-1 0 0,-110 46 1 0 0,90-22-88 0 0,28-14 135 0 0,1 4 1 0 0,2 4-1 0 0,-83 57 1 0 0,35-4-92 0 0,20-6-6 0 0,-43 37 29 0 0,127-103-28 0 0,2 2-1 0 0,0 1 1 0 0,-30 46 0 0 0,28-32 140 0 0,3 2 0 0 0,1 0 0 0 0,-27 74 0 0 0,43-90-133 0 0,1 0 0 0 0,1 0 0 0 0,-2 53 0 0 0,6-62-40 0 0,-1 9-10 0 0,1 0 1 0 0,1 0 0 0 0,2 0 0 0 0,0-1 0 0 0,2 1-1 0 0,1-1 1 0 0,1 1 0 0 0,14 39 0 0 0,10 7-16 0 0,56 121 57 0 0,-56-141-39 0 0,52 70 0 0 0,-63-99-1 0 0,1-1 1 0 0,0 0-1 0 0,2-2 1 0 0,47 35-1 0 0,111 63 168 0 0,-147-101-139 0 0,0-1 0 0 0,1-2 0 0 0,63 20 0 0 0,-3-10 34 0 0,2-3 0 0 0,0-5 0 0 0,2-4 0 0 0,125 0 0 0 0,179-30 215 0 0,-151 5-315 0 0,53-5-50 0 0,-243 10 54 0 0,0-2 0 0 0,-1-4 0 0 0,58-19 1 0 0,1-15 54 0 0,210-115 0 0 0,-275 133-42 0 0,-6 0 11 0 0,-2-2-1 0 0,70-61 1 0 0,6-4 10 0 0,-62 49 0 0 0,92-97 0 0 0,-134 127-14 0 0,13-14 4 0 0,73-78 26 0 0,-91 93-35 0 0,0-1 0 0 0,0-1 0 0 0,-2 0 0 0 0,18-38-1 0 0,18-39 94 0 0,-30 63-5 0 0,24-61 0 0 0,-4-2 188 0 0,-24 65-144 0 0,-1-1 0 0 0,16-63-1 0 0,0-44 18 0 0,-23 92-24 0 0,-1 0 1 0 0,-3-1 0 0 0,-6-58-1 0 0,3 94-94 0 0,0 0-1 0 0,-2 0 0 0 0,1 1 0 0 0,-1 0 0 0 0,0-1 1 0 0,-1 1-1 0 0,-1 1 0 0 0,1-1 0 0 0,-14-16 0 0 0,4 9-45 0 0,0 0-1 0 0,-1 0 0 0 0,-34-25 1 0 0,-4-1-8 0 0,27 20 22 0 0,-45-28 0 0 0,60 44-89 0 0,-1 0-1 0 0,1 1 1 0 0,-1 0 0 0 0,0 2 0 0 0,-1-1-1 0 0,1 1 1 0 0,-18-2 0 0 0,-13 1-1271 0 0,-50 0-1 0 0,31 5-9819 0 0,52 0 2065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2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10 401 0 0 0,'-10'-11'20967'0'0,"67"-2"-18926"0"0,-11 16-1980 0 0,-40-3-37 0 0,-4-1-24 0 0,1 1 1 0 0,-1-1 0 0 0,1 1 0 0 0,-1 0-1 0 0,1 0 1 0 0,0 1 0 0 0,-1-1-1 0 0,1 0 1 0 0,-1 1 0 0 0,1-1-1 0 0,4 3 1 0 0,-6-3-9 0 0,4 0 0 0 0,1 0 1 0 0,7 0-2 0 0,-12 0-3 0 0,15 7-32 0 0,-12-7 45 0 0,-3 0 14 0 0,0 0-6 0 0,66-7-175 0 0,-62 7 160 0 0,14-10-8 0 0,-18 10 3 0 0,26-17 26 0 0,-24 15-36 0 0,1 1 1 0 0,-1-1 0 0 0,0 0 0 0 0,1 1 0 0 0,0 0 0 0 0,-1 0-1 0 0,8-1 1 0 0,20-10-140 0 0,-29 11 137 0 0,1-1-1 0 0,-1 1 1 0 0,1 0-1 0 0,0 0 1 0 0,0 0-1 0 0,-1 0 1 0 0,1 0-1 0 0,0 0 1 0 0,0 1-1 0 0,0 0 1 0 0,0-1-1 0 0,5 1 1 0 0,39-24-49 0 0,-47 24 76 0 0,12-6 1 0 0,-9 5 6 0 0,0-1 0 0 0,1 1 0 0 0,-1-1 0 0 0,0 0-1 0 0,0 0 1 0 0,0 0 0 0 0,0 0 0 0 0,0 0 0 0 0,3-4 0 0 0,14-11 41 0 0,-17 15-57 0 0,-1 0 0 0 0,1 0 0 0 0,-1 0 0 0 0,0 0 0 0 0,0 0 0 0 0,0-1 0 0 0,0 1 0 0 0,3-6 0 0 0,4-5-8 0 0,17-17 61 0 0,-25 29-40 0 0,-1 0-7 0 0,0 0-1 0 0,0 0 1 0 0,1 0 0 0 0,-1 0 0 0 0,0 0 0 0 0,1 0-1 0 0,-1 0 1 0 0,1 0 0 0 0,-1 0 0 0 0,1 0 0 0 0,0 0 0 0 0,-1 0-1 0 0,1 1 1 0 0,0-1 0 0 0,0 0 0 0 0,0 0 0 0 0,-1 1-1 0 0,3-2 1 0 0,-1-1-6 0 0,3-4-6 0 0,-4 6 10 0 0,-1-1 0 0 0,1 1 1 0 0,0-1-1 0 0,0 1 0 0 0,-1 0 0 0 0,1-1 0 0 0,0 1 1 0 0,0 0-1 0 0,0-1 0 0 0,1 1 0 0 0,-1 0 0 0 0,0 0 1 0 0,0 0-1 0 0,1 0 0 0 0,-1 0 0 0 0,0 1 0 0 0,1-1 1 0 0,2-1-1 0 0,16-19 24 0 0,-19 20-24 0 0,0-1 0 0 0,-1 1-1 0 0,2 0 1 0 0,-1-1 0 0 0,0 1 0 0 0,0 0 0 0 0,0 0 0 0 0,1 0-1 0 0,-1 0 1 0 0,0 0 0 0 0,1 0 0 0 0,-1 0 0 0 0,3-1-1 0 0,44-26-124 0 0,-24 13 118 0 0,-23 13-2 0 0,1 0 0 0 0,0 0 0 0 0,0 1 0 0 0,-1-1 0 0 0,1 1 0 0 0,0 0 1 0 0,1-1-1 0 0,-1 1 0 0 0,0 0 0 0 0,0 0 0 0 0,0 0 0 0 0,1 1 0 0 0,-1-1 0 0 0,0 0 0 0 0,1 1 1 0 0,3-1-1 0 0,17-12-61 0 0,-21 13 62 0 0,-1-1-1 0 0,3-1-8 0 0,0 0-1 0 0,1 0 0 0 0,-1 0 0 0 0,1 1 0 0 0,-1-1 1 0 0,1 1-1 0 0,0 1 0 0 0,-1-1 0 0 0,1 0 0 0 0,0 1 1 0 0,-1 0-1 0 0,6 1 0 0 0,-3-1-17 0 0,81-4-196 0 0,-87 4 231 0 0,0 0-2 0 0,34 0 2 0 0,17 10 14 0 0,-11-5 218 0 0,-31-5-8491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19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7006 4 0 0 0,'0'-3'6917'0'0,"0"4"-6847"0"0,0 1-1 0 0,0 0 0 0 0,-1 0 0 0 0,1-1 0 0 0,-1 1 0 0 0,0 0 0 0 0,1-1 0 0 0,-1 1 0 0 0,0-1 0 0 0,0 1 1 0 0,0-1-1 0 0,0 1 0 0 0,0-1 0 0 0,0 0 0 0 0,0 1 0 0 0,-1-1 0 0 0,1 0 0 0 0,0 0 0 0 0,-1 0 0 0 0,-1 1 1 0 0,1-1-6 0 0,0 1 1 0 0,0 0-1 0 0,0-1 1 0 0,0 1 0 0 0,1 0-1 0 0,-1 0 1 0 0,1 0-1 0 0,-1 0 1 0 0,1 0 0 0 0,-2 3-1 0 0,2-3 8 0 0,-1 0 0 0 0,1 0 0 0 0,-1 0 0 0 0,0 0-1 0 0,1 0 1 0 0,-1 0 0 0 0,0-1 0 0 0,0 1 0 0 0,0-1-1 0 0,0 0 1 0 0,-4 3 0 0 0,-18 15 784 0 0,2-1-418 0 0,19-17-401 0 0,1 1-1 0 0,-1-1 0 0 0,1 1 0 0 0,0-1 0 0 0,0 1 0 0 0,0 0 1 0 0,0-1-1 0 0,0 1 0 0 0,-3 4 0 0 0,1-1-3 0 0,0-1 0 0 0,0 0 0 0 0,-1 0-1 0 0,1 0 1 0 0,-1 0 0 0 0,-6 3 0 0 0,-11 9 48 0 0,-63 50 172 0 0,-7 13 58 0 0,-31 25-134 0 0,72-58-156 0 0,33-27-14 0 0,-42 30-1 0 0,5-1-11 0 0,16-10-14 0 0,-7 3 73 0 0,4-2-43 0 0,26-18-3 0 0,15-19-7 0 0,-1 1-1 0 0,1-1 1 0 0,-1 1-1 0 0,0-1 1 0 0,0 0 0 0 0,1 0-1 0 0,-1 0 1 0 0,0 0-1 0 0,-1 0 1 0 0,-2 2 0 0 0,-5 3-2 0 0,1 0 1 0 0,1 0-1 0 0,-1 1 1 0 0,1 0-1 0 0,0 0 1 0 0,1 1-1 0 0,-7 10 1 0 0,5-6 1 0 0,-1 0 0 0 0,-1-1 0 0 0,-21 18 0 0 0,-79 71-10 0 0,71-63-5 0 0,-95 100-51 0 0,115-120 58 0 0,-30 27-10 0 0,-66 45 1 0 0,40-29-30 0 0,55-43 21 0 0,0-1 0 0 0,-29 18 1 0 0,-16 22-43 0 0,-22 23-81 0 0,36-31 79 0 0,-153 130-23 0 0,74-65-18 0 0,-94 76 113 0 0,219-186-6 0 0,-15 11-2 0 0,0 1 0 0 0,1 1-1 0 0,0 1 1 0 0,-21 26 0 0 0,21-20-10 0 0,-2-1 1 0 0,-28 24 0 0 0,2-3-30 0 0,-68 56-57 0 0,4-7 87 0 0,-17 16 96 0 0,-18 17-61 0 0,14-16-33 0 0,58-43 68 0 0,-154 104 0 0 0,167-128 10 0 0,2 3 0 0 0,-96 96 1 0 0,51-43-15 0 0,66-64-52 0 0,-59 66 0 0 0,84-86-2 0 0,-1-1 1 0 0,-24 19 0 0 0,23-20 4 0 0,1 0 0 0 0,-21 23 0 0 0,-44 37 4 0 0,13-9 48 0 0,-140 103 0 0 0,23-11 120 0 0,88-69-46 0 0,-39 26-81 0 0,-98 100-12 0 0,119-122-7 0 0,58-49-1 0 0,-54 53-1 0 0,45-36 110 0 0,-96 67 0 0 0,117-93 36 0 0,0-3-33 0 0,29-21-85 0 0,1 1 0 0 0,0 0-1 0 0,0 1 1 0 0,1 0 0 0 0,-18 22-1 0 0,25-27-42 0 0,1 0 0 0 0,-1-1-1 0 0,0 0 1 0 0,0 0 0 0 0,-8 4 0 0 0,7-4-5 0 0,0 0 1 0 0,1 0 0 0 0,-1 1 0 0 0,1 0 0 0 0,-6 7 0 0 0,-39 32 101 0 0,23-20-6 0 0,-46 33-1 0 0,49-41-45 0 0,1 1 0 0 0,1 2-1 0 0,-26 28 1 0 0,-45 31 224 0 0,66-56-213 0 0,-5 7 22 0 0,29-26-31 0 0,0 0 0 0 0,-1 0 0 0 0,1 0 0 0 0,-1-1 0 0 0,0 1 0 0 0,0-1 0 0 0,-9 4 0 0 0,-6 4 81 0 0,-85 68-41 0 0,90-66 33 0 0,0-1 0 0 0,-27 16 0 0 0,22-10 28 0 0,18-15-136 0 0,0-1 0 0 0,0 1 0 0 0,0-1 0 0 0,-1 0-1 0 0,1 0 1 0 0,0 0 0 0 0,-1 0 0 0 0,0 0 0 0 0,-2 1-1 0 0,-2 0 86 0 0,1 1-1 0 0,0 0 0 0 0,0 0 0 0 0,0 1 0 0 0,-9 8 0 0 0,11-9-85 0 0,-1 0 1 0 0,0 0-1 0 0,1 0 0 0 0,-2-1 1 0 0,1 1-1 0 0,-8 3 1 0 0,-44 27 109 0 0,46-28-210 0 0,1 1 0 0 0,0 0-1 0 0,1 1 1 0 0,-1 0 0 0 0,2 0 0 0 0,-1 1 0 0 0,1 0-1 0 0,-11 15 1 0 0,13-1-1981 0 0,0-2-4439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4777 0 0,'0'0'12104'0'0,"28"1"-7890"0"0,106 6-296 0 0,-113-5-3811 0 0,-20-2-75 0 0,0-3 122 0 0,-1 2-145 0 0,0 1 1 0 0,0 0 0 0 0,0 0-1 0 0,0 0 1 0 0,0 0 0 0 0,0 0-1 0 0,0-1 1 0 0,0 1-1 0 0,0 0 1 0 0,0 0 0 0 0,0 0-1 0 0,0 0 1 0 0,0-1 0 0 0,0 1-1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0,-1 0 1 0 0,1 0 0 0 0,0 0-1 0 0,0 0 1 0 0,0 0 0 0 0,0 0-1 0 0,0 0 1 0 0,-1 0 0 0 0,1 0-1 0 0,0 0 1 0 0,0 0 0 0 0,0 0-1 0 0,0 0 1 0 0,0 0 0 0 0,-1 0-1 0 0,0 0 5 0 0,1 0-8 0 0,0-1-8 0 0,0 1-16 0 0,-5-18 30 0 0,1 2-8 0 0,-4-10 38 0 0,-4-30 0 0 0,6 27-29 0 0,4 22-9 0 0,0-1 0 0 0,1 1 0 0 0,0-1 0 0 0,-1-7 1 0 0,-2-29 475 0 0,5 46-474 0 0,1 0-1 0 0,-1-1 1 0 0,1 1 0 0 0,0-1 0 0 0,0 0 0 0 0,0 0 0 0 0,0 0 0 0 0,0 0 0 0 0,0 0-1 0 0,0 0 1 0 0,2 1 0 0 0,-3-2-4 0 0,15 5-2 0 0,1 0 0 0 0,0-2-1 0 0,0 0 1 0 0,0-1 0 0 0,0-1 0 0 0,26-1 0 0 0,-33 0-266 0 0,-14 1-5097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66 216 0 0,'0'0'8094'0'0,"1"-5"-7386"0"0,1-15 61 0 0,0-20 6934 0 0,-18 50-7931 0 0,7 3 204 0 0,0 1-1 0 0,0 0 1 0 0,2 0-1 0 0,-11 27 1 0 0,14-31 34 0 0,0-2 12 0 0,1 0-1 0 0,0 0 1 0 0,0 1 0 0 0,1-1-1 0 0,0 0 1 0 0,0 1 0 0 0,1 0-1 0 0,0 12 1 0 0,2-21 21 0 0,0 1 0 0 0,0 0 1 0 0,1-1-1 0 0,-1 1 0 0 0,0-1 0 0 0,1 1 0 0 0,-1-1 1 0 0,1 0-1 0 0,-1 1 0 0 0,0-1 0 0 0,1 0 0 0 0,-1 0 1 0 0,1 0-1 0 0,-1 0 0 0 0,1 0 0 0 0,-1 0 0 0 0,0-1 0 0 0,1 1 1 0 0,-1 0-1 0 0,2-1 0 0 0,33-6 576 0 0,17-18-458 0 0,-53 25-177 0 0,0 0 1 0 0,1 0-1 0 0,-1 0 0 0 0,0 0 1 0 0,0 0-1 0 0,1 0 0 0 0,-1 0 0 0 0,0 0 1 0 0,1 0-1 0 0,-1 0 0 0 0,0 0 1 0 0,0 0-1 0 0,1 0 0 0 0,-1 0 0 0 0,0 0 1 0 0,1 0-1 0 0,-1 0 0 0 0,0 0 1 0 0,0 0-1 0 0,1 0 0 0 0,-1 0 1 0 0,0 1-1 0 0,0-1 0 0 0,1 0 0 0 0,-1 0 1 0 0,0 0-1 0 0,0 0 0 0 0,0 1 1 0 0,1-1-1 0 0,-1 0 0 0 0,0 0 1 0 0,0 0-1 0 0,0 1 0 0 0,1-1 0 0 0,-1 0 1 0 0,0 0-1 0 0,0 1 0 0 0,0-1 1 0 0,0 1-1 0 0,1 17-196 0 0,-11 31 324 0 0,5-30-165 0 0,3-4 49 0 0,-4 47 10 0 0,5-58-1 0 0,1-1-1 0 0,0 1 1 0 0,1-1-1 0 0,-1 1 1 0 0,0 0-1 0 0,1-1 1 0 0,0 1-1 0 0,0-1 1 0 0,0 0-1 0 0,0 1 1 0 0,1-1-1 0 0,-1 0 0 0 0,4 5 1 0 0,3 0 47 0 0,0 0 0 0 0,0 0 0 0 0,1-1-1 0 0,0-1 1 0 0,0 0 0 0 0,1 0 0 0 0,0 0 0 0 0,0-1 0 0 0,0-1 0 0 0,17 5 0 0 0,-19-6 15 0 0,0-1 0 0 0,1 0 0 0 0,-1 0 0 0 0,1-1-1 0 0,-1 0 1 0 0,1-1 0 0 0,-1 0 0 0 0,1 0 0 0 0,0-1 0 0 0,-1 0 0 0 0,1 0 0 0 0,-1-1 0 0 0,0 0 0 0 0,14-6 0 0 0,-15 4-3 0 0,1-1 0 0 0,-1 0 0 0 0,0 0 0 0 0,0-1 0 0 0,-1 0 0 0 0,0 0 0 0 0,0-1 0 0 0,0 0-1 0 0,-1 0 1 0 0,6-9 0 0 0,16-20-12 0 0,-19 27-175 0 0,-1 0 0 0 0,-1-1-1 0 0,0 0 1 0 0,0 0 0 0 0,-1-1 0 0 0,0 0 0 0 0,-1 0 0 0 0,0 0 0 0 0,-1 0 0 0 0,0 0 0 0 0,0-1 0 0 0,0-20-1 0 0,-3 22-741 0 0,0-2-776 0 0,0 3-4105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7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35 107 968 0 0,'0'0'12796'0'0,"7"-16"-12209"0"0,24-49-64 0 0,-30 64-478 0 0,-1-1 0 0 0,1 1 0 0 0,0 0 0 0 0,-1-1 0 0 0,1 1 0 0 0,0 0 0 0 0,0-1 0 0 0,0 1-1 0 0,0 0 1 0 0,0 0 0 0 0,0 0 0 0 0,0 0 0 0 0,0 0 0 0 0,0 0 0 0 0,1 0 0 0 0,-1 0 0 0 0,0 0 0 0 0,0 1 0 0 0,1-1 0 0 0,-1 0 0 0 0,1 1 0 0 0,-1-1 0 0 0,1 1 0 0 0,-1 0 0 0 0,1-1 0 0 0,1 1 0 0 0,-2 0-46 0 0,0 0 0 0 0,0 0 0 0 0,-1 0 1 0 0,1 0-1 0 0,0 1 0 0 0,0-1 0 0 0,-1 0 0 0 0,1 0 1 0 0,0 1-1 0 0,-1-1 0 0 0,1 0 0 0 0,0 1 0 0 0,-1-1 1 0 0,1 0-1 0 0,0 1 0 0 0,-1-1 0 0 0,1 1 0 0 0,-1 0 1 0 0,1-1-1 0 0,-1 1 0 0 0,1-1 0 0 0,-1 1 1 0 0,1 0-1 0 0,-1-1 0 0 0,0 1 0 0 0,1 0 0 0 0,-1-1 1 0 0,1 2-1 0 0,-2 7 67 0 0,0 0 1 0 0,0 0-1 0 0,0 0 0 0 0,-1 0 1 0 0,-1 0-1 0 0,1 0 0 0 0,-2 0 1 0 0,-5 11-1 0 0,-42 64 277 0 0,38-64-304 0 0,-22 28 63 0 0,35-47-92 0 0,0 0 0 0 0,1 0 0 0 0,-1 0 0 0 0,0 0 0 0 0,1 0-1 0 0,-1 0 1 0 0,1 0 0 0 0,-1 0 0 0 0,1 0 0 0 0,0 0 0 0 0,-1 0-1 0 0,1-1 1 0 0,0 1 0 0 0,-1 0 0 0 0,1 0 0 0 0,0-1 0 0 0,0 1 0 0 0,0 0-1 0 0,0-1 1 0 0,0 1 0 0 0,0-1 0 0 0,0 1 0 0 0,-1-1 0 0 0,2 0 0 0 0,-1 1-1 0 0,0-1 1 0 0,1 0 0 0 0,31 15 349 0 0,-9-8-924 0 0,-1 2-1 0 0,37 20 1 0 0,-40-19-2771 0 0,-6-6-6212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32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22 1152 0 0,'0'0'9828'0'0,"0"-18"-3353"0"0,0 15-6577 0 0,-5 278 970 0 0,4-274-784 0 0,1 1-1 0 0,0 0 1 0 0,0-1-1 0 0,0 1 1 0 0,0 0 0 0 0,0-1-1 0 0,1 1 1 0 0,-1 0-1 0 0,0-1 1 0 0,1 1-1 0 0,-1-1 1 0 0,1 1-1 0 0,-1 0 1 0 0,1-1 0 0 0,0 0-1 0 0,0 1 1 0 0,0-1-1 0 0,0 1 1 0 0,0-1-1 0 0,0 0 1 0 0,0 0-1 0 0,0 1 1 0 0,0-1 0 0 0,1 0-1 0 0,0 1 1 0 0,0-2-55 0 0,-1 0 1 0 0,0-1-1 0 0,0 1 1 0 0,1 0 0 0 0,-1 0-1 0 0,0-1 1 0 0,0 1-1 0 0,1-1 1 0 0,-1 1 0 0 0,0-1-1 0 0,0 0 1 0 0,0 1-1 0 0,0-1 1 0 0,0 0 0 0 0,0 0-1 0 0,0 1 1 0 0,0-1-1 0 0,0 0 1 0 0,0 0-1 0 0,0 0 1 0 0,-1 0 0 0 0,1 0-1 0 0,0-1 1 0 0,-1 1-1 0 0,1 0 1 0 0,-1 0 0 0 0,1 0-1 0 0,-1 0 1 0 0,1-1-1 0 0,-1 1 1 0 0,0-3 0 0 0,2 2-38 0 0,0-1 1 0 0,0 1 0 0 0,0-1-1 0 0,1 1 1 0 0,-1 0 0 0 0,1 0 0 0 0,-1 0-1 0 0,1 0 1 0 0,0 0 0 0 0,-1 1-1 0 0,1-1 1 0 0,0 1 0 0 0,5-2 0 0 0,-7 2-24 0 0,0 0 0 0 0,1 1 1 0 0,-1-1-1 0 0,1 1 1 0 0,-1-1-1 0 0,1 1 0 0 0,-1-1 1 0 0,1 1-1 0 0,-1 0 1 0 0,1-1-1 0 0,0 1 0 0 0,-1 0 1 0 0,1 0-1 0 0,-1 0 1 0 0,1 0-1 0 0,0 1 0 0 0,-1-1 1 0 0,1 0-1 0 0,-1 1 0 0 0,1-1 1 0 0,-1 1-1 0 0,1-1 1 0 0,-1 1-1 0 0,1 0 0 0 0,-1 0 1 0 0,0-1-1 0 0,1 1 1 0 0,0 1-1 0 0,1 7 13 0 0,0 0 0 0 0,0 0-1 0 0,-1 1 1 0 0,0-1 0 0 0,-1 0 0 0 0,0 1-1 0 0,0-1 1 0 0,-1 1 0 0 0,-2 18 0 0 0,3 37 75 0 0,1-49-54 0 0,-3-14-5 0 0,1 1 1 0 0,1-1-1 0 0,-1 0 1 0 0,0 1 0 0 0,1-1-1 0 0,-1 0 1 0 0,1 1-1 0 0,-1-1 1 0 0,1 0-1 0 0,0 0 1 0 0,0 0-1 0 0,0 0 1 0 0,0 0 0 0 0,1 0-1 0 0,-1 0 1 0 0,2 2-1 0 0,6 7-86 0 0,3 0-440 0 0,3-1-7369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33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1656 0 0,'0'0'12570'0'0,"9"-13"-12149"0"0,31-38-63 0 0,-39 50-324 0 0,0-1 0 0 0,0 1 1 0 0,1-1-1 0 0,-1 1 0 0 0,0 0 1 0 0,1-1-1 0 0,-1 1 0 0 0,1 0 1 0 0,0 0-1 0 0,-1 0 1 0 0,1 0-1 0 0,0 0 0 0 0,0 1 1 0 0,-1-1-1 0 0,1 0 0 0 0,0 1 1 0 0,0-1-1 0 0,0 1 0 0 0,0 0 1 0 0,0-1-1 0 0,0 1 1 0 0,0 0-1 0 0,0 0 0 0 0,0 1 1 0 0,0-1-1 0 0,0 0 0 0 0,-1 1 1 0 0,3 0-1 0 0,-2-1-14 0 0,-1 1-1 0 0,1 0 0 0 0,-1 0 1 0 0,1 0-1 0 0,-1 0 0 0 0,0 0 1 0 0,0 0-1 0 0,1 0 1 0 0,-1 0-1 0 0,0 0 0 0 0,0 1 1 0 0,0-1-1 0 0,0 0 0 0 0,0 1 1 0 0,0-1-1 0 0,-1 1 1 0 0,1-1-1 0 0,0 1 0 0 0,-1-1 1 0 0,1 1-1 0 0,-1 0 0 0 0,0-1 1 0 0,1 3-1 0 0,-1 7 72 0 0,-1 0-1 0 0,0-1 1 0 0,-1 0-1 0 0,0 1 1 0 0,0-1-1 0 0,-1 0 1 0 0,-1 0-1 0 0,0 0 1 0 0,0 0-1 0 0,-1-1 0 0 0,0 1 1 0 0,-8 10-1 0 0,-27 73 120 0 0,39-92-203 0 0,0 0 1 0 0,0 0-1 0 0,1 0 0 0 0,-1 0 1 0 0,0 1-1 0 0,0-1 0 0 0,1 0 1 0 0,-1 1-1 0 0,0-1 0 0 0,1 0 1 0 0,0 1-1 0 0,-1-1 0 0 0,1 1 1 0 0,0-1-1 0 0,-1 0 0 0 0,1 1 1 0 0,0-1-1 0 0,0 1 0 0 0,0-1 1 0 0,1 1-1 0 0,-1-1 1 0 0,0 1-1 0 0,0-1 0 0 0,1 1 1 0 0,-1-1-1 0 0,1 0 0 0 0,-1 1 1 0 0,1-1-1 0 0,0 0 0 0 0,-1 1 1 0 0,1-1-1 0 0,0 0 0 0 0,0 0 1 0 0,0 0-1 0 0,0 0 0 0 0,2 2 1 0 0,3 1 19 0 0,1 0 0 0 0,-1-1 0 0 0,1 0 0 0 0,0 0 0 0 0,0-1 0 0 0,9 2 0 0 0,13 5-476 0 0,-19-5 33 0 0,4 1-852 0 0,-5 0-2431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5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46 464 0 0,'0'0'7812'0'0,"-1"-6"-7254"0"0,1 4-1736 0 0,-2-11 1124 0 0,-4-12 11576 0 0,5 48-10542 0 0,0 46-935 0 0,-1-16-49 0 0,3 1-1 0 0,2-1 1 0 0,12 63 0 0 0,-12-110-4 0 0,0 0-1 0 0,1 0 0 0 0,0 0 0 0 0,0 0 1 0 0,0-1-1 0 0,0 1 0 0 0,1-1 1 0 0,0 0-1 0 0,0-1 0 0 0,0 1 0 0 0,1-1 1 0 0,8 5-1 0 0,-13-9 23 0 0,1 0 0 0 0,-1 0 0 0 0,1 0-1 0 0,0 0 1 0 0,-1 0 0 0 0,1-1 0 0 0,-1 1 0 0 0,1 0 0 0 0,-1-1 0 0 0,1 1 0 0 0,-1-1-1 0 0,1 0 1 0 0,-1 1 0 0 0,0-1 0 0 0,1 0 0 0 0,-1 0 0 0 0,0 0 0 0 0,1 0-1 0 0,-1 0 1 0 0,0 0 0 0 0,0 0 0 0 0,0 0 0 0 0,0 0 0 0 0,2-3 0 0 0,29-34 120 0 0,-18 25-106 0 0,-12 12-20 0 0,-1 0 0 0 0,0 0-1 0 0,1-1 1 0 0,-1 1 0 0 0,1 0 0 0 0,-1-1-1 0 0,0 1 1 0 0,0 0 0 0 0,0-1-1 0 0,0 1 1 0 0,0-1 0 0 0,0 0 0 0 0,1-2-1 0 0,3-10 114 0 0,-2 8-18 0 0,-1 1 1 0 0,0-1-1 0 0,0 0 1 0 0,0 0-1 0 0,-1 0 1 0 0,0 0-1 0 0,1-12 1 0 0,13-58 260 0 0,-5-4-219 0 0,-6 62-57 0 0,-1 0 0 0 0,1-27 0 0 0,-4 45 17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35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0 0 0,'2'0'19210'0'0,"4"-1"-13983"0"0,31 1-5480 0 0,13 3 325 0 0,-1-2 0 0 0,1-2 0 0 0,-1-2 0 0 0,1-2 0 0 0,-1-3 0 0 0,55-16 0 0 0,-59 15-65 0 0,0 2 1 0 0,1 2 0 0 0,0 2-1 0 0,0 2 1 0 0,48 6-1 0 0,-64 3-13 0 0,-22-6-6 0 0,0 1 1 0 0,0-1-1 0 0,0 0 1 0 0,1-1-1 0 0,-1 0 1 0 0,1 0-1 0 0,14-1 1 0 0,-22 0-48 0 0,7 0-2425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255 120 0 0 0,'0'0'2650'0'0,"3"-5"-1889"0"0,6-18 469 0 0,-6 0 6990 0 0,0 6-3327 0 0,-3 16-4829 0 0,0 0 0 0 0,1 0 0 0 0,-1 0 0 0 0,0-1 0 0 0,0 1 0 0 0,0 0 0 0 0,1 0 0 0 0,-1 0 0 0 0,0 0 0 0 0,0 0 0 0 0,-1 0 0 0 0,1 0 0 0 0,0 0 0 0 0,0 0 0 0 0,0 0 0 0 0,-1 0 0 0 0,1 0 0 0 0,-1 0 0 0 0,1 0 0 0 0,-1 0 0 0 0,1 0 0 0 0,-1 0 0 0 0,1 0 0 0 0,-1 0 0 0 0,0 0 0 0 0,1 1 0 0 0,-1-1 0 0 0,0 0 0 0 0,0 0 0 0 0,0 1 0 0 0,0-1 0 0 0,-1 0 0 0 0,-2-2-65 0 0,0 1 0 0 0,0-1 0 0 0,-1 1 0 0 0,1 0 0 0 0,-1 1 0 0 0,1-1 1 0 0,-1 1-1 0 0,0 0 0 0 0,1 0 0 0 0,-1 0 0 0 0,0 0 0 0 0,0 1 0 0 0,0 0 1 0 0,1 0-1 0 0,-1 1 0 0 0,0-1 0 0 0,0 1 0 0 0,0 0 0 0 0,1 0 1 0 0,-1 0-1 0 0,1 1 0 0 0,-1 0 0 0 0,1 0 0 0 0,-8 4 0 0 0,8-3-6 0 0,-4 2 2 0 0,0 0 0 0 0,0 1 0 0 0,1 0 0 0 0,0 0 1 0 0,0 1-1 0 0,-9 11 0 0 0,-4 7-10 0 0,15-20 6 0 0,1 0 0 0 0,-1 0 0 0 0,1 0 0 0 0,0 1 0 0 0,1-1 0 0 0,-1 1 0 0 0,1 0 0 0 0,1 0 0 0 0,-1 0 0 0 0,1 1 0 0 0,0-1 0 0 0,0 1 0 0 0,0-1 0 0 0,1 1 0 0 0,-1 11 0 0 0,0 9 20 0 0,1-23-12 0 0,0 0-1 0 0,0 0 1 0 0,1 0-1 0 0,-1 0 0 0 0,1 0 1 0 0,0 0-1 0 0,1 0 1 0 0,-1 0-1 0 0,1 0 0 0 0,-1 0 1 0 0,4 7-1 0 0,1 5-8 0 0,-4-15 9 0 0,-1 0 1 0 0,0 1 0 0 0,1-1-1 0 0,-1 0 1 0 0,1 1-1 0 0,-1-1 1 0 0,1 0 0 0 0,0 0-1 0 0,-1 0 1 0 0,1 0 0 0 0,0 0-1 0 0,0 1 1 0 0,0-1-1 0 0,0-1 1 0 0,0 1 0 0 0,0 0-1 0 0,2 2 1 0 0,15 13-7 0 0,-17-14 12 0 0,1 0-1 0 0,-1-1 1 0 0,1 1-1 0 0,0 0 1 0 0,0-1 0 0 0,0 1-1 0 0,0-1 1 0 0,0 0-1 0 0,0 1 1 0 0,0-1-1 0 0,3 1 1 0 0,34 14 96 0 0,-32-12-90 0 0,1-1 0 0 0,-1 0-1 0 0,0 0 1 0 0,1-1 0 0 0,0 0-1 0 0,-1-1 1 0 0,1 1 0 0 0,0-1-1 0 0,14 0 1 0 0,-17-1-6 0 0,0-1 0 0 0,-1 1 0 0 0,1-1 0 0 0,0 0 1 0 0,0 0-1 0 0,-1 0 0 0 0,1 0 0 0 0,-1-1 0 0 0,1 0 0 0 0,-1 0 0 0 0,1 0 0 0 0,-1 0 1 0 0,0-1-1 0 0,0 0 0 0 0,0 0 0 0 0,-1 0 0 0 0,1 0 0 0 0,5-7 0 0 0,33-22-43 0 0,-27 23 38 0 0,-13 8-4 0 0,0 1 1 0 0,-1-1-1 0 0,1 1 0 0 0,-1-1 1 0 0,1 0-1 0 0,-1 0 0 0 0,1 0 0 0 0,-1 0 1 0 0,0 0-1 0 0,1 0 0 0 0,-1 0 1 0 0,0 0-1 0 0,0 0 0 0 0,0-1 1 0 0,0 1-1 0 0,0 0 0 0 0,0-1 1 0 0,0 1-1 0 0,1-3 0 0 0,37-36-202 0 0,-36 32 198 0 0,0 0 0 0 0,-1 0 0 0 0,-1 0 0 0 0,1 0 0 0 0,-1 0 1 0 0,-1 0-1 0 0,1 0 0 0 0,-2-13 0 0 0,1 12 36 0 0,-6-28 43 0 0,6 36-74 0 0,0 1 7 0 0,0-3-3 0 0,-5-21 10 0 0,5 24-2 0 0,-6-41 11 0 0,-23 17 84 0 0,-2 3-80 0 0,28 20-59 0 0,0 1-1 0 0,0-1 0 0 0,0 1 0 0 0,0 0 1 0 0,0-1-1 0 0,1 1 0 0 0,-1 0 1 0 0,0 1-1 0 0,0-1 0 0 0,0 1 0 0 0,0-1 1 0 0,0 1-1 0 0,0 0 0 0 0,1 0 0 0 0,-1 0 1 0 0,0 0-1 0 0,1 1 0 0 0,-1-1 1 0 0,-4 4-1 0 0,-22 6-1752 0 0,16-10-575 0 0,7-1-2240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14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94 146 448 0 0,'0'0'13647'0'0,"-5"-4"-12520"0"0,2 1-498 0 0,-1 0 0 0 0,1 0 0 0 0,0-1 0 0 0,0 0-1 0 0,0 1 1 0 0,0-1 0 0 0,-3-8 0 0 0,5 11-424 0 0,0-1 0 0 0,1 1 1 0 0,-1-1-1 0 0,1 0 0 0 0,-1 1 0 0 0,1-1 0 0 0,0 0 0 0 0,0 0 1 0 0,0 1-1 0 0,0-1 0 0 0,0 0 0 0 0,0 1 0 0 0,0-1 1 0 0,0 0-1 0 0,1-2 0 0 0,14-13-905 0 0,-4 9 707 0 0,3-2 3 0 0,0 1 0 0 0,31-14 1 0 0,-41 21-18 0 0,0 1-1 0 0,1-1 1 0 0,-1 1 0 0 0,0 0 0 0 0,0 0-1 0 0,1 0 1 0 0,-1 1 0 0 0,1 0-1 0 0,-1-1 1 0 0,0 2 0 0 0,1-1 0 0 0,-1 0-1 0 0,1 1 1 0 0,-1 0 0 0 0,0 0-1 0 0,8 3 1 0 0,-10-1 4 0 0,-1 1-1 0 0,1 0 1 0 0,-1 0-1 0 0,1-1 1 0 0,-1 1-1 0 0,0 0 1 0 0,0 0 0 0 0,-1 0-1 0 0,1 0 1 0 0,-1 1-1 0 0,0-1 1 0 0,0 0-1 0 0,-1 4 1 0 0,1-5 10 0 0,0 16 15 0 0,-1 1 0 0 0,-1-2 0 0 0,0 1 0 0 0,-1 0 0 0 0,-2 0 0 0 0,0-1 0 0 0,0 0 0 0 0,-13 26 1 0 0,4-12-22 0 0,-2-1 1 0 0,-1 0 0 0 0,-27 36-1 0 0,21-35-14 0 0,12-16-27 0 0,0-1-1 0 0,-1 0 1 0 0,-25 24 0 0 0,24-29 243 0 0,3 0-1098 0 0,27-5 86 0 0,-11-5 841 0 0,2 3 15 0 0,1 0 0 0 0,-1 0 1 0 0,0 0-1 0 0,1 1 0 0 0,-2 1 0 0 0,1-1 0 0 0,9 8 0 0 0,-8-6-31 0 0,-1 0 0 0 0,1-1 0 0 0,0 0 0 0 0,0-1 0 0 0,0 0 1 0 0,12 4-1 0 0,-8-6-201 0 0,-1-1 1 0 0,0 1 0 0 0,1-2-1 0 0,-1 0 1 0 0,18-2-1 0 0,8-3-3189 0 0,-9 2-2466 0 0,-17 2-4432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1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3393 0 0,'0'0'19821'0'0,"-1"0"-19789"0"0,0 0 0 0 0,0 0 0 0 0,0 0 1 0 0,1 0-1 0 0,-1 0 0 0 0,0 1 0 0 0,0-1 0 0 0,1 0 0 0 0,-1 0 0 0 0,0 1 0 0 0,1-1 0 0 0,-1 0 0 0 0,0 1 0 0 0,1-1 0 0 0,-1 1 0 0 0,0-1 0 0 0,1 1 1 0 0,-1-1-1 0 0,1 1 0 0 0,-1-1 0 0 0,0 2 0 0 0,6 316 1936 0 0,-1-159-2772 0 0,-3 0-3734 0 0,-1-138-2192 0 0,0-6-5038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46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0 0 0,'0'0'10854'0'0,"1"-4"-10368"0"0,0 2-461 0 0,-1-1 110 0 0,0 1 0 0 0,1-1 1 0 0,0 1-1 0 0,-1-1 0 0 0,1 1 1 0 0,0-1-1 0 0,0 1 0 0 0,0 0 1 0 0,1-1-1 0 0,-1 1 0 0 0,0 0 1 0 0,1 0-1 0 0,0 0 1 0 0,2-3-1 0 0,-5 5-577 0 0,-6 6-5676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2328 0 0,'0'0'5940'0'0,"-3"-2"-5315"0"0,2 1-403 0 0,0 0-100 0 0,1 0 0 0 0,-1 1 0 0 0,0-1 0 0 0,0 0 0 0 0,1 1 0 0 0,-1-1-1 0 0,0 1 1 0 0,0-1 0 0 0,0 1 0 0 0,0-1 0 0 0,0 1 0 0 0,-2-1 0 0 0,13 14 62 0 0,11 12 524 0 0,-6-11-148 0 0,-9-8-352 0 0,0-1 0 0 0,0 1 0 0 0,1-1 0 0 0,8 4 0 0 0,8 2 300 0 0,49 15 1 0 0,-12-6-66 0 0,9 5 1 0 0,-28-11-240 0 0,43 22 1 0 0,-26-8-129 0 0,42 23 12 0 0,27 20 14 0 0,-96-52-53 0 0,95 55 55 0 0,-95-57-46 0 0,2-3-1 0 0,36 12 1 0 0,69 30 232 0 0,-3-1-215 0 0,-42-24 567 0 0,169 83 0 0 0,-216-90-509 0 0,247 122 601 0 0,-212-106 790 0 0,-19-9-1174 0 0,46 17 98 0 0,63 39 35 0 0,-73-25-462 0 0,-61-37-5 0 0,78 40 0 0 0,-95-57 2 0 0,-1 1 1 0 0,33 22-1 0 0,-34-20 12 0 0,1-1 1 0 0,-1-1-1 0 0,1 0 1 0 0,21 5-1 0 0,-33-12-23 0 0,14 6-24 0 0,65 26-78 0 0,-78-30 107 0 0,2 1 26 0 0,0 0-1 0 0,10 7 1 0 0,-3-6-29 0 0,-16-6-6 0 0,0 0 0 0 0,1 0 0 0 0,-1 0-1 0 0,1 1 1 0 0,-1-1 0 0 0,0 1 0 0 0,0-1-1 0 0,1 1 1 0 0,-1 0 0 0 0,0-1 0 0 0,0 1-1 0 0,1 0 1 0 0,-1 0 0 0 0,0 0 0 0 0,2 2-1 0 0,8 3 36 0 0,0 0-2 0 0,13 11 101 0 0,-6-6-40 0 0,-1-1-73 0 0,-14-9-11 0 0,0 0 1 0 0,0 1-1 0 0,0-1 0 0 0,-1 1 0 0 0,1 0 0 0 0,-1 0 1 0 0,1 0-1 0 0,3 4 0 0 0,-4-4-6 0 0,0 0 0 0 0,-1-1-1 0 0,1 1 1 0 0,0-1 0 0 0,0 0-1 0 0,0 0 1 0 0,0 0 0 0 0,1 0-1 0 0,3 1 1 0 0,11 7 15 0 0,56 32 242 0 0,-70-39-252 0 0,-1-1-1 0 0,0 1 0 0 0,1-1 0 0 0,-1 1 0 0 0,1-1 1 0 0,0 0-1 0 0,4 1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48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6273 0 0,'0'0'5129'0'0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2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31 0 0 0,'0'0'6805'0'0,"1"-7"-6458"0"0,1-8-1447 0 0,-1 6 6971 0 0,-12 29-2683 0 0,1 1-3198 0 0,-1-1 18 0 0,1 0 0 0 0,1 2 0 0 0,-12 40 0 0 0,14-32 35 0 0,3-18 2 0 0,1 1 1 0 0,1 0 0 0 0,0 0 0 0 0,0 20 0 0 0,2-31-2 0 0,0 0 0 0 0,0 0 0 0 0,1-1 0 0 0,-1 1 0 0 0,1 0 0 0 0,-1-1 1 0 0,1 1-1 0 0,0 0 0 0 0,-1-1 0 0 0,1 1 0 0 0,0-1 0 0 0,0 1 1 0 0,0-1-1 0 0,0 1 0 0 0,1-1 0 0 0,-1 0 0 0 0,0 0 0 0 0,1 1 0 0 0,-1-1 1 0 0,0 0-1 0 0,1 0 0 0 0,-1 0 0 0 0,1 0 0 0 0,0-1 0 0 0,-1 1 0 0 0,1 0 1 0 0,0-1-1 0 0,-1 1 0 0 0,1-1 0 0 0,0 0 0 0 0,0 1 0 0 0,-1-1 0 0 0,1 0 1 0 0,0 0-1 0 0,0 0 0 0 0,0 0 0 0 0,-1 0 0 0 0,1-1 0 0 0,0 1 0 0 0,0-1 1 0 0,-1 1-1 0 0,1-1 0 0 0,0 1 0 0 0,-1-1 0 0 0,1 0 0 0 0,-1 0 0 0 0,1 0 1 0 0,1-1-1 0 0,7-6 86 0 0,-1 0 0 0 0,0-1 0 0 0,0 0 1 0 0,-1 0-1 0 0,10-15 0 0 0,-18 23-126 0 0,39-43 92 0 0,-29 35-101 0 0,-2 0 0 0 0,1-1 0 0 0,-2 0 0 0 0,14-21 0 0 0,-21 31-10 0 0,0 0 0 0 0,0 0-1 0 0,0-1 1 0 0,0 1 0 0 0,0 0 0 0 0,0 0 0 0 0,0 0 0 0 0,0 0 0 0 0,0 0-1 0 0,0 0 1 0 0,0-1 0 0 0,0 1 0 0 0,0 0 0 0 0,0 0 0 0 0,0 0-1 0 0,0 0 1 0 0,0 0 0 0 0,0 0 0 0 0,0-1 0 0 0,1 1 0 0 0,-1 0 0 0 0,0 0-1 0 0,0 0 1 0 0,0 0 0 0 0,0 0 0 0 0,0 0 0 0 0,0 0 0 0 0,0 0-1 0 0,0 0 1 0 0,0 0 0 0 0,1-1 0 0 0,-1 1 0 0 0,0 0 0 0 0,0 0-1 0 0,0 0 1 0 0,0 0 0 0 0,0 0 0 0 0,0 0 0 0 0,1 0 0 0 0,-1 0 0 0 0,0 0-1 0 0,0 0 1 0 0,0 0 0 0 0,0 0 0 0 0,0 0 0 0 0,0 0 0 0 0,1 0-1 0 0,-1 0 1 0 0,0 0 0 0 0,0 0 0 0 0,0 0 0 0 0,0 0 0 0 0,0 0 0 0 0,0 0-1 0 0,0 1 1 0 0,1-1 0 0 0,-1 0 0 0 0,0 0 0 0 0,0 0 0 0 0,0 0-1 0 0,0 0 1 0 0,0 0 0 0 0,0 0 0 0 0,0 0 0 0 0,0 0 0 0 0,0 1 0 0 0,0-1-1 0 0,1 0 1 0 0,-1 0 0 0 0,2 15-172 0 0,0 16 295 0 0,-2-14-54 0 0,-1-4-36 0 0,1-1-1 0 0,0 1 1 0 0,1 0 0 0 0,1 0 0 0 0,6 24 0 0 0,-7-33 11 0 0,0-1 1 0 0,1 0-1 0 0,-1 0 0 0 0,1-1 1 0 0,0 1-1 0 0,0 0 0 0 0,0-1 1 0 0,0 1-1 0 0,0-1 1 0 0,0 1-1 0 0,1-1 0 0 0,-1 0 1 0 0,1 0-1 0 0,0 0 1 0 0,-1 0-1 0 0,1-1 0 0 0,0 1 1 0 0,0-1-1 0 0,0 1 1 0 0,0-1-1 0 0,0 0 0 0 0,1 0 1 0 0,-1-1-1 0 0,0 1 1 0 0,0-1-1 0 0,1 1 0 0 0,-1-1 1 0 0,6-1-1 0 0,-1 1 55 0 0,0-1 0 0 0,-1 0-1 0 0,0-1 1 0 0,1 0 0 0 0,-1 0-1 0 0,0 0 1 0 0,0-1 0 0 0,0 0-1 0 0,0 0 1 0 0,0-1-1 0 0,-1 0 1 0 0,0 0 0 0 0,0-1-1 0 0,8-6 1 0 0,9-11 60 0 0,-1-1 0 0 0,24-31 0 0 0,3-4-62 0 0,-44 53-161 0 0,0-1 1 0 0,0 0-1 0 0,0 0 1 0 0,-1 0 0 0 0,0 0-1 0 0,0-1 1 0 0,-1 1-1 0 0,1-1 1 0 0,-1 0 0 0 0,-1 0-1 0 0,1-1 1 0 0,-1 1-1 0 0,1-12 1 0 0,-3 18-43 0 0,0 1 1 0 0,-1-1-1 0 0,1 0 0 0 0,0 1 0 0 0,0-1 1 0 0,-1 0-1 0 0,1 1 0 0 0,-1-1 1 0 0,1 1-1 0 0,-1-1 0 0 0,1 1 0 0 0,-1-1 1 0 0,1 1-1 0 0,-1-1 0 0 0,1 1 1 0 0,-1-1-1 0 0,0 1 0 0 0,1 0 0 0 0,-1-1 1 0 0,0 1-1 0 0,1 0 0 0 0,-1-1 1 0 0,0 1-1 0 0,1 0 0 0 0,-1 0 0 0 0,0 0 1 0 0,0 0-1 0 0,1 0 0 0 0,-2 0 1 0 0,-12-5-6472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3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20 0 0 0,'0'0'12659'0'0,"-3"-6"-9130"0"0,-6-5-2357 0 0,-6 10-1074 0 0,11 1-96 0 0,-1-1 0 0 0,0 1-1 0 0,1 0 1 0 0,-1 0 0 0 0,0 0 0 0 0,1 0-1 0 0,-1 1 1 0 0,0 0 0 0 0,1 0 0 0 0,-1 0-1 0 0,1 1 1 0 0,-1-1 0 0 0,1 1 0 0 0,0 0-1 0 0,0 1 1 0 0,0-1 0 0 0,0 1 0 0 0,0-1-1 0 0,0 1 1 0 0,1 0 0 0 0,-1 0 0 0 0,-4 7-1 0 0,-11 13 7 0 0,11-14-4 0 0,1 0 1 0 0,1 0-1 0 0,-10 17 1 0 0,13-21-3 0 0,0 1 0 0 0,0 0 0 0 0,1 0 1 0 0,-1 0-1 0 0,1 0 0 0 0,1 1 0 0 0,0-1 1 0 0,-1 0-1 0 0,2 1 0 0 0,-1-1 0 0 0,1 10 0 0 0,0-12 34 0 0,1 1-1 0 0,-1-1 0 0 0,1 0 0 0 0,0 1 0 0 0,0-1 0 0 0,0 0 0 0 0,0 0 1 0 0,1 0-1 0 0,0 1 0 0 0,0-2 0 0 0,0 1 0 0 0,0 0 0 0 0,0 0 1 0 0,1-1-1 0 0,0 1 0 0 0,0-1 0 0 0,0 0 0 0 0,0 0 0 0 0,0 0 0 0 0,1 0 1 0 0,-1-1-1 0 0,1 1 0 0 0,0-1 0 0 0,0 0 0 0 0,-1 0 0 0 0,2 0 1 0 0,-1 0-1 0 0,0-1 0 0 0,7 2 0 0 0,-5-2 56 0 0,0 1 0 0 0,1-1-1 0 0,0-1 1 0 0,-1 1 0 0 0,1-1 0 0 0,0 0-1 0 0,-1 0 1 0 0,1-1 0 0 0,0 0 0 0 0,-1 0-1 0 0,1-1 1 0 0,-1 0 0 0 0,0 0 0 0 0,1 0 0 0 0,-1-1-1 0 0,0 0 1 0 0,-1 0 0 0 0,1 0 0 0 0,8-7-1 0 0,92-94 433 0 0,-93 91-510 0 0,-10 9-9 0 0,0 1 0 0 0,-1-1-1 0 0,1 0 1 0 0,-1 1 0 0 0,0-1-1 0 0,0-1 1 0 0,0 1-1 0 0,0 0 1 0 0,-1 0 0 0 0,1-1-1 0 0,-1 1 1 0 0,0-1-1 0 0,-1 1 1 0 0,1-1 0 0 0,-1 1-1 0 0,0-8 1 0 0,0 10-52 0 0,0-1 0 0 0,-1 1 1 0 0,1 0-1 0 0,0-1 0 0 0,-1 1 0 0 0,0 0 0 0 0,0 0 1 0 0,1 0-1 0 0,-1 0 0 0 0,0 0 0 0 0,-1 0 1 0 0,1 0-1 0 0,0 0 0 0 0,0 0 0 0 0,-1 0 1 0 0,1 0-1 0 0,-1 1 0 0 0,0-1 0 0 0,1 1 0 0 0,-1-1 1 0 0,0 1-1 0 0,0 0 0 0 0,0 0 0 0 0,0-1 1 0 0,0 1-1 0 0,0 1 0 0 0,0-1 0 0 0,-1 0 1 0 0,1 0-1 0 0,0 1 0 0 0,0 0 0 0 0,-5-1 0 0 0,-48-1-3703 0 0,22 10-2734 0 0,21-1-2720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50 2801 0 0,'0'0'9740'0'0,"-2"-6"-9470"0"0,-1-8-1076 0 0,-3-2 4499 0 0,5 16-3599 0 0,0 0-1 0 0,1 1 1 0 0,-1-1 0 0 0,0 0 0 0 0,0 1-1 0 0,0-1 1 0 0,0 1 0 0 0,1-1-1 0 0,-1 1 1 0 0,0 0 0 0 0,0-1-1 0 0,1 1 1 0 0,-1 0 0 0 0,0-1 0 0 0,1 1-1 0 0,-1 0 1 0 0,1 0 0 0 0,-1-1-1 0 0,1 1 1 0 0,-1 0 0 0 0,1 0-1 0 0,-1 2 1 0 0,-9 18-102 0 0,0 1 0 0 0,2 0 0 0 0,-10 37 0 0 0,16-45 18 0 0,0-1 1 0 0,1 1-1 0 0,0 0 0 0 0,2 18 1 0 0,-1-6 76 0 0,0-26-72 0 0,1 1-1 0 0,-1-1 1 0 0,0 1 0 0 0,1-1-1 0 0,-1 1 1 0 0,1-1 0 0 0,-1 0-1 0 0,0 1 1 0 0,1-1 0 0 0,-1 0-1 0 0,1 1 1 0 0,-1-1 0 0 0,1 0-1 0 0,-1 1 1 0 0,1-1 0 0 0,0 0-1 0 0,-1 0 1 0 0,1 0 0 0 0,-1 1-1 0 0,1-1 1 0 0,-1 0 0 0 0,1 0-1 0 0,0 0 1 0 0,-1 0 0 0 0,1 0-1 0 0,-1 0 1 0 0,1 0 0 0 0,0 0-1 0 0,-1-1 1 0 0,1 1 0 0 0,-1 0-1 0 0,1 0 1 0 0,-1 0 0 0 0,1-1-1 0 0,-1 1 1 0 0,1 0 0 0 0,-1 0 0 0 0,1-1-1 0 0,-1 1 1 0 0,1 0 0 0 0,0-1-1 0 0,24-12 589 0 0,-1-14-404 0 0,-2 0 1 0 0,21-32-1 0 0,-9 11-180 0 0,-33 47-40 0 0,-2 32-589 0 0,-11 16 646 0 0,8-38-34 0 0,1 0 0 0 0,1 0-1 0 0,0 0 1 0 0,0 0 0 0 0,0 1-1 0 0,1-1 1 0 0,1 0 0 0 0,-1 1-1 0 0,2-1 1 0 0,-1 1-1 0 0,1-1 1 0 0,3 11 0 0 0,-4-18 21 0 0,1 0 0 0 0,-1-1 0 0 0,1 1 0 0 0,0 0 1 0 0,0-1-1 0 0,0 1 0 0 0,0 0 0 0 0,0-1 0 0 0,0 1 0 0 0,0-1 0 0 0,0 0 1 0 0,1 1-1 0 0,-1-1 0 0 0,0 0 0 0 0,1 0 0 0 0,-1 0 0 0 0,1 0 0 0 0,0 0 1 0 0,-1 0-1 0 0,1 0 0 0 0,0-1 0 0 0,-1 1 0 0 0,1 0 0 0 0,0-1 0 0 0,0 1 1 0 0,0-1-1 0 0,-1 0 0 0 0,1 0 0 0 0,0 0 0 0 0,0 0 0 0 0,0 0 0 0 0,0 0 1 0 0,0 0-1 0 0,-1 0 0 0 0,1-1 0 0 0,0 1 0 0 0,0-1 0 0 0,-1 0 0 0 0,1 1 1 0 0,0-1-1 0 0,-1 0 0 0 0,1 0 0 0 0,0 0 0 0 0,-1 0 0 0 0,3-2 0 0 0,6-3 183 0 0,-1-1 0 0 0,1-1 0 0 0,-1 0 0 0 0,0 0 0 0 0,13-17 0 0 0,73-105 505 0 0,-90 123-715 0 0,-1 0-1 0 0,0 0 1 0 0,-1 0 0 0 0,0 0-1 0 0,0-1 1 0 0,0 1 0 0 0,-1-1-1 0 0,0 1 1 0 0,0-1 0 0 0,-1 0-1 0 0,0-16 1 0 0,-1 23-63 0 0,0 0 1 0 0,0 0-1 0 0,0 0 0 0 0,-1 0 1 0 0,1-1-1 0 0,0 1 0 0 0,-1 0 1 0 0,1 0-1 0 0,-1 0 0 0 0,1 0 0 0 0,-1 0 1 0 0,1 0-1 0 0,-1 0 0 0 0,0 0 1 0 0,0 0-1 0 0,0 0 0 0 0,1 0 1 0 0,-1 1-1 0 0,0-1 0 0 0,0 0 1 0 0,0 0-1 0 0,0 1 0 0 0,0-1 0 0 0,0 1 1 0 0,0-1-1 0 0,0 1 0 0 0,-1-1 1 0 0,1 1-1 0 0,0 0 0 0 0,0-1 1 0 0,0 1-1 0 0,-2 0 0 0 0,-47-1-7214 0 0,34 1 2096 0 0,10 0-2330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1 336 0 0,'0'0'13834'0'0,"-2"11"-12981"0"0,-5 26-315 0 0,1-6 183 0 0,1-1 0 0 0,-1 36 0 0 0,12-49-2224 0 0,3-12-3829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1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95 6977 0 0,'0'0'12490'0'0,"-5"-6"-12141"0"0,1 0 133 0 0,0-1 0 0 0,0 0 0 0 0,1 0 0 0 0,0 0 0 0 0,-4-12 0 0 0,1 3 619 0 0,-6-3 371 0 0,12 19-1460 0 0,0 0 1 0 0,0 1-1 0 0,0-1 1 0 0,0 0 0 0 0,0 0-1 0 0,0 1 1 0 0,0-1-1 0 0,0 0 1 0 0,0 0-1 0 0,0 0 1 0 0,0 1 0 0 0,0-1-1 0 0,0 0 1 0 0,0 0-1 0 0,0 1 1 0 0,0-1-1 0 0,0 0 1 0 0,-1 0 0 0 0,1 0-1 0 0,0 1 1 0 0,0-1-1 0 0,0 0 1 0 0,0 0-1 0 0,-1 0 1 0 0,1 0-1 0 0,0 1 1 0 0,0-1 0 0 0,0 0-1 0 0,-1 0 1 0 0,1 0-1 0 0,0 0 1 0 0,0 0-1 0 0,0 0 1 0 0,-1 0 0 0 0,1 0-1 0 0,0 0 1 0 0,0 0-1 0 0,-1 0 1 0 0,1 0-1 0 0,0 0 1 0 0,0 0 0 0 0,-1 0-1 0 0,1 0 1 0 0,0 0-1 0 0,0 0 1 0 0,-1 0-1 0 0,1 0 1 0 0,0 0 0 0 0,0 0-1 0 0,0 0 1 0 0,-1 0-1 0 0,1 0 1 0 0,0 0-1 0 0,0-1 1 0 0,0 1 0 0 0,-1 0-1 0 0,1 0 1 0 0,0 0-1 0 0,0-1 1 0 0,-11 381 174 0 0,11-350-173 0 0,0-29 80 0 0,12-32 131 0 0,-6 19-248 0 0,1 0-1 0 0,0 1 1 0 0,0 0-1 0 0,1 0 1 0 0,1 1-1 0 0,-1 0 1 0 0,2 1 0 0 0,-1-1-1 0 0,1 2 1 0 0,1 0-1 0 0,0 0 1 0 0,0 1-1 0 0,13-7 1 0 0,-23 13 18 0 0,0 1 0 0 0,0-1-1 0 0,0 1 1 0 0,1-1 0 0 0,-1 1 0 0 0,0-1 0 0 0,1 1-1 0 0,-1 0 1 0 0,0 0 0 0 0,1 0 0 0 0,-1 0 0 0 0,0 0 0 0 0,1 0-1 0 0,-1 0 1 0 0,0 0 0 0 0,1 0 0 0 0,-1 0 0 0 0,0 1-1 0 0,1-1 1 0 0,-1 1 0 0 0,0-1 0 0 0,0 1 0 0 0,0-1-1 0 0,1 1 1 0 0,-1 0 0 0 0,0-1 0 0 0,0 1 0 0 0,0 0 0 0 0,0 0-1 0 0,0 0 1 0 0,0 0 0 0 0,0 0 0 0 0,0 0 0 0 0,-1 0-1 0 0,1 0 1 0 0,0 0 0 0 0,-1 1 0 0 0,1-1 0 0 0,0 0 0 0 0,-1 0-1 0 0,0 1 1 0 0,1-1 0 0 0,-1 0 0 0 0,0 1 0 0 0,0-1-1 0 0,1 0 1 0 0,-1 1 0 0 0,0 1 0 0 0,1 11 22 0 0,0 1 0 0 0,0 0 0 0 0,-3 24 0 0 0,1-18 12 0 0,1 131-92 0 0,0-151 47 0 0,0 0 0 0 0,1 0-1 0 0,-1-1 1 0 0,0 1 0 0 0,0 0 0 0 0,1 0 0 0 0,-1-1 0 0 0,1 1 0 0 0,-1-1-1 0 0,1 1 1 0 0,-1 0 0 0 0,1-1 0 0 0,-1 1 0 0 0,1-1 0 0 0,-1 1-1 0 0,1-1 1 0 0,-1 1 0 0 0,1-1 0 0 0,0 1 0 0 0,-1-1 0 0 0,1 0 0 0 0,0 1-1 0 0,0-1 1 0 0,-1 0 0 0 0,1 0 0 0 0,0 0 0 0 0,-1 1 0 0 0,2-1 0 0 0,12 2-2078 0 0,-3-1-4607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15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5889 0 0,'0'0'15521'0'0,"1"22"-14994"0"0,2 6-361 0 0,3 74 443 0 0,4-19 103 0 0,1-18-790 0 0,-11-64-235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5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1 409 272 0 0,'0'0'9102'0'0,"22"-30"-8116"0"0,3-3-667 0 0,75-108 1246 0 0,-57 69 822 0 0,29-42 1718 0 0,-62 100-3369 0 0,-7 10 411 0 0,-3 11-96 0 0,-1 12-626 0 0,-2 46-333 0 0,-18 103-1 0 0,-2 11 34 0 0,18-132-115 0 0,-13 50-1 0 0,10-60 3 0 0,2 0 1 0 0,-3 60-1 0 0,8-83-15 0 0,-1-1 0 0 0,0 1 0 0 0,-1-1 0 0 0,-9 23-1 0 0,8-25-12 0 0,1-3 5 0 0,0 0-1 0 0,0 0 0 0 0,1 0 1 0 0,0 0-1 0 0,0 0 0 0 0,1 0 1 0 0,0 11-1 0 0,-4 5 95 0 0,5-24-75 0 0,0 2-916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57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42 0 0 0,'0'0'12347'0'0,"-6"-4"-11643"0"0,-18-12-143 0 0,6 7 6312 0 0,6 7-5615 0 0,33 5-2007 0 0,152 14 1320 0 0,-154-17-510 0 0,70 0 330 0 0,111-13-1 0 0,-166 7-311 0 0,-13 1 3 0 0,0 2 0 0 0,25-1 0 0 0,-45 4-92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42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8733 0 0 0,'0'0'6640'0'0,"11"-27"-5389"0"0,14-8-165 0 0,20-20-227 0 0,-32 38-649 0 0,344-419 1701 0 0,-261 315-1635 0 0,-45 50-213 0 0,7-3 24 0 0,-17 21-34 0 0,48-49-1 0 0,-42 51 10 0 0,41-59-1 0 0,29-32 59 0 0,85-105 34 0 0,37-38 299 0 0,-121 146-203 0 0,-88 102-214 0 0,221-291 28 0 0,-193 251-99 0 0,219-281-90 0 0,-81 108 107 0 0,-73 90-126 0 0,62-96 13 0 0,6-7 148 0 0,-32 48-41 0 0,30-39 11 0 0,68-92-114 0 0,-101 130-341 0 0,45-81 384 0 0,-45 78-738 0 0,67-86-1555 0 0,-196 269 2284 0 0,24-44 1 0 0,12-19-18 0 0,9-13 77 0 0,-33 48 23 0 0,96-136 37 0 0,-7 24-52 0 0,-86 124 58 0 0,-32 41-9 0 0,0 0 1 0 0,-1 0-1 0 0,12-21 0 0 0,-7 10 112 0 0,0 1 1 0 0,33-38-1 0 0,-29 38-32 0 0,0 0 1 0 0,16-29 0 0 0,-6 7-166 0 0,35-41 1 0 0,-25 35 8 0 0,175-258 336 0 0,-162 231-100 0 0,-17 24 2 0 0,-26 39-154 0 0,0 0 1 0 0,1 0-1 0 0,16-17 1 0 0,106-119-16 0 0,-62 64 43 0 0,5-6 116 0 0,-17 9 182 0 0,-20 32-162 0 0,-27 36-148 0 0,0 0 1 0 0,21-22-1 0 0,56-60-34 0 0,-29 30-43 0 0,-24 31-11 0 0,29-34-126 0 0,-40 45 30 0 0,-18 20 128 0 0,-1 0 0 0 0,0 0 0 0 0,0 0 0 0 0,-1 0 0 0 0,1-1 0 0 0,4-8 0 0 0,34-31 52 0 0,-22 26 3 0 0,-18 16-39 0 0,1 1 0 0 0,-1-1-1 0 0,1 0 1 0 0,-1 0 0 0 0,0 0 0 0 0,0-1 0 0 0,0 1-1 0 0,0 0 1 0 0,3-5 0 0 0,41-67 223 0 0,-25 44-122 0 0,-18 27-95 0 0,-1 1 0 0 0,1-1 0 0 0,-1 0-1 0 0,0 0 1 0 0,0 0 0 0 0,0 0 0 0 0,0 0 0 0 0,-1 0 0 0 0,1 0 0 0 0,-1-1-1 0 0,0 1 1 0 0,2-7 0 0 0,-3 7-9 0 0,1 0 1 0 0,0 0-1 0 0,0 0 0 0 0,0 0 0 0 0,0 0 1 0 0,0 0-1 0 0,1 0 0 0 0,-1 1 0 0 0,1-1 1 0 0,-1 1-1 0 0,1-1 0 0 0,0 1 0 0 0,0 0 1 0 0,0-1-1 0 0,1 1 0 0 0,2-2 0 0 0,43-32-28 0 0,-41 32 63 0 0,57-62 786 0 0,-46 48-333 0 0,0 0 0 0 0,-1-1 0 0 0,16-22-1 0 0,-16 25-449 0 0,-14 15-39 0 0,-1-1 0 0 0,0 1 0 0 0,-1-1 0 0 0,1 1 0 0 0,0-1 0 0 0,0 0 0 0 0,-1 0 0 0 0,1 0 0 0 0,-1 0 0 0 0,1 0 0 0 0,-1 0 0 0 0,1-3 0 0 0,3-1-3 0 0,0 0 0 0 0,0 0 1 0 0,1 1-1 0 0,-1 0 0 0 0,1 0 0 0 0,9-6 0 0 0,-13 6 565 0 0,-2 3-2009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1480 0 0 0,'0'0'13670'0'0,"17"-8"-11743"0"0,-4-1-1347 0 0,27-12 0 0 0,5-3-80 0 0,-1-5-14 0 0,14-10-155 0 0,124-61 0 0 0,-26 26-300 0 0,-134 63-28 0 0,68-31 35 0 0,48-26 0 0 0,-31 16 28 0 0,10-15 22 0 0,39-22-160 0 0,-137 79 53 0 0,21-8-1 0 0,8-4-35 0 0,14-4 14 0 0,3-1 46 0 0,46-23-33 0 0,-60 26 34 0 0,14-9 2 0 0,13-5-11 0 0,-8 5 6 0 0,14-8-37 0 0,108-34 0 0 0,-183 72 21 0 0,57-19-69 0 0,30-12-12 0 0,-68 22 11 0 0,15-5 57 0 0,50-30-1 0 0,-9 2 95 0 0,-54 30-88 0 0,61-27 197 0 0,-28 21 8 0 0,-58 19-192 0 0,78-14 60 0 0,-44 10-73 0 0,-21 2 32 0 0,0-1 0 0 0,27-12-1 0 0,-10 3 43 0 0,-16 8 27 0 0,-1-2 0 0 0,0 0-1 0 0,24-16 1 0 0,-34 18-76 0 0,0 1 1 0 0,0 0-1 0 0,1 1 0 0 0,-1 0 1 0 0,13-3-1 0 0,-8 2-25 0 0,-1 0 0 0 0,19-11 0 0 0,-27 13 21 0 0,6-2-459 0 0,14-8 1075 0 0,-10 9-7085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44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2914 0 0 0,'0'0'2835'0'0,"7"-9"-2359"0"0,28-44 819 0 0,-29 45-767 0 0,0 1-1 0 0,1-1 1 0 0,0 2-1 0 0,0-1 1 0 0,1 1-1 0 0,-1 0 0 0 0,1 0 1 0 0,1 1-1 0 0,17-8 1 0 0,326-139 525 0 0,-12 7 205 0 0,143-83-891 0 0,22-10-619 0 0,80-69-150 0 0,-392 206 244 0 0,209-95-449 0 0,10-2 1018 0 0,-400 192-393 0 0,191-108 184 0 0,-85 45-138 0 0,384-182 18 0 0,-267 132 58 0 0,161-76-266 0 0,18 5 68 0 0,-310 137-178 0 0,-74 36 126 0 0,49-21-1 0 0,130-41-653 0 0,-152 58 1089 0 0,-22 4 70 0 0,58-24 1324 0 0,-79 37-377 0 0,-8 4-3421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06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7 0 0 0,'0'0'8522'0'0,"-5"-6"-3884"0"0,-5 274-1068 0 0,5-197-2734 0 0,5-70-811 0 0,0-1-1 0 0,0 0 0 0 0,0 1 1 0 0,0-1-1 0 0,0 1 1 0 0,0-1-1 0 0,0 1 0 0 0,0-1 1 0 0,0 1-1 0 0,0-1 0 0 0,0 0 1 0 0,-1 1-1 0 0,1-1 0 0 0,0 1 1 0 0,0-1-1 0 0,0 0 0 0 0,0 1 1 0 0,-1-1-1 0 0,1 1 1 0 0,0-1-1 0 0,0 0 0 0 0,-1 1 1 0 0,1-1-1 0 0,0 0 0 0 0,-1 0 1 0 0,1 1-1 0 0,0-1 0 0 0,-1 0 1 0 0,1 0-1 0 0,0 1 0 0 0,-1-1 1 0 0,1 0-1 0 0,-1 0 0 0 0,1 0 1 0 0,-1 0-1 0 0,1 1 1 0 0,0-1-1 0 0,-1 0 0 0 0,1 0 1 0 0,-1 0-1 0 0,1 0 0 0 0,-1 0 1 0 0,1 0-1 0 0,0 0 0 0 0,-1 0 1 0 0,1 0-1 0 0,-1-1 0 0 0,1 1 1 0 0,-1 0-1 0 0,0 0-114 0 0,0-1 0 0 0,0 1 1 0 0,0-1-1 0 0,0 1 0 0 0,0-1 0 0 0,0 1 0 0 0,0-1 0 0 0,0 0 1 0 0,0 1-1 0 0,0-1 0 0 0,0 0 0 0 0,1 0 0 0 0,-1 0 0 0 0,0 0 0 0 0,1 0 1 0 0,-1 0-1 0 0,1 0 0 0 0,-2-1 0 0 0,2-11-4029 0 0,0 10 1212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07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25 0 0 0,'0'0'13411'0'0,"-6"-24"-9420"0"0,4 24-3993 0 0,0 0-1 0 0,-1 0 1 0 0,1 0-1 0 0,0 1 1 0 0,0-1-1 0 0,0 1 0 0 0,-1 0 1 0 0,1-1-1 0 0,0 1 1 0 0,0 0-1 0 0,0 0 1 0 0,0 0-1 0 0,0 1 0 0 0,0-1 1 0 0,1 0-1 0 0,-1 1 1 0 0,0-1-1 0 0,1 1 1 0 0,-1 0-1 0 0,1-1 0 0 0,-1 1 1 0 0,1 0-1 0 0,0 0 1 0 0,-1 3-1 0 0,-3 4-24 0 0,2 0 1 0 0,-1 1-1 0 0,1-1 0 0 0,-2 14 1 0 0,-4 11-54 0 0,8-27 65 0 0,0-1-1 0 0,1 1 1 0 0,-1 0-1 0 0,1-1 1 0 0,1 1-1 0 0,-1 0 1 0 0,1-1-1 0 0,0 1 1 0 0,1-1-1 0 0,0 1 1 0 0,0-1-1 0 0,0 0 1 0 0,1 0-1 0 0,-1 1 1 0 0,1-2-1 0 0,1 1 1 0 0,6 9-1 0 0,-6-10 37 0 0,0-1 0 0 0,0 0 0 0 0,1 0-1 0 0,-1 0 1 0 0,1 0 0 0 0,0-1 0 0 0,0 0-1 0 0,0 0 1 0 0,0 0 0 0 0,1-1 0 0 0,-1 0-1 0 0,1 0 1 0 0,0 0 0 0 0,-1 0 0 0 0,1-1-1 0 0,0 0 1 0 0,0 0 0 0 0,0-1 0 0 0,0 0-1 0 0,0 0 1 0 0,-1 0 0 0 0,10-2 0 0 0,-9-1 46 0 0,0 1 0 0 0,0-1 1 0 0,-1-1-1 0 0,1 1 1 0 0,-1-1-1 0 0,0 0 0 0 0,0 0 1 0 0,0-1-1 0 0,-1 1 1 0 0,1-1-1 0 0,-1 0 0 0 0,0 0 1 0 0,4-7-1 0 0,-6 7 34 0 0,1 1-1 0 0,0-1 0 0 0,-1 1 0 0 0,0-1 1 0 0,0 0-1 0 0,0 0 0 0 0,-1 0 1 0 0,0 0-1 0 0,0 0 0 0 0,0 0 0 0 0,0 0 1 0 0,-1-1-1 0 0,0 1 0 0 0,0 0 1 0 0,0 0-1 0 0,-3-11 0 0 0,0 10-195 0 0,0-1-1 0 0,0 1 1 0 0,-1-1 0 0 0,0 1-1 0 0,-1 0 1 0 0,1 0 0 0 0,-1 1-1 0 0,0-1 1 0 0,0 1-1 0 0,-1 0 1 0 0,1 1 0 0 0,-1-1-1 0 0,0 1 1 0 0,-1 0 0 0 0,1 1-1 0 0,-1-1 1 0 0,1 1-1 0 0,-1 0 1 0 0,0 1 0 0 0,0 0-1 0 0,0 0 1 0 0,-9-1-1 0 0,13 4-437 0 0,0-1 0 0 0,0 1-1 0 0,1 0 1 0 0,-1 0-1 0 0,0 0 1 0 0,0 0 0 0 0,0 0-1 0 0,1 1 1 0 0,-1-1-1 0 0,1 1 1 0 0,-4 2-1 0 0,-3 8-4848 0 0,8-5-613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35 816 0 0,'0'0'11041'0'0,"-4"-5"-10103"0"0,1 2-411 0 0,-8-11-604 0 0,8 2 6089 0 0,-14 56-6653 0 0,9 3 634 0 0,2 1 1 0 0,2-1-1 0 0,3 51 0 0 0,12-52 29 0 0,-1-15-24 0 0,-9-25-4 0 0,0 0-1 0 0,0-1 1 0 0,1 1-1 0 0,0-1 0 0 0,0 0 1 0 0,0 1-1 0 0,0-1 1 0 0,1 0-1 0 0,0-1 1 0 0,0 1-1 0 0,0 0 1 0 0,7 6-1 0 0,2-3-10 0 0,-10-6 44 0 0,1 1 0 0 0,0-1 1 0 0,0-1-1 0 0,0 1 1 0 0,0 0-1 0 0,0-1 0 0 0,0 0 1 0 0,1 1-1 0 0,-1-1 0 0 0,0-1 1 0 0,1 1-1 0 0,-1 0 1 0 0,1-1-1 0 0,-1 0 0 0 0,1 1 1 0 0,5-2-1 0 0,-8 1 101 0 0,25-14 684 0 0,-23 11-744 0 0,-1 0 0 0 0,1-1-1 0 0,-1 1 1 0 0,1-1-1 0 0,-1 0 1 0 0,0 1 0 0 0,-1-1-1 0 0,1 0 1 0 0,-1 0 0 0 0,0 0-1 0 0,0 0 1 0 0,0-1 0 0 0,0 1-1 0 0,0-5 1 0 0,0 2-39 0 0,0 1 0 0 0,0 0 0 0 0,1-1 1 0 0,0 1-1 0 0,0 0 0 0 0,4-7 0 0 0,-1 4 17 0 0,0 0 0 0 0,0-1 0 0 0,-2 0-1 0 0,1 0 1 0 0,-1 0 0 0 0,0 0 0 0 0,-1 0 0 0 0,1-18 0 0 0,1-89 342 0 0,-4 85-326 0 0,-6-31-255 0 0,6 63 13 0 0,0 0 69 0 0,0 0 0 0 0,0 0-1 0 0,0 0 1 0 0,0 0 0 0 0,-1 0 0 0 0,1 0 0 0 0,0-1 0 0 0,0 1 0 0 0,0 0 0 0 0,0 0 0 0 0,-1 0 0 0 0,1 0 0 0 0,0 0 0 0 0,0 1 0 0 0,0-1 0 0 0,0 0 0 0 0,0 0 0 0 0,-1 0 0 0 0,1 0 0 0 0,0 0 0 0 0,0 0 0 0 0,0 0 0 0 0,0 0 0 0 0,-1 0 0 0 0,1 0-1 0 0,0 0 1 0 0,0 0 0 0 0,0 1 0 0 0,0-1 0 0 0,0 0 0 0 0,0 0 0 0 0,0 0 0 0 0,-1 0 0 0 0,1 0 0 0 0,0 0 0 0 0,0 1 0 0 0,0-1 0 0 0,0 0 0 0 0,0 0 0 0 0,0 0 0 0 0,0 0 0 0 0,0 1 0 0 0,0-1 0 0 0,0 0 0 0 0,0 0 0 0 0,0 0 0 0 0,0 0 0 0 0,0 1-1 0 0,0-1 1 0 0,0 0 0 0 0,0 0 0 0 0,0 0 0 0 0,0 0 0 0 0,0 1 0 0 0,0-1 0 0 0,0 0 0 0 0,0 0 0 0 0,7 10-4400 0 0,-4-8 1413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7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13 624 0 0,'0'0'13066'0'0,"-10"-13"-12726"0"0,10 46 312 0 0,10 63 1 0 0,-10-92-635 0 0,2 6 40 0 0,-1 1 0 0 0,2-1 0 0 0,-1 1 0 0 0,2-1 0 0 0,3 10 0 0 0,-6-19-97 0 0,-1-1 1 0 0,1 1 0 0 0,-1 0 0 0 0,1 0-1 0 0,-1 0 1 0 0,1 0 0 0 0,-1 0 0 0 0,0 0 0 0 0,0 0-1 0 0,0 0 1 0 0,1-1 0 0 0,-1 1 0 0 0,0 0-1 0 0,0 0 1 0 0,0 0 0 0 0,0 0 0 0 0,-1 0-1 0 0,1 0 1 0 0,0 0 0 0 0,0 0 0 0 0,0 0-1 0 0,-1 0 1 0 0,1 0 0 0 0,-1 0 0 0 0,1 0-1 0 0,-1-1 1 0 0,1 1 0 0 0,-1 0 0 0 0,1 0-1 0 0,-1-1 1 0 0,1 1 0 0 0,-1 0 0 0 0,0-1-1 0 0,0 1 1 0 0,1 0 0 0 0,-2 0 0 0 0,0-1-1717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7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1624 0 0,'0'0'9728'0'0,"10"25"-9120"0"0,-4 212 4873 0 0,-1-227-7774 0 0,-1-6-2635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76 1376 0 0,'0'0'17057'0'0,"-2"-6"-16434"0"0,-5-20-111 0 0,5 20 616 0 0,-18 61-1234 0 0,13-38 91 0 0,2 0 0 0 0,0 0 1 0 0,1 0-1 0 0,-2 29 0 0 0,5-35 7 0 0,-7 91-37 0 0,8-91 45 0 0,0 0 0 0 0,1 0 0 0 0,0 0 0 0 0,1 0-1 0 0,0-1 1 0 0,0 1 0 0 0,5 10 0 0 0,-6-18 19 0 0,0-1-1 0 0,0 1 1 0 0,1-1 0 0 0,-1 1 0 0 0,1-1 0 0 0,-1 0 0 0 0,1 0-1 0 0,0 0 1 0 0,0 0 0 0 0,0 0 0 0 0,0 0 0 0 0,0 0 0 0 0,0-1 0 0 0,1 1-1 0 0,-1-1 1 0 0,1 1 0 0 0,-1-1 0 0 0,1 0 0 0 0,-1 0 0 0 0,1 0-1 0 0,-1 0 1 0 0,1-1 0 0 0,0 1 0 0 0,0-1 0 0 0,-1 1 0 0 0,1-1 0 0 0,5 0-1 0 0,-4-1 42 0 0,0 0-1 0 0,0 1 0 0 0,0-1 0 0 0,0 0 0 0 0,0-1 0 0 0,0 1 0 0 0,0-1 0 0 0,0 0 0 0 0,0 0 0 0 0,0 0 0 0 0,-1 0 0 0 0,1-1 0 0 0,-1 0 0 0 0,0 1 0 0 0,0-1 1 0 0,0 0-1 0 0,3-5 0 0 0,21-27 113 0 0,-5 8-46 0 0,24-40 0 0 0,-44 62-130 0 0,18-29 128 0 0,19-46-1 0 0,-33 66-205 0 0,-2 1 0 0 0,0-1-1 0 0,0 0 1 0 0,-1 0 0 0 0,-1-1 0 0 0,1-27 0 0 0,-3 14-1799 0 0,0 19-1529 0 0,0 0-4038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9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0 0 0,'0'0'18700'0'0,"-4"9"-18264"0"0,-2 6-103 0 0,1 1 0 0 0,1-1-1 0 0,0 1 1 0 0,1 0 0 0 0,-2 27 0 0 0,4-25-129 0 0,0-15-183 0 0,1 0-1 0 0,0 1 0 0 0,0-1 0 0 0,-1 1 0 0 0,2-1 1 0 0,-1 0-1 0 0,0 1 0 0 0,1-1 0 0 0,0 1 1 0 0,-1-1-1 0 0,1 0 0 0 0,1 0 0 0 0,-1 0 0 0 0,3 6 1 0 0,6 8-394 0 0,-5-7-1346 0 0,2-2-4006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2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59 2641 0 0,'0'0'14712'0'0,"-1"-5"-14515"0"0,1 4-172 0 0,0-1 0 0 0,0 1 0 0 0,0 0 0 0 0,0-1 0 0 0,0 1 0 0 0,0 0-1 0 0,0-1 1 0 0,0 1 0 0 0,0 0 0 0 0,1-1 0 0 0,-1 1 0 0 0,1 0 0 0 0,-1 0 0 0 0,1-1-1 0 0,-1 1 1 0 0,1 0 0 0 0,0 0 0 0 0,0 0 0 0 0,-1 0 0 0 0,1 0 0 0 0,0 0-1 0 0,0 0 1 0 0,2-2 0 0 0,0 1 102 0 0,1 0 0 0 0,-1 0 0 0 0,1 0 0 0 0,0 0 1 0 0,0 0-1 0 0,0 1 0 0 0,-1 0 0 0 0,8-2 0 0 0,-4 1 13 0 0,0 1 0 0 0,0 0 1 0 0,0 0-1 0 0,0 0 1 0 0,0 1-1 0 0,0 0 0 0 0,9 1 1 0 0,-14 0-124 0 0,0-1 1 0 0,-1 1-1 0 0,1-1 1 0 0,0 1-1 0 0,0 0 1 0 0,-1 0-1 0 0,1 0 1 0 0,-1 0-1 0 0,1 0 1 0 0,-1 0-1 0 0,1 0 1 0 0,-1 0-1 0 0,0 0 1 0 0,1 1-1 0 0,-1-1 1 0 0,0 1-1 0 0,0-1 1 0 0,0 1-1 0 0,0-1 1 0 0,0 1-1 0 0,0 0 1 0 0,0-1-1 0 0,-1 1 1 0 0,1 0-1 0 0,-1 0 1 0 0,1-1-1 0 0,-1 1 1 0 0,0 0-1 0 0,0 0 0 0 0,1 0 1 0 0,-1 0-1 0 0,0-1 1 0 0,-1 3-1 0 0,-1 14 59 0 0,0-1 0 0 0,-2 0-1 0 0,0 0 1 0 0,-1 0-1 0 0,-1 0 1 0 0,0-1-1 0 0,-14 25 1 0 0,8-15-49 0 0,-15 45 0 0 0,18-44-23 0 0,7-22-1 0 0,0 1-1 0 0,0 0 0 0 0,0 0 1 0 0,1 0-1 0 0,0 1 0 0 0,-1 7 0 0 0,3-13 8 0 0,0-1 0 0 0,-1 1-1 0 0,1 0 1 0 0,0-1-1 0 0,-1 1 1 0 0,1-1 0 0 0,0 1-1 0 0,0-1 1 0 0,0 1-1 0 0,0-1 1 0 0,-1 0 0 0 0,1 1-1 0 0,0-1 1 0 0,0 0 0 0 0,0 0-1 0 0,0 1 1 0 0,0-1-1 0 0,0 0 1 0 0,0 0 0 0 0,0 0-1 0 0,0 0 1 0 0,-1 0-1 0 0,3-1 1 0 0,31 1 233 0 0,-27 0-178 0 0,68-7 355 0 0,-16 0-1619 0 0,-18 8-3359 0 0,-25 2-4793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0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1 324 0 0 0,'0'0'6043'0'0,"0"-30"1871"0"0,0 19-7355 0 0,0 5-460 0 0,1 0 0 0 0,0 0 0 0 0,0 0 0 0 0,0 0 0 0 0,1 1 0 0 0,0-1 0 0 0,0 0 0 0 0,1 1 0 0 0,0 0 0 0 0,5-10 0 0 0,44-51 386 0 0,-14 18-177 0 0,49-48 626 0 0,-86 101-883 0 0,1 1 1 0 0,-1-1-1 0 0,0 1 1 0 0,0-1 0 0 0,-1 1-1 0 0,0 0 1 0 0,0-1-1 0 0,-1 9 1 0 0,-29 122 612 0 0,-1 8-52 0 0,23-85-316 0 0,-3 20 265 0 0,-1 95 0 0 0,10-147-456 0 0,1-4 522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84 123 0 0 0,'0'0'6451'0'0,"4"-9"-5552"0"0,0-4-498 0 0,-2 6 320 0 0,1 1 1 0 0,-1-1 0 0 0,8-11 0 0 0,-4 1 5269 0 0,-6 16-5869 0 0,0 1 0 0 0,0-1 0 0 0,0 1-1 0 0,0-1 1 0 0,0 1 0 0 0,0-1 0 0 0,0 0 0 0 0,0 1 0 0 0,0-1-1 0 0,-1 1 1 0 0,1-1 0 0 0,0 1 0 0 0,0 0 0 0 0,-1-1 0 0 0,1 1 0 0 0,0-1-1 0 0,0 1 1 0 0,-1-1 0 0 0,1 1 0 0 0,-1 0 0 0 0,1-1 0 0 0,0 1-1 0 0,-1 0 1 0 0,1-1 0 0 0,-1 1 0 0 0,1 0 0 0 0,0 0 0 0 0,-1-1-1 0 0,1 1 1 0 0,-1 0 0 0 0,1 0 0 0 0,-1 0 0 0 0,-1-1-154 0 0,0 0 0 0 0,0 1 1 0 0,1-1-1 0 0,-1 1 0 0 0,0-1 1 0 0,0 1-1 0 0,0 0 0 0 0,0 0 0 0 0,0 0 1 0 0,1 0-1 0 0,-1 0 0 0 0,0 0 1 0 0,0 0-1 0 0,0 1 0 0 0,0-1 1 0 0,1 1-1 0 0,-1 0 0 0 0,0-1 1 0 0,0 1-1 0 0,1 0 0 0 0,-1 0 0 0 0,0 0 1 0 0,1 0-1 0 0,-1 1 0 0 0,1-1 1 0 0,0 0-1 0 0,-1 1 0 0 0,1-1 1 0 0,-2 3-1 0 0,-2 3-12 0 0,0-1 0 0 0,0 1-1 0 0,0 0 1 0 0,1 0 0 0 0,0 0 0 0 0,0 1 0 0 0,1 0 0 0 0,-5 13-1 0 0,8-21 45 0 0,-2 7-36 0 0,0 0 1 0 0,0 0-1 0 0,1 0 1 0 0,0 0-1 0 0,0 0 1 0 0,0 0-1 0 0,1 0 1 0 0,1 14-1 0 0,1-15 20 0 0,1 0 0 0 0,-1 0 0 0 0,1-1 0 0 0,0 1 0 0 0,1-1 0 0 0,-1 1 0 0 0,1-1 0 0 0,6 6 0 0 0,-6-6-1 0 0,-2-2 14 0 0,1 0-1 0 0,0 0 1 0 0,0 0 0 0 0,0-1-1 0 0,0 0 1 0 0,1 0 0 0 0,-1 0-1 0 0,1 0 1 0 0,-1 0 0 0 0,1-1 0 0 0,6 3-1 0 0,-1-2 68 0 0,0 0 0 0 0,0-1 0 0 0,16 0 0 0 0,-23-1 2 0 0,0 0 0 0 0,0-1 0 0 0,0 1 0 0 0,0-1 0 0 0,0 0 0 0 0,0 1 0 0 0,0-1 0 0 0,0 0 0 0 0,-1 0 1 0 0,1-1-1 0 0,0 1 0 0 0,-1 0 0 0 0,1 0 0 0 0,0-1 0 0 0,1-2 0 0 0,22-28 520 0 0,-16 19-450 0 0,-4 5-44 0 0,-1 0 1 0 0,1 0-1 0 0,-1 0 0 0 0,5-15 1 0 0,4-8 139 0 0,-11 27-214 0 0,-1 0 0 0 0,1 0 1 0 0,-1 1-1 0 0,0-1 1 0 0,0 0-1 0 0,-1 0 0 0 0,1 0 1 0 0,-1 0-1 0 0,0 0 1 0 0,0 0-1 0 0,0 0 0 0 0,0 0 1 0 0,0 0-1 0 0,-1 0 1 0 0,0 0-1 0 0,0 0 0 0 0,0 0 1 0 0,0 1-1 0 0,0-1 1 0 0,-1 0-1 0 0,0 1 0 0 0,0-1 1 0 0,1 1-1 0 0,-5-6 1 0 0,2 4-197 0 0,0 1 0 0 0,0 0 0 0 0,0 0 0 0 0,-1 0 0 0 0,1 0 0 0 0,-1 1 0 0 0,0 0 0 0 0,0 0 0 0 0,0 0 0 0 0,0 0 0 0 0,0 1 0 0 0,0 0 0 0 0,-1 0 0 0 0,1 1 0 0 0,-11-2 0 0 0,15 3-104 0 0,-1 0 0 0 0,1 1-1 0 0,0-1 1 0 0,0 1-1 0 0,0-1 1 0 0,-1 0-1 0 0,1 1 1 0 0,0 0-1 0 0,0-1 1 0 0,0 1-1 0 0,0 0 1 0 0,0 0 0 0 0,0-1-1 0 0,0 1 1 0 0,0 0-1 0 0,0 0 1 0 0,1 0-1 0 0,-1 0 1 0 0,0 1-1 0 0,0-1 1 0 0,1 0-1 0 0,-1 0 1 0 0,1 0 0 0 0,-1 0-1 0 0,0 2 1 0 0,-5 9-4631 0 0,1-6-1952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0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49 0 0 0,'0'0'3835'0'0,"-3"-3"-3278"0"0,2 2-256 0 0,-10-11-306 0 0,0 7 3040 0 0,0-6 1520 0 0,10 10-4308 0 0,1 0-1 0 0,-1-1 1 0 0,0 1 0 0 0,0 0-1 0 0,1 0 1 0 0,-1 0 0 0 0,0 0-1 0 0,0 0 1 0 0,0 0 0 0 0,0 0 0 0 0,0 1-1 0 0,-1-1 1 0 0,1 0 0 0 0,0 0-1 0 0,0 1 1 0 0,-3-2 0 0 0,62 6 1927 0 0,106 19 1 0 0,-55-5-1446 0 0,220 38-253 0 0,-315-54-888 0 0,9 4 861 0 0,-18 1-2850 0 0,-8 5-3887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2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24 264 0 0,'0'0'2066'0'0,"10"-16"-68"0"0,-5 9 3311 0 0,-3 37-5143 0 0,1 1 0 0 0,1 0 0 0 0,12 38-1 0 0,-13-56-95 0 0,0-3 7 0 0,0-1 0 0 0,1-1 0 0 0,0 1 0 0 0,9 13-1 0 0,5 10 86 0 0,10 10-74 0 0,-5-11-215 0 0,-21-30 54 0 0,-1 1-1 0 0,0-1 1 0 0,1 1-1 0 0,-1-1 1 0 0,0 0 0 0 0,1 0-1 0 0,0 0 1 0 0,-1 1-1 0 0,1-1 1 0 0,0-1 0 0 0,-1 1-1 0 0,1 0 1 0 0,0 0-1 0 0,0-1 1 0 0,3 1-1 0 0,27 3-5578 0 0,-25-4 1602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72 0 0 0,'0'0'12253'0'0,"-1"-12"-11254"0"0,0-9-599 0 0,0-6 179 0 0,0 16 3579 0 0,10 63-3779 0 0,-3 0-1 0 0,-2 0 1 0 0,-3 80 0 0 0,-1-81-247 0 0,0 26 166 0 0,1-77-270 0 0,0 0 1 0 0,0 0 0 0 0,0 0-1 0 0,0 0 1 0 0,0 0 0 0 0,0 0-1 0 0,0-1 1 0 0,0 1 0 0 0,0 0-1 0 0,0-1 1 0 0,0 1 0 0 0,0 0-1 0 0,0-1 1 0 0,0 1 0 0 0,-1-1-1 0 0,1 1 1 0 0,0-1 0 0 0,1-1-1 0 0,-2 2 4 0 0,6-7 34 0 0,-1-1-1 0 0,0 0 1 0 0,0 0 0 0 0,6-16-1 0 0,15-24-106 0 0,-14 30 11 0 0,-11 15 20 0 0,1 0 1 0 0,0 0-1 0 0,0 0 1 0 0,0 1-1 0 0,0-1 1 0 0,0 0-1 0 0,0 1 1 0 0,1 0-1 0 0,-1-1 1 0 0,1 1-1 0 0,4-2 1 0 0,2-2-12 0 0,-5 4-13 0 0,0 0-1 0 0,0-1 1 0 0,0 1 0 0 0,0 1 0 0 0,0-1 0 0 0,0 0 0 0 0,0 1 0 0 0,7-1 0 0 0,-10 2 29 0 0,0 0 1 0 0,1 1-1 0 0,-1-1 1 0 0,0 1-1 0 0,0-1 1 0 0,0 1-1 0 0,0-1 1 0 0,1 1-1 0 0,-1 0 1 0 0,0-1 0 0 0,0 1-1 0 0,0 0 1 0 0,0 0-1 0 0,0 0 1 0 0,0 0-1 0 0,-1 0 1 0 0,1 0-1 0 0,0 0 1 0 0,0 0-1 0 0,-1 0 1 0 0,1 0-1 0 0,-1 0 1 0 0,1 1-1 0 0,-1-1 1 0 0,1 0-1 0 0,-1 0 1 0 0,0 1-1 0 0,0-1 1 0 0,1 0-1 0 0,-1 0 1 0 0,0 1-1 0 0,0-1 1 0 0,-1 3-1 0 0,3 13 30 0 0,-2 1-1 0 0,0 0 1 0 0,-1 0-1 0 0,-5 27 0 0 0,3-30-39 0 0,0 0-1 0 0,2 1 1 0 0,0-1-1 0 0,1 0 1 0 0,0 0-1 0 0,5 27 1 0 0,-5-40-66 0 0,0-1 1 0 0,0 0 0 0 0,1 0 0 0 0,-1 0-1 0 0,1 0 1 0 0,-1 1 0 0 0,1-1 0 0 0,-1 0-1 0 0,1 0 1 0 0,-1 0 0 0 0,1 0 0 0 0,0 0-1 0 0,0 0 1 0 0,-1-1 0 0 0,1 1 0 0 0,0 0-1 0 0,0 0 1 0 0,0 0 0 0 0,0-1-1 0 0,0 1 1 0 0,0 0 0 0 0,0-1 0 0 0,0 1-1 0 0,0-1 1 0 0,0 1 0 0 0,0-1 0 0 0,1 0-1 0 0,0 1 1 0 0,15 0-9659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3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73 0 0 0,'0'0'15077'0'0,"-1"-5"-14396"0"0,0-2-713 0 0,1 2 397 0 0,-1 1 0 0 0,0-1 0 0 0,0 0-1 0 0,0 1 1 0 0,0-1 0 0 0,-4-7 0 0 0,4 11-293 0 0,0-1 0 0 0,0 1 0 0 0,-1-1 1 0 0,1 1-1 0 0,0 0 0 0 0,-1-1 0 0 0,1 1 0 0 0,0 0 0 0 0,-1 0 1 0 0,1 0-1 0 0,-1 0 0 0 0,0 0 0 0 0,1 0 0 0 0,-1 1 1 0 0,0-1-1 0 0,1 0 0 0 0,-1 1 0 0 0,0 0 0 0 0,0-1 1 0 0,0 1-1 0 0,0 0 0 0 0,1 0 0 0 0,-4 0 0 0 0,2 0-74 0 0,0 1 0 0 0,1-1 0 0 0,-1 1 0 0 0,1 0-1 0 0,-1 0 1 0 0,1 0 0 0 0,0 0 0 0 0,-1 0 0 0 0,1 0-1 0 0,0 1 1 0 0,0-1 0 0 0,0 1 0 0 0,0 0 0 0 0,0-1-1 0 0,0 1 1 0 0,0 0 0 0 0,0 0 0 0 0,1 0 0 0 0,-1 0 0 0 0,1 1-1 0 0,0-1 1 0 0,-1 0 0 0 0,1 1 0 0 0,0-1 0 0 0,-1 4-1 0 0,-4 12 16 0 0,1-1-1 0 0,-6 32 1 0 0,4-19-7 0 0,6-24-8 0 0,0 1 1 0 0,0-1-1 0 0,0 0 0 0 0,1 1 0 0 0,0-1 1 0 0,1 1-1 0 0,-1-1 0 0 0,1 1 1 0 0,0-1-1 0 0,0 0 0 0 0,1 0 1 0 0,0 1-1 0 0,4 7 0 0 0,-5-11 5 0 0,1 0-1 0 0,-1 0 1 0 0,1 0-1 0 0,0 0 1 0 0,0 0 0 0 0,0 0-1 0 0,0 0 1 0 0,0-1-1 0 0,1 1 1 0 0,-1-1-1 0 0,1 1 1 0 0,0-1-1 0 0,0 0 1 0 0,-1 0-1 0 0,1 0 1 0 0,1-1 0 0 0,-1 1-1 0 0,0-1 1 0 0,0 0-1 0 0,1 1 1 0 0,-1-1-1 0 0,0-1 1 0 0,1 1-1 0 0,5 0 1 0 0,-3-1 23 0 0,0 0 0 0 0,0-1 0 0 0,0 1 0 0 0,0-1 0 0 0,0 0 0 0 0,-1-1 0 0 0,1 0 0 0 0,0 0 1 0 0,-1 0-1 0 0,1 0 0 0 0,-1-1 0 0 0,0 0 0 0 0,7-5 0 0 0,-5 2 3 0 0,0 0-1 0 0,-1-1 1 0 0,0 1-1 0 0,-1-1 1 0 0,1 0 0 0 0,-1-1-1 0 0,-1 1 1 0 0,6-12 0 0 0,-7 14-23 0 0,26-63 99 0 0,-27 63-123 0 0,0-1 1 0 0,-1 1 0 0 0,1-1 0 0 0,-1 0-1 0 0,-1 1 1 0 0,1-1 0 0 0,-1 0 0 0 0,0 0 0 0 0,0 0-1 0 0,-2-9 1 0 0,1 14-41 0 0,1 0-1 0 0,0 0 1 0 0,-1 0-1 0 0,0 0 1 0 0,1-1 0 0 0,-1 1-1 0 0,1 1 1 0 0,-1-1-1 0 0,0 0 1 0 0,0 0 0 0 0,0 0-1 0 0,1 0 1 0 0,-1 0-1 0 0,0 1 1 0 0,0-1 0 0 0,0 0-1 0 0,0 1 1 0 0,0-1-1 0 0,0 1 1 0 0,0-1 0 0 0,-1 1-1 0 0,1 0 1 0 0,0-1-1 0 0,-2 1 1 0 0,-31-2-6524 0 0,26 2 2647 0 0,1 0-4671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5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18 456 0 0,'0'0'5157'0'0,"0"-17"5915"0"0,-11 219-10057 0 0,11-200-1015 0 0,0 4-1 0 0,-1 0 1 0 0,1 0-1 0 0,0 0 1 0 0,0 0-1 0 0,1 0 1 0 0,0-1-1 0 0,0 1 1 0 0,0 0-1 0 0,1 0 1 0 0,-1 0-1 0 0,1-1 1 0 0,1 1-1 0 0,-1-1 1 0 0,1 0-1 0 0,6 9 1 0 0,-8-13 7 0 0,1 1 0 0 0,-1 0-1 0 0,1-1 1 0 0,0 1 0 0 0,-1-1 0 0 0,1 1 0 0 0,0-1 0 0 0,0 0 0 0 0,0 0 0 0 0,0 1 0 0 0,0-2 0 0 0,0 1 0 0 0,1 0-1 0 0,-1 0 1 0 0,0-1 0 0 0,5 1 0 0 0,10 2 438 0 0,1-1-1 0 0,-1-1 1 0 0,28-1-1 0 0,-28-1-345 0 0,0 1-1 0 0,0 1 1 0 0,26 4 0 0 0,-26 0-1595 0 0,-3-1-4438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0 311 240 0 0,'0'0'14845'0'0,"5"-4"-13907"0"0,151-161 5690 0 0,-74 75-6347 0 0,-69 73-556 0 0,11-10-148 0 0,-4 19-6081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6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3361 0 0,'0'0'12504'0'0,"3"10"-12215"0"0,8 20 441 0 0,0-1 1 0 0,30 53-1 0 0,1-15-252 0 0,-31-48-568 0 0,0 0 0 0 0,1-1 0 0 0,1-1 1 0 0,1 0-1 0 0,23 23 0 0 0,-28-31-225 0 0,5 4-2012 0 0,-4-7-2233 0 0,4-2-5354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53 0 0 0,'0'0'15002'0'0,"-2"-7"-14242"0"0,1 3-550 0 0,0 1-136 0 0,1 1 0 0 0,0 0-1 0 0,-1 0 1 0 0,0 0 0 0 0,1 0 0 0 0,-1-1 0 0 0,0 1 0 0 0,0 0 0 0 0,0 0-1 0 0,0 1 1 0 0,-1-1 0 0 0,1 0 0 0 0,0 0 0 0 0,-3-2 0 0 0,0 3 163 0 0,1-1 1 0 0,0 1 0 0 0,0 0 0 0 0,-1 0 0 0 0,1 0-1 0 0,-1 1 1 0 0,1-1 0 0 0,-1 1 0 0 0,1 0-1 0 0,-1 0 1 0 0,-3 1 0 0 0,0-1-192 0 0,-31 35-581 0 0,15 38 255 0 0,21-66 236 0 0,1 0 0 0 0,0 0-1 0 0,0 0 1 0 0,1 0 0 0 0,-1 0 0 0 0,2 0 0 0 0,-1 0 0 0 0,1 0 0 0 0,2 9 0 0 0,0-9 46 0 0,0-1 1 0 0,1 1-1 0 0,0 0 1 0 0,0-1-1 0 0,1 0 1 0 0,-1 0-1 0 0,1 0 1 0 0,1-1-1 0 0,-1 1 0 0 0,1-1 1 0 0,0-1-1 0 0,0 1 1 0 0,0-1-1 0 0,1 0 1 0 0,0 0-1 0 0,-1-1 1 0 0,1 0-1 0 0,1 0 1 0 0,-1 0-1 0 0,0-1 1 0 0,1-1-1 0 0,-1 1 1 0 0,1-1-1 0 0,-1 0 1 0 0,1-1-1 0 0,-1 1 1 0 0,1-2-1 0 0,13-1 1 0 0,-17 0 42 0 0,0 0 1 0 0,0 0 0 0 0,0-1-1 0 0,0 1 1 0 0,0-1-1 0 0,0 0 1 0 0,-1 0 0 0 0,0-1-1 0 0,1 1 1 0 0,-1-1-1 0 0,0 0 1 0 0,-1 1 0 0 0,1-1-1 0 0,-1-1 1 0 0,1 1 0 0 0,-1 0-1 0 0,2-7 1 0 0,-1 5 50 0 0,0 1-27 0 0,0-1 0 0 0,-1 0 1 0 0,1 1-1 0 0,-1-1 0 0 0,0-1 0 0 0,-1 1 0 0 0,1 0 0 0 0,-1 0 0 0 0,0-1 0 0 0,-1 1 1 0 0,0 0-1 0 0,0-1 0 0 0,0 1 0 0 0,-1 0 0 0 0,1-1 0 0 0,-2 1 0 0 0,1 0 0 0 0,-1 0 1 0 0,0 0-1 0 0,0 0 0 0 0,0 0 0 0 0,-1 0 0 0 0,-3-5 0 0 0,2 6-114 0 0,-1 1-1 0 0,1-1 1 0 0,-1 1 0 0 0,0 1-1 0 0,0-1 1 0 0,0 1-1 0 0,0 0 1 0 0,0 0-1 0 0,-1 0 1 0 0,0 1 0 0 0,1 0-1 0 0,-1 0 1 0 0,0 0-1 0 0,-9-1 1 0 0,-38-3-3336 0 0,4 8-5516 0 0,37 1 485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4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359 111 2601 0 0,'0'0'13186'0'0,"1"-10"-12779"0"0,2-32-63 0 0,-2 40-282 0 0,-1-1 0 0 0,0 1-1 0 0,0 0 1 0 0,-1 0 0 0 0,1 0-1 0 0,0 0 1 0 0,-1 0 0 0 0,1 0-1 0 0,-1 0 1 0 0,0 0 0 0 0,0 0-1 0 0,0 0 1 0 0,0 0 0 0 0,0 0-1 0 0,0 0 1 0 0,0 0 0 0 0,-1 1-1 0 0,1-1 1 0 0,-1 0 0 0 0,1 1-1 0 0,-1 0 1 0 0,1-1 0 0 0,-1 1-1 0 0,0 0 1 0 0,0 0 0 0 0,0-1-1 0 0,1 1 1 0 0,-1 1 0 0 0,0-1-1 0 0,-1 0 1 0 0,1 0 0 0 0,0 1 0 0 0,-3-1-1 0 0,-2 0 5 0 0,0-1 0 0 0,0 2 0 0 0,0-1-1 0 0,-1 1 1 0 0,1 0 0 0 0,0 0 0 0 0,-13 3-1 0 0,15-1-73 0 0,-1 1 0 0 0,1-1 0 0 0,0 1 0 0 0,0 0 0 0 0,0 1 0 0 0,0-1 0 0 0,0 1 0 0 0,1 0 0 0 0,-1 0 0 0 0,1 0 0 0 0,0 1-1 0 0,-6 8 1 0 0,-16 16-5 0 0,6-9 24 0 0,1 2 0 0 0,1 0 1 0 0,0 1-1 0 0,2 0 0 0 0,1 2 1 0 0,1 0-1 0 0,-12 28 0 0 0,23-44 26 0 0,1 0-1 0 0,0-1 1 0 0,1 1-1 0 0,0 0 1 0 0,1 0-1 0 0,-1-1 1 0 0,2 13-1 0 0,0 1 71 0 0,-1-20-88 0 0,0 1 0 0 0,1 0-1 0 0,-1-1 1 0 0,1 0 0 0 0,0 1 0 0 0,0-1-1 0 0,0 1 1 0 0,0-1 0 0 0,0 0-1 0 0,0 0 1 0 0,0 1 0 0 0,1-1 0 0 0,-1 0-1 0 0,1 0 1 0 0,0 0 0 0 0,-1-1-1 0 0,1 1 1 0 0,0 0 0 0 0,0-1 0 0 0,0 1-1 0 0,0-1 1 0 0,1 0 0 0 0,2 2 0 0 0,0 0 67 0 0,1-1 1 0 0,0 1-1 0 0,0-2 1 0 0,-1 1-1 0 0,1 0 1 0 0,0-1-1 0 0,1 0 1 0 0,10 0-1 0 0,-11-1-40 0 0,0 0-1 0 0,-1-1 1 0 0,1 0-1 0 0,0 0 1 0 0,-1-1-1 0 0,1 1 1 0 0,-1-1-1 0 0,1 0 1 0 0,-1-1-1 0 0,0 1 1 0 0,0-1-1 0 0,0 0 1 0 0,5-4-1 0 0,4-5 28 0 0,-1 0 0 0 0,22-26-1 0 0,-20 21-61 0 0,-7 6-29 0 0,0-1 0 0 0,-1 0 0 0 0,-1-1 0 0 0,1 1 0 0 0,-2-1-1 0 0,0 0 1 0 0,-1-1 0 0 0,4-17 0 0 0,-8 30 21 0 0,1 0 1 0 0,0 0-1 0 0,-1-1 0 0 0,0 1 0 0 0,1 0 1 0 0,-1 0-1 0 0,0 0 0 0 0,0-1 0 0 0,0 1 1 0 0,1 0-1 0 0,-1 0 0 0 0,0 0 0 0 0,-1-1 1 0 0,1 1-1 0 0,0 0 0 0 0,0 0 0 0 0,0-1 1 0 0,-2-1-1 0 0,-11 16-110 0 0,-16 37 110 0 0,14 46 365 0 0,4-34-10 0 0,3 0 0 0 0,3 0 0 0 0,3 83 0 0 0,2-144-205 0 0,-4 40-250 0 0,2-4 332 0 0,3-29-4634 0 0,-1-1-4740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5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1848 0 0,'0'0'18398'0'0,"8"-2"-17697"0"0,138-47 1240 0 0,-136 46-2158 0 0,0 1 1 0 0,0 0 0 0 0,-1 1-1 0 0,1 0 1 0 0,17 0 0 0 0,-2 4-3504 0 0,-7 3-4193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2849 0 0,'0'0'16119'0'0,"-1"0"-16120"0"0,1 0 0 0 0,0 0-1 0 0,-1 0 1 0 0,1 0 0 0 0,0 0 0 0 0,-1 0 0 0 0,1 1-1 0 0,-1-1 1 0 0,1 0 0 0 0,0 0 0 0 0,-1 0 0 0 0,1 0-1 0 0,0 1 1 0 0,-1-1 0 0 0,1 0 0 0 0,0 0 0 0 0,0 0-1 0 0,-1 1 1 0 0,1-1 0 0 0,0 0 0 0 0,0 1 0 0 0,-1-1-1 0 0,1 0 1 0 0,0 0 0 0 0,0 1 0 0 0,0-1 0 0 0,-1 0-1 0 0,1 1 1 0 0,0-1 0 0 0,0 1 0 0 0,0-1 0 0 0,0 0-1 0 0,0 1 1 0 0,0-1 0 0 0,0 0 0 0 0,0 1 0 0 0,0-1-1 0 0,0 1 1 0 0,0-1 0 0 0,78 102 1849 0 0,-28-40-1133 0 0,-17-16-593 0 0,-2 1 1 0 0,36 74-1 0 0,-2 35-3656 0 0,-54-129 1631 0 0,5 13-4687 0 0,-11-17-3233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4977 0 0,'0'0'14713'0'0,"2"-1"-14556"0"0,-2 0-2 0 0,8-6-300 0 0,-6 4 2135 0 0,-6 3-309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5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2521 0 0,'0'0'18158'0'0,"2"11"-17942"0"0,1 15-155 0 0,-2 1 0 0 0,-1 32 0 0 0,-5-7-4886 0 0,4-37-5499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29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67 0 0 0,'0'0'13810'0'0,"4"-9"-12434"0"0,1-1-822 0 0,-3 7-259 0 0,-1 0 0 0 0,1 0 0 0 0,-1-1 0 0 0,1 1 0 0 0,-1 0 1 0 0,0-1-1 0 0,-1 1 0 0 0,1-1 0 0 0,0 1 0 0 0,-1-1 0 0 0,0-6 2114 0 0,-2 42-2499 0 0,-5-12 98 0 0,1 1 1 0 0,1 1-1 0 0,0-1 1 0 0,2 1 0 0 0,0 0-1 0 0,2 0 1 0 0,0 0-1 0 0,4 32 1 0 0,-3-52 7 0 0,1 1 1 0 0,-1-1-1 0 0,1 1 1 0 0,0-1-1 0 0,-1 1 0 0 0,1-1 1 0 0,0 0-1 0 0,1 1 1 0 0,-1-1-1 0 0,0 0 0 0 0,1 0 1 0 0,-1 0-1 0 0,1 0 1 0 0,0 0-1 0 0,-1 0 1 0 0,1 0-1 0 0,0-1 0 0 0,0 1 1 0 0,0-1-1 0 0,0 1 1 0 0,1-1-1 0 0,-1 0 0 0 0,0 0 1 0 0,1 0-1 0 0,-1 0 1 0 0,0 0-1 0 0,1 0 0 0 0,-1-1 1 0 0,1 1-1 0 0,0-1 1 0 0,-1 1-1 0 0,1-1 1 0 0,-1 0-1 0 0,1 0 0 0 0,-1-1 1 0 0,3 1-1 0 0,4-2 95 0 0,-1 1 0 0 0,0-1 0 0 0,0 0-1 0 0,0-1 1 0 0,-1 0 0 0 0,1 0 0 0 0,0-1-1 0 0,-1 0 1 0 0,13-9 0 0 0,2-6 8 0 0,-2 0 0 0 0,0-2 1 0 0,-1 0-1 0 0,18-27 0 0 0,-29 33-70 0 0,-3 5-368 0 0,-8 26-58 0 0,1-2 358 0 0,0-1-1 0 0,0 1 1 0 0,2 0-1 0 0,0 0 1 0 0,0 0-1 0 0,1 0 1 0 0,6 26-1 0 0,32 99 29 0 0,-31-112-15 0 0,86 241-35 0 0,-48-137 25 0 0,-29-85 9 0 0,-11-31 5 0 0,0 0-1 0 0,-2 0 1 0 0,5 19 0 0 0,9 33-12 0 0,-13-54 17 0 0,-1 1 1 0 0,-1-1-1 0 0,0 0 1 0 0,0 1-1 0 0,0 21 0 0 0,-2-12-1 0 0,0 31 77 0 0,-1-52-64 0 0,0 0 0 0 0,0 0 0 0 0,0 1 0 0 0,0-1 0 0 0,-1 0 0 0 0,1 0-1 0 0,-1 0 1 0 0,0 0 0 0 0,0 0 0 0 0,0 0 0 0 0,0-1 0 0 0,0 1 0 0 0,0 0 0 0 0,0 0 0 0 0,0 0-1 0 0,-1-1 1 0 0,1 1 0 0 0,-1-1 0 0 0,-2 3 0 0 0,-8 1 16 0 0,0 0 0 0 0,0 0 0 0 0,-1-2 0 0 0,1 1 1 0 0,-1-2-1 0 0,0 0 0 0 0,0 0 0 0 0,0-1 0 0 0,0-1 0 0 0,0 0 0 0 0,0 0 1 0 0,0-2-1 0 0,0 0 0 0 0,1 0 0 0 0,-23-7 0 0 0,0-3-6 0 0,1 0-1 0 0,0-2 1 0 0,1-2 0 0 0,-42-26-1 0 0,58 29-44 0 0,0 1 0 0 0,1-2-1 0 0,1 0 1 0 0,0-1-1 0 0,0-1 1 0 0,-20-30 0 0 0,34 44-49 0 0,-1 0 1 0 0,1 1 0 0 0,0-1-1 0 0,0 0 1 0 0,0 0 0 0 0,0 0-1 0 0,0 0 1 0 0,1 0-1 0 0,-1 0 1 0 0,1 0 0 0 0,-1 0-1 0 0,1 0 1 0 0,0 0 0 0 0,-1 0-1 0 0,1-1 1 0 0,0 1-1 0 0,1 0 1 0 0,-1 0 0 0 0,0 0-1 0 0,0 0 1 0 0,1 0 0 0 0,0 0-1 0 0,-1 0 1 0 0,1 0 0 0 0,0 0-1 0 0,0 0 1 0 0,0 0-1 0 0,0 0 1 0 0,0 1 0 0 0,2-4-1 0 0,4-3-1065 0 0,0 1-1 0 0,1 0 0 0 0,0 0 0 0 0,0 1 0 0 0,9-6 0 0 0,2-2-4985 0 0,-12 6-2515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0 0 0,'0'0'13882'0'0,"7"-6"-6327"0"0,21-23-7145 0 0,-17 11-260 0 0,1 0 0 0 0,25-31 0 0 0,4-4-2 0 0,-28 36-108 0 0,0 0 1 0 0,0 1 0 0 0,2 0-1 0 0,0 1 1 0 0,28-20 0 0 0,-42 34-50 0 0,0 1 1 0 0,0-1 0 0 0,0 1-1 0 0,0 0 1 0 0,0 0 0 0 0,0 0-1 0 0,0-1 1 0 0,0 1-1 0 0,1 0 1 0 0,-1 0 0 0 0,0 1-1 0 0,0-1 1 0 0,0 0 0 0 0,0 0-1 0 0,0 0 1 0 0,0 1-1 0 0,0-1 1 0 0,1 1 0 0 0,-1-1-1 0 0,0 1 1 0 0,0-1 0 0 0,-1 1-1 0 0,1-1 1 0 0,0 1-1 0 0,0 0 1 0 0,0-1 0 0 0,0 1-1 0 0,0 0 1 0 0,-1 0 0 0 0,1 0-1 0 0,0 0 1 0 0,-1 0-1 0 0,1 0 1 0 0,-1 0 0 0 0,1 0-1 0 0,-1 0 1 0 0,1 0 0 0 0,-1 0-1 0 0,1 2 1 0 0,19 51 68 0 0,-19-49-40 0 0,10 40 77 0 0,-10-34-68 0 0,2-1 0 0 0,-1 0 0 0 0,1 0 0 0 0,7 15 0 0 0,-3-10-490 0 0,13 19 602 0 0,4-22-9209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0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23 480 0 0,'0'0'18223'0'0,"5"-3"-17754"0"0,5-1-233 0 0,0 0 0 0 0,0 1-1 0 0,1 1 1 0 0,-1-1 0 0 0,0 2-1 0 0,1-1 1 0 0,0 2 0 0 0,13 0 0 0 0,-2 0-264 0 0,-1 1 1 0 0,1 1 0 0 0,27 7 0 0 0,-20 4-1200 0 0,-19-8-1854 0 0,-1 0-4339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11418 0 0,'0'0'10547'0'0,"20"3"-10495"0"0,153 14-355 0 0,-107-18-1338 0 0,-22-1-5000 0 0,-26 2-3766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1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348 100 1512 0 0,'0'0'11497'0'0,"7"2"-11204"0"0,-4-1-233 0 0,-1 0 0 0 0,1 0 0 0 0,0 0 0 0 0,-1 0 0 0 0,1 1 0 0 0,-1-1 0 0 0,1 1 0 0 0,-1 0 0 0 0,0-1 0 0 0,0 1 0 0 0,0 0 0 0 0,0 0 0 0 0,0 1 0 0 0,3 3 0 0 0,-3-2 85 0 0,0 0 0 0 0,-1 1 0 0 0,1-1 1 0 0,-1 0-1 0 0,0 1 0 0 0,0 0 0 0 0,0-1 1 0 0,0 1-1 0 0,-1 0 0 0 0,0 7 0 0 0,1-3 25 0 0,-1 0-1 0 0,0 1 0 0 0,-1-1 1 0 0,1 1-1 0 0,-2-1 0 0 0,1 0 0 0 0,-2 0 1 0 0,1 0-1 0 0,-1 0 0 0 0,0 0 0 0 0,-1 0 1 0 0,0-1-1 0 0,0 0 0 0 0,-10 14 1 0 0,13-21-150 0 0,-1 3 13 0 0,-1 0-1 0 0,0 0 1 0 0,0 0 0 0 0,0 0-1 0 0,0 0 1 0 0,0-1-1 0 0,-1 0 1 0 0,1 1-1 0 0,-1-1 1 0 0,0-1 0 0 0,0 1-1 0 0,0-1 1 0 0,-1 1-1 0 0,1-1 1 0 0,0 0-1 0 0,-1-1 1 0 0,0 1 0 0 0,1-1-1 0 0,-6 1 1 0 0,2 0-95 0 0,-1-1 0 0 0,1 0 0 0 0,-1-1 0 0 0,1 0 0 0 0,-1 0 0 0 0,1-1 0 0 0,-1 0 0 0 0,1-1 0 0 0,0 0 0 0 0,-1 0 0 0 0,1 0-1 0 0,0-1 1 0 0,0-1 0 0 0,1 1 0 0 0,-1-1 0 0 0,1 0 0 0 0,-12-9 0 0 0,6 3-79 0 0,0-1-1 0 0,1-1 0 0 0,0 0 0 0 0,0-1 0 0 0,2 0 0 0 0,-1 0 0 0 0,-15-28 1 0 0,11 1 506 0 0,15 38-341 0 0,-1 0 1 0 0,1 0-1 0 0,0 0 0 0 0,0 1 0 0 0,0-1 0 0 0,0 0 0 0 0,0 0 1 0 0,0 0-1 0 0,0 0 0 0 0,1 0 0 0 0,-1 1 0 0 0,1-1 1 0 0,-1 0-1 0 0,1 0 0 0 0,0 1 0 0 0,0-1 0 0 0,0 0 1 0 0,-1 1-1 0 0,2-1 0 0 0,0-1 0 0 0,14-15 168 0 0,-13 14-154 0 0,0 1 0 0 0,0 0-1 0 0,0-1 1 0 0,0 1-1 0 0,0 0 1 0 0,0 1 0 0 0,1-1-1 0 0,5-3 1 0 0,41-13 523 0 0,0 2 0 0 0,1 2 1 0 0,1 2-1 0 0,0 2 0 0 0,1 3 0 0 0,83-2 1 0 0,-69 5-430 0 0,-11 1-225 0 0,88 3 0 0 0,-123 4-312 0 0,-1 1-1 0 0,0 1 1 0 0,24 9 0 0 0,4 1-8823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2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3865 0 0,'0'0'14972'0'0,"-19"8"-14768"0"0,-59 30-6 0 0,72-35-144 0 0,1 0 0 0 0,-1 0 0 0 0,1 1 0 0 0,0 0 0 0 0,0 0 0 0 0,0 1 0 0 0,1-1 0 0 0,-1 1 0 0 0,1 0 0 0 0,0 0 0 0 0,1 0 0 0 0,-7 12 1 0 0,2-3 133 0 0,-5 8 94 0 0,2-1 1 0 0,0 2 0 0 0,2 0 0 0 0,-8 27-1 0 0,9-26-122 0 0,3-10-66 0 0,0 0 0 0 0,1 0 0 0 0,1 0-1 0 0,0 1 1 0 0,-1 23 0 0 0,4-7 21 0 0,-1-21-90 0 0,0 0 0 0 0,1 0 0 0 0,0-1 0 0 0,1 1 0 0 0,0 0 0 0 0,1 0 1 0 0,0 0-1 0 0,0-1 0 0 0,1 1 0 0 0,0-1 0 0 0,5 10 0 0 0,4 2-11 0 0,-6-10-43 0 0,1 1 0 0 0,0-1 0 0 0,1 0 0 0 0,11 12 0 0 0,-14-18-164 0 0,-1-1 0 0 0,1 1 0 0 0,0-1-1 0 0,0 0 1 0 0,1-1 0 0 0,-1 1 0 0 0,10 3-1 0 0,6 0-3316 0 0,0-5-3708 0 0,-10-2-3059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74 1960 0 0,'0'0'18972'0'0,"-8"-8"-18862"0"0,-25-25-66 0 0,32 32-44 0 0,-1 0-1 0 0,1 0 1 0 0,-1 0 0 0 0,1 0 0 0 0,-1 0 0 0 0,0 0 0 0 0,1 0-1 0 0,-1 0 1 0 0,0 1 0 0 0,0-1 0 0 0,0 1 0 0 0,1-1 0 0 0,-1 1-1 0 0,0 0 1 0 0,0 0 0 0 0,0 0 0 0 0,0 0 0 0 0,0 0 0 0 0,1 0-1 0 0,-1 0 1 0 0,0 1 0 0 0,0-1 0 0 0,0 1 0 0 0,0-1-1 0 0,-2 2 1 0 0,-2 1 1 0 0,0 1 1 0 0,0 0-1 0 0,0 0 0 0 0,1 0 0 0 0,-7 7 1 0 0,-5 3 10 0 0,7-5-4 0 0,0 1 0 0 0,1 0 1 0 0,0 0-1 0 0,0 1 1 0 0,1 0-1 0 0,1 1 1 0 0,0 0-1 0 0,0 0 1 0 0,-4 14-1 0 0,-7 9 4 0 0,14-23-2 0 0,2-1 0 0 0,0 1 1 0 0,0-1-1 0 0,1 1 1 0 0,0 0-1 0 0,1 0 0 0 0,1 0 1 0 0,-1-1-1 0 0,5 16 1 0 0,-4-21 2 0 0,1 0 0 0 0,0 0 0 0 0,0-1 0 0 0,1 1 1 0 0,-1 0-1 0 0,1-1 0 0 0,1 0 0 0 0,-1 0 0 0 0,1 0 0 0 0,0 0 1 0 0,0 0-1 0 0,6 5 0 0 0,-2-3 35 0 0,0 0 0 0 0,0 0 0 0 0,1-1 0 0 0,0 0 0 0 0,0-1-1 0 0,12 6 1 0 0,-12-8-1 0 0,1 0 0 0 0,-1-1 0 0 0,1 0 0 0 0,-1 0 0 0 0,1-1 0 0 0,0 0 0 0 0,0-1 0 0 0,-1 0 0 0 0,1 0 0 0 0,0-1-1 0 0,0-1 1 0 0,-1 1 0 0 0,1-2 0 0 0,-1 1 0 0 0,0-1 0 0 0,1-1 0 0 0,-1 1 0 0 0,-1-2 0 0 0,1 1 0 0 0,-1-1 0 0 0,1 0 0 0 0,11-11-1 0 0,3-3 19 0 0,0-2 0 0 0,-2 0-1 0 0,0-1 1 0 0,-2-1-1 0 0,0-1 1 0 0,16-27-1 0 0,-31 46-81 0 0,-1-2-1 0 0,1 1 0 0 0,-1 0 1 0 0,0-1-1 0 0,0 1 1 0 0,-1-1-1 0 0,0 0 0 0 0,0 0 1 0 0,-1 0-1 0 0,0 0 1 0 0,0 0-1 0 0,0 0 0 0 0,-1 0 1 0 0,0 0-1 0 0,-1 0 0 0 0,1 0 1 0 0,-1 0-1 0 0,-1 0 1 0 0,1 0-1 0 0,-1 0 0 0 0,0 0 1 0 0,-1 0-1 0 0,-5-10 1 0 0,7 15-3 0 0,-6-8-222 0 0,-1-1-1 0 0,1 1 0 0 0,-18-16 1 0 0,21 23 122 0 0,-1 0 0 0 0,1-1 1 0 0,-1 2-1 0 0,0-1 0 0 0,0 0 0 0 0,0 1 0 0 0,0 0 1 0 0,-1 0-1 0 0,1 1 0 0 0,-1-1 0 0 0,-8 0 0 0 0,7 1-266 0 0,-1 1-1 0 0,0-1 1 0 0,0 1-1 0 0,1 1 1 0 0,-1-1 0 0 0,0 1-1 0 0,1 1 1 0 0,-1-1-1 0 0,0 1 1 0 0,1 1-1 0 0,0-1 1 0 0,-12 7-1 0 0,7-2-2634 0 0,0 0 0 0 0,0 1 0 0 0,-12 10-1 0 0,14-12-357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3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7954 0 0,'0'0'12462'0'0,"18"13"-12047"0"0,57 44-32 0 0,-70-53-320 0 0,0 1 0 0 0,0-1 0 0 0,-1 1 1 0 0,0 0-1 0 0,0 0 0 0 0,0 1 0 0 0,0-1 0 0 0,-1 1 1 0 0,0 0-1 0 0,0 0 0 0 0,-1 0 0 0 0,1 0 0 0 0,-1 1 1 0 0,-1-1-1 0 0,1 1 0 0 0,-1-1 0 0 0,1 12 0 0 0,5 24 152 0 0,0-10-158 0 0,-2 1 1 0 0,-1 0-1 0 0,-1 0 0 0 0,-2 0 0 0 0,-2 0 0 0 0,0 0 1 0 0,-3 0-1 0 0,0 0 0 0 0,-15 49 0 0 0,12-58-192 0 0,-2-1-1 0 0,-1 0 0 0 0,0-1 1 0 0,-2 0-1 0 0,0-1 1 0 0,-2 0-1 0 0,0-1 0 0 0,-1 0 1 0 0,-35 33-1 0 0,4-13-3232 0 0,10-19-5883 0 0,19-13 88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2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322 221 1576 0 0,'0'0'14517'0'0,"3"-3"-13720"0"0,-3 3-1027 0 0,14-17 2276 0 0,-14 17-1937 0 0,1-1 0 0 0,-1 1-1 0 0,1-1 1 0 0,-1 1 0 0 0,0-1-1 0 0,1 1 1 0 0,-1-1 0 0 0,0 0-1 0 0,0 1 1 0 0,1-1 0 0 0,-1 1-1 0 0,0-1 1 0 0,0 0 0 0 0,0 1-1 0 0,0-1 1 0 0,0 0 0 0 0,0 1-1 0 0,0-1 1 0 0,0 0 0 0 0,0 1-1 0 0,0-1 1 0 0,0 1 0 0 0,0-1-1 0 0,0 0 1 0 0,-1 1 0 0 0,1-1-1 0 0,0 0 1 0 0,0 1 0 0 0,-1-1-1 0 0,1 1 1 0 0,0-1 0 0 0,-1 1-1 0 0,1-1 1 0 0,-1 1 0 0 0,0-2-1 0 0,-15-25 862 0 0,8 23-943 0 0,1-1-1 0 0,0 1 1 0 0,-1 1 0 0 0,0-1 0 0 0,0 1 0 0 0,0 1 0 0 0,-1-1 0 0 0,-15-1 0 0 0,19 3-38 0 0,-1 1 0 0 0,1 0 0 0 0,0 0 0 0 0,0 0 0 0 0,0 1 1 0 0,-1 0-1 0 0,1 0 0 0 0,0 0 0 0 0,0 1 0 0 0,0-1 0 0 0,1 1 0 0 0,-1 0 0 0 0,0 1 1 0 0,1-1-1 0 0,-1 1 0 0 0,-6 5 0 0 0,-5 4-18 0 0,2 1 0 0 0,-1 0 1 0 0,1 1-1 0 0,1 0 0 0 0,1 1 0 0 0,0 1 0 0 0,-18 31 0 0 0,26-37 5 0 0,1 0 0 0 0,0 1 0 0 0,1-1 0 0 0,0 1 0 0 0,0-1 0 0 0,1 1 0 0 0,1 0 0 0 0,-1-1-1 0 0,2 1 1 0 0,0 0 0 0 0,0-1 0 0 0,1 1 0 0 0,4 14 0 0 0,-3-16 14 0 0,0-1 0 0 0,0 0 0 0 0,1 0 1 0 0,0 0-1 0 0,0 0 0 0 0,1-1 0 0 0,0 1 0 0 0,1-1 0 0 0,-1 0 1 0 0,1-1-1 0 0,1 1 0 0 0,-1-1 0 0 0,1-1 0 0 0,0 1 1 0 0,11 5-1 0 0,-2-3 14 0 0,0-1 0 0 0,1 0 0 0 0,0-2 0 0 0,0 0 0 0 0,1-1 0 0 0,33 4 0 0 0,-36-7 10 0 0,0 0 0 0 0,0-1 0 0 0,0 0 0 0 0,-1-1 1 0 0,1-1-1 0 0,0 0 0 0 0,0-1 0 0 0,-1-1 1 0 0,0 0-1 0 0,0-1 0 0 0,0-1 0 0 0,0 0 0 0 0,-1-1 1 0 0,14-9-1 0 0,-5 1 16 0 0,0-1 0 0 0,-1-2-1 0 0,-1 0 1 0 0,-1-1 0 0 0,0 0 0 0 0,-2-2 0 0 0,16-23 0 0 0,-26 33-27 0 0,0 0 0 0 0,0-1-1 0 0,-2 0 1 0 0,1 0 0 0 0,-2 0 0 0 0,1-1 0 0 0,-2 0 0 0 0,0 0 0 0 0,0 0 0 0 0,1-25 0 0 0,-4 30-37 0 0,0 0 0 0 0,0-1 0 0 0,0 1 0 0 0,-1 1 0 0 0,-1-1 0 0 0,1 0 0 0 0,-1 0 0 0 0,-1 0-1 0 0,1 1 1 0 0,-1-1 0 0 0,-1 1 0 0 0,1 0 0 0 0,-1 0 0 0 0,0 0 0 0 0,-1 0 0 0 0,0 1 0 0 0,0 0 0 0 0,-11-11 0 0 0,2 6-127 0 0,0 0 1 0 0,-1 1-1 0 0,0 0 1 0 0,-27-12-1 0 0,36 19-89 0 0,0 1-1 0 0,1-1 1 0 0,-1 1-1 0 0,0 1 1 0 0,-1-1 0 0 0,1 1-1 0 0,0 0 1 0 0,0 1-1 0 0,-1-1 1 0 0,1 1 0 0 0,0 0-1 0 0,0 1 1 0 0,-1-1-1 0 0,1 1 1 0 0,0 1 0 0 0,-11 3-1 0 0,6 3-2160 0 0,6 0-2606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1728 0 0,'0'0'16148'0'0,"-1"-4"-15813"0"0,0 2-246 0 0,1 1-56 0 0,-1 0 0 0 0,1 0 0 0 0,-1-1-1 0 0,1 1 1 0 0,0 0 0 0 0,0 0 0 0 0,-1-1 0 0 0,1 1-1 0 0,0 0 1 0 0,0 0 0 0 0,0-1 0 0 0,0 1 0 0 0,0 0-1 0 0,1 0 1 0 0,-1-1 0 0 0,0 1 0 0 0,1-2 0 0 0,1 0 28 0 0,0 1 0 0 0,0 0 0 0 0,0 0 0 0 0,0 0 0 0 0,0 0 0 0 0,0 0 0 0 0,1 0 0 0 0,-1 0 0 0 0,1 1 0 0 0,-1-1 0 0 0,1 1 0 0 0,-1 0 0 0 0,1 0 0 0 0,0 0 0 0 0,0 0 0 0 0,-1 1 1 0 0,1-1-1 0 0,0 1 0 0 0,0 0 0 0 0,0-1 0 0 0,0 2 0 0 0,0-1 0 0 0,-1 0 0 0 0,1 0 0 0 0,0 1 0 0 0,0 0 0 0 0,0 0 0 0 0,-1 0 0 0 0,1 0 0 0 0,0 0 0 0 0,-1 0 0 0 0,1 1 0 0 0,-1-1 0 0 0,0 1 0 0 0,1 0 0 0 0,-1 0 0 0 0,0 0 0 0 0,0 0 1 0 0,3 4-1 0 0,-2-3-13 0 0,-1 1 0 0 0,0 0 0 0 0,0 0 0 0 0,0 0 1 0 0,-1 0-1 0 0,1 0 0 0 0,-1 0 0 0 0,0 0 1 0 0,0 1-1 0 0,0-1 0 0 0,-1 0 0 0 0,1 1 1 0 0,-1-1-1 0 0,0 1 0 0 0,0-1 0 0 0,0 1 1 0 0,-1-1-1 0 0,0 0 0 0 0,1 1 0 0 0,-2-1 0 0 0,1 0 1 0 0,0 0-1 0 0,-3 5 0 0 0,-21 77 347 0 0,23-77-392 0 0,0 1 0 0 0,0-1 1 0 0,1 0-1 0 0,0 1 0 0 0,0-1 0 0 0,2 16 1 0 0,-1-11-143 0 0,0-13 50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7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49 0 0 0,'0'0'18323'0'0,"3"-8"-17319"0"0,10-33 1851 0 0,-11 55-2804 0 0,-1 0 0 0 0,0 0 0 0 0,-1-1 0 0 0,-1 1 1 0 0,0 0-1 0 0,-5 25 0 0 0,-2 13 49 0 0,4-17 34 0 0,-13 48 1 0 0,-2 6 98 0 0,13-52-125 0 0,2-6-24 0 0,-1-1 0 0 0,-9 29 0 0 0,13-57-73 0 0,0-1 0 0 0,1 1 0 0 0,-1-1-1 0 0,0 1 1 0 0,1-1 0 0 0,0 1-1 0 0,-1-1 1 0 0,1 1 0 0 0,0-1 0 0 0,0 1-1 0 0,0-1 1 0 0,0 1 0 0 0,0 0-1 0 0,0-1 1 0 0,0 1 0 0 0,1-1 0 0 0,-1 1-1 0 0,1-1 1 0 0,-1 1 0 0 0,1 1-1 0 0,0-3 17 0 0,0 1-1 0 0,0-1 1 0 0,0 1-1 0 0,-1-1 1 0 0,1 0-1 0 0,0 1 1 0 0,0-1-1 0 0,0 0 1 0 0,0 0-1 0 0,0 1 1 0 0,0-1-1 0 0,0 0 1 0 0,0 0-1 0 0,-1 0 1 0 0,1 0-1 0 0,0 0 1 0 0,0 0-1 0 0,0-1 1 0 0,0 1-1 0 0,0 0 1 0 0,0 0-1 0 0,0-1 1 0 0,1 0-1 0 0,5-2 32 0 0,0 0-1 0 0,-1 0 0 0 0,1-1 0 0 0,-1 0 1 0 0,0-1-1 0 0,10-7 0 0 0,-5 2-111 0 0,1 0 1 0 0,0 0-1 0 0,18-9 1 0 0,-24 15 11 0 0,0 0 1 0 0,0 1 0 0 0,1 0-1 0 0,0 0 1 0 0,-1 1-1 0 0,1 0 1 0 0,0 0 0 0 0,14-2-1 0 0,-20 4-67 0 0,-1 28-213 0 0,-1-5 342 0 0,-2 1-1 0 0,0-1 1 0 0,-2 0-1 0 0,-12 39 1 0 0,14-50-146 0 0,1 0 1 0 0,1 0-1 0 0,0 0 1 0 0,1 20-1 0 0,0-19-864 0 0,3-4-5146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4449 0 0,'0'0'11077'0'0,"-2"14"-10668"0"0,0-3-346 0 0,-4 24 988 0 0,-16 51 1 0 0,16-66-537 0 0,2 1 0 0 0,0 0 0 0 0,1 0 0 0 0,1 0-1 0 0,1 1 1 0 0,1 23 0 0 0,0-33-287 0 0,0-11-207 0 0,0 0 0 0 0,0 0 0 0 0,0 0 0 0 0,0 0 0 0 0,1 0 1 0 0,-1 0-1 0 0,0 0 0 0 0,0 0 0 0 0,1 0 0 0 0,-1-1 0 0 0,0 1 0 0 0,1 0 1 0 0,-1 0-1 0 0,1 0 0 0 0,-1 0 0 0 0,1-1 0 0 0,0 1 0 0 0,-1 0 1 0 0,1 0-1 0 0,0-1 0 0 0,-1 1 0 0 0,1-1 0 0 0,0 1 0 0 0,0 0 0 0 0,0-1 1 0 0,-1 0-1 0 0,1 1 0 0 0,0-1 0 0 0,0 1 0 0 0,0-1 0 0 0,0 0 0 0 0,0 0 1 0 0,0 1-1 0 0,0-1 0 0 0,0 0 0 0 0,0 0 0 0 0,0 0 0 0 0,0 0 1 0 0,0 0-1 0 0,-1 0 0 0 0,1-1 0 0 0,0 1 0 0 0,0 0 0 0 0,0 0 0 0 0,0-1 1 0 0,0 1-1 0 0,0 0 0 0 0,0-1 0 0 0,0 1 0 0 0,-1-1 0 0 0,2 0 0 0 0,3-1-14 0 0,0 0-1 0 0,-1 0 1 0 0,1-1-1 0 0,-1 1 1 0 0,0-1-1 0 0,0 0 0 0 0,0 0 1 0 0,7-7-1 0 0,10-14-799 0 0,0-2-3266 0 0,-9 3-5683 0 0,-8 16 1246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8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 2897 0 0,'0'0'17606'0'0,"6"-13"-14523"0"0,-3 13-3083 0 0,-2-1-12 0 0,-1 1-1 0 0,0 0 1 0 0,0 0-1 0 0,1 0 1 0 0,-1 0-1 0 0,0 0 1 0 0,0 0-1 0 0,1 0 1 0 0,-1 0-1 0 0,0 0 1 0 0,1 1-1 0 0,-1-1 1 0 0,0 0-1 0 0,0 0 1 0 0,0 0-1 0 0,1 0 1 0 0,-1 0-1 0 0,0 0 1 0 0,0 0-1 0 0,1 1 1 0 0,-1-1-1 0 0,0 0 1 0 0,0 0-1 0 0,0 0 1 0 0,1 0-1 0 0,-1 1 1 0 0,0-1-1 0 0,0 0 0 0 0,0 0 1 0 0,0 0-1 0 0,0 1 1 0 0,1-1-1 0 0,-1 0 1 0 0,0 0-1 0 0,0 1 1 0 0,0-1-1 0 0,0 0 1 0 0,0 0-1 0 0,0 1 1 0 0,0-1-1 0 0,0 0 1 0 0,0 0-1 0 0,0 1 1 0 0,0-1-1 0 0,0 0 1 0 0,0 1-1 0 0,0-1 1 0 0,0 0-1 0 0,0 0 1 0 0,0 1-1 0 0,-1-1 1 0 0,1 0-1 0 0,0 0 1 0 0,0 0-1 0 0,0 1 1 0 0,0-1-1 0 0,0 0 1 0 0,-1 0-1 0 0,1 0 1 0 0,0 1-1 0 0,0-1 1 0 0,0 0-1 0 0,0 0 1 0 0,-1 0-1 0 0,1 0 0 0 0,0 1 1 0 0,0-1-1 0 0,-1 0 1 0 0,1 0-1 0 0,-17 16 108 0 0,3-15-682 0 0,6-4-5181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0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4873 0 0,'0'0'17382'0'0,"1"-6"-17323"0"0,4-14-65 0 0,-1 22-13 0 0,1 15 19 0 0,1 25 31 0 0,-2 0 1 0 0,-1 0-1 0 0,-4 44 1 0 0,0-30-1 0 0,1-55-16 0 0,0-1-1 0 0,0 1 1 0 0,-1 0 0 0 0,1 0-1 0 0,0-1 1 0 0,0 1-1 0 0,0 0 1 0 0,0 0 0 0 0,0-1-1 0 0,0 1 1 0 0,0 0-1 0 0,1 0 1 0 0,-1-1 0 0 0,0 1-1 0 0,0 0 1 0 0,1 0-1 0 0,-1-1 1 0 0,0 1 0 0 0,1 0-1 0 0,-1-1 1 0 0,0 1-1 0 0,1-1 1 0 0,-1 1 0 0 0,1 0-1 0 0,-1-1 1 0 0,1 1-1 0 0,-1-1 1 0 0,1 1 0 0 0,0-1-1 0 0,-1 1 1 0 0,1-1-1 0 0,0 0 1 0 0,-1 1 0 0 0,1-1-1 0 0,0 0 1 0 0,0 0-1 0 0,-1 1 1 0 0,1-1 0 0 0,0 0-1 0 0,-1 0 1 0 0,1 0-1 0 0,0 0 1 0 0,0 0 0 0 0,0 0-1 0 0,-1 0 1 0 0,1 0-1 0 0,0 0 1 0 0,0 0 0 0 0,-1 0-1 0 0,1-1 1 0 0,0 1-1 0 0,-1 0 1 0 0,1 0 0 0 0,0-1-1 0 0,-1 1 1 0 0,1-1-1 0 0,0 1 1 0 0,-1-1 0 0 0,1 1-1 0 0,0 0 1 0 0,-1-1-1 0 0,1 0 1 0 0,-1 1 0 0 0,1-1-1 0 0,42-36 855 0 0,-41 34-946 0 0,41-48 177 0 0,8-8-115 0 0,-51 59-1 0 0,0 0 0 0 0,0 0 0 0 0,0-1 0 0 0,1 1 0 0 0,-1 0 0 0 0,0 0 0 0 0,0-1 0 0 0,0 1-1 0 0,0 0 1 0 0,1 0 0 0 0,-1-1 0 0 0,0 1 0 0 0,0 0 0 0 0,0 0 0 0 0,1 0 0 0 0,-1 0 0 0 0,0-1 0 0 0,0 1 0 0 0,0 0 0 0 0,1 0 0 0 0,-1 0 0 0 0,0 0 0 0 0,0 0 0 0 0,1 0 0 0 0,-1 0 0 0 0,0 0 0 0 0,1 0 0 0 0,-1-1 0 0 0,0 1 0 0 0,0 0 0 0 0,1 0 0 0 0,-1 0-1 0 0,0 1 1 0 0,0-1 0 0 0,1 0 0 0 0,-1 0 0 0 0,0 0 0 0 0,1 0 0 0 0,-1 0 0 0 0,0 0 0 0 0,0 0 0 0 0,1 0 0 0 0,-1 0 0 0 0,0 1 0 0 0,0-1 0 0 0,0 0 0 0 0,1 0 0 0 0,-1 0 0 0 0,0 1 0 0 0,0-1 0 0 0,0 0 0 0 0,1 0 0 0 0,-1 0 0 0 0,0 1 0 0 0,0-1-1 0 0,0 0 1 0 0,0 0 0 0 0,0 1 0 0 0,0-1 0 0 0,0 0 0 0 0,1 1 0 0 0,-4 27-141 0 0,-15 41 367 0 0,18-66-263 0 0,-6 16 72 0 0,1 0 1 0 0,1 0-1 0 0,1 0 0 0 0,1 0 1 0 0,0 21-1 0 0,2-40-5 0 0,1 1 0 0 0,-1 0 0 0 0,1-1 0 0 0,-1 1 0 0 0,1 0 0 0 0,0-1 0 0 0,-1 1 0 0 0,1-1 0 0 0,0 1 0 0 0,-1-1 0 0 0,1 1 0 0 0,0-1 0 0 0,-1 0 0 0 0,1 1 0 0 0,0-1 0 0 0,0 0 0 0 0,0 1 0 0 0,-1-1 0 0 0,1 0 0 0 0,0 0 0 0 0,0 0 0 0 0,0 0 0 0 0,0 0 0 0 0,-1 0 0 0 0,1 0 0 0 0,1 0 0 0 0,30 1 436 0 0,-26-2-308 0 0,-1 1-93 0 0,-1 0 1 0 0,1-1 0 0 0,0 0 0 0 0,-1 0 0 0 0,1 0 0 0 0,0-1 0 0 0,-1 0 0 0 0,0 0-1 0 0,1 0 1 0 0,-1 0 0 0 0,0-1 0 0 0,6-4 0 0 0,45-43 304 0 0,-26 21-230 0 0,-16 16-87 0 0,-1 0-1 0 0,-1 0 0 0 0,13-21 0 0 0,9-11-74 0 0,-6 5-286 0 0,-23 31-3814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0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5129 0 0,'0'0'13624'0'0,"-4"11"-13233"0"0,-4 9 23 0 0,-1-1-1 0 0,-16 27 0 0 0,0 16 905 0 0,22-57-1195 0 0,1 0 0 0 0,-1 0 0 0 0,1 1 0 0 0,1-1 0 0 0,-1 1 0 0 0,1-1 0 0 0,0 1-1 0 0,0-1 1 0 0,0 1 0 0 0,1 9 0 0 0,38-15 427 0 0,-29-3-794 0 0,-1 0 0 0 0,0-1 0 0 0,0 0 0 0 0,-1 0 0 0 0,1-1 0 0 0,11-9-1 0 0,6-8-10198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2769 0 0,'0'0'18954'0'0,"46"-18"-17716"0"0,-46 18-1247 0 0,0 1 0 0 0,0-1 1 0 0,-1 0-1 0 0,1 0 0 0 0,0 0 1 0 0,0 0-1 0 0,0 0 0 0 0,0 0 0 0 0,0 0 1 0 0,0 0-1 0 0,-1 0 0 0 0,1 0 0 0 0,0 0 1 0 0,0 0-1 0 0,0 0 0 0 0,0 0 0 0 0,0 0 1 0 0,0 0-1 0 0,-1 0 0 0 0,1 0 1 0 0,0 0-1 0 0,0 0 0 0 0,0 0 0 0 0,0 0 1 0 0,0 0-1 0 0,0-1 0 0 0,0 1 0 0 0,-1 0 1 0 0,1 0-1 0 0,0 0 0 0 0,0 0 1 0 0,0 0-1 0 0,0 0 0 0 0,0 0 0 0 0,0 0 1 0 0,0 0-1 0 0,0-1 0 0 0,0 1 0 0 0,0 0 1 0 0,-1 0-1 0 0,1 0 0 0 0,0 0 1 0 0,0 0-1 0 0,0 0 0 0 0,0-1 0 0 0,0 1 1 0 0,0 0-1 0 0,0 0 0 0 0,0 0 0 0 0,0 0 1 0 0,0 0-1 0 0,0 0 0 0 0,0-1 0 0 0,0 1 1 0 0,0 0-1 0 0,0 0 0 0 0,0 0 1 0 0,0 0-1 0 0,1 0 0 0 0,-1 0 0 0 0,0 0 1 0 0,0-1-1 0 0,0 1 0 0 0,0 0 0 0 0,0 0 1 0 0,0 0-1 0 0,0 0 0 0 0,0 0 1 0 0,1 0-1 0 0,-18 2-4289 0 0,8 0-230 0 0,-3-2-6756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01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59 888 0 0,'0'0'18656'0'0,"1"-10"-17761"0"0,2-1-620 0 0,3-27 1524 0 0,-22 64-1862 0 0,9-3 84 0 0,1 1 1 0 0,1 0-1 0 0,-3 31 0 0 0,5-38 32 0 0,2-11-7 0 0,-1 1 1 0 0,1 0 0 0 0,1-1-1 0 0,-1 1 1 0 0,1 0-1 0 0,0-1 1 0 0,0 1-1 0 0,1 0 1 0 0,0-1-1 0 0,0 1 1 0 0,1 0-1 0 0,2 6 1 0 0,-3-12-19 0 0,0 0 0 0 0,1 0-1 0 0,-1-1 1 0 0,0 1 0 0 0,0 0 0 0 0,0-1 0 0 0,0 1-1 0 0,1-1 1 0 0,-1 1 0 0 0,0-1 0 0 0,1 0 0 0 0,-1 0-1 0 0,0 1 1 0 0,1-1 0 0 0,-1 0 0 0 0,0 0 0 0 0,1 0 0 0 0,-1 0-1 0 0,0-1 1 0 0,0 1 0 0 0,1 0 0 0 0,-1-1 0 0 0,0 1-1 0 0,1 0 1 0 0,-1-1 0 0 0,0 0 0 0 0,0 1 0 0 0,0-1-1 0 0,0 0 1 0 0,2-1 0 0 0,33-26 505 0 0,-24 15-477 0 0,-1-1-1 0 0,0-1 1 0 0,-2 0 0 0 0,11-20 0 0 0,-3 10-179 0 0,-15 30-363 0 0,-7 15 216 0 0,-3 14 256 0 0,2 0 1 0 0,2 1-1 0 0,0-1 1 0 0,3 1-1 0 0,4 57 1 0 0,-2-15 7 0 0,-1-52 3 0 0,0 1 1 0 0,2-1-1 0 0,1 0 0 0 0,1 0 1 0 0,11 38-1 0 0,27 84-8 0 0,-34-120 6 0 0,-1 0 0 0 0,-1 1 0 0 0,-1 0 0 0 0,-2 1 0 0 0,0-1 0 0 0,-2 0 0 0 0,-2 1 0 0 0,-3 29 0 0 0,3-53 8 0 0,-1 0 0 0 0,1 1 1 0 0,-1-1-1 0 0,0-1 0 0 0,-1 1 0 0 0,1 0 0 0 0,-1-1 1 0 0,0 1-1 0 0,0-1 0 0 0,-1 0 0 0 0,1 0 0 0 0,-1 0 0 0 0,0 0 1 0 0,0 0-1 0 0,0-1 0 0 0,0 0 0 0 0,-1 0 0 0 0,1 0 1 0 0,-1-1-1 0 0,0 1 0 0 0,0-1 0 0 0,0 0 0 0 0,0 0 0 0 0,0-1 1 0 0,-6 1-1 0 0,2 1 7 0 0,0-1 1 0 0,0 0-1 0 0,0-1 0 0 0,0 0 1 0 0,-1 0-1 0 0,1-1 1 0 0,-1-1-1 0 0,1 1 0 0 0,0-1 1 0 0,0-1-1 0 0,-1 0 1 0 0,1 0-1 0 0,0-1 0 0 0,-10-4 1 0 0,4-1-9 0 0,0-1 1 0 0,0-1 0 0 0,1 0-1 0 0,0 0 1 0 0,1-2 0 0 0,0 1-1 0 0,1-2 1 0 0,0 0 0 0 0,1 0-1 0 0,1-1 1 0 0,0-1 0 0 0,0 1-1 0 0,2-1 1 0 0,-9-21 0 0 0,11 24-33 0 0,2-1 0 0 0,-1 1 1 0 0,2-1-1 0 0,0 0 0 0 0,-2-13 1 0 0,5 22 11 0 0,-1 0 0 0 0,1 0 0 0 0,0 0 0 0 0,1 0 0 0 0,-1 0 0 0 0,1 0 0 0 0,-1 0 0 0 0,1 0 0 0 0,1 1 0 0 0,-1-1 0 0 0,0 0 0 0 0,1 0 0 0 0,0 1 1 0 0,0-1-1 0 0,0 1 0 0 0,0-1 0 0 0,0 1 0 0 0,1 0 0 0 0,-1 0 0 0 0,5-3 0 0 0,8-8-237 0 0,31-22-1031 0 0,-8 20-2551 0 0,-8 9-4993 0 0,-18 4-515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02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26 169 0 0 0,'0'0'12060'0'0,"-4"4"-10808"0"0,2-3-691 0 0,-12 10-618 0 0,8 0 5314 0 0,7-11-5138 0 0,-1 0 0 0 0,1 1 0 0 0,-1-1-1 0 0,1 0 1 0 0,0 0 0 0 0,-1 0 0 0 0,1 0 0 0 0,-1 0-1 0 0,1 1 1 0 0,0-1 0 0 0,-1 0 0 0 0,1 0-1 0 0,-1 0 1 0 0,1-1 0 0 0,0 1 0 0 0,-1 0-1 0 0,1 0 1 0 0,0 0 0 0 0,-1 0 0 0 0,1-1-1 0 0,-1 1 1 0 0,1 0 0 0 0,-1 0 0 0 0,1-1 0 0 0,-1 1-1 0 0,1 0 1 0 0,-1-1 0 0 0,1 0 0 0 0,19-10 1227 0 0,77-79-267 0 0,-53 53-1037 0 0,-36 29-38 0 0,1 0-1 0 0,0 1 1 0 0,1 0-1 0 0,0 1 0 0 0,0 0 1 0 0,15-7-1 0 0,-24 13-12 0 0,0 1 0 0 0,0-1 0 0 0,0 0 0 0 0,0 1 0 0 0,0-1 0 0 0,0 1-1 0 0,0-1 1 0 0,0 1 0 0 0,0 0 0 0 0,-1-1 0 0 0,1 1 0 0 0,0 0 0 0 0,0 0-1 0 0,-1-1 1 0 0,1 1 0 0 0,0 0 0 0 0,-1 0 0 0 0,1 0 0 0 0,-1 0 0 0 0,1 0-1 0 0,0 2 1 0 0,12 23 76 0 0,-12-25-67 0 0,43 116 402 0 0,-27-81-1217 0 0,14 38-1 0 0,-26-63-3419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77 5089 0 0,'0'0'14738'0'0,"-4"-13"-14530"0"0,-18-50-84 0 0,24 76-14 0 0,0 1 58 0 0,-1-1-1 0 0,-1 0 1 0 0,-3 23 0 0 0,1 7 601 0 0,-7 291 1266 0 0,3-151-628 0 0,21-208-804 0 0,-5 12-591 0 0,0 0 0 0 0,1 1 1 0 0,0 0-1 0 0,23-18 1 0 0,15-17-14 0 0,-36 32-5 0 0,1 1 0 0 0,1 0 0 0 0,0 1 0 0 0,1 1 0 0 0,0 0 0 0 0,1 1 0 0 0,32-15 0 0 0,-48 26-2 0 0,-1 0 0 0 0,1 0 0 0 0,-1 0 0 0 0,1 0 0 0 0,-1-1 0 0 0,1 1 0 0 0,0 0-1 0 0,-1 0 1 0 0,1 1 0 0 0,-1-1 0 0 0,1 0 0 0 0,-1 0 0 0 0,1 0 0 0 0,0 0 0 0 0,-1 0 0 0 0,1 1 0 0 0,-1-1 0 0 0,1 0 0 0 0,-1 0 0 0 0,1 1 0 0 0,-1-1 0 0 0,1 0 0 0 0,-1 1 0 0 0,0-1 0 0 0,1 1 0 0 0,-1-1 0 0 0,1 0 0 0 0,-1 1-1 0 0,0-1 1 0 0,1 1 0 0 0,-1-1 0 0 0,0 1 0 0 0,0-1 0 0 0,1 1 0 0 0,-1-1 0 0 0,0 1 0 0 0,0 0 0 0 0,6 34-61 0 0,-7-21 86 0 0,1 0 0 0 0,-2-1 0 0 0,-3 19 0 0 0,-1-11-6 0 0,1-1 0 0 0,0 2 0 0 0,2-1 0 0 0,1 0 0 0 0,0 0 0 0 0,2 1 0 0 0,4 40 0 0 0,-3-58-7 0 0,1 1 0 0 0,0 0 1 0 0,0 0-1 0 0,0-1 0 0 0,1 1 0 0 0,-1-1 0 0 0,1 0 0 0 0,0 0 1 0 0,0 0-1 0 0,1 0 0 0 0,-1 0 0 0 0,1-1 0 0 0,0 1 0 0 0,8 4 1 0 0,19 14-7514 0 0,-25-18 4538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2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25 560 0 0,'0'0'19892'0'0,"1"-5"-19678"0"0,1-15-178 0 0,-4 30-60 0 0,-10 48 145 0 0,-1-22 4 0 0,-5 23 85 0 0,-5 49 251 0 0,15-80-110 0 0,1 0 1 0 0,2 0-1 0 0,-3 57 1 0 0,9-85-317 0 0,1 0 0 0 0,-1 0 0 0 0,1 0 0 0 0,-1 0-1 0 0,1 0 1 0 0,-1-1 0 0 0,1 1 0 0 0,-1 0 0 0 0,1-1 0 0 0,-1 1 0 0 0,1-1 0 0 0,-1 0 0 0 0,0 1 0 0 0,1-1 0 0 0,-1 0-1 0 0,2-1 1 0 0,56-70 582 0 0,-29 37-2631 0 0,0-2-7314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11018 0 0,'0'0'12072'0'0,"6"-1"-11910"0"0,71-6-41 0 0,-43 8-3740 0 0,-29 2-1164 0 0,4 1-10188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2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23 3129 0 0,'0'0'18388'0'0,"0"-4"-18102"0"0,-1-3-279 0 0,1 7 2 0 0,0-1 1 0 0,0 1 0 0 0,0 0 0 0 0,0 0-1 0 0,-1-1 1 0 0,1 1 0 0 0,0 0-1 0 0,0 0 1 0 0,0-1 0 0 0,0 1 0 0 0,0 0-1 0 0,0-1 1 0 0,0 1 0 0 0,0 0-1 0 0,0-1 1 0 0,0 1 0 0 0,0 0 0 0 0,0 0-1 0 0,0-1 1 0 0,0 1 0 0 0,0 0-1 0 0,0-1 1 0 0,0 1 0 0 0,0 0 0 0 0,0 0-1 0 0,1-1 1 0 0,-1 1 0 0 0,0 0-1 0 0,0 0 1 0 0,0-1 0 0 0,0 1 0 0 0,1 0-1 0 0,-1 0 1 0 0,0-1 0 0 0,0 1-1 0 0,1 0 1 0 0,-1 0 0 0 0,0 0 0 0 0,0 0-1 0 0,1-1 1 0 0,-1 1 0 0 0,0 0-1 0 0,0 0 1 0 0,1 0 0 0 0,-1 0 0 0 0,0 0-1 0 0,0 0 1 0 0,1 0 0 0 0,-1 0-1 0 0,0 0 1 0 0,1 0 0 0 0,-1 0 0 0 0,0 0-1 0 0,1 0 1 0 0,-1 0 0 0 0,0 0-1 0 0,0 0 1 0 0,1 0 0 0 0,-1 0 0 0 0,0 0-1 0 0,1 0 1 0 0,-1 0 0 0 0,0 1-1 0 0,0 0-38 0 0,-1 0-1 0 0,0 0 0 0 0,0 1 1 0 0,0-1-1 0 0,1 0 0 0 0,-1 0 1 0 0,0 0-1 0 0,-1 0 0 0 0,1 0 1 0 0,0-1-1 0 0,0 1 0 0 0,0 0 1 0 0,0 0-1 0 0,-1-1 0 0 0,1 1 1 0 0,0-1-1 0 0,-3 1 0 0 0,1 1-1320 0 0,2-1 535 0 0,-1 1 43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4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0 0 0,'0'0'17620'0'0,"-14"-3"-13430"0"0,77 6-3636 0 0,68 11 1 0 0,-105-10-601 0 0,-2 5-1182 0 0,-18-4-2414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 0 0,'0'0'13939'0'0,"35"8"-10094"0"0,76-3-342 0 0,-82-5-4162 0 0,0 1-1 0 0,0 1 1 0 0,30 6-1 0 0,-42-5-4255 0 0,-5-2-5722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6417 0 0,'0'0'12296'0'0,"26"-1"-12312"0"0,6-2-9 0 0,-15 1-35 0 0,1 1 1 0 0,0 1-1 0 0,-1 0 0 0 0,22 4 0 0 0,-38-4-153 0 0,24 4-326 0 0,-10 5-7237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3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7450 0 0,'0'0'14389'0'0,"31"-1"-13842"0"0,10 0-405 0 0,7 0 40 0 0,49-7 1 0 0,-13 1 0 0 0,-23 2-4026 0 0,-22 1-6540 0 0,-31 3 1533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4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1217 1 296 0 0,'0'0'16345'0'0,"6"0"-15356"0"0,11 0-425 0 0,-4 0 4530 0 0,-25 3-5092 0 0,0 0-1 0 0,1 0 1 0 0,-1 2 0 0 0,-11 5 0 0 0,-4 1-27 0 0,-218 59 0 0 0,53-16 56 0 0,-60 6 157 0 0,147-38-70 0 0,85-21-95 0 0,-14 2 8 0 0,34-3-29 0 0,-1 0-1 0 0,1 0 1 0 0,-1 0-1 0 0,1 0 1 0 0,-1 0-1 0 0,1 0 1 0 0,-1 0-1 0 0,1 0 1 0 0,0 0 0 0 0,-1 1-1 0 0,1-1 1 0 0,-1 0-1 0 0,1 0 1 0 0,-1 0-1 0 0,1 0 1 0 0,0 1-1 0 0,-1-1 1 0 0,1 0-1 0 0,0 0 1 0 0,-1 1 0 0 0,1-1-1 0 0,0 0 1 0 0,-1 0-1 0 0,1 1 1 0 0,0-1-1 0 0,-1 1 1 0 0,1-1-1 0 0,0 0 1 0 0,0 1-1 0 0,0-1 1 0 0,-1 0-1 0 0,1 1 1 0 0,0-1 0 0 0,0 1-1 0 0,0-1 1 0 0,0 1-1 0 0,0-1 1 0 0,0 0-1 0 0,0 1 1 0 0,0-1-1 0 0,0 1 1 0 0,0-1-1 0 0,0 1 1 0 0,0-1 0 0 0,0 1-1 0 0,3 2 15 0 0,0 1 0 0 0,-1-1 0 0 0,2-1 0 0 0,-1 1 0 0 0,0 0 0 0 0,0-1 0 0 0,1 0 1 0 0,0 0-1 0 0,-1 0 0 0 0,1 0 0 0 0,0 0 0 0 0,0-1 0 0 0,4 1 0 0 0,13 7 96 0 0,17 6 32 0 0,0-1-1 0 0,1-3 0 0 0,0-1 0 0 0,61 8 0 0 0,-16-3-53 0 0,164 22 88 0 0,-69-12-157 0 0,-173-24 36 0 0,27 7-418 0 0,-28 1 81 0 0,-19 5 182 0 0,-42 18 81 0 0,-2-2 0 0 0,0-3 0 0 0,-94 30-1 0 0,1 0 39 0 0,-45 35 84 0 0,65-29-16 0 0,114-55-87 0 0,-69 31 14 0 0,-119 73 0 0 0,186-101-8 0 0,-15 13-6 0 0,33-21-4 0 0,1 0 5 0 0,6-1 36 0 0,-1 0 0 0 0,1 0 0 0 0,0-1 0 0 0,-1 0 0 0 0,1 0 0 0 0,8 0 0 0 0,407 17 1493 0 0,-103-8-962 0 0,1 3-465 0 0,-183-12-3832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15403 0 0,'0'0'8546'0'0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28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16 32 0 0,'0'0'18201'0'0,"2"-4"-17061"0"0,6-7 551 0 0,-9 24 1150 0 0,-14 31-1269 0 0,-41 104-1174 0 0,50-130-383 0 0,0-1 0 0 0,2 1-1 0 0,-5 26 1 0 0,-1 7 18 0 0,8-29-25 0 0,2-21 0 0 0,0-1 0 0 0,0 1 0 0 0,0 0 0 0 0,0-1 0 0 0,0 1 0 0 0,0 0 0 0 0,0-1 0 0 0,0 1 0 0 0,0-1 0 0 0,0 1 0 0 0,0 0 0 0 0,0-1 0 0 0,1 1 0 0 0,-1-1 0 0 0,0 1 0 0 0,0-1 1 0 0,1 1-1 0 0,-1 0 0 0 0,0-1 0 0 0,1 1 0 0 0,-1-1 0 0 0,1 0 0 0 0,-1 1 0 0 0,0-1 0 0 0,1 1 0 0 0,-1-1 0 0 0,1 1 0 0 0,0-1 0 0 0,35 4 845 0 0,-29-2-808 0 0,0-1 1 0 0,0 0 0 0 0,1-1 0 0 0,-1 1 0 0 0,0-1 0 0 0,0-1 0 0 0,1 1 0 0 0,11-4 0 0 0,2 4-589 0 0,-17 1-3517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2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2593 0 0,'0'0'18481'0'0,"21"-7"-15417"0"0,-2-10-3153 0 0,-13 15 92 0 0,-10 10-17 0 0,-5 1 200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3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311 139 584 0 0,'0'0'10424'0'0,"4"-1"-10375"0"0,-2 1 13 0 0,-1 0 0 0 0,1 0 0 0 0,0 0 0 0 0,-1 0-1 0 0,1 0 1 0 0,-1 1 0 0 0,1-1 0 0 0,0 0 0 0 0,-1 1 0 0 0,1 0 0 0 0,-1-1 0 0 0,1 1-1 0 0,-1 0 1 0 0,1 0 0 0 0,-1-1 0 0 0,0 1 0 0 0,1 0 0 0 0,-1 0 0 0 0,2 3 0 0 0,24 35 2027 0 0,-20-25-1482 0 0,-2 0 0 0 0,1 1 0 0 0,-2-1 0 0 0,4 19-1 0 0,-1 2 28 0 0,-4-27-415 0 0,-1 1 1 0 0,0 0 0 0 0,0 0-1 0 0,-1 1 1 0 0,0-1-1 0 0,-1 0 1 0 0,0 0-1 0 0,-1 0 1 0 0,1 0-1 0 0,-5 18 1 0 0,3-22-130 0 0,-1-1 1 0 0,0 0-1 0 0,1 0 1 0 0,-1 0-1 0 0,-1 0 0 0 0,1 0 1 0 0,-1-1-1 0 0,1 1 1 0 0,-1-1-1 0 0,0 0 1 0 0,0 0-1 0 0,0 0 0 0 0,-1-1 1 0 0,1 1-1 0 0,-1-1 1 0 0,1 0-1 0 0,-1 0 0 0 0,0-1 1 0 0,-9 2-1 0 0,3 0-49 0 0,-1-1 1 0 0,0 0-1 0 0,1-1 0 0 0,-1 0 0 0 0,0-1 0 0 0,0-1 1 0 0,-18-2-1 0 0,24 1-41 0 0,-1 0 0 0 0,1 0-1 0 0,0 0 1 0 0,0-1 0 0 0,0 0 0 0 0,0-1 0 0 0,0 1 0 0 0,1-1-1 0 0,0 0 1 0 0,0 0 0 0 0,0-1 0 0 0,-8-8 0 0 0,-21-18-85 0 0,26 24 57 0 0,0 0 0 0 0,0-1 1 0 0,1 0-1 0 0,0 0 0 0 0,1-1 0 0 0,0 1 0 0 0,0-1 1 0 0,1 0-1 0 0,0-1 0 0 0,-7-18 0 0 0,7 12-23 0 0,0-1 0 0 0,1 0 0 0 0,0 0 0 0 0,1 0 0 0 0,1 0 0 0 0,1-19 0 0 0,1 31 43 0 0,1 1-1 0 0,0-1 1 0 0,0 0-1 0 0,1 0 1 0 0,-1 1-1 0 0,1-1 1 0 0,0 1-1 0 0,0-1 1 0 0,1 1-1 0 0,-1 0 1 0 0,1 0-1 0 0,0 0 0 0 0,0 0 1 0 0,0 0-1 0 0,1 1 1 0 0,-1 0-1 0 0,1-1 1 0 0,0 1-1 0 0,0 0 1 0 0,0 1-1 0 0,0-1 1 0 0,0 1-1 0 0,1 0 1 0 0,7-3-1 0 0,7-3 21 0 0,1 1 0 0 0,-1 1 0 0 0,1 1 0 0 0,34-4 0 0 0,532-29 1102 0 0,-579 38-1172 0 0,1 0 1 0 0,-1 1 0 0 0,0 0 0 0 0,1 1-1 0 0,-1 0 1 0 0,0 0 0 0 0,0 0 0 0 0,7 4-1 0 0,15 8-5164 0 0,-23-10 2882 0 0,8 0-8525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8866 0 0,'0'0'10502'0'0,"-8"7"-10426"0"0,-24 20-6 0 0,31-26-62 0 0,0-1 1 0 0,0 1 0 0 0,1 0-1 0 0,-1-1 1 0 0,0 1 0 0 0,1 0-1 0 0,-1 0 1 0 0,0 0 0 0 0,1-1-1 0 0,-1 1 1 0 0,1 0 0 0 0,-1 0-1 0 0,1 0 1 0 0,0 0 0 0 0,-1 0-1 0 0,1 0 1 0 0,0 0 0 0 0,0 0-1 0 0,-1 0 1 0 0,1 1 0 0 0,0-1-1 0 0,0 0 1 0 0,0 0 0 0 0,0 0-1 0 0,0 0 1 0 0,1 0 0 0 0,-1 0-1 0 0,0 0 1 0 0,0 0 0 0 0,1 2-1 0 0,0-1 31 0 0,0 0-1 0 0,0 0 0 0 0,0 0 1 0 0,1-1-1 0 0,-1 1 0 0 0,0 0 1 0 0,1-1-1 0 0,-1 1 1 0 0,1-1-1 0 0,1 2 0 0 0,-1-1 15 0 0,6 3 87 0 0,-2 0 0 0 0,1 1 0 0 0,10 10 0 0 0,-15-14-59 0 0,0 1 0 0 0,-1-1-1 0 0,1 1 1 0 0,-1-1 0 0 0,1 1-1 0 0,-1-1 1 0 0,0 1-1 0 0,0 0 1 0 0,0-1 0 0 0,0 1-1 0 0,-1 0 1 0 0,1 0 0 0 0,-1 0-1 0 0,1 0 1 0 0,-1 4-1 0 0,0-5-10 0 0,0-1 0 0 0,0 1 0 0 0,-1 0 0 0 0,1-1-1 0 0,0 1 1 0 0,-1-1 0 0 0,1 1 0 0 0,-1-1-1 0 0,1 1 1 0 0,-1-1 0 0 0,0 1 0 0 0,0-1 0 0 0,1 1-1 0 0,-1-1 1 0 0,0 0 0 0 0,0 0 0 0 0,-2 2-1 0 0,1-1 33 0 0,-1 1-1 0 0,0-2 0 0 0,1 1 1 0 0,-1 0-1 0 0,0 0 0 0 0,0-1 0 0 0,0 0 1 0 0,-3 2-1 0 0,1-2-126 0 0,1 0 1 0 0,-1 0-1 0 0,1 0 1 0 0,-1 0-1 0 0,1-1 0 0 0,-1 0 1 0 0,0 0-1 0 0,1 0 1 0 0,-1-1-1 0 0,1 0 0 0 0,-8-2 1 0 0,2 0-998 0 0,-9-4-1238 0 0,15 5-2554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4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10 2192 0 0,'0'0'13518'0'0,"-14"-2"-13287"0"0,-43-6-2 0 0,52 8-166 0 0,1 0-1 0 0,-1 1 1 0 0,1-1 0 0 0,-1 1-1 0 0,1 0 1 0 0,-1 0 0 0 0,1 0-1 0 0,0 1 1 0 0,0-1 0 0 0,-1 1-1 0 0,1 0 1 0 0,0 1 0 0 0,1-1-1 0 0,-8 6 1 0 0,-4 2 231 0 0,-3 0-106 0 0,1 1 0 0 0,0 1 0 0 0,0 0 0 0 0,1 2 0 0 0,1 0 1 0 0,0 0-1 0 0,1 1 0 0 0,0 1 0 0 0,2 1 0 0 0,0-1 0 0 0,0 2 0 0 0,2 0 0 0 0,-12 26 1 0 0,14-21-7 0 0,1 0 0 0 0,1 0 0 0 0,1 0 0 0 0,1 1 0 0 0,1-1 0 0 0,0 35 1 0 0,2-35-109 0 0,1 1 1 0 0,1 0-1 0 0,1 0 1 0 0,1-1-1 0 0,1 1 1 0 0,1-1-1 0 0,13 35 1 0 0,-8-31-40 0 0,-8-20-26 0 0,1 1 0 0 0,-1-1 0 0 0,1 0 0 0 0,1-1 0 0 0,0 1 0 0 0,8 11 0 0 0,13 13 35 0 0,-11-14-15 0 0,0 0 1 0 0,20 18-1 0 0,60 37-310 0 0,-93-68-132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9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134 163 0 0 0,'0'0'13012'0'0,"8"-5"-11978"0"0,49-25 811 0 0,-52 26-1292 0 0,0 1-1 0 0,0-1 1 0 0,-1 0-1 0 0,1-1 0 0 0,-1 1 1 0 0,6-8-1 0 0,6-6 613 0 0,-15 17-1091 0 0,0 0 1 0 0,1-1-1 0 0,-1 1 0 0 0,0 0 0 0 0,1 0 0 0 0,-1-1 0 0 0,0 1 1 0 0,0-1-1 0 0,0 1 0 0 0,0-1 0 0 0,-1 0 0 0 0,1 1 1 0 0,0-1-1 0 0,-1 0 0 0 0,1 0 0 0 0,-1 1 0 0 0,1-1 1 0 0,-1 0-1 0 0,0 0 0 0 0,0 1 0 0 0,0-1 0 0 0,0 0 1 0 0,0 0-1 0 0,0 0 0 0 0,0 0 0 0 0,-1 1 0 0 0,1-1 1 0 0,-1 0-1 0 0,1 0 0 0 0,-1 1 0 0 0,0-1 0 0 0,1 0 1 0 0,-1 1-1 0 0,-2-3 0 0 0,2 3-96 0 0,-1-1 0 0 0,0 1 0 0 0,0 0 0 0 0,0-1 1 0 0,0 1-1 0 0,0 0 0 0 0,0 0 0 0 0,0 0 0 0 0,0 0 0 0 0,-1 1 0 0 0,1-1 0 0 0,0 1 1 0 0,0-1-1 0 0,-1 1 0 0 0,1 0 0 0 0,0 0 0 0 0,-1 0 0 0 0,1 0 0 0 0,0 0 1 0 0,-1 0-1 0 0,1 1 0 0 0,0-1 0 0 0,-1 1 0 0 0,1 0 0 0 0,0-1 0 0 0,0 1 0 0 0,-3 2 1 0 0,-11 6-43 0 0,0 1 1 0 0,1 0 0 0 0,0 1 0 0 0,0 1 0 0 0,1 1 0 0 0,1 0 0 0 0,0 0 0 0 0,-17 25-1 0 0,-8 36 32 0 0,37-72 37 0 0,0 0-1 0 0,-1-1 0 0 0,1 1 0 0 0,0 0 0 0 0,0 0 0 0 0,0 0 0 0 0,0 0 0 0 0,0 0 0 0 0,0 0 0 0 0,1 0 0 0 0,-1 0 1 0 0,1 1-1 0 0,-1-1 0 0 0,1 0 0 0 0,0 0 0 0 0,0 0 0 0 0,0 0 0 0 0,0 1 0 0 0,0-1 0 0 0,0 0 0 0 0,1 0 0 0 0,-1 0 1 0 0,1 0-1 0 0,-1 1 0 0 0,1-1 0 0 0,0 0 0 0 0,0 0 0 0 0,0 0 0 0 0,0 0 0 0 0,0-1 0 0 0,1 1 0 0 0,-1 0 1 0 0,0 0-1 0 0,1-1 0 0 0,-1 1 0 0 0,1-1 0 0 0,0 1 0 0 0,0-1 0 0 0,-1 0 0 0 0,1 0 0 0 0,0 0 0 0 0,2 2 0 0 0,6 0 55 0 0,-1 1 0 0 0,1-1-1 0 0,-1-1 1 0 0,1 0-1 0 0,0 0 1 0 0,0-1-1 0 0,0 0 1 0 0,10-1-1 0 0,-9 0-43 0 0,0 0 0 0 0,0-1 0 0 0,-1-1 0 0 0,1 0-1 0 0,-1-1 1 0 0,1 0 0 0 0,-1 0 0 0 0,0-1 0 0 0,0 0-1 0 0,0-1 1 0 0,-1 0 0 0 0,1-1 0 0 0,-1 0 0 0 0,-1 0 0 0 0,1-1-1 0 0,-1 0 1 0 0,11-11 0 0 0,-3 0-58 0 0,-14 16 29 0 0,0 0-1 0 0,0 0 0 0 0,0 0 1 0 0,0 0-1 0 0,-1 0 1 0 0,1 0-1 0 0,-1-1 0 0 0,1 1 1 0 0,-1 0-1 0 0,0-1 1 0 0,0 1-1 0 0,0-1 1 0 0,0 1-1 0 0,0-1 0 0 0,0 0 1 0 0,-1 1-1 0 0,1-6 1 0 0,-22 9-687 0 0,13 5 646 0 0,1 0-1 0 0,1 1 0 0 0,-1-1 1 0 0,1 2-1 0 0,1-1 0 0 0,-1 1 1 0 0,1-1-1 0 0,-4 11 1 0 0,4-10 45 0 0,-5 10 50 0 0,2 1 1 0 0,0 1 0 0 0,1-1 0 0 0,1 1-1 0 0,-6 34 1 0 0,7-34 27 0 0,-8 35 127 0 0,6-28-58 0 0,0 0-1 0 0,2 1 1 0 0,-3 56-1 0 0,8 205 327 0 0,0-288-459 0 0,0-1-1 0 0,0 1 1 0 0,0 0-1 0 0,0-1 1 0 0,0 1-1 0 0,0 0 1 0 0,0-1-1 0 0,-1 1 1 0 0,1 0 0 0 0,0-1-1 0 0,0 1 1 0 0,0-1-1 0 0,-1 1 1 0 0,1 0-1 0 0,0-1 1 0 0,-1 1-1 0 0,1-1 1 0 0,-1 1 0 0 0,1-1-1 0 0,-1 1 1 0 0,1-1-1 0 0,-1 1 1 0 0,1-1-1 0 0,-1 0 1 0 0,1 1-1 0 0,-1-1 1 0 0,1 0 0 0 0,-1 1-1 0 0,0-1 1 0 0,1 0-1 0 0,-1 0 1 0 0,1 1-1 0 0,-1-1 1 0 0,0 0-1 0 0,-1 0 1 0 0,1-1-230 0 0,0 0-1 0 0,0-1 1 0 0,0 1 0 0 0,1 0 0 0 0,-1-1-1 0 0,0 1 1 0 0,0-1 0 0 0,1 1-1 0 0,-1-1 1 0 0,1 1 0 0 0,0-1 0 0 0,-1 1-1 0 0,1-1 1 0 0,0 1 0 0 0,0-1 0 0 0,0-2-1 0 0,-2-13-9694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9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3241 0 0,'0'0'16220'0'0,"8"-3"-15557"0"0,-4 1-632 0 0,0 0 101 0 0,0 0 0 0 0,0 0 0 0 0,0 0-1 0 0,0 1 1 0 0,0 0 0 0 0,1 0 0 0 0,-1 0-1 0 0,1 0 1 0 0,-1 1 0 0 0,0-1-1 0 0,1 1 1 0 0,-1 0 0 0 0,1 0 0 0 0,6 2-1 0 0,4 1-258 0 0,1 0 0 0 0,-1-1-1 0 0,0-1 1 0 0,1-1 0 0 0,22-1 0 0 0,-1 0-7835 0 0,-23 1-2779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2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4 1208 0 0,'0'0'17248'0'0,"-1"-3"-16633"0"0,-19 36-233 0 0,15-26-185 0 0,0 0 0 0 0,0 0-1 0 0,1 1 1 0 0,0-1 0 0 0,-5 16 0 0 0,-15 26 684 0 0,20-37-750 0 0,3-10-111 0 0,0-1 1 0 0,0 1-1 0 0,0 0 0 0 0,1-1 0 0 0,-1 1 1 0 0,0 0-1 0 0,1 0 0 0 0,-1 0 0 0 0,1 0 1 0 0,0-1-1 0 0,-1 1 0 0 0,1 0 0 0 0,0 0 1 0 0,0 0-1 0 0,0 0 0 0 0,1 0 0 0 0,-1 0 0 0 0,0 0 1 0 0,1-1-1 0 0,-1 1 0 0 0,1 0 0 0 0,0 0 1 0 0,-1 0-1 0 0,1-1 0 0 0,0 1 0 0 0,0 0 1 0 0,3 2-1 0 0,-1 0 67 0 0,1-1 1 0 0,0 0-1 0 0,0 1 1 0 0,0-2-1 0 0,0 1 1 0 0,0 0-1 0 0,1-1 1 0 0,-1 0-1 0 0,1 0 1 0 0,0 0-1 0 0,0-1 1 0 0,-1 1-1 0 0,1-1 1 0 0,0 0-1 0 0,0-1 1 0 0,0 1-1 0 0,0-1 1 0 0,0 0-1 0 0,0 0 1 0 0,0 0-1 0 0,0-1 1 0 0,0 0-1 0 0,0 0 1 0 0,0 0-1 0 0,6-3 1 0 0,-5 2-138 0 0,-4 2-67 0 0,1-1 0 0 0,-1 1 0 0 0,0-1 0 0 0,0 0-1 0 0,1 0 1 0 0,-1 0 0 0 0,0 0 0 0 0,0 0 0 0 0,0 0-1 0 0,0-1 1 0 0,0 1 0 0 0,-1-1 0 0 0,1 1-1 0 0,0-1 1 0 0,-1 1 0 0 0,1-1 0 0 0,-1 0 0 0 0,2-3-1 0 0,7-5-7937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2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 0 0 0,'0'0'17882'0'0,"1"-14"-9777"0"0,3 19-8695 0 0,-10 5 337 0 0,-15 6-402 0 0,6-11-596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1 472 0 0,'0'0'14467'0'0,"7"0"-13787"0"0,0 2-466 0 0,1-1 0 0 0,0 1-1 0 0,-1 1 1 0 0,1 0 0 0 0,-1 0-1 0 0,0 0 1 0 0,0 1 0 0 0,0 0-1 0 0,-1 0 1 0 0,1 0 0 0 0,-1 1-1 0 0,0 0 1 0 0,7 8 0 0 0,23 24 429 0 0,-3 1 1 0 0,49 72 0 0 0,-77-102-564 0 0,-1 0 0 0 0,0 0 1 0 0,0 0-1 0 0,-1 1 0 0 0,0-1 1 0 0,-1 1-1 0 0,1 0 0 0 0,-2 0 1 0 0,1 0-1 0 0,-1 0 0 0 0,-1 0 1 0 0,0 0-1 0 0,0 0 0 0 0,-3 18 1 0 0,1-12 20 0 0,-1 0 1 0 0,-1-1 0 0 0,0 1 0 0 0,-1-1-1 0 0,-1 0 1 0 0,0 0 0 0 0,-1 0-1 0 0,-9 13 1 0 0,-10 9-38 0 0,-1-2 0 0 0,-42 41 0 0 0,12-19-3532 0 0,17-16-3373 0 0,31-25-3976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4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409 104 2937 0 0,'0'0'14577'0'0,"4"-2"-14158"0"0,-2 1-267 0 0,-1 1-99 0 0,1-1-1 0 0,-1 1 1 0 0,0 0-1 0 0,0-1 1 0 0,0 1-1 0 0,0-1 1 0 0,0 1 0 0 0,-1-1-1 0 0,1 1 1 0 0,0-1-1 0 0,0 0 1 0 0,0 1-1 0 0,0-1 1 0 0,-1 0-1 0 0,1 0 1 0 0,0 0-1 0 0,0 0 1 0 0,-1 1-1 0 0,1-1 1 0 0,-1 0-1 0 0,1 0 1 0 0,0-2-1 0 0,-1 2 418 0 0,0-2-126 0 0,0-1 0 0 0,0 0 0 0 0,0 1 0 0 0,-1-1 0 0 0,1 1 0 0 0,-1-1 0 0 0,0 1 0 0 0,-2-7 1 0 0,1 6-328 0 0,-1 1 0 0 0,1 0 0 0 0,-1 0 0 0 0,0 0 0 0 0,0 0 0 0 0,0 0 0 0 0,0 0 1 0 0,-1 1-1 0 0,1 0 0 0 0,0 0 0 0 0,-1 0 0 0 0,0 0 0 0 0,0 0 0 0 0,1 1 0 0 0,-1-1 1 0 0,0 1-1 0 0,0 0 0 0 0,0 0 0 0 0,0 1 0 0 0,0-1 0 0 0,0 1 0 0 0,-1 0 0 0 0,1 0 1 0 0,-6 1-1 0 0,-4 0-28 0 0,0 0-1 0 0,0 2 1 0 0,1-1 0 0 0,-1 2 0 0 0,-23 8 0 0 0,21-4 1 0 0,0 2 1 0 0,1-1-1 0 0,0 2 1 0 0,-15 13-1 0 0,18-12 13 0 0,0 0-1 0 0,0 0 1 0 0,1 1-1 0 0,1 0 1 0 0,0 1-1 0 0,1 1 1 0 0,0-1-1 0 0,2 1 1 0 0,-1 1 0 0 0,2-1-1 0 0,0 1 1 0 0,-4 17-1 0 0,5-14 16 0 0,-5 36 21 0 0,10-51-31 0 0,0-1-1 0 0,1 1 1 0 0,-1-1-1 0 0,1 1 1 0 0,0-1-1 0 0,0 0 1 0 0,0 1-1 0 0,0-1 1 0 0,0 0-1 0 0,1 0 1 0 0,0 0-1 0 0,-1 0 1 0 0,1 0-1 0 0,5 5 1 0 0,-3-4 14 0 0,0 0 1 0 0,1 0 0 0 0,-1-1 0 0 0,1 0 0 0 0,0 0-1 0 0,0 0 1 0 0,0 0 0 0 0,0-1 0 0 0,1 0 0 0 0,-1 0-1 0 0,1 0 1 0 0,0-1 0 0 0,-1 1 0 0 0,1-1-1 0 0,0-1 1 0 0,-1 1 0 0 0,1-1 0 0 0,0 0 0 0 0,0-1-1 0 0,0 1 1 0 0,-1-1 0 0 0,1 0 0 0 0,0 0 0 0 0,-1-1-1 0 0,8-3 1 0 0,7-2-28 0 0,0 0-1 0 0,0-2 1 0 0,-1-1 0 0 0,0 0-1 0 0,28-22 1 0 0,-24 15-112 0 0,-1-1 1 0 0,0-1 0 0 0,-2 0 0 0 0,28-35-1 0 0,4-15-347 0 0,-44 58 382 0 0,-6 10 61 0 0,-1-1 0 0 0,1 0 0 0 0,-1 0 0 0 0,0 0 0 0 0,1 0 0 0 0,-1 0 0 0 0,0-1 0 0 0,0 1 1 0 0,0 0-1 0 0,0 0 0 0 0,-1-1 0 0 0,1 1 0 0 0,-1-1 0 0 0,1-3 0 0 0,-1 5-70 0 0,-5 1 55 0 0,1 1 0 0 0,-1 0 0 0 0,0 0 0 0 0,1 0 0 0 0,-1 0 0 0 0,1 1 0 0 0,0 0 0 0 0,0 0 0 0 0,-1 0 0 0 0,1 0-1 0 0,0 1 1 0 0,1 0 0 0 0,-1 0 0 0 0,0 0 0 0 0,1 0 0 0 0,0 0 0 0 0,0 1 0 0 0,0-1 0 0 0,0 1 0 0 0,-4 8 0 0 0,-5 8 140 0 0,0 1 0 0 0,-15 42 0 0 0,18-40-85 0 0,-5 18 198 0 0,2 2 1 0 0,2 0 0 0 0,-7 73-1 0 0,16-110-192 0 0,-2 18 45 0 0,1 0 0 0 0,2 0 1 0 0,0 0-1 0 0,1 0 0 0 0,2 0 1 0 0,0 0-1 0 0,13 42 0 0 0,-5-18-55 0 0,-9-38-13 0 0,0 0 0 0 0,0 0 0 0 0,1-1 0 0 0,0 1 0 0 0,9 16 0 0 0,-4-14 28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9218 0 0,'0'0'14780'0'0,"30"-5"-14688"0"0,10-3-76 0 0,-3 1-9 0 0,54-4 0 0 0,-80 10-545 0 0,62-2 457 0 0,-49 5-3225 0 0,-5 3-3953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2304 0 0,'0'0'16231'0'0,"-14"14"-15578"0"0,9-2-110 0 0,1 0 0 0 0,1 0-1 0 0,0 0 1 0 0,-3 24 0 0 0,-1 2 281 0 0,-3 5-170 0 0,-9 52 402 0 0,17-87-946 0 0,2 1 0 0 0,-1-1 0 0 0,2 1 0 0 0,-1 0 0 0 0,1-1 1 0 0,0 1-1 0 0,1-1 0 0 0,4 15 0 0 0,-6-22-101 0 0,0-1 1 0 0,0 1 0 0 0,1-1 0 0 0,-1 1-1 0 0,0-1 1 0 0,1 1 0 0 0,-1 0 0 0 0,0-1-1 0 0,1 1 1 0 0,-1-1 0 0 0,1 1 0 0 0,-1-1-1 0 0,1 0 1 0 0,-1 1 0 0 0,1-1 0 0 0,-1 1-1 0 0,1-1 1 0 0,0 0 0 0 0,-1 1 0 0 0,1-1-1 0 0,-1 0 1 0 0,1 0 0 0 0,0 0-1 0 0,-1 1 1 0 0,1-1 0 0 0,0 0 0 0 0,-1 0-1 0 0,1 0 1 0 0,1 0 0 0 0,22-9-59 0 0,19-24-592 0 0,14-11-1136 0 0,-15 14-1962 0 0,-8-3-5626 0 0,-27 20-783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6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36 8978 0 0,'0'0'16974'0'0,"-4"-6"-17358"0"0,-6-15 251 0 0,5 13-889 0 0,8 18-2420 0 0,-1-5-2869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8370 0 0,'0'0'14487'0'0,"14"-3"-14127"0"0,43-9-161 0 0,-7-2-73 0 0,-9 4-1031 0 0,-11 7-5542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7650 0 0,'0'0'13659'0'0,"-5"3"-13635"0"0,2 1-10 0 0,-1 0 0 0 0,1 1 1 0 0,0-1-1 0 0,0 0 1 0 0,0 1-1 0 0,1 0 1 0 0,-1 0-1 0 0,1 0 0 0 0,0 0 1 0 0,1 0-1 0 0,-1 0 1 0 0,1 0-1 0 0,0 0 1 0 0,0 1-1 0 0,1-1 1 0 0,-1 0-1 0 0,1 1 0 0 0,0-1 1 0 0,1 0-1 0 0,-1 1 1 0 0,1-1-1 0 0,2 7 1 0 0,12 52 167 0 0,6 38-103 0 0,-19-84-66 0 0,2-1 1 0 0,0-1-1 0 0,9 21 1 0 0,-7-19 6 0 0,0 1-1 0 0,5 32 1 0 0,-6-20 26 0 0,-3-23 8 0 0,0 1-1 0 0,0 1 0 0 0,-1-1 1 0 0,-1 0-1 0 0,0 0 1 0 0,0 0-1 0 0,0 0 1 0 0,-3 12-1 0 0,2-20-33 0 0,0 1-1 0 0,0 0 0 0 0,0-1 1 0 0,0 1-1 0 0,0-1 0 0 0,0 1 1 0 0,-1-1-1 0 0,1 1 0 0 0,0-1 1 0 0,-1 0-1 0 0,1 0 0 0 0,-1 1 1 0 0,1-1-1 0 0,-1 0 0 0 0,0 0 1 0 0,1-1-1 0 0,-1 1 1 0 0,0 0-1 0 0,0-1 0 0 0,0 1 1 0 0,0-1-1 0 0,1 1 0 0 0,-1-1 1 0 0,0 0-1 0 0,0 0 0 0 0,0 0 1 0 0,-4 0-1 0 0,1 0 8 0 0,0 0-1 0 0,1-1 1 0 0,-1 0-1 0 0,0 0 1 0 0,0 0-1 0 0,0 0 1 0 0,1-1-1 0 0,-1 1 1 0 0,1-1-1 0 0,-7-4 1 0 0,-12-8-22 0 0,1-2 1 0 0,1-1-1 0 0,0 0 1 0 0,-29-32 0 0 0,45 42-172 0 0,-20-21 306 0 0,-40-63 1 0 0,58 79-509 0 0,1 0 1 0 0,1-1 0 0 0,-6-16 0 0 0,8 18-816 0 0,0 1 1 0 0,1-1 0 0 0,1 0-1 0 0,-1-20 1 0 0,2 18-4500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7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3841 0 0,'0'0'17820'0'0,"23"0"-17582"0"0,-14 1-237 0 0,175 12 42 0 0,-145-1-1313 0 0,-20-4-6075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9722 0 0,'0'0'13088'0'0,"33"-1"-13108"0"0,153-5-411 0 0,-143 9-2012 0 0,-17 1-3945 0 0,-13 0-4771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1200 0 0 0 0,'0'0'11085'0'0,"16"3"-9222"0"0,-12-2 2483 0 0,-27 1-3584 0 0,0 0-1 0 0,-35 10 1 0 0,-4 1-623 0 0,-596 123 291 0 0,622-127-398 0 0,2-2-24 0 0,0 3-1 0 0,-41 16 1 0 0,74-26-12 0 0,1 1 0 0 0,-1-1 0 0 0,0 0 0 0 0,1 0-1 0 0,-1 1 1 0 0,1-1 0 0 0,-1 0 0 0 0,0 1 0 0 0,1-1 0 0 0,-1 1 0 0 0,1-1 0 0 0,-1 1 0 0 0,1-1-1 0 0,0 1 1 0 0,-1-1 0 0 0,1 1 0 0 0,-1-1 0 0 0,1 1 0 0 0,0-1 0 0 0,-1 1 0 0 0,1 0 0 0 0,0-1-1 0 0,0 1 1 0 0,-1 0 0 0 0,1-1 0 0 0,0 1 0 0 0,0-1 0 0 0,0 1 0 0 0,0 0 0 0 0,0 0-1 0 0,0-1 1 0 0,0 1 0 0 0,0 0 0 0 0,0-1 0 0 0,1 2 0 0 0,18 23 74 0 0,34 13 123 0 0,12-3-14 0 0,2-3 0 0 0,0-3 0 0 0,2-2 0 0 0,73 16 0 0 0,-130-39-158 0 0,6 0-25 0 0,0 2-1 0 0,0 0 0 0 0,-1 1 1 0 0,28 15-1 0 0,-44-20 1 0 0,1 0 0 0 0,-1 0 0 0 0,1 0 0 0 0,-1 0 0 0 0,0 0 0 0 0,0 0 0 0 0,0 0 0 0 0,0 1 0 0 0,-1-1 0 0 0,1 0 0 0 0,-1 1 0 0 0,1-1 0 0 0,-1 1 0 0 0,0-1 0 0 0,0 0 0 0 0,0 1 0 0 0,0-1 0 0 0,0 1 0 0 0,0-1 0 0 0,-1 1 0 0 0,1-1 0 0 0,-1 0 0 0 0,0 1 0 0 0,0-1 0 0 0,1 0 0 0 0,-2 0 0 0 0,1 0 0 0 0,0 1 0 0 0,0-1 0 0 0,-1 0 0 0 0,1-1 0 0 0,-1 1 0 0 0,1 0 0 0 0,-1 0 0 0 0,0-1 0 0 0,-2 3 0 0 0,-529 310 188 0 0,493-284-181 0 0,2 1 0 0 0,1 1 0 0 0,1 3 0 0 0,-36 44 0 0 0,27-34-19 0 0,44-45 19 0 0,1 1 0 0 0,-1 1 0 0 0,1-1 0 0 0,-1 0 0 0 0,1 0 0 0 0,0 0 1 0 0,-1 0-1 0 0,1 0 0 0 0,0 0 0 0 0,0 0 0 0 0,0 0 0 0 0,0 0 0 0 0,0 1 0 0 0,0-1 0 0 0,0 0 0 0 0,0 0 1 0 0,0 0-1 0 0,1 0 0 0 0,-1 0 0 0 0,0 0 0 0 0,1 0 0 0 0,-1 0 0 0 0,1 0 0 0 0,-1 0 0 0 0,1 0 0 0 0,-1 0 0 0 0,1 0 1 0 0,0 0-1 0 0,0 0 0 0 0,-1 0 0 0 0,1 0 0 0 0,0-1 0 0 0,0 1 0 0 0,0 0 0 0 0,0-1 0 0 0,0 1 0 0 0,0-1 1 0 0,0 1-1 0 0,1 0 0 0 0,7 2 71 0 0,0 1 0 0 0,-1-2 0 0 0,1 1 1 0 0,12 1-1 0 0,4 1 168 0 0,27 11 445 0 0,0-4 1 0 0,89 11-1 0 0,113-3 449 0 0,-171-15-1082 0 0,430-5 50 0 0,-476-3-532 0 0,1-2 1 0 0,40-11 0 0 0,-77 16 391 0 0,1-1-380 0 0,7-3 318 0 0,-8 2-2920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94 232 0 0,'0'0'17065'0'0,"4"-9"-16606"0"0,0 0-289 0 0,-4 6-104 0 0,1 0 1 0 0,0 0-1 0 0,0 1 1 0 0,1-1 0 0 0,-1 0-1 0 0,0 1 1 0 0,1-1-1 0 0,0 1 1 0 0,-1 0-1 0 0,1-1 1 0 0,0 1-1 0 0,0 0 1 0 0,0 0 0 0 0,1 0-1 0 0,2-2 2002 0 0,-11 7-1961 0 0,1 1 0 0 0,-1-1 0 0 0,-1 0 1 0 0,1 0-1 0 0,0-1 0 0 0,-1 0 0 0 0,1 0 1 0 0,-1 0-1 0 0,0-1 0 0 0,-13 1 0 0 0,20-3-96 0 0,-1 1 0 0 0,0-1 0 0 0,0 1 0 0 0,1-1 0 0 0,-1 0 0 0 0,0 1 0 0 0,1-1 0 0 0,-1 0 0 0 0,0 0-1 0 0,1 1 1 0 0,-1-1 0 0 0,1 0 0 0 0,0 0 0 0 0,-1 0 0 0 0,1 0 0 0 0,0 0 0 0 0,-1 1 0 0 0,1-1 0 0 0,0 0 0 0 0,0 0-1 0 0,0 0 1 0 0,0 0 0 0 0,0-1 0 0 0,0-29-1974 0 0,0 20-2107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4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56 0 0 0,'0'0'3805'0'0,"0"-5"-2778"0"0,4-30 9612 0 0,-3 27-8853 0 0,-3 0 3414 0 0,-6 12-3569 0 0,-3 13-2093 0 0,11-16 481 0 0,-7 9 591 0 0,-1 3-615 0 0,-2 0 0 0 0,-20 20 1 0 0,-14 19 46 0 0,-42 55 22 0 0,75-93-48 0 0,1-5-206 0 0,1 0 1 0 0,-1 0 0 0 0,0-1-1 0 0,-1 0 1 0 0,0-1 0 0 0,-12 7-1 0 0,2-4-5129 0 0,1-3-4756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0,'0'0'13115'0'0,"7"16"-11966"0"0,23 54-67 0 0,-27-62-815 0 0,2 0 0 0 0,-1 0 1 0 0,1 0-1 0 0,0-1 0 0 0,1 0 0 0 0,-1 0 1 0 0,2 0-1 0 0,-1-1 0 0 0,14 11 1 0 0,13 14 338 0 0,94 101-7 0 0,-120-123-830 0 0,-1 1-1 0 0,0 0 0 0 0,0 0 1 0 0,-1 0-1 0 0,3 13 0 0 0,-6-18-619 0 0,0 5-1348 0 0,-1-1-4415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2945 0 0,'0'0'15044'0'0,"1"4"-14849"0"0,2 9-80 0 0,0-1 1 0 0,0 1-1 0 0,1-1 1 0 0,1 0-1 0 0,0 0 0 0 0,1 0 1 0 0,0-1-1 0 0,8 12 1 0 0,-7-13-28 0 0,-1 0 0 0 0,-1 1 1 0 0,0-1-1 0 0,4 13 0 0 0,2 3 48 0 0,-5-10-39 0 0,0 1 0 0 0,-1 0 0 0 0,-1 0 0 0 0,0 0 0 0 0,1 26 0 0 0,-4-35 6 0 0,0 1 0 0 0,-1-1-1 0 0,0 0 1 0 0,0 0 0 0 0,-1 1 0 0 0,0-1 0 0 0,-1 0 0 0 0,0 0 0 0 0,0 0 0 0 0,0 0-1 0 0,-1 0 1 0 0,0-1 0 0 0,-7 13 0 0 0,8-18-46 0 0,1 0 0 0 0,-1 0 0 0 0,0 0 0 0 0,0 0 0 0 0,0-1 0 0 0,1 1-1 0 0,-2 0 1 0 0,1-1 0 0 0,0 0 0 0 0,0 1 0 0 0,0-1 0 0 0,-1 0 0 0 0,1 0 0 0 0,0 0 0 0 0,-1 0 0 0 0,1-1 0 0 0,-1 1 0 0 0,1 0 0 0 0,-1-1-1 0 0,0 0 1 0 0,1 0 0 0 0,-1 0 0 0 0,-4 0 0 0 0,1-1-29 0 0,1-1-1 0 0,0 1 1 0 0,1-1-1 0 0,-1 0 1 0 0,0 0-1 0 0,0-1 1 0 0,1 0-1 0 0,-1 1 1 0 0,1-1-1 0 0,0-1 1 0 0,-6-5-1 0 0,4 4-128 0 0,-8-8-204 0 0,0 0 0 0 0,-23-31 0 0 0,33 38-387 0 0,0-1 0 0 0,0 0 1 0 0,1 0-1 0 0,-1 0 0 0 0,2 0 1 0 0,-4-11-1 0 0,0-1-2805 0 0,3 8-2011 0 0,2 3-3147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6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13531 0 0,'0'0'7129'0'0,"21"35"-15970"0"0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7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14 384 0 0,'0'0'21377'0'0,"-10"-13"-20148"0"0,6 110-1290 0 0,1-60 60 0 0,2 0-1 0 0,1 1 1 0 0,9 56 0 0 0,-9-93 19 0 0,0 1 1 0 0,0 0 0 0 0,1 0 0 0 0,-1 0 0 0 0,1 0 0 0 0,0 0 0 0 0,0-1-1 0 0,-1 1 1 0 0,1 0 0 0 0,0-1 0 0 0,0 1 0 0 0,0 0 0 0 0,1-1 0 0 0,-1 0-1 0 0,0 1 1 0 0,1-1 0 0 0,-1 0 0 0 0,1 1 0 0 0,-1-1 0 0 0,1 0 0 0 0,-1 0-1 0 0,1 0 1 0 0,0 0 0 0 0,0-1 0 0 0,-1 1 0 0 0,1 0 0 0 0,0-1-1 0 0,0 1 1 0 0,0-1 0 0 0,0 0 0 0 0,0 1 0 0 0,-1-1 0 0 0,1 0 0 0 0,0 0-1 0 0,0 0 1 0 0,0-1 0 0 0,0 1 0 0 0,0 0 0 0 0,0-1 0 0 0,0 1 0 0 0,-1-1-1 0 0,1 1 1 0 0,0-1 0 0 0,0 0 0 0 0,-1 0 0 0 0,1 0 0 0 0,0 0 0 0 0,-1 0-1 0 0,1 0 1 0 0,-1-1 0 0 0,1 1 0 0 0,-1 0 0 0 0,0-1 0 0 0,0 1 0 0 0,0-1-1 0 0,1 1 1 0 0,-1-3 0 0 0,28-42 167 0 0,-12 16-223 0 0,2 1 1 0 0,43-51-1 0 0,-41 56-62 0 0,-18 19 34 0 0,1 1-1 0 0,0-1 1 0 0,0 1-1 0 0,0 0 1 0 0,0 1-1 0 0,5-4 1 0 0,-20 34-525 0 0,-13 51 1 0 0,23-72 600 0 0,0 0-1 0 0,0-1 1 0 0,1 1 0 0 0,-1 0 0 0 0,1 0 0 0 0,0 0 0 0 0,1 0-1 0 0,0 0 1 0 0,0 0 0 0 0,0 0 0 0 0,0-1 0 0 0,1 1-1 0 0,0 0 1 0 0,0-1 0 0 0,1 1 0 0 0,0-1 0 0 0,3 6-1 0 0,-4-9-6 0 0,1 2 0 0 0,0 0 1 0 0,1 0-1 0 0,-1 0 1 0 0,1 0-1 0 0,0 0 1 0 0,0-1-1 0 0,0 0 1 0 0,0 0-1 0 0,1 0 1 0 0,-1 0-1 0 0,1-1 1 0 0,-1 0-1 0 0,1 0 1 0 0,0 0-1 0 0,0 0 1 0 0,0-1-1 0 0,0 0 1 0 0,0 0-1 0 0,11 0 1 0 0,29-5-1012 0 0,-18-8-6413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3129 0 0,'0'0'18054'0'0,"2"-2"-17368"0"0,-2 2-655 0 0,1-1 0 0 0,-1 1 1 0 0,0 0-1 0 0,0 0 0 0 0,1-1 0 0 0,-1 1 1 0 0,0 0-1 0 0,0-1 0 0 0,1 1 1 0 0,-1 0-1 0 0,0-1 0 0 0,0 1 0 0 0,0 0 1 0 0,0-1-1 0 0,1 1 0 0 0,-1-1 1 0 0,0 1-1 0 0,0 0 0 0 0,0-1 0 0 0,0 1 1 0 0,0-1-1 0 0,0 1 0 0 0,0-1 1 0 0,0 1-1 0 0,0 0 0 0 0,0-1 0 0 0,0 1 1 0 0,0-1-1 0 0,0 1 0 0 0,-1 0 1 0 0,1-1-1 0 0,0 1 0 0 0,0 0 0 0 0,0-1 1 0 0,0 1-1 0 0,-1 0 0 0 0,1-1 1 0 0,0 1-1 0 0,0 0 0 0 0,-1-1 0 0 0,1 1 1 0 0,0 0-1 0 0,0-1 0 0 0,-1 1 1 0 0,-1-1 8 0 0,1 0 0 0 0,-1 0 1 0 0,0 0-1 0 0,1 1 1 0 0,-1-1-1 0 0,0 1 0 0 0,0-1 1 0 0,1 1-1 0 0,-1 0 0 0 0,0-1 1 0 0,-3 1-1 0 0,0 1-72 0 0,-1-1 0 0 0,1 1 1 0 0,0 0-1 0 0,0 1 0 0 0,-1-1 0 0 0,1 1 0 0 0,0 0 1 0 0,0 1-1 0 0,0-1 0 0 0,1 1 0 0 0,-1 0 0 0 0,1 0 1 0 0,-1 1-1 0 0,1-1 0 0 0,-7 9 0 0 0,1-1 7 0 0,1 0-1 0 0,0 1 1 0 0,1 1-1 0 0,-13 24 1 0 0,20-32 25 0 0,-1 0 0 0 0,1 0 0 0 0,0 1 0 0 0,0-1 0 0 0,1 0 0 0 0,-1 1 0 0 0,1-1 0 0 0,0 0-1 0 0,1 9 1 0 0,0 4 0 0 0,-1-14 1 0 0,1 0 1 0 0,0 0 0 0 0,0 0 0 0 0,0 0 0 0 0,0 0 0 0 0,1 0 0 0 0,-1-1 0 0 0,1 1 0 0 0,0 0 0 0 0,0-1-1 0 0,0 0 1 0 0,0 1 0 0 0,4 3 0 0 0,-1-1 2 0 0,0 0 0 0 0,1-1 0 0 0,-1 1-1 0 0,1-1 1 0 0,13 8 0 0 0,-14-10 9 0 0,1 0 0 0 0,-1-1 0 0 0,1 0 0 0 0,0 0 0 0 0,0 0 0 0 0,0-1 0 0 0,0 0 0 0 0,0 0 0 0 0,0-1 0 0 0,0 0 0 0 0,0 0 0 0 0,0 0 0 0 0,0-1 0 0 0,0 0 0 0 0,0 0 0 0 0,-1 0 0 0 0,1-1 0 0 0,7-3 0 0 0,-4 0 32 0 0,0 1 0 0 0,0-1 0 0 0,-1-1 0 0 0,0 0 0 0 0,0 0 0 0 0,0-1 1 0 0,-1 0-1 0 0,0 0 0 0 0,0-1 0 0 0,9-13 0 0 0,-7 8 43 0 0,0-1 0 0 0,0-1 0 0 0,6-16 1 0 0,-13 27-63 0 0,0-1 1 0 0,0 1-1 0 0,-1-1 1 0 0,0 0-1 0 0,0 0 1 0 0,0 0-1 0 0,0 0 1 0 0,-1 0-1 0 0,1 0 1 0 0,-1 0 0 0 0,0 0-1 0 0,-1 1 1 0 0,1-1-1 0 0,-1 0 1 0 0,-1-6-1 0 0,0 8-37 0 0,1 0 0 0 0,-1-1 0 0 0,0 1 0 0 0,0 0 0 0 0,0 0 0 0 0,0 0 0 0 0,0 1 0 0 0,-1-1 0 0 0,1 1 0 0 0,-1-1 0 0 0,-2-1 0 0 0,-35-23-456 0 0,35 24 300 0 0,0 0-1 0 0,-1 0 0 0 0,0 1 0 0 0,1 0 0 0 0,-1 0 1 0 0,0 1-1 0 0,0-1 0 0 0,0 1 0 0 0,-11 0 0 0 0,15 1-82 0 0,-1 1 0 0 0,1-1 0 0 0,0 0 0 0 0,0 1 0 0 0,-1-1 0 0 0,1 1 0 0 0,0 0 0 0 0,0 0 0 0 0,0 0-1 0 0,0 0 1 0 0,0 0 0 0 0,-3 3 0 0 0,4-3-257 0 0,-1 1 0 0 0,1-1 0 0 0,-1 1 0 0 0,1 0 0 0 0,0 0 0 0 0,0 0 0 0 0,0 0-1 0 0,0 0 1 0 0,0 0 0 0 0,0 0 0 0 0,0 0 0 0 0,1 0 0 0 0,-1 0 0 0 0,1 0 0 0 0,-1 5 0 0 0,0 1-3708 0 0,1-2-2622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9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 0 0 0,'0'0'15571'0'0,"0"-10"-13296"0"0,-5 154 2390 0 0,0-105-4659 0 0,3-25 88 0 0,-1 0 0 0 0,2 1 0 0 0,0-1 1 0 0,0 1-1 0 0,3 14 0 0 0,-2 3 137 0 0,0-30-206 0 0,1-1 1 0 0,-1 1-1 0 0,0-1 1 0 0,1 1-1 0 0,-1-1 1 0 0,0 1-1 0 0,1-1 1 0 0,0 0-1 0 0,-1 1 0 0 0,1-1 1 0 0,0 0-1 0 0,0 1 1 0 0,-1-1-1 0 0,1 0 1 0 0,0 0-1 0 0,0 0 0 0 0,1 0 1 0 0,1 2-1 0 0,-3-2-35 0 0,1-1 0 0 0,-1 0 0 0 0,1 1 0 0 0,-1-1 0 0 0,1 0 0 0 0,-1 1 0 0 0,1-1 0 0 0,0 0 0 0 0,-1 0 0 0 0,1 0 0 0 0,-1 1 0 0 0,1-1 0 0 0,0 0-1 0 0,-1 0 1 0 0,1 0 0 0 0,-1 0 0 0 0,1 0 0 0 0,0 0 0 0 0,-1 0 0 0 0,1 0 0 0 0,-1 0 0 0 0,1 0 0 0 0,0-1 0 0 0,-1 1 0 0 0,1 0 0 0 0,-1 0 0 0 0,1-1 0 0 0,-1 1 0 0 0,1 0 0 0 0,-1 0-1 0 0,1-1 1 0 0,-1 1 0 0 0,1-1 0 0 0,-1 1 0 0 0,1 0 0 0 0,-1-1 0 0 0,1 1 0 0 0,-1-1 0 0 0,0 1 0 0 0,1-1 0 0 0,-1 1 0 0 0,1-2 0 0 0,0 0-269 0 0,0 0 1 0 0,1 0 0 0 0,0 0-1 0 0,-1 1 1 0 0,1-1 0 0 0,0 0-1 0 0,0 1 1 0 0,0 0 0 0 0,0-1-1 0 0,3-1 1 0 0,12-5-6522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0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69 2553 0 0,'0'0'20788'0'0,"0"-5"-20393"0"0,0 2-377 0 0,0 0 1 0 0,0 1 0 0 0,0-1-1 0 0,1 0 1 0 0,-1 1 0 0 0,1-1-1 0 0,0 1 1 0 0,-1-1 0 0 0,1 1-1 0 0,0-1 1 0 0,0 1 0 0 0,1 0-1 0 0,-1-1 1 0 0,1 1 0 0 0,-1 0-1 0 0,1 0 1 0 0,-1 0 0 0 0,1 0-1 0 0,0 0 1 0 0,0 0 0 0 0,0 1 0 0 0,0-1-1 0 0,0 1 1 0 0,1-1 0 0 0,-1 1-1 0 0,0 0 1 0 0,1 0 0 0 0,-1 0-1 0 0,1 0 1 0 0,-1 0 0 0 0,6-1-1 0 0,-10 6-89 0 0,0 0-1 0 0,1 0 1 0 0,-2-1-1 0 0,1 1 1 0 0,0-1-1 0 0,-1 1 1 0 0,-3 3-1 0 0,-34 36-892 0 0,24-28-644 0 0,10-7-1486 0 0,-3 0-5644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1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28 0 0 0,'0'0'16574'0'0,"1"-5"-15938"0"0,6-13-97 0 0,-5 13 900 0 0,-2 36-728 0 0,-2 44 275 0 0,0-48-849 0 0,1 1 0 0 0,2 0 0 0 0,0 0 0 0 0,2 0 0 0 0,7 27 0 0 0,2 11-102 0 0,-10-52-28 0 0,0 1-1 0 0,1-1 0 0 0,1 0 0 0 0,0 0 1 0 0,1 0-1 0 0,9 19 0 0 0,-8-20 5 0 0,-1-1 0 0 0,0 2-1 0 0,-1-1 1 0 0,-1 0 0 0 0,4 28 0 0 0,4 14 4 0 0,-10-48 0 0 0,1 0 1 0 0,-1 0-1 0 0,0 0 1 0 0,-1 0-1 0 0,1 0 1 0 0,-2 1-1 0 0,1-1 1 0 0,-1 0-1 0 0,0 0 1 0 0,0 0-1 0 0,-1 0 1 0 0,0 0-1 0 0,0 0 1 0 0,-1-1-1 0 0,0 1 1 0 0,0-1-1 0 0,0 1 0 0 0,-1-1 1 0 0,-6 8-1 0 0,7-11 14 0 0,0-1-1 0 0,0 0 1 0 0,0-1-1 0 0,0 1 1 0 0,0 0-1 0 0,0-1 0 0 0,0 0 1 0 0,-1 0-1 0 0,1 0 1 0 0,0 0-1 0 0,-1 0 1 0 0,1-1-1 0 0,-1 1 0 0 0,1-1 1 0 0,-1 0-1 0 0,1 0 1 0 0,-1 0-1 0 0,1-1 1 0 0,-1 1-1 0 0,1-1 0 0 0,0 0 1 0 0,-1 0-1 0 0,1 0 1 0 0,0 0-1 0 0,-6-3 0 0 0,2 0 13 0 0,0 0-1 0 0,0 0 0 0 0,0-1 0 0 0,0 1 1 0 0,1-2-1 0 0,0 1 0 0 0,0-1 0 0 0,0 0 1 0 0,-8-11-1 0 0,-3-8 72 0 0,1-2 0 0 0,1 0 0 0 0,2 0 1 0 0,-12-32-1 0 0,20 43-765 0 0,0-1 0 0 0,1 1 0 0 0,-3-27-1 0 0,6 32-1076 0 0,1 1 0 0 0,0 0-1 0 0,1-1 1 0 0,0 1-1 0 0,0 0 1 0 0,5-17 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1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1224 0 0,'0'0'21702'0'0,"4"-5"-21299"0"0,-1 0-293 0 0,-2 3-71 0 0,-1 0 0 0 0,1 0 0 0 0,1 0 0 0 0,-1 0 0 0 0,0 1 1 0 0,0-1-1 0 0,1 0 0 0 0,-1 0 0 0 0,1 1 0 0 0,0-1 0 0 0,-1 1 0 0 0,1-1 0 0 0,0 1 0 0 0,3-2 0 0 0,-5 3-26 0 0,1 0 1 0 0,-1 0-1 0 0,0 0 0 0 0,0 1 1 0 0,0-1-1 0 0,1 0 0 0 0,-1 0 1 0 0,0 0-1 0 0,0 1 0 0 0,0-1 1 0 0,0 0-1 0 0,0 0 0 0 0,1 0 1 0 0,-1 1-1 0 0,0-1 0 0 0,0 0 1 0 0,0 0-1 0 0,0 1 0 0 0,0-1 1 0 0,0 0-1 0 0,0 0 0 0 0,0 1 1 0 0,0-1-1 0 0,0 0 0 0 0,0 0 0 0 0,0 1 1 0 0,0-1-1 0 0,0 0 0 0 0,0 0 1 0 0,0 1-1 0 0,0-1 0 0 0,0 0 1 0 0,0 0-1 0 0,-1 1 0 0 0,1-1 1 0 0,0 0-1 0 0,0 0 0 0 0,0 0 1 0 0,0 1-1 0 0,0-1 0 0 0,-1 0 1 0 0,1 0-1 0 0,0 0 0 0 0,0 1 1 0 0,0-1-1 0 0,-1 0 0 0 0,1 0 0 0 0,0 0 1 0 0,0 0-1 0 0,0 0 0 0 0,-1 0 1 0 0,1 0-1 0 0,-1 1 0 0 0,1 0-143 0 0,-1 0 0 0 0,0 0 0 0 0,1 0-1 0 0,-1-1 1 0 0,0 1 0 0 0,0 0 0 0 0,0 0 0 0 0,0 0-1 0 0,0-1 1 0 0,0 1 0 0 0,0-1 0 0 0,0 1-1 0 0,0-1 1 0 0,0 1 0 0 0,0-1 0 0 0,-1 1 0 0 0,1-1-1 0 0,-1 0 1 0 0,-7 1-4948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67 0 0 0,'0'0'13810'0'0,"4"-9"-12434"0"0,1-1-822 0 0,-3 7-259 0 0,-1 0 0 0 0,1 0 0 0 0,-1-1 0 0 0,1 1 0 0 0,-1 0 1 0 0,0-1-1 0 0,-1 1 0 0 0,1-1 0 0 0,0 1 0 0 0,-1-1 0 0 0,0-6 2114 0 0,-2 42-2499 0 0,-5-12 98 0 0,1 1 1 0 0,1 1-1 0 0,0-1 1 0 0,2 1 0 0 0,0 0-1 0 0,2 0 1 0 0,0 0-1 0 0,4 32 1 0 0,-3-52 7 0 0,1 1 1 0 0,-1-1-1 0 0,1 1 1 0 0,0-1-1 0 0,-1 1 0 0 0,1-1 1 0 0,0 0-1 0 0,1 1 1 0 0,-1-1-1 0 0,0 0 0 0 0,1 0 1 0 0,-1 0-1 0 0,1 0 1 0 0,0 0-1 0 0,-1 0 1 0 0,1 0-1 0 0,0-1 0 0 0,0 1 1 0 0,0-1-1 0 0,0 1 1 0 0,1-1-1 0 0,-1 0 0 0 0,0 0 1 0 0,1 0-1 0 0,-1 0 1 0 0,0 0-1 0 0,1 0 0 0 0,-1-1 1 0 0,1 1-1 0 0,0-1 1 0 0,-1 1-1 0 0,1-1 1 0 0,-1 0-1 0 0,1 0 0 0 0,-1-1 1 0 0,3 1-1 0 0,4-2 95 0 0,-1 1 0 0 0,0-1 0 0 0,0 0-1 0 0,0-1 1 0 0,-1 0 0 0 0,1 0 0 0 0,0-1-1 0 0,-1 0 1 0 0,13-9 0 0 0,2-6 8 0 0,-2 0 0 0 0,0-2 1 0 0,-1 0-1 0 0,18-27 0 0 0,-29 33-70 0 0,-3 5-368 0 0,-8 26-58 0 0,1-2 358 0 0,0-1-1 0 0,0 1 1 0 0,2 0-1 0 0,0 0 1 0 0,0 0-1 0 0,1 0 1 0 0,6 26-1 0 0,32 99 29 0 0,-31-112-15 0 0,86 241-35 0 0,-48-137 25 0 0,-29-85 9 0 0,-11-31 5 0 0,0 0-1 0 0,-2 0 1 0 0,5 19 0 0 0,9 33-12 0 0,-13-54 17 0 0,-1 1 1 0 0,-1-1-1 0 0,0 0 1 0 0,0 1-1 0 0,0 21 0 0 0,-2-12-1 0 0,0 31 77 0 0,-1-52-64 0 0,0 0 0 0 0,0 0 0 0 0,0 1 0 0 0,0-1 0 0 0,-1 0 0 0 0,1 0-1 0 0,-1 0 1 0 0,0 0 0 0 0,0 0 0 0 0,0 0 0 0 0,0-1 0 0 0,0 1 0 0 0,0 0 0 0 0,0 0 0 0 0,0 0-1 0 0,-1-1 1 0 0,1 1 0 0 0,-1-1 0 0 0,-2 3 0 0 0,-8 1 16 0 0,0 0 0 0 0,0 0 0 0 0,-1-2 0 0 0,1 1 1 0 0,-1-2-1 0 0,0 0 0 0 0,0 0 0 0 0,0-1 0 0 0,0-1 0 0 0,0 0 0 0 0,0 0 1 0 0,0-2-1 0 0,0 0 0 0 0,1 0 0 0 0,-23-7 0 0 0,0-3-6 0 0,1 0-1 0 0,0-2 1 0 0,1-2 0 0 0,-42-26-1 0 0,58 29-44 0 0,0 1 0 0 0,1-2-1 0 0,1 0 1 0 0,0-1-1 0 0,0-1 1 0 0,-20-30 0 0 0,34 44-49 0 0,-1 0 1 0 0,1 1 0 0 0,0-1-1 0 0,0 0 1 0 0,0 0 0 0 0,0 0-1 0 0,0 0 1 0 0,1 0-1 0 0,-1 0 1 0 0,1 0 0 0 0,-1 0-1 0 0,1 0 1 0 0,0 0 0 0 0,-1 0-1 0 0,1-1 1 0 0,0 1-1 0 0,1 0 1 0 0,-1 0 0 0 0,0 0-1 0 0,0 0 1 0 0,1 0 0 0 0,0 0-1 0 0,-1 0 1 0 0,1 0 0 0 0,0 0-1 0 0,0 0 1 0 0,0 0-1 0 0,0 0 1 0 0,0 1 0 0 0,2-4-1 0 0,4-3-1065 0 0,0 1-1 0 0,1 0 0 0 0,0 0 0 0 0,0 1 0 0 0,9-6 0 0 0,2-2-4985 0 0,-12 6-2515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0 0 0,'0'0'13882'0'0,"7"-6"-6327"0"0,21-23-7145 0 0,-17 11-260 0 0,1 0 0 0 0,25-31 0 0 0,4-4-2 0 0,-28 36-108 0 0,0 0 1 0 0,0 1 0 0 0,2 0-1 0 0,0 1 1 0 0,28-20 0 0 0,-42 34-50 0 0,0 1 1 0 0,0-1 0 0 0,0 1-1 0 0,0 0 1 0 0,0 0 0 0 0,0 0-1 0 0,0-1 1 0 0,0 1-1 0 0,1 0 1 0 0,-1 0 0 0 0,0 1-1 0 0,0-1 1 0 0,0 0 0 0 0,0 0-1 0 0,0 0 1 0 0,0 1-1 0 0,0-1 1 0 0,1 1 0 0 0,-1-1-1 0 0,0 1 1 0 0,0-1 0 0 0,-1 1-1 0 0,1-1 1 0 0,0 1-1 0 0,0 0 1 0 0,0-1 0 0 0,0 1-1 0 0,0 0 1 0 0,-1 0 0 0 0,1 0-1 0 0,0 0 1 0 0,-1 0-1 0 0,1 0 1 0 0,-1 0 0 0 0,1 0-1 0 0,-1 0 1 0 0,1 0 0 0 0,-1 0-1 0 0,1 2 1 0 0,19 51 68 0 0,-19-49-40 0 0,10 40 77 0 0,-10-34-68 0 0,2-1 0 0 0,-1 0 0 0 0,1 0 0 0 0,7 15 0 0 0,-3-10-490 0 0,13 19 602 0 0,4-22-9209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23 480 0 0,'0'0'18223'0'0,"5"-3"-17754"0"0,5-1-233 0 0,0 0 0 0 0,0 1-1 0 0,1 1 1 0 0,-1-1 0 0 0,0 2-1 0 0,1-1 1 0 0,0 2 0 0 0,13 0 0 0 0,-2 0-264 0 0,-1 1 1 0 0,1 1 0 0 0,27 7 0 0 0,-20 4-1200 0 0,-19-8-1854 0 0,-1 0-4339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11418 0 0,'0'0'10547'0'0,"20"3"-10495"0"0,153 14-355 0 0,-107-18-1338 0 0,-22-1-5000 0 0,-26 2-3766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348 100 1512 0 0,'0'0'11497'0'0,"7"2"-11204"0"0,-4-1-233 0 0,-1 0 0 0 0,1 0 0 0 0,0 0 0 0 0,-1 0 0 0 0,1 1 0 0 0,-1-1 0 0 0,1 1 0 0 0,-1 0 0 0 0,0-1 0 0 0,0 1 0 0 0,0 0 0 0 0,0 0 0 0 0,0 1 0 0 0,3 3 0 0 0,-3-2 85 0 0,0 0 0 0 0,-1 1 0 0 0,1-1 1 0 0,-1 0-1 0 0,0 1 0 0 0,0 0 0 0 0,0-1 1 0 0,0 1-1 0 0,-1 0 0 0 0,0 7 0 0 0,1-3 25 0 0,-1 0-1 0 0,0 1 0 0 0,-1-1 1 0 0,1 1-1 0 0,-2-1 0 0 0,1 0 0 0 0,-2 0 1 0 0,1 0-1 0 0,-1 0 0 0 0,0 0 0 0 0,-1 0 1 0 0,0-1-1 0 0,0 0 0 0 0,-10 14 1 0 0,13-21-150 0 0,-1 3 13 0 0,-1 0-1 0 0,0 0 1 0 0,0 0 0 0 0,0 0-1 0 0,0 0 1 0 0,0-1-1 0 0,-1 0 1 0 0,1 1-1 0 0,-1-1 1 0 0,0-1 0 0 0,0 1-1 0 0,0-1 1 0 0,-1 1-1 0 0,1-1 1 0 0,0 0-1 0 0,-1-1 1 0 0,0 1 0 0 0,1-1-1 0 0,-6 1 1 0 0,2 0-95 0 0,-1-1 0 0 0,1 0 0 0 0,-1-1 0 0 0,1 0 0 0 0,-1 0 0 0 0,1-1 0 0 0,-1 0 0 0 0,1-1 0 0 0,0 0 0 0 0,-1 0 0 0 0,1 0-1 0 0,0-1 1 0 0,0-1 0 0 0,1 1 0 0 0,-1-1 0 0 0,1 0 0 0 0,-12-9 0 0 0,6 3-79 0 0,0-1-1 0 0,1-1 0 0 0,0 0 0 0 0,0-1 0 0 0,2 0 0 0 0,-1 0 0 0 0,-15-28 1 0 0,11 1 506 0 0,15 38-341 0 0,-1 0 1 0 0,1 0-1 0 0,0 0 0 0 0,0 1 0 0 0,0-1 0 0 0,0 0 0 0 0,0 0 1 0 0,0 0-1 0 0,0 0 0 0 0,1 0 0 0 0,-1 1 0 0 0,1-1 1 0 0,-1 0-1 0 0,1 0 0 0 0,0 1 0 0 0,0-1 0 0 0,0 0 1 0 0,-1 1-1 0 0,2-1 0 0 0,0-1 0 0 0,14-15 168 0 0,-13 14-154 0 0,0 1 0 0 0,0 0-1 0 0,0-1 1 0 0,0 1-1 0 0,0 0 1 0 0,0 1 0 0 0,1-1-1 0 0,5-3 1 0 0,41-13 523 0 0,0 2 0 0 0,1 2 1 0 0,1 2-1 0 0,0 2 0 0 0,1 3 0 0 0,83-2 1 0 0,-69 5-430 0 0,-11 1-225 0 0,88 3 0 0 0,-123 4-312 0 0,-1 1-1 0 0,0 1 1 0 0,24 9 0 0 0,4 1-8823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3865 0 0,'0'0'14972'0'0,"-19"8"-14768"0"0,-59 30-6 0 0,72-35-144 0 0,1 0 0 0 0,-1 0 0 0 0,1 1 0 0 0,0 0 0 0 0,0 0 0 0 0,0 1 0 0 0,1-1 0 0 0,-1 1 0 0 0,1 0 0 0 0,0 0 0 0 0,1 0 0 0 0,-7 12 1 0 0,2-3 133 0 0,-5 8 94 0 0,2-1 1 0 0,0 2 0 0 0,2 0 0 0 0,-8 27-1 0 0,9-26-122 0 0,3-10-66 0 0,0 0 0 0 0,1 0 0 0 0,1 0-1 0 0,0 1 1 0 0,-1 23 0 0 0,4-7 21 0 0,-1-21-90 0 0,0 0 0 0 0,1 0 0 0 0,0-1 0 0 0,1 1 0 0 0,0 0 0 0 0,1 0 1 0 0,0 0-1 0 0,0-1 0 0 0,1 1 0 0 0,0-1 0 0 0,5 10 0 0 0,4 2-11 0 0,-6-10-43 0 0,1 1 0 0 0,0-1 0 0 0,1 0 0 0 0,11 12 0 0 0,-14-18-164 0 0,-1-1 0 0 0,1 1 0 0 0,0-1-1 0 0,0 0 1 0 0,1-1 0 0 0,-1 1 0 0 0,10 3-1 0 0,6 0-3316 0 0,0-5-3708 0 0,-10-2-3059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3545 0 0,'0'0'16569'0'0,"5"1"-15157"0"0,-7 3-560 0 0,-3 5-526 0 0,5-9-325 0 0,0 0 1 0 0,0 0-1 0 0,0 0 1 0 0,0 0 0 0 0,0 1-1 0 0,0-1 1 0 0,0 0 0 0 0,0 0-1 0 0,0 0 1 0 0,0 0-1 0 0,0 0 1 0 0,0 0 0 0 0,0 0-1 0 0,0 0 1 0 0,0 1 0 0 0,0-1-1 0 0,0 0 1 0 0,0 0 0 0 0,0 0-1 0 0,0 0 1 0 0,0 0-1 0 0,0 0 1 0 0,-1 0 0 0 0,1 0-1 0 0,0 1 1 0 0,0-1 0 0 0,0 0-1 0 0,0 0 1 0 0,0 0-1 0 0,0 0 1 0 0,0 0 0 0 0,0 0-1 0 0,0 0 1 0 0,0 0 0 0 0,0 0-1 0 0,0 0 1 0 0,-1 0-1 0 0,1 0 1 0 0,0 0 0 0 0,0 0-1 0 0,0 0 1 0 0,0 0 0 0 0,0 0-1 0 0,0 0 1 0 0,0 0 0 0 0,0 0-1 0 0,0 0 1 0 0,-1 0-1 0 0,1 0 1 0 0,0 0 0 0 0,0 0-1 0 0,0 0 1 0 0,0 0 0 0 0,0 0-1 0 0,0 0 1 0 0,0 0-1 0 0,0 0 1 0 0,0 0 0 0 0,-1 0-1 0 0,1 0 1 0 0,0 0 0 0 0,0 0-1 0 0,0 0 1 0 0,0 0 0 0 0,0 0-1 0 0,-1-4-2197 0 0,1 0-4413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74 1960 0 0,'0'0'18972'0'0,"-8"-8"-18862"0"0,-25-25-66 0 0,32 32-44 0 0,-1 0-1 0 0,1 0 1 0 0,-1 0 0 0 0,1 0 0 0 0,-1 0 0 0 0,0 0 0 0 0,1 0-1 0 0,-1 0 1 0 0,0 1 0 0 0,0-1 0 0 0,0 1 0 0 0,1-1 0 0 0,-1 1-1 0 0,0 0 1 0 0,0 0 0 0 0,0 0 0 0 0,0 0 0 0 0,0 0 0 0 0,1 0-1 0 0,-1 0 1 0 0,0 1 0 0 0,0-1 0 0 0,0 1 0 0 0,0-1-1 0 0,-2 2 1 0 0,-2 1 1 0 0,0 1 1 0 0,0 0-1 0 0,0 0 0 0 0,1 0 0 0 0,-7 7 1 0 0,-5 3 10 0 0,7-5-4 0 0,0 1 0 0 0,1 0 1 0 0,0 0-1 0 0,0 1 1 0 0,1 0-1 0 0,1 1 1 0 0,0 0-1 0 0,0 0 1 0 0,-4 14-1 0 0,-7 9 4 0 0,14-23-2 0 0,2-1 0 0 0,0 1 1 0 0,0-1-1 0 0,1 1 1 0 0,0 0-1 0 0,1 0 0 0 0,1 0 1 0 0,-1-1-1 0 0,5 16 1 0 0,-4-21 2 0 0,1 0 0 0 0,0 0 0 0 0,0-1 0 0 0,1 1 1 0 0,-1 0-1 0 0,1-1 0 0 0,1 0 0 0 0,-1 0 0 0 0,1 0 0 0 0,0 0 1 0 0,0 0-1 0 0,6 5 0 0 0,-2-3 35 0 0,0 0 0 0 0,0 0 0 0 0,1-1 0 0 0,0 0 0 0 0,0-1-1 0 0,12 6 1 0 0,-12-8-1 0 0,1 0 0 0 0,-1-1 0 0 0,1 0 0 0 0,-1 0 0 0 0,1-1 0 0 0,0 0 0 0 0,0-1 0 0 0,-1 0 0 0 0,1 0 0 0 0,0-1-1 0 0,0-1 1 0 0,-1 1 0 0 0,1-2 0 0 0,-1 1 0 0 0,0-1 0 0 0,1-1 0 0 0,-1 1 0 0 0,-1-2 0 0 0,1 1 0 0 0,-1-1 0 0 0,1 0 0 0 0,11-11-1 0 0,3-3 19 0 0,0-2 0 0 0,-2 0-1 0 0,0-1 1 0 0,-2-1-1 0 0,0-1 1 0 0,16-27-1 0 0,-31 46-81 0 0,-1-2-1 0 0,1 1 0 0 0,-1 0 1 0 0,0-1-1 0 0,0 1 1 0 0,-1-1-1 0 0,0 0 0 0 0,0 0 1 0 0,-1 0-1 0 0,0 0 1 0 0,0 0-1 0 0,0 0 0 0 0,-1 0 1 0 0,0 0-1 0 0,-1 0 0 0 0,1 0 1 0 0,-1 0-1 0 0,-1 0 1 0 0,1 0-1 0 0,-1 0 0 0 0,0 0 1 0 0,-1 0-1 0 0,-5-10 1 0 0,7 15-3 0 0,-6-8-222 0 0,-1-1-1 0 0,1 1 0 0 0,-18-16 1 0 0,21 23 122 0 0,-1 0 0 0 0,1-1 1 0 0,-1 2-1 0 0,0-1 0 0 0,0 0 0 0 0,0 1 0 0 0,0 0 1 0 0,-1 0-1 0 0,1 1 0 0 0,-1-1 0 0 0,-8 0 0 0 0,7 1-266 0 0,-1 1-1 0 0,0-1 1 0 0,0 1-1 0 0,1 1 1 0 0,-1-1 0 0 0,0 1-1 0 0,1 1 1 0 0,-1-1-1 0 0,0 1 1 0 0,1 1-1 0 0,0-1 1 0 0,-12 7-1 0 0,7-2-2634 0 0,0 0 0 0 0,0 1 0 0 0,-12 10-1 0 0,14-12-357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7954 0 0,'0'0'12462'0'0,"18"13"-12047"0"0,57 44-32 0 0,-70-53-320 0 0,0 1 0 0 0,0-1 0 0 0,-1 1 1 0 0,0 0-1 0 0,0 0 0 0 0,0 1 0 0 0,0-1 0 0 0,-1 1 1 0 0,0 0-1 0 0,0 0 0 0 0,-1 0 0 0 0,1 0 0 0 0,-1 1 1 0 0,-1-1-1 0 0,1 1 0 0 0,-1-1 0 0 0,1 12 0 0 0,5 24 152 0 0,0-10-158 0 0,-2 1 1 0 0,-1 0-1 0 0,-1 0 0 0 0,-2 0 0 0 0,-2 0 0 0 0,0 0 1 0 0,-3 0-1 0 0,0 0 0 0 0,-15 49 0 0 0,12-58-192 0 0,-2-1-1 0 0,-1 0 0 0 0,0-1 1 0 0,-2 0-1 0 0,0-1 1 0 0,-2 0-1 0 0,0-1 0 0 0,-1 0 1 0 0,-35 33-1 0 0,4-13-3232 0 0,10-19-5883 0 0,19-13 88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322 221 1576 0 0,'0'0'14517'0'0,"3"-3"-13720"0"0,-3 3-1027 0 0,14-17 2276 0 0,-14 17-1937 0 0,1-1 0 0 0,-1 1-1 0 0,1-1 1 0 0,-1 1 0 0 0,0-1-1 0 0,1 1 1 0 0,-1-1 0 0 0,0 0-1 0 0,0 1 1 0 0,1-1 0 0 0,-1 1-1 0 0,0-1 1 0 0,0 0 0 0 0,0 1-1 0 0,0-1 1 0 0,0 0 0 0 0,0 1-1 0 0,0-1 1 0 0,0 0 0 0 0,0 1-1 0 0,0-1 1 0 0,0 1 0 0 0,0-1-1 0 0,0 0 1 0 0,-1 1 0 0 0,1-1-1 0 0,0 0 1 0 0,0 1 0 0 0,-1-1-1 0 0,1 1 1 0 0,0-1 0 0 0,-1 1-1 0 0,1-1 1 0 0,-1 1 0 0 0,0-2-1 0 0,-15-25 862 0 0,8 23-943 0 0,1-1-1 0 0,0 1 1 0 0,-1 1 0 0 0,0-1 0 0 0,0 1 0 0 0,0 1 0 0 0,-1-1 0 0 0,-15-1 0 0 0,19 3-38 0 0,-1 1 0 0 0,1 0 0 0 0,0 0 0 0 0,0 0 0 0 0,0 1 1 0 0,-1 0-1 0 0,1 0 0 0 0,0 0 0 0 0,0 1 0 0 0,0-1 0 0 0,1 1 0 0 0,-1 0 0 0 0,0 1 1 0 0,1-1-1 0 0,-1 1 0 0 0,-6 5 0 0 0,-5 4-18 0 0,2 1 0 0 0,-1 0 1 0 0,1 1-1 0 0,1 0 0 0 0,1 1 0 0 0,0 1 0 0 0,-18 31 0 0 0,26-37 5 0 0,1 0 0 0 0,0 1 0 0 0,1-1 0 0 0,0 1 0 0 0,0-1 0 0 0,1 1 0 0 0,1 0 0 0 0,-1-1-1 0 0,2 1 1 0 0,0 0 0 0 0,0-1 0 0 0,1 1 0 0 0,4 14 0 0 0,-3-16 14 0 0,0-1 0 0 0,0 0 0 0 0,1 0 1 0 0,0 0-1 0 0,0 0 0 0 0,1-1 0 0 0,0 1 0 0 0,1-1 0 0 0,-1 0 1 0 0,1-1-1 0 0,1 1 0 0 0,-1-1 0 0 0,1-1 0 0 0,0 1 1 0 0,11 5-1 0 0,-2-3 14 0 0,0-1 0 0 0,1 0 0 0 0,0-2 0 0 0,0 0 0 0 0,1-1 0 0 0,33 4 0 0 0,-36-7 10 0 0,0 0 0 0 0,0-1 0 0 0,0 0 0 0 0,-1-1 1 0 0,1-1-1 0 0,0 0 0 0 0,0-1 0 0 0,-1-1 1 0 0,0 0-1 0 0,0-1 0 0 0,0-1 0 0 0,0 0 0 0 0,-1-1 1 0 0,14-9-1 0 0,-5 1 16 0 0,0-1 0 0 0,-1-2-1 0 0,-1 0 1 0 0,-1-1 0 0 0,0 0 0 0 0,-2-2 0 0 0,16-23 0 0 0,-26 33-27 0 0,0 0 0 0 0,0-1-1 0 0,-2 0 1 0 0,1 0 0 0 0,-2 0 0 0 0,1-1 0 0 0,-2 0 0 0 0,0 0 0 0 0,0 0 0 0 0,1-25 0 0 0,-4 30-37 0 0,0 0 0 0 0,0-1 0 0 0,0 1 0 0 0,-1 1 0 0 0,-1-1 0 0 0,1 0 0 0 0,-1 0 0 0 0,-1 0-1 0 0,1 1 1 0 0,-1-1 0 0 0,-1 1 0 0 0,1 0 0 0 0,-1 0 0 0 0,0 0 0 0 0,-1 0 0 0 0,0 1 0 0 0,0 0 0 0 0,-11-11 0 0 0,2 6-127 0 0,0 0 1 0 0,-1 1-1 0 0,0 0 1 0 0,-27-12-1 0 0,36 19-89 0 0,0 1-1 0 0,1-1 1 0 0,-1 1-1 0 0,0 1 1 0 0,-1-1 0 0 0,1 1-1 0 0,0 0 1 0 0,0 1-1 0 0,-1-1 1 0 0,1 1 0 0 0,0 0-1 0 0,0 1 1 0 0,-1-1-1 0 0,1 1 1 0 0,0 1 0 0 0,-11 3-1 0 0,6 3-2160 0 0,6 0-2606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49 0 0 0,'0'0'18323'0'0,"3"-8"-17319"0"0,10-33 1851 0 0,-11 55-2804 0 0,-1 0 0 0 0,0 0 0 0 0,-1-1 0 0 0,-1 1 1 0 0,0 0-1 0 0,-5 25 0 0 0,-2 13 49 0 0,4-17 34 0 0,-13 48 1 0 0,-2 6 98 0 0,13-52-125 0 0,2-6-24 0 0,-1-1 0 0 0,-9 29 0 0 0,13-57-73 0 0,0-1 0 0 0,1 1 0 0 0,-1-1-1 0 0,0 1 1 0 0,1-1 0 0 0,0 1-1 0 0,-1-1 1 0 0,1 1 0 0 0,0-1 0 0 0,0 1-1 0 0,0-1 1 0 0,0 1 0 0 0,0 0-1 0 0,0-1 1 0 0,0 1 0 0 0,1-1 0 0 0,-1 1-1 0 0,1-1 1 0 0,-1 1 0 0 0,1 1-1 0 0,0-3 17 0 0,0 1-1 0 0,0-1 1 0 0,0 1-1 0 0,-1-1 1 0 0,1 0-1 0 0,0 1 1 0 0,0-1-1 0 0,0 0 1 0 0,0 0-1 0 0,0 1 1 0 0,0-1-1 0 0,0 0 1 0 0,0 0-1 0 0,-1 0 1 0 0,1 0-1 0 0,0 0 1 0 0,0 0-1 0 0,0-1 1 0 0,0 1-1 0 0,0 0 1 0 0,0 0-1 0 0,0-1 1 0 0,1 0-1 0 0,5-2 32 0 0,0 0-1 0 0,-1 0 0 0 0,1-1 0 0 0,-1 0 1 0 0,0-1-1 0 0,10-7 0 0 0,-5 2-111 0 0,1 0 1 0 0,0 0-1 0 0,18-9 1 0 0,-24 15 11 0 0,0 0 1 0 0,0 1 0 0 0,1 0-1 0 0,0 0 1 0 0,-1 1-1 0 0,1 0 1 0 0,0 0 0 0 0,14-2-1 0 0,-20 4-67 0 0,-1 28-213 0 0,-1-5 342 0 0,-2 1-1 0 0,0-1 1 0 0,-2 0-1 0 0,-12 39 1 0 0,14-50-146 0 0,1 0 1 0 0,1 0-1 0 0,0 0 1 0 0,1 20-1 0 0,0-19-864 0 0,3-4-5146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4449 0 0,'0'0'11077'0'0,"-2"14"-10668"0"0,0-3-346 0 0,-4 24 988 0 0,-16 51 1 0 0,16-66-537 0 0,2 1 0 0 0,0 0 0 0 0,1 0 0 0 0,1 0-1 0 0,1 1 1 0 0,1 23 0 0 0,0-33-287 0 0,0-11-207 0 0,0 0 0 0 0,0 0 0 0 0,0 0 0 0 0,0 0 0 0 0,1 0 1 0 0,-1 0-1 0 0,0 0 0 0 0,0 0 0 0 0,1 0 0 0 0,-1-1 0 0 0,0 1 0 0 0,1 0 1 0 0,-1 0-1 0 0,1 0 0 0 0,-1 0 0 0 0,1-1 0 0 0,0 1 0 0 0,-1 0 1 0 0,1 0-1 0 0,0-1 0 0 0,-1 1 0 0 0,1-1 0 0 0,0 1 0 0 0,0 0 0 0 0,0-1 1 0 0,-1 0-1 0 0,1 1 0 0 0,0-1 0 0 0,0 1 0 0 0,0-1 0 0 0,0 0 0 0 0,0 0 1 0 0,0 1-1 0 0,0-1 0 0 0,0 0 0 0 0,0 0 0 0 0,0 0 0 0 0,0 0 1 0 0,0 0-1 0 0,-1 0 0 0 0,1-1 0 0 0,0 1 0 0 0,0 0 0 0 0,0 0 0 0 0,0-1 1 0 0,0 1-1 0 0,0 0 0 0 0,0-1 0 0 0,0 1 0 0 0,-1-1 0 0 0,2 0 0 0 0,3-1-14 0 0,0 0-1 0 0,-1 0 1 0 0,1-1-1 0 0,-1 1 1 0 0,0-1-1 0 0,0 0 0 0 0,0 0 1 0 0,7-7-1 0 0,10-14-799 0 0,0-2-3266 0 0,-9 3-5683 0 0,-8 16 1246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 2897 0 0,'0'0'17606'0'0,"6"-13"-14523"0"0,-3 13-3083 0 0,-2-1-12 0 0,-1 1-1 0 0,0 0 1 0 0,0 0-1 0 0,1 0 1 0 0,-1 0-1 0 0,0 0 1 0 0,0 0-1 0 0,1 0 1 0 0,-1 0-1 0 0,0 0 1 0 0,1 1-1 0 0,-1-1 1 0 0,0 0-1 0 0,0 0 1 0 0,0 0-1 0 0,1 0 1 0 0,-1 0-1 0 0,0 0 1 0 0,0 0-1 0 0,1 1 1 0 0,-1-1-1 0 0,0 0 1 0 0,0 0-1 0 0,0 0 1 0 0,1 0-1 0 0,-1 1 1 0 0,0-1-1 0 0,0 0 0 0 0,0 0 1 0 0,0 0-1 0 0,0 1 1 0 0,1-1-1 0 0,-1 0 1 0 0,0 0-1 0 0,0 1 1 0 0,0-1-1 0 0,0 0 1 0 0,0 0-1 0 0,0 1 1 0 0,0-1-1 0 0,0 0 1 0 0,0 0-1 0 0,0 1 1 0 0,0-1-1 0 0,0 0 1 0 0,0 1-1 0 0,0-1 1 0 0,0 0-1 0 0,0 0 1 0 0,0 1-1 0 0,-1-1 1 0 0,1 0-1 0 0,0 0 1 0 0,0 0-1 0 0,0 1 1 0 0,0-1-1 0 0,0 0 1 0 0,-1 0-1 0 0,1 0 1 0 0,0 1-1 0 0,0-1 1 0 0,0 0-1 0 0,0 0 1 0 0,-1 0-1 0 0,1 0 0 0 0,0 1 1 0 0,0-1-1 0 0,-1 0 1 0 0,1 0-1 0 0,-17 16 108 0 0,3-15-682 0 0,6-4-5181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4873 0 0,'0'0'17382'0'0,"1"-6"-17323"0"0,4-14-65 0 0,-1 22-13 0 0,1 15 19 0 0,1 25 31 0 0,-2 0 1 0 0,-1 0-1 0 0,-4 44 1 0 0,0-30-1 0 0,1-55-16 0 0,0-1-1 0 0,0 1 1 0 0,-1 0 0 0 0,1 0-1 0 0,0-1 1 0 0,0 1-1 0 0,0 0 1 0 0,0 0 0 0 0,0-1-1 0 0,0 1 1 0 0,0 0-1 0 0,1 0 1 0 0,-1-1 0 0 0,0 1-1 0 0,0 0 1 0 0,1 0-1 0 0,-1-1 1 0 0,0 1 0 0 0,1 0-1 0 0,-1-1 1 0 0,0 1-1 0 0,1-1 1 0 0,-1 1 0 0 0,1 0-1 0 0,-1-1 1 0 0,1 1-1 0 0,-1-1 1 0 0,1 1 0 0 0,0-1-1 0 0,-1 1 1 0 0,1-1-1 0 0,0 0 1 0 0,-1 1 0 0 0,1-1-1 0 0,0 0 1 0 0,0 0-1 0 0,-1 1 1 0 0,1-1 0 0 0,0 0-1 0 0,-1 0 1 0 0,1 0-1 0 0,0 0 1 0 0,0 0 0 0 0,0 0-1 0 0,-1 0 1 0 0,1 0-1 0 0,0 0 1 0 0,0 0 0 0 0,-1 0-1 0 0,1-1 1 0 0,0 1-1 0 0,-1 0 1 0 0,1 0 0 0 0,0-1-1 0 0,-1 1 1 0 0,1-1-1 0 0,0 1 1 0 0,-1-1 0 0 0,1 1-1 0 0,0 0 1 0 0,-1-1-1 0 0,1 0 1 0 0,-1 1 0 0 0,1-1-1 0 0,42-36 855 0 0,-41 34-946 0 0,41-48 177 0 0,8-8-115 0 0,-51 59-1 0 0,0 0 0 0 0,0 0 0 0 0,0-1 0 0 0,1 1 0 0 0,-1 0 0 0 0,0 0 0 0 0,0-1 0 0 0,0 1-1 0 0,0 0 1 0 0,1 0 0 0 0,-1-1 0 0 0,0 1 0 0 0,0 0 0 0 0,0 0 0 0 0,1 0 0 0 0,-1 0 0 0 0,0-1 0 0 0,0 1 0 0 0,0 0 0 0 0,1 0 0 0 0,-1 0 0 0 0,0 0 0 0 0,0 0 0 0 0,1 0 0 0 0,-1 0 0 0 0,0 0 0 0 0,1 0 0 0 0,-1-1 0 0 0,0 1 0 0 0,0 0 0 0 0,1 0 0 0 0,-1 0-1 0 0,0 1 1 0 0,0-1 0 0 0,1 0 0 0 0,-1 0 0 0 0,0 0 0 0 0,1 0 0 0 0,-1 0 0 0 0,0 0 0 0 0,0 0 0 0 0,1 0 0 0 0,-1 0 0 0 0,0 1 0 0 0,0-1 0 0 0,0 0 0 0 0,1 0 0 0 0,-1 0 0 0 0,0 1 0 0 0,0-1 0 0 0,0 0 0 0 0,1 0 0 0 0,-1 0 0 0 0,0 1 0 0 0,0-1-1 0 0,0 0 1 0 0,0 0 0 0 0,0 1 0 0 0,0-1 0 0 0,0 0 0 0 0,1 1 0 0 0,-4 27-141 0 0,-15 41 367 0 0,18-66-263 0 0,-6 16 72 0 0,1 0 1 0 0,1 0-1 0 0,1 0 0 0 0,1 0 1 0 0,0 21-1 0 0,2-40-5 0 0,1 1 0 0 0,-1 0 0 0 0,1-1 0 0 0,-1 1 0 0 0,1 0 0 0 0,0-1 0 0 0,-1 1 0 0 0,1-1 0 0 0,0 1 0 0 0,-1-1 0 0 0,1 1 0 0 0,0-1 0 0 0,-1 0 0 0 0,1 1 0 0 0,0-1 0 0 0,0 0 0 0 0,0 1 0 0 0,-1-1 0 0 0,1 0 0 0 0,0 0 0 0 0,0 0 0 0 0,0 0 0 0 0,0 0 0 0 0,-1 0 0 0 0,1 0 0 0 0,1 0 0 0 0,30 1 436 0 0,-26-2-308 0 0,-1 1-93 0 0,-1 0 1 0 0,1-1 0 0 0,0 0 0 0 0,-1 0 0 0 0,1 0 0 0 0,0-1 0 0 0,-1 0 0 0 0,0 0-1 0 0,1 0 1 0 0,-1 0 0 0 0,0-1 0 0 0,6-4 0 0 0,45-43 304 0 0,-26 21-230 0 0,-16 16-87 0 0,-1 0-1 0 0,-1 0 0 0 0,13-21 0 0 0,9-11-74 0 0,-6 5-286 0 0,-23 31-3814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5129 0 0,'0'0'13624'0'0,"-4"11"-13233"0"0,-4 9 23 0 0,-1-1-1 0 0,-16 27 0 0 0,0 16 905 0 0,22-57-1195 0 0,1 0 0 0 0,-1 0 0 0 0,1 1 0 0 0,1-1 0 0 0,-1 1 0 0 0,1-1 0 0 0,0 1-1 0 0,0-1 1 0 0,0 1 0 0 0,1 9 0 0 0,38-15 427 0 0,-29-3-794 0 0,-1 0 0 0 0,0-1 0 0 0,0 0 0 0 0,-1 0 0 0 0,1-1 0 0 0,11-9-1 0 0,6-8-10198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2769 0 0,'0'0'18954'0'0,"46"-18"-17716"0"0,-46 18-1247 0 0,0 1 0 0 0,0-1 1 0 0,-1 0-1 0 0,1 0 0 0 0,0 0 1 0 0,0 0-1 0 0,0 0 0 0 0,0 0 0 0 0,0 0 1 0 0,0 0-1 0 0,-1 0 0 0 0,1 0 0 0 0,0 0 1 0 0,0 0-1 0 0,0 0 0 0 0,0 0 0 0 0,0 0 1 0 0,0 0-1 0 0,-1 0 0 0 0,1 0 1 0 0,0 0-1 0 0,0 0 0 0 0,0 0 0 0 0,0 0 1 0 0,0 0-1 0 0,0-1 0 0 0,0 1 0 0 0,-1 0 1 0 0,1 0-1 0 0,0 0 0 0 0,0 0 1 0 0,0 0-1 0 0,0 0 0 0 0,0 0 0 0 0,0 0 1 0 0,0 0-1 0 0,0-1 0 0 0,0 1 0 0 0,0 0 1 0 0,-1 0-1 0 0,1 0 0 0 0,0 0 1 0 0,0 0-1 0 0,0 0 0 0 0,0-1 0 0 0,0 1 1 0 0,0 0-1 0 0,0 0 0 0 0,0 0 0 0 0,0 0 1 0 0,0 0-1 0 0,0 0 0 0 0,0-1 0 0 0,0 1 1 0 0,0 0-1 0 0,0 0 0 0 0,0 0 1 0 0,0 0-1 0 0,1 0 0 0 0,-1 0 0 0 0,0 0 1 0 0,0-1-1 0 0,0 1 0 0 0,0 0 0 0 0,0 0 1 0 0,0 0-1 0 0,0 0 0 0 0,0 0 1 0 0,1 0-1 0 0,-18 2-4289 0 0,8 0-230 0 0,-3-2-6756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77 5089 0 0,'0'0'14738'0'0,"-4"-13"-14530"0"0,-18-50-84 0 0,24 76-14 0 0,0 1 58 0 0,-1-1-1 0 0,-1 0 1 0 0,-3 23 0 0 0,1 7 601 0 0,-7 291 1266 0 0,3-151-628 0 0,21-208-804 0 0,-5 12-591 0 0,0 0 0 0 0,1 1 1 0 0,0 0-1 0 0,23-18 1 0 0,15-17-14 0 0,-36 32-5 0 0,1 1 0 0 0,1 0 0 0 0,0 1 0 0 0,1 1 0 0 0,0 0 0 0 0,1 1 0 0 0,32-15 0 0 0,-48 26-2 0 0,-1 0 0 0 0,1 0 0 0 0,-1 0 0 0 0,1 0 0 0 0,-1-1 0 0 0,1 1 0 0 0,0 0-1 0 0,-1 0 1 0 0,1 1 0 0 0,-1-1 0 0 0,1 0 0 0 0,-1 0 0 0 0,1 0 0 0 0,0 0 0 0 0,-1 0 0 0 0,1 1 0 0 0,-1-1 0 0 0,1 0 0 0 0,-1 0 0 0 0,1 1 0 0 0,-1-1 0 0 0,1 0 0 0 0,-1 1 0 0 0,0-1 0 0 0,1 1 0 0 0,-1-1 0 0 0,1 0 0 0 0,-1 1-1 0 0,0-1 1 0 0,1 1 0 0 0,-1-1 0 0 0,0 1 0 0 0,0-1 0 0 0,1 1 0 0 0,-1-1 0 0 0,0 1 0 0 0,0 0 0 0 0,6 34-61 0 0,-7-21 86 0 0,1 0 0 0 0,-2-1 0 0 0,-3 19 0 0 0,-1-11-6 0 0,1-1 0 0 0,0 2 0 0 0,2-1 0 0 0,1 0 0 0 0,0 0 0 0 0,2 1 0 0 0,4 40 0 0 0,-3-58-7 0 0,1 1 0 0 0,0 0 1 0 0,0 0-1 0 0,0-1 0 0 0,1 1 0 0 0,-1-1 0 0 0,1 0 0 0 0,0 0 1 0 0,0 0-1 0 0,1 0 0 0 0,-1 0 0 0 0,1-1 0 0 0,0 1 0 0 0,8 4 1 0 0,19 14-7514 0 0,-25-18 4538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6289 0 0,'0'0'13000'0'0,"4"-4"-12774"0"0,13-15 47 0 0,-14 16-116 0 0,0 0 0 0 0,1 1 0 0 0,-1-1 0 0 0,1 1 0 0 0,0 0 0 0 0,0 0 0 0 0,-1 1 0 0 0,1-1 0 0 0,0 1 0 0 0,0 0 0 0 0,0 0 0 0 0,1 1 0 0 0,7-1 0 0 0,-6 0-18 0 0,-3 1-87 0 0,1-1 1 0 0,0 1 0 0 0,0 0-1 0 0,-1 0 1 0 0,1 1-1 0 0,0-1 1 0 0,0 1 0 0 0,-1 0-1 0 0,1 0 1 0 0,0 0-1 0 0,6 4 1 0 0,-5-2-22 0 0,0 1 1 0 0,-1-1-1 0 0,1 1 1 0 0,-1 0-1 0 0,1 1 0 0 0,6 8 1 0 0,-9-9-9 0 0,0-1 0 0 0,1 1 0 0 0,-1 0 1 0 0,0 0-1 0 0,-1 0 0 0 0,1 1 0 0 0,-1-1 1 0 0,0 0-1 0 0,0 1 0 0 0,0-1 0 0 0,0 1 1 0 0,0-1-1 0 0,-1 1 0 0 0,0-1 0 0 0,0 1 1 0 0,-1 4-1 0 0,0 5 35 0 0,-1-1 0 0 0,-1 0 0 0 0,0 1 0 0 0,-6 14 0 0 0,2 7 4 0 0,-3 6-23 0 0,-15 45-35 0 0,17-57 6 0 0,7-24-9 0 0,-1 1-1 0 0,1-1 1 0 0,-1 0 0 0 0,0 0 0 0 0,-4 9 0 0 0,3-1 352 0 0,0-1-1687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25 560 0 0,'0'0'19892'0'0,"1"-5"-19678"0"0,1-15-178 0 0,-4 30-60 0 0,-10 48 145 0 0,-1-22 4 0 0,-5 23 85 0 0,-5 49 251 0 0,15-80-110 0 0,1 0 1 0 0,2 0-1 0 0,-3 57 1 0 0,9-85-317 0 0,1 0 0 0 0,-1 0 0 0 0,1 0 0 0 0,-1 0-1 0 0,1 0 1 0 0,-1-1 0 0 0,1 1 0 0 0,-1 0 0 0 0,1-1 0 0 0,-1 1 0 0 0,1-1 0 0 0,-1 0 0 0 0,0 1 0 0 0,1-1 0 0 0,-1 0-1 0 0,2-1 1 0 0,56-70 582 0 0,-29 37-2631 0 0,0-2-7314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23 3129 0 0,'0'0'18388'0'0,"0"-4"-18102"0"0,-1-3-279 0 0,1 7 2 0 0,0-1 1 0 0,0 1 0 0 0,0 0 0 0 0,0 0-1 0 0,-1-1 1 0 0,1 1 0 0 0,0 0-1 0 0,0 0 1 0 0,0-1 0 0 0,0 1 0 0 0,0 0-1 0 0,0-1 1 0 0,0 1 0 0 0,0 0-1 0 0,0-1 1 0 0,0 1 0 0 0,0 0 0 0 0,0 0-1 0 0,0-1 1 0 0,0 1 0 0 0,0 0-1 0 0,0-1 1 0 0,0 1 0 0 0,0 0 0 0 0,0 0-1 0 0,1-1 1 0 0,-1 1 0 0 0,0 0-1 0 0,0 0 1 0 0,0-1 0 0 0,0 1 0 0 0,1 0-1 0 0,-1 0 1 0 0,0-1 0 0 0,0 1-1 0 0,1 0 1 0 0,-1 0 0 0 0,0 0 0 0 0,0 0-1 0 0,1-1 1 0 0,-1 1 0 0 0,0 0-1 0 0,0 0 1 0 0,1 0 0 0 0,-1 0 0 0 0,0 0-1 0 0,0 0 1 0 0,1 0 0 0 0,-1 0-1 0 0,0 0 1 0 0,1 0 0 0 0,-1 0 0 0 0,0 0-1 0 0,1 0 1 0 0,-1 0 0 0 0,0 0-1 0 0,0 0 1 0 0,1 0 0 0 0,-1 0 0 0 0,0 0-1 0 0,1 0 1 0 0,-1 0 0 0 0,0 1-1 0 0,0 0-38 0 0,-1 0-1 0 0,0 0 0 0 0,0 1 1 0 0,0-1-1 0 0,1 0 0 0 0,-1 0 1 0 0,0 0-1 0 0,-1 0 0 0 0,1 0 1 0 0,0-1-1 0 0,0 1 0 0 0,0 0 1 0 0,0 0-1 0 0,-1-1 0 0 0,1 1 1 0 0,0-1-1 0 0,-3 1 0 0 0,1 1-1320 0 0,2-1 535 0 0,-1 1 43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0 0 0,'0'0'17620'0'0,"-14"-3"-13430"0"0,77 6-3636 0 0,68 11 1 0 0,-105-10-601 0 0,-2 5-1182 0 0,-18-4-2414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 0 0,'0'0'13939'0'0,"35"8"-10094"0"0,76-3-342 0 0,-82-5-4162 0 0,0 1-1 0 0,0 1 1 0 0,30 6-1 0 0,-42-5-4255 0 0,-5-2-5722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6417 0 0,'0'0'12296'0'0,"26"-1"-12312"0"0,6-2-9 0 0,-15 1-35 0 0,1 1 1 0 0,0 1-1 0 0,-1 0 0 0 0,22 4 0 0 0,-38-4-153 0 0,24 4-326 0 0,-10 5-7237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7450 0 0,'0'0'14389'0'0,"31"-1"-13842"0"0,10 0-405 0 0,7 0 40 0 0,49-7 1 0 0,-13 1 0 0 0,-23 2-4026 0 0,-22 1-6540 0 0,-31 3 1533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1217 1 296 0 0,'0'0'16345'0'0,"6"0"-15356"0"0,11 0-425 0 0,-4 0 4530 0 0,-25 3-5092 0 0,0 0-1 0 0,1 0 1 0 0,-1 2 0 0 0,-11 5 0 0 0,-4 1-27 0 0,-218 59 0 0 0,53-16 56 0 0,-60 6 157 0 0,147-38-70 0 0,85-21-95 0 0,-14 2 8 0 0,34-3-29 0 0,-1 0-1 0 0,1 0 1 0 0,-1 0-1 0 0,1 0 1 0 0,-1 0-1 0 0,1 0 1 0 0,-1 0-1 0 0,1 0 1 0 0,0 0 0 0 0,-1 1-1 0 0,1-1 1 0 0,-1 0-1 0 0,1 0 1 0 0,-1 0-1 0 0,1 0 1 0 0,0 1-1 0 0,-1-1 1 0 0,1 0-1 0 0,0 0 1 0 0,-1 1 0 0 0,1-1-1 0 0,0 0 1 0 0,-1 0-1 0 0,1 1 1 0 0,0-1-1 0 0,-1 1 1 0 0,1-1-1 0 0,0 0 1 0 0,0 1-1 0 0,0-1 1 0 0,-1 0-1 0 0,1 1 1 0 0,0-1 0 0 0,0 1-1 0 0,0-1 1 0 0,0 1-1 0 0,0-1 1 0 0,0 0-1 0 0,0 1 1 0 0,0-1-1 0 0,0 1 1 0 0,0-1-1 0 0,0 1 1 0 0,0-1 0 0 0,0 1-1 0 0,3 2 15 0 0,0 1 0 0 0,-1-1 0 0 0,2-1 0 0 0,-1 1 0 0 0,0 0 0 0 0,0-1 0 0 0,1 0 1 0 0,0 0-1 0 0,-1 0 0 0 0,1 0 0 0 0,0 0 0 0 0,0-1 0 0 0,4 1 0 0 0,13 7 96 0 0,17 6 32 0 0,0-1-1 0 0,1-3 0 0 0,0-1 0 0 0,61 8 0 0 0,-16-3-53 0 0,164 22 88 0 0,-69-12-157 0 0,-173-24 36 0 0,27 7-418 0 0,-28 1 81 0 0,-19 5 182 0 0,-42 18 81 0 0,-2-2 0 0 0,0-3 0 0 0,-94 30-1 0 0,1 0 39 0 0,-45 35 84 0 0,65-29-16 0 0,114-55-87 0 0,-69 31 14 0 0,-119 73 0 0 0,186-101-8 0 0,-15 13-6 0 0,33-21-4 0 0,1 0 5 0 0,6-1 36 0 0,-1 0 0 0 0,1 0 0 0 0,0-1 0 0 0,-1 0 0 0 0,1 0 0 0 0,8 0 0 0 0,407 17 1493 0 0,-103-8-962 0 0,1 3-465 0 0,-183-12-3832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15403 0 0,'0'0'8546'0'0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16 32 0 0,'0'0'18201'0'0,"2"-4"-17061"0"0,6-7 551 0 0,-9 24 1150 0 0,-14 31-1269 0 0,-41 104-1174 0 0,50-130-383 0 0,0-1 0 0 0,2 1-1 0 0,-5 26 1 0 0,-1 7 18 0 0,8-29-25 0 0,2-21 0 0 0,0-1 0 0 0,0 1 0 0 0,0 0 0 0 0,0-1 0 0 0,0 1 0 0 0,0 0 0 0 0,0-1 0 0 0,0 1 0 0 0,0-1 0 0 0,0 1 0 0 0,0 0 0 0 0,0-1 0 0 0,1 1 0 0 0,-1-1 0 0 0,0 1 0 0 0,0-1 1 0 0,1 1-1 0 0,-1 0 0 0 0,0-1 0 0 0,1 1 0 0 0,-1-1 0 0 0,1 0 0 0 0,-1 1 0 0 0,0-1 0 0 0,1 1 0 0 0,-1-1 0 0 0,1 1 0 0 0,0-1 0 0 0,35 4 845 0 0,-29-2-808 0 0,0-1 1 0 0,0 0 0 0 0,1-1 0 0 0,-1 1 0 0 0,0-1 0 0 0,0-1 0 0 0,1 1 0 0 0,11-4 0 0 0,2 4-589 0 0,-17 1-3517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2593 0 0,'0'0'18481'0'0,"21"-7"-15417"0"0,-2-10-3153 0 0,-13 15 92 0 0,-10 10-17 0 0,-5 1 200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11474 0 0,'0'0'11894'0'0,"11"-2"-11780"0"0,-2 0-112 0 0,70-11-101 0 0,-42 13-3307 0 0,-23 0-4453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311 139 584 0 0,'0'0'10424'0'0,"4"-1"-10375"0"0,-2 1 13 0 0,-1 0 0 0 0,1 0 0 0 0,0 0 0 0 0,-1 0-1 0 0,1 0 1 0 0,-1 1 0 0 0,1-1 0 0 0,0 0 0 0 0,-1 1 0 0 0,1 0 0 0 0,-1-1 0 0 0,1 1-1 0 0,-1 0 1 0 0,1 0 0 0 0,-1-1 0 0 0,0 1 0 0 0,1 0 0 0 0,-1 0 0 0 0,2 3 0 0 0,24 35 2027 0 0,-20-25-1482 0 0,-2 0 0 0 0,1 1 0 0 0,-2-1 0 0 0,4 19-1 0 0,-1 2 28 0 0,-4-27-415 0 0,-1 1 1 0 0,0 0 0 0 0,0 0-1 0 0,-1 1 1 0 0,0-1-1 0 0,-1 0 1 0 0,0 0-1 0 0,-1 0 1 0 0,1 0-1 0 0,-5 18 1 0 0,3-22-130 0 0,-1-1 1 0 0,0 0-1 0 0,1 0 1 0 0,-1 0-1 0 0,-1 0 0 0 0,1 0 1 0 0,-1-1-1 0 0,1 1 1 0 0,-1-1-1 0 0,0 0 1 0 0,0 0-1 0 0,0 0 0 0 0,-1-1 1 0 0,1 1-1 0 0,-1-1 1 0 0,1 0-1 0 0,-1 0 0 0 0,0-1 1 0 0,-9 2-1 0 0,3 0-49 0 0,-1-1 1 0 0,0 0-1 0 0,1-1 0 0 0,-1 0 0 0 0,0-1 0 0 0,0-1 1 0 0,-18-2-1 0 0,24 1-41 0 0,-1 0 0 0 0,1 0-1 0 0,0 0 1 0 0,0-1 0 0 0,0 0 0 0 0,0-1 0 0 0,0 1 0 0 0,1-1-1 0 0,0 0 1 0 0,0 0 0 0 0,0-1 0 0 0,-8-8 0 0 0,-21-18-85 0 0,26 24 57 0 0,0 0 0 0 0,0-1 1 0 0,1 0-1 0 0,0 0 0 0 0,1-1 0 0 0,0 1 0 0 0,0-1 1 0 0,1 0-1 0 0,0-1 0 0 0,-7-18 0 0 0,7 12-23 0 0,0-1 0 0 0,1 0 0 0 0,0 0 0 0 0,1 0 0 0 0,1 0 0 0 0,1-19 0 0 0,1 31 43 0 0,1 1-1 0 0,0-1 1 0 0,0 0-1 0 0,1 0 1 0 0,-1 1-1 0 0,1-1 1 0 0,0 1-1 0 0,0-1 1 0 0,1 1-1 0 0,-1 0 1 0 0,1 0-1 0 0,0 0 0 0 0,0 0 1 0 0,0 0-1 0 0,1 1 1 0 0,-1 0-1 0 0,1-1 1 0 0,0 1-1 0 0,0 0 1 0 0,0 1-1 0 0,0-1 1 0 0,0 1-1 0 0,1 0 1 0 0,7-3-1 0 0,7-3 21 0 0,1 1 0 0 0,-1 1 0 0 0,1 1 0 0 0,34-4 0 0 0,532-29 1102 0 0,-579 38-1172 0 0,1 0 1 0 0,-1 1 0 0 0,0 0 0 0 0,1 1-1 0 0,-1 0 1 0 0,0 0 0 0 0,0 0 0 0 0,7 4-1 0 0,15 8-5164 0 0,-23-10 2882 0 0,8 0-8525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10 2192 0 0,'0'0'13518'0'0,"-14"-2"-13287"0"0,-43-6-2 0 0,52 8-166 0 0,1 0-1 0 0,-1 1 1 0 0,1-1 0 0 0,-1 1-1 0 0,1 0 1 0 0,-1 0 0 0 0,1 0-1 0 0,0 1 1 0 0,0-1 0 0 0,-1 1-1 0 0,1 0 1 0 0,0 1 0 0 0,1-1-1 0 0,-8 6 1 0 0,-4 2 231 0 0,-3 0-106 0 0,1 1 0 0 0,0 1 0 0 0,0 0 0 0 0,1 2 0 0 0,1 0 1 0 0,0 0-1 0 0,1 1 0 0 0,0 1 0 0 0,2 1 0 0 0,0-1 0 0 0,0 2 0 0 0,2 0 0 0 0,-12 26 1 0 0,14-21-7 0 0,1 0 0 0 0,1 0 0 0 0,1 0 0 0 0,1 1 0 0 0,1-1 0 0 0,0 35 1 0 0,2-35-109 0 0,1 1 1 0 0,1 0-1 0 0,1 0 1 0 0,1-1-1 0 0,1 1 1 0 0,1-1-1 0 0,13 35 1 0 0,-8-31-40 0 0,-8-20-26 0 0,1 1 0 0 0,-1-1 0 0 0,1 0 0 0 0,1-1 0 0 0,0 1 0 0 0,8 11 0 0 0,13 13 35 0 0,-11-14-15 0 0,0 0 1 0 0,20 18-1 0 0,60 37-310 0 0,-93-68-132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134 163 0 0 0,'0'0'13012'0'0,"8"-5"-11978"0"0,49-25 811 0 0,-52 26-1292 0 0,0 1-1 0 0,0-1 1 0 0,-1 0-1 0 0,1-1 0 0 0,-1 1 1 0 0,6-8-1 0 0,6-6 613 0 0,-15 17-1091 0 0,0 0 1 0 0,1-1-1 0 0,-1 1 0 0 0,0 0 0 0 0,1 0 0 0 0,-1-1 0 0 0,0 1 1 0 0,0-1-1 0 0,0 1 0 0 0,0-1 0 0 0,-1 0 0 0 0,1 1 1 0 0,0-1-1 0 0,-1 0 0 0 0,1 0 0 0 0,-1 1 0 0 0,1-1 1 0 0,-1 0-1 0 0,0 0 0 0 0,0 1 0 0 0,0-1 0 0 0,0 0 1 0 0,0 0-1 0 0,0 0 0 0 0,0 0 0 0 0,-1 1 0 0 0,1-1 1 0 0,-1 0-1 0 0,1 0 0 0 0,-1 1 0 0 0,0-1 0 0 0,1 0 1 0 0,-1 1-1 0 0,-2-3 0 0 0,2 3-96 0 0,-1-1 0 0 0,0 1 0 0 0,0 0 0 0 0,0-1 1 0 0,0 1-1 0 0,0 0 0 0 0,0 0 0 0 0,0 0 0 0 0,0 0 0 0 0,-1 1 0 0 0,1-1 0 0 0,0 1 1 0 0,0-1-1 0 0,-1 1 0 0 0,1 0 0 0 0,0 0 0 0 0,-1 0 0 0 0,1 0 0 0 0,0 0 1 0 0,-1 0-1 0 0,1 1 0 0 0,0-1 0 0 0,-1 1 0 0 0,1 0 0 0 0,0-1 0 0 0,0 1 0 0 0,-3 2 1 0 0,-11 6-43 0 0,0 1 1 0 0,1 0 0 0 0,0 1 0 0 0,0 1 0 0 0,1 1 0 0 0,1 0 0 0 0,0 0 0 0 0,-17 25-1 0 0,-8 36 32 0 0,37-72 37 0 0,0 0-1 0 0,-1-1 0 0 0,1 1 0 0 0,0 0 0 0 0,0 0 0 0 0,0 0 0 0 0,0 0 0 0 0,0 0 0 0 0,0 0 0 0 0,1 0 0 0 0,-1 0 1 0 0,1 1-1 0 0,-1-1 0 0 0,1 0 0 0 0,0 0 0 0 0,0 0 0 0 0,0 0 0 0 0,0 1 0 0 0,0-1 0 0 0,0 0 0 0 0,1 0 0 0 0,-1 0 1 0 0,1 0-1 0 0,-1 1 0 0 0,1-1 0 0 0,0 0 0 0 0,0 0 0 0 0,0 0 0 0 0,0 0 0 0 0,0-1 0 0 0,1 1 0 0 0,-1 0 1 0 0,0 0-1 0 0,1-1 0 0 0,-1 1 0 0 0,1-1 0 0 0,0 1 0 0 0,0-1 0 0 0,-1 0 0 0 0,1 0 0 0 0,0 0 0 0 0,2 2 0 0 0,6 0 55 0 0,-1 1 0 0 0,1-1-1 0 0,-1-1 1 0 0,1 0-1 0 0,0 0 1 0 0,0-1-1 0 0,0 0 1 0 0,10-1-1 0 0,-9 0-43 0 0,0 0 0 0 0,0-1 0 0 0,-1-1 0 0 0,1 0-1 0 0,-1-1 1 0 0,1 0 0 0 0,-1 0 0 0 0,0-1 0 0 0,0 0-1 0 0,0-1 1 0 0,-1 0 0 0 0,1-1 0 0 0,-1 0 0 0 0,-1 0 0 0 0,1-1-1 0 0,-1 0 1 0 0,11-11 0 0 0,-3 0-58 0 0,-14 16 29 0 0,0 0-1 0 0,0 0 0 0 0,0 0 1 0 0,0 0-1 0 0,-1 0 1 0 0,1 0-1 0 0,-1-1 0 0 0,1 1 1 0 0,-1 0-1 0 0,0-1 1 0 0,0 1-1 0 0,0-1 1 0 0,0 1-1 0 0,0-1 0 0 0,0 0 1 0 0,-1 1-1 0 0,1-6 1 0 0,-22 9-687 0 0,13 5 646 0 0,1 0-1 0 0,1 1 0 0 0,-1-1 1 0 0,1 2-1 0 0,1-1 0 0 0,-1 1 1 0 0,1-1-1 0 0,-4 11 1 0 0,4-10 45 0 0,-5 10 50 0 0,2 1 1 0 0,0 1 0 0 0,1-1 0 0 0,1 1-1 0 0,-6 34 1 0 0,7-34 27 0 0,-8 35 127 0 0,6-28-58 0 0,0 0-1 0 0,2 1 1 0 0,-3 56-1 0 0,8 205 327 0 0,0-288-459 0 0,0-1-1 0 0,0 1 1 0 0,0 0-1 0 0,0-1 1 0 0,0 1-1 0 0,0 0 1 0 0,0-1-1 0 0,-1 1 1 0 0,1 0 0 0 0,0-1-1 0 0,0 1 1 0 0,0-1-1 0 0,-1 1 1 0 0,1 0-1 0 0,0-1 1 0 0,-1 1-1 0 0,1-1 1 0 0,-1 1 0 0 0,1-1-1 0 0,-1 1 1 0 0,1-1-1 0 0,-1 1 1 0 0,1-1-1 0 0,-1 0 1 0 0,1 1-1 0 0,-1-1 1 0 0,1 0 0 0 0,-1 1-1 0 0,0-1 1 0 0,1 0-1 0 0,-1 0 1 0 0,1 1-1 0 0,-1-1 1 0 0,0 0-1 0 0,-1 0 1 0 0,1-1-230 0 0,0 0-1 0 0,0-1 1 0 0,0 1 0 0 0,1 0 0 0 0,-1-1-1 0 0,0 1 1 0 0,0-1 0 0 0,1 1-1 0 0,-1-1 1 0 0,1 1 0 0 0,0-1 0 0 0,-1 1-1 0 0,1-1 1 0 0,0 1 0 0 0,0-1 0 0 0,0-2-1 0 0,-2-13-9694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3241 0 0,'0'0'16220'0'0,"8"-3"-15557"0"0,-4 1-632 0 0,0 0 101 0 0,0 0 0 0 0,0 0 0 0 0,0 0-1 0 0,0 1 1 0 0,0 0 0 0 0,1 0 0 0 0,-1 0-1 0 0,1 0 1 0 0,-1 1 0 0 0,0-1-1 0 0,1 1 1 0 0,-1 0 0 0 0,1 0 0 0 0,6 2-1 0 0,4 1-258 0 0,1 0 0 0 0,-1-1-1 0 0,0-1 1 0 0,1-1 0 0 0,22-1 0 0 0,-1 0-7835 0 0,-23 1-2779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4 1208 0 0,'0'0'17248'0'0,"-1"-3"-16633"0"0,-19 36-233 0 0,15-26-185 0 0,0 0 0 0 0,0 0-1 0 0,1 1 1 0 0,0-1 0 0 0,-5 16 0 0 0,-15 26 684 0 0,20-37-750 0 0,3-10-111 0 0,0-1 1 0 0,0 1-1 0 0,0 0 0 0 0,1-1 0 0 0,-1 1 1 0 0,0 0-1 0 0,1 0 0 0 0,-1 0 0 0 0,1 0 1 0 0,0-1-1 0 0,-1 1 0 0 0,1 0 0 0 0,0 0 1 0 0,0 0-1 0 0,0 0 0 0 0,1 0 0 0 0,-1 0 0 0 0,0 0 1 0 0,1-1-1 0 0,-1 1 0 0 0,1 0 0 0 0,0 0 1 0 0,-1 0-1 0 0,1-1 0 0 0,0 1 0 0 0,0 0 1 0 0,3 2-1 0 0,-1 0 67 0 0,1-1 1 0 0,0 0-1 0 0,0 1 1 0 0,0-2-1 0 0,0 1 1 0 0,0 0-1 0 0,1-1 1 0 0,-1 0-1 0 0,1 0 1 0 0,0 0-1 0 0,0-1 1 0 0,-1 1-1 0 0,1-1 1 0 0,0 0-1 0 0,0-1 1 0 0,0 1-1 0 0,0-1 1 0 0,0 0-1 0 0,0 0 1 0 0,0 0-1 0 0,0-1 1 0 0,0 0-1 0 0,0 0 1 0 0,0 0-1 0 0,6-3 1 0 0,-5 2-138 0 0,-4 2-67 0 0,1-1 0 0 0,-1 1 0 0 0,0-1 0 0 0,0 0-1 0 0,1 0 1 0 0,-1 0 0 0 0,0 0 0 0 0,0 0 0 0 0,0 0-1 0 0,0-1 1 0 0,0 1 0 0 0,-1-1 0 0 0,1 1-1 0 0,0-1 1 0 0,-1 1 0 0 0,1-1 0 0 0,-1 0 0 0 0,2-3-1 0 0,7-5-7937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 0 0 0,'0'0'17882'0'0,"1"-14"-9777"0"0,3 19-8695 0 0,-10 5 337 0 0,-15 6-402 0 0,6-11-596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1 472 0 0,'0'0'14467'0'0,"7"0"-13787"0"0,0 2-466 0 0,1-1 0 0 0,0 1-1 0 0,-1 1 1 0 0,1 0 0 0 0,-1 0-1 0 0,0 0 1 0 0,0 1 0 0 0,0 0-1 0 0,-1 0 1 0 0,1 0 0 0 0,-1 1-1 0 0,0 0 1 0 0,7 8 0 0 0,23 24 429 0 0,-3 1 1 0 0,49 72 0 0 0,-77-102-564 0 0,-1 0 0 0 0,0 0 1 0 0,0 0-1 0 0,-1 1 0 0 0,0-1 1 0 0,-1 1-1 0 0,1 0 0 0 0,-2 0 1 0 0,1 0-1 0 0,-1 0 0 0 0,-1 0 1 0 0,0 0-1 0 0,0 0 0 0 0,-3 18 1 0 0,1-12 20 0 0,-1 0 1 0 0,-1-1 0 0 0,0 1 0 0 0,-1-1-1 0 0,-1 0 1 0 0,0 0 0 0 0,-1 0-1 0 0,-9 13 1 0 0,-10 9-38 0 0,-1-2 0 0 0,-42 41 0 0 0,12-19-3532 0 0,17-16-3373 0 0,31-25-3976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409 104 2937 0 0,'0'0'14577'0'0,"4"-2"-14158"0"0,-2 1-267 0 0,-1 1-99 0 0,1-1-1 0 0,-1 1 1 0 0,0 0-1 0 0,0-1 1 0 0,0 1-1 0 0,0-1 1 0 0,0 1 0 0 0,-1-1-1 0 0,1 1 1 0 0,0-1-1 0 0,0 0 1 0 0,0 1-1 0 0,0-1 1 0 0,-1 0-1 0 0,1 0 1 0 0,0 0-1 0 0,0 0 1 0 0,-1 1-1 0 0,1-1 1 0 0,-1 0-1 0 0,1 0 1 0 0,0-2-1 0 0,-1 2 418 0 0,0-2-126 0 0,0-1 0 0 0,0 0 0 0 0,0 1 0 0 0,-1-1 0 0 0,1 1 0 0 0,-1-1 0 0 0,0 1 0 0 0,-2-7 1 0 0,1 6-328 0 0,-1 1 0 0 0,1 0 0 0 0,-1 0 0 0 0,0 0 0 0 0,0 0 0 0 0,0 0 0 0 0,0 0 1 0 0,-1 1-1 0 0,1 0 0 0 0,0 0 0 0 0,-1 0 0 0 0,0 0 0 0 0,0 0 0 0 0,1 1 0 0 0,-1-1 1 0 0,0 1-1 0 0,0 0 0 0 0,0 0 0 0 0,0 1 0 0 0,0-1 0 0 0,0 1 0 0 0,-1 0 0 0 0,1 0 1 0 0,-6 1-1 0 0,-4 0-28 0 0,0 0-1 0 0,0 2 1 0 0,1-1 0 0 0,-1 2 0 0 0,-23 8 0 0 0,21-4 1 0 0,0 2 1 0 0,1-1-1 0 0,0 2 1 0 0,-15 13-1 0 0,18-12 13 0 0,0 0-1 0 0,0 0 1 0 0,1 1-1 0 0,1 0 1 0 0,0 1-1 0 0,1 1 1 0 0,0-1-1 0 0,2 1 1 0 0,-1 1 0 0 0,2-1-1 0 0,0 1 1 0 0,-4 17-1 0 0,5-14 16 0 0,-5 36 21 0 0,10-51-31 0 0,0-1-1 0 0,1 1 1 0 0,-1-1-1 0 0,1 1 1 0 0,0-1-1 0 0,0 0 1 0 0,0 1-1 0 0,0-1 1 0 0,0 0-1 0 0,1 0 1 0 0,0 0-1 0 0,-1 0 1 0 0,1 0-1 0 0,5 5 1 0 0,-3-4 14 0 0,0 0 1 0 0,1 0 0 0 0,-1-1 0 0 0,1 0 0 0 0,0 0-1 0 0,0 0 1 0 0,0 0 0 0 0,0-1 0 0 0,1 0 0 0 0,-1 0-1 0 0,1 0 1 0 0,0-1 0 0 0,-1 1 0 0 0,1-1-1 0 0,0-1 1 0 0,-1 1 0 0 0,1-1 0 0 0,0 0 0 0 0,0-1-1 0 0,0 1 1 0 0,-1-1 0 0 0,1 0 0 0 0,0 0 0 0 0,-1-1-1 0 0,8-3 1 0 0,7-2-28 0 0,0 0-1 0 0,0-2 1 0 0,-1-1 0 0 0,0 0-1 0 0,28-22 1 0 0,-24 15-112 0 0,-1-1 1 0 0,0-1 0 0 0,-2 0 0 0 0,28-35-1 0 0,4-15-347 0 0,-44 58 382 0 0,-6 10 61 0 0,-1-1 0 0 0,1 0 0 0 0,-1 0 0 0 0,0 0 0 0 0,1 0 0 0 0,-1 0 0 0 0,0-1 0 0 0,0 1 1 0 0,0 0-1 0 0,0 0 0 0 0,-1-1 0 0 0,1 1 0 0 0,-1-1 0 0 0,1-3 0 0 0,-1 5-70 0 0,-5 1 55 0 0,1 1 0 0 0,-1 0 0 0 0,0 0 0 0 0,1 0 0 0 0,-1 0 0 0 0,1 1 0 0 0,0 0 0 0 0,0 0 0 0 0,-1 0 0 0 0,1 0-1 0 0,0 1 1 0 0,1 0 0 0 0,-1 0 0 0 0,0 0 0 0 0,1 0 0 0 0,0 0 0 0 0,0 1 0 0 0,0-1 0 0 0,0 1 0 0 0,-4 8 0 0 0,-5 8 140 0 0,0 1 0 0 0,-15 42 0 0 0,18-40-85 0 0,-5 18 198 0 0,2 2 1 0 0,2 0 0 0 0,-7 73-1 0 0,16-110-192 0 0,-2 18 45 0 0,1 0 0 0 0,2 0 1 0 0,0 0-1 0 0,1 0 0 0 0,2 0 1 0 0,0 0-1 0 0,13 42 0 0 0,-5-18-55 0 0,-9-38-13 0 0,0 0 0 0 0,0 0 0 0 0,1-1 0 0 0,0 1 0 0 0,9 16 0 0 0,-4-14 28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9218 0 0,'0'0'14780'0'0,"30"-5"-14688"0"0,10-3-76 0 0,-3 1-9 0 0,54-4 0 0 0,-80 10-545 0 0,62-2 457 0 0,-49 5-3225 0 0,-5 3-3953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2304 0 0,'0'0'16231'0'0,"-14"14"-15578"0"0,9-2-110 0 0,1 0 0 0 0,1 0-1 0 0,0 0 1 0 0,-3 24 0 0 0,-1 2 281 0 0,-3 5-170 0 0,-9 52 402 0 0,17-87-946 0 0,2 1 0 0 0,-1-1 0 0 0,2 1 0 0 0,-1 0 0 0 0,1-1 1 0 0,0 1-1 0 0,1-1 0 0 0,4 15 0 0 0,-6-22-101 0 0,0-1 1 0 0,0 1 0 0 0,1-1 0 0 0,-1 1-1 0 0,0-1 1 0 0,1 1 0 0 0,-1 0 0 0 0,0-1-1 0 0,1 1 1 0 0,-1-1 0 0 0,1 1 0 0 0,-1-1-1 0 0,1 0 1 0 0,-1 1 0 0 0,1-1 0 0 0,-1 1-1 0 0,1-1 1 0 0,0 0 0 0 0,-1 1 0 0 0,1-1-1 0 0,-1 0 1 0 0,1 0 0 0 0,0 0-1 0 0,-1 1 1 0 0,1-1 0 0 0,0 0 0 0 0,-1 0-1 0 0,1 0 1 0 0,1 0 0 0 0,22-9-59 0 0,19-24-592 0 0,14-11-1136 0 0,-15 14-1962 0 0,-8-3-5626 0 0,-27 20-783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5009 0 0,'0'0'13898'0'0,"-4"8"-13718"0"0,-2 1-8 0 0,1 0 1 0 0,1 0-1 0 0,-1 0 1 0 0,2 1 0 0 0,-1 0-1 0 0,1-1 1 0 0,0 2-1 0 0,1-1 1 0 0,-2 19-1 0 0,4-27-119 0 0,0 0-1 0 0,0 1 0 0 0,0-1 0 0 0,1 0 0 0 0,-1 1 0 0 0,0-1 1 0 0,1 0-1 0 0,0 0 0 0 0,-1 0 0 0 0,1 1 0 0 0,0-1 0 0 0,0 0 1 0 0,0 0-1 0 0,0 0 0 0 0,1 0 0 0 0,-1-1 0 0 0,0 1 0 0 0,1 0 0 0 0,-1-1 1 0 0,1 1-1 0 0,0-1 0 0 0,-1 1 0 0 0,1-1 0 0 0,0 0 0 0 0,0 0 1 0 0,3 2-1 0 0,7 1 95 0 0,0 0 1 0 0,1-1-1 0 0,15 1 1 0 0,-17-3-94 0 0,0 1 0 0 0,0 1 0 0 0,0 0 0 0 0,16 6 0 0 0,-26-9-45 0 0,1 1-1 0 0,-1 0 1 0 0,0 0 0 0 0,1 0 0 0 0,-1 0-1 0 0,0 0 1 0 0,0 0 0 0 0,0 0-1 0 0,1 0 1 0 0,-1 1 0 0 0,0-1 0 0 0,0 0-1 0 0,-1 1 1 0 0,1-1 0 0 0,1 2-1 0 0,-2-2 9 0 0,0 0 0 0 0,1 0 0 0 0,-1 0 0 0 0,0 0 0 0 0,0 0 0 0 0,0 0 0 0 0,0 0-1 0 0,0 0 1 0 0,0 0 0 0 0,0 0 0 0 0,0 0 0 0 0,0 0 0 0 0,0 0 0 0 0,-1 0 0 0 0,1 0-1 0 0,0 0 1 0 0,-1 0 0 0 0,1 0 0 0 0,-1 0 0 0 0,1 0 0 0 0,-1 0 0 0 0,1 0 0 0 0,-1-1 0 0 0,1 1-1 0 0,-1 0 1 0 0,0 0 0 0 0,0 0 0 0 0,-19 22 245 0 0,16-18-187 0 0,0 0 0 0 0,-1 0 1 0 0,1 0-1 0 0,-1-1 0 0 0,0 1 1 0 0,0-1-1 0 0,-11 6 0 0 0,10-7-59 0 0,0-1 0 0 0,0 0 0 0 0,0 0 0 0 0,0-1 0 0 0,0 0 1 0 0,0 0-1 0 0,0 0 0 0 0,0-1 0 0 0,0 0 0 0 0,0 0 0 0 0,0-1 0 0 0,0 1 0 0 0,-9-4 0 0 0,10 3-690 0 0,0-1 1 0 0,0 0 0 0 0,1 0-1 0 0,-1-1 1 0 0,0 1-1 0 0,1-1 1 0 0,0 0 0 0 0,0 0-1 0 0,-8-8 1 0 0,4-4-7928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36 8978 0 0,'0'0'16974'0'0,"-4"-6"-17358"0"0,-6-15 251 0 0,5 13-889 0 0,8 18-2420 0 0,-1-5-2869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7650 0 0,'0'0'13659'0'0,"-5"3"-13635"0"0,2 1-10 0 0,-1 0 0 0 0,1 1 1 0 0,0-1-1 0 0,0 0 1 0 0,0 1-1 0 0,1 0 1 0 0,-1 0-1 0 0,1 0 0 0 0,0 0 1 0 0,1 0-1 0 0,-1 0 1 0 0,1 0-1 0 0,0 0 1 0 0,0 1-1 0 0,1-1 1 0 0,-1 0-1 0 0,1 1 0 0 0,0-1 1 0 0,1 0-1 0 0,-1 1 1 0 0,1-1-1 0 0,2 7 1 0 0,12 52 167 0 0,6 38-103 0 0,-19-84-66 0 0,2-1 1 0 0,0-1-1 0 0,9 21 1 0 0,-7-19 6 0 0,0 1-1 0 0,5 32 1 0 0,-6-20 26 0 0,-3-23 8 0 0,0 1-1 0 0,0 1 0 0 0,-1-1 1 0 0,-1 0-1 0 0,0 0 1 0 0,0 0-1 0 0,0 0 1 0 0,-3 12-1 0 0,2-20-33 0 0,0 1-1 0 0,0 0 0 0 0,0-1 1 0 0,0 1-1 0 0,0-1 0 0 0,0 1 1 0 0,-1-1-1 0 0,1 1 0 0 0,0-1 1 0 0,-1 0-1 0 0,1 0 0 0 0,-1 1 1 0 0,1-1-1 0 0,-1 0 0 0 0,0 0 1 0 0,1-1-1 0 0,-1 1 1 0 0,0 0-1 0 0,0-1 0 0 0,0 1 1 0 0,0-1-1 0 0,1 1 0 0 0,-1-1 1 0 0,0 0-1 0 0,0 0 0 0 0,0 0 1 0 0,-4 0-1 0 0,1 0 8 0 0,0 0-1 0 0,1-1 1 0 0,-1 0-1 0 0,0 0 1 0 0,0 0-1 0 0,0 0 1 0 0,1-1-1 0 0,-1 1 1 0 0,1-1-1 0 0,-7-4 1 0 0,-12-8-22 0 0,1-2 1 0 0,1-1-1 0 0,0 0 1 0 0,-29-32 0 0 0,45 42-172 0 0,-20-21 306 0 0,-40-63 1 0 0,58 79-509 0 0,1 0 1 0 0,1-1 0 0 0,-6-16 0 0 0,8 18-816 0 0,0 1 1 0 0,1-1 0 0 0,1 0-1 0 0,-1-20 1 0 0,2 18-4500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3841 0 0,'0'0'17820'0'0,"23"0"-17582"0"0,-14 1-237 0 0,175 12 42 0 0,-145-1-1313 0 0,-20-4-6075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9722 0 0,'0'0'13088'0'0,"33"-1"-13108"0"0,153-5-411 0 0,-143 9-2012 0 0,-17 1-3945 0 0,-13 0-4771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1200 0 0 0 0,'0'0'11085'0'0,"16"3"-9222"0"0,-12-2 2483 0 0,-27 1-3584 0 0,0 0-1 0 0,-35 10 1 0 0,-4 1-623 0 0,-596 123 291 0 0,622-127-398 0 0,2-2-24 0 0,0 3-1 0 0,-41 16 1 0 0,74-26-12 0 0,1 1 0 0 0,-1-1 0 0 0,0 0 0 0 0,1 0-1 0 0,-1 1 1 0 0,1-1 0 0 0,-1 0 0 0 0,0 1 0 0 0,1-1 0 0 0,-1 1 0 0 0,1-1 0 0 0,-1 1 0 0 0,1-1-1 0 0,0 1 1 0 0,-1-1 0 0 0,1 1 0 0 0,-1-1 0 0 0,1 1 0 0 0,0-1 0 0 0,-1 1 0 0 0,1 0 0 0 0,0-1-1 0 0,0 1 1 0 0,-1 0 0 0 0,1-1 0 0 0,0 1 0 0 0,0-1 0 0 0,0 1 0 0 0,0 0 0 0 0,0 0-1 0 0,0-1 1 0 0,0 1 0 0 0,0 0 0 0 0,0-1 0 0 0,1 2 0 0 0,18 23 74 0 0,34 13 123 0 0,12-3-14 0 0,2-3 0 0 0,0-3 0 0 0,2-2 0 0 0,73 16 0 0 0,-130-39-158 0 0,6 0-25 0 0,0 2-1 0 0,0 0 0 0 0,-1 1 1 0 0,28 15-1 0 0,-44-20 1 0 0,1 0 0 0 0,-1 0 0 0 0,1 0 0 0 0,-1 0 0 0 0,0 0 0 0 0,0 0 0 0 0,0 0 0 0 0,0 1 0 0 0,-1-1 0 0 0,1 0 0 0 0,-1 1 0 0 0,1-1 0 0 0,-1 1 0 0 0,0-1 0 0 0,0 0 0 0 0,0 1 0 0 0,0-1 0 0 0,0 1 0 0 0,0-1 0 0 0,-1 1 0 0 0,1-1 0 0 0,-1 0 0 0 0,0 1 0 0 0,0-1 0 0 0,1 0 0 0 0,-2 0 0 0 0,1 0 0 0 0,0 1 0 0 0,0-1 0 0 0,-1 0 0 0 0,1-1 0 0 0,-1 1 0 0 0,1 0 0 0 0,-1 0 0 0 0,0-1 0 0 0,-2 3 0 0 0,-529 310 188 0 0,493-284-181 0 0,2 1 0 0 0,1 1 0 0 0,1 3 0 0 0,-36 44 0 0 0,27-34-19 0 0,44-45 19 0 0,1 1 0 0 0,-1 1 0 0 0,1-1 0 0 0,-1 0 0 0 0,1 0 0 0 0,0 0 1 0 0,-1 0-1 0 0,1 0 0 0 0,0 0 0 0 0,0 0 0 0 0,0 0 0 0 0,0 0 0 0 0,0 1 0 0 0,0-1 0 0 0,0 0 0 0 0,0 0 1 0 0,0 0-1 0 0,1 0 0 0 0,-1 0 0 0 0,0 0 0 0 0,1 0 0 0 0,-1 0 0 0 0,1 0 0 0 0,-1 0 0 0 0,1 0 0 0 0,-1 0 0 0 0,1 0 1 0 0,0 0-1 0 0,0 0 0 0 0,-1 0 0 0 0,1 0 0 0 0,0-1 0 0 0,0 1 0 0 0,0 0 0 0 0,0-1 0 0 0,0 1 0 0 0,0-1 1 0 0,0 1-1 0 0,1 0 0 0 0,7 2 71 0 0,0 1 0 0 0,-1-2 0 0 0,1 1 1 0 0,12 1-1 0 0,4 1 168 0 0,27 11 445 0 0,0-4 1 0 0,89 11-1 0 0,113-3 449 0 0,-171-15-1082 0 0,430-5 50 0 0,-476-3-532 0 0,1-2 1 0 0,40-11 0 0 0,-77 16 391 0 0,1-1-380 0 0,7-3 318 0 0,-8 2-2920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94 232 0 0,'0'0'17065'0'0,"4"-9"-16606"0"0,0 0-289 0 0,-4 6-104 0 0,1 0 1 0 0,0 0-1 0 0,0 1 1 0 0,1-1 0 0 0,-1 0-1 0 0,0 1 1 0 0,1-1-1 0 0,0 1 1 0 0,-1 0-1 0 0,1-1 1 0 0,0 1-1 0 0,0 0 1 0 0,0 0 0 0 0,1 0-1 0 0,2-2 2002 0 0,-11 7-1961 0 0,1 1 0 0 0,-1-1 0 0 0,-1 0 1 0 0,1 0-1 0 0,0-1 0 0 0,-1 0 0 0 0,1 0 1 0 0,-1 0-1 0 0,0-1 0 0 0,-13 1 0 0 0,20-3-96 0 0,-1 1 0 0 0,0-1 0 0 0,0 1 0 0 0,1-1 0 0 0,-1 0 0 0 0,0 1 0 0 0,1-1 0 0 0,-1 0 0 0 0,0 0-1 0 0,1 1 1 0 0,-1-1 0 0 0,1 0 0 0 0,0 0 0 0 0,-1 0 0 0 0,1 0 0 0 0,0 0 0 0 0,-1 1 0 0 0,1-1 0 0 0,0 0 0 0 0,0 0-1 0 0,0 0 1 0 0,0 0 0 0 0,0-1 0 0 0,0-29-1974 0 0,0 20-2107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56 0 0 0,'0'0'3805'0'0,"0"-5"-2778"0"0,4-30 9612 0 0,-3 27-8853 0 0,-3 0 3414 0 0,-6 12-3569 0 0,-3 13-2093 0 0,11-16 481 0 0,-7 9 591 0 0,-1 3-615 0 0,-2 0 0 0 0,-20 20 1 0 0,-14 19 46 0 0,-42 55 22 0 0,75-93-48 0 0,1-5-206 0 0,1 0 1 0 0,-1 0 0 0 0,0-1-1 0 0,-1 0 1 0 0,0-1 0 0 0,-12 7-1 0 0,2-4-5129 0 0,1-3-4756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0,'0'0'13115'0'0,"7"16"-11966"0"0,23 54-67 0 0,-27-62-815 0 0,2 0 0 0 0,-1 0 1 0 0,1 0-1 0 0,0-1 0 0 0,1 0 0 0 0,-1 0 1 0 0,2 0-1 0 0,-1-1 0 0 0,14 11 1 0 0,13 14 338 0 0,94 101-7 0 0,-120-123-830 0 0,-1 1-1 0 0,0 0 0 0 0,0 0 1 0 0,-1 0-1 0 0,3 13 0 0 0,-6-18-619 0 0,0 5-1348 0 0,-1-1-4415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2945 0 0,'0'0'15044'0'0,"1"4"-14849"0"0,2 9-80 0 0,0-1 1 0 0,0 1-1 0 0,1-1 1 0 0,1 0-1 0 0,0 0 0 0 0,1 0 1 0 0,0-1-1 0 0,8 12 1 0 0,-7-13-28 0 0,-1 0 0 0 0,-1 1 1 0 0,0-1-1 0 0,4 13 0 0 0,2 3 48 0 0,-5-10-39 0 0,0 1 0 0 0,-1 0 0 0 0,-1 0 0 0 0,0 0 0 0 0,1 26 0 0 0,-4-35 6 0 0,0 1 0 0 0,-1-1-1 0 0,0 0 1 0 0,0 0 0 0 0,-1 1 0 0 0,0-1 0 0 0,-1 0 0 0 0,0 0 0 0 0,0 0 0 0 0,0 0-1 0 0,-1 0 1 0 0,0-1 0 0 0,-7 13 0 0 0,8-18-46 0 0,1 0 0 0 0,-1 0 0 0 0,0 0 0 0 0,0 0 0 0 0,0-1 0 0 0,1 1-1 0 0,-2 0 1 0 0,1-1 0 0 0,0 0 0 0 0,0 1 0 0 0,0-1 0 0 0,-1 0 0 0 0,1 0 0 0 0,0 0 0 0 0,-1 0 0 0 0,1-1 0 0 0,-1 1 0 0 0,1 0 0 0 0,-1-1-1 0 0,0 0 1 0 0,1 0 0 0 0,-1 0 0 0 0,-4 0 0 0 0,1-1-29 0 0,1-1-1 0 0,0 1 1 0 0,1-1-1 0 0,-1 0 1 0 0,0 0-1 0 0,0-1 1 0 0,1 0-1 0 0,-1 1 1 0 0,1-1-1 0 0,0-1 1 0 0,-6-5-1 0 0,4 4-128 0 0,-8-8-204 0 0,0 0 0 0 0,-23-31 0 0 0,33 38-387 0 0,0-1 0 0 0,0 0 1 0 0,1 0-1 0 0,-1 0 0 0 0,2 0 1 0 0,-4-11-1 0 0,0-1-2805 0 0,3 8-2011 0 0,2 3-3147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13531 0 0,'0'0'7129'0'0,"21"35"-15970"0"0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2937 0 0,'0'0'17597'0'0,"4"-20"-16968"0"0,13-58-55 0 0,-17 76-516 0 0,0 0 1 0 0,1-1 0 0 0,-1 1 0 0 0,1 0 0 0 0,-1 0 0 0 0,1 0 0 0 0,0 0-1 0 0,0 0 1 0 0,-1 0 0 0 0,1 0 0 0 0,1 0 0 0 0,-1 0 0 0 0,0 0-1 0 0,0 1 1 0 0,1-1 0 0 0,-1 0 0 0 0,1 1 0 0 0,0-1 0 0 0,-1 1 0 0 0,1 0-1 0 0,0-1 1 0 0,2 0 0 0 0,6-5 277 0 0,-9 6-337 0 0,0 0 1 0 0,1 1-1 0 0,-1-1 0 0 0,0 0 0 0 0,1 1 0 0 0,-1-1 0 0 0,1 1 1 0 0,-1 0-1 0 0,0-1 0 0 0,1 1 0 0 0,-1 0 0 0 0,1 0 0 0 0,-1 0 0 0 0,1 0 1 0 0,-1 0-1 0 0,1 0 0 0 0,-1 0 0 0 0,0 0 0 0 0,1 1 0 0 0,-1-1 0 0 0,1 1 1 0 0,-1-1-1 0 0,0 1 0 0 0,1-1 0 0 0,-1 1 0 0 0,0 0 0 0 0,0-1 0 0 0,1 1 1 0 0,-1 0-1 0 0,0 0 0 0 0,0 0 0 0 0,0 0 0 0 0,0 0 0 0 0,0 0 0 0 0,0 1 1 0 0,0-1-1 0 0,-1 0 0 0 0,1 0 0 0 0,0 1 0 0 0,-1-1 0 0 0,1 0 1 0 0,-1 1-1 0 0,1-1 0 0 0,-1 0 0 0 0,1 1 0 0 0,-1-1 0 0 0,0 1 0 0 0,0-1 1 0 0,0 3-1 0 0,1 25-23 0 0,-1-1 0 0 0,-1 1 0 0 0,-1 0 0 0 0,-2-1 0 0 0,-1 0 0 0 0,-17 54 0 0 0,20-75 17 0 0,0 1-1 0 0,1 0 1 0 0,-1-1 0 0 0,1 1 0 0 0,1-1 0 0 0,0 1 0 0 0,0 0 0 0 0,0 0 0 0 0,3 13 0 0 0,-1-19 11 0 0,-1 1-1 0 0,1-1 1 0 0,-1 0 0 0 0,1 0 0 0 0,0 0-1 0 0,-1 0 1 0 0,1-1 0 0 0,0 1 0 0 0,1 0-1 0 0,-1-1 1 0 0,0 0 0 0 0,0 1-1 0 0,0-1 1 0 0,1 0 0 0 0,-1 0 0 0 0,5 1-1 0 0,43 12 79 0 0,-28-11-300 0 0,0 2 0 0 0,-1 0 0 0 0,32 13 0 0 0,-9 7-6845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5497 0 0,'0'0'17900'0'0,"8"0"-17341"0"0,65 1 610 0 0,-54-3-1094 0 0,22-6-1 0 0,-16 3-4029 0 0,-20 3 2139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14 384 0 0,'0'0'21377'0'0,"-10"-13"-20148"0"0,6 110-1290 0 0,1-60 60 0 0,2 0-1 0 0,1 1 1 0 0,9 56 0 0 0,-9-93 19 0 0,0 1 1 0 0,0 0 0 0 0,1 0 0 0 0,-1 0 0 0 0,1 0 0 0 0,0 0 0 0 0,0-1-1 0 0,-1 1 1 0 0,1 0 0 0 0,0-1 0 0 0,0 1 0 0 0,0 0 0 0 0,1-1 0 0 0,-1 0-1 0 0,0 1 1 0 0,1-1 0 0 0,-1 0 0 0 0,1 1 0 0 0,-1-1 0 0 0,1 0 0 0 0,-1 0-1 0 0,1 0 1 0 0,0 0 0 0 0,0-1 0 0 0,-1 1 0 0 0,1 0 0 0 0,0-1-1 0 0,0 1 1 0 0,0-1 0 0 0,0 0 0 0 0,0 1 0 0 0,-1-1 0 0 0,1 0 0 0 0,0 0-1 0 0,0 0 1 0 0,0-1 0 0 0,0 1 0 0 0,0 0 0 0 0,0-1 0 0 0,0 1 0 0 0,-1-1-1 0 0,1 1 1 0 0,0-1 0 0 0,0 0 0 0 0,-1 0 0 0 0,1 0 0 0 0,0 0 0 0 0,-1 0-1 0 0,1 0 1 0 0,-1-1 0 0 0,1 1 0 0 0,-1 0 0 0 0,0-1 0 0 0,0 1 0 0 0,0-1-1 0 0,1 1 1 0 0,-1-3 0 0 0,28-42 167 0 0,-12 16-223 0 0,2 1 1 0 0,43-51-1 0 0,-41 56-62 0 0,-18 19 34 0 0,1 1-1 0 0,0-1 1 0 0,0 1-1 0 0,0 0 1 0 0,0 1-1 0 0,5-4 1 0 0,-20 34-525 0 0,-13 51 1 0 0,23-72 600 0 0,0 0-1 0 0,0-1 1 0 0,1 1 0 0 0,-1 0 0 0 0,1 0 0 0 0,0 0 0 0 0,1 0-1 0 0,0 0 1 0 0,0 0 0 0 0,0 0 0 0 0,0-1 0 0 0,1 1-1 0 0,0 0 1 0 0,0-1 0 0 0,1 1 0 0 0,0-1 0 0 0,3 6-1 0 0,-4-9-6 0 0,1 2 0 0 0,0 0 1 0 0,1 0-1 0 0,-1 0 1 0 0,1 0-1 0 0,0 0 1 0 0,0-1-1 0 0,0 0 1 0 0,0 0-1 0 0,1 0 1 0 0,-1 0-1 0 0,1-1 1 0 0,-1 0-1 0 0,1 0 1 0 0,0 0-1 0 0,0 0 1 0 0,0-1-1 0 0,0 0 1 0 0,0 0-1 0 0,11 0 1 0 0,29-5-1012 0 0,-18-8-6413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 0 0 0,'0'0'15571'0'0,"0"-10"-13296"0"0,-5 154 2390 0 0,0-105-4659 0 0,3-25 88 0 0,-1 0 0 0 0,2 1 0 0 0,0-1 1 0 0,0 1-1 0 0,3 14 0 0 0,-2 3 137 0 0,0-30-206 0 0,1-1 1 0 0,-1 1-1 0 0,0-1 1 0 0,1 1-1 0 0,-1-1 1 0 0,0 1-1 0 0,1-1 1 0 0,0 0-1 0 0,-1 1 0 0 0,1-1 1 0 0,0 0-1 0 0,0 1 1 0 0,-1-1-1 0 0,1 0 1 0 0,0 0-1 0 0,0 0 0 0 0,1 0 1 0 0,1 2-1 0 0,-3-2-35 0 0,1-1 0 0 0,-1 0 0 0 0,1 1 0 0 0,-1-1 0 0 0,1 0 0 0 0,-1 1 0 0 0,1-1 0 0 0,0 0 0 0 0,-1 0 0 0 0,1 0 0 0 0,-1 1 0 0 0,1-1 0 0 0,0 0-1 0 0,-1 0 1 0 0,1 0 0 0 0,-1 0 0 0 0,1 0 0 0 0,0 0 0 0 0,-1 0 0 0 0,1 0 0 0 0,-1 0 0 0 0,1 0 0 0 0,0-1 0 0 0,-1 1 0 0 0,1 0 0 0 0,-1 0 0 0 0,1-1 0 0 0,-1 1 0 0 0,1 0 0 0 0,-1 0-1 0 0,1-1 1 0 0,-1 1 0 0 0,1-1 0 0 0,-1 1 0 0 0,1 0 0 0 0,-1-1 0 0 0,1 1 0 0 0,-1-1 0 0 0,0 1 0 0 0,1-1 0 0 0,-1 1 0 0 0,1-2 0 0 0,0 0-269 0 0,0 0 1 0 0,1 0 0 0 0,0 0-1 0 0,-1 1 1 0 0,1-1 0 0 0,0 0-1 0 0,0 1 1 0 0,0 0 0 0 0,0-1-1 0 0,3-1 1 0 0,12-5-6522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69 2553 0 0,'0'0'20788'0'0,"0"-5"-20393"0"0,0 2-377 0 0,0 0 1 0 0,0 1 0 0 0,0-1-1 0 0,1 0 1 0 0,-1 1 0 0 0,1-1-1 0 0,0 1 1 0 0,-1-1 0 0 0,1 1-1 0 0,0-1 1 0 0,0 1 0 0 0,1 0-1 0 0,-1-1 1 0 0,1 1 0 0 0,-1 0-1 0 0,1 0 1 0 0,-1 0 0 0 0,1 0-1 0 0,0 0 1 0 0,0 0 0 0 0,0 1 0 0 0,0-1-1 0 0,0 1 1 0 0,1-1 0 0 0,-1 1-1 0 0,0 0 1 0 0,1 0 0 0 0,-1 0-1 0 0,1 0 1 0 0,-1 0 0 0 0,6-1-1 0 0,-10 6-89 0 0,0 0-1 0 0,1 0 1 0 0,-2-1-1 0 0,1 1 1 0 0,0-1-1 0 0,-1 1 1 0 0,-3 3-1 0 0,-34 36-892 0 0,24-28-644 0 0,10-7-1486 0 0,-3 0-5644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28 0 0 0,'0'0'16574'0'0,"1"-5"-15938"0"0,6-13-97 0 0,-5 13 900 0 0,-2 36-728 0 0,-2 44 275 0 0,0-48-849 0 0,1 1 0 0 0,2 0 0 0 0,0 0 0 0 0,2 0 0 0 0,7 27 0 0 0,2 11-102 0 0,-10-52-28 0 0,0 1-1 0 0,1-1 0 0 0,1 0 0 0 0,0 0 1 0 0,1 0-1 0 0,9 19 0 0 0,-8-20 5 0 0,-1-1 0 0 0,0 2-1 0 0,-1-1 1 0 0,-1 0 0 0 0,4 28 0 0 0,4 14 4 0 0,-10-48 0 0 0,1 0 1 0 0,-1 0-1 0 0,0 0 1 0 0,-1 0-1 0 0,1 0 1 0 0,-2 1-1 0 0,1-1 1 0 0,-1 0-1 0 0,0 0 1 0 0,0 0-1 0 0,-1 0 1 0 0,0 0-1 0 0,0 0 1 0 0,-1-1-1 0 0,0 1 1 0 0,0-1-1 0 0,0 1 0 0 0,-1-1 1 0 0,-6 8-1 0 0,7-11 14 0 0,0-1-1 0 0,0 0 1 0 0,0-1-1 0 0,0 1 1 0 0,0 0-1 0 0,0-1 0 0 0,0 0 1 0 0,-1 0-1 0 0,1 0 1 0 0,0 0-1 0 0,-1 0 1 0 0,1-1-1 0 0,-1 1 0 0 0,1-1 1 0 0,-1 0-1 0 0,1 0 1 0 0,-1 0-1 0 0,1-1 1 0 0,-1 1-1 0 0,1-1 0 0 0,0 0 1 0 0,-1 0-1 0 0,1 0 1 0 0,0 0-1 0 0,-6-3 0 0 0,2 0 13 0 0,0 0-1 0 0,0 0 0 0 0,0-1 0 0 0,0 1 1 0 0,1-2-1 0 0,0 1 0 0 0,0-1 0 0 0,0 0 1 0 0,-8-11-1 0 0,-3-8 72 0 0,1-2 0 0 0,1 0 0 0 0,2 0 1 0 0,-12-32-1 0 0,20 43-765 0 0,0-1 0 0 0,1 1 0 0 0,-3-27-1 0 0,6 32-1076 0 0,1 1 0 0 0,0 0-1 0 0,1-1 1 0 0,0 1-1 0 0,0 0 1 0 0,5-17 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1:43:56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1224 0 0,'0'0'21702'0'0,"4"-5"-21299"0"0,-1 0-293 0 0,-2 3-71 0 0,-1 0 0 0 0,1 0 0 0 0,1 0 0 0 0,-1 0 0 0 0,0 1 1 0 0,0-1-1 0 0,1 0 0 0 0,-1 0 0 0 0,1 1 0 0 0,0-1 0 0 0,-1 1 0 0 0,1-1 0 0 0,0 1 0 0 0,3-2 0 0 0,-5 3-26 0 0,1 0 1 0 0,-1 0-1 0 0,0 0 0 0 0,0 1 1 0 0,0-1-1 0 0,1 0 0 0 0,-1 0 1 0 0,0 0-1 0 0,0 1 0 0 0,0-1 1 0 0,0 0-1 0 0,0 0 0 0 0,1 0 1 0 0,-1 1-1 0 0,0-1 0 0 0,0 0 1 0 0,0 0-1 0 0,0 1 0 0 0,0-1 1 0 0,0 0-1 0 0,0 0 0 0 0,0 1 1 0 0,0-1-1 0 0,0 0 0 0 0,0 0 0 0 0,0 1 1 0 0,0-1-1 0 0,0 0 0 0 0,0 0 1 0 0,0 1-1 0 0,0-1 0 0 0,0 0 1 0 0,0 0-1 0 0,-1 1 0 0 0,1-1 1 0 0,0 0-1 0 0,0 0 0 0 0,0 0 1 0 0,0 1-1 0 0,0-1 0 0 0,-1 0 1 0 0,1 0-1 0 0,0 0 0 0 0,0 1 1 0 0,0-1-1 0 0,-1 0 0 0 0,1 0 0 0 0,0 0 1 0 0,0 0-1 0 0,0 0 0 0 0,-1 0 1 0 0,1 0-1 0 0,-1 1 0 0 0,1 0-143 0 0,-1 0 0 0 0,0 0 0 0 0,1 0-1 0 0,-1-1 1 0 0,0 1 0 0 0,0 0 0 0 0,0 0 0 0 0,0 0-1 0 0,0-1 1 0 0,0 1 0 0 0,0-1 0 0 0,0 1-1 0 0,0-1 1 0 0,0 1 0 0 0,0-1 0 0 0,-1 1 0 0 0,1-1-1 0 0,-1 0 1 0 0,-7 1-4948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1:44:34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11020 3666 27 0,'0'0'208'0,"0"0"-15"0,0 0 40 16,0 0 28-16,0 0-13 0,0 0-37 0,0 0-33 16,0 0-24-16,0 0-26 0,0 0-17 0,0 0-18 15,0 0-18-15,-3-31-13 0,3 28-13 16,0 3-2-16,0-2-3 0,0 0-2 0,0 2-1 16,0-3-5-16,-6 1-1 0,6 2-1 0,-4-2-1 15,4-1-4-15,-3 3-4 0,-3-2-7 0,3 2-6 16,-3-2-4-16,-7 2-7 0,10 0 0 0,-12 0-6 15,-4 0 3-15,10 0 0 0,-7 7 2 16,-2-3 2-16,-1 6-2 0,-3-1 1 0,7 0 2 16,-4 2 2-16,4 0-1 0,-1 3 3 0,1 3-3 15,-4-1 1-15,7 5-3 0,-1 0 0 16,-2-1 0-16,3 5 0 0,8 1 0 0,-5-1 0 16,3 1 0-16,6-4-1 0,0 4 0 0,0-8-1 15,3 1 2-15,3-3-1 0,4-2 2 0,5-3 0 16,-3 2 1-16,7-3 3 0,0-3 4 15,2-5 3-15,1 0 0 0,3-2 3 0,-3-2 1 16,2-7 1-16,1-1 1 0,0-3-1 0,0-3 0 16,-3-2-1-16,2-5 2 0,-5-1-1 0,-4-4-2 15,4-1-2-15,-7-1-3 0,4-2 0 0,-4-1-1 16,1 2-1-16,-7-2 1 0,3 0-1 0,-9 0 0 16,0 0-2-16,-6 1-2 0,0-1-3 15,-10-1-4-15,-2 2-2 0,-7 2-4 0,-3 0-3 16,-3 5-8-16,-3 4-2 0,0 2 1 0,-3 8 0 15,2 4 3-15,4 2 1 0,-3 5 1 16,6 0 2-16,4 2-2 0,2 5-3 0,6 0-12 16,1-2-21-16,6 4-40 0,6-4-70 0,3 0-173 15,0-1-258-15,0-1-872 0</inkml:trace>
  <inkml:trace contextRef="#ctx0" brushRef="#br0" timeOffset="963.7">11665 3549 0 0,'0'0'113'0,"0"0"1"15,0 0 45-15,0 0 34 0,0 0 36 0,0 0 6 16,0 0-9-16,0 0-8 0,0 0-14 0,0 0-24 16,0 0-30-16,0 0-25 0,0 0-29 15,-16-111-23-15,13 104-14 0,-6 4-15 0,0-2-10 16,-1 3-11-16,1 0-7 0,0 2-9 0,-4 0-6 15,4 0-3-15,-3 4 0 0,-1 3-2 16,4 1 1-16,0 2 0 0,-4 1 0 0,1 1 1 16,-4 4 0-16,7 0 3 0,-7 1 0 0,10 1 0 15,-9 0 0-15,2 0 1 0,4 1 3 0,0 0 3 16,-4 1-1-16,10-1 6 0,-6 1 0 16,3-2 4-16,3 3 1 0,3-2-3 0,0 0-5 0,0-3-2 15,0-3-2-15,6 1-2 0,0 0-1 16,3-5 0-16,4 2-1 0,-4-4 0 0,3-4 0 15,4-1 3-15,-1-2 2 0,7-2 1 0,-6-10-3 16,-1 1-6-16,4-6-7 0,-1-3-5 0,1-3-10 16,3-2-6-16,-7-3-10 0,1 0-9 15,-1 1-4-15,-9-1-5 0,7 3 3 0,-4 1 11 16,-6 3 15-16,0 6 17 0,3-1 11 0,-2 4 11 16,-4 3 13-16,0 7 11 0,0-1 4 15,0 3-10-15,-4 0-15 0,-2 10-14 0,0 1-7 16,0 8 10-16,-3 1 8 0,-1 5 6 0,4 1 7 15,-6 4 2-15,2 2 2 0,4 2 1 0,-3 4-2 16,3 1 4-16,-4 0 1 0,7 2-2 16,0-2 0-16,3 0-6 0,0-2-6 0,0-6-3 15,0-2-4-15,0-4-1 0,0-1-3 0,0-3-2 16,0-3-2-16,0-3-2 0,3-1-3 0,0 0 0 16,4-2 0-16,-1-1 1 0,-3 3-3 15,0-4-1-15,3 1-3 0,-3-1-3 0,0-2-10 16,-3 1-11-16,7 0-23 0,-7-2-24 0,3-2-50 15,-3 0-204-15,0-3-233 0,0-2-880 0</inkml:trace>
  <inkml:trace contextRef="#ctx0" brushRef="#br0" timeOffset="1180.7">11494 4030 1308 0,'0'0'384'0,"0"0"-122"16,0 0-50-16,0 0-16 0,0 0-23 16,0 0-33-16,0 0-36 0,0 0-31 0,0 0-18 15,0 0-16-15,0 0-13 0,0 0-11 0,0 0-8 16,0 0-6-16,124-31-7 0,-105 31-13 0,-7 0-23 16,7 0-40-16,-7 0-87 0,7 0-234 15,-10 4-268-15,0-4-846 0</inkml:trace>
  <inkml:trace contextRef="#ctx0" brushRef="#br0" timeOffset="1447">11950 3950 327 0,'0'0'296'0,"0"0"24"0,0 0 25 15,0 0-26-15,0 0-44 0,0 0-63 0,-19 122-72 16,19-103-51-16,0-5-38 0,0 1-24 0,4-1-9 16,2-5-7-16,-3 0-6 0,3 1-5 15,0-6-8-15,4 1-15 0,-4-3-22 0,3-2-46 16,-9 0-98-16,6 0-249 0,0-2-969 0</inkml:trace>
  <inkml:trace contextRef="#ctx0" brushRef="#br0" timeOffset="1614">11925 3584 1998 0,'0'0'323'0,"0"0"-82"16,0 0-56-16,0 0-42 0,0 0-42 15,0 0-38-15,0 0-37 0,0 0-33 0,0 0-35 16,0 0-36-16,0 0-51 0,0 0-96 0,0 0-396 16,0 0-924-16</inkml:trace>
  <inkml:trace contextRef="#ctx0" brushRef="#br0" timeOffset="2413.44">10592 4636 0 0,'0'0'58'0,"0"0"117"0,0 0 48 15,0 0 33-15,0 0 4 0,0 0-33 16,0 0-63-16,0 0-44 0,0 0-23 0,0 0 7 16,0 0 15-16,0 0 10 0,0 0 2 0,0 0 0 15,102-37-1-15,-71 34-11 0,6 1-11 16,7 2-16-16,-4 2-17 0,10 5-9 0,3-2-8 15,2 4-16-15,-2-2-11 0,3 3-8 0,3-3-11 16,3 0 0-16,-3-3-3 0,3 3-5 0,-3-5-1 16,3-2-2-16,-10 0-2 0,4 0-2 0,-12-4-1 15,-4-1-4-15,-3 1-5 0,-6-3-10 0,-9 2-15 16,-7 0-36-16,1 1-59 0,-7 1-115 16,-3-1-232-16,0 4-158 0,-6-3-678 0</inkml:trace>
  <inkml:trace contextRef="#ctx0" brushRef="#br0" timeOffset="5397.41">10886 5271 80 0,'0'0'134'0,"0"0"-45"0,0 0 16 0,0 0 16 16,0 0 8-16,0 0-11 0,0 0-19 0,0 0-3 15,0 0 3-15,0 0 2 0,0 0-3 16,0 0-5-16,0 0-11 0,0 0-7 0,0-27-5 16,0 25-7-16,0-3-9 0,0 0-5 0,0 3-9 15,0 0-5-15,0-1-6 0,0 1-4 16,0-3-4-16,0 3-3 0,0 0 2 0,0-1 3 16,0 1 4-16,0 0 2 0,0-1 2 0,-3 1-3 15,3 0-6-15,0 0-2 0,-9-1-4 0,6 1-2 16,0 0-3-16,-6-1-3 0,5 1 1 0,1 2-1 15,-6-2 0-15,3 2-5 0,-3 0-1 16,2 0-4-16,1 2-3 0,-3 3-2 0,-4 2-2 16,4 2 1-16,0 2 1 0,-4 1 1 0,1 4 2 15,-3 2 2-15,5-2 1 0,-2 3 1 0,-1 2 1 16,1-3 0-16,-3 5-1 0,5 0 2 0,1 0-2 16,0-2-1-16,6 2 2 0,-1 0 2 15,4-5-2-15,0 3 1 0,0-3-1 0,0 1 1 16,7-3-1-16,5 3 0 0,0-5 5 0,4-2 1 15,-1 2 3-15,1-4 3 0,-1-6 3 0,4 1 1 16,-3-5 6-16,2 0 4 0,1-2 5 16,-1-8 7-16,-2 1 5 0,-1-7 4 0,1-2-1 15,-1-5-6-15,1-2-5 0,-1-6-7 0,1-5-8 16,-7-1-5-16,4-2-3 0,-1-2-4 16,0-1-1-16,-2-2-1 0,-1 3-2 0,-6 4 0 15,3-3 1-15,-6 9-2 0,-9-4-8 0,0 0-10 16,-10 1-9-16,-3 2-14 0,-2 2-7 15,-1 2-14-15,-12 6-15 0,6 3-10 0,-7 5-11 16,4 5 4-16,0 6 11 0,0 3 15 0,0 5 16 16,6 4 5-16,0 3-2 0,3 2-11 0,7 0-17 15,5-1-37-15,4 1-79 0,0-3-124 0,6-1-28 16,0-6-473-16</inkml:trace>
  <inkml:trace contextRef="#ctx0" brushRef="#br0" timeOffset="6913.41">11255 5179 0 0,'0'0'0'15,"0"0"21"-15,0 0 35 0,0 0-18 0,0 0-5 16,0 0-9-16,0 0-4 0,0 0 8 0,0 0 8 16,0 0 23-16,0 0 22 0,0 0 22 0,0 0 23 15,0 0 12-15,-6-16 12 0,6 13 9 0,0 1 7 16,0 0 2-16,-6-1-8 0,6-1-11 15,-3 3-24-15,3-4-23 0,-3 0-18 0,3 3-18 16,-3 2-14-16,3-2-8 0,-3 2-8 0,3 0-10 16,0 0-11-16,-7 0-12 0,7 2-8 15,-3 3-7-15,0 3 0 0,3 3 4 0,-9 6 5 16,6 1 5-16,0 3 3 0,0 5 2 0,-4-2-2 16,7 2 3-16,-3-1 0 0,3 3 3 0,0 0 0 15,0-3 2-15,0-5-2 0,3-1-3 16,4-5 1-16,-4-5 3 0,3-2 5 0,-3-2 4 15,3-3 3-15,-3 1 8 0,7-3 6 0,-4 0 9 16,6-3 8-16,-6-1 3 0,7-8-6 16,-1-2-9-16,-6-2-13 0,10-3-10 0,-7 1-8 15,7-2-3-15,-4-1-2 0,-6 0-2 0,7-2-2 16,-1 2-2-16,1 0 1 0,-4-1-3 0,0 1 2 16,-3 0-3-16,7 2 2 0,-7 5-1 0,0 3-2 15,-6 4 0-15,3 1-1 0,-3 4-6 0,0 2-10 16,0 0-9-16,0 4-1 0,0 4 8 15,-3 4 9-15,3 7 12 0,-9 4 1 0,3 2 2 16,-4 6 1-16,7-2 0 0,0 3 2 0,-3 1 1 16,3-2 0-16,0-1-3 0,3-2-1 0,0-4-2 15,3-6-1-15,6-5-1 0,-6-1 0 16,10-5-1-16,2 0-1 0,-9-5-4 0,10-2-11 16,-1 0-42-16,1-2-100 0,-4-3-344 0,1 3-989 0</inkml:trace>
  <inkml:trace contextRef="#ctx0" brushRef="#br0" timeOffset="7846.96">11646 5508 0 0,'0'0'0'0,"0"0"0"0,0 0 0 16,0 0 23-16,0 0 38 0,0 0-1 0,0 0 20 15,0 0 31-15,0 0 38 0,0 0 36 16,0 0 25-16,0 0 9 0,0 0-5 0,0 0-12 16,-3-34-26-16,3 34-28 0,0 0-36 0,0 0-46 15,0 0-35-15,0 5-13 0,0 2 9 0,0 6 33 16,0 3 21-16,-6 5 8 0,6 0-9 16,-3 2-24-16,3 0-17 0,-3-1-14 0,3-3-6 15,0 0-4-15,0-1 0 0,0-1-6 0,0-4-1 16,0 0-4-16,0-1-1 0,0-5-5 0,0 0-2 15,0-5-9-15,0 0-14 0,0 1-23 16,0-3-106-16,0-3-330 0,0 1-975 0</inkml:trace>
  <inkml:trace contextRef="#ctx0" brushRef="#br0" timeOffset="7996.44">11646 5188 1681 0,'0'0'231'15,"0"0"-111"-15,0 0-34 0,0 0 1 0,0 0-14 16,0 0-23-16,0 0-35 0,0 0-34 16,0 0-24-16,0 0-37 0,0 0-82 0,0 0-304 15,0 0-924-15</inkml:trace>
  <inkml:trace contextRef="#ctx0" brushRef="#br0" timeOffset="8414.04">11876 5582 852 0,'0'0'376'0,"0"0"-90"0,0 0-76 0,0 0-47 16,0 0-59-16,0 0-58 0,0 0-34 16,0 0-19-16,0 0 8 0,0 0 18 0,0 0 7 15,0 0 4-15,0 0-1 0,0 0-1 0,34 122-1 16,-25-97 2-16,-6 5 3 0,0 3-1 0,7-1-7 16,-7 2-2-16,0 3 3 0,-3-4 3 15,0-7 9-15,0 2 2 0,0-4-2 0,-3-6 3 16,0 1 0-16,-1-3-1 0,-2-5-4 0,3 0-3 15,0-1-6-15,3-6-3 0,-9 1 2 16,6-3 2-16,-4-2 1 0,-2 0-3 0,0-2-10 16,0-5-10-16,-7-7-13 0,4 0-11 0,-4-1-16 15,4-6-20-15,-4 0-27 0,4-5-47 0,-4-2-85 16,4-3-161-16,3 10-173 0,-1 5-853 0</inkml:trace>
  <inkml:trace contextRef="#ctx0" brushRef="#br0" timeOffset="8747.04">11857 5313 1546 0,'0'0'466'0,"0"0"-135"16,0 0-71-16,0 0-64 0,0 0-64 0,0 0-57 15,0 0-41-15,0 0-31 0,0 0-20 0,0 0-24 16,0 0-28-16,0 0-31 0,0 0-79 0,0 0-381 16,0 2-978-16</inkml:trace>
  <inkml:trace contextRef="#ctx0" brushRef="#br0" timeOffset="14546.74">12117 4582 0 0,'0'0'123'0,"0"0"-4"16,0 0 20-16,0 0 25 0,0 0 16 16,0 0-6-16,0 0-11 0,0 0-12 0,0 0-20 15,0 0-16-15,0 0-15 0,0 0-15 0,-9-15-10 16,9 13-8-16,0 2-6 0,0-2-4 0,0-1-5 16,0 3-5-16,0 0-7 0,0 0-8 0,0 0-7 15,0 0-7-15,0-2-6 0,6 2-2 16,1 0-1-16,-4 0 3 0,6 0 5 0,3 0 7 15,-2 0 6-15,2 2 2 0,4-2-2 16,-4 3-4-16,3-1-5 0,-2 0-4 0,5-2-3 0,-5 0-3 16,2 0-2-16,1 0-2 0,-4 0 0 0,4 0-4 15,-10-2-1-15,6 2-3 0,-5-5-10 16,2 5-15-16,-3-2-27 0,0 0-53 0,-3 2-102 16,1 0-222-16,-1 0-80 0,-3 0-556 0</inkml:trace>
  <inkml:trace contextRef="#ctx0" brushRef="#br0" timeOffset="22363.41">12834 4800 0 0,'0'0'157'0,"0"0"-77"0,0 0 17 16,0 0 39-16,0 0 32 0,0 0 17 0,0 0 2 16,0 0-9-16,0 0-10 0,0 0-4 0,0 0-12 15,0 0-14-15,0 0-14 0,0 0-18 0,-28 22-13 16,28-22-13-16,0 0-11 0,0 0-7 16,0 0-11-16,0 0-9 0,0 0-4 0,0 0-3 15,0 0 2-15,0 0 3 0,3 0 5 0,-3-2 5 16,6-1-7-16,-6 3-2 0,0-2-4 15,3 2-2-15,-3-2 2 0,0-3-3 0,0 3-1 16,3-2-6-16,-3 0-2 0,3-3-4 0,4 0-3 16,-4-5-4-16,0-2 2 0,6-2-3 0,7-5 4 15,-1-7 0-15,4-1 0 0,9-4 3 0,-4-4-2 16,11 3 1-16,-11-1-2 0,14-2-2 16,-7 4-1-16,0-2-3 0,0 2-2 0,0 3-1 15,-4 3-3-15,-5 4-2 0,3 2-3 0,-6 5-1 16,-4 4-4-16,-2 3-3 0,-4 2-6 0,3 2-12 15,-6 3-19-15,-2 2-30 0,-4 0-39 0,0 0-55 16,0 7-87-16,0 2-190 0,0 0-173 16,-4-4-845-16</inkml:trace>
  <inkml:trace contextRef="#ctx0" brushRef="#br0" timeOffset="22712.84">12821 4166 334 0,'0'0'185'16,"0"0"27"-16,0 0 19 0,0 0-16 0,0 0-38 15,0 0-54-15,0 0-56 0,0 0-30 0,0 0 6 16,0 0 27-16,0 0 38 0,0 0 30 16,0 0 9-16,65 65-1 0,-49-43-22 0,6 6-24 15,-4 0-19-15,1 2-20 0,3-3-9 0,-4 6-17 16,-2-3-10-16,5-2-11 0,-5-4-3 0,6-3-4 16,-7 0-3-16,1 0 0 0,2-7-6 15,-5 0 2-15,5-6-2 0,-5 1-5 0,-1-2-6 16,-3 0-15-16,4-2-20 0,-4 2-34 0,0-2-61 15,1-1-118-15,-7 1-206 0,6 0-82 16,-6-3-600-16</inkml:trace>
  <inkml:trace contextRef="#ctx0" brushRef="#br0" timeOffset="23413.84">13503 4606 0 0,'0'0'85'16,"0"0"-16"-16,0 0-29 0,0 0-14 0,0 0 0 15,0 0 5-15,0 0 24 0,0 0 33 0,0 0 42 16,0 0 43-16,0 0 30 0,0 0 9 16,0 0-14-16,38 136-31 0,-29-111-35 0,3 1-27 15,-5-2-28-15,5 4-17 0,0-5-13 0,-9 1-7 16,10-6 0-16,-7 4 4 0,3-3 3 0,-6 0 2 16,-3-3 1-16,4-2 2 0,-4 0-4 15,0-5 2-15,-4 0-1 0,1 0 2 0,-6-2-5 16,-3-1-4-16,5-1-3 0,-5-3-4 0,-3 1-1 15,8-3-4-15,-8 0-8 0,2 0-7 0,-5 0-4 16,5-5 0-16,-2 0-5 0,-1-1-1 0,4-1-5 16,-3-2-3-16,2-2-1 0,-2-1-9 0,8-2-7 15,-2 0-11-15,6 0-13 0,0-2-19 16,-3 2-26-16,6-2-49 0,0-2-81 0,6-3-190 16,-3 10-128-16,0 1-633 0</inkml:trace>
  <inkml:trace contextRef="#ctx0" brushRef="#br0" timeOffset="23629.37">13569 4339 933 0,'0'0'382'0,"0"0"-43"0,0 0-35 15,0 0-53-15,0 0-46 0,0 0-58 0,0 0-51 16,0 0-41-16,0 0-29 0,0 0-20 16,0 0-20-16,0 0-26 0,0 0-33 0,0 0-41 15,-4-23-104-15,1 28-357 0,-3-1-885 0</inkml:trace>
  <inkml:trace contextRef="#ctx0" brushRef="#br0" timeOffset="24213.38">12133 4827 100 0,'0'0'108'0,"0"0"-26"0,0 0 9 15,0 0 10-15,0 0 8 0,0 0-18 16,0 0-21-16,0 0 1 0,0 0 18 0,0 0 29 16,0 0 39-16,0 0 13 0,0 0-7 0,0 0-10 15,53 18-28-15,-41-13-21 0,13 2-25 0,-10-3-28 16,4 6-20-16,0-1-16 0,2-2-14 15,1 2-36-15,3-2-117 0,-10-2-370 0,-5-3-838 0</inkml:trace>
  <inkml:trace contextRef="#ctx0" brushRef="#br0" timeOffset="32047.22">10949 7159 0 0,'0'0'0'0,"0"0"17"0,0 0-8 16,0 0-14-16,0 0-16 0,0 0 21 16,0 0 0-16</inkml:trace>
  <inkml:trace contextRef="#ctx0" brushRef="#br0" timeOffset="32612.99">10949 7159 0 0,'-19'-7'0'0,"19"7"69"0,0-2 13 16,0-1 13-16,3 1 0 0,-3 0-4 0,0-1-4 15,3 1 3-15,0 0 9 0,-3-3 4 16,0 3 4-16,6 0 1 0,-2-1-4 0,-1-1-4 16,-3 1-4-16,6 3-10 0,-6-2-1 0,0 2 6 15,0 0 12-15,0 0 14 0,0 0 9 0,0 0 1 16,0 0-5-16,0 0-14 0,0 0-27 16,0-2-27-16,-6-1-24 0,3 3-15 0,-7-2-4 15,10-3-2-15,-6 5-1 0,-6-2-3 0,5 0-3 16,-2 2-2-16,-6-3-2 0,2 3-2 0,1 0 1 15,-1 0 1-15,-5 3 0 0,-1-1 3 0,7 5-3 16,-7 0 1-16,4 2-3 0,-1 3 2 0,-2-1-2 16,5 3 0-16,-5 0 1 0,5 5 0 15,-5-2 0-15,5 2 2 0,-2 2-2 0,8-2 0 16,-5-1 1-16,6 3-1 0,0-6 0 0,3 1-1 16,3 1 3-16,0-1 0 0,3-2 2 15,6 0 2-15,-3-2 1 0,7-3 3 0,2 0 4 16,1-3 5-16,2-4 7 0,4-2 8 0,0 0 4 15,-1-6 2-15,13-7-4 0,-9-4-5 0,3-4-5 16,3-2-4-16,-3-3-4 0,0-3-2 16,0-1-2-16,-6 0-5 0,2-5 3 0,-2 1-2 15,-6-1-1-15,2 1-4 0,-5 2 0 0,-1 2 0 16,-6 0-2-16,0 4 3 0,-6 2-5 16,-6 0-1-16,-3 1-2 0,-7 0 0 0,1 2-14 15,-10 1-10-15,-6 2-12 0,0 1-5 0,-6 1-3 16,-4 0 1-16,1 4 5 0,6 3 3 0,0 2 6 15,3 2 4-15,6 5-4 0,7 0-17 0,2 3-32 16,4 6-65-16,5 3-158 0,1-3-160 0,3-2-846 16</inkml:trace>
  <inkml:trace contextRef="#ctx0" brushRef="#br0" timeOffset="33263.46">11339 6856 264 0,'0'0'202'16,"0"0"21"-16,0 0 11 0,0 0 10 15,0 0-19-15,0 0-32 0,0 0-35 0,0 0-49 16,0 0-42-16,0 0-32 0,0 0-21 0,0 0-8 16,0 0 0-16,0 0 6 0,-6 12 8 15,3 2 11-15,3 7 14 0,-3 3 11 0,0 3 9 16,0 5 7-16,-7 0-2 0,7 3-2 0,-3 5-1 15,0-6-8-15,-4-2-8 0,7 1-8 0,0-9-6 16,3-1-5-16,0-6-2 0,0-3-2 16,0-5-4-16,0-2-5 0,0-5 1 0,0-2 2 0,6 0 7 15,1 0 5-15,2-9-4 0,0-3-9 0,7-2-12 16,-1-4-11-16,1-1-7 0,-1 2-6 16,4 0-4-16,-7 3 0 0,4 3 1 0,-4 1 3 15,1 6 0-15,-7 4-1 0,3 0 0 0,-6 4 2 16,0 10 5-16,0 3 7 0,-3 6 5 15,0 1 4-15,0 4 0 0,0 0-2 0,-3 2-2 16,0-5-2-16,3-2-2 0,0-2-2 0,0-2-2 16,3-5-6-16,7-3-20 0,-4-2-44 0,3-3-104 15,-3-3-307-15,4-1-1024 0</inkml:trace>
  <inkml:trace contextRef="#ctx0" brushRef="#br0" timeOffset="33780.08">11727 7394 72 0,'0'0'266'0,"0"0"-86"0,0 0 46 0,0 0 22 15,0 0-8-15,0 0-26 0,0 0-42 0,-37 120-44 16,37-106-35-16,0 0-33 0,0-5-27 16,0-3-14-16,6-2-4 0,-3-1 3 0,3-3 5 15,0 0 1-15,7-5-11 0,-1-3-30 0,-6-8-66 16,10-1-127-16,-7 3-218 0,-6 3-878 0</inkml:trace>
  <inkml:trace contextRef="#ctx0" brushRef="#br0" timeOffset="33913.08">11705 7094 1815 0,'0'0'297'0,"0"0"-103"15,0 0-41-15,0 0-41 0,0 0-36 16,0 0-29-16,0 0-35 0,0 0-33 0,0 0-34 16,0 0-52-16,0 0-164 0,0 0-955 0</inkml:trace>
  <inkml:trace contextRef="#ctx0" brushRef="#br0" timeOffset="34512.6">10536 7760 0 0,'0'0'94'0,"0"0"-24"16,0 0-25-16,0 0-6 0,0 0-6 15,0 0 8-15,0 0 18 0,0 0 37 0,0 0 33 16,0 0 23-16,0 0 6 0,0 0-4 0,0 0 0 15,0 0-3-15,-99-25-1 0,99 25-16 0,0 0-22 16,0 0-28-16,0 0-29 0,0 0-26 16,0 0-6-16,3 0 9 0,3 2 23 0,3 0 24 15,4 1 13-15,6-1-2 0,-1 3-8 0,7-3-7 16,0-2-5-16,12 2-4 0,-3 1-5 16,9-1-5-16,1 0-3 0,-1-2-6 0,13 3-7 15,-3-3-11-15,-1 0-8 0,11 2-6 0,-1-4-5 16,6 2-3-16,-3 0-2 0,0 0-2 0,3 0-3 15,-3 0 1-15,0-5-2 0,-6 3-3 0,0-1-1 16,-6 1-5-16,-3 0-4 0,-4-3-5 16,-12 3-15-16,0-1-11 0,-6 1-30 0,0 2-35 15,-6-2-68-15,-4 2-147 0,-8 0-249 0,-1 0-873 16</inkml:trace>
  <inkml:trace contextRef="#ctx0" brushRef="#br0" timeOffset="35396.51">10886 8374 0 0,'0'0'155'0,"0"0"14"0,0 0 29 0,0 0 36 0,0 0 10 15,0 0 1-15,0 0-16 0,0 0-33 16,0 0-36-16,0 0-39 0,0 0-31 0,0 0-19 15,0 0-14-15,-3-75-13 0,-9 75-11 0,-4 0-11 16,1 0-7-16,-4 0-3 0,4 4-2 16,-1 1 2-16,-8 0 1 0,8 2 0 0,-3-1-2 0,-5 1-4 15,8 0 0-15,-2 3-3 0,2 3 1 16,1-2 0-16,2 3-2 0,4 0 1 0,-7-2 2 16,13 4-3-16,-3-2-1 0,3 2 1 0,-3-1-1 15,6 2-1-15,0-1 1 0,0 0 2 16,9 0 1-16,0 3 2 0,1-5 0 0,8-4 1 15,1 0 2-15,-1-1 4 0,4-4 5 0,6-5-2 16,-3 0 0-16,-3-3-1 0,2-6 1 16,1-3 1-16,0-3 3 0,0-3-2 0,-4-3-3 15,7-2-2-15,-9-5-5 0,0 1 0 0,2-6-2 16,-5-4-1-16,-1 3-1 0,-2 0-1 0,-7-4 0 16,0 6-1-16,0 0 0 0,-6 2 0 0,0 5 0 15,0-1-2-15,-12 4-1 0,-4-1-3 16,1 2-4-16,-4 2-4 0,-9 0-1 0,0 3-4 15,-3 1 1-15,0 1 2 0,0 3 1 0,0 1 3 16,0 1 1-16,4 9 3 0,5 0 0 16,-3 0-8-16,6 9-13 0,4 1-25 0,-1 1-29 0,4 3-56 15,6-1-153-15,0-1-224 0,3-6-886 0</inkml:trace>
  <inkml:trace contextRef="#ctx0" brushRef="#br0" timeOffset="38663.21">11296 8299 26 0,'0'0'139'0,"0"0"-20"0,0 0 8 0,0 0 24 16,0 0 27-16,0 0 8 0,0 0 1 0,0 0-14 16,0 0-15-16,0 0-23 0,0 0-19 0,0 0-19 15,0 0-15-15,0 0-16 0,-3-52-24 16,3 52-23-16,-7 0-17 0,7 5-8 0,-3 2-1 15,0 2 5-15,-3 3 4 0,3 2 3 0,0 2 3 16,0 3 2-16,0-1 2 0,-4 2-1 0,4 3 3 16,0-2-2-16,3-2 2 0,0-3 3 15,0-2 0-15,0-6 6 0,0 2-1 0,3-6 2 16,-3 1 4-16,3-3 2 0,4-2 7 0,-4 0 10 16,-3 0 11-16,3 0 8 0,0 0-1 0,0-4-8 15,3-1-12-15,-6-2-14 0,3 0-9 0,0 1-6 16,7-1-7-16,-7-2-3 0,0 0-1 15,3-1-3-15,0-1-2 0,4 1 2 0,-4-1-4 16,3-1 3-16,4-2-1 0,-4 3 1 0,0 0 1 16,4-1-1-16,-4-1-1 0,0 3 0 0,4 1-1 15,-7 2 2-15,0 0 0 0,0 5-2 16,-6-1 0-16,0 3-3 0,0 0 0 0,0 0-5 16,0 0-3-16,0 3-2 0,0 4 3 0,-6 2 5 15,3 10 5-15,-6-1 0 0,-1 4 1 16,7 1 2-16,-6 3-2 0,6 0 4 0,0-3-2 15,0-3 3-15,3 1 0 0,0-5-1 0,0-5 1 16,3 1-1-16,0-5 2 0,9-5 5 0,-6 1 4 16,7-3 5-16,-1-3 1 0,4-6-2 15,-1-3-4-15,1 1-9 0,-4-1-11 0,1-2-24 16,-1 3-33-16,-6-1-60 0,0 6-147 0,4-1-288 16,-7 5-918-16</inkml:trace>
  <inkml:trace contextRef="#ctx0" brushRef="#br0" timeOffset="39430.21">11677 8531 1 0,'0'0'148'16,"0"0"-32"-16,0 0 10 0,0 0 17 0,0 0 13 16,0 0-8-16,0 0-21 0,0 0-26 0,0 0-24 15,0 0-10-15,0 0-3 0,0 0 7 16,0 0 11-16,0 0 6 0,0-14-1 0,0 14-9 16,0 0-10-16,0-2-8 0,-3 2-5 0,3 0-5 15,0-2-6-15,0 2 0 0,0-3-9 0,0 1-1 16,0 0-3-16,-6 2-3 0,6-3 4 15,0 3 1-15,0-2 0 0,0 2-1 0,-3-2 0 16,3 2 1-16,0 0-1 0,0 0-3 0,0 0-5 16,0 0-9-16,0 0-5 0,0 0-6 0,0 0-3 15,0 0 0-15,0 0-2 0,0 0-1 0,0 0-3 16,0 0 1-16,0 0-5 0,0 0 1 16,0 0-2-16,0 0 3 0,0 0 3 0,0 4 6 15,0 1 6-15,0 4 3 0,0-2 4 0,0 7 1 16,0-2 0-16,0 4 2 0,0-1-1 0,0 1 1 15,0 1-2-15,0-1-2 0,0-2 1 16,0-2-4-16,0-3-3 0,0-2-2 0,0-3-2 16,0 1 0-16,0-5-2 0,3 0 4 0,3 0 2 15,-6 0 7-15,3-2 4 0,6-3-1 0,-5-4-5 16,2 0-12-16,3-1-16 0,-6 1-25 16,6 0-38-16,-5-1-62 0,2 6-133 0,-3-1-249 15,3 0-904-15</inkml:trace>
  <inkml:trace contextRef="#ctx0" brushRef="#br0" timeOffset="39613.25">11696 8252 794 0,'0'0'396'0,"0"0"-74"0,0 0-94 0,0 0-72 16,0 0-46-16,0 0-39 0,0 0-26 0,0 0-24 15,0 0-18-15,0 0-11 0,0 0-19 0,0 0-25 16,0 0-55-16,0 0-156 0,-34 86-450 16,37-81-263-16</inkml:trace>
  <inkml:trace contextRef="#ctx0" brushRef="#br0" timeOffset="40179.72">11900 8538 258 0,'0'0'242'0,"0"0"9"16,0 0 17-16,0 0-26 0,0 0-41 15,0 0-45-15,0 0-43 0,0 0-31 0,0 0-19 16,0 0-15-16,0 0-15 0,0 0-6 0,0 0-3 15,0 0 0-15,-31 40 1 0,25-30 1 16,6-1 0-16,0 3 1 0,0 0 4 0,0 4 2 16,6-2 4-16,-2 2 0 0,2 0-2 0,3 2-3 15,-6 1-5-15,10-3-4 0,-7 0-1 0,3 3 0 16,-3-3-1-16,4 0-1 0,-4-1-5 0,3 2-4 16,-9-6 0-16,3 3 2 0,-3-2 0 0,0-3 4 15,0-2 2-15,0 0 4 0,0 0 0 16,-3 2 1-16,-3-4-1 0,0 0-3 0,-1-2 2 15,-2 2-2-15,6-3-1 0,-9 0-5 0,-1 1 0 16,7-3-1-16,-3 0 2 0,-1 0 1 0,-2 0-2 16,0 0-3-16,-1-3-4 0,7-4 0 15,-3 2-4-15,-4-5-2 0,7 3-4 0,-3-4-5 16,-1-1-9-16,1-2-12 0,0 3-14 0,3-6-21 16,3 3-26-16,-7 0-44 0,7-1-87 0,3-1-191 15,-3 4-143-15,3 3-733 0</inkml:trace>
  <inkml:trace contextRef="#ctx0" brushRef="#br0" timeOffset="40596.26">11935 8336 287 0,'0'0'311'0,"0"0"54"15,0 0 12-15,0 0-52 0,0 0-68 0,0 0-62 16,0 0-47-16,0 0-24 0,0 0-11 0,0 0-13 16,0 0-18-16,0 0-22 0,0 0-19 15,6-21-19-15,-6 21-9 0,3 0-8 0,-3 0-5 16,0 0-3-16,0 0-8 0,0 0-3 0,0 0-11 15,-3 5-14-15,0-1-25 0,3 1-51 0,-3-1-121 16,-1 1-298-16,-2-3-939 0</inkml:trace>
  <inkml:trace contextRef="#ctx0" brushRef="#br0" timeOffset="41329.24">12176 7667 178 0,'0'0'213'0,"0"0"41"0,0 0 45 0,0 0-7 16,0 0-43-16,0 0-69 0,0 0-61 0,0 0-30 16,0 0-2-16,0 0-3 0,0 0 3 0,0 0-6 15,0 0-21-15,0 0-15 0,47-2-16 0,-41 2-5 16,10 0-9-16,-4 0-3 0,0 0-4 16,4 0-4-16,-4 0-4 0,4 0-2 0,-7 2-5 15,4 1-11-15,-1-1-16 0,-9 0-23 0,9 1-46 16,-8-1-88-16,-1 2-229 0,3-1-956 0</inkml:trace>
  <inkml:trace contextRef="#ctx0" brushRef="#br0" timeOffset="41546.8">12214 7864 325 0,'0'0'296'0,"0"0"-49"16,0 0 17-16,0 0 25 0,0 0-3 0,0 0-35 15,0 0-55-15,0 0-54 0,0 0-47 0,0 0-38 16,0 0-31-16,0 0-16 0,117-24-9 16,-104 24-14-16,-4 5-25 0,7-3-61 0,-7 3-153 15,3-3-309-15,-9 1-866 0</inkml:trace>
  <inkml:trace contextRef="#ctx0" brushRef="#br0" timeOffset="46546.41">12862 7453 0 0,'0'0'157'0,"0"0"-63"0,0 0-1 0,0 0 43 16,0 0 38-16,0 0 34 0,0 0 4 0,0 0-13 15,0 0-12-15,0 0-10 0,0 0-17 16,0 0-19-16,-16-59-14 0,16 52-20 0,0 2-16 15,0 1-13-15,0-1-11 0,0 0-10 0,0 3-7 16,-6-3-7-16,6 3-6 0,0 0-7 0,0-1-4 16,0 3-2-16,0 0-4 0,0 0-1 0,0 0-5 15,0 0-2-15,0 0-7 0,-3 0-8 0,3 0-8 16,0 0-2-16,0 7 2 0,0 3 5 16,-3 1 7-16,3 6 3 0,-3 4 0 0,-7 1 4 15,7 3 2-15,-6 3-1 0,6 2 5 0,0 2 1 16,-3 3 1-16,-1 0 1 0,7-3 0 15,-3-1 2-15,0-5-1 0,3-3-1 0,-6-4-1 16,6-5-1-16,0-1-1 0,0-9-4 0,0 3-2 16,6-4 2-16,-3-3 1 0,-3 0 5 0,3 0 8 15,4-3 4-15,-1-4 0 0,0-3-4 16,6-6-11-16,1-1-7 0,-1-1-4 0,4 1-3 16,-7-1-2-16,6 2-2 0,-2-2-1 0,2 2 2 15,-2 2-1-15,-1 5 0 0,-3 2 1 16,-2 2-4-16,-1 3-3 0,0 2 0 0,-3 4 1 15,-3 8 5-15,3 2 4 0,-3 4 4 0,0 5 0 16,-6 2 3-16,0-2-1 0,0 5 0 0,-1-2 0 16,1 1-3-16,3-2-1 0,-3-4-2 15,3-2 1-15,3-3 0 0,0-3-2 0,0-4-1 16,9-4-2-16,-6-1-5 0,10 1-13 0,-10-5-26 16,9 0-64-16,4 0-171 0,-10 0-362 0,3 0-897 15</inkml:trace>
  <inkml:trace contextRef="#ctx0" brushRef="#br0" timeOffset="46946.59">13153 7997 0 0,'0'0'0'0,"0"0"30"0,0 0 56 0,0 0-8 16,0 0 28-16,0 0 15 0,0 0 8 15,0 0 5-15,0 0-6 0,0 0 30 0,0 0 37 0,0 0 26 16,0 0 8-16,-3 20-31 0,3-13-40 16,0 0-35-16,3 0-22 0,-3 2-24 0,0 3-14 15,0-3-14-15,0 3-14 0,0 0-11 0,0 2-9 16,0-3-5-16,0-3-5 0,0-1-4 16,0 0-3-16,0-2-3 0,3-3-4 0,-3 1-6 15,3-3-4-15,7 0-12 0,-10 0-18 0,6 0-32 16,0-7-71-16,3 0-174 0,-3 0-170 15,-2 1-793-15</inkml:trace>
  <inkml:trace contextRef="#ctx0" brushRef="#br0" timeOffset="47096.12">13184 7737 1143 0,'0'0'483'15,"0"0"-130"-15,0 0-99 0,0 0-66 0,0 0-53 16,0 0-44-16,0 0-39 0,0 0-36 0,0 0-37 15,0 0-20-15,0 0-20 0,0 0-27 0,0 0-44 16,0 0-191-16,0-16-884 0</inkml:trace>
  <inkml:trace contextRef="#ctx0" brushRef="#br0" timeOffset="47513.23">13565 7189 574 0,'0'0'262'16,"0"0"17"-16,0 0-39 0,0 0-60 0,0 0-60 16,0 0-46-16,0 0-25 0,0 0-7 0,0 0 3 15,0 0-1-15,0 0 0 0,0 0 3 0,0 0 4 16,-120 135 6-16,110-107 9 0,4 5 8 16,3-1-1-16,-3 4-1 0,6 6-5 0,0-2-8 15,0 0-13-15,0-2-10 0,9 1-13 0,-3-10-9 16,4-1-5-16,2-5-5 0,3-2-1 0,-8-7-3 15,5-1-1-15,0-4-1 0,1-2-6 0,2 0-11 16,-8 0-12-16,5-2-28 0,-6 0-40 16,3-3-103-16,-5 0-288 0,-4 1-947 0</inkml:trace>
  <inkml:trace contextRef="#ctx0" brushRef="#br0" timeOffset="47879.23">13810 7380 254 0,'0'0'374'0,"0"0"-52"0,0 0 14 0,0 0-43 16,0 0-72-16,0 0-69 0,0 0-38 0,0 0-10 16,0 0 11-16,0 0-1 0,0 0-11 15,0 0-17-15,0 0-15 0,-12 134-16 0,9-106-12 16,0-2-11-16,-3 5-10 0,6-1-8 0,-3-2-8 15,3-6-1-15,0 3-5 0,0-6-5 16,0 0-4-16,0-3-10 0,0-4-14 0,0-2-20 16,0-1-35-16,0-4-79 0,0 0-245 0,0-5-224 15,0 2-778-15</inkml:trace>
  <inkml:trace contextRef="#ctx0" brushRef="#br0" timeOffset="48297.32">13962 7610 580 0,'0'0'396'16,"0"0"5"-16,0 0-52 0,0 0-81 0,0 0-78 16,0 0-55-16,0 0-22 0,0 0-3 15,0 0-1-15,0 0-13 0,0 0-25 0,0 0-25 16,0 0-20-16,0 0-9 0,93-16-9 0,-74 14-8 16,-4 2-7-16,10-3-17 0,-9 3-33 0,2 0-79 15,4 0-350-15,-16 0-1057 0</inkml:trace>
  <inkml:trace contextRef="#ctx0" brushRef="#br0" timeOffset="49496.41">14300 7327 1 0,'0'0'271'0,"0"0"-147"0,0 0 27 16,0 0 36-16,0 0 22 0,0 0-11 15,0 0-22-15,0 0-25 0,0 0-26 0,0 0-22 16,0 0-20-16,0 0-17 0,0 0-16 0,0 0-16 16,-3-6-10-16,3 6-8 0,0 0-12 0,0 0-4 15,0 1 8-15,0 8 13 0,0 0 19 16,-3 5 14-16,3 3 2 0,-6 4 5 0,3 0-1 16,-3 3 2-16,-1 4 3 0,1-3 0 0,6 3 0 15,-3 3-5-15,-3-7-8 0,3 4-8 0,0-7-5 16,3 0-5-16,0-5-7 0,0-5-4 15,0-4-4-15,3-1-3 0,0-1 1 0,3-5 3 16,-3 0 4-16,3 0 4 0,4-5 0 0,-4-4-7 16,3 0-9-16,4-4-5 0,-4-1-5 0,3 0-4 15,1 0-3-15,-1 3-1 0,-9 1-3 0,10 1 0 16,-1 2-2-16,-9 0-1 0,3 5-4 16,1 2-2-16,-1 0 1 0,-3 2 2 0,-3 7 7 15,6 3 6-15,-6 4 3 0,0 3 4 0,0 2-1 16,-6 1 2-16,3-1 0 0,0 0-1 15,0-3-3-15,3 1 0 0,0-3-2 0,0-4-2 16,0-2-1-16,3-3-4 0,3-2-7 0,3 0-22 16,-6-5-46-16,10 0-124 0,-7 0-336 0,3 0-981 0</inkml:trace>
  <inkml:trace contextRef="#ctx0" brushRef="#br0" timeOffset="49962.43">14548 7887 183 0,'0'0'189'0,"0"0"-10"0,0 0 22 16,0 0 6-16,0 0-24 0,0 0-30 0,0 0-34 16,0 0-37-16,0 0 1 0,0 0 14 0,0 0 15 15,0 0 19-15,0 0-16 0,-9 69-22 0,6-51-13 16,-3-2-15-16,6 1-17 0,0-4-10 0,0-2-11 16,0 1-7-16,6-5-3 0,-3 0-5 15,-3-3-1-15,3-1 2 0,3-3 0 0,4 0 3 16,-1-5-9-16,-3-2-14 0,10-5-33 0,-4-2-74 15,-6-2-202-15,7 3-618 0,-10 4-149 0</inkml:trace>
  <inkml:trace contextRef="#ctx0" brushRef="#br0" timeOffset="50129.46">14592 7716 1295 0,'0'0'462'0,"0"0"-127"0,0 0-102 0,0 0-78 16,0 0-70-16,0 0-50 0,0 0-44 0,0 0-33 16,0 0-34-16,0 0-56 0,0 0-141 0,0 0-286 15,0 0-863-15</inkml:trace>
  <inkml:trace contextRef="#ctx0" brushRef="#br0" timeOffset="50596.04">14691 7150 0 0,'0'0'166'0,"0"0"-62"0,0 0 15 16,0 0 20-16,0 0 31 0,0 0 0 0,0 0-5 15,0 0-1-15,0 0-14 0,0 0-16 16,0 0-13-16,0 0-17 0,0 0-17 0,0 0-11 15,3-30-11-15,-3 30-4 0,6 0 0 0,4 0 8 16,2 2 9-16,-6 5 2 0,7 0 1 0,-1 2-6 16,4 3-6-16,-1-1-8 0,1 8-9 15,-1-3-6-15,4 4-6 0,-4 1-9 0,7 5-3 16,-10 1-2-16,7 0-6 0,-13 1 3 0,0 5 1 16,0-1-4-16,-6 2-3 0,0-2-2 15,0 1-6-15,-9 0-3 0,3-4-4 0,-3 1-1 16,-4 0-2-16,7-3-4 0,-6-4-8 0,-4 0-14 15,10-2-27-15,-6-4-44 0,-1-1-110 0,10-4-345 16,-6-4-963-16</inkml:trace>
  <inkml:trace contextRef="#ctx0" brushRef="#br0" timeOffset="54297.04">15156 7716 0 0,'0'0'192'0,"0"0"-114"0,0 0 11 16,0 0 29-16,0 0 26 0,0 0-2 0,0 0-9 16,0 0-20-16,0 0-7 0,0 0 7 0,0 0 8 15,0 0 9-15,0 0 2 0,0 0 0 16,59-80-6-16,-37 59-7 0,-4 0-12 0,1-2-18 15,9-2-18-15,-10 0-19 0,7 1-15 0,-3-1-12 16,6 4-10-16,-10 1-4 0,1 2-6 0,3 4-5 16,-7 0-5-16,1 2-8 0,-10 0-11 15,6 5-16-15,-2 0-28 0,-7 3-49 0,0-1-87 16,0 5-185-16,3-2-101 0,-6 2-560 0</inkml:trace>
  <inkml:trace contextRef="#ctx0" brushRef="#br0" timeOffset="54597.15">15169 7375 192 0,'0'0'180'0,"0"0"-57"0,0 0 51 0,0 0 67 15,0 0 44-15,0 0 10 0,0 0-26 16,0 0-42-16,0 0-45 0,0 0-39 0,0 0-35 16,0 0-32-16,86 122-22 0,-73-105-21 0,-7-1-11 15,0 3-9-15,7-4-3 0,-4 3-3 0,-6-1-1 16,6 1-5-16,-3-2-5 0,-2 3-8 15,5-6-12-15,-9-1-22 0,3-1-44 0,0-4-120 16,-3 0-322-16,0-5-920 0</inkml:trace>
  <inkml:trace contextRef="#ctx0" brushRef="#br0" timeOffset="55379.53">15581 7760 0 0,'0'0'0'0,"0"0"0"0,0 0 0 0,0 0 0 16,0 0 0-16,0 0 0 0,0 0 0 16,0 0 8-16,0 0 40 0,0 0 29 0,0 0 29 15,0 0 38-15,0 0 37 0,12-23 22 0,-12 23 21 16,0-2 7-16,0 2-9 0,0-3-16 0,3 3-27 16,-3 0-35-16,0 0-38 0,0 0-37 15,0 0-35-15,0 0-23 0,0 3-3 0,0 4 5 16,7 2 12-16,-4 3 7 0,-3 2 1 0,3 3-1 15,-3 4-6-15,3 0-3 0,0 2-5 0,6 0-4 16,-6-1-5-16,4 2-1 0,-4-3 0 16,0 0-1-16,0-1 0 0,0-2 1 0,3-4 3 15,-3 0 2-15,-3-5-1 0,0 3 3 0,3-8-2 16,-3 1 3-16,0 0 7 0,0-3 5 16,-3-2 4-16,-6 0-1 0,6 0-3 0,-3 0-9 15,-4 0-7-15,-2-5-4 0,6-2-5 0,-7 0-2 16,-5-2-3-16,5 0-4 0,-2-3-5 0,6 1-4 15,-10 0-7-15,10-1 2 0,-4 1-3 0,1-1-1 16,9 3-2-16,-7 0-9 0,4 2-15 16,0 0-29-16,6 2-46 0,0 0-80 0,0 1-152 15,0 1-135-15,6 1-745 0</inkml:trace>
  <inkml:trace contextRef="#ctx0" brushRef="#br0" timeOffset="56129.04">15643 7518 0 0,'0'0'144'0,"0"0"29"0,0 0 42 0,0 0 47 16,0 0 27-16,0 0-31 0,0 0-36 15,0 0-45-15,0 0-41 0,0 0-23 0,0 0-19 16,0 0-7-16,0 0-4 0,0 0-1 0,3-7-2 16,6 7-7-16,-6 0-12 0,7 0-13 0,-10 0-13 15,6 0-9-15,0 0-7 0,-3 0-5 16,0 0-4-16,-3 0-1 0,0 0 0 0,0 0 4 15,0 0 6-15,0 0-1 0,-6 5-4 0,-3-3-7 16,6 5-12-16,-10-2-10 0,4-3-22 0,0 1-41 16,6-1-124-16,-4-2-412 0,4 0-890 0</inkml:trace>
  <inkml:trace contextRef="#ctx0" brushRef="#br0" timeOffset="70045.32">10688 9546 65 0,'0'0'235'0,"0"0"-13"0,0 0 14 16,0 0-11-16,0 0-34 0,0 0-31 16,0 0-19-16,0 0-24 0,0 0-7 0,0 0-8 15,0 0-11-15,0 0-4 0,12-37-5 0,-12 32-1 16,4 1-4-16,-4 1-7 0,0 0-7 0,0-2-8 15,3 1-8-15,-3 1-4 0,0-1-6 0,0-1-5 16,0 0-5-16,-3 1-6 0,3-1-6 0,-4 0-4 16,-2 3-4-16,0-3-3 0,0 3-4 15,-7 0-4-15,1 2-3 0,0 0-1 0,-1 0-2 16,1 0 0-16,-4 2-1 0,4 5 3 0,-7 0 0 16,10 5 4-16,-6-1-3 0,2 3 3 0,-2-1 0 15,2 3 0-15,4-2 2 0,-3 3 0 16,2-1 2-16,1 2-1 0,0-1 1 0,5 0 0 15,-5 2 0-15,3-1 0 0,6 3 2 0,-3-2 0 16,3-1-1-16,0 0 5 0,6 1 0 16,0-3 4-16,4 2 4 0,5-4 5 0,1 0 9 15,2-4 5-15,-2-1 4 0,9-6 1 0,-4 0-3 16,4-3 0-16,3-3 0 0,-6-5-4 16,6-6 2-16,-1-4-10 0,4-3-5 0,-9-5-2 15,3-2-5-15,-6-3-2 0,5-2-4 0,-8-2-1 16,-1-1-2-16,1-1 0 0,-7 2 0 0,-3 2 1 15,1 0-1-15,-1 0 2 0,-6 3-2 0,0 4-2 16,-13-2-2-16,1 2-7 0,-7 0-8 0,1 7-7 16,-7-5-11-16,-3 6-5 0,-3 2-6 15,-3-1-2-15,3 6-2 0,-3 4 0 0,3 0-2 16,-3 7-11-16,12 0-11 0,0 2-12 0,4 10-26 16,5-3-33-16,1 7-66 0,0 0-107 0,5-2-121 15,4-4-768-15</inkml:trace>
  <inkml:trace contextRef="#ctx0" brushRef="#br0" timeOffset="72829.25">11249 9525 0 0,'0'0'0'0,"0"0"88"0,0 0-4 15,0 0 10-15,0 0 17 0,0 0 10 16,0 0 13-16,0 0 2 0,0 0-1 0,0 0-1 16,0 0-11-16,0 0-10 0,0 0-8 0,0-23-8 15,0 21-9-15,0 2-8 0,0-3-12 0,0 3-10 16,0-1-10-16,0-1-5 0,0 2 0 0,-6-2-4 16,3 2 1-16,0-3-6 0,0 3 0 0,0-2 0 15,-4 2-2-15,1-2-2 0,6 2-4 16,-9 0-4-16,6 0-3 0,-3 0-3 0,-1 0-5 15,4 0-2-15,0 2-6 0,-3 0 0 0,3 3-1 16,-3-2-2-16,3 4 3 0,-7 3 0 0,7-1-1 16,-3 0-1-16,0 5 0 0,3 2 0 15,-3-2 1-15,2 5 2 0,1-4 1 0,3 4-1 16,0-1 2-16,0 1 3 0,3 0 6 0,7-3 8 16,-4 2 8-16,3-5 6 0,4 4 7 15,-1-6 5-15,0 1-2 0,7-5 0 0,0-3-1 16,-1 1-4-16,1-5-1 0,-1 0-2 0,4-2-2 15,0-5-2-15,0-3-2 0,-4-3-5 16,4 1-3-16,0-7-5 0,-4 4-1 0,-2-3-1 16,-1-3-5-16,-9-3-3 0,7 3-3 0,-4 2-1 15,-9 0 0-15,0 3-1 0,0 2 1 0,0 2 0 16,-9 3-4-16,-4 2-5 0,-2 2-8 16,-4 3-10-16,-9 2-5 0,4 0-7 0,-4 7-8 15,0 0-8-15,0 9-11 0,3-2-19 0,0 5-35 16,7 2-63-16,-4-2-129 0,6-2-209 0,10-6-919 15</inkml:trace>
  <inkml:trace contextRef="#ctx0" brushRef="#br0" timeOffset="73329.3">10335 10319 110 0,'0'0'127'0,"0"0"16"16,0 0 18-16,0 0-2 0,0 0-15 0,0 0-11 15,0 0-2-15,0 0 12 0,0 0 5 0,0 0 6 16,0 0 9-16,0 0 3 0,124-13-1 0,-90 10-2 16,6 3-19-16,0 0-20 0,10-2-18 15,-4 2-25-15,7-2-21 0,3 2-16 0,0-3-14 16,-4 2-10-16,7-4-6 0,0 1-9 0,-3-1-3 16,0-2-2-16,3 0-1 0,-3 0 0 15,-7 0-8-15,4 0-11 0,-3 3-23 0,-7-1-42 16,-6 5-115-16,-15 0-246 0,-3 0-1058 0</inkml:trace>
  <inkml:trace contextRef="#ctx0" brushRef="#br0" timeOffset="74412.5">10654 10888 34 0,'0'0'167'0,"0"0"-38"15,0 0 9-15,0 0-4 0,0 0-22 0,0 0-25 16,0 0-20-16,0 0-13 0,0 0 1 16,0 0 1-16,0 0-5 0,0 0-7 0,0 0-2 15,-3-12-4-15,3 10 11 0,-6-3 9 0,3 2 2 16,-1-2-1-16,4 1-4 0,-6-1-4 15,0 0-6-15,-6 1-4 0,2-1-8 0,4 0-4 16,-9 3-10-16,2 0-6 0,-2-1-5 0,2 3-2 16,-5 0 1-16,2 0 2 0,1 0 0 0,-1 5 4 15,-2 0-1-15,5 4-3 0,-2-2 0 16,2 5-5-16,4-4 0 0,-3 6-1 0,-1 0 2 16,1-3 0-16,6 6-2 0,-4-1 1 0,4 0-1 15,3-2-1-15,-6 1 0 0,9-1 2 0,0 2 1 16,0-2 5-16,0 3 5 0,0-1 5 15,3-2 6-15,6 2 4 0,-3-5-4 0,4 3 6 0,5-3 4 16,-6 1 3-16,10-3 6 0,-7-2-1 16,10 0 0-16,-3-5-3 0,-1-2 0 0,4 0-3 15,-3-2-7-15,9-7-6 0,-10-1-5 0,7-3-4 16,-6-1-3-16,8-7-3 0,-8 3 2 16,0-5 1-16,5-3 0 0,-8-2 2 0,-1 2-1 15,-2-4-3-15,-1-1 1 0,-2-1-2 0,-1 3-2 16,-3-2 0-16,-3 1 1 0,-3 5 3 0,0 0 4 15,-3 2 4-15,-9 2-1 0,-1 0-1 16,-5 5-5-16,-4-3-5 0,-6 4-4 0,-3-4-5 16,-3 1-1-16,-6 4-1 0,6-2-2 0,-4 2 2 15,4 2-7-15,3 0-6 0,6 7-17 16,1-2-23-16,8 4-49 0,1 3-124 0,8 0-321 16,1 0-903-16</inkml:trace>
  <inkml:trace contextRef="#ctx0" brushRef="#br0" timeOffset="79445.34">11066 10759 9 0,'0'0'315'0,"0"0"-109"0,0 0 26 0,0 0 6 15,0 0-20-15,0 0-33 0,0 0-43 0,0 0-44 16,0 0-21-16,0 0-15 0,0 0-10 0,0 0-8 16,-9-41-7-16,9 41-11 0,0 0-5 15,0 0-1-15,0 0-2 0,0 0 2 0,0 0 2 16,0 0 4-16,0 0 2 0,0 0 2 0,0 0 2 15,0 0 3-15,0 0-2 0,0 0-1 0,0 0-3 16,0 0-5-16,0 0-8 0,0 3-2 16,0 1 2-16,-3 6 2 0,0 1 7 0,3 2-2 15,-3 6-3-15,-3 2-5 0,2 2-3 0,1 7 3 16,3-3 1-16,0 3 3 0,0-2 3 16,0 0 4-16,0-6 1 0,7-4 3 0,-1 1 0 0,0-5-1 15,6-2 0-15,-9-5 0 0,10-3 2 16,-4-4 6-16,0 0 2 0,7-2 2 0,-4-12-3 15,4 2-9-15,-4-2-12 0,7-4-9 0,-7 0-8 16,1 0-8-16,-4-1-3 0,0 3-7 0,-3 0-1 16,1 6 0-16,-4 3-1 0,0 3 1 15,-3 1-6-15,0 3-11 0,0 0-9 0,0 5 2 16,-3 7 6-16,0-1 14 0,-7 6 10 0,7 1 1 16,3 3-2-16,-6-6-7 0,3 4-8 0,3-1-25 15,0 1-58-15,3 0-219 0,3-5-237 16,-6-5-875-16</inkml:trace>
  <inkml:trace contextRef="#ctx0" brushRef="#br0" timeOffset="79995.34">11386 11172 0 0,'0'0'23'0,"0"0"143"0,0 0-5 0,0 0 32 15,0 0 11-15,0 0 5 0,0 0 6 0,0 0-5 16,0 0-12-16,0 0-14 0,0 0-15 0,0 0-17 16,0 0-22-16,-10-14-24 0,10 14-26 15,0 0-28-15,-3 2-23 0,3 3-10 0,-3 6-2 16,3 1 5-16,-6 2 7 0,3 1 1 0,0 1-1 16,3 5-3-16,-3-2-4 0,3 0-3 0,0-1-1 15,0-2-1-15,0 2-6 0,0-4-2 0,0-3-2 16,3-1-3-16,0-3 0 0,-3-3-1 15,9-1-1-15,-9-3-2 0,3 0 0 0,0 0-2 16,7-7-5-16,-4-3-12 0,3-4-23 0,-6 0-40 16,7-2-86-16,-4 1-232 0,-3 1-224 15,0 7-801-15</inkml:trace>
  <inkml:trace contextRef="#ctx0" brushRef="#br0" timeOffset="80145.96">11389 10976 1685 0,'0'0'291'0,"0"0"-78"0,0 0-27 16,0 0-49-16,0 0-52 0,0 0-54 0,0 0-64 15,0 0-39-15,0 0-31 0,0 0-67 0,0 0-269 16,0 0-993-16</inkml:trace>
  <inkml:trace contextRef="#ctx0" brushRef="#br0" timeOffset="81245">11634 11231 80 0,'0'0'179'0,"0"0"-16"0,0 0 42 0,0 0 10 15,0 0-7-15,0 0-19 0,0 0-27 0,0 0-21 16,0 0-13-16,0 0-18 0,0 0-14 0,0 0-7 15,0 0-11-15,-16-29-3 0,16 29-10 16,0 0-13-16,0 0-13 0,0 0-15 0,0 0-7 16,0 0-5-16,0 0-2 0,0 0-5 0,0 0-4 15,0 0-2-15,0 0-1 0,0 2 2 0,0 1 4 16,0 1 7-16,0 0 3 0,0 3 2 0,3 0 3 16,-3 4 3-16,0 3 5 0,0 3 4 15,7 4 4-15,-4 2 5 0,0 1 0 0,0 2 2 16,6 4-3-16,-6-2-9 0,7-1-7 0,-1 1-5 15,0-1-4-15,4-1-4 0,-4-3-4 16,0 2-2-16,0-2-1 0,-2-4-1 0,-1-3 1 16,0-5 2-16,-6 3 1 0,0-5 5 0,0 0 4 15,0-4 4-15,0 4 2 0,0-5 3 16,-6-1-2-16,0-1-5 0,-7 0-5 0,7-2-4 16,-3 0 0-16,-1 0-3 0,-2 0 0 0,3 0-1 15,-7-2 1-15,10-3-3 0,-9-1-1 0,2-1-1 16,1 0-3-16,-4-2 1 0,7 0-4 0,0 0-3 15,-4 0-6-15,10-1-8 0,-6-1-11 16,3-1-7-16,6 3-14 0,-3-1-18 0,3-1-33 16,0-3-75-16,3 3-141 0,0 2-206 0,0 2-910 15</inkml:trace>
  <inkml:trace contextRef="#ctx0" brushRef="#br0" timeOffset="81545.34">11628 11012 1747 0,'0'0'419'0,"0"0"-118"0,0 0-66 15,0 0-73-15,0 0-62 0,0 0-49 0,0 0-42 16,0 0-31-16,0 0-17 0,0 0-14 0,0 0-26 16,0 0-71-16,0 0-395 0,0 0-1006 0</inkml:trace>
  <inkml:trace contextRef="#ctx0" brushRef="#br0" timeOffset="82930.1">11798 10178 173 0,'0'0'166'0,"0"0"35"15,0 0 43-15,0 0 7 0,0 0-11 16,0 0-38-16,0 0-34 0,0 0-32 0,0 0-29 15,0 0-31-15,0 0-15 0,0 0-7 0,0 0 3 16,0 0 12-16,16 0 4 0,-4 0-3 0,-6 0-3 16,10 0-12-16,-7 0-8 0,7 0-11 15,-1 2-11-15,1-2-7 0,-1 2-10 0,1-1-1 16,-1 2-2-16,1-1-4 0,-1-2-4 0,1 2-7 16,-4 1-9-16,-6-1-17 0,7 0-21 0,-7 3-41 15,0-3-106-15,-3 3-309 0,-3-3-921 0</inkml:trace>
  <inkml:trace contextRef="#ctx0" brushRef="#br0" timeOffset="83164.1">11826 10387 543 0,'0'0'317'0,"0"0"-57"16,0 0-32-16,0 0-41 0,0 0-9 0,0 0 8 16,0 0 7-16,0 0-2 0,0 0-29 15,0 0-41-15,0 0-34 0,0 0-28 0,0 0-22 16,124 9-16-16,-105-9-12 0,-1-2-11 0,4 0-22 16,-3 2-37-16,-4 0-84 0,1 0-353 0,-4 0-1016 15</inkml:trace>
  <inkml:trace contextRef="#ctx0" brushRef="#br0" timeOffset="114445.34">12496 10030 0 0,'0'0'0'16,"0"0"2"-16,0 0 49 0,0 0-10 0,0 0-8 16,0 0-5-16,0 0-8 0,0 0-4 0,0 0-4 15,0 0 1-15,0 0-4 0,0 0-1 0,-13-14-3 16,13 12 7-16,0-1 24 0,0 3 32 15,0-4 37-15,0 1 37 0,0 1 25 0,0 0 27 16,0-1 9-16,0 1-4 0,0 0-7 0,0-3-22 16,0 3-18-16,0-1-15 0,0 1-23 15,0 0-19-15,0-1-16 0,0 3-13 0,0-2-14 16,0 0-8-16,0 2-10 0,0-3-8 0,0 3-8 16,0-2-5-16,0 2-4 0,0 0 1 15,0 0 0-15,0-2 1 0,0-1 3 0,0 1 0 16,0 0 2-16,0 0-1 0,0-2 1 0,0 4 1 15,0-2 0-15,0-1-1 0,0 1 1 0,0 0-2 16,0-1-3-16,0 3-1 0,0 0-6 16,0 0-1-16,0 0-4 0,0 0-5 0,0 0-2 15,0 0 0-15,0 0 1 0,3 5 5 0,1 0 4 16,2 1-2-16,-3 5 4 0,0 3 4 16,0 2 2-16,6 3 5 0,-6 4 0 0,7 3 2 0,-7 3-1 15,-3 3-2-15,6-1 2 0,0 0-5 16,0-1-2-16,-2-2 1 0,2-2-4 0,0-5 1 15,-3-4 0-15,6-3-3 0,-6-2 2 0,1-1-1 16,2-4 0-16,-3-2-1 0,0 0-2 0,3-3 0 16,-3-2 0-16,-3 0 1 0,3 0 5 0,-3 0-1 15,3 0 3-15,1 0 6 0,-4 0 0 16,6-5 2-16,-3-2-3 0,0 0-3 0,3-2-4 16,0-3-2-16,-3 1-5 0,7-1 0 0,-10 2-1 15,6-4 0-15,3 0 3 0,-3 2-4 16,4-4-1-16,-7 2 1 0,6 2 1 0,-3-2-1 15,4 5-2-15,-7-1 2 0,3 3 0 0,0 0 1 16,-3 2 0-16,0 3-2 0,-3-1 1 16,0 3-2-16,0 0-3 0,0 0-3 0,0 0-2 15,0 3 2-15,0 1 3 0,0 6 5 0,0 1 2 16,0 4-1-16,-3-1-1 0,0 3 0 0,3-1-1 16,-6 0 1-16,6 0 0 0,0 1 1 0,0-7-1 15,0 2-1-15,6-3 2 0,-3-2-2 16,0 0 1-16,0 0 0 0,4-2 0 0,-4-3 0 15,0 0 0-15,0 1 1 0,6-3 1 0,-2 0-1 16,-1 0 0-16,-6 0 0 0,6 0 1 0,0 0-3 16,-3 0-1-16,0 0 2 0,-3 0-1 15,3 0 0-15,-3 0-1 0,4 0 1 0,-4 0-1 16,6 2 1-16,-6 0 3 0,0 1-3 0,0-1 1 16,3 3 0-16,-3-3 0 0,0 3 2 0,3-3-3 15,-3 0 2-15,0-2 0 0,0 0-2 0,0 0 2 16,0 0 1-16,0 0 1 0,0 0 0 15,0 0 2-15,6 0 0 0,-6-4 0 0,0-3 2 16,3 0-3-16,0-3-2 0,0-1 2 0,4-6-1 16,-4 1-1-16,0-4 2 0,9-1-2 15,-6-4 1-15,7-1 1 0,-1-4 0 0,4 1-2 16,-1-4 0-16,-2 3-1 0,2 1-1 0,1 4-2 16,-10-1 1-16,9 3 1 0,-5 6-4 15,-4 3-1-15,3 4-3 0,-3 3-13 0,1 2-28 0,-4 5-47 16,-3 0-107-16,0 5-409 0,0 0-964 0</inkml:trace>
  <inkml:trace contextRef="#ctx0" brushRef="#br0" timeOffset="121045.3">13116 10394 0 0,'0'0'0'0,"0"0"0"16,0 0 81-16,0 0-19 0,0 0 3 16,0 0 16-16,0 0 8 0,0 0 12 0,0 0 6 15,0 0 4-15,0 0 2 0,0 0-4 0,6-26-5 16,-6 24-5-16,0 2-7 0,0 0-2 16,0 0-3-16,0 0-2 0,0 0-4 0,0 0-3 15,0 0-2-15,0 0-3 0,0 0-1 0,0 0 0 16,0 0 0-16,0 0-2 0,0 0-6 15,0 0-6-15,0 0-8 0,0 0-7 0,0 0-4 16,0 0-6-16,0 0-5 0,0 0-7 0,0 0-6 16,0 0-8-16,0 0-4 0,0 0-6 0,0 0-3 15,0 0-5-15,0 5 6 0,0 2 6 0,0 2 9 16,-6 3 4-16,3 0-1 0,-3 9-2 16,-1 0-2-16,1 5-1 0,-6-3-1 0,9 8 1 15,-10-3-2-15,1 3 0 0,6 1-3 0,3-3 2 16,-7-3-2-16,7-3 1 0,0-2 0 0,3-7 0 15,0-2-1-15,0-7 2 0,0 0 0 0,0-3-1 16,0 1 2-16,0-3 4 0,3 0 10 16,3 0 7-16,1-5 2 0,-4-1-4 0,3-1-7 15,6-2-10-15,1-3-6 0,-7 5-7 0,3-2-13 16,4 2-24-16,-10 2-33 0,9 5-56 0,-6 0-135 16,-3 0-248-16,4 0-911 0</inkml:trace>
  <inkml:trace contextRef="#ctx0" brushRef="#br0" timeOffset="121678.3">13169 10202 65 0,'0'0'134'0,"0"0"-29"0,0 0 30 16,0 0 32-16,0 0 28 0,0 0 2 15,0 0-8-15,0 0-8 0,0 0-11 0,0 0-12 16,0 0-18-16,0 0-22 0,0 0-22 0,-19-20-16 16,19 18-10-16,0 0-7 0,3-3-4 15,-3 3-6-15,3-3-6 0,6 0-8 0,-5 1-5 16,-4-1-3-16,3 3-5 0,0-3-3 0,3 3-4 15,-6-1-7-15,3 3-1 0,-3 0-3 0,0 0-3 16,0 0 0-16,0 0 3 0,-3 5 5 16,-3 2 4-16,3 2 5 0,0 1-3 0,-7-3 0 15,1 1-3-15,3-4 1 0,0 1-2 0,6 0-2 16,-7-5-1-16,4 2-2 0,3-2-12 0,0 0-16 16,0 0-40-16,0-2-111 0,0-1-417 15,3 1-941-15</inkml:trace>
  <inkml:trace contextRef="#ctx0" brushRef="#br0" timeOffset="122795.09">13913 9612 98 0,'0'0'133'0,"0"0"25"0,0 0 28 15,0 0 27-15,0 0-1 0,0 0-21 0,0 0-24 16,0 0-22-16,0 0-19 0,0 0-16 0,0 0-11 16,0 0-16-16,0 0-18 0,18-87-15 15,-21 85-20-15,-6 0-10 0,-3 2-7 0,5 0-3 16,-5 0-1-16,0 0 0 0,2 4-3 0,-11 3-1 16,11-2 1-16,-11 4 1 0,8 3-2 15,-2-1-1-15,5 3 0 0,-5 3 1 0,2-2 1 16,-2 1 3-16,3 0-4 0,5 5 6 0,-8 0 12 15,2 2 4-15,10 2 6 0,-6-2-3 0,3 0-5 16,0-2-2-16,6-2 5 0,0-2 2 0,0 0 1 16,9-3-1-16,3 0-1 0,-5-5 0 15,8-4-3-15,-3-1-6 0,7-4-3 0,0 0 8 16,5-9 5-16,-2-5 9 0,12-7-3 0,-9-1-9 16,3-4-10-16,3-6-6 0,-3-3-4 0,0 1-2 15,-3-5 0-15,-1-1 0 0,4 2-1 0,-12 1-5 16,2 2 0-16,-2 1-4 0,-7 4 1 15,-6 4 2-15,0 3-3 0,-3 4-5 0,-3 4-6 16,-15 4-13-16,2-1-17 0,-12 5-12 0,-3 5-9 16,0-1-4-16,-9 1 3 0,-3 2 0 15,5-2-1-15,-2 2-5 0,6-3-9 0,3 3-7 16,6 0-12-16,3 0-15 0,10 3-47 0,0 1-93 16,5 1-98-16,7-3 4 0,0-2-348 0</inkml:trace>
  <inkml:trace contextRef="#ctx0" brushRef="#br0" timeOffset="123361.1">14297 9316 0 0,'0'0'121'0,"0"0"45"0,0 0 34 16,0 0 42-16,0 0 23 0,0 0 1 0,0 0-18 16,0 0-29-16,0 0-32 0,0 0-31 15,0 0-32-15,0 0-29 0,0 0-30 0,0 0-29 16,0-47-24-16,0 50-7 0,0 4 5 0,-3 4 8 16,-3 3 14-16,3 5 0 0,0 4-1 0,-7 3-2 15,4 1 3-15,3 5 3 0,-6 1-2 0,3-1 3 16,-4 0-2-16,7 0-4 0,0-6-5 15,-3-3-6-15,6-6 0 0,0-5-6 0,0 0-1 16,6-8 0-16,-3-1 2 0,-3-3 9 0,3 0 4 16,10-3-1-16,-7-4-5 0,6-2-10 0,1-3-11 15,2 1-3-15,-9 3-3 0,10-2 1 0,-7 3-1 16,-3 3 0-16,4 1-7 0,-1 3 0 16,-6 0 0-16,-3 7 3 0,3 3 8 0,0 0 4 15,-3 6 5-15,0 5 1 0,0-2 1 0,0 0-2 16,0-1-1-16,0-2-1 0,0-3-5 15,0 4 0-15,0-6-8 0,0-2-10 0,10 1-27 16,-4-6-42-16,3 1-109 0,-6-3-416 0,7 1-922 0</inkml:trace>
  <inkml:trace contextRef="#ctx0" brushRef="#br0" timeOffset="123811.1">14589 9786 146 0,'0'0'133'15,"0"0"27"-15,0 0 32 0,0 0 35 0,0 0 20 16,0 0 15-16,0 0 0 0,0 0-15 15,0 0-26-15,0 0-42 0,0 0-39 0,0 0-37 16,-19 126-29-16,16-105-18 0,-3-1-17 0,3 3-11 0,3-4-11 16,-3-3-7-16,3-2-6 0,0-4 0 15,0-1-3-15,0-4-2 0,0-3-12 0,0 0-9 16,0-2-11-16,0 0-9 0,3-7-35 0,0-2-96 16,6-3-254-16,-6 1-174 0,0 1-762 0</inkml:trace>
  <inkml:trace contextRef="#ctx0" brushRef="#br0" timeOffset="123945.1">14598 9560 1318 0,'0'0'315'0,"0"0"-91"0,0 0-63 16,0 0-43-16,0 0-37 0,0 0-37 0,0 0-42 15,0 0-28-15,0 0-32 0,0 0-46 0,0 0-109 16,0 0-263-16,0 0-881 0</inkml:trace>
  <inkml:trace contextRef="#ctx0" brushRef="#br0" timeOffset="124594.64">13655 10380 50 0,'0'0'110'16,"0"0"0"-16,0 0 51 0,0 0 50 0,0 0 35 15,0 0 7-15,0 0-32 0,0 0-23 16,0 0-32-16,0 0-29 0,0 0-34 0,0 0-35 16,0 0-25-16,-15-16-2 0,21 13 11 0,3 3 20 15,10-2 19-15,0 0 6 0,5 2-9 0,7-3-15 16,0 3-11-16,4 0-16 0,2 0-11 0,3 0-10 16,0-2-10-16,4 0-5 0,2-3-5 15,-9 0-3-15,7 1-2 0,-1-1-4 0,-9 3-2 16,7 2-10-16,-10 0-11 0,-3 0-19 0,-4 0-18 15,1 7-23-15,0 2-45 0,-6 3-157 0,-4-3-261 16,-9-2-888-16</inkml:trace>
  <inkml:trace contextRef="#ctx0" brushRef="#br0" timeOffset="125263.5">13854 10874 34 0,'0'0'177'16,"0"0"-9"-16,0 0 35 0,0 0 16 0,0 0-9 16,0 0-25-16,0 0-26 0,0 0-20 15,0 0-20-15,0 0-19 0,0 0-17 0,0 0-16 16,0 0-11-16,0 0-12 0,-87-75-10 0,68 75-4 16,7 2-4-16,-3 2-4 0,2 3-6 0,-2 0-6 15,8 3-2-15,-8 1-3 0,2 1-1 16,7 2 0-16,-3 1 0 0,-3-1 1 0,8 2-1 15,1 3 2-15,-3-3 0 0,3 5 3 0,3-5 3 16,0 0 3-16,3-5 2 0,6 3-1 0,-5-2 3 16,8-5 3-16,3 0 6 0,1-5 7 0,-4-2 5 15,7 0 2-15,-3-7-2 0,8-2-3 0,-8-5-6 16,2-3-3-16,4-3-7 0,0-5-3 16,-4 0-5-16,7-3-3 0,-6-3-2 0,-1 5-1 15,1-7-2-15,-7 5-2 0,1-2 1 0,-1 3-2 16,-6 2 1-16,-2-1-1 0,2 3-1 15,-6 3-2-15,0-1-2 0,-10 3-4 0,4-1-7 16,-9 5-8-16,2 0-8 0,-11 2-3 0,5 1-10 16,-3 3-9-16,-6 1-16 0,4 0-20 15,2 2-24-15,-3 3-42 0,3 2-74 0,-6 0-116 16,16 2-68-16,0 0-612 0</inkml:trace>
  <inkml:trace contextRef="#ctx0" brushRef="#br0" timeOffset="125995.54">14170 10757 0 0,'0'0'0'16,"0"0"105"-16,0 0-1 0,0 0 50 15,0 0 46-15,0 0 58 0,0 0 26 0,0 0-8 16,0 0-28-16,0 0-34 0,0 0-34 0,0 0-33 16,0 0-26-16,0 0-20 0,-22-64-21 0,22 64-17 15,-3 0-18-15,3 0-13 0,0 0-14 0,0 0-14 16,0 0-3-16,0 4-2 0,0 6 5 0,0-1 6 15,-3 3 5-15,3-1 1 0,0 3-1 16,0-1 0-16,0 1 1 0,0 0-3 0,0 2 0 16,0-4 0-16,0 2-2 0,0 0-1 0,0-5-1 15,0 0-1-15,0-3-2 0,3-4 0 0,-3-2 0 16,0 0 5-16,0 0 8 0,0 0 7 16,7 0 3-16,-1-7-1 0,0 2-4 0,3-7-9 15,-6 0-7-15,4-2-5 0,2 0 0 0,3 1-2 16,-9-1-1-16,7 4-1 0,-4 1-2 15,-3 0 1-15,6 3-2 0,-9 1-3 0,3 3-7 16,-3 2-4-16,3 0-3 0,4 0 4 0,-7 5 3 16,3 0 7-16,-3 7 5 0,0 0 1 0,0 4 1 15,0 5-1-15,0-3 2 0,0 3-3 0,-3-1 0 16,3 1 2-16,-7 0 2 0,7-2-2 16,0-3 0-16,0-5 0 0,0-4 1 0,0-2-1 15,0-3 4-15,0-2 2 0,0 0 5 0,7-7 4 16,-1-4 0-16,3-3-5 0,-3-5-5 0,4-4-5 15,-1 4-2-15,0 0-4 0,-3 2-6 0,7 3-6 16,-4 0-11-16,-6 5-23 0,0 2-33 16,0 3-57-16,7 1-122 0,-7 1-242 0,3 2-477 15,-6 0 141-15</inkml:trace>
  <inkml:trace contextRef="#ctx0" brushRef="#br0" timeOffset="126429.83">14449 11036 364 0,'0'0'224'0,"0"0"4"0,0 0-33 0,0 0-58 16,0 0-56-16,0 0-17 0,0 0 9 0,0 0 25 15,0 0 19-15,0 0-11 0,0 0-17 16,0 0-22-16,0 0-16 0,-3 87-13 0,-3-78-10 16,6 3-4-16,0-3-9 0,0 0-5 0,0-4-5 15,0 0-5-15,0-3-2 0,0 0-2 0,0-2-5 16,0 0-10-16,0-2-36 0,0-3-81 16,0-4-157-16,0 0-145 0,0 4-620 0</inkml:trace>
  <inkml:trace contextRef="#ctx0" brushRef="#br0" timeOffset="126545.87">14486 10775 968 0,'0'0'89'0,"0"0"-59"16,0 0-4-16,0 0-4 0,0 0-8 0,0 0-20 16,0 0-44-16,0 0-65 0,0 0-71 15,0 0-256-15,0 0 92 0</inkml:trace>
  <inkml:trace contextRef="#ctx0" brushRef="#br0" timeOffset="126961.96">14651 11096 139 0,'0'0'181'16,"0"0"-36"-16,0 0 13 0,0 0-6 15,0 0-21-15,0 0-24 0,12 137-14 0,-9-113-13 16,7 4-12-16,-4-3-15 0,3 4-15 0,-6-1-10 15,3-2-4-15,1-3 1 0,-4 0 0 0,-3-5 1 16,0 0 4-16,0 1 3 0,0-3 2 0,-3 3 4 16,-7-5 6-16,7-3 2 0,-9 2-2 15,-1-4 2-15,7 1-1 0,-9-3 1 0,2-3 7 16,1-1-2-16,-4-3-1 0,1 0-4 0,-1-7-11 16,7-3-11-16,-10-1-13 0,10-3-12 15,-6 1-10-15,2-3-11 0,1-3-13 0,6-2-20 16,-4 3-21-16,7-1-45 0,3 2-89 0,0 0-153 15,0 8-524-15</inkml:trace>
  <inkml:trace contextRef="#ctx0" brushRef="#br0" timeOffset="127111.98">14654 10911 1363 0,'0'0'283'16,"0"0"-117"-16,0 0-100 0,0 0-75 0,0 0-104 16,0 0-177-16,0 0-1025 0</inkml:trace>
  <inkml:trace contextRef="#ctx0" brushRef="#br0" timeOffset="129278.18">14787 10437 0 0,'0'0'153'0,"0"0"-64"0,0 0 37 15,0 0 45-15,0 0 50 0,0 0 8 0,0 0-10 16,0 0-6-16,0 0-19 0,0 0-14 16,0 0-18-16,0 0-19 0,-12-29-19 0,12 26-15 15,0 1-14-15,0 2-13 0,0 0-13 0,0 0-16 16,0 0-19-16,0 0-15 0,6-2-7 0,-3 2 3 15,0 0 8-15,13 0 1 0,-4 0-3 0,0 0-4 16,4 0-5-16,-7 2-5 0,13-2-1 0,-7 0-2 16,1 0-6-16,-1 0-4 0,1 0-14 15,-4 0-28-15,-2 0-39 0,-1 0-79 0,-6 2-228 16,0-2-199-16,3 5-866 0</inkml:trace>
  <inkml:trace contextRef="#ctx0" brushRef="#br0" timeOffset="129445.18">14852 10573 865 0,'0'0'309'15,"0"0"-60"-15,0 0 0 0,0 0 20 0,0 0-9 16,0 0-53-16,0 0-62 0,0 0-51 16,0 0-33-16,0 0-27 0,0 0-21 0,0 0-11 15,121-44-17-15,-105 44-16 0,-4 2-32 0,4 3-66 16,-4-3-300-16,-9 3-1070 0</inkml:trace>
  <inkml:trace contextRef="#ctx0" brushRef="#br0" timeOffset="131044.53">15423 10225 5 0,'0'0'124'0,"0"0"-22"16,0 0 11-16,0 0 29 0,0 0 27 0,0 0 9 16,0 0 2-16,0 0-9 0,0 0-19 15,0 0-26-15,0 0-25 0,0 0-31 0,0 0-20 16,0 0-22-16,0-71-15 0,3 71-20 0,-3 0-17 16,0 0 3-16,0 5 9 0,0 2 18 15,0 2 15-15,0-1 1 0,3 6-1 0,0 0 4 16,-3 5 4-16,0 0 4 0,6-1-1 0,-6 3 2 15,0-1 2-15,0 3-1 0,0-4 2 0,3-1 2 16,-3-1-1-16,3-3-1 0,4-3 2 0,-7-5-4 16,3 3 1-16,-3-6 1 0,3-1 7 0,0 0 9 15,0-2 11-15,6 0 8 0,-6-4 0 0,7-3-12 16,-7 0-15-16,6-2-13 0,-3 0-10 16,4 0-7-16,-7 0-3 0,0-3-2 0,6 5-4 15,-6-2-3-15,7 2 1 0,-7 0-2 0,0-3 0 16,0 1 0-16,6 2-2 0,-6 0 2 15,7-1-3-15,-4 1 3 0,-6-2-2 0,6-1 1 16,3 1 0-16,-6 0 1 0,7-5-1 0,-7 5 0 16,3-3 1-16,0 0-2 0,0 3 3 15,1 0-1-15,-4 1 0 0,-3 3 3 0,0 3 2 16,0-1 2-16,0 3 4 0,0 0 1 0,0 0-2 16,0 0-3-16,0 0-7 0,0 0-3 0,0 3-4 15,0-1 0-15,0 3 0 0,-3-1 2 16,3 2 2-16,-7 1 0 0,7 0 0 0,0 0-1 15,0 2 2-15,7 1 1 0,-4-1 0 0,-3 3 0 16,3-1 3-16,0 1 0 0,0-3 5 0,3 3 1 16,-3-2 1-16,-3 2 3 0,3-1 1 0,4 1 1 15,-7-3-1-15,0 1 1 0,3-3-3 0,-3-3-1 16,0 1-2-16,0 0-2 0,0-3-1 16,0 0 1-16,0-2-1 0,0 0-1 0,0 0 0 15,0 0 2-15,0 0 4 0,0 0 4 0,3 0 4 16,-3-4 2-16,9-6-3 0,-3 3-3 0,4-7-6 15,-4-2-2-15,3 0-5 0,4 0-1 16,-7-2 0-16,6-1 0 0,1-1 0 0,-7 1-2 16,0 0 3-16,6 3-3 0,-2 3 0 0,-7-1-3 15,0 5-4-15,0 0-5 0,-3 2-5 16,0 2-8-16,0 3-11 0,6-1-21 0,-6 1-39 16,0 0-91-16,0 2-236 0,0 0-224 0,0 0-870 0</inkml:trace>
  <inkml:trace contextRef="#ctx0" brushRef="#br0" timeOffset="131494.85">15863 10540 20 0,'0'0'104'0,"0"0"-23"0,0 0 25 16,0 0 37-16,0 0 39 0,0 0 17 0,0 0 0 15,0 0-18-15,0 0-23 0,0 0-22 16,0 0-16-16,0 0-7 0,0 0 1 0,0 0 9 16,-28 61 2-16,19-40-6 0,3-1-16 0,3 3-20 15,-7 0-18-15,1 0-15 0,3-2-16 0,6-2-12 16,-3-4-12-16,3-3-4 0,0-1-5 0,0-4-3 15,0-2-7-15,3-5-6 0,-3 0-5 16,6-2-16-16,3-8-42 0,1-6-120 0,-7 4-280 16,3 4-964-16</inkml:trace>
  <inkml:trace contextRef="#ctx0" brushRef="#br0" timeOffset="131628.4">15882 10405 827 0,'0'0'464'15,"0"0"-313"-15,0 0-53 0,0 0 19 16,0 0-7-16,0 0-17 0,0 0-32 0,0 0-41 16,0 0-25-16,0 0-22 0,0 0-45 0,0 0-108 15,0 0-230-15,0 0-837 0</inkml:trace>
  <inkml:trace contextRef="#ctx0" brushRef="#br0" timeOffset="132179.65">16204 10106 315 0,'0'0'233'0,"0"0"39"0,0 0 16 0,0 0-10 15,0 0-31-15,0 0-54 0,0 0-48 0,0 0-35 16,0 0-27-16,0 0-16 0,0 0-12 16,0 0-5-16,0 0-5 0,-25 11-3 0,25-6-5 15,-6-3 1-15,6 3-5 0,0-3-2 0,0 3-3 16,-3-3 2-16,3 3 0 0,0 2 1 0,-6 2 4 15,6 0-2-15,-3 5 4 0,0 4-1 0,0 3 1 16,-7 0-2-16,4 4-2 0,-3 1-3 16,6-4-2-16,0 1-3 0,-1 0-2 0,-2 1-5 15,3-6-4-15,3 0-3 0,0-2-3 0,0-4-1 16,0-1-2-16,0-6-2 0,3-1 0 0,3-1 1 16,-2-1 2-16,-1-2 1 0,3-2 3 0,6-3-1 15,1-2-5-15,-1-2-5 0,0-3-5 16,4 3-3-16,-4-3-4 0,-2 4-1 0,5-1-3 15,-2 2 0-15,-7 0 0 0,6 5-2 0,-3 2 1 16,-5 0 1-16,-1 7 4 0,0 6 8 16,-3 0 3-16,6 4 2 0,-6 1 2 0,0 1 0 15,0-1 1-15,-6 3 1 0,6-3-1 0,-3-2-3 16,3-4-1-16,0 2-3 0,0-7-7 16,3 0-12-16,3-3-27 0,0-1-77 0,7-6-222 15,-10 3-318-15,0 0-873 0</inkml:trace>
  <inkml:trace contextRef="#ctx0" brushRef="#br0" timeOffset="132828.97">16465 10601 20 0,'0'0'260'0,"0"0"-56"0,0 0 39 16,0 0 15-16,0 0-26 0,0 0-44 0,0 0-53 15,0 0-46-15,0 0-31 0,0 0-6 0,0 0 9 16,0 0 18-16,0 0 17 0,-7 57 2 16,7-41-7-16,-3 0-20 0,3 3-15 0,-6-5-18 15,6 0-14-15,0 0-8 0,0-1-5 0,0-2-4 16,0-1-2-16,0 1-1 0,0-6-2 0,0-1-3 16,0-1-1-16,0-1 0 0,0-2 0 15,0 0-7-15,0 0-19 0,0-2-37 0,-3-5-69 16,3 0-130-16,0-2-187 0,0 6-857 0</inkml:trace>
  <inkml:trace contextRef="#ctx0" brushRef="#br0" timeOffset="133029.04">16493 10396 1152 0,'0'0'431'16,"0"0"-89"-16,0 0-78 0,0 0-68 0,0 0-61 16,0 0-56-16,0 0-44 0,0 0-40 15,0 0-27-15,0 0-6 0,0 0-13 0,0 0-16 16,0 0-39-16,0 0-154 0,3 9-320 0,0-9-849 0</inkml:trace>
  <inkml:trace contextRef="#ctx0" brushRef="#br0" timeOffset="133378.32">16967 9871 565 0,'0'0'379'0,"0"0"-33"0,0 0-52 16,0 0-71-16,0 0-53 0,0 0-46 15,0 0-27-15,0 0-16 0,0 0-12 0,0 0-9 16,0 0-11-16,0 0-9 0,0 0-10 0,-115 108-3 16,97-85-6-16,11 0-3 0,-5 5 2 0,6 1-2 15,-4 1-1-15,7 3-1 0,3 0-1 16,0 0-3-16,0 0-2 0,0-3-4 0,3 2-1 15,7-5-3-15,2 1-1 0,-6-4-4 0,1-1-3 16,5-6-8-16,0 2-9 0,-5-5-8 0,8 0-10 16,-6-5-13-16,-2 0-23 0,8-2-57 15,-9-2-159-15,-3 0-252 0,1-3-878 0</inkml:trace>
  <inkml:trace contextRef="#ctx0" brushRef="#br0" timeOffset="133645.01">17175 10044 523 0,'0'0'196'16,"0"0"-18"-16,0 0 16 0,0 0 27 0,0 0 13 15,0 0-15-15,0 0-31 0,-47 129-43 0,44-107-38 16,-3 1-34-16,3-2-33 0,3 2-14 0,-3-2-14 16,3-1-7-16,0-1-5 0,0-1-11 15,0-1-18-15,3-3-24 0,-3 0-43 0,3-3-73 16,-3-4-167-16,6 0-159 0,-6-6-677 0</inkml:trace>
  <inkml:trace contextRef="#ctx0" brushRef="#br0" timeOffset="133829.64">17268 10251 1212 0,'0'0'502'0,"0"0"-169"0,0 0-60 16,0 0-72-16,0 0-72 0,0 0-62 0,0 0-39 15,0 0-20-15,133 5-7 0,-121-5-12 0,10 0-16 16,-6 2-34-16,-1 0-62 0,-2 0-249 15,-7-2-1132-15</inkml:trace>
  <inkml:trace contextRef="#ctx0" brushRef="#br0" timeOffset="134761.63">17618 9993 276 0,'0'0'168'15,"0"0"7"-15,0 0 5 0,0 0-18 0,0 0-13 16,0 0-17-16,0 0-19 0,0 0-12 16,0 0-6-16,0 0-2 0,0 0-2 0,0 0-3 15,3-46-3-15,0 44 0 0,-3 0 1 0,0 2 5 16,0 0 0-16,0 0-5 0,0 0-8 0,0 0-17 16,0 0-16-16,0 0-16 0,0 4-1 15,0 1 13-15,0 5 20 0,0 4 15 0,-3 5 0 0,0 2-7 16,3 2-16-16,-6 0-11 0,0 0-8 15,-4 2-8-15,7 1-5 0,0-3-4 0,3-2-2 16,0-1-2-16,0-4-6 0,0 0 0 0,0-4-2 16,0-3-2-16,0-2 1 0,3-2-2 0,-3-3 1 15,0-2 1-15,3 0-2 0,-3 0 2 16,7 0-1-16,2-2-1 0,-6-3-1 0,3-4-3 16,0 2-6-16,10-2-7 0,-10-3-7 0,6 3-4 15,1-1-3-15,-7 1 0 0,6 4 5 16,-2 1 2-16,-4 1 3 0,-3 3-1 0,0 0 2 15,0 5 4-15,-3 2 5 0,6 2 6 0,-6 5 2 16,0 0-1-16,0 3 0 0,0 1-6 0,0-2-9 16,-6 2-18-16,6-2-28 0,0 0-53 15,0-2-125-15,6-4-250 0,-2-1-369 0,-4-7-223 0</inkml:trace>
  <inkml:trace contextRef="#ctx0" brushRef="#br0" timeOffset="134995.19">17885 10423 782 0,'0'0'345'0,"0"0"-21"0,0 0-36 0,0 0-57 16,0 0-59-16,0 0-64 0,0 0-48 15,-10 131-30-15,10-117-17 0,4 0-9 0,2-2-7 16,0-1-11-16,-3-4-13 0,-3 0-32 0,3-4-54 16,0 1-114-16,3-4-241 0,-6-2-901 0</inkml:trace>
  <inkml:trace contextRef="#ctx0" brushRef="#br0" timeOffset="135177.78">17953 10186 1413 0,'0'0'288'15,"0"0"-125"-15,0 0-63 0,0 0-32 16,0 0-20-16,0 0-24 0,0 0-33 0,0 0-37 16,0 0-50-16,0 0-86 0,0 0-160 0,0 0-977 0</inkml:trace>
  <inkml:trace contextRef="#ctx0" brushRef="#br0" timeOffset="135444.39">18080 9850 0 0,'0'0'58'0,"0"0"15"0,0 0 12 15,0 0 25-15,0 0 26 0,0 0 37 0,0 0 17 16,0 0 12-16,0 0 10 0,0 0-2 0,0 0-7 16,0 0-14-16,0 0-19 0,118 69-17 0,-112-50-16 15,10 1-19-15,-10 3-18 0,-3 5-20 0,0 0-17 16,0 2-18-16,3-1-16 0,-6 1-12 16,3-2-10-16,-3 0-1 0,0 1-4 0,0-1-4 15,0 0-5-15,-9 1-19 0,3-3-33 0,3-1-56 16,-3-4-203-16,-1-9-1192 0</inkml:trace>
  <inkml:trace contextRef="#ctx0" brushRef="#br0" timeOffset="136429.01">18393 10380 14 0,'0'0'334'0,"0"0"-114"16,0 0 55-16,0 0 23 0,0 0-3 0,0 0-23 15,0 0-33-15,0 0-42 0,0 0-29 0,0 0-29 16,81-120-28-16,-66 99-26 0,1 3-32 16,6-3-19-16,-10 4-17 0,7 5-9 0,-10 0-5 15,9 0-3-15,-8 5-3 0,-4 0-8 0,3 3-3 16,1-1-17-16,-7 3-17 0,0 2-27 16,0-5-40-16,-3 5-92 0,3 0-264 0,-3 0-975 0</inkml:trace>
  <inkml:trace contextRef="#ctx0" brushRef="#br0" timeOffset="136661.06">18418 10035 677 0,'0'0'219'15,"0"0"-7"-15,0 0 1 0,0 0-3 0,0 0-15 16,0 0-26-16,0 0-30 0,0 0-23 0,0 133-20 16,16-119-26-16,-10 4-24 0,0-7-17 15,13 1-12-15,-10 0-12 0,6-5-9 0,1 0-22 16,-4 0-37-16,4-3-76 0,-10-2-257 0,3 1-1022 0</inkml:trace>
  <inkml:trace contextRef="#ctx0" brushRef="#br0" timeOffset="137245.06">18793 10479 36 0,'0'0'263'15,"0"0"-57"-15,0 0 51 0,0 0 25 0,0 0 2 16,0 0-16-16,0 0-42 0,0 0-42 0,0 0-44 15,0 0-41-15,0 0-32 0,0 0-25 0,0 0-20 16,0 0-11-16,-9-24 4 0,9 29 8 0,0 4 13 16,6 1 11-16,-6 1-3 0,0 6-5 15,0 1 0-15,0 0-4 0,0 5 1 0,0 0 0 16,-6 3-3-16,3-3-3 0,0-1-2 0,0-1-3 16,0 0-1-16,-1-2-2 0,-2-5-5 0,3 0-2 15,-3-4-5-15,3-1-4 0,0-2-1 16,3-2-3-16,-3 0 2 0,0-1-1 0,-7-1-2 15,7-3-5-15,-6 0-6 0,6-3-10 0,-3-1-13 16,-10-3-18-16,10 0-24 0,0-3-30 0,-7 2-53 16,1-6-115-16,2 0-212 0,-5 7-100 15,9 0-578-15</inkml:trace>
  <inkml:trace contextRef="#ctx0" brushRef="#br0" timeOffset="137445.06">18815 10145 1712 0,'0'0'365'16,"0"0"-247"-16,0 0-76 0,0 0-44 0,0 0-14 15,0 0-21-15,0 0-39 0,0 0-94 0,0 0-268 16,0 0-932-16</inkml:trace>
  <inkml:trace contextRef="#ctx0" brushRef="#br0" timeOffset="142012.32">10570 12466 0 0,'0'0'120'16,"0"0"-27"-16,0 0-7 0,0 0-7 0,0 0-9 16,0 0-1-16,0 0-1 0,0 0 7 0,0 0 14 15,0 0 13-15,0 0 0 0,0 0-7 0,-34-2-15 16,31 2-17-16,-6-3-13 0,6 3-9 15,0 0-8-15,-7 0-5 0,4 0-5 0,-6 0-5 16,2 3-1-16,1-1-5 0,-3 3 2 0,-1-2 5 16,4 6 5-16,-7 1 3 0,7-1-2 15,-6 3-3-15,2 2-2 0,-2 2 0 0,2 2 6 16,-2 3 3-16,9-1 5 0,-10 3-1 0,4 1 2 16,2 1-2-16,4-2-1 0,0 2 0 15,-3-2 1-15,2 3 2 0,7-3-4 0,0-1-4 16,0-1-12-16,10 0-7 0,2 0-4 0,1-7 0 15,-1 0 4-15,-3-5 3 0,7-4 7 0,2-1 14 16,1-4 9-16,0-2 8 0,5-7 7 0,-2-5-1 16,3-5-7-16,-6-6-5 0,5-3-10 15,-2-1-7-15,-3-2-7 0,2-1-5 0,1-3-4 16,-6-1-3-16,-1 1 1 0,1-2-3 0,-4 1-1 16,3 1-3-16,-11 0 1 0,5 4-1 0,-9 0-1 15,0 1-10-15,-9 7-5 0,-1 1-7 0,-8 1-6 16,-4 2-7-16,-3-2-14 0,-3 10-10 15,-3-3-12-15,0 4-2 0,-3 1 9 0,0 4 14 16,6 2 18-16,0 3 14 0,3 0 3 0,7 2-14 16,5 4-27-16,4 1-40 0,0 2-61 0,3 1-110 15,6-3-90-15,0-3-626 0</inkml:trace>
  <inkml:trace contextRef="#ctx0" brushRef="#br0" timeOffset="143794.85">11020 12647 95 0,'0'0'138'0,"0"0"-47"16,0 0 19-16,0 0 26 0,0 0 13 0,0 0 0 16,0 0-2-16,0 0-2 0,0 0-1 15,0 0-8-15,0 0-3 0,0 0-16 0,0 0-15 16,-3-56-21-16,3 56-26 0,0 0-29 0,0 0-34 15,0 0-9-15,0 7 2 0,-6 3 11 16,6 4 19-16,-4 4 5 0,1 6 1 0,3 1 1 16,0 4 4-16,-6-1 3 0,6 0-1 0,0-2-5 15,0-2-3-15,0-3 0 0,0-5-3 16,6-4 5-16,-6-3 0 0,3-4 0 0,1-3 9 0,2-2 15 16,-3 0 14-16,0-5 3 0,3-1-8 15,0-6-20-15,1-2-14 0,2-2-12 0,-3 2-5 16,3-1-2-16,-9 1-3 0,3 2-3 0,7 3-2 15,-7 2-5-15,0 4-10 0,0 1-8 0,0 2-3 16,3 5 4-16,-6 4 9 0,7 3 11 0,2 2 5 16,-6 5 1-16,6 2 1 0,-6 5 1 15,4-3 1-15,5 3 0 0,-3-2 0 0,-6 2 0 16,10-1 0-16,-4-1 0 0,0 1 0 0,4-5 0 16,-4 1 0-16,-3 0 1 0,7-3 2 15,-4 1-1-15,0-3 1 0,-9-1 2 0,6-1-3 16,-6 0 5-16,7-2 3 0,-7 2 1 0,-7-3 3 15,1 1-1-15,0 0-7 0,-3-3 0 0,-7-3-1 16,4 1 0-16,-7 0-1 0,1-3 1 16,-4-1 0-16,0-1 2 0,-3-2-1 0,7 0 2 15,-7-5-4-15,3-4-5 0,-6-1-5 0,7-7-15 16,-1-4-18-16,-3-2-27 0,7-5-43 0,2-1-59 16,7 1-119-16,-1 7-160 0,10 5-854 0</inkml:trace>
  <inkml:trace contextRef="#ctx0" brushRef="#br0" timeOffset="144160.85">11026 12474 242 0,'0'0'195'15,"0"0"29"-15,0 0 25 0,0 0 13 0,0 0-7 16,0 0-24-16,0 0-33 0,0 0-35 0,0 0-29 16,0 0-19-16,0 0-9 0,0 0-7 15,0 0-10-15,0 0-11 0,25-59-15 0,-19 52-15 16,3-3-14-16,4 3-11 0,-4 1-7 0,3 1-6 15,4 3-4-15,-4-1-2 0,4 3-4 0,-4 5-2 16,1 2 1-16,-1 7 1 0,-3 2 1 0,1 5 3 16,-1 0 0-16,0 1 0 0,-6 6-1 0,0 0-2 15,7-3-4-15,-7 2-3 0,0-4-7 16,6 3-16-16,-9-3-23 0,3-2-41 0,0-3-92 16,4-4-343-16,-4-5-973 0</inkml:trace>
  <inkml:trace contextRef="#ctx0" brushRef="#br0" timeOffset="144561.4">10201 13505 213 0,'0'0'178'16,"0"0"-41"-16,0 0 32 0,0 0 6 15,0 0-14-15,0 0-33 0,0 0-28 0,0 0 19 16,0 0 41-16,0 0 35 0,0 0 6 0,0 0-39 16,0 0-36-16,155-2-16 0,-111 0-10 0,5-2-10 15,4 4-23-15,-3 0-27 0,2 0-21 16,13 4-13-16,-12 3-2 0,3 0-4 0,0 4-9 16,-4 3-11-16,1 0-15 0,3 3-25 0,-3 6-40 15,-4-2-149-15,-5-9-322 0,-23 0-883 0</inkml:trace>
  <inkml:trace contextRef="#ctx0" brushRef="#br0" timeOffset="145912.82">10369 14302 0 0,'0'0'53'15,"0"0"41"-15,0 0 45 0,0 0 25 0,0 0 32 16,0 0 20-16,0 0-19 0,0 0-17 0,0 0-10 16,0 0-16-16,0 0-19 0,0 0-19 15,0 0-24-15,-16-78-18 0,13 71-12 0,0-2-14 16,-6 2-7-16,6 0-10 0,-4 0-10 0,-2 1-3 15,-3-1-6-15,2 2-6 0,-2 3-3 16,-4 0-2-16,4-1-3 0,-7 3-1 0,7 0-1 16,-7 3 0-16,-2 1-1 0,8 3 0 0,-5 3-3 15,5 0 2-15,-2 4-1 0,-1 2 2 0,7 3 1 16,-6 0 1-16,8 4 0 0,1 1 3 16,-3 2 0-16,6-1 2 0,3 3 0 0,0 1 1 15,0-1 2-15,0-2 0 0,9-5 2 0,0 2 1 16,-2-8 2-16,8 1 2 0,-3-6 5 0,1-3 9 15,2-3 7-15,1-4 6 0,-1-2 6 16,7-7 2-16,-10-8-1 0,10-2-5 0,-3-9-9 16,2-2-10-16,1-10-10 0,-6-1-6 0,5-5-5 15,1 0-5-15,-6 0-4 0,2 2-3 0,-5 1-6 16,2-1-1-16,-6 6-3 0,7 2-4 16,-10 4-2-16,-3 4-5 0,-3 3-8 0,0 4-9 15,-6 5-6-15,-3 7-2 0,-1 4 2 0,1 5 0 16,-3 3 7-16,-1 8 8 0,-2 10 13 0,-1 4 23 15,1 5 13-15,2 5 11 0,4 4 10 0,-3 2 9 16,9 3 5-16,3-3 4 0,0 5-3 16,0-2-4-16,0-1-9 0,12-3-8 0,-3-10-8 15,7-1-10-15,9-10-2 0,-7-5-7 0,7-7-8 16,-3-3-16-16,6-4-25 0,0 0-50 16,-4-6-160-16,-2 1-256 0,-6 0-857 0</inkml:trace>
  <inkml:trace contextRef="#ctx0" brushRef="#br0" timeOffset="148846.32">10378 14165 186 0,'0'0'195'0,"0"0"38"0,0 0 55 15,0 0 29-15,0 0-9 0,0 0-52 16,0 0-69-16,0 0-41 0,0 0-27 0,0 0-9 16,0 0 2-16,0 0-4 0,0 0-10 0,0 0-8 15,-59 11-8-15,47-8-8 0,2-3-10 16,-2 0-8-16,-4 0-8 0,4 0-8 0,-10 0-5 16,4 0-1-16,-4 0-8 0,0 2-2 0,1 4-4 15,-10 1-2-15,3 2-2 0,6 3-2 0,-6 2 1 16,0 4-4-16,3 1-1 0,4 2-3 0,-4 3 0 15,9 2-3-15,-2-1-2 0,5 1 1 16,4 2-2-16,0-1-1 0,3 3 1 0,6-2-1 16,0 0-1-16,6 1 0 0,6-1 0 0,1 0 3 15,5-5-3-15,-5-1 3 0,11-4-1 0,-2 1-1 16,0-7 2-16,0-3 0 0,5-2 0 0,-2-5 2 16,3-2 1-16,0-4 2 0,-3-6 1 15,3-4 0-15,0-7-1 0,-4 3 0 0,4-4 0 16,0-6-1-16,-3 0-2 0,-6-5 0 0,9 2-1 15,-13-6-1-15,4 0 1 0,-1-4-1 16,1 1 0-16,-7-2 0 0,-2 2 0 0,2 0 0 16,-6 3 0-16,-3 1 1 0,-3 1 1 0,0 5 0 15,-3 1-2-15,-12 1 0 0,2 0-1 0,-8 2-2 16,2 1-5-16,-9 3-3 0,0-1-1 16,-3 2-4-16,0 2-3 0,0 0 0 0,0 5-7 15,3 2-4-15,0-5-6 0,0 6-9 0,7 1-14 16,2 1-30-16,1 4-46 0,5 1-57 0,1 1-83 15,6 3-161-15,2 0-162 0,1 0-848 0</inkml:trace>
  <inkml:trace contextRef="#ctx0" brushRef="#br0" timeOffset="150077.81">10781 14127 0 0,'0'0'94'0,"0"0"6"16,0 0 17-16,0 0 13 0,0 0 9 0,0 0-3 16,0 0-10-16,0 0-10 0,0 0-14 0,0 0-12 15,0 0-9-15,0 0-7 0,0 0-4 16,-25 17-5-16,22-10-8 0,3 0-10 0,-3 2-8 16,0-2-1-16,3 5 1 0,-3-2 3 0,-3 4 4 15,3 2 2-15,-1 3 0 0,4 0 0 16,-6-1 1-16,3 1 1 0,3 0 6 0,0 0 0 15,0 0-2-15,0-3-7 0,0-2-5 0,3 0-3 16,3-2-9-16,-6-4-9 0,4-1-7 0,5-3-5 16,-6 1 1-16,0 0 8 0,3-1 5 15,-6-1 9-15,6-3 4 0,1 0 1 0,-1 0 3 16,-3 0-1-16,0 0-3 0,0 0 0 0,3-3-3 16,-6-4-5-16,3 0-6 0,7-2-5 0,-7 1-7 15,3-4-5-15,3 1-1 0,-6-6-3 0,7-1-1 16,-1-1-1-16,0-2 0 0,-2 4 0 15,2-2 1-15,0 1-2 0,-3 6 0 0,1 0 0 16,-1 5-3-16,-3 3-5 0,-3 4-7 0,3 0-4 16,-3 0 4-16,3 4 5 0,-3 8 9 15,0 2 6-15,0 4 3 0,0 6 1 0,0-2 1 16,0 3-3-16,0 1-1 0,0-3-4 0,0-3 1 16,0-4-2-16,3 5-1 0,3-5 0 0,1-2-2 15,2-2-6-15,-3 0-10 0,3-5-18 0,4-3-31 16,-4-1-64-16,-3-1-255 0,-3-2-1093 0</inkml:trace>
  <inkml:trace contextRef="#ctx0" brushRef="#br0" timeOffset="150478.43">11150 14529 201 0,'0'0'83'0,"0"0"16"0,0 0 28 0,0 0 29 16,0 0 21-16,0 0 1 0,0 0-19 0,0 0-28 15,0 0-37-15,0 0-29 0,0 0-23 16,-6 128-17-16,9-117-9 0,-3-2-8 0,0 3-4 15,3-5-8-15,-3-2-11 0,0-1-24 0,0-4-32 16,0 0-12-16,0 0-79 0,0-2-127 0,0-3-613 0</inkml:trace>
  <inkml:trace contextRef="#ctx0" brushRef="#br0" timeOffset="150627.95">11156 14284 890 0,'0'0'437'0,"0"0"-114"15,0 0-94-15,0 0-72 0,0 0-62 16,0 0-37-16,0 0-33 0,0 0-18 0,0 0-7 16,0 0-9-16,0 0-16 0,0 0-29 0,0 0-54 15,0 0-118-15,-21 102-258 0,27-98-831 0</inkml:trace>
  <inkml:trace contextRef="#ctx0" brushRef="#br0" timeOffset="151027.95">11352 14588 233 0,'0'0'164'0,"0"0"8"0,0 0-1 16,0 0-23-16,0 0-20 0,0 0-19 0,6 134-24 15,-6-109-26-15,3-3-14 0,0 2-10 0,3-3 0 16,-6-1-1-16,0 1 1 0,0-3-5 16,0 0-2-16,0-4-2 0,0 3 3 0,0-3 5 15,-9-5 0-15,6 3 0 0,-3-3 0 0,-4 0-5 16,7-2-3-16,-6 1 1 0,0-1-1 0,-4 0 0 15,7 0 3-15,-3-2 5 0,-4-1 3 16,7-4 2-16,-3 0-1 0,-1 0-2 0,4-2-12 16,0-5-14-16,-3 0-19 0,-1-4-25 0,4 0-27 15,0-3-40-15,3 0-59 0,-3-4-122 16,3 1-135-16,3 6-602 0</inkml:trace>
  <inkml:trace contextRef="#ctx0" brushRef="#br0" timeOffset="151227.56">11345 14397 707 0,'0'0'358'15,"0"0"-38"-15,0 0-29 0,0 0-57 0,0 0-74 16,0 0-69-16,0 0-49 0,0 0-29 0,0 0-16 15,0 0-29-15,0 0-51 0,0 0-133 16,0 0-288-16,87-93-870 0</inkml:trace>
  <inkml:trace contextRef="#ctx0" brushRef="#br0" timeOffset="152062.1">11798 13729 167 0,'0'0'107'0,"0"0"13"0,0 0 53 16,0 0 35-16,0 0 4 0,0 0-7 15,0 0-29-15,0 0-35 0,0 0-39 0,0 0-34 16,127 30-30-16,-108-30-19 0,-1 0-13 0,1 0-13 16,-3 0-19-16,-4 0-49 0,-3 0-65 15,4 0-100-15,-4 0-119 0,-9 0-536 0</inkml:trace>
  <inkml:trace contextRef="#ctx0" brushRef="#br0" timeOffset="152227.63">11894 13948 586 0,'0'0'288'16,"0"0"-49"-16,0 0 2 0,0 0-31 0,0 0-50 15,0 0-61-15,0 0-47 0,130-11-34 0,-111 18-25 16,3 0-35-16,3 1-66 0,-10-1-174 0,-3-2-1026 16</inkml:trace>
  <inkml:trace contextRef="#ctx0" brushRef="#br0" timeOffset="184910.85">12697 13500 0 0,'0'0'108'16,"0"0"-9"-16,0 0-6 0,0 0-4 16,0 0-13-16,0 0-22 0,0 0-29 0,0 0-24 15,0 0-16-15,0 0-11 0,0 0-8 0,0 0-4 16,0-3-6-16,0 6-11 0,-3-2-6 15,3 3 1-15,0-4 8 0,0 3 20 0,-6-1 13 16,6-2 15-16,0 0 18 0,0 0 31 0,0 0 52 16,0 0 64-16,0 0 43 0,0 0 38 0,0 0 18 15,0-5-5-15,6 3-5 0,-6 0-17 16,0 1-29-16,0-2-22 0,0 1-20 0,0 0-24 0,0 2-22 16,0-3-20-16,0 3-14 0,0 0-10 15,0 0-9-15,0 0-9 0,0 0-8 0,0 0-8 16,0 0-7-16,0 0-9 0,0 0-8 0,-6 0-7 15,3 3-7-15,0 1-2 0,3 0 0 0,-3 3 0 16,-4 2 2-16,4 3-2 0,0-1 3 16,0 3 1-16,3 3 3 0,0 1-1 0,0 1 1 15,0-4 3-15,0 3 0 0,3 1 2 0,0-3 0 16,0 1-2-16,7-6 1 0,-7 1-2 16,6-1-2-16,-3-5-2 0,4 1 0 0,-7-2-2 15,0-3 1-15,6 1 1 0,-3-3-2 0,4 0 7 16,-7 0 1-16,0-5 1 0,6-4-1 0,-3 0-2 15,4-2-4-15,-10-1-4 0,6-2-3 16,3 0-3-16,-6 0-2 0,0 5 0 0,1-3-1 16,-4 5 1-16,6 3 1 0,-6-1 2 0,0 3-1 15,0 2-3-15,0 0-9 0,0 0-5 16,0 0 2-16,0 9 3 0,0-2 10 0,0 7 8 16,-6-2 3-16,6 9-2 0,0-5 1 0,0 5-1 15,0 1 2-15,6 1-2 0,-6 3 1 0,6 2-2 16,3-4-1-16,-3 2 1 0,4-3-1 0,-4-2 0 15,6-3 1-15,1 1-1 0,2-1 2 16,1-2-1-16,-10 2-1 0,9-1 1 0,-2 1 1 16,2 1-1-16,-5-2 2 0,5 4-2 0,-2-2 1 15,-7 2 0-15,6-3-1 0,1 3 1 0,-10-1 0 16,3-1 0-16,0-1-1 0,-3 1 3 0,0-1-1 16,-3 1 2-16,0-4 2 0,0 1 0 15,-6 1 0-15,-3-3 1 0,3-3 0 0,-10 1 1 16,4-5 1-16,-7 0 1 0,-3-2-2 0,4-3 3 15,-7-2-1-15,6 0 2 0,-2-2-2 16,-4-5-2-16,3-3-3 0,0-1-1 0,1-3-1 16,-1-3-3-16,6-1 1 0,-2 0-3 0,5 2-3 15,7-2-5-15,-3 4-6 0,6-3-9 0,3 6-15 16,0-3-25-16,3 2-44 0,3 2-67 16,3-2-126-16,1 5-264 0,-10 0-968 0</inkml:trace>
  <inkml:trace contextRef="#ctx0" brushRef="#br0" timeOffset="187076.91">12614 13375 0 0,'0'0'0'0,"0"0"0"0,0 0 138 16,0 0 65-16,0 0 4 0,0 0-16 15,0 0-11-15,0 0-3 0,0 0-10 0,0 0-14 16,0 0-14-16,0 0-11 0,0 0-9 0,0 0-11 16,0 0-22-16,0 0-22 0,0 0-21 0,0 0-10 15,0 0-10-15,0 0-4 0,0 0-5 16,0 0-2-16,0 0-2 0,0 0 2 0,0 0 4 16,0 0-1-16,0 0-2 0,6 0 15 0,-6-4 8 15,6-1 2-15,3-2 3 0,-3-5-16 0,4 5-13 16,2-4-6-16,-3 1-1 0,4-1-1 0,-1 1-2 15,1-1 0-15,-7 2 0 0,6 3 0 16,-6 1-2-16,1 0-2 0,-4 3-1 0,0 2-1 16,6 0 5-16,-6 5 1 0,0 2 10 0,1 1 8 15,2 3 10-15,-6 3 10 0,3 3 3 0,-3-3 1 16,3 2-5-16,3 0-6 0,-3-2-8 16,0 1-5-16,0-1-7 0,1-2-2 0,2-3-6 15,-3-4-2-15,6 2-2 0,-6-3-4 0,3-1-8 16,4-1-24-16,-7-2-83 0,6 0-229 0,-6 0-1185 0</inkml:trace>
  <inkml:trace contextRef="#ctx0" brushRef="#br0" timeOffset="188610.45">13274 13402 177 0,'0'0'285'16,"0"0"-9"-16,0 0-11 0,0 0-28 0,0 0-35 16,0 0-37-16,0 0-29 0,0 0-26 0,0 0-21 15,0 0-15-15,0 0-13 0,0 0-10 0,0 0-10 16,0 0-8-16,-12-5-8 0,12 5-9 0,0 0-4 16,0 0-2-16,0 0-2 0,0 0 0 0,0 0 0 15,0 0 4-15,0 0 7 0,0 0 7 16,0 0 9-16,0 0 7 0,0 0 6 0,0 0 2 15,0 0 4-15,0 0-2 0,0 0-4 0,0 0-7 16,0 0-8-16,0 0-5 0,0 0-6 0,0 0-6 16,0 0-4-16,0 0-4 0,0 0-3 15,0 0-2-15,0 0-2 0,0 0-1 0,0 0 0 16,0 0 2-16,0 0 0 0,0 0-2 0,0 0 1 16,0 0 0-16,0 0-1 0,0 0 1 0,0 0 1 15,0 0 0-15,0 0 0 0,0 0 0 16,0 0 1-16,0 0-1 0,0 0 2 0,0 0-2 15,0 0 2-15,0 0-1 0,0 0-1 0,0 0 1 16,0 0-2-16,0 0-1 0,0 0 2 16,0 0-2-16,0 0 2 0,0 0 0 0,0 0-2 15,0 0 3-15,0 0-1 0,0 0-2 0,0 0 2 16,0 0 0-16,0 0 1 0,0 0-2 0,0 0 0 16,0 0-1-16,0 0 0 0,0 0 1 0,0 0 0 15,0 0 0-15,0 0 1 0,0 0 1 0,0 0-2 16,0 0 0-16,0 0 1 0,0 0 3 15,0 0 0-15,0 0 1 0,0 0 0 0,0 0-1 16,0 0 1-16,0 0 0 0,0 0-1 0,0 0-1 16,0 0 0-16,0 0-1 0,0 0 1 0,0 0 1 15,0 0-3-15,0 0 0 0,0 0 0 16,0 0-2-16,0 0 1 0,0 0-1 0,0 0 0 16,0 0 0-16,0 0 1 0,0 0-1 0,0 0 0 15,0 0 0-15,0 0 1 0,0 0-1 16,0 0 1-16,0 0-3 0,0 0 2 0,0 0 2 15,0 0-1-15,0 0 1 0,0 0-1 0,0 0 2 16,0 0-1-16,0 0 0 0,0 0 1 0,0 0 0 16,0 0 0-16,0 0 1 0,0 0 1 15,0 0-1-15,0 0 2 0,0 0-4 0,0 0 2 16,0 0 0-16,0 0-1 0,0 0 1 0,0 0-3 16,0 0-1-16,0 0 0 0,0 0 1 0,0 0 0 15,0 0-2-15,0 0-1 0,0 0 2 0,0 0-5 16,0 0-2-16,0 0-9 0,0 0-10 15,0 0-21-15,0 0-15 0,0 0-43 0,0 0-84 16,0 3-153-16,0-1-328 0,0 0-820 0</inkml:trace>
  <inkml:trace contextRef="#ctx0" brushRef="#br0" timeOffset="189444.27">13290 13352 0 0,'0'0'0'16,"0"0"281"-16,0 0-13 0,0 0-17 0,0 0-25 16,0 0-20-16,0 0-15 0,0 0-18 0,0 0-19 15,0 0-22-15,0 0-25 0,0 0-17 16,0 0-14-16,0-9-5 0,0 9-5 0,0 0-10 16,0 0-11-16,0 0-12 0,-7 0-12 0,7 2-10 15,-3 3-7-15,0 2-3 0,-6 0-2 0,3 2 2 16,3 0-1-16,-4 4 2 0,-2 1-2 15,0 2 2-15,6 0 0 0,-7 3-1 0,1 2 2 16,0 3 6-16,6 2 8 0,-1 4 12 0,4 0 12 16,-6 2 6-16,6-2 3 0,0 0-2 0,6 1-5 15,-2-5-5-15,2 0-8 0,6-3-7 0,1 0-8 16,-7-4-7-16,6-2-3 0,1-3-7 0,-1 0-2 16,-3-4-2-16,1 1-8 0,2-4-5 15,-6-2-18-15,4 0-32 0,-4-3-74 0,0-2-133 16,-3 0-310-16,0 0-909 0</inkml:trace>
  <inkml:trace contextRef="#ctx0" brushRef="#br0" timeOffset="190077.67">13565 13460 445 0,'0'0'349'0,"0"0"-28"16,0 0-13-16,0 0-18 0,0 0-53 0,0 0-69 15,0 0-67-15,0 0-30 0,0 0-6 0,0 0 11 16,0 0 17-16,0 0 1 0,0 0-11 0,0 0-14 16,0 101-19-16,0-80-14 0,0 2-10 15,0-5-8-15,0 5-5 0,0-2-6 0,0-2-2 16,0-1-5-16,0-1-3 0,0-5-1 0,0 2-5 16,0-4-6-16,0 1-14 0,0-4-31 15,0 0-78-15,0-2-145 0,0-1-331 0,0-4-907 0</inkml:trace>
  <inkml:trace contextRef="#ctx0" brushRef="#br0" timeOffset="190293.68">13739 13653 1776 0,'0'0'425'0,"0"0"-262"0,0 0-32 0,0 0 19 16,0 0 6-16,0 0-30 0,0 0-33 16,0 0-23-16,0 0-19 0,0 0-12 0,118-7-11 15,-99 0-13-15,2 5-6 0,1-3-5 0,-3-2-3 16,5 5-4-16,-8-3-9 0,-1 3-18 0,4 1-29 16,-4-2-59-16,7 3-137 0,-16 0-401 0,4 0-951 15</inkml:trace>
  <inkml:trace contextRef="#ctx0" brushRef="#br0" timeOffset="191510.88">14294 13448 0 0,'0'0'10'0,"0"0"220"0,0 0-16 0,0 0-3 16,0 0-46-16,0 0-50 0,0 0-38 0,0 0-25 15,0 0-4-15,0 0-10 0,0 0-7 0,0 0-1 16,0 0 6-16,0 0 19 0,-9 0 23 15,9 0 21-15,0 0 9 0,0 0 2 0,0 0 4 16,0 0-5-16,0 0 3 0,0-2-4 0,0 2-15 16,0-2-13-16,0-1-12 0,0 1-6 0,0 0-5 15,0-1-1-15,0 3-8 0,0-2-6 16,0 2-5-16,0 0-11 0,0 0-11 0,0 0-12 16,0 0-9-16,0 2-1 0,0 5 4 0,0 7 8 15,0 0 11-15,0 5-2 0,0 1 0 0,0 3 1 16,0 3-3-16,0 1-2 0,0-1-1 15,0-4-3-15,0-1-1 0,3-2 2 0,3-8-3 16,-3-4 3-16,-3 0-1 0,3-4 4 0,0-3 2 16,7 0 6-16,-7 0 4 0,6 0 2 15,-6-5-2-15,10-4-7 0,-7-3-7 0,3 0-4 16,0-2-3-16,1 3-3 0,-1-1-3 0,-6 3-3 16,3 1 1-16,4 1-3 0,-7 4-2 0,0 1-2 15,6 2 0-15,-9 0-2 0,3 7 4 0,7 2 3 16,-4 2 5-16,3 5 0 0,-6 0 3 15,3 3 0-15,4 0 0 0,2 4 0 0,-9-3 3 16,10 3-1-16,-7 2-2 0,6 1 1 0,-9 0 2 16,10 0-2-16,-4 0 1 0,-3 2 0 15,0-5-3-15,4 2 2 0,-1-5-1 0,-6 4 0 0,3-3 1 16,1 0 2-16,-4 0 0 0,-3-4-2 16,0 2 4-16,0-3-3 0,-3-2 4 0,-4 2 2 15,1-4 0-15,-3-3-1 0,-4 3 1 0,4-4-2 16,-3-1-1-16,-4-3 0 0,4 1 0 15,-7-3 1-15,4 1-3 0,-4-3 2 0,-3 0-2 16,4-7 0-16,-1-3-3 0,-9-1-4 0,10-4-5 16,-4-4-15-16,0-2-25 0,4-4-40 0,2-3-56 15,1 3-85-15,2-3-127 0,13 10-215 16,-3 4-854-16</inkml:trace>
  <inkml:trace contextRef="#ctx0" brushRef="#br0" timeOffset="191994.73">14235 13331 497 0,'0'0'381'15,"0"0"-89"-15,0 0 11 0,0 0-8 0,0 0-32 16,0 0-49-16,0 0-62 0,0 0-48 15,0 0-28-15,0 0-15 0,0 0-5 0,0 0 1 16,0 0-6-16,0 0-11 0,31-76-8 0,-25 62-6 16,7 1-6-16,-4-4-5 0,-3 6-2 0,4-1-7 15,-4 3-1-15,3 4-1 0,-6 0-4 0,-3 3-5 16,3 2 1-16,-3 0-3 0,3 5 1 16,-3 4 4-16,7 0 2 0,-7 8 4 0,0-3-1 15,0 4 3-15,0 1-3 0,0-2 1 0,0 2-2 16,-7-1-2-16,7-1 1 0,0-3-2 0,0-5-3 15,7 0-5-15,-1-2-6 0,3-2-9 16,-6-3-19-16,3 0-40 0,4-2-96 0,2 0-194 16,-9 0-312-16,0 0-815 0</inkml:trace>
  <inkml:trace contextRef="#ctx0" brushRef="#br0" timeOffset="192360.79">14710 13098 619 0,'0'0'429'0,"0"0"-215"0,0 0 8 0,0 0 19 15,0 0-19-15,0 0-31 0,0 0-25 0,0 0-27 16,0 0-20-16,0 0-16 0,124 85-13 0,-112-59-15 16,4 2-13-16,-1 2-10 0,-12 4-9 15,6 1-9-15,-5 2-7 0,-4-1-8 0,0 3-8 16,-4 1-3-16,-5-2-3 0,3 2-3 0,-6 2-7 15,-4-4-12-15,4-1-21 0,-7 3-40 16,4-6-79-16,-1 3-155 0,1-9-430 0,2-12-808 0</inkml:trace>
  <inkml:trace contextRef="#ctx0" brushRef="#br0" timeOffset="198876.98">15317 13322 51 0,'0'0'207'0,"0"0"-17"0,0 0 32 16,0 0 14-16,0 0-21 0,0 0-30 0,0 0-32 15,0 0-23-15,0 0-23 0,0 0-8 16,0 0-6-16,0 0-4 0,-9-76-2 0,9 76-5 16,0-2-8-16,0 2-9 0,0 0-10 0,0 0-16 15,0 0-7-15,0 0-6 0,0 0-7 16,0 0-6-16,0 0-5 0,0 0-7 0,0 2 3 16,0 3 7-16,0 4 6 0,0 0 4 0,0 4 2 15,0 1 1-15,6 5-2 0,-6-1-1 0,3 6-1 16,0-1-3-16,1-3-3 0,-4 1-3 15,6-1-2-15,-3-1-1 0,0-3 0 0,0-2 0 16,3-3-2-16,0-4 3 0,1 0-4 0,-4-3 5 16,0-1 3-16,-3-3 6 0,0 0 12 15,3 0 11-15,-3 0 9 0,3-7-1 0,3-3-9 16,-3 2-13-16,0-6-11 0,4 0-6 0,-4 0-3 16,0-4-2-16,-3 2-2 0,3-3-2 0,6 3 0 15,-6-2 0-15,7 2-1 0,-4 0 0 16,-6-1 0-16,6 3-1 0,0 5 2 0,0 2-1 0,1 0-1 15,-4 3-2-15,-3 4-4 0,0 0-3 16,0 0 0-16,3 4 2 0,0 5 4 0,-3 5 5 16,3 5-2-16,-3 2 2 0,0 5-2 15,0 0 2-15,0 2-1 0,0 2-1 0,6 1 0 16,-3-7 0-16,0-1 1 0,4-2 0 0,-4-9 0 16,-3-3 2-16,3-4 3 0,6-3 9 0,-6-2 14 15,0 0 15-15,7-7 8 0,-7-4-3 0,3-8-11 16,6-4-13-16,1-2-13 0,-10 0-5 0,9-6-3 15,1 4-1-15,-7-1-4 0,3 1-2 16,4 1-10-16,-7 3-13 0,6 2-17 0,-6 1-27 16,4 2-43-16,-4 6-90 0,6 1-176 0,-9 6-304 15,4 0-868-15</inkml:trace>
  <inkml:trace contextRef="#ctx0" brushRef="#br0" timeOffset="199260.99">15761 13721 405 0,'0'0'420'0,"0"0"-18"16,0 0 0-16,0 0-54 0,0 0-82 0,0 0-81 15,0 0-70-15,0 0-38 0,0 0-9 0,0 0-1 16,0 0-6-16,0 0-14 0,0 0-16 0,0 0-14 15,-31 119-8-15,31-106-7 0,3 1-6 16,0-5-7-16,6-2-15 0,-6-2-11 0,7-5-17 16,-7 0-31-16,3 0-61 0,3-7-139 15,1-2-223-15,-7 2-112 0,0 0-526 0</inkml:trace>
  <inkml:trace contextRef="#ctx0" brushRef="#br0" timeOffset="199376.99">15758 13564 567 0,'0'0'218'0,"0"0"-50"16,0 0-29-16,0 0-51 0,0 0-70 0,0 0-83 16,0 0-65-16,0 0-46 0,0 0-34 0,0 0-407 0</inkml:trace>
  <inkml:trace contextRef="#ctx0" brushRef="#br0" timeOffset="199793.87">16049 13244 125 0,'0'0'82'0,"0"0"-4"0,0 0 38 16,0 0 30-16,0 0 19 0,0 0 8 0,0 0-13 15,0 0-12-15,0 0 11 0,0 0 4 0,0 0-10 16,0 0-8-16,0 0-27 0,16-10 3 0,-16 13 7 15,0 1 11-15,0 6 11 0,0 1-20 16,0 5-26-16,0 2-21 0,0 3-21 0,0 0-15 16,-3 5-8-16,3-2-10 0,0-1-6 0,0 0-5 15,0 1-5-15,0 1-4 0,0-5-4 0,3-1-3 16,-3-1 0-16,3-4-2 0,0-4 0 0,3-3-2 16,-3-3 1-16,6-4 0 0,-2 0 0 15,-1-9-5-15,6-3-7 0,1-2-10 0,-1-2-12 16,7 2-8-16,-7-1-10 0,4 1-5 0,-4 0 0 15,0 5 5-15,-2 2 9 0,-1 2 8 16,-3 5 7-16,3 0 10 0,-5 9 10 0,-4 3 13 16,0 7 15-16,0 0 9 0,0 5 1 0,-7 4-1 15,-2 2-8-15,6-2-8 0,-3-4-6 0,6-1-4 16,0 1-7-16,0-8-8 0,6 0-18 16,-3-5-36-16,6-2-155 0,-6-2-383 0,1-2-892 0</inkml:trace>
  <inkml:trace contextRef="#ctx0" brushRef="#br0" timeOffset="200110.87">16508 13738 944 0,'0'0'388'0,"0"0"-46"16,0 0-50-16,0 0-58 0,0 0-60 16,0 0-55-16,0 124-49 0,6-107-25 0,-3 1-17 15,0-4-9-15,1 2-8 0,-1-4-6 0,0-3-2 16,6-2-2-16,-3-3-3 0,-6-2-5 0,6 1-9 15,-6-3-9-15,0 0-16 0,4-5-43 16,-1-3-145-16,-3 1-360 0,6 2-889 0</inkml:trace>
  <inkml:trace contextRef="#ctx0" brushRef="#br0" timeOffset="200260.72">16527 13397 1973 0,'0'0'394'0,"0"0"-145"16,0 0-62-16,0 0-55 0,0 0-45 0,0 0-37 16,0 0-39-16,0 0-34 0,0 0-28 15,0 0-38-15,0 0-76 0,0 0-356 0,0 0-1051 0</inkml:trace>
  <inkml:trace contextRef="#ctx0" brushRef="#br0" timeOffset="200543.87">16951 12993 652 0,'0'0'409'0,"0"0"-84"0,0 0-56 15,0 0-62-15,0 0-53 0,0 0-37 0,0 0-28 16,0 0-19-16,0 0-1 0,0 0-1 0,0 0-1 15,0 0-1-15,0 0-1 0,-124 136-4 0,121-105-2 16,-9 2-5-16,9 2-4 0,-3 2-6 0,6-1-6 16,0 1-8-16,0-2-12 0,6-6-6 15,6 3-7-15,-6-6-3 0,1 0-3 0,11-4-8 16,-12-1-14-16,10-3-19 0,-4-1-35 0,-2-4-57 16,8-1-185-16,-12-3-348 0,4-4-858 0</inkml:trace>
  <inkml:trace contextRef="#ctx0" brushRef="#br0" timeOffset="200860.87">17181 13193 179 0,'0'0'652'15,"0"0"-261"-15,0 0 13 0,0 0-19 16,0 0-51-16,0 0-81 0,0 0-70 0,0 0-62 16,-25 131-41-16,19-112-28 0,3 2-19 0,3-3-14 15,-3-3-6-15,3 4-6 0,0-3-5 16,0-2-2-16,3 0-6 0,0-2-4 0,3-1-7 15,-3-1-15-15,0-3-17 0,-3-4-23 0,3-1-44 16,-3 1-110-16,3-1-298 0,-3-2-1017 0</inkml:trace>
  <inkml:trace contextRef="#ctx0" brushRef="#br0" timeOffset="201060.87">17376 13338 1380 0,'0'0'294'0,"0"0"-61"16,0 0 13-16,0 0-9 0,0 0-35 0,0 0-45 15,0 0-41-15,0 0-25 0,0 0-20 16,0 0-20-16,0 0-18 0,127-19-10 0,-108 19-10 16,-10 0-9-16,10 0-1 0,-7 0-7 0,1 0-9 15,-1 3-21-15,-6-1-41 0,4 3-88 0,-1-3-358 16,-6 0-1085-16</inkml:trace>
  <inkml:trace contextRef="#ctx0" brushRef="#br0" timeOffset="202344.05">17733 13084 0 0,'0'0'58'0,"0"0"206"15,0 0 12-15,0 0 20 0,0 0-8 0,0 0-29 16,0 0-38-16,0 0-28 0,0 0-25 0,0 0-23 15,0 0-24-15,0 0-28 0,0 0-33 16,0 0-25-16,-6-30-19 0,6 33 1 0,0 1 10 16,0 6 14-16,0 1 17 0,0 5 1 0,-4 1 0 15,-2 6-2-15,6-3-4 0,-3 5 0 0,0 3-6 16,0 0-7-16,0 0-7 0,-6 1-5 0,5-3-4 16,-2-5-5-16,6 0-4 0,0-8-2 15,0 0-5-15,0-6 0 0,0 3-2 0,0-6-1 16,0-1 4-16,6-1-6 0,-2-2 2 0,5 0 1 15,-3-2-1-15,0-3 1 0,10-2-6 16,-7-2-5-16,3 0-9 0,4 0-1 0,-7 0-4 16,10 0-3-16,-13 2 0 0,10 2 1 0,-4 3 2 15,-9-1 6-15,10 3 2 0,-4 3 3 0,-6 1 4 16,0 8 2-16,-3 4 3 0,0 2 5 16,0 3 1-16,0-1 3 0,0 6-2 0,0 0-3 15,-3-4-1-15,0-1-3 0,3 0 0 0,0-5-6 16,0 0-7-16,6-4-18 0,-6-1-36 0,6-4-87 15,4-3-209-15,-4-2-330 0,0 1-859 0</inkml:trace>
  <inkml:trace contextRef="#ctx0" brushRef="#br0" timeOffset="202677.53">18089 13577 442 0,'0'0'225'16,"0"0"3"-16,0 0 11 0,0 0-3 0,0 0-10 15,0 0-33-15,0 0-36 0,0 0-17 16,0 0-14-16,0 0-18 0,0 0-15 0,-18 134-17 0,18-114-20 16,0 1-15-16,0 2-15 0,0-4-9 15,0-1-8-15,0-1-4 0,0-2-4 0,3-1-1 16,0-3-4-16,-3-4-9 0,3-2-13 0,0-3-19 16,-3-2-21-16,6 0-36 0,-3 0-94 15,4-4-266-15,-4 1-972 0</inkml:trace>
  <inkml:trace contextRef="#ctx0" brushRef="#br0" timeOffset="202860.62">18133 13333 1642 0,'0'0'431'0,"0"0"-182"0,0 0-61 16,0 0-51-16,0 0-50 0,0 0-37 0,0 0-40 15,0 0-31-15,0 0-14 0,0 0-15 0,0 0-25 16,0 0-77-16,0 0-368 0,21 26-976 0</inkml:trace>
  <inkml:trace contextRef="#ctx0" brushRef="#br0" timeOffset="203180.76">18325 12901 530 0,'0'0'165'0,"0"0"16"0,0 0 81 0,0 0 28 16,0 0-3-16,0 0-23 0,0 0-51 0,0 0-36 15,0 0-29-15,0 0-25 0,112 124-23 0,-106-99-18 16,0 3-17-16,3-1-13 0,1 4-8 16,-7 2-9-16,-3 2-10 0,0 0-6 0,0-1-7 15,0 1-3-15,0 0-2 0,-3-1-3 0,0-2 0 16,-7 0-2-16,1 1-1 0,6-4 0 0,-6 1-5 16,-7 3-9-16,10-5-10 0,-3-1-19 0,-1-7-25 15,-2 1-42-15,9-4-108 0,0-6-356 16,0-1-983-16</inkml:trace>
  <inkml:trace contextRef="#ctx0" brushRef="#br0" timeOffset="203577.77">18651 13603 1421 0,'0'0'332'0,"0"0"-86"16,0 0-49-16,0 0-32 0,0 0-13 0,0 0-25 15,0 0-25-15,0 0-19 0,0 0-14 16,0 0-9-16,86-124-14 0,-70 105-13 0,6-2-8 16,2 3-12-16,-8-1-4 0,6 3-5 0,-4-2-4 15,-2 2-4-15,-4 2-15 0,1 2-15 0,-7 3-26 16,3 0-31-16,0 2-73 0,-6 0-231 15,-3 2-283-15,0 3-850 0</inkml:trace>
  <inkml:trace contextRef="#ctx0" brushRef="#br0" timeOffset="203811.01">18691 13265 1070 0,'0'0'470'0,"0"0"-95"0,0 0-46 0,0 0-51 0,0 0-58 15,0 0-60-15,22 121-58 0,-19-100-40 0,-3-1-23 16,6 1-14-16,3 0-11 0,1 0-7 16,-4-3-4-16,0 3-5 0,9-3-7 0,-5-1-13 15,-4-4-23-15,13 1-45 0,-10 0-105 0,3-7-357 16,-2-1-1042-16</inkml:trace>
  <inkml:trace contextRef="#ctx0" brushRef="#br0" timeOffset="204394.69">19066 13686 153 0,'0'0'439'0,"0"0"-303"0,0 0-36 15,0 0 11-15,0 0 41 0,0 0 37 0,0 0 31 16,0 0-1-16,0 0-26 0,0 0-21 0,0 0-27 16,0 0-28-16,0 0-25 0,31 119-23 0,-31-95-18 15,6-5-8-15,-6 2-6 0,0-2 0 16,0 4-1-16,0-4-1 0,0-5 0 0,0 1 0 16,0-1 2-16,-6-5 1 0,-3 0-1 0,6-2 2 15,0-2-2-15,-4-3-3 0,-2-2-2 0,-3 0-6 16,9-2-3-16,-10-5-6 0,1-5-4 0,2 3-4 15,-2-2-7-15,0-2 0 0,2-4-2 16,-5 1-9-16,9 0-3 0,-4-3-7 0,-5 1-8 16,12 1-10-16,0 5-14 0,0-2-19 0,3 2-33 15,0 0-74-15,0 1-180 0,0 4-289 0,0 2-867 16</inkml:trace>
  <inkml:trace contextRef="#ctx0" brushRef="#br0" timeOffset="204626.68">19190 13371 1768 0,'0'0'440'0,"0"0"-224"0,0 0-95 0,0 0-65 16,0 0-50-16,0 0-42 0,0 0-73 0,0 0-178 15,0 0-1209-15</inkml:trace>
  <inkml:trace contextRef="#ctx0" brushRef="#br0" timeOffset="-201153.3">15243 14217 0 0,'0'0'21'0,"0"0"50"0,0 0-10 0,0 0-12 16,0 0-12-16,0 0-11 0,0 0-4 0,0 0-6 15,0 0 4-15,0 0 0 0,0 0-2 0,0 0 1 16,28-21-3-16,-28 19 2 0,6-1-3 16,3 1-3-16,-2 0-4 0,2-2-1 0,-3 2-4 15,6-5-1-15,1 2 1 0,2 3-5 0,1-3 0 16,-4 1-3-16,4-1-3 0,-1 3 2 15,1-3-3-15,-7 3-1 0,3 2-3 0,-2 0-3 16,-1 0-4-16,3 0-2 0,-2 4 1 0,-10 3 2 16,3 0 9-16,0 3 6 0,-3 1 3 0,6 2 2 15,-6-1 0-15,0-1 0 0,0-1 0 16,0-1 3-16,0 0-3 0,0-4 1 0,3 0 0 0,0-1 3 16,7-1 9-16,-7-3 4 0,3 0 6 15,3 0-3-15,4-3-8 0,-4 1-7 0,13-5-6 16,-13 2-2-16,13 1-6 0,-7-1 1 0,1-2-3 15,-1 2 1-15,1 1 2 0,-1 1 0 16,1-1 1-16,-10 1-2 0,6 1-2 0,-2 2 2 16,-7 0-2-16,3 0 4 0,0 5 2 0,0-1 1 15,1 3 1-15,-4-2 1 0,-3 2 1 0,3 0 1 16,0 0 0-16,0-2 0 0,3 2 2 0,-3-5 1 16,7 0 6-16,-4-2 8 0,0 0 2 15,13 0 0-15,-13 0-4 0,9-4-6 0,1-1-3 16,5 0-2-16,-11-2-3 0,11 3 0 0,-8-3-2 15,9 0 1-15,-7 2-1 0,1-2-1 16,-7 2 1-16,10 1-1 0,-10 1 0 0,3 1 1 16,1 0-2-16,-1 2 1 0,0 0-1 0,-5 0-1 15,5 0 1-15,-6 0 0 0,7 0 1 0,-7 0 1 16,6 0 0-16,-2 2-2 0,-4-2 1 16,6 2 0-16,1-2-1 0,-7 0 1 0,6 3-1 15,1-3-1-15,-1 0 1 0,0 0-2 0,-2 0 2 16,5 0-1-16,-2 2 1 0,2-2 1 0,1 0 1 15,-4 0-1-15,7 0-1 0,-4 0-2 0,1 0-1 16,-4 2 1-16,3 1 2 0,-2-1 1 16,2 0 1-16,-5 1-1 0,2-1 1 0,1 3 0 15,-1-3 1-15,0 0 3 0,-5 1 0 0,8-1 2 16,-3 0-1-16,-5-2 2 0,11 0-1 0,-8 0 1 16,2 0-1-16,3 0 2 0,-2 0-1 15,5-2 0-15,-5 0-3 0,5-3 0 0,1 3-4 16,-3-1-1-16,5-1 1 0,-2 1-1 0,-1 1 1 15,4 0-1-15,-9-1 0 0,5 1 0 0,-5 2 0 16,5 0 0-16,-9 0 0 0,7 0 0 16,-4 0 1-16,-5 5 2 0,5-1 2 0,0 1 5 15,-5 0 6-15,8-3 9 0,-9 0 7 0,1 1 8 16,5-3 2-16,0 0 2 0,1 0 1 16,2 0 4-16,-9-3 1 0,10-1-3 0,-4-3-5 15,1 2-7-15,2-2-5 0,-5 0-5 0,8 2-5 16,-5-2-5-16,8 2 0 0,-11 0 1 0,8 0 1 15,-2 1-1-15,-1 1-2 0,-6 1-2 0,4 2-6 16,-1 0-1-16,1 0-3 0,-1 0-1 16,-6 7-1-16,7 0 1 0,-4-1 1 0,0 3 1 15,-3 0 0-15,10 1 3 0,-10 1-2 0,3-4 3 16,7 3 5-16,-7-6 10 0,7-4 22 0,-4 0 23 16,13 0 13-16,-13-4 4 0,13-3-12 0,-3 0-13 15,-7-3-12-15,7-1-8 0,3 1-4 16,-6-1-5-16,-1 0-4 0,1 4-6 0,-4-2-4 15,7 0 0-15,-10 2-2 0,10 2 1 0,-6-2 0 16,-1 2 0-16,-6 3-3 0,7 0-2 16,-10 2-4-16,6 0-2 0,1 0-4 0,-7 0 0 15,-3 0 1-15,6 2 0 0,4 3-1 0,-7-3 3 16,0-2 4-16,10 0 4 0,-7 0 6 0,7 0 4 16,-1-7 2-16,7 2 0 0,-10-1 0 15,10-4-3-15,-3 1-2 0,-4 2-3 0,7-5-2 16,-10 7-2-16,10-2-2 0,-13 0 0 0,10 2 0 15,-7-2 2-15,7 2-3 0,-10 3-1 0,7-3-2 16,-4 5-5-16,0 0-1 0,1 0-1 16,-7 0-5-16,9 5 2 0,-2 2-1 0,-4-2 0 15,7 2 4-15,-7-3-1 0,-3 3-2 0,13-1 0 16,-13 1-1-16,6 0 2 0,1-5 0 0,-7 3 2 16,6-3 2-16,4-2 0 0,-10 0 2 0,16 0 0 15,-13 0-1-15,13-2 1 0,-7 0 2 0,4-3-5 16,-4-2 4-16,1 2-3 0,-1 3 0 15,1-1 2-15,3-2-2 0,-10 3 1 0,3-1 0 16,1 3-2-16,-7-2 1 0,0 2-2 0,10 0 1 16,-10 0-1-16,-3 5 0 0,3-1 1 15,3 1-1-15,4-2 1 0,-10 4 1 0,3 3-3 16,3-1-11-16,4 0-1 0,-7 3 0 0,6-3 3 16,1-2 11-16,-7 0 2 0,13-5 2 15,-10 1 0-15,9-3 0 0,-8 0 0 0,2 0 0 16,4 0-1-16,-7 0-2 0,6 0 3 0,-5 0-2 15,2 2-1-15,4 0-2 0,-10 1 0 0,9 1 2 16,-5 1 1-16,2 0 2 0,1-3 3 16,-7 3-4-16,9-1-1 0,1 0 0 0,-4 0 1 15,4-1 0-15,-1 1 0 0,4 1 1 0,2-5 6 16,1 0 14-16,6 0 9 0,3-5 11 0,0-2-3 16,0 2-11-16,-6 0-10 0,6 0-6 0,-3 1-1 15,0-1 1-15,0 3 1 0,-4-1 0 0,-5 1-7 16,0 0-4-16,-1-1-2 0,-5 3-9 15,-10 0-18-15,6 0-37 0,-3 3-59 0,-3 1-171 16,-3-1-1084-16</inkml:trace>
  <inkml:trace contextRef="#ctx0" brushRef="#br0" timeOffset="-194153.21">22412 2841 0 0,'0'0'237'15,"0"0"37"-15,0 0-19 0,0 0-18 16,0 0-27-16,0 0-16 0,0 0-28 0,0 0-27 15,0 0-16-15,0 0-20 0,0 0-12 0,0 0-12 16,9-21-11-16,-9 16-8 0,0 0-7 0,0 1-4 16,0-1 0-16,0 3-2 0,0-3-2 15,0 3 0-15,0-1-4 0,-9 1-3 0,6 0-6 16,3-1-5-16,-3 1-5 0,-1-3-6 0,-2 3-6 16,-3 2-3-16,-3-2-3 0,5 2-2 0,-5 2 2 15,0-2-3-15,2 0 1 0,-8 2-1 16,8 3 0-16,-8 0-2 0,5 2-2 0,-5 0 1 15,8 2-1-15,-8 0 0 0,8 5-1 0,-5-2 0 16,3 4-1-16,2-1 2 0,-5 2-1 0,9-1 1 16,-1 2 0-16,1 1 1 0,-6-3 0 0,9 2-1 15,3 0 0-15,0 1 1 0,0 0 2 16,3-1-1-16,9 1 1 0,-3-2 0 0,-2 0 1 16,11-3 1-16,-5-1 1 0,11-3 0 0,-2-3 1 15,-3-5 1-15,6-2-1 0,2 0 0 0,1-5 0 16,0-6 1-16,0-5 0 0,3-3-1 15,-3-6 0-15,3-2-2 0,-3-1 0 0,-3-5 0 16,0 2-1-16,-1-4-1 0,1-2 0 0,-12 1 0 16,11-4 0-16,-8 3-3 0,-7-2-3 15,-3 0-11-15,-2-3-20 0,-4 1-22 0,-4 0-25 16,-2-1-20-16,-12-1-9 0,2-2 0 0,-6 2 17 16,-9 4 24-16,0 2 27 0,0 9 31 0,0 6 19 15,0 8 7-15,-3 4 1 0,0 8-10 16,3 2-4-16,0 0-7 0,0 9-5 0,3 1-11 15,3 4-19-15,1-2-31 0,14 5-54 0,-2-6-175 16,3-1-1006-16</inkml:trace>
  <inkml:trace contextRef="#ctx0" brushRef="#br0" timeOffset="-192470.38">23705 2256 0 0,'0'0'81'15,"0"0"175"-15,0 0 16 0,0 0-17 0,0 0-43 16,0 0-39-16,0 0-14 0,0 0-14 0,0 0-9 16,0 0-20-16,0 0-20 0,0 0-18 0,0 0-10 15,15-28-3-15,-15 26-3 0,0 2-2 0,0-3-5 16,0 3-4-16,0-2-2 0,0 0-1 16,0-1-5-16,0 3-4 0,0-2-2 0,0 0-8 15,0-1-1-15,0 1-3 0,0 0-1 0,0-3-2 16,0 0-1-16,0 3-1 0,0-5-6 0,-3 7 0 15,3-5-3-15,0 3-1 0,0-3-4 0,-3 2-1 16,0 1-4-16,0-3-1 0,0 3-6 16,0-1 1-16,-10-1-1 0,10 4-4 0,3-3-2 15,-6 1 1-15,0 0-1 0,-7 2 0 0,7 0 7 16,6 0-4-16,-6 0 4 0,0 0 0 16,-7 0 3-16,7 0 0 0,3 0-1 0,-6 2 3 15,-4-2 2-15,7 2-1 0,3-2-2 0,-6 3 0 16,-4-1-2-16,7 0 3 0,0 3-2 0,-10 0-2 15,10-3 0-15,0 1 1 0,-3 2 3 16,-4-3-1-16,7 3 4 0,0 2-4 0,-10-2 0 16,10-1 2-16,0 1 0 0,-3 2 0 0,-4-2 0 15,10-1 3-15,-6 3-3 0,3 0 1 0,-7 0-2 16,7 2-2-16,0-2 0 0,-7 3 0 16,7-3 2-16,0 2-1 0,0-1 0 0,-7 1 1 15,7 1-1-15,3 1 1 0,-3 1 1 0,0 2-1 16,-7-2 0-16,10-1 2 0,-3 3-2 0,0-2 1 15,-7 1 0-15,7 1 1 0,3-3-1 0,-3 3 2 16,3 0-3-16,-10 0 2 0,10 0 1 16,0 0 1-16,0-1-1 0,-3 3-2 0,3 0 1 15,-3-2-1-15,-4 2 4 0,7-2-2 0,3 3 2 16,-6-3-2-16,3-2 1 0,-10 2 1 0,10 0 0 16,0 0-1-16,0 0-2 0,-3 0 2 15,0 0-1-15,-4 0 0 0,4-3 0 0,3 0-1 16,-3 3-1-16,3 0 3 0,-10 0-2 0,7-2 0 15,3-1 3-15,-3-1-1 0,0-1 1 16,-10 0-1-16,13-2 0 0,-3-1 0 0,0 1 0 16,-7 0 1-16,10-2-1 0,-6-1 0 0,0 1 0 15,-1 0 1-15,7-3-1 0,-3 0 2 0,0-2-2 16,-7 0 0-16,10 0 0 0,-3 0-1 16,0 0 1-16,3 0-2 0,-6 0 1 0,5 0 0 15,1 0-1-15,3 0 0 0,0-2 1 0,0 0 0 16,0-1-2-16,0 1-1 0,0 2-4 0,0-2 0 15,0-3-5-15,0 3 0 0,0-3-2 0,0 3 2 16,0-5 1-16,7 0 1 0,2 3-2 16,-3-3 4-16,0 3 0 0,-3-6 2 0,13 3 2 15,-7 0 0-15,-6 0 1 0,10-2 1 0,-1 4 1 16,-6 1-1-16,10-1-2 0,-10 3-1 0,-3-1-3 16,3 3-2-16,-6 0 1 0,3 0 1 0,0 3 1 15,7-1 0-15,-7 3-1 0,0 2 1 16,0-3 2-16,0 3 0 0,-3 3 2 0,3-3 0 15,-3 2 2-15,0 0-2 0,3-2 0 0,0 1 0 16,-3 2-1-16,10-3 0 0,-4 0 2 16,-3 0 0-16,0 0 1 0,0-3 0 0,0 1-1 15,10 0 0-15,-7-1 0 0,0 1 3 0,0-1-2 16,10-1 2-16,-10 1 2 0,3 1-2 16,7 0-1-16,-7-1 0 0,7 1-3 0,-4 0 1 15,-6-1 4-15,16 1-3 0,-16-2 1 0,13 2 1 16,-7 0-2-16,7-1 2 0,-7 1-4 0,7-3 3 15,-7 3 1-15,13-3 0 0,-3-2 0 0,-4 0-2 16,7 0 1-16,3 0 0 0,-3-4 0 16,0-1-4-16,-7 0-4 0,7-2-10 0,3 0-17 15,-6 2-40-15,-7 0-74 0,10-2-156 0,-16 5-332 16,7 2-856-16</inkml:trace>
  <inkml:trace contextRef="#ctx0" brushRef="#br0" timeOffset="-191337.26">21971 3452 0 0,'0'0'0'0,"0"0"147"0,0 0 80 0,0 0 24 0,0 0 2 16,0 0-33-16,0 0-38 0,0 0-35 0,0 0-33 15,0 0-31-15,0 0-24 0,0 0-12 16,0 0-6-16,0 0-1 0,10-9 6 0,-1 4-4 16,3 5-2-16,-5-2-2 0,5 0 1 0,4 2 5 15,-7-3 2-15,13 3 1 0,-4-1-1 0,-2 1 3 16,12 0-3-16,-1 0 1 0,1 0 7 16,3 0-11-16,3 0-4 0,1 0-10 0,-1 0-14 15,9 0-4-15,-3 0-1 0,1-2 2 0,8-1-1 16,4 1-1-16,-10-2 1 0,16-3-2 15,-3 0 1-15,0-3 2 0,-6 1-2 0,9 0 2 16,-1-3 1-16,1 0 1 0,0 3-1 0,3 0 3 16,-6 2 0-16,0 0 0 0,-10 1 1 15,10 4-4-15,-9-1-2 0,-7 3-6 0,-3 0 1 16,-3 0-5-16,7 5 0 0,-10-1 1 0,0 0 0 16,-3 3-2-16,-10-2 2 0,10-1 1 0,0-1 0 15,-3-1 0-15,0 0-1 0,-10-2 1 0,10 0 1 16,-3-2 3-16,-7-3-2 0,10 1 0 15,-3-1-1-15,-10-2 1 0,7 3-1 0,-7 0-2 16,-6-1-2-16,7 5-3 0,-7-2-2 0,-3 2 0 16,0 0-3-16,-3 0-1 0,3 0-5 0,-3 0-3 15,0 2-6-15,3 1-8 0,-3-1-28 16,0 2-53-16,0 2-134 0,-3-1-270 0,0-3-968 0</inkml:trace>
  <inkml:trace contextRef="#ctx0" brushRef="#br0" timeOffset="-190385.16">22399 4141 268 0,'0'0'330'0,"0"0"-21"16,0 0-40-16,0 0-58 0,0 0-45 0,0 0-42 15,0 0-36-15,0 0-21 0,0 0-9 0,0 0-8 16,0 0-2-16,0 0-6 0,0 0-4 16,0 0-2-16,7-39 2 0,-7 37 3 0,0 0 2 15,0-3 1-15,0 5-1 0,0-5-3 0,-4 1-6 16,1-3-6-16,-3 2-8 0,-6 0-8 16,6 1-5-16,-7-3-6 0,-5 2-2 0,5 0-2 15,-6 3 1-15,-2-3-4 0,8 5 0 0,-11 0-4 16,11 0-2-16,-5 0-2 0,-1 7-2 0,3 5 2 15,1-3 0-15,-1 3 3 0,-2 2 3 16,9 0 1-16,-4 1 3 0,-2 1 3 0,8 3-3 16,1-3 2-16,-6 3 0 0,9-1 2 0,0 1 0 15,3-2 2-15,0 2 4 0,0-3-2 16,3 3 6-16,9-3-1 0,-3-2 3 0,-2 0 7 16,14-6 6-16,-5 1 5 0,6-4 3 0,2-3-1 15,1-2-4-15,0 0 0 0,0-4-4 0,6-8-4 16,-3-1-3-16,3-3-2 0,-3-2-5 0,3-3 1 15,0-7-4-15,-3 1-1 0,3-3-1 0,-4-3-1 16,1 1 2-16,-3-2 0 0,-9-1-2 16,5 2 0-16,-11 0 0 0,5 2 1 0,-9 1 0 15,-3-2-2-15,-3 3-2 0,-3-4-4 0,-6 1-5 16,-10 1-6-16,-5 7-7 0,-1-4-3 0,-6 5 0 16,-6-1 3-16,-1 4 7 0,1 4 6 15,-9 2 8-15,9 5 2 0,-1 4 0 0,1 5-2 16,-3 0-7-16,9 10-10 0,6 1-7 0,0 6-8 15,3-2-12-15,-2 3-25 0,14 1-60 16,-5 0-110-16,9-5-205 0,6-5-960 0</inkml:trace>
  <inkml:trace contextRef="#ctx0" brushRef="#br0" timeOffset="-189718.26">22985 3858 0 0,'0'0'145'16,"0"0"154"-16,0 0 19 0,0 0-23 0,0 0-29 16,0 0-33-16,0 0-30 0,0 0-29 0,0 0-31 15,0 0-33-15,0 0-36 0,0 0-30 16,0 0-28-16,0 0-14 0,-15-44-7 0,2 51-1 15,10 4 2-15,-3 1 2 0,0 4 3 0,-6 5 4 16,5-1 4-16,7 1 3 0,-6 2 0 0,3 3 0 16,0-3 0-16,3-3-3 0,0 1 0 15,0-7 0-15,0 0 6 0,0-5 5 0,3-2 8 16,0 0 13-16,3-5 11 0,-3-2 10 0,10 0 6 16,-4 0-2-16,-3-4-10 0,13-3-9 15,-7-5-15-15,-5 3-11 0,11-5-6 0,-9 2-7 16,7-2-6-16,-7 3-4 0,-3 0-7 0,7-1-5 15,-4 1-6-15,-6 2 0 0,-3 4 1 0,3 0-1 16,-3 5-10-16,0 0-24 0,0 0-10 16,0 7 2-16,-3 5 14 0,0 2 27 0,0 2 10 15,0 1 2-15,0 4-3 0,-3-2-8 0,6 2-20 16,0-2-39-16,0-1-94 0,6-3-172 0,0-3-217 16,-3-3-732-16</inkml:trace>
  <inkml:trace contextRef="#ctx0" brushRef="#br0" timeOffset="-188502.7">23289 4107 25 0,'0'0'230'0,"0"0"-10"16,0 0 4-16,0 0-5 0,0 0-22 0,0 0-41 16,0 0-35-16,0 0-32 0,0 0-37 0,0 0-32 15,0 0-14-15,0 0-4 0,0 0 5 0,0 0 14 16,-6 15 13-16,3-3 7 0,-3 2 13 16,-4 2 8-16,4 2 5 0,6 1 5 0,-6 2-7 15,0-4-2-15,0 2-9 0,-1-3-6 0,4-2-9 16,0 0-5-16,3-2-4 0,0-3-3 0,0-2-3 15,0 0-9-15,0-5-4 0,0 1-8 16,3-3-5-16,0 0-7 0,4 0-10 0,-1 0-25 16,-3-5-58-16,3-2-115 0,-3 0-230 0,-3 2-936 0</inkml:trace>
  <inkml:trace contextRef="#ctx0" brushRef="#br0" timeOffset="-188336.12">23367 3966 1403 0,'0'0'540'0,"0"0"-312"0,0 0-56 16,0 0-37-16,0 0-42 0,0 0-32 0,0 0-29 15,0 0-23-15,0 0-15 0,0 0-23 16,0 0-38-16,0 0-48 0,0 0-95 0,0 0-324 16,-62-18-923-16</inkml:trace>
  <inkml:trace contextRef="#ctx0" brushRef="#br0" timeOffset="-187853.8">23596 4072 816 0,'0'0'791'0,"0"0"-548"15,0 0-77-15,0 0-32 0,0 0-43 0,0 0-30 16,0 0-32-16,0 0-28 0,0 0-13 0,0 0-1 15,0 0 2-15,0 0 8 0,0 0 4 0,0 0 1 16,-3 66 2-16,6-42-2 0,0 1-2 16,10 1 1-16,-7 3 1 0,0 3 1 0,-6 1 2 15,3-1-2-15,10 0-2 0,-13-2 1 0,0 0-2 16,3-2 5-16,-3-3 3 0,0-2 3 0,0-2 0 16,0 0 4-16,-3-3-2 0,3-3 1 15,-10-5 1-15,7 1-1 0,0-4 2 0,3-2 3 16,0 0 6-16,-6-3 6 0,3-2 1 0,-3 0-4 15,-7 0-9-15,7 0-4 0,-3-5-4 16,-7-2-5-16,10-2-3 0,-3-3-5 0,-7 1-9 16,10-2-9-16,-3-3-16 0,-4-3-25 0,7 3-33 15,-3-5-60-15,-4 2-83 0,7 2-139 0,6 1-141 16,-3 6-605-16</inkml:trace>
  <inkml:trace contextRef="#ctx0" brushRef="#br0" timeOffset="-186701.92">23565 3715 0 0,'0'0'176'15,"0"0"102"-15,0 0 18 0,0 0-18 0,0 0-22 16,0 0-25-16,0 0-31 0,0 0-24 0,0 0-25 16,0 0-22-16,0 0-22 0,0 0-17 15,0 0-16-15,0 0-11 0,-3-7-6 0,3 7-9 16,0 0-5-16,0 0-8 0,0-2-5 0,0 2-3 16,0-3-6-16,0 1-4 0,0 2-4 0,0-2-2 15,3-1-1-15,-3 3 0 0,0-2 0 0,0 2 0 16,0 0-2-16,3 0 1 0,-3 0-1 15,0 0-3-15,0 0-1 0,0 0-2 0,0 0 0 16,0 0 0-16,0 0-4 0,0 0 2 0,0 0-3 16,0 0-1-16,0 0 1 0,0 0-2 0,0 0 3 15,-3 2 0-15,3-2 2 0,0 3 4 16,0-1 0-16,0-2 2 0,0 0 1 0,0 0 2 16,0 0 4-16,0 0 3 0,0 0 1 0,0 0 4 15,0 0 1-15,0 0 2 0,0 0-5 16,0 0-6-16,0 0-6 0,0-2-3 0,0 2-3 15,0 0 0-15,0-3-1 0,0 3 0 0,0 0 0 16,0 0-1-16,0 0-1 0,0 0-1 16,0 0-1-16,0 0-4 0,0 0-1 0,0 0-7 15,0 0 0-15,0 0-3 0,0 0 3 0,0 0 0 16,0 0 0-16,0 0-10 0,0 0-16 0,0 0-29 16,0 0-65-16,-3 3-158 0,3-1-339 0,0-2-882 15</inkml:trace>
  <inkml:trace contextRef="#ctx0" brushRef="#br0" timeOffset="-182869.85">24378 3275 441 0,'0'0'321'0,"0"0"11"0,0 0-10 16,0 0-29-16,0 0-39 0,0 0-40 0,0 0-35 15,0 0-33-15,0 0-32 0,0 0-22 0,0 0-26 16,0 0-20-16,-19-11-17 0,22 11-10 0,6-2-6 16,-2-1 0-16,-1 1 1 0,-3 0-4 15,12 2 5-15,-5-3-7 0,-1 3-3 0,10 0-1 16,-10 0-4-16,9 0 1 0,-5 0-1 0,5 0-1 15,-8 3-1-15,8-3-7 0,-5 4-11 16,-7-1-12-16,9-1-31 0,-5 3-60 0,-10-3-135 16,6 2-221-16,-6-1-189 0,9 1-628 0</inkml:trace>
  <inkml:trace contextRef="#ctx0" brushRef="#br0" timeOffset="-182536.69">24362 3421 680 0,'0'0'268'16,"0"0"-20"-16,0 0-4 0,0 0-25 0,0 0-35 15,0 0-33-15,0 0-18 0,0 0-8 0,0 0-3 16,0 0-4-16,0 0-12 0,0 0-17 16,0 0-20-16,87-26-19 0,-72 24-16 0,1 0-13 15,-1-1-10-15,-2 3-7 0,8-2-10 0,-8 0-13 16,9 2-39-16,-13 0-138 0,6 0-466 0,-8 0-895 0</inkml:trace>
  <inkml:trace contextRef="#ctx0" brushRef="#br0" timeOffset="-166637.52">25156 2742 0 0,'0'0'97'0,"0"0"34"0,0 0 22 16,0 0 19-16,0 0 5 0,0 0-17 0,0 0-16 15,0 0-8-15,0 0-13 0,0 0-17 0,0 0-16 16,0 0-18-16,9-14-11 0,-9 14-1 0,0 0-2 16,0 0-3-16,0 0-5 0,0 0-6 15,0 0 3-15,0 0 3 0,0 0 6 0,0 0 1 16,0 0 1-16,0 0-4 0,0 0-1 0,0 0-2 16,0 0-2-16,-9 0-8 0,9 0-5 15,0 0-4-15,0-3-5 0,-3 1 1 0,3 2-4 16,-3-2 0-16,3 0-3 0,0 2 1 0,-3 0-3 15,3-3-2-15,-4 3-3 0,4 0 0 0,0 0 0 16,-3 0-3-16,3 0 0 0,0 0-7 0,-3 0-2 16,3 0-6-16,-3 0-3 0,3 0-1 15,-9 3-1-15,6-1-1 0,0 2 4 0,3-1 0 16,-3 1 3-16,-1 1 1 0,-2 2 0 0,3-3 1 16,-6 0 0-16,3 3 1 0,6-2 1 0,-3 2 0 15,-1 0 2-15,-2 2-3 0,3-2 0 0,-9 5 0 16,9-1 2-16,0 3 2 0,-4 0-1 15,4 1 1-15,0 4 2 0,-9 2 1 0,9 2 1 16,3 3 0-16,-4-1 3 0,1 7 3 0,3-2 2 16,0 5 2-16,0-4-1 0,0 2 1 15,3-3-3-15,1-4-1 0,11-2-3 0,-9-3-3 16,4-2 5-16,5-3 0 0,-2 0 5 0,-7-4-2 16,15-1 3-16,-11 0-5 0,8-4-1 0,-8 0-5 15,5-3 1-15,-6 1 1 0,-2-3-3 16,-1 1-1-16,6-1-5 0,-9 0-1 0,0 1-3 15,1-3-6-15,-4 2-11 0,0-2-14 0,0 0-20 16,0 0-38-16,0 2-107 0,0 1-334 0,0-3-1013 16</inkml:trace>
  <inkml:trace contextRef="#ctx0" brushRef="#br0" timeOffset="-163953.8">25534 2815 0 0,'0'0'0'0,"0"0"151"0,0 0 38 0,0 0 25 16,0 0 26-16,0 0 4 0,0 0-10 16,0 0-20-16,0 0-28 0,0 0-27 0,0 0-22 0,0 0-24 15,0-33-16-15,0 33-18 0,0 0-19 16,0 0-16-16,-3 0-22 0,3 0-22 0,0 0-14 16,0 3-5-16,-9 1 2 0,6 6 14 0,0 4 8 15,3 2 3-15,-4 3 3 0,-2 0 0 16,3 0-2-16,0 0 0 0,3-3-1 0,0-2 0 15,0-5 1-15,0 0 0 0,0-4 4 0,6 0 4 16,-3-3 12-16,4-2 18 0,-1 0 15 0,6 0 7 16,1-7-7-16,-7-2-14 0,12-5-15 15,-11 2-12-15,8 1-6 0,-9 1-8 0,0 3-4 16,-2-2-3-16,-1 4-2 0,6 3-2 0,-9 0-9 16,0 2-10-16,3 0-12 0,-3 0-6 0,0 4 4 15,0 3 13-15,3 5 13 0,0 0 7 16,0 1 3-16,0 4 0 0,1 1-1 0,-1 2 2 15,9 1-2-15,-6 0 2 0,0 2 0 16,1-2-1-16,8 0-1 0,-6 1 2 0,7 1 1 16,-7-4-1-16,-3 4 1 0,13-4 0 0,-10 1-1 0,-2-2 2 15,8 3-2-15,-6-4 2 0,-6 1 1 16,10-2 2-16,-10 2-1 0,0-4 4 0,0 4 1 16,-3-4 3-16,0 0 0 0,0 3 2 0,-3-3 1 15,-3-1-1-15,-10 0 5 0,10-1-3 0,-12 0-2 16,5-3-2-16,-9 2-2 0,7-1 0 15,-7-1-1-15,-3-2 1 0,1-2 3 0,5-1-1 16,-9-4-1-16,0 0-1 0,0 0-3 0,0-4-1 16,0-6-5-16,-3 1-4 0,7 0-3 15,11 2-4-15,-8-3-3 0,17 4-11 0,-2-1-19 16,3 0-27-16,0-3-50 0,3 3-70 0,6-1-147 16,0 1-246-16,-6 3-858 0</inkml:trace>
  <inkml:trace contextRef="#ctx0" brushRef="#br0" timeOffset="-163535.8">25881 2935 415 0,'0'0'182'0,"0"0"4"0,0 0-10 15,0 0-16-15,0 0-6 0,0 0 11 16,0 0 30-16,0 0 24 0,0 0 4 0,0 0-25 16,0 0-33-16,0 0-42 0,0 0-39 0,124 14-34 15,-99-14-22-15,-3 2-16 0,-7-2-6 0,7 2-3 16,0-2-5-16,-7 0-5 0,7 0-12 15,0-2-32-15,-7 0-92 0,4-3-303 0,-10 5-1070 0</inkml:trace>
  <inkml:trace contextRef="#ctx0" brushRef="#br0" timeOffset="-162721.03">26480 2785 77 0,'0'0'199'15,"0"0"36"-15,0 0 60 0,0 0 14 0,0 0-21 16,0 0-41-16,0 0-48 0,0 0-32 0,0 0-23 16,0 0-23-16,0 0-25 0,0 0-24 0,0 0-22 15,0 0-12-15,-19-26-13 0,19 26-8 16,0 0-8-16,0 0-11 0,0 0-7 0,0 3-1 16,0 1 5-16,0 3 8 0,0 0 10 0,0 2 5 15,0 1 4-15,0-1 2 0,0 5 0 0,3-5-1 16,-3 3-2-16,7-5-2 0,-1 2-3 15,-3-5 0-15,0 0 0 0,0-1 6 0,0-1 8 16,0-2 10-16,13 0 7 0,-7 0 4 0,-3-5-5 16,10-3-9-16,-4-1-9 0,-6-3-11 0,10 1-5 15,-7-1-6-15,-6 3-3 0,10-1-4 0,-10 3 0 16,3 0-3-16,-6 5-4 0,3 0-4 0,-3 2-10 16,0 0-13-16,0 0-7 0,0 4 5 15,3 6 5-15,-3 1 18 0,0 3 9 0,0 5 2 16,0 0 2-16,3 5-1 0,0 2 1 0,7 1-1 15,-7 4 2-15,3-2 0 0,0 3 1 16,-3-1 0-16,13 2-4 0,-10-2 2 0,0-4 1 16,10 1 0-16,-10 0 2 0,0-6 0 0,10 2-3 15,-7-1 2-15,-3-2-3 0,0 0 2 16,7-4 1-16,-7 2-1 0,-3-1 2 0,0-4-1 16,-3 0 1-16,0-2 0 0,0-3 2 0,0 0 2 15,0 0 2-15,-3-5 1 0,-3 6 4 0,-10-6-3 16,7 1-1-16,-3-5 0 0,-4 0-1 0,1 0-1 15,-7 0-2-15,0-5-1 0,7-2-2 16,-7-2-1-16,-3-2 0 0,10-2-2 0,-10-1-5 16,3-3-5-16,7 1-9 0,-4 0-11 15,4-1-18-15,5 4-35 0,7 0-57 0,0-1-116 0,3 2-212 16,0 3-159-16,3 4-673 0</inkml:trace>
  <inkml:trace contextRef="#ctx0" brushRef="#br0" timeOffset="-162070.46">26405 2520 0 0,'0'0'179'16,"0"0"40"-16,0 0 45 0,0 0 14 0,0 0-25 16,0 0-38-16,0 0-26 0,0 0-20 0,0 0-20 15,0 0-20-15,0 0-25 0,0 0-18 0,0 0-10 16,0 0-3-16,-3 0-1 0,3 0-5 0,3-3-8 16,7 2-11-16,-10-3-11 0,3 4-8 15,0-5-7-15,-3 3-5 0,3-1-1 0,0 1-3 16,-3 0-2-16,0-1 1 0,0 1-3 0,3 2 2 15,-3 0-3-15,0-2-2 0,0 2-4 16,0-3 0-16,0 3-2 0,3-2 0 0,0 0 0 16,7-3-1-16,-4 3 2 0,0-5-1 0,-3 2 0 15,13-2 1-15,-7 2-1 0,-3-4 1 16,10 4 2-16,-4-2-3 0,-6 3 1 0,10 2 1 0,-7-3-2 16,-6 3 1-16,13 2-3 0,-10 0 2 15,0 0-4-15,-6 0 3 0,6 0-3 0,4 0 0 16,-7 0 2-16,-3 2-2 0,3 3 4 0,-3-1 3 15,3 1 5-15,-3-1-2 0,0 6 3 0,0-1 1 16,0 0 3-16,0 3 0 0,0-3 2 0,-3 5 1 16,3-2-3-16,-3-2 2 0,3 2-4 15,-3 0-3-15,-7-3-4 0,10 3-1 0,-3-3 0 16,3-2-1-16,0 0-7 0,0-3-4 0,0-1-13 16,0 1-24-16,0-1-42 0,3-1-106 15,7-2-346-15,-7 0-1014 0</inkml:trace>
  <inkml:trace contextRef="#ctx0" brushRef="#br0" timeOffset="-161687.08">26917 2202 664 0,'0'0'386'0,"0"0"-125"0,0 0-30 0,0 0-3 16,0 0-34-16,0 0-43 0,0 0-53 0,0 0-33 15,0 0-13-15,0 0-2 0,0 0-4 16,0 0-6-16,0 0-4 0,0 0-4 0,140 5-4 15,-128 7 1-15,10 4 1 0,-7 0-4 0,7 5 2 16,-4 1-6-16,-2 4 0 0,-1 2-3 16,-2 0 0-16,-7 1-2 0,10-2-1 0,-13 4 1 15,0-1-4-15,-3-1 2 0,0 1-5 0,0 3 1 16,-3-3-4-16,0-1-3 0,-4 4-1 0,-5-3-7 16,9 0-3-16,-3-3-11 0,-1-2-15 15,-5-4-38-15,9 0-89 0,-3-4-364 0,3-10-1017 0</inkml:trace>
  <inkml:trace contextRef="#ctx0" brushRef="#br0" timeOffset="-160454.08">27491 2467 40 0,'0'0'153'0,"0"0"45"16,0 0 60-16,0 0 26 0,0 0-7 0,0 0-20 16,0 0-35-16,0 0-25 0,0 0-19 15,0 0-22-15,0 0-22 0,0 0-23 0,0 0-23 16,0 0-16-16,6-108-9 0,-6 106-13 0,0 2-11 16,0 0-11-16,0 0-11 0,0 0-12 0,0 0-8 15,0 0-10-15,0 0-9 0,0 0-3 16,0 0-6-16,0 5 2 0,0-1 6 0,0 3 7 15,0 2 9-15,0 3 5 0,0 1 4 0,0 6 0 16,0-3 0-16,3 5 0 0,3-3-2 0,0 1 2 16,-6-2 1-16,3 0-1 0,1 1 3 0,-1-4-2 15,0 0 0-15,0-5 1 0,-3 1 1 16,9-3 0-16,-3-3 4 0,-3-1 3 0,1-1 5 16,2-2 12-16,-6 0 11 0,6 0 13 0,6-2 1 15,-5-8-2-15,-1-1-9 0,0-1-13 0,9-4-7 16,-8 0-7-16,-1-3-5 0,9 2-5 15,-5 0 1-15,-7-1-3 0,12-1-1 0,-9 5-2 16,1-2 1-16,-4 4-3 0,6 3 2 0,-3 4 1 16,-6 2-2-16,3 0 0 0,-3 1-8 0,0 2-3 15,0 0-13-15,0 0-10 0,0 5 0 16,0 1 5-16,0 5 12 0,0 3 14 0,0 5 1 16,0 2 1-16,-3 0 0 0,3 4 1 0,-6 0 2 15,6 0 0-15,-6-2 0 0,6-4-3 16,0-5 1-16,0-5 1 0,0-5-1 0,0 0 3 15,0-1 3-15,6-3 11 0,0 0 12 0,0-5 12 16,4-1 2-16,-1-5-3 0,7-3-13 0,2-5-7 16,-5 3-7-16,-4-5-7 0,10 2-1 0,-10 4-4 15,9-3 0-15,-8 4-4 0,-1 0-2 16,3 2-5-16,-2 0-7 0,-7 3-10 0,12 0-20 16,-8 2-32-16,-1-2-71 0,9 4-149 0,-9 0-335 15,-2 4-936-15</inkml:trace>
  <inkml:trace contextRef="#ctx0" brushRef="#br0" timeOffset="-159820.41">27984 2637 40 0,'0'0'149'0,"0"0"31"0,0 0 33 0,0 0 10 16,0 0-13-16,0 0-47 0,0 0-42 16,0 0-44-16,0 0-29 0,0 0-20 0,0 0-13 15,0 0-7-15,0 0-2 0,-3-8-1 0,3 8 3 16,0 2 2-16,-4-1 2 0,4 6 9 0,-3 0 12 15,-3 5 13-15,-3 2 18 0,6 2 14 0,0 3 9 16,-4-3 2-16,4 3 0 0,0-4-13 16,0 1-13-16,-6-2-11 0,6-2-17 0,3-3-8 15,0-2-11-15,0-2-8 0,0-1-2 0,3-1 1 16,6-1 3-16,-6-2 4 0,3 0-5 0,1-5-14 16,-1-2-36-16,12-4-84 0,-11-1-219 15,8-2-218-15,-9 7-707 0</inkml:trace>
  <inkml:trace contextRef="#ctx0" brushRef="#br0" timeOffset="-159654.52">28046 2409 1513 0,'0'0'417'0,"0"0"-175"15,0 0-68-15,0 0-41 0,0 0-52 0,0 0-46 16,0 0-49-16,0 0-52 0,0 0-45 0,0 0-17 15,0 0-12-15,0 0-37 0,0 0-219 0,0 0-983 16</inkml:trace>
  <inkml:trace contextRef="#ctx0" brushRef="#br0" timeOffset="-158570.95">28412 2186 0 0,'0'0'0'0,"0"0"133"0,0 0 47 16,0 0 46-16,0 0 9 0,0 0-7 0,0 0-11 15,0 0-26-15,0 0-20 0,0 0-18 0,0 0-18 16,0 0-19-16,0 0-27 0,-4-31-30 15,4 31-35-15,0 0-35 0,-3 4-8 0,3 3 1 16,-3 4 13-16,-3 5 19 0,0 5 12 0,-3 4 9 16,2 6 10-16,1 2 9 0,-9 2 3 15,12 5-3-15,-7-4-5 0,4-1-7 0,-6 0-7 16,9-7-4-16,-1-6-4 0,1 1-5 0,3-9-2 16,0-3-5-16,0-1 1 0,0-6-2 0,0-1 4 15,3-1 10-15,1-2 13 0,-1 0 8 16,9-5-1-16,-3-2-10 0,-2-4-13 0,11-1-10 15,-5 1-10-15,2-3-6 0,-3 0-6 0,-5 4-3 16,11 2-1-16,-8 1-3 0,-1 3-6 0,0 1-9 16,-3 3-6-16,-3 0-2 0,7 10 7 15,-4-1 11-15,-3 4 11 0,-3 3 6 0,3 3 3 16,-3-1 0-16,0 3 0 0,0-2-3 0,0-2-7 16,3 2-11-16,-3 2-26 0,6-5-44 0,-6 0-122 15,10-6-289-15,-4-6-984 0</inkml:trace>
  <inkml:trace contextRef="#ctx0" brushRef="#br0" timeOffset="-157953.95">28715 2637 6 0,'0'0'145'0,"0"0"30"16,0 0 53-16,0 0 16 0,0 0-9 15,0 0-23-15,0 0-34 0,0 0-18 0,0 0-19 16,0 0-16-16,0 0-18 0,0 0-17 0,0 0-14 16,0 0-11-16,-3-22-16 0,3 22-10 0,0 2-8 15,-3 3 4-15,0 0 13 0,0 0 11 16,0 7 8-16,-10 2 0 0,10 2-2 0,-3 5-8 15,0 0-4-15,-3 0-7 0,2-1-4 0,4 1-7 16,3 0-7-16,-3-3-5 0,3 1-8 0,0-5-4 16,0-4-3-16,0 0-3 0,3-3-1 15,0-3 2-15,10 1-4 0,-7-3 3 0,0-2-4 16,-3-2-7-16,7 2-13 0,2-7-29 0,-3-2-66 16,1-1-146-16,-1 2-321 0,-3 1-977 0</inkml:trace>
  <inkml:trace contextRef="#ctx0" brushRef="#br0" timeOffset="-157786.95">28771 2376 1610 0,'0'0'567'0,"0"0"-299"0,0 0-68 0,0 0-43 15,0 0-55-15,0 0-45 0,0 0-33 16,0 0-27-16,0 0-31 0,0 0-51 0,0 0-76 15,0 0-83-15,0 0-362 0,0 0-922 0</inkml:trace>
  <inkml:trace contextRef="#ctx0" brushRef="#br0" timeOffset="-156604.77">29233 1896 270 0,'0'0'190'0,"0"0"23"16,0 0 14-16,0 0-11 0,0 0-26 0,0 0-37 15,0 0-40-15,0 0-18 0,0 0-14 16,0 0-12-16,0 0-13 0,0 0-15 0,0 0-11 16,0 0-4-16,-31-11-1 0,31 13 9 0,-3 0 3 15,0 1 6-15,0-1-3 0,0 0-1 16,-3 3-5-16,3-3-5 0,3 1-2 0,-7-1-3 16,7 0 0-16,0 3-1 0,0-5-1 0,0 2-1 15,0-2 0-15,0 3-3 0,0-3 3 0,0 0-7 16,0 2 0-16,0 0 0 0,0 1 3 0,0-1-2 15,-3 5 1-15,3 0 1 0,-3 1-3 0,0 4 1 16,0 2-1-16,-6 4 1 0,-1 6-2 16,10 1 4-16,-6 2 2 0,0 5-3 0,-3 1 5 15,-1 0-1-15,10 3 1 0,-3-2 0 0,0 4 0 16,0-2-4-16,3-4-3 0,0 1 0 16,0-6-3-16,0-2 2 0,0-4-1 0,6-2 1 15,-3-1-3-15,7-4 3 0,-1 0-1 0,-3-3-1 16,0-2 0-16,10 0 2 0,-7 1 0 0,4-3-4 15,-1-3 2-15,-3 3-5 0,1-4-1 16,2 1-3-16,-6-2-7 0,-3 1-6 0,7-1-15 16,-4 0-20-16,-6-2-31 0,3 3-58 0,-3-3-116 15,0 0-253-15,0 0-227 0,0 0-479 0</inkml:trace>
  <inkml:trace contextRef="#ctx0" brushRef="#br0" timeOffset="-156303.66">29518 2134 0 0,'0'0'275'0,"0"0"28"15,0 0 58-15,0 0 6 0,0 0-31 16,0 0-72-16,0 0-69 0,0 0-62 0,0 0-47 16,0 0-15-16,0 0 3 0,0 0 12 0,0 0 2 15,0 0-6-15,-46 101-17 0,43-76-17 0,-3 1-14 16,-7 1-15-16,10-4-6 0,3 5-8 0,-3-5-1 16,0-3-1-16,0 3-2 0,3-4-5 15,-3-1-7-15,3-4-14 0,0 0-28 0,0-2-47 16,0-3-113-16,0-3-332 0,0 1-984 0</inkml:trace>
  <inkml:trace contextRef="#ctx0" brushRef="#br0" timeOffset="-155887.15">29751 2301 831 0,'0'0'389'0,"0"0"-14"16,0 0-28-16,0 0-71 0,0 0-79 0,0 0-71 16,0 0-42-16,0 0-23 0,0 0-9 0,0 0-5 15,0 0-5-15,0 0-10 0,0 0-14 16,93-24-8-16,-68 19-7 0,-10 5-4 0,4 0-10 15,3 0-12-15,-4 0-22 0,1 0-42 0,-1 7-75 16,-2-2-194-16,-1-2-284 0,-8 2-854 0</inkml:trace>
  <inkml:trace contextRef="#ctx0" brushRef="#br0" timeOffset="-155337.61">30225 1958 425 0,'0'0'370'0,"0"0"0"15,0 0-7-15,0 0-40 0,0 0-77 0,0 0-61 16,0 0-46-16,0 0-30 0,0 0-23 0,0 0-24 16,0 0-23-16,0 0-17 0,0 0-16 0,0 0-7 15,-15-20-3-15,15 23-2 0,0 2 5 16,0 2-1-16,6 5 7 0,-6 2 4 0,0 7 3 15,0-2 5-15,0 4 1 0,-6-1-3 0,3 3-2 16,-3 1 0-16,-1 0-3 0,-2-5 0 16,3-2-5-16,3-5 0 0,3-2-2 0,0-5 1 15,0 0-3-15,0-5 2 0,0 3-1 0,0-5-3 16,0 0 3-16,3 0 4 0,-3 0 2 0,6 0 4 16,3 0 0-16,-2 0-6 0,2-5-2 0,0 3-6 15,4-3-3-15,-7 1-3 0,3 1-4 16,4 1 3-16,-7 2-4 0,-3 0 2 0,0 0-4 15,3 0 2-15,0 2-3 0,-3 8 3 0,1-1 6 16,-4 2 7-16,0 6 4 0,0-1 2 0,0 1 3 16,0 2-5-16,-4 0 1 0,1-3-3 0,3 3-2 15,0-3-2-15,0-5-6 0,0 1-10 16,3-4-26-16,4 2-68 0,-1-3-236 0,-6-5-331 16,9 0-847-16</inkml:trace>
  <inkml:trace contextRef="#ctx0" brushRef="#br0" timeOffset="-154353.49">30520 2329 0 0,'0'0'79'15,"0"0"68"-15,0 0 12 0,0 0 22 16,0 0 4-16,0 0-14 0,0 0-19 0,0 0-31 16,0 0-23-16,0 0-14 0,0 0-14 0,0 0-12 15,0 0-17-15,0 0-15 0,9-21-7 16,-9 21-5-16,0 0 5 0,0 0 5 0,0 0 7 16,0 0 7-16,0 0 10 0,0 0 11 0,0 0 10 15,0 0 9-15,0 0 4 0,0 0-2 16,0 0-3-16,0 0-9 0,0 0-6 0,0 0-7 15,0 0-5-15,0 0-6 0,0 0-5 0,0 0-3 16,0 0-6-16,0 0-3 0,0 0-3 0,0 0-1 16,0 0-3-16,0 0 2 0,0 0 0 0,0 0-3 15,0 0 2-15,0 0-3 0,0 0-3 16,0 0-5-16,0 0-1 0,0 0-7 0,0 0 2 0,0 0-1 16,0 0 3-16,0 0-1 0,0 0-1 15,0 0 1-15,0 0-4 0,0 0 8 0,0 0-2 16,0 0 4-16,0 0 0 0,0 0 0 0,0 0-1 15,0 0-2-15,0 0 2 0,0 0-2 16,0 0-1-16,0 0-1 0,0 0 0 0,0 0-3 16,0 0 3-16,0 0-4 0,0 0 1 0,0 0-1 15,0 0 1-15,0 0 0 0,0 0-2 0,0 0 1 16,0 0-2-16,0 0-1 0,0 2-6 16,-6 3-6-16,3 0-2 0,-3 2 1 0,6 2 6 15,-6 3 5-15,-1 4 2 0,-8 0 0 0,12 3 3 16,-3 1-1-16,-1 0 2 0,4-1-3 15,-3 0 2-15,6-1-2 0,0-1 0 0,0-5 1 16,0-2-1-16,0-1 2 0,9-4 0 0,-2-1 4 16,-1 1 2-16,3-5 5 0,3 0-5 0,-2 0-6 15,8-5-8-15,-5-4-24 0,2 2-39 0,-2-2-101 16,-4 2-298-16,0 3-1096 0</inkml:trace>
  <inkml:trace contextRef="#ctx0" brushRef="#br0" timeOffset="-154153.49">30551 2150 2031 0,'0'0'313'0,"0"0"-123"0,0 0-40 15,0 0-38-15,0 0-60 0,0 0-55 0,0 0-44 16,0 0-20-16,0 0 1 0,0 0 0 0,0 0-7 15,0 0-44-15,0 0-172 0,3 29-341 16,-3-27-827-16</inkml:trace>
  <inkml:trace contextRef="#ctx0" brushRef="#br0" timeOffset="-153803.89">30805 1719 450 0,'0'0'164'0,"0"0"-39"0,0 0 33 15,0 0 30-15,0 0-8 0,0 0-31 0,0 0-26 16,0 0-5-16,0 0 1 0,0 0 0 0,0 0-2 15,0 0-9-15,115 25-3 0,-96-13-6 16,-7 2-10-16,7 0-9 0,-7 2-11 0,4 5-7 16,-4-1-7-16,0 5-3 0,-2 1-8 0,-4 2-5 15,3 3-3-15,-9-1-7 0,0 5 0 0,0 0-4 16,-9 1 0-16,0-1-6 0,-1 0-2 0,-2-1-5 16,-1 1-7-16,-2-1-7 0,6-2-11 15,-1-4-15-15,-2-3-29 0,3-1-53 0,5-6-152 16,-2-4-425-16,6-8-869 0</inkml:trace>
  <inkml:trace contextRef="#ctx0" brushRef="#br0" timeOffset="-153120.17">31252 2407 62 0,'0'0'314'0,"0"0"24"0,0 0 65 16,0 0-19-16,0 0-83 0,0 0-97 0,0 0-57 16,0 0-18-16,0 0-7 0,0 0-10 0,0 0-10 15,0 0-11-15,121-101-10 0,-97 79-10 16,4-4-14-16,0 3-13 0,-3-3-14 0,-3 3-13 15,3 3-5-15,-1 2-8 0,-5 1-3 0,-7 3-3 16,7-2-7-16,-10 4-7 0,4-1-15 0,-1 3-26 16,-6 0-49-16,-3 3-98 0,4 2-282 15,-4 0-1068-15</inkml:trace>
  <inkml:trace contextRef="#ctx0" brushRef="#br0" timeOffset="-152787.33">31317 1965 128 0,'0'0'99'0,"0"0"-58"16,0 0 48-16,0 0 85 0,0 0 81 0,0 0 66 15,0 0 11-15,0 0-28 0,0 0-47 16,0 0-50-16,0 0-39 0,87 124-43 0,-69-100-35 16,-2 4-31-16,-1 0-22 0,1-2-17 0,-1 5-8 15,-2-1-6-15,2-2-3 0,1 1-10 16,2-1-17-16,-5-3-32 0,5 3-67 0,-8-13-240 15,-1-1-1157-15</inkml:trace>
  <inkml:trace contextRef="#ctx0" brushRef="#br0" timeOffset="-151704.06">31859 2407 0 0,'0'0'0'16,"0"0"217"-16,0 0 39 0,0 0 36 0,0 0 6 16,0 0-23-16,0 0-26 0,0 0-21 0,0 0-22 15,0 0-22-15,0 0-23 0,0 0-22 0,0 0-17 16,0 0-17-16,19-34-10 0,-19 32-13 16,0 0-17-16,0 2-13 0,0 0-16 0,0 0-8 15,0 0-8-15,0 0-6 0,0 0-2 0,0 0-4 16,0 0-1-16,0 0-2 0,0 0-3 0,0 0-1 15,0 0 0-15,0 0-1 0,0 0-2 16,0 0-2-16,0 0-1 0,0 0 1 0,0 0 1 16,0 0 0-16,0 0-3 0,0 0 1 0,0 4 0 15,0-1 4-15,0-1 0 0,-3 2 1 16,3 1-2-16,0 0 1 0,0 2 0 0,0 1 2 16,0 4 2-16,-3-1-4 0,3 5 1 0,-6 1 0 15,6 1 3-15,0 3-3 0,0 1 1 0,0 4 0 16,0 0 0-16,0-1 1 0,0 3 0 15,6-4 4-15,-3 2-2 0,0 0 1 0,0 1 0 16,7-4-6-16,-7 0-1 0,3 0 2 0,0-2 1 16,-3-2 1-16,3-1-2 0,-6-3-1 0,7 4 1 15,-4-3-2-15,-3-2 1 0,6 0 2 0,-6 0 0 16,0-2 0-16,0-1-3 0,0 0 2 0,0-4 0 16,0 2 0-16,0-4 1 0,0-1 2 15,-6 1 2-15,3-5 2 0,-4 5 5 0,7-5 2 16,-6 0 3-16,-3 0-1 0,0 0 0 15,-4 0-3-15,1-5-2 0,-1 0-2 0,-5-2 0 0,2 0-1 16,-2-2-4-16,-1-3 1 0,-3 2-1 16,4-4 0-16,-1 2-2 0,4-2 0 0,-1 1 0 15,-3-1-4-15,13 2-2 0,0 0-6 0,-3 1-4 16,6 3-10-16,-4 1-16 0,7-3-40 16,0 3-76-16,0 0-155 0,7 3-353 0,-4 1-930 0</inkml:trace>
  <inkml:trace contextRef="#ctx0" brushRef="#br0" timeOffset="-150971.06">31931 2071 8 0,'0'0'254'0,"0"0"56"16,0 0 47-16,0 0-1 0,0 0-54 0,0 0-68 15,0 0-51-15,0 0-32 0,0 0-22 0,0 0-22 16,0 0-14-16,0 0-17 0,0 0-11 16,0 0-8-16,3 0-5 0,-3 0-7 0,3 0-4 0,0 0-4 15,0 0-7-15,0-2-1 0,4-1-2 16,-4 3 1-16,3-4-5 0,-3 4 2 0,-3-3-1 15,3 3-2-15,-3 0-1 0,0 0-3 16,0 0-4-16,0 0-5 0,-3 0-2 0,0 0-4 16,-6 3-1-16,2 1 0 0,1-1 0 0,-3 1 0 15,0 1 0-15,2-3-1 0,4 0-7 0,-3-2-15 16,3 0-41-16,3 0-114 0,-3 0-571 0,3 0-879 0</inkml:trace>
  <inkml:trace contextRef="#ctx0" brushRef="#br0" timeOffset="-135003.73">27457 2863 0 0,'0'0'86'0,"0"0"8"15,0 0 3-15,0 0 19 0,0 0 14 16,0 0 0-16,0 0-13 0,0 0-15 0,0 0-9 15,0 0-5-15,0 0-4 0,0 0 2 0,-4-18-8 16,4 18-13-16,0 0-20 0,0 0-18 0,0 0-16 16,0 0-10-16,0 0-3 0,0 0 0 15,0 0 4-15,0 3 6 0,0-1 4 0,4 0 4 16,-4 1 5-16,0 1 7 0,3 0 7 0,-3 3 6 16,3 2 4-16,-3 0-3 0,3 3-2 0,-3 0-2 15,0 1-2-15,0 1-1 0,3 3-1 16,-3-1-7-16,6-1-5 0,-6 1-3 0,0-2-2 15,6 3-2-15,-6-6 1 0,0 3-3 16,0-4-3-16,0-1-1 0,0 0-2 0,0-3-1 0,0-4 1 16,0 3 2-16,3-3 1 0,-3-2 7 15,0 0 8-15,0 0 11 0,0 0 13 0,0 0 8 16,0 0 3-16,0 0 4 0,0 0-2 0,0 0-11 16,0-2-15-16,0 2-16 0,0-5-14 0,0 5-3 15,0 0-1-15,0-2-1 0,0 2 1 0,0 0 1 16,0-2 0-16,0 2-2 0,0 0 0 15,0 0-1-15,0 0-2 0,0 0-2 0,0 0-3 16,0 0-3-16,0 0-6 0,0 0-4 0,0 0 1 16,0-3 3-16,7 3 7 0,-1-3 7 15,-3 3 2-15,9-5 0 0,-2 5-1 0,-4-2 1 16,3-1-3-16,0 3 2 0,1-2-2 0,-7 2 1 16,9-2 0-16,-2 2-1 0,-4 0 0 0,-3 0-3 15,9 0 0-15,-6 0 0 0,1 0 0 16,-1 0 0-16,6 0 2 0,-2 0 1 0,-4 0 1 15,9 0 1-15,-2 0 0 0,-7 0-4 0,12 0 2 16,-8 0-1-16,8-2 1 0,-8-1-1 16,11-1 1-16,-11 4 0 0,8-3-1 0,-5 1-2 15,5 0-1-15,-5-1 2 0,5 3 0 0,-5 0 2 16,2 0-3-16,-2-2-3 0,-1 2 0 0,4 0-2 16,-7 2 2-16,6 1-1 0,-5-1 4 0,5 0 3 15,-6 1 1-15,-2-3 0 0,8 2 1 16,-6 0 1-16,1 1 1 0,5-3 1 0,-2 2-2 0,-4-2 2 15,6 0-1-15,-5 0 0 0,11 0-3 16,-11 0-1-16,8-2 1 0,-2-1 0 0,-1-1 4 16,1 1-4-16,-1 1 2 0,1 0-1 0,-1-1 0 15,1-1 3-15,3 4-2 0,-7-5 0 16,7 3 0-16,-4-1-2 0,1 1 4 0,2 0-2 16,-5-3 0-16,5 0 0 0,-5 1 0 0,5-1 0 15,-5 3 1-15,5-1-1 0,-5 1 0 16,5 0-1-16,-9-1 1 0,10 1-2 0,-7 0 2 15,4 2-1-15,-4-3 1 0,1 3-3 0,-1 0 3 16,-3 0 0-16,10-2-1 0,-10 2 3 0,4-2-3 16,2 2 1-16,-9 0-2 0,13-3 2 15,-10 3-2-15,10-2 2 0,-7 2-1 0,7 0 2 16,-7-2-2-16,4-1-1 0,-1 3 0 0,1 0-2 16,-4 0 0-16,1 0-1 0,2 0-1 0,-2 0 0 15,2 0-1-15,-9 0 0 0,13 3 1 0,-10-3 1 16,-3 0 3-16,13 2 1 0,-10-2-2 15,10 0 0-15,-7 0 1 0,4 0 0 0,-4 0-1 16,7 0 0-16,-7 0-1 0,1-2-3 0,5-3 2 16,-2 5-1-16,-4-5 0 0,1 4 1 0,2-6 1 15,1 5-1-15,-1 0 1 0,-6-3 0 0,10 0-2 16,-10 3 0-16,10 0 1 0,-7-3 2 16,-2 5-3-16,5 0 1 0,-2-2-1 0,2 2 1 15,-6-3 1-15,7 3-1 0,-4 0 2 0,4 0-2 16,-4 0 0-16,1 0-2 0,-1 0-2 15,-3 0-3-15,10 0-2 0,-7 0-1 0,4 0-4 16,-4 0 1-16,4 3 2 0,-1-3 6 0,1 0 1 16,-4 0 3-16,0 0 1 0,7 0 2 15,-7 0 1-15,4 0 0 0,-4 0-1 0,1 0 2 16,-1 0 1-16,1 0-1 0,-1 0 2 0,-6 0 0 16,7 0 0-16,-4 0 0 0,-3 0 0 0,-3 0 0 15,13 0 1-15,-7 0 2 0,-3 0 0 0,10 0 1 16,-7 0 1-16,3-3-1 0,4-1-1 15,-4 4 0-15,4-5-1 0,-7 3 1 0,13-3 1 16,-13 3-3-16,10-3 0 0,-10 1-2 0,13-1 2 16,-13 3 1-16,10-3 0 0,-7 3-1 0,4-3 0 15,-4 3-1-15,-3-1 2 0,7 1 0 0,-7 0-2 16,7-1 2-16,-7 1-3 0,-3 2 3 16,10 0-3-16,-7-2 2 0,-3 2 0 0,10-3 1 15,-7 3 1-15,0-2 1 0,4 0-1 0,-4 2-3 16,0-3 1-16,4 1-2 0,-4 0 1 0,0 2-1 15,4 0-1-15,-4 0 1 0,0-3-1 16,4 3 2-16,-4 0-1 0,6 0 1 0,-5 0 0 16,-1 0 0-16,7-1-2 0,-4 1 2 0,-3-2-1 15,7 0 2-15,-10 2-2 0,13 0 0 16,-7-3 0-16,3 1 0 0,-2 2 1 0,-4 0-1 16,7-2 2-16,-7-1-1 0,6 1 1 0,-5 2-1 15,2-2 1-15,1-1 1 0,-4 1 0 0,0 0 3 16,4-1-3-16,-4 3 0 0,6-2 0 15,-5 2 2-15,-4-2-1 0,9-1-1 0,-5 1 1 16,-7 2-2-16,12-2 0 0,-9-1-1 0,4 3 0 16,-7 0-3-16,9-2 2 0,-2 2-2 0,-4 0 1 15,0 0 1-15,6 0 1 0,-2 0 0 0,-7 0-1 16,12 0 1-16,-8-2 0 0,2 2 2 16,0-3-1-16,4 1 3 0,-4 2-1 0,0-2 2 15,4-3-2-15,-7 3-1 0,12-1-1 0,-8 1-2 16,-1 0 0-16,6-3 0 0,-5 3 0 0,5-3-1 15,-2 3 0-15,-4-1-1 0,6 1-1 16,-5 0 1-16,-1 0-1 0,3 2-1 0,-5-3 1 16,2 3 2-16,0 0 1 0,-3-2 0 0,1 2-1 15,-4 0 0-15,9 0 1 0,-9 0-2 0,0 0 1 16,4 0-2-16,-4 0 3 0,-3 0 2 16,6 0-1-16,-3 0-2 0,3 0 1 0,0 0-4 15,-3 0 4-15,4-2 1 0,-1 2-1 0,3-3 2 16,0 3-3-16,-2 0 0 0,2-2 0 15,3-3-1-15,-5 3 0 0,2 2-1 0,0-2 1 16,0-1 1-16,-2 2-1 0,2-1 0 0,0 2 0 16,-2 0-2-16,-4 0 1 0,3 0-1 0,3 0 2 15,-6 0-1-15,0 0 2 0,0 0-1 0,1 0-2 16,-1 0 2-16,-3 0-1 0,6 0 0 16,-3 0-2-16,3 0 1 0,0 0-2 0,-3 0 2 15,1 0 0-15,-1 0 0 0,-3 0 0 0,6 2 2 16,-3-1 1-16,3-1-1 0,-3 3 4 0,-3-3-3 15,3 0 2-15,0 0-1 0,1 0 0 0,-1 0 1 16,-3 0-1-16,6 0 0 0,-3 0 0 16,3 0 0-16,-3 0 0 0,0-3-1 0,0 3-1 15,1 0-2-15,-4 0 2 0,3 0-2 0,-3 0-2 16,0 0-2-16,0 0 1 0,0 0 1 16,0 0 2-16,0 0 0 0,0 0-1 0,0 0-1 15,6 0 0-15,-6 0 1 0,0 0 0 0,0 0 5 16,3 0-3-16,-3 0 4 0,0 0 0 0,6 3 0 15,-6-3 2-15,0 0-2 0,3 0 2 16,-3 0-2-16,3 0 4 0,0 0 2 0,-3 0 2 16,0 0 2-16,4 0 3 0,-4 0 0 0,3 0 4 15,-3 0 7-15,0 0 4 0,0 0 9 0,0 0 12 16,0-3-5-16,0 2-7 0,0-1-6 0,0-3-11 16,0 0 1-16,0-2 1 0,0 1 5 15,0-1 9-15,0-3 1 0,0-1 5 0,6-1-7 16,-6 0-9-16,3-2-3 0,-3 3-6 0,0-2-1 15,6 1-6-15,-6 1-7 0,0 1-11 0,0 3-18 16,0 0-25-16,0 3-46 0,-6 2-90 16,3 2-242-16,-3 0-1027 0</inkml:trace>
  <inkml:trace contextRef="#ctx0" brushRef="#br0" timeOffset="-78422.52">21460 5384 0 0,'0'0'255'0,"0"0"-97"0,0 0 14 15,0 0 26-15,0 0 13 0,0 0 4 0,0 0-7 16,0 0-15-16,0 0-21 0,0 0-30 0,0 0-18 16,0 0-20-16,-25-69-21 0,25 69-24 0,0 0-22 15,0 0-26-15,0 0-10 0,0 0 0 16,0 5 11-16,0 2 19 0,0 2 12 0,0 0 6 15,6 5-3-15,0 0-4 0,-6-1-7 0,4-1-2 16,-4 1-2-16,0 1-1 0,0-2 0 0,0 2 1 16,0-2-3-16,0-3-4 0,0 3-4 15,0-4-2-15,0 3 0 0,-4-1 1 0,4-1-2 16,0 0-2-16,0 1-4 0,0-6-2 0,0 1-1 16,0 2-1-16,0-5-1 0,0 0 2 15,0-2 1-15,0 3 5 0,0-3 9 0,0 0 8 16,0 0 9-16,0 0 6 0,0 0 1 0,0 0-2 15,0 0-4-15,0 0-6 0,0 0-4 0,0 0-9 16,0 0-5-16,0 0-6 0,0 0-3 0,0 0-2 16,0 0-3-16,0 0-1 0,0 0-2 15,0 0 0-15,0 0-2 0,0 0 0 0,0 0 0 16,0 0-1-16,0 0 0 0,0 0-1 0,0 0-1 16,0 0-2-16,0 0 2 0,0 2-1 0,0 5 3 15,0 0 2-15,0 5 0 0,0 2 0 16,0 3 1-16,0 4 0 0,0 0 1 0,0 5 0 15,0 1 0-15,-6 0 0 0,0-1-1 0,6-1 5 16,0 1-4-16,-3-4 1 0,3-1-3 0,0-2 1 16,0-6 1-16,0-1-2 0,0-3 1 15,0 1 0-15,3-6 0 0,-3 1-2 0,0-5 2 16,0 0-5-16,0 0-1 0,0 0-9 0,0 0-11 16,0 0-15-16,0 0-16 0,0 0-19 0,0 0-32 15,0 0-46-15,0 5-59 0,-6-3-81 16,6 3-118-16,-3-2-121 0,0-1-856 0</inkml:trace>
  <inkml:trace contextRef="#ctx0" brushRef="#br0" timeOffset="-77888.48">21299 5437 1405 0,'0'0'276'0,"0"0"-24"0,0 0-47 15,0 0-47-15,0 0-38 0,0 0-36 16,0 0-35-16,0 0-25 0,0 0-11 0,0 0-6 16,0 0-1-16,68-115 0 0,-40 101 1 0,3 2-4 15,-3 5-2-15,0 3 0 0,-1-1-3 16,-2 0 1-16,-3 5 0 0,3 0-2 0,-4 0-1 15,-8 0-4-15,5 5-6 0,-8 0-5 0,-10 4 0 16,3 0 9-16,-3 3 13 0,0 2 14 0,-3 5 8 16,-3 1-2-16,-13 0-3 0,10 1-4 15,-10-5 0-15,10-2-3 0,-1-2 0 0,-2-5-5 16,6 0-5-16,6-2-10 0,0-1-7 0,0-1-5 16,0 4 0-16,6 0 5 0,10-2 9 0,-7 5 2 15,9-1 1-15,-2 3 1 0,9-3 0 0,-4 0 1 16,1 0 0-16,0 3 1 0,6 0-2 15,0-3 1-15,-7 3 0 0,1-2 1 0,-3 2-2 16,2-1 0-16,-8 3 1 0,2 3-2 0,-5-1 2 16,-7 3 1-16,-3-1 2 0,0-3 3 0,0 4 4 15,-6-1 10-15,-13 3 4 0,6 0 3 0,-11 3 0 16,-7-5-3-16,3 5-1 0,0-4 5 16,-3-1 5-16,3-3 5 0,3-2 0 0,0-6 0 15,-3-1-3-15,4-4-4 0,-1 1-3 0,0-4-7 16,10-4-5-16,-7-3-10 0,3-4-16 15,4-3-25-15,-1-2-34 0,4-3-46 0,12-1-83 16,-3 1-178-16,3 5-238 0,0 5-877 0</inkml:trace>
  <inkml:trace contextRef="#ctx0" brushRef="#br0" timeOffset="-77305.42">22312 5695 333 0,'0'0'245'0,"0"0"42"16,0 0 21-16,0 0-6 0,0 0-22 0,0 0-42 15,0 0-39-15,0 0-35 0,0 0-30 0,0 0-25 16,0 0-20-16,0 0-16 0,0 0-14 15,0 0-6-15,-77-88-8 0,65 84-6 0,-1 0-7 16,-5 1-6-16,-1 3-11 0,7 0-8 0,-13 0-5 16,12 5-4-16,-8 3-1 0,5 4 0 0,-2 2 0 15,-4 0-1-15,9 4 2 0,-8 3-1 0,11 0 1 16,-8-1-1-16,12-2 1 0,3 1 2 16,-1 0-1-16,4-3 3 0,0-2-2 0,4-5 0 15,-1 2 3-15,9-4 1 0,0 0 4 0,1-3 1 16,9-1 2-16,-7-3 0 0,4 0-4 0,9-3-1 15,-7-4-3-15,-2 0-4 0,3-1 0 16,-4 1-2-16,-5-2-2 0,-7 2 3 0,6 2 0 16,-9 1 2-16,0 1 0 0,-3 3 0 0,0 0-2 15,0 0-4-15,0 0-14 0,0 0-14 0,0 3-5 16,0 1 2-16,0 6 10 0,3 1 16 16,1 0 3-16,-4 3-3 0,12-3-13 0,0-1-20 15,1 1-42-15,8-1-127 0,-2-4-266 0,-10-1-1026 0</inkml:trace>
  <inkml:trace contextRef="#ctx0" brushRef="#br0" timeOffset="-77005.37">22728 5711 708 0,'0'0'277'0,"0"0"-58"0,0 0 20 16,0 0 3-16,0 0-10 0,0 0-29 0,0 0-50 15,0 0-41-15,0 0-27 0,0 0-21 0,0 0-14 16,0 0-10-16,0 0-3 0,0 0-2 16,-28-124-6-16,13 119-4 0,5 3-7 0,1 2-6 15,-7 0-5-15,1 2-2 0,-1 5-5 0,4 0-1 16,-7 6 0-16,7 1 0 0,-7 2 3 16,13 5 1-16,-6 0 2 0,-1 2 3 0,13-3 1 15,0 3 4-15,0-2 0 0,0 0 3 0,7-2 5 16,11-3 2-16,-8-1 3 0,11 2 1 0,1-6-5 15,-7 1-6-15,13-3-7 0,0-2-7 16,0-2-12-16,3-3-16 0,0-2-30 0,0 0-77 16,0-2-214-16,-6-5-309 0,-16 2-883 0</inkml:trace>
  <inkml:trace contextRef="#ctx0" brushRef="#br0" timeOffset="-76521.26">23094 5228 1211 0,'0'0'352'0,"0"0"-46"0,0 0-40 16,0 0-49-16,0 0-52 0,0 0-61 15,0 0-55-15,0 0-35 0,0 0-14 0,0 0 0 16,0 0 11-16,0 0 15 0,0 0 14 0,0 0 8 15,15 145-2-15,-12-109-5 0,7 6-6 16,-7-1-12-16,-3-2-5 0,0 3-5 0,0-4-4 16,0 0-1-16,0-6-4 0,0-4 1 0,0-8-4 15,0 1 4-15,0-7 0 0,0-3 2 0,0-6 4 16,0 0 5-16,0-5 10 0,0 0 16 0,0 0 12 16,0 0 11-16,0-3-5 0,0-6-21 15,3-7-26-15,0-3-17 0,0-5-6 0,0-2 1 16,3-2 0-16,10 0-4 0,-7 3-3 0,10 5-3 15,-7-1 5-15,10 5-2 0,-3 2 2 0,-1 7 1 16,4 0 0-16,-10 7-2 0,10 0-1 0,-16 0-2 16,13 7-2-16,-13 2 0 0,0 3 2 15,-3 2 4-15,0 0 5 0,-3 4 9 0,0 2 6 16,-3 3 3-16,0 1 1 0,-3 1-3 0,0-2-4 16,-10-3-3-16,13 1-1 0,3-2 2 0,-3-5 1 15,3 0 1-15,0-3 0 0,0-1 4 16,3-1 4-16,13-1 3 0,-4-3-3 0,-3-1-5 15,16-1-10-15,-3-1-12 0,3-2-23 0,6 0-64 16,-16 0-252-16,4 0-1260 0</inkml:trace>
  <inkml:trace contextRef="#ctx0" brushRef="#br0" timeOffset="-75705.34">25199 5451 580 0,'0'0'312'0,"0"0"11"0,0 0-1 15,0 0-38-15,0 0-80 0,0 0-89 16,0 0-60-16,0 0-32 0,0 0-5 0,0 0 14 15,0 0 18-15,-43 134 12 0,37-89 6 0,3 6-6 16,-4 2-17-16,4 0-14 0,0-3-11 0,-6-1-8 16,6-5-3-16,3-6-4 0,0 2-2 0,0-7 1 15,0-4-5-15,3-4-4 0,-3-2-9 16,9-6-14-16,-9-8-21 0,0 0-33 0,0-6-43 16,3-3-100-16,-3-5-157 0,0-2-129 0,0 2-706 0</inkml:trace>
  <inkml:trace contextRef="#ctx0" brushRef="#br0" timeOffset="-75455.29">25057 5439 1277 0,'0'0'204'16,"0"0"-83"-16,0 0 5 0,0 0 37 0,0 0 23 16,0 0-6-16,121-44-29 0,-100 40-35 0,4 1-36 15,-9 3-28-15,11 0-22 0,-2 5-9 0,-9 4-8 16,9 3-4-16,-7 2-2 0,-5 2 2 15,2 3-3-15,-9 2 5 0,-3-2 2 0,0 5 6 16,-3-1 3-16,-3 5 1 0,-3-5 1 0,-9-1-4 16,5-1 2-16,1-2-2 0,-6-3-3 0,2-4-2 15,-5-1-4-15,5-4-1 0,-5-2-7 0,8-3-8 16,-11-2-14-16,11 0-29 0,-8-5-42 16,11-2-61-16,1 1-131 0,-6-4-232 0,12 6-964 0</inkml:trace>
  <inkml:trace contextRef="#ctx0" brushRef="#br0" timeOffset="-75071.29">25540 5458 979 0,'0'0'461'0,"0"0"-121"0,0 0-94 16,0 0-89-16,0 0-62 0,0 0-48 0,0 0-37 16,0 0-8-16,0 0 7 0,0 0 21 0,0 0 24 15,0 0 11-15,0 0 1 0,13 124-8 0,-13-97-14 16,9 3-13-16,-9-4-8 0,0 0-8 16,0-8-1-16,0-3-4 0,3-3-1 0,-3-5 1 15,0-3 3-15,0-4 9 0,3 0 12 0,-3 0 17 16,0 0 10-16,3-2 3 0,0-7-8 0,13-5-17 15,-7-4-16-15,4-2-12 0,8-6-6 16,-2 3-5-16,-4 2-2 0,10-1-3 0,0 1 0 16,-9 2-3-16,8 8-3 0,1-1-9 0,-12 5-12 15,8 2-17-15,-2 5-15 0,-7 3-18 16,-6 4-19-16,10 4-39 0,-7 3-121 0,-6-2-277 16,4-3-948-16</inkml:trace>
  <inkml:trace contextRef="#ctx0" brushRef="#br0" timeOffset="-74754.71">26266 5538 992 0,'0'0'362'0,"0"0"-72"0,0 0-50 0,0 0-51 15,0 0-38-15,0 0-42 0,0 0-31 0,0 0-23 16,0 0-13-16,0 0-14 0,0 0-10 0,0 0-8 15,-127-14-5-15,108 28-1 0,-3 2 2 16,10 3 6-16,-10 2 3 0,13 1-2 0,-6 1-2 16,8 1-7-16,4-6 0 0,0 3 0 0,3-3 3 15,0-2 0-15,6-2 5 0,-3-3 6 0,16-4 14 16,-10 0 14-16,13-7 10 0,-6 0-2 16,8 0-7-16,4-7-6 0,3-4-9 0,-3-8-3 15,0 1-7-15,0-2-6 0,-9-3-6 0,-1-1-4 16,-2 1-3-16,-7 0-4 0,-6 5-7 0,0-3-7 15,-3 3-11-15,-3 2-25 0,-6-1-33 16,-10 1-63-16,7-1-107 0,-10 5-157 0,-3 0-86 16,0 5-16-16,16 5 92 0,0 2-231 0</inkml:trace>
  <inkml:trace contextRef="#ctx0" brushRef="#br0" timeOffset="-74255.14">26601 5472 2 0,'0'0'200'0,"0"0"13"0,0 0 21 16,0 0 18-16,0 0 2 0,0 0-25 0,0 0-33 15,0 0-48-15,0 0-47 0,0 0-31 0,0 0-20 16,0 0-15-16,0 0-11 0,18-72-13 0,-18 72-13 16,0 0-12-16,0 0-10 0,0 0-2 15,0 2 2-15,0 0 12 0,0 1 12 0,0-1 12 16,0 5 8-16,0-5 6 0,0 3 5 0,10 0 5 15,-10-3 3-15,0 0 3 0,0 1 6 0,0-3 5 16,0 2 2-16,0-2 6 0,0 0-7 16,0 0-6-16,0 0-13 0,0 2-10 0,0 1-10 15,0 1-7-15,0 1 1 0,0 4-3 0,3 5 6 16,-3 4 2-16,0 3 3 0,0 9 8 0,3 0 3 16,-3 6 7-16,3 4 0 0,-3 2-1 15,3-2-7-15,0 2-8 0,-3 0-5 0,0-6-3 16,3-1-6-16,3-3-1 0,1-4 0 0,-4-6-4 15,-3-3 1-15,3-5-5 0,-3-5-8 16,0-4-7-16,0-3-6 0,0-2-30 0,-3 0-78 16,-7-7-116-16,1-7-225 0,9 0-119 0,-6 7-668 0</inkml:trace>
  <inkml:trace contextRef="#ctx0" brushRef="#br0" timeOffset="-74038.1">26585 5329 1453 0,'0'0'272'0,"0"0"-112"0,0 0-20 16,0 0 8-16,0 0 3 0,0 0-15 0,0 0-23 16,0 0-18-16,121-37-10 0,-93 41-13 15,0 8-16-15,-3 2-15 0,0 5-15 0,-10-1-11 16,4 4-6-16,-10 1-3 0,-6 1-4 0,0 1 0 16,-3 1 2-16,0-4-1 0,-6 1 1 15,-3 1-1-15,-10-4-1 0,7 1-2 0,-10-4-5 16,-3-7-13-16,7-3-22 0,-7 0-43 0,0-7-90 15,3 0-225-15,16 0-1120 0</inkml:trace>
  <inkml:trace contextRef="#ctx0" brushRef="#br0" timeOffset="-72112.92">27317 5292 124 0,'0'0'334'0,"0"0"-76"16,0 0 3-16,0 0-17 0,0 0-24 0,0 0-27 16,0 0-33-16,0 0-42 0,0 0-27 0,0 0-28 15,0 0-9-15,0 0-4 0,0 0-8 16,-124-55-6-16,112 55-5 0,-4 0-8 0,7 0-9 16,-1 0-10-16,-5 2-12 0,9 8-6 0,-4 1-3 15,-5 4-1-15,9 9 7 0,-4 6 3 0,-2 2 7 16,9 7 7-16,-3-4 5 0,6 2 1 0,0-6-1 15,0-3-2-15,3-5 0 0,3-2-1 16,10-4 5-16,-4-3 5 0,3-9 5 0,-2 0 9 16,-1-3 7-16,7-2 5 0,3-4-1 0,-10-9-4 15,16-6-13-15,-6-2-11 0,-7-4-12 0,10-3-8 16,-7 1-10-16,-5-1-7 0,2 3-9 0,-5-1-8 16,-7 5-1-16,0 6 3 0,-3 3 3 15,0 3 4-15,0 7-10 0,0 2-32 0,-3 0-22 16,0 7-2-16,0 4 14 0,0 3 40 0,-7 4 27 15,4 3 13-15,6 0 0 0,0-3 0 0,0-1-3 16,0-1-3-16,12-3-3 0,-5 1-7 16,2-3-11-16,6 1-27 0,-2-5-77 0,2-2-217 15,-5-3-934-15</inkml:trace>
  <inkml:trace contextRef="#ctx0" brushRef="#br0" timeOffset="-71572.36">27816 5343 99 0,'0'0'71'15,"0"0"23"-15,0 0 65 0,0 0 66 0,0 0 41 16,0 0 4-16,0 0-20 0,0 0-28 0,0 0-26 16,0 0-25-16,0 0-28 0,0 0-23 15,0 0-21-15,0 0-11 0,-25-19-10 0,19 12-10 16,-6 3-8-16,6-1-9 0,-4 0-9 0,-8 3-10 15,11-3-5-15,-11 5-7 0,5 0-7 0,-5 0-5 16,5 7-5-16,-5 3-4 0,5 4-3 16,-5 2 1-16,5 5 0 0,-5 3 0 0,12 2-1 15,-4-3 0-15,-2 3 0 0,6-5-1 0,6-2 0 16,0 0 2-16,0-5-2 0,0 0 1 0,6-5 1 16,6-2 0-16,-2 0 2 0,-4-5 1 15,12 1 3-15,-8-3 1 0,11 0 1 0,-11-3 3 16,8-4-4-16,-5 5-1 0,5-5-6 0,-5 5-4 15,2 2-6-15,-5 0-3 0,-1 4 0 16,9 3 3-16,-8 12 4 0,8 0 3 0,-8 3 2 16,-1 6 2-16,3 4 2 0,-2 4 1 0,-7 1 1 15,9 5 2-15,-6-3-1 0,-2 0-1 0,-1-4 0 16,0-1 0-16,-3-2-1 0,0-4 3 16,0 0 5-16,0-1-2 0,-3-4 3 0,-4-2 1 15,1-5-1-15,-6 3 3 0,6-5 1 0,-4-2 3 16,-8-5 1-16,8-4 1 0,-8-1 5 0,5-2-1 15,-8 0 1-15,-4-5-6 0,6-7-5 0,-2-4-7 16,-4-8-5-16,-6-4-6 0,6-4-7 16,6-4-6-16,-5-11-4 0,2 7-7 0,0-5 0 15,10 8 1-15,6 4 0 0,-1 7-8 0,7 5-25 16,0 7-37-16,3 0-40 0,7 5-33 0,2 2-39 16,10 2-79-16,3 3-111 0,-4 2-75 15,-8 0-492-15</inkml:trace>
  <inkml:trace contextRef="#ctx0" brushRef="#br0" timeOffset="-71121.78">28371 5414 415 0,'0'0'315'0,"0"0"2"0,0 0 2 0,0 0-13 15,0 0-42-15,0 0-50 0,0 0-46 16,0 0-39-16,0 0-26 0,-59-118-20 0,41 114-18 16,8 4-17-16,-5 0-24 0,-1 2-13 0,-8 10-11 15,8 2-4-15,-6 7 2 0,1 6-1 16,5 0 4-16,-2 3 1 0,2 3 5 0,1-5-1 15,8-4-2-15,1 2 2 0,6-10-1 0,0 0 0 16,0-4 1-16,3-5 3 0,3 0 10 16,-2-5 7-16,14-2 9 0,-5 0 4 0,2 0-3 15,1-7-5-15,5-4-6 0,-2-3-7 0,-1 0-9 16,1-2-3-16,-6 2-6 0,-1 0-2 0,-3 2-5 16,1 6-1-16,-10-1-10 0,3 5-10 0,0 2-13 15,6 0-6-15,-6 2 3 0,0 8 7 16,3 0 11-16,-2 4 5 0,5 2 5 0,0 3 1 15,0-1-1-15,-5 3-2 0,14-4-11 0,-5-7-21 16,5-1-29-16,-2-6-36 0,12-3-44 16,-1-14-89-16,4-4-141 0,-3 4-105 0,-15 0-666 0</inkml:trace>
  <inkml:trace contextRef="#ctx0" brushRef="#br0" timeOffset="-70671.42">28852 4915 1342 0,'0'0'125'0,"0"0"-132"0,0 0 17 0,0 0 73 16,0 0 37-16,0 0 4 0,-34 137-3 0,24-100-13 16,4 8-13-16,-3 0-3 0,-3 4-15 15,8 1-9-15,-2 3-8 0,3-3-17 0,0-3-7 16,3-3-8-16,-3-10-6 0,3-2-4 0,0-9-5 16,0-2-2-16,3-7-2 0,0-1-1 15,0-6 3-15,0-5 2 0,-3 1 8 0,3-3 11 16,-3 0 14-16,0-3 2 0,0-4-5 0,4-3-15 15,2-6-17-15,0-3-13 0,-6-4-7 0,0-3-4 16,0 0-8-16,-12-5-6 0,5-1-10 0,-5-5-8 16,-7 3-2-16,1-6 7 0,2 8 13 15,1 3 17-15,2 5 16 0,4 10 11 0,0 5 3 16,-1 7-1-16,10-1-7 0,0 3-17 0,0 0-14 16,0 5-8-16,0 4 3 0,0 5 11 0,0 3 11 15,16 2 7-15,-7 0 2 0,0 2 2 0,10 0 2 16,-6-2 2-16,8-1 3 0,1-5 2 15,-7-1 2-15,10-1 0 0,-3-4-2 0,-7 2-5 16,10-4-5-16,-3 0-4 0,-10-3-2 0,10 0 2 16,-10-2-1-16,7 3-4 0,-10-3-1 0,1 2-7 15,-1 3-1-15,-3 2 1 0,0 2 1 16,1 3 3-16,-4-1 2 0,-3 2 2 0,6 3 1 16,-6 1-4-16,0 1 1 0,0-4-2 0,0 2-6 15,0-4-7-15,0-3-17 0,0 1-30 16,0-7-47-16,0-1-118 0,0-2-227 0,0 0-979 0</inkml:trace>
  <inkml:trace contextRef="#ctx0" brushRef="#br0" timeOffset="-70521.79">29081 5204 818 0,'0'0'200'15,"0"0"-168"-15,0 0-35 0,0 0 40 0,0 0 20 16,0 0-9-16,0 0-26 0,0 0-25 0,0 0-25 15,0 0-37-15,0 0-57 0,0 0-109 16,0 0-531-16</inkml:trace>
  <inkml:trace contextRef="#ctx0" brushRef="#br0" timeOffset="-70185.43">29385 5313 1401 0,'0'0'301'0,"0"0"-96"16,0 0-54-16,0 0-38 0,0 0-40 0,0 0-30 16,0 0-22-16,0 0-11 0,0 0-2 15,0 0 1-15,0 0 0 0,0 0-2 0,0 0-1 16,-111 119-2-16,104-95 5 0,7-1 5 0,0-1-1 16,0 4 0-16,0-5-5 0,13-1-4 0,-7-1 4 15,3-7 5-15,1-4 7 0,2-1 8 0,-3-5 7 16,7 0 5-16,-4-2 6 0,7-2 0 15,-7-5-1-15,10-3-2 0,-4-4-6 0,1-3-8 16,-7-1-4-16,4-3-7 0,-10 2-5 0,3 0-5 16,-2-2-2-16,-7 2-4 0,0 3-5 0,-13-3-5 15,7 1-10-15,-13-1-4 0,4-1-8 0,-10 2-9 16,10-1-4-16,-7 5-14 0,0 7-15 16,10 2-23-16,-1 5-32 0,4 5-24 0,6 7-15 15,0 2-5-15,3 2-22 0,0 2-72 0,3-2-120 16,0-7-654-16</inkml:trace>
  <inkml:trace contextRef="#ctx0" brushRef="#br0" timeOffset="-69854.76">29717 5275 560 0,'0'0'355'0,"0"0"-175"15,0 0-46-15,0 0 12 0,0 0 15 0,0 0 5 16,0 0-16-16,0 0-17 0,0 0-26 0,0 0-20 16,-28 134-19-16,25-118-18 0,3-2-17 0,0 3-7 15,0-8-9-15,0 0-3 0,0-2-1 0,0-4 6 16,3 1 5-16,-3-4 7 0,3 0 15 16,-3 0 5-16,9-4 1 0,4-6-7 0,-4 1-14 15,7-3-14-15,-4-4-13 0,7 2-6 0,-7 0-4 16,4 3-1-16,-4 1 1 0,-6 3 0 0,10 3-7 15,-10 2-15-15,0 2-10 0,-6 0-6 16,0 6 2-16,6 4 11 0,-6 1 14 0,0 3 8 16,0 2 7-16,-6 1-2 0,6-1-7 0,0-4-24 15,0 2-28-15,0-4-44 0,16-1-126 16,-10-2-278-16,-3-2-891 0</inkml:trace>
  <inkml:trace contextRef="#ctx0" brushRef="#br0" timeOffset="-69655.19">30309 5113 1371 0,'0'0'622'0,"0"0"-344"0,0 0-91 16,0 0-35-16,0 0-47 0,0 0-45 15,0 0-41-15,0 0-27 0,0 0-10 0,0 0-10 16,0 0-17-16,0 0-26 0,0 0-49 0,0 0-119 15,-15 80-342-15,15-73-884 0</inkml:trace>
  <inkml:trace contextRef="#ctx0" brushRef="#br0" timeOffset="-69537.82">30272 5437 1990 0,'0'0'96'0,"0"0"-113"0,0 0 8 0,0 0-10 16,0 0-32-16,0 0-78 0,0 0-236 0,0 0-981 15</inkml:trace>
  <inkml:trace contextRef="#ctx0" brushRef="#br0" timeOffset="-67771.27">22505 6586 336 0,'0'0'265'15,"0"0"18"-15,0 0 8 0,0 0-18 0,0 0-45 16,0 0-51-16,0 0-46 0,0 0-32 0,0 0-26 15,0 0-21-15,0 0-17 0,0 0-17 0,0-16-16 16,0 16-18-16,0 0-17 0,0 2-4 0,0 3 7 16,0 6 15-16,9 5 24 0,-9 8 18 15,3 2 15-15,0 9 16 0,-3 7 6 0,0 1-6 16,0 4-7-16,0 0-16 0,-3 0-11 0,0-3-3 16,3-6-3-16,0 0 0 0,0-6-6 0,3-5-3 15,0-1-10-15,3-10-5 0,1-2-5 16,5-5-11-16,-6-2-16 0,-3-5-23 0,0-2-60 15,1-2-221-15,-1-3-1095 0</inkml:trace>
  <inkml:trace contextRef="#ctx0" brushRef="#br0" timeOffset="-67454.87">22461 6560 232 0,'0'0'246'0,"0"0"12"16,0 0 44-16,0 0 20 0,0 0-19 0,0 0-60 15,0 0-64-15,0 0-52 0,0 0-37 16,0 0-16-16,0 0 5 0,0 0 12 0,0 0 12 15,0 0-10-15,65-2-15 0,-40 0-21 0,3-1-14 16,0-1-9-16,0 1-11 0,-6-4-9 0,6 5-5 16,3-3-4-16,-4 3-4 0,1 0-1 15,-3 2-8-15,0 0-10 0,-9 0-11 0,5 4-15 16,-5 1-20-16,-1 2-30 0,-5 2-50 0,5 3-119 16,-9-5-213-16,-3 2-991 0</inkml:trace>
  <inkml:trace contextRef="#ctx0" brushRef="#br0" timeOffset="-67205.26">22610 6863 266 0,'0'0'368'0,"0"0"-59"0,0 0 17 0,0 0 2 16,0 0-23-16,0 0-55 0,0 0-72 0,0 0-58 16,0 0-36-16,0 0-23 0,0 0-14 15,0 0-14-15,0 0-11 0,0 0-7 0,68-19-8 16,-61 24-6-16,14 2-6 0,-11-3-8 0,11 2-14 16,1 3-27-16,-7-2-55 0,7 0-243 0,-16-4-1133 0</inkml:trace>
  <inkml:trace contextRef="#ctx0" brushRef="#br0" timeOffset="-66839.26">23122 6966 1010 0,'0'0'222'0,"0"0"-60"0,0 0 8 0,0 0-11 16,0 0-28-16,0 0-47 0,0 0-42 0,-19 122-23 15,19-107-11-15,0 2-8 0,0-6-9 0,3 1-18 16,-3-3-26-16,3-2-35 0,0-2-69 16,7-3-146-16,-10-2-977 0</inkml:trace>
  <inkml:trace contextRef="#ctx0" brushRef="#br0" timeOffset="-66672.25">23171 6689 1523 0,'0'0'427'0,"0"0"-167"16,0 0-80-16,0 0-47 0,0 0-47 0,0 0-49 15,0 0-52-15,0 0-34 0,0 0-16 0,0 0-9 16,0 0-15-16,0 0-48 0,0 0-180 15,3 81-1093-15</inkml:trace>
  <inkml:trace contextRef="#ctx0" brushRef="#br0" timeOffset="-66339.24">23388 6851 517 0,'0'0'137'0,"0"0"-50"0,0 0 36 16,0 0 44-16,0 0 40 0,0 0 5 0,0 0-21 15,0 0-35-15,-6 127-33 0,6-108-22 0,0 2-20 16,0 3-13-16,0-1-12 0,0-4-7 16,0-2-7-16,3-3-8 0,0-2-1 0,7-5-1 15,-7-3 6-15,0-2 12 0,0-2 17 0,0 0 12 16,-3-2 4-16,6-5-13 0,10-4-18 0,-7-6-18 15,7 0-18-15,-4-2-6 0,7 1-7 16,-7-1 0-16,7 0-1 0,-4 3 0 0,1 2-2 16,-4 4-2-16,-6 0-5 0,13 3-7 0,-13 3-12 15,0 4-14-15,7 0-11 0,-10 0-15 16,3 4-19-16,-3 3-36 0,0 3-107 0,0-3-269 16,7-1-960-16</inkml:trace>
  <inkml:trace contextRef="#ctx0" brushRef="#br0" timeOffset="-65972.37">24055 6866 839 0,'0'0'370'0,"0"0"-105"0,0 0-58 0,0 0-47 16,0 0-43-16,0 0-24 0,0 0-19 0,0 0-11 15,0 0-10-15,0 0-13 0,0 0-13 16,0 0-15-16,-124-10-10 0,118 20-3 0,-3-1-4 16,-4 3-4-16,10-3-5 0,0-2-5 0,3 0-2 15,0 0 0-15,0 0 5 0,3 0 6 0,0-2 6 16,13-1 5-16,-7 3-1 0,0-2 2 16,13-3 0-16,-3 3 0 0,-7 0-3 0,10-1 0 15,-10-1 2-15,10 1-1 0,-13 0 1 0,7 1-1 16,-7 1-1-16,-6-1 0 0,3 2 3 15,3-2-1-15,-9-1 3 0,0 1 10 0,0 0 10 16,0 2 4-16,-12-3 4 0,9 1-3 0,-6 0-6 16,-7 2-6-16,7-5-9 0,-4 3-6 0,-2-3-7 15,3 0-7-15,-7-2-10 0,10 0-24 0,-10 0-40 16,13 0-72-16,-3-4-157 0,-4-1-187 16,10 3-743-16</inkml:trace>
  <inkml:trace contextRef="#ctx0" brushRef="#br0" timeOffset="-65605.37">24384 6410 673 0,'0'0'178'0,"0"0"-63"0,0 0 19 15,0 0 17-15,0 0 3 0,0 0-27 16,0 0-41-16,0 0-25 0,0 0-12 0,0 0-4 16,0 0-5-16,0 0 3 0,0 0 4 0,-44 118 4 15,44-97 10-15,-9 0 4 0,6 4-4 0,0 1-3 16,3 0-7-16,-3 7-10 0,0 0-6 16,-4-1-2-16,-2 0-4 0,6 0-3 0,3 1-1 15,-3-4-7-15,3-4-4 0,0 3-1 0,0-5-6 16,0-4 1-16,0-1 0 0,0-7-2 0,0-2 2 15,0-2-1-15,0-4 2 0,0-1 4 0,0-2 6 16,0 0 9-16,0 0 0 0,0-2-10 16,0-5-21-16,-3 0-31 0,3-3-29 0,0-1-42 15,0 0-78-15,0-3-170 0,-3 3-187 0,3 6-822 0</inkml:trace>
  <inkml:trace contextRef="#ctx0" brushRef="#br0" timeOffset="-65472.08">24188 6774 968 0,'0'0'351'15,"0"0"-131"-15,0 0 0 0,0 0 31 16,0 0 0-16,0 0-44 0,0 0-49 0,0 0-44 16,0 0-33-16,0 0-23 0,137 10-20 0,-112-10-16 15,-1 0-13-15,-8 0-21 0,12 2-47 0,-10 0-137 16,-8 0-1058-16</inkml:trace>
  <inkml:trace contextRef="#ctx0" brushRef="#br0" timeOffset="-60405.22">25522 6628 0 0,'0'0'0'0,"0"0"0"0,0 0 48 0,0 0-13 16,0 0-6-16,0 0 0 0,0 0 3 0,0 0 2 16,0 0 3-16,0 0 4 0,0 0 3 15,0 0 8-15,21-40 13 0,-21 38 18 0,0 0 21 16,4-3 21-16,-4 0 22 0,0 1 16 0,0-1 11 16,0-2 1-16,0 2-5 0,0 1-14 15,0-1-23-15,0-2-27 0,-4 2-28 0,1 1-24 16,-6-1-20-16,-3 2-12 0,5 0-11 0,-5-1-4 15,-4 1-3-15,1 3 3 0,-1 0 1 0,1 0 3 16,-1 0-2-16,4 0-4 0,-7 3-4 16,10 4-9-16,-6-2-4 0,8 7-1 0,-5 0-2 15,-3-1 6-15,8 8 1 0,-2-1 2 0,-3 3 4 16,9-1 2-16,-1 3 3 0,4 5 5 0,0-4 3 16,0 1 2-16,4 0 3 0,2 0-2 15,9-2-1-15,-5-2-4 0,8 3-1 0,-5-7-2 16,8-1-2-16,4-4-3 0,-9-3-8 0,11-2-10 15,1-2-16-15,-3-3-32 0,3-2-80 0,-12-2-234 16,2 0-996-16</inkml:trace>
  <inkml:trace contextRef="#ctx0" brushRef="#br0" timeOffset="-60005.61">25931 6685 341 0,'0'0'204'0,"0"0"22"0,0 0 25 15,0 0 6-15,0 0-17 0,0 0-35 0,0 0-42 16,0 0-36-16,0 0-27 0,0 0-18 0,0 0-12 16,0 0-7-16,0 0-10 0,0 0-12 0,-109-76-12 15,103 76-14-15,0 0-9 0,0 0-8 16,-7 2-5-16,10 5 1 0,-3-2 0 0,0 7 1 15,-6-4-1-15,5 6 1 0,7 0 2 0,-3 0 0 16,0 4 2-16,3 3 5 0,0 0 0 16,0-1 4-16,0 3-2 0,6-2 1 0,-3 0 1 0,13-2 2 15,-4-4 5-15,7-1 4 0,-7-5 7 16,13-2 8-16,-3-5 6 0,-4-2 2 0,10 0-1 16,-6-4-5-16,3-6-5 0,-10-1-3 0,13-2-8 15,-9-6-4-15,-7 1-6 0,7-3-6 16,-7 2-4-16,-5-2-5 0,5 1-6 0,-9 0-8 15,-3 3-14-15,0 1-21 0,-3-3-33 0,-16 3-45 16,10 0-58-16,-13 3-105 0,-6-3-160 0,16 6-72 16,-7 3-503-16</inkml:trace>
  <inkml:trace contextRef="#ctx0" brushRef="#br0" timeOffset="-59353.97">26309 6572 377 0,'0'0'343'0,"0"0"-65"16,0 0-22-16,0 0-21 0,0 0-31 0,0 0-53 15,0 0-59-15,0 0-56 0,0 0-33 0,0 0-3 16,0 0 22-16,0 0 34 0,0 0 26 0,0 0 12 16,3 66-7-16,7-47-14 0,-10-1-21 15,0-1-17-15,3-3-10 0,-3-3-11 0,3-1-3 16,0-3 0-16,0-5 2 0,-3 0 14 0,3-2 17 16,-3 0 20-16,6-2 8 0,4-5-4 0,-4-5-17 15,0 3-19-15,-3-5-13 0,3 0-7 0,7 0-8 16,-7 2-3-16,-3 1-1 0,0 3-2 0,3-2-1 15,4 3-3-15,-4 3-2 0,-3-1-14 16,0 5-5-16,0 0-5 0,-3 2 3 0,3 8 4 16,0 1 10-16,7 0 10 0,-10 3 5 0,3 0 2 15,0 2 3-15,-3 0 1 0,0 1-3 16,3-3-1-16,-3-1 0 0,3-4-2 0,-3-2 0 16,3-5 1-16,-3 0 1 0,0-2 3 0,3 0 5 15,10-2 2-15,-7-5-1 0,0-4-8 16,10 0-8-16,-7-1-8 0,0 1-4 0,7-1-1 15,-7 5-3-15,0 0 1 0,7 5-2 0,-7-1-4 16,-3 3-7-16,7 0-6 0,-7 3-6 0,0 1-3 16,-6 6 1-16,3-3 2 0,0 2 1 0,7 0-3 15,-10 1-18-15,3-4-41 0,-3-1-122 16,3 0-168-16,0-4-99 0,0-1-559 0</inkml:trace>
  <inkml:trace contextRef="#ctx0" brushRef="#br0" timeOffset="-59155.95">26796 6588 525 0,'0'0'218'16,"0"0"-79"-16,0 0 55 0,0 0 31 0,0 0 1 15,0 0-22-15,-6 129-38 0,0-96-45 0,3 1-35 16,3 3-32-16,0 2-24 0,0-3-14 16,0 4-8-16,6-3-6 0,0-3-4 0,0 1-8 15,10-3-7-15,-7-5-17 0,-3-1-25 0,10-10-23 16,-7-2-37-16,-3-7-40 0,7-5-36 15,-4-2-69-15,-6 0-96 0,-3-2-526 0</inkml:trace>
  <inkml:trace contextRef="#ctx0" brushRef="#br0" timeOffset="-58905.75">26821 6687 731 0,'0'0'410'0,"0"0"-65"15,0 0-81-15,0 0-50 0,0 0-47 16,0 0-39-16,0 0-26 0,15-120-30 0,-5 113-24 0,-4 5-15 15,0 2-11-15,10 0-5 0,-7 0 3 16,0 0 1-16,13 7-1 0,-13 2-3 0,13 3-6 16,-13-1-6-16,10 6-3 0,-10-1 2 0,4 1 5 15,-7 4 4-15,-6 0 1 0,0 0-4 0,-3-4-6 16,-7-1-2-16,1-3 1 0,0-4 3 16,-7 3 1-16,10-8-2 0,-6 1-2 0,-4-3-3 15,10-2-3-15,-6-2-8 0,-4-5-18 0,10-2-31 16,-4-3-58-16,-2-1-100 0,9-1-175 0,3 0-174 15,0 7-763-15</inkml:trace>
  <inkml:trace contextRef="#ctx0" brushRef="#br0" timeOffset="-58554.3">27134 6586 716 0,'0'0'271'16,"0"0"-3"-16,0 0 4 0,0 0-29 0,0 0-70 16,0 0-76-16,0 0-50 0,0 0-15 0,0 0 6 15,0 0 3-15,0 0 4 0,0 0-4 0,0 0-7 16,0 0-8-16,0 129-3 0,6-110-6 0,0-6-2 16,1 0-2-16,-4-3-2 0,3-3 2 15,-3-3 9-15,9-4 16 0,-8 0 13 0,5-4 5 16,-3-8-8-16,10-3-18 0,-7-1-19 0,9-3-12 15,-8 0-6-15,-4 1-2 0,9 4-2 16,-5 0-3-16,-7 0 2 0,12 3-1 0,-5 2 3 16,-4 4-2-16,-3 3-7 0,3 2-5 0,0 0-1 15,1 7 5-15,-4 2 12 0,0 2 10 0,0 3 3 16,-3 2 0-16,0 0-4 0,0-2-2 16,0 3-3-16,3-1-2 0,3-5-6 0,-6 0-14 15,6-4-21-15,-2-2-29 0,2-5-26 0,-3-5-69 16,3-6-193-16,6 0-152 0,-5 2-679 0</inkml:trace>
  <inkml:trace contextRef="#ctx0" brushRef="#br0" timeOffset="-58055.57">27584 6234 1235 0,'0'0'181'0,"0"0"-115"0,0 0-27 15,0 0 15-15,0 0 28 0,0 0 24 0,0 0 19 16,0 0-6-16,0 0-14 0,0 0-14 0,-28 131-10 15,28-99-10-15,0 0-11 0,-3 3-12 0,3 0-14 16,0-2-14-16,0 2-7 0,0-2-3 16,3-3-4-16,-3-3 0 0,3-4-4 0,9-2 1 15,-9-5-3-15,4-2-3 0,-4-5-1 0,0 1-5 16,-3-7-6-16,0 0-3 0,0-3-2 16,0 0-4-16,0 0-29 0,0-6-58 0,0-4-82 15,0-1-74-15,-6-3-40 0,-1 0-20 0,-5-2 6 16,6-1 35-16,-4 1 69 0,-5-1 88 0,9 3 101 15,-4 2 96-15,7 3 48 0,-3 4 49 16,6 0 20-16,0 5-26 0,0 0-28 0,0 0-19 16,0 0 11-16,6 3 38 0,1 4 35 0,2 0 7 15,0 2-24-15,7 0-38 0,-10 2-27 0,12 0-22 16,-8-1-14-16,8-1-8 0,-5 0-14 0,8-4-16 16,-11 0-9-16,11-3-8 0,-8-2-2 0,9 0-5 15,-1-7 0-15,-8-2-6 0,8-3-8 16,-8-2-4-16,5-1-8 0,-8-1-3 0,-1-3-6 15,3 1-3-15,-5 1-9 0,-4 3-10 0,-3 0-2 16,0 3 1-16,0 0 10 0,-3 7 10 16,-4-1 3-16,1 5 4 0,-6 0 2 0,3 7 11 15,-1 2 12-15,-5 4 14 0,8 6 6 0,-2-1 6 16,-3 3 2-16,12 2-1 0,0 1-2 0,3-2-5 16,12 1-4-16,-5-2-7 0,8-2-8 15,-5-1-13-15,8-3-18 0,4-3-40 0,-6-5-124 16,3 0-455-16,-13-5-878 0</inkml:trace>
  <inkml:trace contextRef="#ctx0" brushRef="#br0" timeOffset="-57088.46">28861 6358 263 0,'0'0'488'0,"0"0"-150"16,0 0-16-16,0 0-19 0,0 0-29 0,0 0-40 16,0 0-50-16,0 0-39 0,0 0-40 15,0 0-32-15,0 0-27 0,0 0-22 0,0 0-14 16,0 0-12-16,-22-40-4 0,19 47 3 0,0 5 1 15,0 2 3-15,-3 0 3 0,-3 2 3 16,2 0-1-16,7 0 3 0,-3 0 2 0,0-4 1 16,3-1 1-16,0-2 0 0,0-2 0 0,0-2-3 15,0-3 1-15,0 1 0 0,0-3 4 0,0 0 10 16,3 0 7-16,0 0 5 0,-3-3-4 16,10-4-5-16,2-2-7 0,-6-5-9 0,10 3-4 15,-7-3-4-15,-3 2-3 0,4 1 0 0,-1 7-5 16,-6-1-2-16,3 1-5 0,-3 4-5 0,0 0-4 15,10 0 2-15,-4 9 4 0,-3 2 5 0,10 2 5 16,-4 8 2-16,-6 2 1 0,10 3 0 0,-4 0 1 16,-2 5 0-16,5-1 0 0,-2 0 0 15,2 2 1-15,-9-2 0 0,13-2 1 0,-10-2-2 16,-6 1 2-16,13-4-1 0,-7 0 2 0,-3 0 0 16,-3-2 0-16,4-2 0 0,-1-4 0 0,-6-1-1 15,0-3 2-15,0-1 1 0,0-1 1 16,-13 0-1-16,7-2 2 0,-3-2-3 0,-10-1-2 15,7-1-2-15,-10-1 0 0,-3-2-2 0,4 0-3 16,-1-5-4-16,-3-4-6 0,-3 0-4 16,-3-5-8-16,3-2-3 0,-3-5-13 0,3 1-10 15,-3-1-16-15,16 0-23 0,-4 2-31 0,10-1-52 16,6 3-97-16,3 7-183 0,0 3-961 0</inkml:trace>
  <inkml:trace contextRef="#ctx0" brushRef="#br0" timeOffset="-56689.21">28855 6091 766 0,'0'0'388'16,"0"0"-39"-16,0 0-43 0,0 0-48 15,0 0-51-15,0 0-42 0,0 0-29 0,0 0-22 16,0 0-20-16,0 0-20 0,0 0-20 0,0 0-21 15,0 0-14-15,93-123-10 0,-81 112-5 0,10-2-4 16,-13 1 0-16,10 3-5 0,-10 2-3 0,7 0-7 16,-7 2-5-16,-3 5-6 0,-3 0-10 0,10 0-2 15,-10 7 0-15,-3 7 8 0,3 3 10 16,-3 2 7-16,0 7 4 0,-3 4 1 0,0 3-6 16,-10-4-14-16,13 3-31 0,-3-1-68 0,3-6-209 15,0-5-310-15,3-8-826 0</inkml:trace>
  <inkml:trace contextRef="#ctx0" brushRef="#br0" timeOffset="-55605.79">30139 6328 110 0,'0'0'275'0,"0"0"6"16,0 0 5-16,0 0-10 0,0 0-23 0,0 0-33 15,0 0-41-15,0 0-34 0,0 0-31 0,0 0-18 16,0 0-14-16,0 0-8 0,0 0-10 16,-22-108-8-16,16 101-8 0,0 0-10 0,-4 2-6 15,1 0-5-15,6 1-8 0,-3 1-2 0,-4 3-6 16,1 0-7-16,6 0-1 0,-3 0-3 16,-1 0 0-16,-2 3 1 0,0 4-2 0,3 2-1 15,-1-2 1-15,-8 5-1 0,12-1 1 0,-6 5 0 16,-1 3 2-16,1 1 2 0,6-2 2 0,0 1 3 15,3 2 3-15,0-2 4 0,0-1 1 16,0-6 0-16,3 1 0 0,0-4 3 0,12-2 5 16,-5-5 6-16,-4 1 5 0,13-3 5 0,-10-3-2 15,9-6-3-15,-5-5-8 0,6-1-11 16,-7-6-11-16,10 0-6 0,-13 0-5 0,10 2-4 16,-7 1-3-16,-3 3-3 0,1 3-1 0,-4 5 2 15,-3 2 0-15,-3 3-7 0,3 2-19 0,-3 0-11 16,0 5 4-16,0 6 13 0,0 1 21 15,0 5 16-15,0 2 2 0,0 2 0 0,0 2 1 16,0-2-3-16,0 2 0 0,0-3-2 0,6 1-2 16,3-5-3-16,-5 1-1 0,2-6-13 0,0 1-24 15,3-7-54-15,4-5-133 0,-7 0-274 0,-3 0-991 16</inkml:trace>
  <inkml:trace contextRef="#ctx0" brushRef="#br0" timeOffset="-55320.77">30492 6231 1215 0,'0'0'273'0,"0"0"-253"0,0 0 56 0,0 0 53 15,0 0 34-15,0 0 3 0,0 0-33 0,0 0-34 16,0 0-36-16,-40 127-24 0,40-122-16 16,0-1-9-16,0-1-2 0,0-3 7 0,3 0 12 15,9 0 11-15,-6-7 1 0,4 0-10 0,8-7-15 16,-5 2-15-16,2 0-9 0,-2-2-3 0,-4 5-2 15,3 3-1-15,-2 2-8 0,-7-1-7 16,3 5-9-16,-6 0-5 0,3 2 10 0,-3 8 12 16,0 0 16-16,0 4 13 0,-3 2 13 0,-3 3 1 15,6 0 2-15,-3-3 2 0,0-2-7 0,0-1-5 16,3-2-9-16,0-1-7 0,0-6-7 0,0 1-12 16,3-5-7-16,3 0-23 0,12-5-52 15,1-6-162-15,-3-1-299 0,-7 5-878 0</inkml:trace>
  <inkml:trace contextRef="#ctx0" brushRef="#br0" timeOffset="-54921.75">31019 6222 0 0,'0'0'0'16,"0"0"109"-16,0 0 28 0,0 0 29 0,0 0 31 15,0 0 8-15,0 0-3 0,0 0-14 16,0 0-19-16,0 0-24 0,0 0-11 0,-124 99-2 16,109-81-10-16,8 1-4 0,1 0-19 0,-6-1-22 15,6 0-18-15,6-2-17 0,-3-2-15 0,3-3-10 16,0-1-6-16,0-3 2 0,3-5 8 0,6 0 15 16,0-2 16-16,1 0 4 0,8-11-10 15,-2-3-14-15,5-5-18 0,-2-5-13 0,3-6-12 16,-1-3-9-16,4-2-12 0,-6 1-15 0,3 2-14 15,-1-3-20-15,-8 1-22 0,8-3-29 0,-11 4-26 16,5-1-18-16,-9 2-23 0,-6 2-31 0,0 4 16 16,0 8 51-16,-6 6 74 0,-3 6 83 15,3 6 43-15,-1 0 8 0,-2 6 7 0,-6 6 23 16,8 6 25-16,-2 3 25 0,-6 5 8 0,8-1-5 16,1 5-20-16,-3 0-27 0,9 0-21 15,0 3-21-15,0-2-12 0,9 8-14 0,1-1-19 16,8-2-36-16,-2 3-60 0,12-6-132 0,-10-11-215 15,-5-3-646-15</inkml:trace>
  <inkml:trace contextRef="#ctx0" brushRef="#br0" timeOffset="-54421.75">31825 6309 487 0,'0'0'339'0,"0"0"-67"16,0 0-17-16,0 0-39 0,0 0-40 0,0 0-41 15,0 0-29-15,0 0-15 0,0 0-13 0,0 0-11 16,0 0-8-16,0 0-9 0,0 0-9 16,-93-71-6-16,87 71-10 0,-3 0-9 0,-7 5-1 15,7 2-5-15,-3 2 2 0,-1 3 4 0,4 2 4 16,-7-2 6-16,7 7 6 0,-3 0 2 0,2-1 2 16,7 1 1-16,0 0-3 0,0-3 0 15,0-3-5-15,3-2-7 0,0-1-6 0,0-6-1 16,3 1 5-16,3-5 5 0,-3 0 6 0,16-5-2 15,-7 1-9-15,7-8-8 0,-7-2-11 0,10 1-9 16,-6-1-5-16,2 0-5 0,-5 3-2 0,2-1-5 16,-2 7-4-16,2 3-1 0,-6 2 4 15,7 0 4-15,-7 7 6 0,4 2 5 0,-1 5 4 16,-3 3 3-16,1 0 2 0,-1 2 0 0,-3-1 2 16,0-2-4-16,1 1-4 0,2-3-14 0,-3 0-25 15,0-3-31-15,-3-7-74 0,13-2-136 16,-10-2-209-16,0 0-116 0,-3-3-419 0</inkml:trace>
  <inkml:trace contextRef="#ctx0" brushRef="#br0" timeOffset="-54188.67">32287 5930 58 0,'0'0'134'0,"0"0"-89"0,0 0-55 0,0 0 1 16,0 0 10-16,0 0 31 0,0 0 68 0,0 0 54 15,0 0 47-15,0 0 63 0,0 0 31 0,-68 122-9 16,59-90-22-16,-7 0-62 0,7 3-46 0,-6 1-37 16,5-1-33-16,4 0-25 0,0 0-27 15,-3-6-14-15,5-1-12 0,-2 0-7 0,6-8-3 16,0-4-8-16,0-5-11 0,0-4-16 0,0-2-12 16,6-5-8-16,-2-2-27 0,5-5-64 0,0-5-139 15,0-3-187-15,1 6-84 0,-7-1-217 0</inkml:trace>
  <inkml:trace contextRef="#ctx0" brushRef="#br0" timeOffset="-54018.15">32408 5954 214 0,'0'0'329'15,"0"0"68"-15,0 0 37 0,0 0-26 16,-40 153-77-16,31-116-96 0,-7-1-87 0,13 4-67 15,-3-3-41-15,0 1-29 0,-1-1-15 0,4 1-19 16,3-4-38-16,-6-4-67 0,6-7-281 0,0-7-1080 16</inkml:trace>
  <inkml:trace contextRef="#ctx0" brushRef="#br0" timeOffset="-52872.23">23342 7359 0 0,'0'0'153'0,"0"0"64"0,0 0 12 16,0 0-3-16,0 0-10 0,0 0-18 0,0 0-23 16,0 0-32-16,0 0-33 0,0 0-31 0,0 0-25 15,0 0-22-15,0-14-21 0,0 16-8 0,0 3 3 16,0 2 7-16,0 5 18 0,0 2 14 0,0 4 15 16,0 1 12-16,0 3 3 0,0 4-1 15,0-1-9-15,0 3-12 0,0-2-10 0,0 0-8 16,3 0-6-16,-3-3-5 0,3-4-5 0,0-5-3 15,-3-4-3-15,3 0-3 0,10-8 2 0,-10-2 8 16,3 0 10-16,0-2 6 0,0-5-3 16,10-4-11-16,-10-3-14 0,13-2-11 0,-10 0-6 15,-3-1-4-15,10 3-2 0,-10 0 2 0,0 5 1 16,-3 2 0-16,10 4-9 0,-13 3-9 16,3 0 0-16,-3 5 6 0,0 5 13 0,0 8 15 15,0 3 6-15,0 3 1 0,-3 1 1 0,3-3-2 16,0 4 0-16,0-5 1 0,0 0-1 0,0-5-2 15,3-2-1-15,3-4-2 0,0-3-2 0,0 0 3 16,10-7 3-16,-7 0 2 0,10 0-3 16,-7-9-6-16,10-1-20 0,0-2-31 0,-7 0-79 15,1 3-262-15,-10 2-1086 0</inkml:trace>
  <inkml:trace contextRef="#ctx0" brushRef="#br0" timeOffset="-52589.23">23888 7557 367 0,'0'0'310'0,"0"0"-43"0,0 0 8 16,0 0-11-16,0 0-17 0,0 0-47 0,0 0-49 16,-50 126-46-16,50-112-43 0,0 0-30 0,0-2-18 15,3 0-9-15,10-3-4 0,-4-2-7 0,-3-2-9 16,0-1-16-16,7-4-36 0,-4 0-76 0,-6 0-188 16,0 0-1046-16</inkml:trace>
  <inkml:trace contextRef="#ctx0" brushRef="#br0" timeOffset="-52422.22">23897 7304 1048 0,'0'0'429'0,"0"0"-298"0,0 0-117 15,0 0-7-15,0 0-3 0,0 0-11 0,0 0-23 16,0 0-37-16,0 0-60 0,0 0-89 0,0 0-491 15,0 0 228-15</inkml:trace>
  <inkml:trace contextRef="#ctx0" brushRef="#br0" timeOffset="-52022.22">24238 7518 784 0,'0'0'279'0,"0"0"-28"0,0 0-20 0,0 0-30 15,0 0-42-15,-124 76-48 0,108-57-35 0,1 4-22 16,6 0-10-16,-7 1-11 0,13-3-8 0,0 3-9 16,3-1-4-16,6-4-3 0,7-7 2 15,-1 0 8-15,7-3 7 0,-4-6 6 0,10-3 6 16,0 0-4-16,-4-10-5 0,-2-1-7 0,9-4-8 16,-3-6-9-16,0-3-4 0,-7-4-8 0,4-2-7 15,0 1-11-15,-10-3-6 0,7-1-2 16,-10 4 1-16,-6 1 9 0,9-2 7 0,-9 4 6 15,1-1 6-15,-4 2 0 0,0-1 4 0,0 3 1 16,-7 4 3-16,-5 6 3 0,9 2 2 16,-6 4-4-16,-7 5-8 0,10 4-7 0,0 5-4 15,-13 4 4-15,13 5 8 0,-3 5 7 0,-7 2 4 16,13 5 4-16,-3-1 5 0,0 3 5 0,2 5 4 16,4-3 4-16,0 0-1 0,0 0-2 0,4-4-1 15,5 0-4-15,-3-8-5 0,13-2-1 16,-10-4-10-16,10-2-5 0,-7-5-4 0,13 0-7 15,-7-7-6-15,1 0-14 0,9-2-33 0,-6-8-75 16,2 1-199-16,-11 2-219 0,5 0-871 0</inkml:trace>
  <inkml:trace contextRef="#ctx0" brushRef="#br0" timeOffset="-51305.14">24753 7518 987 0,'0'0'351'0,"0"0"-139"0,0 0-66 16,0 0-36-16,0 0-24 0,0 0-6 0,0 0-1 15,0 0 0-15,0 0 2 0,0 0-7 0,0 0-11 16,-118 71-18-16,109-54-12 0,-1 4-12 0,-5-5-7 16,12 0-4-16,-3 2-1 0,6-2 1 15,0-2-2-15,0-3 0 0,3-4 3 0,3 0 7 16,0-7 9-16,13 0 6 0,-7-4 4 0,13-3-6 16,-3-7-9-16,-1-3-7 0,-2-1-11 15,6-4-5-15,-1-4-5 0,-11-2-5 0,12-2-8 16,-16 3-8-16,13-3-10 0,-16 2-10 0,12-2-12 15,-11 3-14-15,-1 2-13 0,6-3-13 0,-6 0-22 16,-2 1-11-16,-4 1 0 0,0 3 24 16,0 2 43-16,-4 7 56 0,1 3 37 0,-3 6 2 0,-6 5-12 15,9 0-15-15,-7 9-9 0,-5 5 8 16,9 5 14-16,-4 2 8 0,-5 2 12 0,9 2 3 16,-1 5 1-16,1 0-3 0,-3 3-9 0,6-2-3 15,3 4 5-15,0-3 12 0,3 1 10 16,9-4 9-16,-2-3 2 0,-4-3-7 0,12-2-7 15,-8-4-5-15,11-5-5 0,-11 2-4 0,11-5 0 16,-8-2-5-16,5-2-3 0,-8-3-3 0,8-2-2 16,-8 0-3-16,5 0-2 0,-6 0-7 0,-2-5-4 15,-4 3-3-15,9 0-3 0,-9-1 0 16,0 1 2-16,0 0 0 0,-3 2 0 0,4-3 1 16,-4 3 0-16,0-2 0 0,0 0-2 0,3-1 0 15,-3 1 0-15,3-3-1 0,6-1-1 16,-3 1 1-16,-3 0 0 0,4-3 0 0,-4-1 0 15,9-1-2-15,-9-1 2 0,3-3-2 0,1 0 1 16,-4-2-1-16,9-3-2 0,-9 4 0 0,3 1 2 16,-2 0 2-16,-1 0 0 0,-3 2 3 15,0 3 1-15,0 0 1 0,0 2 2 0,0 5-3 0,-3-3-2 16,-4 5-8-16,1-2-3 0,-6 2-5 16,9 0 1-16,-7 0 1 0,4 2 3 0,-6 3 3 15,9 2 1-15,-4-3 2 0,1 3 1 0,-6 2 1 16,9-2-1-16,0 3 1 0,3-1 1 0,-4 3 3 15,4-1 2-15,0 2 3 0,0 3 3 16,0-2 2-16,4 3 5 0,-1-1 6 0,9 0 7 16,-6 0 4-16,4 2 1 0,5-2-7 0,-2 0-5 15,-4-2-3-15,9 0-7 0,-8-2-1 16,8-3-5-16,-8 1-3 0,5-6-2 0,-6-1 0 16,-2-1-3-16,8-2-9 0,-6 0-14 0,-2-7-28 15,8-2-60-15,-9-1-139 0,1 3-258 0,-4 3-1004 0</inkml:trace>
  <inkml:trace contextRef="#ctx0" brushRef="#br0" timeOffset="-51006.15">25364 7500 680 0,'0'0'197'0,"0"0"-41"0,0 0 8 0,0 0 3 0,0 0 6 15,0 0-1-15,0 0-4 0,0 0-5 16,0 0-11-16,0 0-17 0,-35 124-23 0,35-108-26 16,0-2-22-16,0-3-22 0,0-2-13 0,4-2-9 15,-4-2-3-15,6-1 6 0,3-4 10 0,-3 0 9 16,0-2 1-16,1-7-9 0,8 0-16 16,-6-2-12-16,-2-3-10 0,11 0-2 0,-8 3 0 15,5-3 2-15,-6 4 1 0,-2 3-1 0,8 3-2 16,-6 1-1-16,-6 3-3 0,4 5 1 15,5 7 4-15,-9 2 4 0,-3 4 5 0,0 1 3 16,3-2-3-16,-3 4-8 0,3 0-13 0,1-2-26 16,11-3-64-16,-9-2-261 0,0-5-1173 0</inkml:trace>
  <inkml:trace contextRef="#ctx0" brushRef="#br0" timeOffset="-50205.57">26362 7359 331 0,'0'0'91'0,"0"0"-43"0,0 0 2 16,0 0 25-16,0 0 13 0,0 0-1 0,0 0-9 15,0 0-12-15,0 0-5 0,0 0 5 0,0 0 7 16,0 0 10-16,0 0 6 0,0 0 6 0,-34 92 5 16,34-78 2-16,3 2 3 0,-3 3-2 0,3 4-2 15,-3-2-14-15,3-1-14 0,-3-2-15 16,0-4-16-16,3 0-5 0,0-2-3 0,10-5 0 15,-7-3 9-15,0-1 22 0,0-3 23 0,10-5 15 16,-4-6-3-16,10-10-21 0,-10-3-27 16,13-5-19-16,-3-3-15 0,0-3-7 0,-7-2-6 15,4 3-7-15,-7 4-6 0,7-1-7 0,-10 6-15 16,-3 3-19-16,7 3-31 0,-7 1-56 16,-3 4-106-16,3 4-246 0,-6 3-979 0</inkml:trace>
  <inkml:trace contextRef="#ctx0" brushRef="#br0" timeOffset="-49689.57">26948 7539 317 0,'0'0'237'0,"0"0"30"0,0 0 10 0,0 0 1 16,0 0-26-16,0 0-41 0,0 0-52 0,0 0-41 15,0 0-25-15,0 0-21 0,0 0-13 16,0 0-15-16,0 0-11 0,0 0-8 0,-68-79-8 16,58 79-5-16,-5 7-6 0,6 0-3 0,-7 5 0 15,10-1 1-15,-6 3 1 0,-4 3 5 0,10-1 5 16,-13 1 0-16,13 2 3 0,0-3 1 0,0-2-2 16,3-2-2-16,-7-5-3 0,10 0-7 15,0-5-4-15,0 0 0 0,0-2 3 0,10 0 6 16,-7 0 8-16,3 0 6 0,0-4-1 0,10-1-6 15,-7-2-6-15,-3 0-5 0,13 0-5 0,-10 0-2 16,-3 3-7-16,10 1-6 0,-7 3-4 0,6 0 0 16,-2 3 3-16,-4 6 4 0,10 0 2 15,-10 5 3-15,13 0 1 0,-10 2 2 0,7 0-4 16,-4 2-2-16,4-4-10 0,-7 0-14 0,7-2-13 16,0-5-16-16,-7-5-31 0,7-2-51 0,-7-2-130 15,3-3-196-15,-8-2-920 0</inkml:trace>
  <inkml:trace contextRef="#ctx0" brushRef="#br0" timeOffset="-49422.57">27401 7037 0 0,'0'0'101'0,"0"0"30"0,0 0 40 0,0 0 49 15,0 0 24-15,-56 127 2 0,50-99-12 0,0 1-25 16,2 3-22-16,-2 3-10 0,-3-1-22 0,9 5-32 16,0 1-18-16,0-4-34 0,0 1-23 15,0-2-4-15,3 0-18 0,3-6-11 0,4-1-3 16,-7-2-1-16,0-6-2 0,3-3-1 0,-6-4-2 16,0-4-3-16,0-2-3 0,0 0-4 0,0-5-5 15,0 3-11-15,0-1-16 0,0 1-18 16,0 0-33-16,0-3-57 0,0 0-134 0,0 3-236 15,0-3-878-15</inkml:trace>
  <inkml:trace contextRef="#ctx0" brushRef="#br0" timeOffset="-48988.5">27602 7439 155 0,'0'0'223'0,"0"0"-5"0,0 0 14 0,0 0-9 16,0 0-51-16,0 0-62 0,0 0-46 0,0 0-16 15,0 0 11-15,0 0 23 0,0 0 8 0,0 0 3 16,0 0-8-16,0 0-11 0,-18 110-11 15,15-93-16-15,3 2-10 0,0-3-12 0,0-2-7 16,0-2-7-16,3-3-3 0,0-5 4 0,-3 1 11 16,6-5 16-16,6 0 18 0,-5 0 8 15,-1-7-7-15,0-2-16 0,9-5-21 0,-5-2-17 16,5-3-14-16,-2-2-10 0,-1 4-13 0,0-2-10 16,-2 3-5-16,-1 4-3 0,3 5-1 0,-5 2-14 15,-7 5-9-15,3 0 5 0,-3 7 14 16,0 5 32-16,0 4 28 0,0 5 14 0,-3 1 9 15,3 4 9-15,0-3 8 0,-3 3 5 0,3-3-2 16,0-1-10-16,0-1-15 0,3-2-11 0,0-3-14 16,9-2-12-16,-3-2-16 0,-2-5-27 15,8-5-47-15,-2-2-146 0,-7 0-248 0,6-2-744 0</inkml:trace>
  <inkml:trace contextRef="#ctx0" brushRef="#br0" timeOffset="-48622.14">28030 7511 582 0,'0'0'371'0,"0"0"-150"16,0 0 15-16,0 0 26 0,0 0-18 0,0 0-59 15,0 0-64-15,0 0-51 0,0 0-29 0,0 0-18 16,0 0-10-16,0 0-9 0,121-105-7 0,-112 93-7 16,-6 3-3-16,1-1-2 0,-4 3-4 15,0 3-8-15,0-1-16 0,-7 3-11 0,-2 2 1 16,-6 0 14-16,5 0 19 0,-8 4 18 0,8 6 15 16,-8-1 11-16,12 3 15 0,-7 2 6 0,-2 0 7 15,5 3 2-15,4-1 5 0,-6 3 2 0,9 2-3 16,3-3-1-16,0 3-11 0,0-1-10 15,3-1-9-15,12-3-10 0,-5-2-1 0,-4 0-1 16,15-2-3-16,-5-8-4 0,-1 3-13 0,4-7-16 16,-7 0-20-16,7 0-46 0,-7-2-96 0,-5-3-276 15,8 3-1030-15</inkml:trace>
  <inkml:trace contextRef="#ctx0" brushRef="#br0" timeOffset="-48272.6">28616 7246 357 0,'0'0'190'15,"0"0"25"-15,0 0 54 0,0 0 27 0,0 0-16 16,0 0-44-16,0 0-49 0,-124 65-42 15,106-52-33-15,8-4-29 0,4 1-28 0,0-3-24 16,6 0-14-16,0-3-4 0,6 1 1 0,3 0 7 16,-2-5 5-16,14 2 1 0,-5-2-6 0,2 0-8 15,4 0-6-15,0 0-5 0,-1 0-2 0,1 2-2 16,-9 1-1-16,8 4-4 0,-8 0 1 16,2 4-2-16,-12 1 5 0,0 0 5 0,-3 0 11 15,-6 2 6-15,-3 3 2 0,-10 3-1 0,-2-3-4 16,8-6-5-16,-9 3-2 0,1-4-8 0,-1-3-12 15,-3-4-32-15,0-1-71 0,10-2-299 16,-1 0-1106-16</inkml:trace>
  <inkml:trace contextRef="#ctx0" brushRef="#br0" timeOffset="-47003.81">29844 7025 60 0,'0'0'147'0,"0"0"-44"15,0 0 9-15,0 0 17 0,0 0 10 0,0 0 0 16,0 0 4-16,0 0-7 0,0 0-5 0,0 0-18 15,0 0-19-15,0 0-22 0,0-73-21 16,-9 73-14-16,-10 0-10 0,10 0-9 0,-16 2-7 16,13 8 0-16,-13-1 0 0,3 6 4 0,-3 4 5 15,7-1 5-15,-4 6 5 0,3 4 14 0,4 1 13 16,-1 5 8-16,7 6 7 0,0 3 5 0,6 4-7 16,0-1-9-16,3-1-20 0,0 0-14 15,9-7-6-15,6-5-4 0,4-1 1 0,0-6-3 16,2-4-6-16,1-1-3 0,6-5-3 0,-3-2-5 15,0-2-11-15,-1-8-33 0,-2 1-65 0,0-3-212 16,-13-2-1098-16</inkml:trace>
  <inkml:trace contextRef="#ctx0" brushRef="#br0" timeOffset="-46405.66">30291 7157 125 0,'0'0'252'0,"0"0"-24"16,0 0 6-16,0 0-14 0,0 0-27 0,0 0-26 15,0 0-25-15,0 0-25 0,37-136-21 0,-37 119-21 16,0 3-25-16,0-1-16 0,-3 1-8 0,-4 0-3 16,-2 5-2-16,3-2-5 0,3 4-10 0,-3 2-15 15,-1 3-19-15,-2 2-15 0,0 0-4 16,6 4 3-16,-7 3 12 0,1 5 7 0,3-1 6 15,0 6 5-15,0 0 7 0,2 6 11 0,-5 8 11 16,3 1 9-16,3 4 13 0,0 6 11 0,0 2 10 16,-4 2 11-16,1-2 9 0,-3 1 6 15,9-1 0-15,-6 3-9 0,0-9-13 0,-4 6-14 16,4-6-9-16,3-2-6 0,0-4-4 0,0-6-5 16,0-3-4-16,3-8-5 0,-3-3-5 0,3-1-2 15,0-6-4-15,0-3-2 0,0-2-3 16,0 0-4-16,0 0-8 0,3-7-20 0,0 0-34 15,0-6-76-15,0 0-178 0,-3 1-238 0,3 0-873 0</inkml:trace>
  <inkml:trace contextRef="#ctx0" brushRef="#br0" timeOffset="-46239.58">30055 7256 1206 0,'0'0'239'0,"0"0"-114"0,0 0 18 16,0 0 57-16,0 0 24 0,0 0-15 0,0 0-32 15,0 0-36-15,0 0-30 0,118 51-31 0,-97-51-27 16,-5 2-22-16,3-2-17 0,-7 0-9 0,10 0-8 16,-7 0-8-16,4 0-16 0,-1 0-33 15,-2 0-61-15,-7-2-144 0,4 2-317 0,-7 0-941 0</inkml:trace>
  <inkml:trace contextRef="#ctx0" brushRef="#br0" timeOffset="-45856.55">30424 7451 447 0,'0'0'502'0,"0"0"-249"0,0 0-33 0,0 0-6 16,0 0-35-16,0 0-35 0,0 0-38 0,0 0-33 15,121-124-22-15,-99 106-15 0,-13 2-8 0,9-3-7 16,-8 3-4-16,-7 0-4 0,6 2 1 0,-3 2-2 16,-3 4 4-16,-3-1-3 0,0 4-10 15,-9 0-11-15,0 3-16 0,3 0-7 0,-4 2-2 16,-5 0 4-16,6 0 8 0,-4 4 7 0,1 3 7 16,2 3 4-16,-2 0 1 0,0 2 3 0,2 4 1 15,-2 3 2-15,9-1 7 0,0 1 5 0,0 2 10 16,3 1 11-16,0-4 12 0,3 3 10 15,0-4 2-15,12-1 0 0,-2-2-7 0,-1-4-8 16,4 2-12-16,-1-5-11 0,4 0-12 0,-1-2-8 16,-2-5-13-16,6 0-15 0,-1 0-28 0,-5-3-54 15,9-4-109-15,-10-2-253 0,-3 7-985 0</inkml:trace>
  <inkml:trace contextRef="#ctx0" brushRef="#br0" timeOffset="-45389.51">30790 7422 0 0,'0'0'115'0,"0"0"70"0,0 0 54 0,0 0 45 16,0 0 26-16,0 0-12 0,0 0-29 0,0 0-42 15,0 0-42-15,0 0-31 0,0 0-25 16,0 0-21-16,0 0-18 0,0 0-19 0,87-86-16 16,-75 71-15-16,3-2-13 0,-8 3-8 0,11-4-6 15,-8 4-3-15,-7 0-2 0,12 0-4 0,-9 0-2 16,-3 4 1-16,1-2-2 0,-1 5-1 15,-3 0 4-15,0 0-3 0,0 2-4 0,0 3-4 16,0-3-9-16,-7 5-13 0,1 0-6 0,-3 0-1 16,0 0 1-16,-1 7 11 0,-2 0 5 15,3 5 6-15,-1 0 4 0,-5 0 3 0,6 5 4 16,-1-1 2-16,-2 5 3 0,6 2 2 0,-1-2 0 16,1-1 3-16,3-2-2 0,3 1 2 0,0-5 0 15,0-2 3-15,6-3 0 0,1-2 1 0,2 0 1 16,3-5 0-16,1 3-4 0,2-5-6 15,-2 0-6-15,5 0-14 0,-2-2-23 0,2-3-51 16,-5 0-131-16,5 1-313 0,-11 4-953 0</inkml:trace>
  <inkml:trace contextRef="#ctx0" brushRef="#br0" timeOffset="-44856.14">31323 7225 12 0,'0'0'187'0,"0"0"-68"16,0 0-2-16,0 0-6 0,0 0-5 0,0 0 8 15,0 0 11-15,0 0 15 0,0 0 11 0,0 0-5 16,0 0-13-16,-124 61-15 0,109-45-8 16,2 3-8-16,-2-2 0 0,8 2-9 0,1 2-3 15,3-3-4-15,3-1-13 0,0-3-14 0,0-4-12 16,3-1-10-16,3-4 0 0,1-3 6 0,8 1 9 15,-2-3 2-15,8-7-6 0,-5-5-10 16,5-3-15-16,1-8-13 0,0-1-7 0,0-4-2 16,-1 2-9-16,4-2-7 0,-13-2-2 0,10-1-1 15,-6 5-6-15,2-2 1 0,-5 0-6 16,-1 0-2-16,-6 2-4 0,1 2-15 0,-7 3-7 16,0 2-12-16,-7 3 10 0,-2 7 22 0,-7 2 14 15,7 7 12-15,-6 0 4 0,2 7-1 0,-5 7 8 16,5 2 7-16,-5 3 5 0,5 4 6 0,-2 1 7 15,2 2 2-15,7 2-3 0,-6 2 0 0,6-1-6 16,6 6-1-16,0-3-2 0,0 1-7 16,9-4-6-16,3-1-8 0,-2-5-7 0,11 1-17 15,-5-8-23-15,5-1-46 0,1-3-162 16,-6-5-353-16,-4-5-673 0</inkml:trace>
  <inkml:trace contextRef="#ctx0" brushRef="#br0" timeOffset="-44670.14">31661 7324 1081 0,'0'0'298'0,"0"0"-153"0,0 0-45 0,0 0 28 16,0 0 24-16,0 0-1 0,0 0-17 16,0 0-27-16,0 0-28 0,0 0-28 0,0 0-20 15,0 0-15-15,0 0-12 0,121-2-13 0,-109 1-25 16,7 1-42-16,-10-3-73 0,4 1-159 0,-1 2-242 15,-9 0-801-15</inkml:trace>
  <inkml:trace contextRef="#ctx0" brushRef="#br0" timeOffset="-44256.04">32259 6844 0 0,'0'0'274'16,"0"0"-121"-16,0 0-24 0,0 0-23 15,0 0-17-15,0 0-4 0,0 0-2 0,0 0 2 16,0 0-7-16,0 0-12 0,0 0-21 0,0 0-17 15,0 0-11-15,0 0-8 0,-120-88 0 0,107 99 2 16,1 6 2-16,-4-1 8 0,10 0 22 16,-3 5 23-16,-1 0 31 0,1 3 30 0,6 4 19 15,0 0 7-15,0 7-4 0,3-1-19 0,0-2-25 16,0 8-18-16,0-4-20 0,0 1-15 0,0 3-15 16,3-4-14-16,0-1-7 0,0-1-11 0,0-2-2 15,-3-2-2-15,6-2 0 0,-6-5-1 16,0-2 0-16,0-6-4 0,0-1-5 0,0-4 0 15,0-3-7-15,-6-3-3 0,6-4-12 0,-3 0-32 16,-3-4-49-16,3-3-75 0,-6-5-116 16,5-2-116-16,-2 3-79 0,3 2-441 0</inkml:trace>
  <inkml:trace contextRef="#ctx0" brushRef="#br0" timeOffset="-44106.03">31993 7203 193 0,'0'0'318'0,"0"0"-88"0,0 0-14 16,0 0 8-16,0 0-4 0,0 0-14 0,0 0-28 15,0 0-25-15,0 0-33 0,0 0-25 0,0 0-27 16,127 25-25-16,-112-21-18 0,1 3-20 16,-1-2-21-16,1 2-30 0,-4 0-47 0,1-2-80 15,-4-1-168-15,0 1-185 0,-6-3-573 0</inkml:trace>
  <inkml:trace contextRef="#ctx0" brushRef="#br0" timeOffset="-43856.47">32321 7221 861 0,'0'0'212'0,"0"0"-20"0,0 0 29 0,0 0-6 16,0 0-51-16,0 0-56 0,0 0-32 15,0 0-10-15,0 0 4 0,0 0 2 0,0 0-2 16,0 0-8-16,0 0-12 0,-65 119-13 0,65-100-14 16,0 0-11-16,0-5-4 0,3 0-5 0,10-3 5 15,-4-4 5-15,0 2 2 0,4-6 7 16,-4-2 5-16,7-1 3 0,-4 0 1 0,-3-8-4 15,7-1-7-15,-4-5-9 0,1 2-7 0,-4-2-7 16,0 0-8-16,-6-2-7 0,7-1-8 16,-7 5-8-16,-3-2-15 0,0 0-32 0,0 0-46 15,0 2-75-15,-9-2-153 0,5 5-180 0,1 4-754 0</inkml:trace>
  <inkml:trace contextRef="#ctx0" brushRef="#br0" timeOffset="-43472.47">32548 7196 267 0,'0'0'409'15,"0"0"-55"-15,0 0-48 0,0 0-61 0,0 0-78 16,0 0-72-16,0 0-52 0,0 0-16 0,0 0 4 16,0 0 19-16,0 0 18 0,0 0-1 15,0 0-4-15,0 0-12 0,25 48-11 0,-25-34-6 16,3-5-9-16,-3 3-6 0,3-3-9 0,-3-4-1 16,3 2-2-16,0-5 5 0,-3 0 7 15,6-2 14-15,-3 0 13 0,7-2 4 0,-1-5-7 16,-6 0-11-16,13-4-14 0,-4 1-12 0,-3 1-3 15,4 2-5-15,-4 0 21 0,-6 2-3 0,13 3-5 16,-10 0-4-16,-3 2-26 0,6 0-6 0,-6 0-2 16,0 4-3-16,7 1-8 0,-4 2-18 15,3 2-24-15,-6 1-49 0,7-1-77 0,-4 2-169 16,0-1-196-16,0-6-573 0</inkml:trace>
  <inkml:trace contextRef="#ctx0" brushRef="#br0" timeOffset="-42972.57">32926 7124 0 0,'0'0'0'16,"0"0"30"-16,0 0 37 0,0 0 47 0,0 0 45 16,0 0 34-16,0 0 16 0,0 0 5 0,0 0-14 15,0 0-26-15,0 0-27 0,0 0-31 0,0 0-26 16,-15 125-16-16,15-114-7 0,0 1 0 0,0-3 6 15,3-2 11-15,0-2 10 0,0-1-1 16,3-1-7-16,-3-3-17 0,0 0-18 0,7 0-15 16,-4-7-15-16,3 2-7 0,-3-2-7 0,4 0-4 15,-4 0-3-15,-3 0-1 0,6 0-6 16,1 0-7-16,-7 5-11 0,0 0-9 0,0 2-1 16,0 0 2-16,-3 0 8 0,0 0 8 0,6 4 9 15,-6 3 7-15,3 3 3 0,3-1 2 0,-2 0-2 16,-1 0-1-16,0 1-1 0,0-1 1 15,3 0 1-15,-3-3 5 0,0-1 4 0,7-3 5 16,-4 0 0-16,3-2-8 0,-3 0-10 0,4 0-14 16,-1-4-16-16,-3-3-13 0,6 3-18 15,-2-3-33-15,-1 3-53 0,-3 1-85 0,4-1-113 16,-4 1-89-16,-3 3-42 0,-3 0-46 0</inkml:trace>
  <inkml:trace contextRef="#ctx0" brushRef="#br0" timeOffset="-42705.37">33230 7307 0 0,'0'0'205'0,"0"0"62"0,0 0 6 0,0 0-40 15,0 0-71-15,0 0-68 0,0 0-55 0,0 0-11 16,0 0 4-16,0 0 10 0,0 0 1 16,0 0-9-16,0 0-10 0,0 0-15 0,-43 14-10 15,39-11-6-15,1 4-6 0,3 0-1 0,-6-2 0 16,6-1 6-16,0-1 9 0,6-1 4 15,-3 0-5-15,4-2-13 0,2 0-26 0,-6 0-26 16,9-4-24-16,-2 1-22 0,-1-6-15 0,4 7-17 16,-4-5-16-16,0 2 0 0,0 2 17 0,1-2 26 15,-1 0 26-15,-6 5 9 0,0-2-7 16,3 2 75-16,-2 0 13 0,-4 0 0 0,3 0 0 16,-3 2 0-16,0-2 0 0,0 0 0 0</inkml:trace>
  <inkml:trace contextRef="#ctx0" brushRef="#br0" timeOffset="-42439.37">33354 7274 0 0,'0'0'0'0,"0"0"198"0,0 0 53 16,0 0-4-16,0 0-22 0,0 0-40 16,0 0-36-16,0 0-23 0,0 0-20 0,0 0-17 15,0 0-17-15,0 0-16 0,0 0-12 0,0 0-10 16,22-46 0-16,-16 41 0 0,-6 0 0 0,0 3-5 15,3 0-9-15,-3-1-8 0,3 3-5 16,3 0-3-16,-6 0 6 0,3 5 14 0,-3 2 13 16,4 0 6-16,-1 5-1 0,-3-1-10 0,3 1-12 15,-3 2-1-15,0 0-6 0,0 0-2 16,0-3-7-16,0-2-2 0,0 0-6 0,0 0-7 16,0-2-8-16,0-2-14 0,0 2-6 0,0-3-4 15,0-4-24-15,0 3-106 0,0-3-283 0,0 0-883 0</inkml:trace>
  <inkml:trace contextRef="#ctx0" brushRef="#br0" timeOffset="-41822.85">33444 6821 0 0,'0'0'0'0,"0"0"100"0,0 0 50 16,0 0 20-16,0 0 20 0,0 0 28 0,0 0 33 15,0 0 0-15,0 0-9 0,0 0-16 16,0 0-19-16,0 0-45 0,0 0-40 0,0 0-45 16,50 94-39-16,-38-66-10 0,-9-5-10 0,9 8-8 15,-5 0-11-15,-1 1-21 0,-3 1 3 0,0 3-3 16,3-1-6-16,-6 0 6 0,0 3-17 0,-9-1-36 16,-7 10-60-16,-5 7-174 0,-1-9-313 15,10-12-544-15</inkml:trace>
  <inkml:trace contextRef="#ctx0" brushRef="#br0" timeOffset="-40736.55">22334 8381 0 0,'0'0'239'0,"0"0"-16"0,0 0 27 15,0 0 34-15,0 0 5 0,0 0-24 0,0 0-26 16,0 0-23-16,0 0-29 0,0 0-28 16,0 0-35-16,0 0-38 0,-77-28-31 0,92 22-16 15,-2-3-3-15,8 2 4 0,4 0 10 0,0 0 5 16,12-2 4-16,0 2-1 0,1 5-7 15,11-3-13-15,-9 0-13 0,10 3-10 0,-10 2-6 16,-2 0-7-16,5 0-4 0,-6 2-3 0,-3 1-2 16,-3-1-9-16,0 0-17 0,0 1-31 15,-6-1-60-15,0 0-175 0,-13 1-358 0,-5-1-890 0</inkml:trace>
  <inkml:trace contextRef="#ctx0" brushRef="#br0" timeOffset="-40439.49">22678 8338 632 0,'0'0'253'0,"0"0"-13"0,0 0 30 0,0 0 20 16,0 0-8-16,-31 127-33 0,28-100-42 0,-3 5-41 16,-6-2-43-16,9 4-38 0,-1 1-30 0,4 0-22 15,-3 0-12-15,0-2-8 0,3 2-6 16,0-4-6-16,0 0-2 0,3-3-5 0,0-5-14 16,1 0-17-16,-1-2-21 0,9-6-26 0,-3-1-44 15,-6 0-121-15,4-7-263 0,5-2-966 0</inkml:trace>
  <inkml:trace contextRef="#ctx0" brushRef="#br0" timeOffset="-39989.03">23171 8333 313 0,'0'0'468'16,"0"0"-75"-16,0 0-16 0,0 0-61 16,0 0-78-16,0 0-84 0,0 0-54 0,0 0-26 15,0 0 5-15,0 0 10 0,0 0-4 0,0 0-6 16,-65 133-12-16,59-100-16 0,0-3-8 0,-10 2-10 15,13 0-9-15,-3-2-6 0,3-2-5 16,0 0-3-16,3-8-5 0,0-6-2 0,0-1-1 16,0-8 0-16,3 0 1 0,0-3 3 0,3-2 3 15,0-5 4-15,10-4-2 0,-4-2-4 0,10-6-7 16,0 0-8-16,-7-4-8 0,10 2-4 0,-13 5-2 16,10 3-1-16,0-1 2 0,-13 5-1 0,7 5-3 15,-7 2-2-15,-3 2 2 0,-3 10 10 16,-3 4 8-16,0 5 8 0,-3 5 3 0,0 3 3 15,-3 1 1-15,0-2 2 0,-7 4-2 0,10-5 0 16,0-1-4-16,6-1-4 0,-3-4-4 16,0-2-6-16,3-5-10 0,13-6-25 0,-7-4-49 15,10-4-156-15,-10 0-356 0,-3-2-920 0</inkml:trace>
  <inkml:trace contextRef="#ctx0" brushRef="#br0" timeOffset="-39556.03">23596 8701 1002 0,'0'0'356'0,"0"0"-103"0,0 0-54 0,0 0-18 0,0 0-8 16,0 0-5-16,0 0-13 0,0 0-25 15,0 0-27-15,0 0-29 0,0 0-26 0,0 0-18 16,0 0-12-16,0 0-8 0,90-50-6 0,-74 38-5 16,-10 5-1-16,-3-4-6 0,0 4-6 15,0 0-6-15,-3 0-5 0,0-3-5 0,0 6-2 16,-3-1-6-16,-3 2-1 0,0-2 0 0,-7 5 0 15,7 0 8-15,-3 0 9 0,-10 0 9 16,13 8 7-16,-13 1 9 0,7 8 4 0,-7-1 7 16,7 5 4-16,-4 0 5 0,7 0 1 0,3 6 2 15,0-2 2-15,-4 1-2 0,10-1 0 0,0 0-5 16,10-2-3-16,-1-4-5 0,0-3-3 0,13 0-5 16,-3-4-2-16,-4-5-4 0,10-3-14 15,0-4-10-15,-7 0-32 0,7-11-69 0,-3 4-265 16,-13 0-1127-16</inkml:trace>
  <inkml:trace contextRef="#ctx0" brushRef="#br0" timeOffset="-39255.03">23965 8632 645 0,'0'0'368'0,"0"0"-52"15,0 0-56-15,0 0-66 0,0 0-36 0,0 0-22 16,0 0-4-16,0 0-4 0,0 0-7 16,0 0-14-16,0 0-19 0,0 0-20 0,-6 120-19 15,9-106-15-15,0-2-11 0,10-1-7 0,-7-4-4 16,0-2-2-16,0-3 3 0,10-2 3 0,-10 0 5 16,0-4 1-16,10-3-9 0,-4-5-4 0,-6 3-7 15,13-3-2-15,-13 0 0 0,9 5-2 16,-5 0 0-16,-4 5 0 0,9 0-1 0,-8 2-1 15,-1 2 0-15,0 7 2 0,3 3-1 0,-2 4 2 16,-4 1-1-16,0 1-6 0,0 0-21 0,-3 0-37 16,3 3-83-16,0-7-438 0,6-2-969 0</inkml:trace>
  <inkml:trace contextRef="#ctx0" brushRef="#br0" timeOffset="-37356">25116 8482 0 0,'0'0'129'0,"0"0"25"16,0 0 11-16,0 0 6 0,0 0 7 0,0 0-12 15,0 0-14-15,0 0-8 0,0 0-11 0,0 0-19 16,0 0-19-16,0 0-20 0,0 0-19 16,0 0-8-16,-13-24-2 0,13 24-5 0,0-2-4 15,0 2-6-15,0 0-2 0,0 0-1 0,0-3 6 16,0 3 6-16,0-2 4 0,0 2 4 15,0 0 0-15,0 0-1 0,0 0-4 0,0 0-8 16,0 0-7-16,0 0-9 0,0 0-6 0,0 0-4 16,0 0-2-16,0 0-2 0,0 0-2 0,0 0 0 15,0 0 1-15,0 0 1 0,0 0 1 16,0 0 1-16,0 0 3 0,0 0 1 0,0 0 1 16,0 0-1-16,0 0 0 0,0 0 0 0,0 0 0 15,0 0 1-15,0 0-2 0,0 0 0 0,0 0-2 16,0 0 0-16,0 0-1 0,0 0 1 0,0 0 1 15,0 0-1-15,0 0-1 0,0 0 0 0,0 0-1 16,0 0 3-16,0 0-3 0,0 0-1 16,0 0 0-16,0 0 1 0,0 0-1 0,0 0 0 15,0 0 2-15,0 0-2 0,0 0 3 0,0 0-2 16,0 0 0-16,0 0-1 0,0 0-2 16,0 0 0-16,0 0-1 0,0 0 0 0,0 0 1 15,0 0-2-15,0 0 0 0,0 0-1 0,0 0 0 16,0 0 1-16,0 0-1 0,0 0 1 0,0 0-1 15,0 0 2-15,0 0 0 0,0 0 5 16,0 0 1-16,0 0 1 0,0 0 2 0,0 0-1 16,0 0 2-16,0 0 1 0,0 0-1 0,0 0-4 15,0 0 0-15,0 0-3 0,0 0-1 16,0 0-3-16,0 0 0 0,0 0 2 0,0 0 0 16,0 0 4-16,0 0-3 0,0 0-1 0,0 0 0 15,0 0 3-15,0 0-2 0,0 0 0 0,0 0 2 16,0 0 3-16,0 0-1 0,0 0 1 0,0 0 0 15,0 0-2-15,0 0 0 0,0 0 1 16,0 0-4-16,0 0-1 0,0 0 2 0,0 0-2 16,0 0-1-16,0-2-3 0,0 2-2 0,-9-3-1 15,9 3 1-15,0 0 1 0,0 0 2 0,0 0-1 16,0 0 1-16,0 0-2 0,0 0 2 0,0 0 0 16,0 0-1-16,0 0 1 0,0 0-2 15,0 0 1-15,0 0-2 0,0 0 1 0,0 0 0 16,0 0-2-16,0 0 0 0,0 0 1 0,0 0 1 15,0 0-1-15,0 0 2 0,0 0 1 16,0 0 2-16,0 0-1 0,0 0 1 0,0 0 0 16,0 0-2-16,0 0 0 0,0 0-5 0,-3 0-14 15,3 0-11-15,-3 7-2 0,3 5 5 0,0 3 15 16,-3 6 9-16,-1 2 5 0,1 3 2 16,3-1 7-16,0 0 0 0,0 0-3 0,0 1 0 15,0-3-2-15,3-4-1 0,4-4-2 0,-7-1 2 16,3-5-1-16,0-2 3 0,9-5 6 0,-9-2 6 15,4 0 5-15,-4-2 0 0,12-7 0 16,-9 0-9-16,4-5-10 0,-4-2-4 0,9-4-5 16,-5 3-2-16,-7-1-2 0,12 1-2 0,-9-1-2 15,-2 1-2-15,-1 5-3 0,9-5 2 0,-6 6 2 16,0 1 4-16,-2 1 4 0,-4 5 0 0,3 1-2 16,-3 3-6-16,0 0-6 0,3 0-4 15,-3 5 5-15,0 4 8 0,0 3 13 0,0 4 6 16,-3 0 4-16,3 4 1 0,-3-1 0 0,3-1-2 15,0-1-3-15,-4-1 0 0,4-2-3 0,0-3-2 16,0-2 0-16,0-5 0 0,0-1 0 16,4-3 2-16,-4 0 6 0,3 0 6 0,9-3 2 15,-6-5-1-15,4-1-7 0,5-5-10 0,-6 2-5 16,1-2-5-16,8 0-5 0,-5 0-4 16,5 3-2-16,-8-1-4 0,8 3 1 0,-9 4 3 15,-5-1 1-15,8 6 2 0,-6 0-1 0,-3 0 2 16,0 5 2-16,-3 3 7 0,0 4 8 0,0 2 5 15,-6 2 4-15,3 0-1 0,0 1-1 16,-9-1-2-16,8-2-3 0,4-4-1 0,0 0-4 16,0-1-3-16,0-5-3 0,0 1-4 0,7-5-2 15,8 0-6-15,-6-2-24 0,13-5-66 0,-6-5-176 16,5 3-286-16,-14 3-919 0</inkml:trace>
  <inkml:trace contextRef="#ctx0" brushRef="#br0" timeOffset="-37003.83">25695 8609 899 0,'0'0'479'0,"0"0"-207"0,0 0-64 16,0 0-39-16,0 0-23 0,0 0-26 0,0 0-9 15,0 0-9-15,0 0-9 0,0 0-11 0,0 0-20 16,0 0-19-16,0 0-20 0,0 0-11 0,-65 42-8 16,62-35 0-16,0 5-3 0,0 1 0 15,3 0 1-15,0 4-2 0,0-1 1 0,3 0 1 16,3-2-3-16,0 0 4 0,13-2 3 0,-7-3 3 15,7-2 8-15,-7-2-2 0,13-5 5 16,-3 0 0-16,-7-5-1 0,7-2-1 0,0-7-4 16,-10 2 0-16,7-4-4 0,-7-5-1 0,-6 3-3 15,10 1-4-15,-10 0-5 0,-3-2-3 0,0 3-3 16,-3 0-3-16,0 4-7 0,-6-2-6 0,-3 2-8 16,-7 3-12-16,4 1-9 0,-10 1-14 0,-3 0-15 15,10 0-13-15,-10 5-17 0,3-1-7 16,7 3-8-16,-1 3 1 0,7 4 10 0,3 2 7 15,-6 0 7-15,12 2-2 0,0 0-25 0,0 1-52 16,12 0-61-16,-6-3-49 0,0-2-502 0</inkml:trace>
  <inkml:trace contextRef="#ctx0" brushRef="#br0" timeOffset="-36704.81">26055 8540 0 0,'0'0'295'0,"0"0"2"0,0 0 19 0,0 0 8 16,0 0-27-16,0 0-71 0,0 0-84 0,0 0-72 16,0 0-40-16,0 0 13 0,0 0 31 15,0 0 23-15,0 0 7 0,0 0-16 0,-6 67-18 16,6-44-15-16,0-2-14 0,0 0-10 0,0-3-8 15,3-2-6-15,0-2-3 0,3-5-2 0,-3-5 4 16,0-4 17-16,10 0 14 0,-7-2 11 0,3-7-7 16,7-7-14-16,-4-4-18 0,7-6-13 0,-7 1-5 15,10 1-4-15,-13 1-2 0,10 1-7 16,-10 3-11-16,-3 3-17 0,7 5-21 0,-4 1-30 16,-6 6-61-16,0 1-125 0,-3 3-294 0,0 0-903 15</inkml:trace>
  <inkml:trace contextRef="#ctx0" brushRef="#br0" timeOffset="-36355.81">26446 8520 1082 0,'0'0'187'16,"0"0"-98"-16,0 0 27 0,0 0 5 0,0 0-22 15,0 0-34-15,0 0-21 0,0 0-16 0,0 0-3 16,0 0 11-16,0 0 4 0,0 0 3 0,0 0-10 16,0 0-16-16,77 25-20 0,-64-37-18 0,-4 1-18 15,-3-1-19-15,-6 1-13 0,3 1-7 16,0-1-10-16,-3 1-9 0,0 2-5 0,-6 1-5 16,3 0 3-16,-9 0 25 0,-4 5 25 0,4 2 32 15,-7 0 39-15,1 2 32 0,5 8 33 0,-9-1 26 16,10 4 25-16,-7 1 8 0,13 4 1 15,-3 3 1-15,3 2-7 0,-4 1-8 0,10 0-13 16,0 2-28-16,16-1-24 0,-4-4-27 0,16 2-17 16,-3-5-13-16,6-4-26 0,3-3-39 15,3-1-123-15,-9-6-513 0,-3-1-766 0</inkml:trace>
  <inkml:trace contextRef="#ctx0" brushRef="#br0" timeOffset="-35621.8">27488 8230 205 0,'0'0'199'0,"0"0"-16"0,0 0 10 0,0 0-10 16,0 0 0-16,0 0-28 0,0 0-26 15,0 0-26-15,0 0-18 0,0 0 0 0,0 0-8 16,0 0-1-16,0 0-4 0,0 0-10 0,-31-44-4 16,27 44-7-16,4 0-6 0,0 0-7 0,0 0-11 15,0 0-14-15,0 0-9 0,0 7 2 16,0 4 17-16,0 3 31 0,4 6 28 0,-1 6 15 16,3 2 0-16,-6 4-20 0,3 0-20 0,9 2-16 15,-9-3-16-15,1 1-11 0,-1-3-6 0,0-1-4 16,-3 0-4-16,3-2-4 0,-3-7-6 0,0 2-10 15,0-4-10-15,0-1-16 0,0-4-17 16,0-5-26-16,0-3-32 0,-3-1-67 0,0-3-150 16,-4 0-167-16,4-5-25 0,-3 0-337 0</inkml:trace>
  <inkml:trace contextRef="#ctx0" brushRef="#br0" timeOffset="-35372.77">27373 8437 418 0,'0'0'292'0,"0"0"-2"16,0 0-16-16,0 0-23 0,0 0-23 15,0 0-31-15,0 0-40 0,0 0-24 0,0 0-14 16,127-74-13-16,-99 74-13 0,-3 0-15 0,-4 2-19 16,-5 7-18-16,9 0-11 0,-4 3-8 0,-8 2-1 15,8 0-2-15,-11 2 1 0,5 1 2 16,-5-2-3-16,-4 3 8 0,-6-1-1 0,0 1-1 16,0 3 2-16,-6-2-4 0,-4-2-1 0,-5-1-3 15,2-2 1-15,-5 0-6 0,5-2-2 0,-5-5-5 16,2 0-4-16,-5-2-1 0,-1-3-2 0,6-2-3 15,-2 0-6-15,-1 0-6 0,7-7-13 16,2 0-17-16,-5-2-28 0,12-5-34 0,-3 4-73 16,6-1-165-16,0 1-256 0,0 3-899 0</inkml:trace>
  <inkml:trace contextRef="#ctx0" brushRef="#br0" timeOffset="-34937.31">28061 8425 0 0,'0'0'255'0,"0"0"-5"0,0 0 37 0,0 0 23 16,0 0-18-16,0 0-31 0,0 0-39 0,0 0-43 15,0 0-39-15,0 0-28 0,0 0-27 16,0 0-21-16,0 0-12 0,0 0-10 0,-108-58-11 16,92 67-3-16,1 1-3 0,2 4-3 0,-2 0-2 15,2 2 0-15,-2 0 0 0,12 1 0 0,-7 2 2 16,7-2 0-16,0 1-2 0,-3-2-5 0,6-2-1 16,0-2-3-16,6 0 2 0,0-8 1 15,4 1 3-15,-1-5 5 0,3 0 3 0,1-5-5 16,9-4-9-16,-4-3-9 0,-2-2-14 0,2 0-3 15,-5 1-5-15,2-4-5 0,-6 6-2 0,-2 1-5 16,-4 3 2-16,3 5-1 0,-6 1-6 16,0 1-8-16,0 1 4 0,-6 6 7 0,3 2 17 15,0 5 19-15,-4 0 3 0,4 0-1 0,0 5-1 16,6-5 0-16,-3 2-5 0,0-1-3 16,6-1-7-16,1 0-14 0,2-2-26 0,6-5-47 15,-5-3-108-15,11-4-212 0,-11-2-213 0,2 0-530 0</inkml:trace>
  <inkml:trace contextRef="#ctx0" brushRef="#br0" timeOffset="-34689.26">28412 8416 576 0,'0'0'253'0,"0"0"-51"0,0 0 13 16,0 0 9-16,0 0-26 0,0 0-48 15,0 0-51-15,0 0-20 0,0 0-3 0,0 0 6 16,0 0-1-16,0 0-12 0,0 0-15 0,0 0-17 15,-103 2-16-15,85 8-10 0,8 1-4 0,-8 3-3 16,12-2 3-16,-4 1 3 0,-5 3 4 16,12-2 4-16,-1 2 5 0,1 0 1 0,3-2 0 15,0-2-1-15,7 2-5 0,-4-4-2 0,15 0-6 16,-8 1-3-16,11-4-6 0,-8-4-5 0,12-3-13 16,-4 0-15-16,4 0-31 0,-6-5-69 15,2 0-221-15,-11 1-1065 0</inkml:trace>
  <inkml:trace contextRef="#ctx0" brushRef="#br0" timeOffset="-34253.77">28765 7997 309 0,'0'0'78'0,"0"0"-32"0,0 0 35 16,0 0 30-16,0 0 22 0,0 0 15 0,0 0 13 15,0 0 3-15,-84 131 2 0,75-103-4 0,-7 2-16 16,13 5-17-16,-3-2-20 0,0 7-18 0,-6-1-15 16,8-5-11-16,4 3 0 0,-3-6-7 15,3-1-2-15,0-8-10 0,0-1-6 0,0-5-4 16,0-4-3-16,0-3-3 0,0-2-4 0,0-5 2 16,0-2 6-16,3 0 9 0,-3 0 8 15,0-2-6-15,4-7-12 0,8-3-16 0,-3-2-13 16,-6-2-8-16,16 0-5 0,-10-1-6 0,4 0-5 15,2 1-3-15,-5-1 3 0,11 3 2 0,-11 3 5 16,8-1 3-16,-9 5 3 0,10 3-1 16,-7 1-1-16,-2 3-8 0,-1 0-3 0,-3 7 0 15,-3 0 1-15,-3 2 8 0,0 5 8 0,-3 0 6 16,-3 0 3-16,-6 3 2 0,-1-3 2 0,4 1 1 16,-7-1 0-16,4 0 0 0,-3-3-2 15,5 3 1-15,1-5-3 0,-3 3 1 0,8-3-4 16,1-4-4-16,3 0 1 0,0-3 2 0,3-2 4 15,13 2 6-15,-4-2-1 0,7 0-8 0,-4-2-12 16,10-3-19-16,0 1-32 0,-6 1-69 0,-1 1-249 16,-12 2-1121-16</inkml:trace>
  <inkml:trace contextRef="#ctx0" brushRef="#br0" timeOffset="-33704.25">29146 8329 387 0,'0'0'337'0,"0"0"-13"15,0 0-34-15,0 0-66 0,0 0-81 0,0 0-59 16,0 0-30-16,0 0 7 0,0 0 19 0,0 0 19 16,0 0 5-16,0 0-12 0,0 0-12 0,0 0-13 15,-24 96-11-15,17-79-9 0,7-3-11 0,0-4-8 16,0-1-5-16,0 1-6 0,7-6 3 15,-1-1 5-15,-3-1 5 0,3-2 8 0,0 0-3 16,-3-7-5-16,13-2-13 0,-7-3-7 0,1-1-6 16,5 2-4-16,-9-6-2 0,13 3-1 15,-10 3-3-15,4-1 0 0,-1 3-1 0,-3 0 0 16,1 4-1-16,-4 5-6 0,0 0-2 0,-3 0-2 16,0 5 5-16,-3 4 5 0,0 5 12 0,3 2 0 15,-3 0 0-15,0 5 3 0,0-2-1 16,-3-2 2-16,3 2 3 0,0-3-3 0,0 3 3 15,0-5-4-15,0-5 0 0,0-2-2 0,0-5 10 16,3-2 9-16,0 0 8 0,13-9 1 0,-7-5-7 16,0-2-12-16,10-7-5 0,-7 2-4 0,7-1-4 15,-7-2-4-15,7 1-4 0,-7 4-10 0,1 1-16 16,-4 4-20-16,0 2-33 0,1 4-60 16,-4 3-206-16,0 3-365 0,-6 0-788 0</inkml:trace>
  <inkml:trace contextRef="#ctx0" brushRef="#br0" timeOffset="-32889.65">29760 8376 0 0,'0'0'109'0,"0"0"-2"0,0 0 34 0,0 0 34 0,0 0 30 15,0 0 15-15,0 0 7 0,0 0 1 16,0 0-9-16,0 0-25 0,0 0-32 0,0 0-36 16,0 0-31-16,0 0-22 0,10-87-18 0,-13 80-15 15,-10 3-14-15,7-1-11 0,0 3-10 0,-7 2-4 16,1 0-2-16,3 0-1 0,-7 9 1 16,4 0-3-16,-7 5 3 0,7 3 2 0,-4-1 0 15,7 4 1-15,0 0 4 0,-4 1 2 16,7 3 4-16,3-6 7 0,0 1 4 0,0-2 2 15,3-3 1-15,0-4-2 0,6-3-3 0,0 2 3 16,-3-7 5-16,16-2 5 0,-10 0 1 0,7-2-5 16,-1-7-6-16,4-1-10 0,-7-1-9 0,7-1-5 15,-7-1-5-15,1 4-7 0,-7 0-4 16,0-1-4-16,-3 6-1 0,-3-1 2 0,3 3-7 16,-3 2-16-16,0 0-4 0,0 0 2 0,0 9 11 15,0 0 22-15,0 5 9 0,6 1 1 16,-6 2 0-16,7-1 1 0,-4 0-3 0,0-2-4 15,3-2-11-15,0-1-22 0,10-1-40 0,-4-3-95 16,4-7-219-16,-7 0-157 0,-3 0-659 0</inkml:trace>
  <inkml:trace contextRef="#ctx0" brushRef="#br0" timeOffset="-32639.14">30027 8313 246 0,'0'0'98'0,"0"0"-48"0,0 0 29 15,0 0 34-15,0 0 33 0,0 0 20 0,0 0 18 16,0 0 1-16,0 0-14 0,-65 133-22 0,65-114-32 16,-3-2-25-16,3 0-23 0,0-3-19 0,3-3-13 15,0-4-9-15,0-2 6 0,3-3 20 16,7-2 10-16,-7-5 0 0,6-4-14 0,1-2-26 16,-4-8-17-16,13 3-9 0,-13-2-2 0,13 0-1 15,-1-1 2-15,-5 3 0 0,6 2-2 0,-4 2 0 16,4 3-6-16,3 4-16 0,-10 3-16 15,4 2-19-15,-7 0-22 0,1 5-33 0,-7 4-61 16,3-2-110-16,0 0-174 0,-9-3-516 0</inkml:trace>
  <inkml:trace contextRef="#ctx0" brushRef="#br0" timeOffset="-32205.14">30529 8345 90 0,'0'0'215'0,"0"0"-17"16,0 0 13-16,0 0-3 0,0 0 2 0,-127 94-3 15,115-73-6-15,-1-3-29 0,4-2-41 0,9-2-33 16,0-2-24-16,0-8-8 0,3 1 4 15,10-3 13-15,2-2 2 0,1-5-11 0,2-1-19 16,1-8-24-16,9-5-16 0,-4 0-12 0,1-3-8 16,-3-1-9-16,3-3-6 0,-3-1-1 0,-4 2-3 15,1 0-1-15,-1-3 0 0,-5 2 0 16,5 0 0-16,-8 2-1 0,-1-2-3 0,3 6 2 16,-9-1 3-16,-3 2 8 0,0 6 4 0,0 2 5 15,-6 4-1-15,-9 4-2 0,9 3 4 0,-10 5 2 16,4 4 6-16,-1 3 9 0,-2 5 7 0,2 0 7 15,-2 3 7-15,6 1 7 0,-4 7 3 0,4-1 4 16,3 1 2-16,-1 5-2 0,4-6 1 16,-3-2-6-16,12 3-7 0,-6-10-8 0,7 3-10 15,-1-7-6-15,3 0-4 0,3-3-2 0,1-4-5 16,5-3-12-16,-5 1-19 0,9-5-37 0,-1 0-73 16,-5 0-221-16,2-5-257 0,-8 1-777 0</inkml:trace>
  <inkml:trace contextRef="#ctx0" brushRef="#br0" timeOffset="-31922.97">31056 8289 666 0,'0'0'404'0,"0"0"-163"0,0 0-25 16,0 0-1-16,0 0-27 0,0 0-47 0,0 0-53 16,0 0-31-16,0 0-12 0,0 0-4 0,0 0-2 15,0 0-6-15,0 0-12 0,0 0-7 0,-55-49-6 16,45 61-5-16,-2-3-2 0,6 3 0 0,3 2 4 15,3-2 2-15,-4 2 4 0,4-1 5 0,4 4 5 16,-1-4 3-16,3 1 6 0,6-1 1 16,-2 1 1-16,5 0-2 0,-6 0-10 0,4-4-3 15,-1-1-7-15,-6 0-3 0,1-4-2 0,-7 0-2 16,0-3 1-16,0-1 3 0,0 1 8 0,0-2 4 16,-7 0 0-16,-8 0-7 0,-1 0-11 15,-8-2-8-15,5-1-8 0,-3-2-17 0,1 0-27 16,-7 1-53-16,6-3-132 0,10 2-366 0,2 3-872 0</inkml:trace>
  <inkml:trace contextRef="#ctx0" brushRef="#br0" timeOffset="-30056.35">23426 9374 0 0,'0'0'148'0,"0"0"-82"0,0 0 18 16,0 0 31-16,0 0 28 0,0 0 7 15,0 0 5-15,0 0 1 0,0 0 0 0,0 0 2 16,0 0-10-16,-81 130-5 0,78-109-8 0,3 0-8 16,0 0-13-16,0-2-11 0,0-1-15 15,0-5-15-15,3-1-9 0,0-5-10 0,0 0-3 16,0-5 0-16,10 0 7 0,-7-2 3 0,0 0-4 16,0-9-4-16,13 0-15 0,-10-3-13 0,10-3-16 15,-10-1-13-15,10-3-11 0,-7 1-9 16,7-1-9-16,-7-2-8 0,-6 6-3 0,10-1-3 15,-7 6 1-15,-9 1 4 0,3 4-5 0,0 5-21 16,-3 0 4-16,0 3 15 0,0 6 20 16,-3 3 36-16,0 2 16 0,0 3 4 0,-3 2 4 15,3 2 1-15,-10-3-3 0,13 1-6 0,0-1-10 16,0 0-6-16,0-4-7 0,0-3-3 0,13-1-3 16,-7-6-6-16,0-1-4 0,13-3-15 0,-7-3-36 15,10-6-147-15,-13 2-304 0,7 0-896 0</inkml:trace>
  <inkml:trace contextRef="#ctx0" brushRef="#br0" timeOffset="-29755.92">23891 9381 862 0,'0'0'206'0,"0"0"-34"16,0 0 42-16,0 0 12 0,0 0-2 0,0 0-31 15,0 0-49-15,0 0-44 0,-124 66-32 16,108-59-25-16,13 0-22 0,-3-2-14 0,3 0-13 15,3-1-7-15,0-1-6 0,0 1 1 0,6-1 5 16,0-1 6-16,10 0 5 0,-4 1 2 0,10-3-1 16,0 2-1-16,-4 0 1 0,10-1-1 0,0 2 3 15,-3 1-2-15,-10 1 0 0,7 2 0 16,-3 0 0-16,-7 2-1 0,-6-2 3 0,7 5 5 16,-10-3 5-16,-3 3 9 0,0-1 4 0,-3 1 2 15,-13 0 0-15,10-4-4 0,-3 3-2 0,-10-4-3 16,10 3-3-16,-10-3-3 0,7-3-6 0,-7 1-8 15,7-5-8-15,-7 2-15 0,13-2-18 16,-13 0-24-16,13 0-54 0,-3-4-98 0,3-1-277 16,-7 3-922-16</inkml:trace>
  <inkml:trace contextRef="#ctx0" brushRef="#br0" timeOffset="-29422.92">24173 9461 830 0,'0'0'344'0,"0"0"-89"15,0 0-25-15,0 0-8 0,0 0-16 16,0 0-51-16,0 0-54 0,0 0-40 0,0 0-26 16,0 0-14-16,0 0-8 0,0 0-9 0,124-87-6 15,-109 78-8-15,-5-3-6 0,-7 3-7 0,0 0-3 16,0 2-2-16,-3-3-9 0,0 6-13 0,-3 1-17 15,0 1-15-15,-6 2-2 0,-10 0 11 16,7 5 20-16,-7 4 22 0,-6 0 19 0,13 3 14 16,-13 0 9-16,13 4 7 0,-7-3 9 0,7 5 8 15,-7 1 6-15,13 2 4 0,-10-3 0 0,10 3-3 16,6-3-4-16,0 0-3 0,0-1-7 16,3-1-1-16,13-5-1 0,-7-1-5 0,13-1-7 15,-7-4-9-15,10-1-15 0,3-1-21 0,0-3-29 16,0 0-56-16,-13 0-173 0,4 0-1105 0</inkml:trace>
  <inkml:trace contextRef="#ctx0" brushRef="#br0" timeOffset="-29072.54">24539 9381 810 0,'0'0'256'0,"0"0"-94"0,0 0-58 0,0 0-24 16,0 0 6-16,0 0 9 0,0 0 6 0,0 0-5 16,0 0-2-16,0 0-14 0,0 0-14 0,0 0-12 15,-13 121-13-15,16-109-8 0,1-1-12 0,2-4 1 16,-6-2 1-16,6-3 8 0,6-2 7 0,-9 0 2 16,4-2-3-16,-1-5-9 0,6-2-13 15,-2-3-13-15,-4 0-4 0,9 4-5 0,-5-3-4 16,-4 1-2-16,9 3 0 0,-5 0 1 0,-4 3 3 15,0-1 2-15,6 0-2 0,-8 5-2 16,-1 0-2-16,0 0 4 0,-3 7 4 0,0 0 10 16,0 3 8-16,0-1 5 0,0 3-3 0,-3-1-2 15,3-3-6-15,0 2-2 0,0-1-3 16,0 0-6-16,0-4-5 0,0 0-10 0,3-1-12 16,0-4-26-16,12 0-92 0,-8 0-349 0,-1-2-911 0</inkml:trace>
  <inkml:trace contextRef="#ctx0" brushRef="#br0" timeOffset="-28120.98">24297 9344 0 0,'0'0'0'0,"0"0"23"16,0 0 107-16,0 0 12 0,0 0 34 15,0 0 35-15,0 0 23 0,0 0 15 0,0 0-5 16,0 0-12-16,0 0-23 0,0 0-23 0,0 0-20 15,0 0-22-15,0-28-25 0,0 28-29 0,0 0-28 16,0 0-18-16,0 0-6 0,0 0-2 16,0 7 3-16,-3-2 1 0,0 2-3 0,0 0-7 15,-4 2-6-15,-5 3-4 0,9 1-5 0,0 3 3 16,0 2 6-16,-3 3 5 0,2 2 11 0,-5-2 4 16,6 4 5-16,0-4 2 0,3 0-8 15,0-1-4-15,0-1-7 0,0 0-7 0,0-7-7 16,0 2-6-16,3-4-3 0,0-1-2 0,10-2-3 15,-10 0 0-15,0-2-4 0,0-3-1 0,0 0-3 16,-3-2-6-16,3 0-12 0,0 3-13 0,-3-3-16 16,9 0-31-16,-9 0-56 0,0-3-113 15,4 1-248-15,-4 2-978 0</inkml:trace>
  <inkml:trace contextRef="#ctx0" brushRef="#br0" timeOffset="-27755.43">24387 9097 227 0,'0'0'374'0,"0"0"-20"16,0 0 34-16,0 0-14 0,0 0-47 15,0 0-58-15,0 0-62 0,0 0-50 0,0 0-35 16,0 0-32-16,0 0-23 0,0 0-17 0,0 0-10 16,0 0-14-16,-6-4-9 0,6 4-6 0,0 0-3 15,0 0 1-15,0 0-5 0,0 0-1 0,0 0-7 16,0 0-10-16,-3 0-2 0,-1 7 0 15,1 0 1-15,-9 4 3 0,6 1-6 0,0 2-17 16,-10-1-26-16,10 1-54 0,3 0-139 0,0-5-421 16,0-2-873-16</inkml:trace>
  <inkml:trace contextRef="#ctx0" brushRef="#br0" timeOffset="-26887.45">25320 9339 0 0,'0'0'133'0,"0"0"-23"0,0 0 15 0,0 0 18 16,0 0 9-16,0 0 0 0,0 0-7 0,0 0-1 15,0 0-12-15,0 0-16 0,0 0-21 16,0 0-18-16,-118 48-11 0,112-39-4 0,-6 1 0 16,9 1 4-16,-4 1-1 0,1 2 2 0,-6 0 0 15,6 0 1-15,-1 0 5 0,4-3-3 0,-3-3-1 16,-3-3-14-16,9 0-7 0,-3-5-1 15,3 0-2-15,0 0 2 0,3 0-1 0,6-7-10 16,-3 0-13-16,4-4-9 0,-7-3-9 0,12 3-5 16,-5-3-2-16,-4 2-3 0,6 0-3 0,-6 3-3 15,1 2-7-15,-7 5-14 0,6 2-7 16,3 2 1-16,-3 7 7 0,0 5 20 0,1 5 7 16,8 4 3-16,-9 4 4 0,1 3 3 0,-1 5 3 15,6 0 0-15,-6-1 4 0,1 5-1 0,-7-4 4 16,3-1 0-16,9-2 0 0,-12-1-2 0,0-6-1 15,0 0 1-15,0-4-2 0,0-3 1 16,-9-4-2-16,3-2-1 0,2-3-1 0,-2-2-1 16,-9 0-3-16,5-2-2 0,-2-3-4 0,-3-2-2 15,2 0-1-15,-5 0-1 0,5-2 0 0,-5-5 1 16,5-3 5-16,-2-1-3 0,-1-3 2 16,1 0-2-16,-1-5-4 0,1-2 3 0,-1-1-2 15,1-1 2-15,5 0 2 0,-5 2-1 0,9 2 1 16,6-2 0-16,0 8-5 0,0 2-3 15,0 2-10-15,18-1-6 0,-5 1-10 0,15 2-18 16,-4 2-38-16,7 1-117 0,-3 1-331 0,-15 1-894 0</inkml:trace>
  <inkml:trace contextRef="#ctx0" brushRef="#br0" timeOffset="-24552.95">26669 9215 331 0,'0'0'262'0,"0"0"4"16,0 0-5-16,0 0-25 0,0 0-29 16,0 0-46-16,0 0-31 0,0 0-28 0,0 0-19 15,0 0-11-15,0 0-10 0,0 0-9 0,-118-61-11 16,103 59-6-16,-7 2-8 0,0 0-6 0,10 2-8 15,-7 1-2-15,4 1-4 0,-4 3-2 16,7 5 1-16,-4 0-2 0,4 2 1 0,-4 2 1 16,10 2 2-16,0 3 5 0,0-1 5 0,-4 6 7 15,10-3 3-15,0-2 0 0,10 2-2 16,-1 2-4-16,0-5-5 0,10 1-6 0,-4-2-7 16,10-3-6-16,3-4-11 0,0-2-8 0,3-3-8 15,0-2-16-15,3-5-23 0,-3 0-50 0,0 0-171 16,-3-5-264-16,-9 1-877 0</inkml:trace>
  <inkml:trace contextRef="#ctx0" brushRef="#br0" timeOffset="-24168.8">26982 9318 0 0,'0'0'150'0,"0"0"35"0,0 0-5 15,0 0-9-15,0 0-14 0,0 0-26 16,0 0-19-16,0 0-7 0,0 0-6 0,0 0-6 16,0 0-4-16,0 0-2 0,0 0-1 0,0 0 2 15,-93-7 4-15,87 14 0 0,-3 5-5 0,-7-3-7 16,13 3-6-16,-3 4-4 0,0-1-2 16,-7 4-5-16,10-1 2 0,3-1-6 0,0 4-9 15,0-5-10-15,0-2-7 0,3-4-6 0,13 2 4 16,-7-3 2-16,10-4-4 0,-7 0 2 0,10-5-4 15,3 0-2-15,-7-5-4 0,10-4-7 16,-3-3-6-16,-3-3-4 0,-7-1-3 0,7-5-5 16,-13 2-1-16,7-2-6 0,-10 3-6 0,0 0-4 15,-6 2-4-15,0 2-8 0,0 0-7 0,0 2-11 16,-6 1-17-16,-13 1-17 0,10-1-23 0,-13 4-35 16,7 2-70-16,-7-2-92 0,-6 6-50 15,16 1 11-15,-7 0 55 0,10 0 86 0,3 3 69 16,-4 2 25-16,7 0-185 0</inkml:trace>
  <inkml:trace contextRef="#ctx0" brushRef="#br0" timeOffset="-23655.65">27305 9302 577 0,'0'0'345'15,"0"0"-35"-15,0 0-20 0,0 0-51 16,0 0-63-16,0 0-52 0,0 0-40 0,0 0-9 16,0 0 9-16,0 0 7 0,0 0 3 0,0 0-12 15,0 0-16-15,0 0-19 0,-28 134-15 0,31-118-11 16,0 0-12-16,0-2 1 0,9-2-3 0,-5-4 2 16,-4-6 3-16,3 1 10 0,-3-3 12 15,9-3 0-15,-2-4 0 0,-4-5-13 0,9-2-12 16,-5-3-10-16,-4-1-6 0,9-1-4 0,-5-2 0 15,-4 4-2-15,9 1 5 0,-5-1-3 0,-4 6 1 16,6-1 3-16,-5 3-1 0,-1 4-1 16,-3 3-12-16,-3 2-4 0,0 0-1 0,0 4 7 15,0 3 14-15,0 7 12 0,0-2 6 0,0 4 3 16,0-2-1-16,-3 1 0 0,0 2 0 0,0-1-2 16,-1 0 2-16,1-2-5 0,-6-2-2 15,6-1-2-15,3-4 0 0,-3-2-1 0,3 0 1 16,0-5 5-16,0 0 7 0,0 0 4 0,6-5-2 15,6-4-7-15,-2 2-8 0,-4-5-9 16,13 0-3-16,-10 1-1 0,13-1-3 0,-13 3-2 16,9 2 0-16,-5 2 2 0,2 1 1 0,-5 4-4 15,-4 0 0-15,6 4 2 0,-9 3 5 0,0 5 8 16,1 2 5-16,-4 0 3 0,0 0-1 16,0 0 2-16,-4 0-1 0,1-4-3 0,3 4-3 0,0-2-3 15,0-3 0-15,0 0-4 0,0-4-8 16,0 0-11-16,0-5-6 0,7 0-5 0,-1-7-17 15,12-5-38-15,-5-2-112 0,-4 2-283 0,3 5-1024 16</inkml:trace>
  <inkml:trace contextRef="#ctx0" brushRef="#br0" timeOffset="-23505.73">27863 9387 761 0,'0'0'279'0,"0"0"-31"0,0 0 2 0,0 0-19 16,0 0-31-16,-59 131-49 0,56-103-48 0,-3 2-39 15,-1-2-26-15,7 1-22 0,0 2-19 0,0-1-16 16,3 0-25-16,1-3-34 0,2 1-51 16,-3 0-75-16,9-5-133 0,-6-8-154 0,-2-6-545 0</inkml:trace>
  <inkml:trace contextRef="#ctx0" brushRef="#br0" timeOffset="-23205.68">27816 9482 328 0,'0'0'271'16,"0"0"29"-16,0 0-6 0,0 0-19 0,0 0-34 16,25-126-42-16,-13 107-29 0,-2 3-33 0,5 2-24 15,-5 0-20-15,-1 0-21 0,13 2-13 16,-4 4-12-16,-2 1-8 0,2 5-9 0,-5 2-6 16,8 0-4-16,-8 2-3 0,8 7-4 0,-5 2 0 15,-4 0-4-15,-2 6-1 0,-1-3 3 16,0 2 3-16,-6 3 7 0,-3-1-1 0,0 0 1 15,-3 0-1-15,-6 1-1 0,0-1-2 0,-1-1 0 16,-2-1-4-16,-4-2-2 0,1-4-3 16,3 0-4-16,-1-1-2 0,-2-4-2 0,2-1-3 15,-5-4-9-15,11 0-4 0,-2 0-16 0,-6-2-20 16,12-5-28-16,-4-2-57 0,7-1-161 0,-3 2-285 16,3 4-919-16</inkml:trace>
  <inkml:trace contextRef="#ctx0" brushRef="#br0" timeOffset="-22856.59">28182 9323 196 0,'0'0'269'0,"0"0"-49"0,0 0 8 0,0 0 2 0,0 0-2 16,0 0-16-16,0 0-24 0,0 0-21 15,0 0-22-15,0 0-20 0,0 0-20 0,0 0-22 16,-43 122-19-16,43-106-18 0,0-2-14 0,0-4-10 16,12-1-4-16,-9-3-3 0,3-4 7 15,1 0 11-15,2-2-2 0,3-4-2 0,-2-4-14 16,5-4-17-16,-3 0-15 0,1-2-12 0,-1 0-7 16,-2 3-3-16,5-1-2 0,-6 1 0 15,-2-1 2-15,5 7-1 0,-6 1-2 0,-3 4-3 16,0 0 5-16,1 7 11 0,-4 4 18 0,0 3 17 15,0 0 12-15,0 2 3 0,0 1-1 0,0-3-2 16,0 4-8-16,0-5-6 0,0 1-5 0,0 0-8 16,3-2-10-16,3-3-19 0,3-2-25 15,-6-5-41-15,7-2-109 0,-7 0-240 0,3-2-920 0</inkml:trace>
  <inkml:trace contextRef="#ctx0" brushRef="#br0" timeOffset="-22606.64">28588 8987 541 0,'0'0'251'0,"0"0"-108"16,0 0-19-16,0 0 45 0,0 0 69 0,0 0 28 15,0 0-21-15,0 0-35 0,-6 120-38 16,3-92-27-16,3-2-35 0,-6 0-27 0,0 2-23 15,6 2-25-15,0-3-13 0,0-2-11 0,-4-1-5 16,4-1-4-16,0 0-4 0,0-5-4 0,-3-4-7 16,0-3-10-16,0 1-14 0,3-5-15 15,-3-3-25-15,0-4-39 0,-3 0-70 0,0 0-151 16,2 0-185-16,4-2-780 0</inkml:trace>
  <inkml:trace contextRef="#ctx0" brushRef="#br0" timeOffset="-22289.63">28474 9330 257 0,'0'0'273'0,"0"0"13"0,0 0 55 16,0 0-7-16,0 0-42 0,0 0-56 0,0 0-56 16,0 0-38-16,0 0-28 0,0 0-26 0,0 0-21 15,120 59-18-15,-101-59-14 0,-7 0-13 16,4-4-12-16,-4-5-5 0,7 0-7 0,-7-5-9 16,4 0-6-16,-4 0-5 0,1-2-5 0,2 0-1 15,-9 2-3-15,10-1-3 0,-10 1-8 0,-3 2-11 16,-3 0-11-16,0 3-3 0,0 5 10 15,0 1 10-15,-6 1 12 0,-3 2 14 0,-1 2 10 16,4 5 14-16,-3 5 19 0,-7-1 13 0,7 3 8 16,-3 1 6-16,2-1 1 0,4 5 1 15,0-5 0-15,3 2 1 0,-3 1-4 0,-1-3-5 16,7-3-7-16,0 2-7 0,0-4-6 0,7-2-7 16,2-2-2-16,0-3-3 0,-3-2-3 0,13 0-12 15,-10-4-18-15,13-3-24 0,-3-3-29 0,-1 3-46 16,4-1-86-16,-10-1-227 0,10 4-149 15,-16-2-671-15</inkml:trace>
  <inkml:trace contextRef="#ctx0" brushRef="#br0" timeOffset="-21955.19">29053 9272 437 0,'0'0'256'0,"0"0"-59"0,0 0-4 0,0 0 8 15,0 0-6-15,0 0-20 0,0 0-25 0,0 0-21 16,0 0-18-16,0 0-19 0,0 0-14 15,-124 110-13-15,118-91-9 0,0 2-10 0,3 0-3 16,3 0-6-16,0-5-7 0,0 0-8 0,0-5-9 16,6-2 5-16,0-7 9 0,-3-2 15 0,16 0 6 15,-7-11-5-15,7-7-16 0,-7-3-18 16,10-7-10-16,0-2-7 0,-7-1-3 0,7-4-6 16,-10 0-2-16,10 0-3 0,-6 4-1 0,2 1 0 15,-5-3 2-15,-1 5 3 0,-3-1 2 0,1 3 6 16,-1 1 1-16,-9-1 3 0,0 4 2 0,0 4 2 15,0-1 0-15,-3 7 4 0,-3 3 0 0,-4 4 1 16,7 5 0-16,-3 3-2 0,-6 6 2 16,2 5 0-16,4 7 8 0,0 4 4 0,-3 5 4 15,9 0-1-15,0 5-3 0,0-2-6 0,9 5-3 16,-3-1-8-16,3-1-17 0,10 1-33 0,0 0-101 16,-4-9-427-16,-9-8-919 0</inkml:trace>
  <inkml:trace contextRef="#ctx0" brushRef="#br0" timeOffset="-21005.72">29853 9166 0 0,'0'0'137'0,"0"0"35"16,0 0 21-16,0 0 28 0,0 0 8 15,0 0-1-15,0 0-35 0,0 0-48 0,0 0-54 16,0 0-46-16,0 0-32 0,0 0 5 0,0 0 22 15,0 0 28-15,-9 7 25 0,9 9 8 0,0 3-5 16,-3 2-11-16,0 0-7 0,3 3-9 0,-3-3-10 16,3 0-8-16,0-2-9 0,0-3-7 15,0-2-7-15,3-5-1 0,0-4 2 0,-3-3 15 16,3-2 19-16,3 0 12 0,4-7 3 0,-1-2-15 16,-3-10-20-16,16 1-17 0,-7-8-11 15,7-4-8-15,3-2-5 0,-4 2-2 0,-5-2-5 16,9 3-2-16,-10 3-6 0,1 0-10 0,-4 3-6 15,4 5-9-15,-10 1-12 0,9 4-14 0,-5 4-23 16,-4 2-39-16,3 3-94 0,4 4-247 16,-7 0-509-16,-3 0 79 0</inkml:trace>
  <inkml:trace contextRef="#ctx0" brushRef="#br0" timeOffset="-20590.08">30340 9185 0 0,'0'0'185'0,"0"0"8"0,0 0 21 0,0 0 27 16,0 0 2-16,0 0-6 0,0 0-19 0,0 0-39 15,0 0-31-15,0 0-29 0,0 0-16 16,0 0-12-16,0 0-8 0,0 0-4 0,-71-28-6 15,62 42-12-15,-10-3-9 0,13 6-6 0,0-3-4 16,-4 2-3-16,1 0-3 0,6-2-2 16,0-4-6-16,3 0-6 0,0-1 0 0,0-2-3 15,3-2 1-15,0-5 8 0,-3 0 3 0,9 0 5 16,4-5-6-16,-7-4-6 0,3 2-11 0,4-5-8 16,-7 4-5-16,-3-4-7 0,6 5-2 0,-3 0-2 15,-3 3-2-15,-3 1-3 0,0 1-9 16,0 2-21-16,0 0-5 0,0 5 4 0,0 4 13 15,0 3 24-15,0-1 11 0,0 4 0 0,0-1 1 16,4 0-1-16,-1 0-2 0,3 0 1 0,3-4-4 16,4-1-5-16,-4 0-6 0,6-4-9 0,-2-5-11 15,5 0-18-15,-2-7-39 0,2-7-98 16,1 0-198-16,0 0-180 0,-13 5-783 0</inkml:trace>
  <inkml:trace contextRef="#ctx0" brushRef="#br0" timeOffset="-20356.8">30759 8722 142 0,'0'0'151'0,"0"0"-52"0,0 0 29 16,0 0 58-16,0 0 43 0,0 0 27 0,0 0 13 16,-78 122-5-16,63-97-21 0,9 3-22 15,-4 1-35-15,-5 4-27 0,12 2-28 0,-4 0-27 16,-2-1-22-16,6 0-23 0,-3-1-21 0,6-4-13 15,0 1-10-15,0-4-8 0,0-1-1 0,0 1-4 16,6-9-2-16,-3 2-2 0,6-7-5 0,-5-1-10 16,-1-4-21-16,0 0-26 0,-3-4-33 0,9-1-37 15,0-2-111-15,-6 0-255 0,4 0-987 0</inkml:trace>
  <inkml:trace contextRef="#ctx0" brushRef="#br0" timeOffset="-19953.46">30917 9135 97 0,'0'0'141'0,"0"0"32"0,0 0 52 15,0 0 34-15,0 0 7 0,0 0 2 16,0 0-25-16,0 0-23 0,0 0-31 0,0 0-30 15,-37 126-29-15,37-111-22 0,0 2-22 0,0-3-20 16,0-3-19-16,0 3-13 0,0-2-9 0,0-7-3 16,6 4 2-16,-3-7 4 0,3 1 10 0,-3-3 4 15,3 0 0-15,-2-7-6 0,5-5-16 16,0 0-13-16,0-4-7 0,4 0-8 0,-1-5-5 16,-2 6-6-16,-1-4-3 0,3 0-4 0,-2 3 0 15,-1 5 2-15,0-3 0 0,-3 7-1 0,1 2-4 16,-7 3-9-16,0 2-2 0,6 0 7 0,-6 4 10 15,0 6 20-15,0 1 8 0,0 3 7 16,0 2 6-16,0 1 2 0,0 1 2 0,0 0-2 16,0 0 3-16,0-1-5 0,0 1-3 0,0-4-5 15,0 3-3-15,0-6-1 0,3 0-4 16,3-2-2-16,-3-7-11 0,0 1-7 0,4-3-9 16,-4 0-14-16,6-5-35 0,3-2-100 0,-2 1-308 15,-10-1-1023-15</inkml:trace>
  <inkml:trace contextRef="#ctx0" brushRef="#br0" timeOffset="-19606.32">31326 9210 394 0,'0'0'244'15,"0"0"-21"-15,0 0 12 0,0 0-11 0,0 0-23 16,0 0-15-16,0 0-17 0,0 0-4 0,0 0-10 15,0 0-24-15,0 0-27 0,0 0-27 16,0 0-27-16,71-7-20 0,-49-4-14 0,-13-1-10 16,7 0-6-16,-4 1-7 0,-8 0-1 0,5 0-1 15,-3 1-2-15,-3 3-4 0,-3-2-2 0,0 2-3 16,-3 2-9-16,-6-2-5 0,3 7-4 16,-4 0 5-16,-2 0 7 0,2 0 13 0,1 5 11 15,-6 4 9-15,5 1 10 0,1 1 8 0,-10 8 9 16,16-2 8-16,-6 4 10 0,0 0 4 15,6 2 6-15,3-2-2 0,0 1-6 0,0-3-7 16,0 0-14-16,3-3-11 0,6-2-12 0,0-5-5 16,4-2-8-16,2-2-9 0,-2-3-12 0,5-2-20 15,4-4-31-15,0-8-48 0,-1 3-123 16,-2-3-276-16,-7 5-960 0</inkml:trace>
  <inkml:trace contextRef="#ctx0" brushRef="#br0" timeOffset="-19269.83">31915 9042 394 0,'0'0'193'0,"0"0"-29"0,0 0-5 0,0 0-12 15,0 0-20-15,0 0-20 0,0 0-8 0,0 0 11 16,0 0 25-16,0 0 15 0,0 0-3 16,0 0-20-16,0 0-27 0,0 0-20 0,-90-90-11 15,78 104-8-15,-7 0 0 0,7 5 0 0,3 4 8 16,-1-1 0-16,17 3 1 0,-4-1-3 0,9 1-8 15,7-1-9-15,2-5-14 0,7 2-8 16,0-7-13-16,0 0-5 0,0-5-5 0,0-2-5 16,0-2-7-16,-13-5 0 0,10 0-4 0,-12 0-3 15,-1 0 0-15,-6 0 4 0,-6 0 9 16,0 0 3-16,0-2 2 0,-9 2-4 0,-10 0-4 16,-2 0 1-16,-7 2 5 0,-3 0 1 0,0 3 1 15,-3 0 0-15,2-1-1 0,-8-1-5 0,3-1-13 16,3 5-28-16,-3-7-51 0,9 2-104 15,9-2-293-15,4 0-1046 0</inkml:trace>
  <inkml:trace contextRef="#ctx0" brushRef="#br0" timeOffset="-18019.84">23385 10133 0 0,'0'0'25'0,"0"0"183"15,0 0 13-15,0 0 35 0,0 0 18 0,0 0 0 16,0 0-11-16,0 0-31 0,0 0-26 0,0 0-34 16,0 0-37-16,0 0-36 0,25-71-45 15,-25 71-29-15,0 5-11 0,0 1 8 0,-3 6 14 16,0 6 11-16,-3 3 5 0,-7 7-9 0,10 0-4 15,-9 6-11-15,-4 1-2 0,10-1-5 16,-6 2-6-16,-4 2 1 0,4-1-7 0,-4-3 1 16,7-2-3-16,0 1-1 0,-4-1-3 0,10-5 2 15,-3-1-2-15,3-3 0 0,0-5-1 16,-3-4-4-16,6-5 0 0,0-2-3 0,6-7 1 16,0 2 4-16,0-2 2 0,10 0 4 0,-1-2-4 15,7-3 1-15,3 1-1 0,-7 0-5 0,10-1-5 16,-3 0-3-16,-3 3-10 0,-4 2-10 0,7 0-11 15,0 0-29-15,-13 0-45 0,10 2-127 16,-13 1-285-16,4-1-944 0</inkml:trace>
  <inkml:trace contextRef="#ctx0" brushRef="#br0" timeOffset="-17823.45">23367 10340 376 0,'0'0'315'0,"0"0"-54"16,0 0-24-16,0 0-23 0,0 0-9 0,0 0-7 15,0 0-30-15,0 0-45 0,0 0-41 0,0 0-29 16,0 0-21-16,0 0-17 0,0 0-9 16,124 42-15-16,-109-32-23 0,10 1-42 0,0 0-99 15,-13-2-293-15,4 0-921 0</inkml:trace>
  <inkml:trace contextRef="#ctx0" brushRef="#br0" timeOffset="-17389.44">23959 10460 108 0,'0'0'155'0,"0"0"-28"0,0 0 2 16,0 0-8-16,0 0-10 0,0 0-1 15,0 0-12-15,0 0-18 0,0 0-11 0,0 0-18 16,0 0-7-16,0 0 0 0,0 0 2 0,0 0 9 15,-68 16 11-15,62-6 11 0,-4 4 12 16,4 2 11-16,3 1 7 0,0 7 2 0,0 1-4 16,3 1-6-16,0 2-11 0,0-6-11 0,3 1-14 15,3-4-13-15,0-5-7 0,10-3-4 0,-7-1 2 16,7-8 5-16,-4-2 7 0,-3 0 3 16,10-7-2-16,-10-7-9 0,10 0-14 0,-10-5-10 15,10-2-10-15,-10-1-4 0,-6-3-3 0,9 2-3 16,-8-3-2-16,-4 3-4 0,0 3-6 0,-4 4-7 15,-8-1-9-15,6 3-11 0,-3 3-18 0,-10 1-30 16,7 1-46-16,-7 5-84 0,7 1-245 0,-4 3-978 16</inkml:trace>
  <inkml:trace contextRef="#ctx0" brushRef="#br0" timeOffset="-16623.43">24712 10401 175 0,'0'0'379'0,"0"0"-57"0,0 0 2 0,0 0-36 16,0 0-55-16,0 0-78 0,0 0-54 0,0 0-41 16,0 0-11-16,0 0 3 0,0 0 3 0,0 0 4 15,0 0-3-15,0 0-3 0,-86 125-7 0,83-101-3 16,-1-1-4-16,4-2-7 0,0 0-4 15,0-7-6-15,4-5 3 0,2-3 4 0,-3-4 7 16,12-2 15-16,-5 0 3 0,-1-8-3 0,10-4-9 16,-7-6-14-16,10-3-13 0,-4 0-11 15,-5-2-7-15,5 1-3 0,-8 1-1 0,-4 4-3 16,9 3 1-16,-12 5 1 0,0 2 0 0,-3 5 0 16,0 2-12-16,0 0-10 0,0 4-3 15,-3 3 7-15,-9 10 14 0,9-1 13 0,0 3 6 0,-3 3-2 16,2-4 0-16,4 3-1 0,0-2-2 15,0 2-1-15,4-5 0 0,-1-5-4 0,0 0-5 16,0-4-4-16,12 0-4 0,-5-7-7 0,-4 0-11 16,12-2-41-16,-8-5-124 0,8-2-350 15,-8 4-940-15</inkml:trace>
  <inkml:trace contextRef="#ctx0" brushRef="#br0" timeOffset="-15937.91">25134 10451 218 0,'0'0'192'16,"0"0"-9"-16,0 0-42 0,0 0-43 0,0 0 5 15,0 0 45-15,0 0 63 0,0 0 50 16,0 0-14-16,0 0-38 0,-15 141-45 0,15-107-41 16,0 0-31-16,0-1-22 0,0-1-18 0,0 0-17 15,0 0-13-15,3-4-9 0,-3 2-2 0,3-5-4 16,-3-4-2-16,0 0-5 0,9-7-6 16,-9-3-9-16,0-4-20 0,0-4-23 0,0-1-27 15,3-2-34-15,-3 0-65 0,3-7-164 0,-3 0-157 16,0 2-745-16</inkml:trace>
  <inkml:trace contextRef="#ctx0" brushRef="#br0" timeOffset="-15689.36">25063 10476 653 0,'0'0'305'0,"0"0"-33"16,0 0-27-16,0 0-35 0,0 0-17 0,0 0-29 15,0 0-27-15,0 0-19 0,0 0-16 0,0 0-13 16,136-110-15-16,-120 110-16 0,5 5-16 15,1 4-12-15,-9 5-9 0,8 0-9 0,-11 1-4 0,5 1-3 16,-9 3 1-16,-3-1-2 0,-3 1 3 16,0 2-1-16,-3-4 1 0,-3 2 0 0,-9 0-3 15,8-5 0-15,-2 0-4 0,-6-3-1 0,8-4-4 16,-2-2-6-16,-6-1-4 0,8-4-11 0,1 0-16 16,-6-2-29-16,9-5-68 0,0-2-212 15,3 0-246-15,0 2-862 0</inkml:trace>
  <inkml:trace contextRef="#ctx0" brushRef="#br0" timeOffset="-15005.5">25729 10392 206 0,'0'0'259'0,"0"0"-1"0,0 0-3 0,0 0-14 15,0 0-46-15,0 0-58 0,0 0-40 0,0 0-30 16,0 0-16-16,0 0-9 0,0 0-3 15,-127 43-9-15,106-25 3 0,11 3 2 0,-8 2 8 16,12 3 7-16,-4-2 8 0,4 0-3 0,-3-1-5 16,9-2-7-16,0-5-8 0,0-5 2 0,12-4 3 15,-6-3 7-15,1-2 10 0,11-2 3 0,-9-6-5 16,13-5-12-16,-6-5-12 0,5-7-16 16,1-5-10-16,-3-3-8 0,5 0-8 0,-2-4-5 15,-6 3-5-15,5-5-4 0,4 5-5 0,-12-1-4 16,5-1-2-16,-5 2 0 0,2 2 1 0,-6 0 8 15,-2-1 4-15,2 7 10 0,-9-2 4 0,0 5 5 16,-9 5 5-16,2 2 0 0,4 7-2 16,-6 5-10-16,-10 2-5 0,10 5-3 0,-10 6 7 15,10 3 10-15,-13 5 10 0,13-1 6 0,-9 8 4 16,8-2 5-16,1 7 5 0,-7 1 7 0,13 1-1 16,-3 0 1-16,3 5 0 0,3-1-5 15,3-3-3-15,3-2-4 0,1-4-5 0,11 0-8 16,-5-8-2-16,8 1-6 0,-2-5-3 0,-4-2-8 15,7-5-8-15,-10 3-13 0,13-8-16 16,-3-1-28-16,-10-3-63 0,13 0-174 0,-19-3-240 16,10 1-870-16</inkml:trace>
  <inkml:trace contextRef="#ctx0" brushRef="#br0" timeOffset="-14672.5">26117 10442 652 0,'0'0'314'0,"0"0"-38"16,0 0-4-16,0 0-16 0,0 0-33 0,0 0-54 15,0 0-50-15,0 0-40 0,0 0-21 0,0 0-10 16,0 0-7-16,0 0-7 0,0 0-7 0,0 0-5 16,-84 18-3-16,72 1-1 0,-7 2-2 15,10 4 0-15,-10 2 4 0,10 3 7 0,0 0 5 16,-4-2 5-16,10-1 0 0,0-6-2 0,3 0-8 16,0-7-3-16,3-2-3 0,3-5-1 15,10-3 5-15,-7-4 4 0,10 0 0 0,-7-7-5 16,7-7-8-16,-7 0-11 0,13-7-8 0,-12 3-5 15,8-5-7-15,-11 3-2 0,8-4-4 0,-9 4-2 16,7 1-3-16,-7 0-2 0,-6 5-3 16,10 6 1-16,-13 4-2 0,3 1-19 0,-3 3-3 15,0 3 5-15,0 5 13 0,-3 6 26 0,-7 0 15 16,10 2 0-16,0 3 1 0,0-6-2 16,10 4-3-16,-4-3-2 0,0-4-4 0,0-1-5 15,10-4-5-15,-4-3-13 0,7-2-19 0,-7-4-45 16,13-10-92-16,-3-6-176 0,-10 6-190 0,4 0-812 15</inkml:trace>
  <inkml:trace contextRef="#ctx0" brushRef="#br0" timeOffset="-14172.49">26523 10082 705 0,'0'0'382'16,"0"0"-101"-16,0 0-98 0,0 0-78 0,0 0-6 15,0 0 11-15,0 0 15 0,0 0 14 16,0 0 2-16,0 0 3 0,-43 136-5 0,40-105-13 15,-3 1-22-15,-1 2-21 0,4 3-27 0,3 0-20 16,0-1-13-16,0-1-12 0,0 0-5 16,3-4-3-16,4-3-2 0,-1 0-2 0,-3-5-3 15,0-4-4-15,-3-7-8 0,0-4-11 0,0-3-8 16,0-1-6-16,0-4-2 0,0 0-14 0,0 0-27 16,0-9-38-16,-3 1-59 0,0-4-51 0,-3-2-48 15,-1-2-35-15,4 0-3 0,-3-5 27 16,0 2 69-16,-10 2 85 0,13-2 85 0,-3 5 78 15,0 2 52-15,3 1 44 0,3 4 27 0,0 2 5 16,0 3-11-16,0 0-33 0,0 2-21 0,3 0 3 16,0 4 22-16,3 3 28 0,-3-2 12 15,13 6-6-15,-4 1-18 0,-6-3-16 0,16 3-17 16,-3 0-13-16,-4-4-12 0,4 1-16 0,-4 0-10 16,10-2-10-16,-6-4-11 0,-4 1-9 0,10-4-3 15,-10-2-6-15,4-5-2 0,6-5-6 16,-3-2-5-16,-7-3-3 0,10-2-7 0,-13 1-3 15,13-3-2-15,-9 2-2 0,-1-2 3 0,-6 4 4 16,1 1-1-16,-4-1-2 0,-6 3 1 0,0 5-5 16,-3 0-4-16,-3 2 1 0,-10 4 2 15,7 3 5-15,-4 0 13 0,1 12 9 0,-10 0 9 16,13 6 11-16,-3 3 10 0,-4 2 6 0,7 4 2 16,3-1 0-16,6 2-7 0,0 0-9 15,0-4-6-15,9 2-8 0,0-5-9 0,13-3-8 16,0-6-7-16,-7-3-18 0,16-4-43 0,-6-3-172 15,-16-2-1273-15</inkml:trace>
  <inkml:trace contextRef="#ctx0" brushRef="#br0" timeOffset="-12639.72">27646 10338 49 0,'0'0'315'0,"0"0"-6"0,0 0 35 15,0 0-20-15,0 0-56 0,0 0-86 0,0 0-87 16,0 0-49-16,0 0-12 0,0 0 10 0,0 0 19 15,0 0 2-15,-3 83-5 0,3-60-16 0,0-5-6 16,0 6-7-16,3-8-7 0,0 0-3 16,0-3-7-16,9-4 1 0,-9 1-6 0,4-6 3 15,-1-4 11-15,-3 0 14 0,12-2 9 0,-5-10 2 16,2-3-11-16,4-8-17 0,-7 0-14 0,13-1-7 16,-16-1-3-16,12 0-4 0,-8 2 1 15,-7 2-1-15,12 3 4 0,-8 1-2 0,-1 3 3 16,-3 5 0-16,3 5-7 0,-6 4-20 0,0 0-3 15,0 2 2-15,0 9 13 0,0 6 23 16,6 1 8-16,-12 3 3 0,0 3-1 0,3 2 5 16,3 0 3-16,0-1-1 0,0 3 3 0,0-2-3 15,0-2 2-15,0-3-5 0,0-2-1 0,0-5 0 16,9-7 8-16,-3-5 19 0,0-2 16 0,1-5 10 16,-1-8-6-16,12-4-17 0,-8-6-19 15,11-3-13-15,-11 2-5 0,11-4-6 0,-8 3-3 16,5-1-1-16,-8 2-5 0,8 5-9 0,-8 0-10 15,-1 5-15-15,0 3-20 0,1 1-23 0,-7 3-39 16,6 3-73-16,0 4-162 0,-6-3-247 0,0 3-873 16</inkml:trace>
  <inkml:trace contextRef="#ctx0" brushRef="#br0" timeOffset="-12301.68">28207 10371 259 0,'0'0'239'15,"0"0"20"-15,0 0 41 0,0 0 7 0,0 0-16 16,0 0-38-16,0 0-47 0,0 0-46 0,0 0-38 16,0 0-34-16,0 0-34 0,127-5-21 15,-111-11-13-15,5-1-8 0,-11 3-6 0,8-2-3 16,-9 3-5-16,-5-3-1 0,-1 4-5 0,-3 1-1 15,0 2-4-15,-3 2-5 0,-1 0-2 0,-5 2-4 16,-9 3-2-16,8 2 2 0,-11 0 5 0,8 4 8 16,-5 3 6-16,-7 3 10 0,12 1 7 15,-5 3 6-15,5 0 3 0,1 0-1 0,3 1-1 16,5 1-1-16,1 3-3 0,3 2 3 0,0-2-3 16,7-1 0-16,8 0-3 0,-2 3-5 0,5-3-3 15,-2-2-10-15,8 1-13 0,4-3-23 16,-3 0-40-16,-3-6-96 0,-4-1-339 0,-5-3-953 0</inkml:trace>
  <inkml:trace contextRef="#ctx0" brushRef="#br0" timeOffset="-12070.43">28725 10290 1035 0,'0'0'322'0,"0"0"-198"0,0 0-27 16,0 0 47-16,0 0 31 0,0 0 9 0,0 0-21 16,0 0-26-16,-16 120-29 0,16-100-30 15,0-1-25-15,0-3-20 0,3 5-18 0,0-7-8 16,1 0-7-16,2-5-7 0,0-3-14 0,-3-2-16 16,-3-1-17-16,3-3-11 0,-3 0-48 0,0-7-147 15,3-6-229-15,-3 4-168 0,0-1-315 0</inkml:trace>
  <inkml:trace contextRef="#ctx0" brushRef="#br0" timeOffset="-11937.92">28777 10124 1034 0,'0'0'263'0,"0"0"-118"16,0 0-38-16,0 0-19 0,0 0-25 0,0 0-23 16,0 0-23-16,0 0-25 0,0 0-26 15,0 0-65-15,0 0-107 0,0 0-182 0,0 0-634 0</inkml:trace>
  <inkml:trace contextRef="#ctx0" brushRef="#br0" timeOffset="-11352.44">29134 10364 272 0,'0'0'187'0,"0"0"40"15,0 0 18-15,0 0-4 0,0 0-23 0,0 0-33 16,0 0-12-16,0 0-5 0,0 0-7 0,0 0-8 16,0 0-16-16,0 0-20 0,0 0-18 0,0 0-13 15,19-68-9-15,-19 67-7 0,0-1-8 16,0-1-12-16,0 3-12 0,-7 0-16 0,4 0-11 16,-3 3-6-16,0 3-2 0,-10 1 1 0,7 4-1 15,0 5-1-15,-7 1 0 0,4-1 1 16,-7 5 1-16,10 2-3 0,-10-3 2 0,16-1 0 15,-6-1 0-15,6-2-1 0,-3-4 0 0,6-5-2 16,0 0 0-16,0-5 4 0,6-2-1 0,-3 0 5 16,6 0 3-16,-6-9 2 0,13 0-4 15,-4-5-3-15,-2 0-6 0,2 0-2 0,-3 2-3 16,1 1-3-16,2 1-1 0,-6 3-5 0,0 6-2 16,10 1 1-16,-7 1 3 0,4 9 1 0,-1 4 6 15,-3 2 3-15,10 2 3 0,-10 6 2 0,13 1-1 16,-13 2 1-16,10 3 0 0,-7 0 2 15,-2-2-1-15,2-1-2 0,-6 1 0 0,-3-2-1 16,0-1 0-16,4-3 0 0,-7-1 1 0,0 0-1 16,-10-5 2-16,7 3 0 0,-6-3-2 0,-10-4-3 15,7-2 1-15,-7 2 0 0,-2-3-3 16,2-2 2-16,-3-2 1 0,-3-3 1 0,7 1 0 16,-4-1-1-16,-3-2-1 0,4 0-1 0,-1-5 1 15,-3-2-2-15,0-4-6 0,0-1-1 0,10-3-5 16,-7-1-5-16,-3-3-8 0,16 0-13 15,0 1-7-15,3 2-10 0,6-1-8 0,0 2 4 16,9 1 3-16,3-2 6 0,7 2-3 0,-7-2-16 16,16 2-31-16,0 0-52 0,3-2-93 15,0 3-118-15,-6 3-107 0,-13 3-574 0</inkml:trace>
  <inkml:trace contextRef="#ctx0" brushRef="#br0" timeOffset="-10938.42">29503 10004 874 0,'0'0'328'0,"0"0"-92"16,0 0-63-16,0 0-52 0,0 0-22 15,0 0-3-15,0 0 13 0,0 0 19 0,0 0 8 16,0 0 6-16,-31 120-4 0,25-90-13 0,-10 4-19 16,13-1-15-16,-3-1-18 0,3 3-9 0,-3-8-11 15,6 1-9-15,-7-3-10 0,7-4-7 16,0-7-7-16,0-3-7 0,0-4 1 0,0-5-2 16,10-2 5-16,-7 0 2 0,3-5-1 0,0-3-3 15,13-3-9-15,-10-3-8 0,10-3-4 0,-7 3-3 16,4 0-6-16,-4 0 2 0,4 3-1 0,-1-1 0 15,1 5 4-15,-4 1-1 0,-6 4-2 0,7 2-6 16,-10 5 2-16,0 1 2 0,0 5 4 16,-3 3 8-16,0 2 2 0,0 1 3 0,0-1 0 15,-3 3-1-15,0-6 0 0,3-2-1 0,-3 1-3 16,3-5-8-16,0-3-14 0,0 1-20 16,3-5-24-16,3-2-50 0,0-8-95 0,3-1-175 15,4 0-258-15,-7 4-868 0</inkml:trace>
  <inkml:trace contextRef="#ctx0" brushRef="#br0" timeOffset="-10689.33">29974 9875 173 0,'0'0'174'0,"0"0"-73"0,0 0 0 0,0 0 44 15,0 0 49-15,0 0 38 0,0 0 13 0,0 0 5 16,0 0-5-16,-62 120-19 0,53-94-27 0,3 4-28 15,0 1-25-15,-10 4-25 0,16 0-19 0,-6-1-21 16,3 1-20-16,0-3-16 0,0 1-14 16,3-4-11-16,0-1-7 0,0-5-5 0,-7 3-3 15,7-8-1-15,0-3-4 0,0-1 1 0,0-4-5 16,0-4-2-16,0-1-11 0,-3 0-11 0,3-5-14 16,0 0-12-16,0 0-37 0,0-5-82 15,0-2-143-15,0-2-206 0,0 2-116 0,0 0-565 0</inkml:trace>
  <inkml:trace contextRef="#ctx0" brushRef="#br0" timeOffset="-10519.33">29810 10204 1013 0,'0'0'231'16,"0"0"-56"-16,0 0 35 0,0 0 21 16,0 0-20-16,0 0-38 0,0 0-35 0,0 0-33 15,0 0-21-15,0 0-19 0,0 0-21 0,0 0-13 16,124 58-20-16,-105-51-17 0,-7 0-22 0,7 3-30 15,-7-3-34-15,3 1-53 0,-5-1-110 0,-4 0-251 16,3-3-930-16</inkml:trace>
  <inkml:trace contextRef="#ctx0" brushRef="#br0" timeOffset="-10125.45">30449 10166 514 0,'0'0'374'0,"0"0"-82"0,0 0-34 0,0 0-35 15,0 0-51-15,0 0-38 0,0 0-20 0,0 0-5 16,0 0 2-16,0 0-12 0,0 0-13 0,0 0-22 15,0 0-20-15,-109 45-12 0,100-31-7 16,9-2 0-16,0 7 4 0,0-8 0 0,0 3 0 16,9 0 0-16,0-3-7 0,4-2-4 0,-4 0-4 15,7 0 1-15,-1 3-7 0,1-5-1 0,-4 0-1 16,4 0-7-16,-10 0-2 0,3 2-1 16,0 1 0-16,-9-3 0 0,0-1 4 0,-3 0 0 15,-12-1 4-15,9 2-2 0,-16-2 3 0,6-1 3 16,-2-1 0-16,-10-1 2 0,12-2 0 0,-2 0-1 15,-7 0-4-15,13-5-13 0,-10-2-17 0,13 3-35 16,-10-3-67-16,13 1-249 0,3 3-1184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3T12:02:29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15181 13672 377 0,'0'0'465'0,"0"0"-201"16,0 0-35-16,0 0-18 0,0 0-25 15,0 0-34-15,0 0-28 0,0 0-13 0,0 0-9 16,0 0-6-16,0 0-8 0,0 0-7 0,-19 0-9 15,19 0-9-15,0 0-9 0,0 0-9 0,0-3-8 16,0 3 1-16,3 0 8 0,1-2 9 0,2 2 4 16,0 0 2-16,0-2-6 0,7-1-11 15,-1 3-3-15,7-4-6 0,-1 1-1 0,7 1-8 16,3-3-4-16,3 3-3 0,0-3-5 0,3 3 1 16,0 0 0-16,9 2 0 0,-2-3 2 0,2 1-4 15,4 2 3-15,-7 0-1 0,10 0-2 16,-4 0 0-16,4-2-2 0,2-3-1 0,1 3-1 15,-3-3 2-15,6-1 0 0,-1-1 2 0,-5-4-2 16,3-1 4-16,3-2-2 0,6 0 1 16,-4 0-3-16,-2 0 0 0,0 3-2 0,0-1 0 15,-6 2-3-15,5 0 1 0,-2 1 1 0,-6 4-3 16,5 1 1-16,-11-1-3 0,8 5-2 0,-12 0 2 16,7 0 1-16,-4 0-4 0,-6 0 2 15,-3 0-2-15,0 0 3 0,-3 2-2 0,-6 1 0 16,-4-1-2-16,4 0 4 0,-6 1-3 0,-4-1 2 15,-6-2 0-15,-3 0-2 0,0 2 1 0,4 1-1 16,-7-3 1-16,0 0-1 0,0 0 1 0,0 0 3 16,0 0 0-16,0 0 0 0,0 0 3 0,0 0-1 15,0 0 1-15,0 0 0 0,0 0-3 16,0 0-1-16,0 0-4 0,-10 0-8 0,7 0-12 16,3-3-27-16,-6 1-46 0,-3 2-76 0,6 0-164 15,-4-2-454-15,4 2-874 0</inkml:trace>
  <inkml:trace contextRef="#ctx0" brushRef="#br0" timeOffset="1032.82">16124 13851 210 0,'0'0'192'0,"0"0"-68"16,0 0-24-16,0 0-1 0,0 0-5 0,0 0 2 15,0 0 2-15,0 0-2 0,0 0 10 16,0 0 0-16,0 0 7 0,0 0 4 0,0 0-1 16,0 0-7-16,-13-11-17 0,13 11-11 0,0-2-5 15,0 2-6-15,0-2 0 0,0-1-4 0,-3 3-5 16,3-2-1-16,0 0-8 0,-6-1-6 0,6 3-9 15,0 0-8-15,0-2-5 0,-3 2-4 16,3 0-2-16,0 0 1 0,0 0 0 0,0 0-1 16,0 0-6-16,0 0-3 0,0 0-7 0,-3 0-4 15,3 0-3-15,0 0 0 0,0 7 3 0,0 2 2 16,-3 2 6-16,-1 7 1 0,-2 3-1 16,0 5 2-16,-6 4 0 0,9 4 0 0,-10 5 1 15,-2 6-1-15,2-2 1 0,-2 8-3 0,2-4-1 16,-2 7-1-16,6-2 1 0,-10-1-4 15,10 1 1-15,-4-7 1 0,1-1-1 0,6-6 2 16,-4 0 1-16,4-8 2 0,0-5-1 0,3-5 5 16,0-4 2-16,3-4 4 0,0-3 1 0,0-4 4 15,3 0 11-15,6-3 12 0,3 0 12 16,1 1 3-16,9-1-3 0,-4-2-12 0,4 0-12 16,3 0-8-16,3 2-9 0,3 1-10 0,-3-1-3 15,-7 3-7-15,7 4-4 0,-6 0-8 0,3 1-12 16,-1 0-16-16,4 2-37 0,-6-1-72 0,0 1-141 15,-1-5-282-15,-11 0-971 0</inkml:trace>
  <inkml:trace contextRef="#ctx0" brushRef="#br0" timeOffset="2999.01">16772 14390 157 0,'0'0'165'0,"0"0"-16"15,0 0 25-15,0 0 31 0,0 0 10 16,0 0 4-16,0 0-9 0,0 0-19 0,0 0-21 16,0 0-23-16,0 0-19 0,0 0-16 0,0 0-10 15,0 0-12-15,9-101-14 0,-9 101-15 0,0 0-18 16,0 0-15-16,0 0-12 0,0 0-7 15,0 0-5-15,0 2-1 0,0 3 3 0,0 6 5 16,-3 7 6-16,-3 5 6 0,-1 8 2 0,1 6-4 16,-12 4-5-16,8 3-2 0,-11 6-4 15,8 3 0-15,-9 0 0 0,7 2 1 0,-1 0 0 16,1 1 1-16,-1-2-2 0,4-2 1 0,0-6-1 16,5-5 0-16,1-4 0 0,0-4 1 0,3-9 0 15,3-3-2-15,0-5 1 0,0-6-3 16,3-4 1-16,3-3 5 0,0-1 8 0,1-2 7 15,5 0 6-15,0 0 2 0,7-2-1 0,-3-5-7 16,8 0-6-16,-8-2-9 0,2-1-5 0,10 3-3 16,-12 0-3-16,2 3 0 0,4-1-1 0,-9 3-3 15,8 2-3-15,-5 0-2 0,2 0-13 16,-2 0-18-16,-1 2-34 0,7 3-65 0,-9-1-131 16,5 1-295-16,-12-3-990 0</inkml:trace>
  <inkml:trace contextRef="#ctx0" brushRef="#br0" timeOffset="3499.27">17339 15007 151 0,'0'0'143'0,"0"0"-14"16,0 0 38-16,0 0 37 0,0 0 7 0,0 0 3 16,0 0-10-16,0 0-7 0,0 0-5 15,0 0-12-15,0 0-15 0,0 0-22 0,0 0-19 16,0 0-12-16,-6-90-18 0,3 85-11 0,0-2-13 16,-4 5-13-16,1-3-15 0,0 5-13 0,-3 0-10 15,-4 0-9-15,4 0-5 0,-10 7-2 0,13 3 1 16,-16 1-2-16,13 1-1 0,-6 2 1 0,2 2 0 15,1 3-1-15,-1-4 1 0,7 6-1 16,-6 0 3-16,-1 4-2 0,7 3-1 0,3-3 1 16,-6 3-1-16,6-1 2 0,3-3 1 0,0-2 3 15,3-4 0-15,9 1 5 0,1-5 2 0,2 0 1 16,1-7 3-16,5-2 3 0,7-5 3 16,0 0 0-16,3-7-6 0,0-7-1 0,3-3-6 15,0-4-2-15,4-2-3 0,-7 1 0 0,-3-8-2 16,-4 0 0-16,1 2-2 0,-9-4-2 15,-4 7-2-15,-9-1-4 0,0 3-3 0,-3 3-7 16,-3 1-12-16,-6 1-12 0,-13 2-18 0,4 2-22 16,-7 0-17-16,0 2-15 0,-3 7-5 15,0 3 4-15,0 2 1 0,3 5-2 0,13 9-15 16,-10 4-29-16,7 1-26 0,-1 4-41 0,13 4-58 16,-3 1-50-16,0-7-12 0,3-5-293 0</inkml:trace>
  <inkml:trace contextRef="#ctx0" brushRef="#br0" timeOffset="4249.28">17851 14917 630 0,'0'0'319'15,"0"0"-8"-15,0 0-45 0,0 0-37 0,0 0-36 16,0 0-29-16,0 0-24 0,0 0-23 15,0 0-25-15,0 0-24 0,0 0-26 0,0 0-18 16,0 0-11-16,0 0-2 0,-16-14 1 0,13 28 2 16,3 2 3-16,0 3 2 0,-3-1-3 0,0 5 1 15,-3 0-3-15,6 0 0 0,-3 3 0 0,3 2-2 16,-7-9 1-16,7 2-2 0,0-2 0 0,0-5-1 16,7-3 1-16,-4-1-4 0,3-3 1 15,0-3 3-15,-3 1 1 0,6-3 6 0,-2-2 4 16,5 0 6-16,-9 0-1 0,10-4-3 0,-1-1-3 15,-6-2-4-15,7 0-6 0,-1 0-2 16,-6 2-5-16,7 1 0 0,-4 1-1 0,-3 1-1 16,-6 0-2-16,6 0 0 0,0-1 0 0,-2 1 0 15,2 0 1-15,-3-3 0 0,0-2 1 0,0 0 0 16,3-7-1-16,10-1 0 0,-10-4-1 16,0-2 2-16,10-2-1 0,-7 4-1 0,-6-4 0 15,9 6 0-15,1-2 1 0,-7 1 1 0,3 4-3 16,4 0 2-16,-7 2-1 0,-6 3 1 15,3 4-1-15,0 3 1 0,-3-1-6 0,0 3 0 16,0 0 1-16,0 7 0 0,0 3 5 0,0 1 3 16,0 6 2-16,0 1-2 0,-3 3 0 0,0 1 0 15,3 4-2-15,-6 4-2 0,3 0 2 0,-4 4-2 16,-2-4 1-16,6 3 1 0,0-3-2 0,3-8 1 16,0 4-2-16,0-8 1 0,0-1 0 15,0-6 0-15,6-4-2 0,0 0 5 0,4-5 0 16,-4-2 5-16,-3 0 5 0,12-9 3 0,-2-2 3 15,2-6 1-15,1-4-5 0,2-2-2 0,-2 1 0 16,9-6-3-16,-10 0-1 0,4 0-2 16,-4-3-2-16,4 3-3 0,0 0 0 0,-10 2 0 15,6 3-3-15,-2 6-2 0,-7-2-5 0,10 5-6 16,-10 0-13-16,-3 5-17 0,0 0-34 16,0 4-64-16,-3 0-170 0,6 3-362 0,-6 2-883 0</inkml:trace>
  <inkml:trace contextRef="#ctx0" brushRef="#br0" timeOffset="4849.29">16424 15612 0 0,'0'0'294'0,"0"0"-135"15,0 0 17-15,0 0 19 0,0 0-6 0,0 0-13 16,0 0-25-16,0 0-35 0,0 0-29 0,0 0-21 15,0 0-12-15,0 0-5 0,0 0 18 0,0 0 11 16,3-9 9-16,1 9 3 0,2 0-14 0,6 0-11 16,1 5-5-16,5-1 0 0,7 3 5 15,0 3 3-15,12-1 0 0,3 0-2 0,4 0-3 16,11-2-3-16,4 0-3 0,3-3-7 0,13-2-5 16,2-2-7-16,7 0-5 0,0 0-1 0,6-3-1 15,0-7-3-15,-4 1 2 0,1-2-3 16,3-1-3-16,-3 3-4 0,-6-1-1 0,-4 6-4 15,7 1-1-15,-19 1-2 0,0 2-2 0,-6 0-1 16,-3-2-2-16,-16-3 1 0,0 0-3 16,-9-4-3-16,-3 2-4 0,-6 0-8 0,3 0-15 15,-13-1-21-15,7 1-37 0,-7 0-63 0,1 0-147 16,-7 5-329-16,-3-1-928 0</inkml:trace>
  <inkml:trace contextRef="#ctx0" brushRef="#br0" timeOffset="6032.45">19423 15269 543 0,'0'0'249'0,"0"0"-1"0,0 0 2 15,0 0-7-15,0 0-31 0,0 0-47 0,0 0-37 0,0 0-25 16,0 0-15-16,0 0-8 0,0 0-10 16,0 0-7-16,99-147-6 0,-81 111-8 0,10-6-7 15,-6 2-8-15,-6-1-9 0,8 0-5 0,1-1-5 16,-6 3-4-16,-1-2-2 0,-2 3-1 15,-1 5 0-15,4-2-3 0,-10 5 1 0,-2 0-3 16,-4 7-4-16,3 0 1 0,-6 9 0 0,0 0-1 16,-6 5-2-16,-1 2-9 0,1 7-7 0,-12 0-3 15,8 9-1-15,-11 3 7 0,8 6 5 16,-12 3 4-16,7 5 5 0,-1 5 2 0,-2 2 4 16,2 4-2-16,3 4 4 0,1 1 3 0,2 4 3 15,-2-1 7-15,6 4 8 0,2-3 4 16,7 2 8-16,0 1 6 0,0-8 3 0,4 1-2 15,5-5-2-15,3-3-5 0,-2-6-4 0,5-3-6 16,-3-2-7-16,1-5-2 0,2-4-3 0,-5 0-4 16,8-5-1-16,-2-4 0 0,2-3-4 15,-2-2 4-15,3-2-3 0,5-5 1 0,-2-3-5 16,-3-1 0-16,5-3-3 0,1 0-2 0,-6-1-3 16,-1 1 2-16,4-2 2 0,-3 2-2 0,-1 0-3 15,1-3 3-15,-7 3-1 0,1 4 2 0,-1 1 0 16,-6-3 1-16,7 5 0 0,-4 0 0 15,-6 0 1-15,0 5 0 0,-3-3 2 0,0 5 0 16,0-2 3-16,0 2-2 0,-6-3-3 0,3 1 0 16,-9 2 2-16,5-2-2 0,4 2 0 0,-3-2-1 15,3-1 3-15,-9 1-2 0,8-3 0 16,1 1-1-16,3-3-1 0,-3 2-1 0,0-2 1 16,0 0 1-16,3 0 0 0,0 0 0 0,-3 1 0 15,-3-1 0-15,6 3-1 0,-6 1 0 0,2 1 0 16,1 0 1-16,0 2-1 0,-3 0-2 15,-3 2-2-15,-1 3-1 0,4 4-1 0,0 1 2 16,-9 4 2-16,8-2 0 0,4 7-2 0,-3-1 3 16,0 3 2-16,3 5 0 0,3-4 1 15,0 6-1-15,0-3 2 0,0 1-1 0,3-4-1 16,6-3 4-16,-3-3-3 0,1-2 2 0,8-7-2 16,-6 0 2-16,13-3-1 0,-13-4 1 0,13 0 3 15,-6-4-8-15,5-3-3 0,7-3-11 0,-3 1-18 16,-3 0-51-16,3 0-94 0,-1-1-206 15,1 3-309-15,-19 3-869 0</inkml:trace>
  <inkml:trace contextRef="#ctx0" brushRef="#br0" timeOffset="6499.46">20455 15196 0 0,'0'0'238'0,"0"0"-59"0,0 0 38 16,0 0 34-16,0 0 3 0,0 0-18 16,0 0-19-16,0 0-20 0,0 0-19 0,0 0-19 15,0 0-20-15,0 0-26 0,0 0-18 0,0 0-16 16,-93-28-17-16,90 28-14 0,-3 0-12 15,-3 0-13-15,-1 2-7 0,4 5-2 0,-6 0-1 16,-1 5 0-16,7 0 7 0,-13-2 2 0,13 6 3 16,-6 1 0-16,-7 4 2 0,10 0-1 0,-7 2 2 15,7-1 2-15,-3 1 1 0,2 3 1 0,4-3-1 16,6-4 1-16,0-2-3 0,0-1-8 16,0-4-6-16,0-3-6 0,13-4 0 0,-1 0 3 15,-6-5 1-15,16 0 0 0,-7-5-1 0,10-7 2 16,-3-4-4-16,0-1-2 0,-1-7-6 0,4 3-10 15,0-2-5-15,0 0-11 0,-10 4-7 16,7 4-4-16,-10 1-4 0,7 3-2 0,-13 4-2 16,7 0-3-16,-4 7-5 0,-6 0-4 0,0 0 3 15,-3 7 0-15,3 4 5 0,-3 3 5 16,0 0-9-16,0 1-11 0,0 2-26 0,0 3-35 16,0-3-55-16,0 1-95 0,0-4-114 0,0-2-62 15,3-7-186-15,-3-2 187 0</inkml:trace>
  <inkml:trace contextRef="#ctx0" brushRef="#br0" timeOffset="6782.46">20722 15215 508 0,'0'0'157'16,"0"0"-46"-16,0 0 16 0,0 0 39 0,0 0 36 15,0 0 25-15,-65 139-4 0,52-113-23 0,10-1-28 16,0-1-34-16,3-2-37 0,-3-1-27 0,3-5-19 15,0-2-17-15,0-5-5 0,3-4-4 0,-3-3-1 16,3-2 8-16,7 0 7 0,2-5-3 16,-6-4-6-16,7-2-13 0,2-6-10 0,7 1-8 15,-10-4-1-15,10 2-4 0,-4-1-6 0,1 3 5 16,9 2-3-16,-6-2 2 0,-4 6-1 16,4 1 3-16,0 4-1 0,-10 2-3 0,10 3-4 15,-13 0-9-15,7 0-14 0,-7 6-13 0,-3 1-21 16,10 0-38-16,-7 0-98 0,-6-1-278 15,0-1-958-15</inkml:trace>
  <inkml:trace contextRef="#ctx0" brushRef="#br0" timeOffset="7515.88">21128 15269 229 0,'0'0'171'0,"0"0"28"16,0 0 50-16,0 0 27 0,0 0 0 0,0 0-9 15,0 0-33-15,0 0-53 0,0 0-60 0,0 0-46 16,0 0-19-16,0 0 2 0,0 0 15 16,-3 17 9-16,3 6-4 0,0-1-5 0,-3 1-7 15,3 3-11-15,-3-3-6 0,3 0-10 0,0-4-10 16,0-2-4-16,0-3-6 0,0-2-5 16,0-5-1-16,3-5 0 0,0 1 1 0,-3-3 5 15,6-3 6-15,7-6-1 0,-4 0-6 0,0-5-4 16,10-3-5-16,-10 2-3 0,10-1-5 0,-10 2-1 15,13 0-1-15,-13 2-1 0,6 5-2 0,-2 5-1 16,-10 2-3-16,12 0 2 0,-8 9 0 0,-4 3 5 16,0 4 1-16,-3 3 1 0,0 2-1 15,0-1 0-15,0 3-1 0,0 0-1 0,-3 0 4 16,3-2-4-16,0-3 0 0,0-2-3 0,0-4-9 16,3-3-19-16,0-4-27 0,6-5-41 0,7 0-101 15,-13-7-288-15,3 2-1056 0</inkml:trace>
  <inkml:trace contextRef="#ctx0" brushRef="#br0" timeOffset="7699.4">21692 15286 1386 0,'0'0'213'0,"0"0"-66"0,0 0 22 15,0 0 14-15,0 0 0 0,-74 126-23 0,68-98-26 16,-4-1-30-16,-5 1-23 0,12-3-18 0,-3-1-23 15,-1-5-16-15,7 0-12 0,-6-3-7 0,6-4-9 16,0-3-9-16,6-4-18 0,-2-3-21 0,2-2-34 16,-3 0-69-16,12-9-220 0,-8 2-230 15,-4 2-870-15</inkml:trace>
  <inkml:trace contextRef="#ctx0" brushRef="#br0" timeOffset="7865.4">21612 15119 1785 0,'0'0'268'16,"0"0"-112"-16,0 0-81 0,0 0-37 15,0 0-17-15,0 0-10 0,0 0-16 0,0 0-10 16,0 0-17-16,0 0-27 0,0 0-50 0,0 0-132 16,28 122-240-16,-25-115-888 0</inkml:trace>
  <inkml:trace contextRef="#ctx0" brushRef="#br0" timeOffset="8249.4">21857 15387 1167 0,'0'0'239'0,"0"0"-80"0,0 0 21 16,0 0 24-16,0 0-2 0,0 0-22 0,0 0-53 16,0 0-34-16,0 0-21 0,0 0-4 0,0 124-7 15,-3-105-14-15,3-3-11 0,0-2-12 16,0-4-9-16,0 2-9 0,0-7-1 0,3-1-1 16,-3-4 2-16,6 0 1 0,9-7 4 0,-5 0-3 15,-4-7-4-15,16-1-13 0,-13-1-2 16,13 2-4-16,-4-2-4 0,-5 2 3 0,5 0 3 15,-5 5 2-15,-1 2 4 0,0 2 0 0,-5 5-1 16,-1 0 0-16,0 9 3 0,-6 5 7 0,0 3 1 16,0 1 3-16,0 3-1 0,-6 0-3 15,3-1 0-15,0 1-2 0,3 0-4 0,0-5-8 16,0-2-28-16,0 0-50 0,0-5-95 0,3-3-213 16,6-4-196-16,-3-2-857 0</inkml:trace>
  <inkml:trace contextRef="#ctx0" brushRef="#br0" timeOffset="8865.4">22368 15462 1540 0,'0'0'238'0,"0"0"-92"0,0 0-17 16,0 0-12-16,0 0-22 0,0 0-27 0,0 0-9 15,0 0-4-15,0 0 6 0,0 0-5 0,0 0-8 16,0 0-6-16,0 0-9 0,0 0-10 15,-68 17-9-15,59-17-7 0,9 2-4 0,-3-2-1 16,0 2 2-16,3 1 0 0,-4-1 2 0,-2 0 1 16,3 3 2-16,-9 0 1 0,6 2 0 15,-1-1 2-15,-5 4-1 0,0-1 4 0,5 3-1 16,-11-1 3-16,12 0 0 0,-7 5 1 0,-2 0-1 16,8 1 1-16,-2-1-5 0,-6 0 3 0,15 0-2 15,-7 0 1-15,4 0 0 0,0-2-6 0,3 0 0 16,0-3-1-16,0 1-1 0,3-3-4 15,0-4-1-15,4 0-1 0,8-3 6 0,-6-2 1 16,1 0-1-16,8-7 1 0,-5-5-6 0,8-2 0 16,-5 0-5-16,3-2-4 0,-1 0-2 0,-5-2-1 15,5 2 1-15,-9 0 1 0,1 2 0 0,5 2 2 16,-8 5 2-16,-7 0 1 0,3 5-3 16,-3 2-5-16,0 0 2 0,0 7 0 0,0 5 5 15,3 2 5-15,-3 2 2 0,6 5-1 0,-6 3 2 16,6-1 0-16,-3 8-1 0,0-1 0 15,4 4-2-15,-4-2 1 0,12 3-3 0,-6-6-1 16,-2 6 0-16,11-2 1 0,-8-3-1 0,5 6 0 16,-3-4-13-16,7 3 3 0,-10-3-2 0,1-2 3 15,5-2 4-15,-6-5-3 0,-5-2 0 16,-1 1 0-16,3-1 0 0,-6 0 3 0,0-5 3 16,0-2 3-16,-6-2 6 0,-1-3-2 0,-2-4 0 15,-9-3 2-15,5-2 1 0,-9 0-1 0,-5 0 1 16,2-5 3-16,6-4 0 0,-9 0 2 15,-3-5 0-15,-3-5-4 0,-6-2 1 0,3-2-2 16,-4-4 5-16,-5-1-2 0,12-2-3 0,0 0 3 16,6 6-3-16,0-2-3 0,18 3-1 0,-2 2-4 15,6 2-3-15,6 2-8 0,6-2-6 0,10 5-14 16,5 0-24-16,-2 3-58 0,12-1-201 16,-3 5-354-16,-7 2-865 0</inkml:trace>
  <inkml:trace contextRef="#ctx0" brushRef="#br0" timeOffset="9582.78">23317 15239 21 0,'0'0'143'0,"0"0"-26"16,0 0 38-16,0 0 41 0,0 0 38 16,0 0 22-16,0 0 12 0,0 0-17 0,0 0-31 15,0 0-29-15,0 0-43 0,0 0-41 0,0 0-42 16,0 0-31-16,-37-19-19 0,37 31-2 0,-6 9 12 15,-4 2 9-15,7 5 12 0,0 1 1 0,-3 6 5 16,3-2 2-16,-6 2-1 0,2 1 0 16,4-1-7-16,0-1-7 0,3-5-11 0,0-1-6 15,0-4-4-15,0-6-4 0,0-4-2 0,0-5-2 16,0-2-3-16,3-7 4 0,0 0 8 0,10 0 12 16,-7-9 1-16,0-5-4 0,13-7-11 15,-7-4-9-15,7-3-5 0,-7 1-4 0,10-1 0 16,-10 0-4-16,13 5-1 0,-6 2 0 0,-7 4-8 15,10 3-3-15,-10 4-11 0,7 3-11 16,-10 5-5-16,7 2-16 0,-7 0-14 0,0 2-30 16,7 5-56-16,-7 0-96 0,-3 3-172 0,7-6-130 15,-10 1-784-15</inkml:trace>
  <inkml:trace contextRef="#ctx0" brushRef="#br0" timeOffset="9966.33">23776 15429 347 0,'0'0'395'15,"0"0"-128"-15,0 0-22 0,0 0-21 0,0 0-32 16,0 0-46-16,0 0-36 0,0 0-11 0,0 0 0 16,0 0 6-16,0 0 3 0,0 0-2 15,-121 36-9-15,109-22-7 0,-7 0-5 0,4 2-6 16,-1 2-12-16,4 1-8 0,-4 3-8 0,7-3-6 15,3 2-7-15,-7-3-1 0,10-1-9 0,3-4-5 16,0-1-5-16,0-4-4 0,6-3-4 16,7 0-1-16,-1-3 4 0,4-2-2 0,-4 0 1 15,7-7-7-15,-7-1 1 0,10-4-7 0,-10-2-2 16,10-4-5-16,0 1-6 0,-7-1-3 0,1 1-7 16,-1 1-2-16,1 3-4 0,-7 4-7 15,-3 2-1-15,7 5-4 0,-10 2-2 0,3 0 6 16,-3 7 5-16,-3 2 11 0,3 6 5 0,-3 1 4 15,6 1 0-15,4 1 2 0,-7-1-4 0,3 1-11 16,0-2-22-16,-3-3-32 0,13-3-37 16,-7-6-43-16,0-4-48 0,10-2-92 0,-7-10-99 15,7 2-52-15,-13 3-554 0</inkml:trace>
  <inkml:trace contextRef="#ctx0" brushRef="#br0" timeOffset="10366.87">24235 14990 1015 0,'0'0'96'0,"0"0"-77"16,0 0 22-16,0 0 24 0,0 0 22 0,-62 118 15 15,56-90 17-15,-4 4 11 0,-5 1 15 0,12 3 7 16,-3 3-7-16,-7 3-12 0,7-1-20 0,6 3-23 16,-3-2-22-16,3-1-21 0,-3-4-14 0,3-2-13 15,0-4-4-15,0-5-7 0,0-3-1 16,0-5-5-16,3-4-1 0,-3-5-2 0,0 0-2 15,0-4 0-15,3-5-1 0,-3 0 1 0,0 0-7 16,0-7-14-16,0-3-14 0,0-3-13 0,-3 0-13 16,3-4-15-16,-3 1-28 0,-3-3-41 15,-7-2-58-15,7 2-51 0,0 0-5 0,-13 0 49 16,10 3 82-16,0 0 89 0,-7 4 69 0,13 3 41 16,-3 2 37-16,3 2 20 0,0 5-16 0,3 0-30 15,0 0-2-15,0 3 18 0,3 4 34 0,3 4 34 16,-3-1-3-16,12 1-13 0,-5 1-13 15,-1 2-12-15,10-3-13 0,-7 1-13 0,7 0-15 16,-7-2-12-16,10-1-12 0,0-4-13 0,-10 2-10 16,13-2-13-16,-4-5-9 0,-5 0-9 15,3 0-6-15,-7 0-11 0,10 0-14 0,-13 0-26 16,13-5-48-16,-13 0-90 0,10 3-197 0,-10 2-273 16,-3-2-854-16</inkml:trace>
  <inkml:trace contextRef="#ctx0" brushRef="#br0" timeOffset="10749.27">24446 15647 872 0,'0'0'458'16,"0"0"-115"-16,0 0-63 0,0 0-41 0,0 0-46 16,0 0-38-16,0 0-38 0,0 0-28 15,0 0-21-15,0 0-18 0,0 0-15 0,0 0-14 16,0 0-10-16,87-115-7 0,-81 101-4 0,-3-2-4 16,9 2-4-16,-9 0 0 0,-3 2-8 0,0 1-3 15,0 3-2-15,0-2-3 0,0 1-2 16,-3 4-3-16,-9 1-2 0,6 4-1 0,-1 0 3 15,-8 4 9-15,6 6 8 0,-1 4 14 0,-5 1 6 16,9 6 7-16,-4 4 11 0,-2 3 5 0,9 0 8 16,3 3 10-16,-3 2 8 0,3-3 4 15,3-3 4-15,3 1-7 0,13-7-12 0,-10-3-16 16,13-4-7-16,-4-7-9 0,-2-4-6 0,9-3-13 16,3-5-29-16,-4-7-81 0,-8 1-335 0,-1 1-1177 15</inkml:trace>
  <inkml:trace contextRef="#ctx0" brushRef="#br0" timeOffset="12849.26">25140 15791 194 0,'0'0'118'0,"0"0"-77"0,0 0 4 0,0 0 30 16,0 0 32-16,0 0 23 0,0 0 6 0,0 0-16 15,0 0-10-15,0 0-8 0,0 0-12 16,0 0-15-16,-46 125-23 0,40-111-20 0,-4 0-17 16,-5-5-12-16,9 0-9 0,-4 1-19 0,4-3-36 15,-9-3-56-15,11 1-91 0,1-3-73 0,0 1-466 16</inkml:trace>
  <inkml:trace contextRef="#ctx0" brushRef="#br0" timeOffset="14498.63">25850 15436 69 0,'0'0'119'0,"0"0"-15"0,0 0 19 0,0 0 29 15,0 0 8-15,0 0-8 0,0 0-18 16,0 0-23-16,0 0-18 0,0 0-19 0,0 0-21 16,0 0-16-16,0 0-14 0,0 0-6 0,-3-21 0 15,3 21 2-15,0 0 7 0,0 0 12 0,0 0 15 16,0-3 14-16,0 3 13 0,0 0 7 0,0 0 8 16,0 0 8-16,0 0 1 0,0 0 2 15,0 0-4-15,0 0-14 0,0 0-22 0,0 0-20 16,0-2-19-16,-3 2-7 0,3-2 0 0,0 2-1 15,-3 0-2-15,3 0 0 0,0 0 1 16,0 0-4-16,0 0 2 0,0 0-10 0,0 0-1 16,0 0-6-16,0 0-5 0,0 0-3 0,0 2 0 15,0 0 5-15,0 5 2 0,0-2 5 0,0 2-1 16,0-2 4-16,0-1 0 0,0 1 2 16,0 1 1-16,0-4-1 0,0 0 2 0,0-2 4 15,0 3 8-15,0-3 3 0,0 0 11 0,0 0 2 16,0 0 3-16,0 0 2 0,0 0-8 0,-3 0-9 15,3-3-11-15,-3 3-6 0,3-2-1 16,-9 0 1-16,9-1-3 0,0 1 3 0,0 1-1 16,-4-1 0-16,4 2 0 0,0-3-1 0,0 3 3 15,0 0-1-15,0-2 1 0,0 2 0 0,0 0-1 16,0-2-3-16,0 2 0 0,0 0-3 0,0 0 1 16,0-3 1-16,0 3-3 0,0 0 2 15,0 0-4-15,0 0 2 0,0 0 4 0,0 0-6 16,0 0 0-16,0 0 0 0,0 0 0 0,0 0 2 15,0 0-2-15,0 0 0 0,0 0 2 0,0 0-1 16,0 0-1-16,0 0 0 0,0 0 0 16,0 0-2-16,0 0 2 0,0 0-1 0,0 0 1 15,0 0 0-15,0 0-1 0,0 0 3 0,0 0-5 16,0 0 1-16,-3 0-2 0,3 3 0 0,0 1-1 16,0 4 4-16,0 4 2 0,0 2 3 15,0 0-2-15,0 2 0 0,0 0 1 0,0 3 0 16,0 0 1-16,0-4 1 0,0 1-2 0,0 0 3 15,0 1-3-15,0-6 1 0,0 1 0 16,0-3-2-16,0 0-1 0,0-4 1 0,-3 0-2 16,3-4 0-16,0-1 6 0,0 0-6 0,0 0 5 15,0 0 3-15,0 0-4 0,0 0 6 0,0 0-4 16,0 0 4-16,0 0-2 0,0 0-2 16,0 0-1-16,0 0-4 0,0-1 1 0,0-2-2 15,0-1-1-15,0 1-2 0,0-4 3 0,0 3-2 16,3-3 1-16,-3 0-1 0,0-2-1 0,0 2 2 15,3-5 0-15,-3 3-2 0,4-1 4 0,5 1-1 16,-6-3-1-16,0 3-1 0,0-1-4 0,0 0 2 16,0 1 1-16,-3 0 5 0,3-1-2 15,1 4-2-15,8-1 2 0,-6 0 1 0,-3 2 0 16,0 0-3-16,-3 1 4 0,3 1 0 0,-3 1-4 16,4 2 3-16,5-2-4 0,-6 2-1 15,-3-3 3-15,3 3-3 0,0 0 0 0,-3 0 1 16,3 0 0-16,0 0 2 0,-3 0-1 0,7 0-2 15,2 0 0-15,-6 3 1 0,3-1-3 0,-3 0 2 16,-3 1 0-16,6 1-3 0,4-1 5 16,-7-1-1-16,-3 5 2 0,3-2 0 0,0-1 1 15,-3 1 0-15,3 2-1 0,-3-3 1 0,0 3 1 16,3 3-1-16,-3-1 2 0,0 0-2 0,0-1 0 16,0 2 0-16,0-1 0 0,0 3 1 15,0-3 0-15,0 0-1 0,0 3-1 0,0-3 2 16,0-2-1-16,0 5 1 0,0-3-1 0,0 0 0 15,0 0 1-15,0 2 0 0,0 1-1 0,0-1 1 16,0 3 0-16,0 0-1 0,0 0 0 0,0 0 1 16,0 3 0-16,0-5 0 0,0 5 3 15,0-1-4-15,0-2 2 0,0 2-1 0,0 0 0 16,0 1-1-16,0-5 0 0,0 5-1 0,0-3 2 16,0 2-1-16,0-2 0 0,0 0 1 0,0 0-1 15,0 0 1-15,0-4-2 0,0 4 2 16,0-2-1-16,0-5 0 0,0 2 0 0,0-2 3 15,0-2-2-15,0-3-1 0,0 0 2 0,0-2-3 16,0 3 2-16,0-3-2 0,0 0 2 16,0 2-1-16,0-2 0 0,3 0 2 0,-3 0-1 15,0 0 1-15,0 0-4 0,0 0 3 0,0 0-1 16,0 0 1-16,0 0-1 0,0 0 1 0,0 0 0 16,0 0-2-16,0 0 2 0,0 0-2 15,0 0 0-15,0 0 2 0,0 0-1 0,0 0 1 16,0 0-1-16,4 0-2 0,5 0 2 0,-6 0 1 15,3 2 0-15,0-2-2 0,-3 3 2 0,13-3-3 16,-7 2 2-16,-3-2 0 0,10 2 0 16,-10-2 0-16,0 0-1 0,10 0 2 0,-10 0-2 15,0 0 1-15,-3 0 0 0,4 0-4 0,2 0-2 16,-6 0-10-16,0 0-20 0,-3 0-44 0,0 0-116 16,0 0-352-16,0 0-1055 0</inkml:trace>
  <inkml:trace contextRef="#ctx0" brushRef="#br0" timeOffset="15182.24">26368 15497 264 0,'0'0'192'0,"0"0"17"0,0 0-3 0,0 0-33 16,0 0-14-16,0 0-7 0,0 0 13 0,0 0 6 15,0 0-23-15,0 0-33 0,0 0-36 16,0 0-26-16,0 0-25 0,0 0-17 0,81-4-18 15,-72 4-20-15,-6 0-35 0,0 0-57 0,10 0-126 16,-10 0-193-16,-3 0-789 0</inkml:trace>
  <inkml:trace contextRef="#ctx0" brushRef="#br0" timeOffset="15365.67">26399 15582 447 0,'0'0'220'16,"0"0"-43"-16,0 0 35 0,0 0 55 0,0 0 12 16,0 0-43-16,0 0-56 0,0 0-62 0,0 0-43 15,0 0-34-15,0 0-28 0,0 0-19 0,0 0-18 16,0 0-33-16,124 26-74 0,-102-24-208 16,-16 3-465-16,10-5-100 0</inkml:trace>
  <inkml:trace contextRef="#ctx0" brushRef="#br0" timeOffset="23782.8">30393 15191 475 0,'0'0'471'0,"0"0"-99"0,0 0-22 0,0 0-26 16,0 0-70-16,0 0-61 0,0 0-51 16,0 0-42-16,0 0-32 0,130 17-26 0,-117-17-19 15,-4 0-13-15,-3 0-10 0,3 0-10 0,-2 0-21 16,2-3-47-16,-3-1-131 0,3 1-384 15,-6-1-934-15</inkml:trace>
  <inkml:trace contextRef="#ctx0" brushRef="#br0" timeOffset="59714.97">26877 15415 34 0,'0'0'169'0,"0"0"-10"0,0 0 20 15,0 0-10-15,0 0-19 0,0 0-28 0,0 0-14 16,0 0-12-16,0 0-7 0,0 0-6 16,0 0-8-16,0 0-7 0,9-31-6 0,-9 29-4 15,0 0-1-15,0-1 4 0,0 1 3 0,0 2 4 16,0-2 2-16,0 2-1 0,0-3 3 0,-3 3 1 16,3 0 0-16,-3-2 1 0,0 0-9 0,0 2-7 15,-1-3-7-15,-5 1-8 0,6 2-7 16,0 0-7-16,0 0-6 0,-3 0-4 0,-4 0-3 15,4 0-4-15,0 0-2 0,0 5-3 0,0-1 0 16,-7 1-2-16,7 2 1 0,-3 0-1 16,-4 2-2-16,7-2 1 0,0 3-2 0,-3-1 2 15,-4 0 1-15,10 1-1 0,-3-2-6 0,0 3 1 16,3-1-1-16,-10 4 2 0,10-5 6 0,3 5-2 16,-3-3 3-16,0 3 1 0,0 0 5 15,3 1-3-15,-3-1 1 0,3 0 1 0,0 0-2 16,0 0 1-16,3 0-3 0,0 3 1 0,0-6-5 15,0 1 3-15,3-4-1 0,10 4-1 16,-7-3-1-16,-3 0 0 0,13 0 0 0,-13-2-2 16,13-2 6-16,-10 0-1 0,3-3 5 0,4-2 5 15,-7-2 3-15,10-3 2 0,-10-4-2 0,10-1-4 16,-7-1-4-16,7-3 0 0,-10 0-1 0,10-1-1 16,-10-4-1-16,0 5 0 0,7-2-2 15,-10 0 0-15,-3-1-3 0,0 1 3 0,-3 1-1 16,0 1-2-16,0 2-3 0,-3-1 1 0,-6 1-3 15,-7 3-5-15,7-3-5 0,-3 5-6 0,-4 0-8 16,1 2-9-16,-1 3-9 0,7 2-18 0,-10 0-17 16,16 2-28-16,-6 5-41 0,6 3-97 15,-4-1-212-15,7-2-138 0,0-2-662 0</inkml:trace>
  <inkml:trace contextRef="#ctx0" brushRef="#br0" timeOffset="60248.23">27162 15730 0 0,'0'0'159'0,"0"0"59"15,0 0 52-15,0 0 39 0,0 0 4 0,0 0-16 16,0 0-34-16,0 0-37 0,0 0-30 0,0 0-34 16,0 0-24-16,0 0-21 0,0 0-23 15,-3-17-24-15,3 13-19 0,0 1-16 0,3 3-14 16,-3-2-3-16,0 2-7 0,0 0-3 0,0 0-1 15,0 0-6-15,0 0 1 0,0 0-2 0,0 0-1 16,0 0-2-16,0 0 4 0,0 2 2 0,0 1 4 16,0 1 2-16,0-1-2 0,0 1 1 15,0-1-5-15,0-1 1 0,0 0-7 0,0-2-3 16,0 0-13-16,0 0-24 0,0 0-44 0,0 0-104 16,0-2-303-16,3 2-1068 0</inkml:trace>
  <inkml:trace contextRef="#ctx0" brushRef="#br0" timeOffset="61015.14">27556 15438 0 0,'0'0'207'16,"0"0"43"-16,0 0 20 0,0 0-7 0,0 0-30 15,0 0-35-15,0 0-27 0,0 0-30 16,0 0-15-16,0 0-10 0,0 0-20 0,0 0-19 15,0 0-15-15,0 0-10 0,0-12-5 0,0 12-2 16,-3-2-3-16,0 2-3 0,-4 0-7 0,1-2-4 16,-3 2 0-16,6 0-3 0,-3 0 2 15,-7 0-2-15,4 0-2 0,6 2 1 0,-7 3-2 16,1-1 2-16,0-1-4 0,3 1-3 0,-1 1 0 16,-5 1-1-16,6-2 2 0,3 3-1 0,-3 0 1 15,-1 0-3-15,-5 0-1 0,9 0-3 0,0 5 1 16,-3-5-3-16,2 2-2 0,-8 0 0 15,9 3-2-15,0-5 1 0,3 7-2 0,-3-6-1 16,3 6 1-16,0-2-2 0,0 2 1 0,0-3-1 16,0 1-1-16,3 0 3 0,-3 1-3 0,3-1 2 15,9-4 1-15,-5 6-2 0,2-4 1 16,-3 1 0-16,10-2-2 0,-7-2 1 0,-3 3-1 16,10-3 0-16,-7 0 1 0,0-3-1 0,4-1 2 15,-4-1 0-15,0-2 1 0,4 0 2 16,-4 0 0-16,0-2 1 0,4-3 0 0,-7-4 1 15,9-1-1-15,-5-1-1 0,-1-3-2 0,6 0 2 16,-2-5-2-16,2 4 0 0,-2-3 4 0,-1-1-3 16,0 3 3-16,-2-1-1 0,-1-1 1 15,0 5-3-15,-2-1-1 0,-4 0-1 0,0 2 3 16,-3 1-5-16,0-1-1 0,-3 3-3 0,-4 2-8 16,-5 2-11-16,0 3-12 0,-1 2-15 0,-5 0-22 15,-4 7-32-15,10 0-55 0,-10 7-132 0,16-3-295 16,-4-4-917-16</inkml:trace>
  <inkml:trace contextRef="#ctx0" brushRef="#br0" timeOffset="63614.57">28043 15520 0 0,'0'0'0'0,"0"0"0"0,0 0 1 0,0 0 62 15,0 0 14-15,0 0 21 0,0 0 31 16,0 0 30-16,0 0 6 0,0 0-17 0,0 0-5 15,0 0-13-15,0 0-10 0,0 0 6 0,0-7-15 16,-4 5-15-16,4 0-14 0,-3 0-11 0,3 2-13 16,-3-3-7-16,0 1-9 0,3 0-4 15,-6 2-4-15,0 0-5 0,3 0-2 0,3 0-6 16,-3 0-5-16,-1 0-6 0,1 0-2 0,0 0-2 16,0 2 2-16,-9 3 2 0,9-1 1 0,3 3 6 15,-3-2 0-15,-1 2 2 0,1-3 2 0,0 3 4 16,0-2-2-16,-6 0 0 0,6 2-2 0,0-4-3 15,3 4-1-15,-3 0-2 0,-1-2-4 16,4 2-1-16,-3 2-2 0,0-2 0 0,0 0 1 16,3 0-2-16,-9 0 2 0,9 0-3 0,-3 0 0 15,3 0-3-15,-3 0 0 0,3-3 0 16,0 3-3-16,0-2 1 0,0 3 1 0,0-3 1 16,0 2 1-16,0 0-1 0,0-2-1 0,0 1-2 15,3 1 2-15,-3 0 2 0,3 0 2 16,6-2 1-16,-3 2 1 0,-3-2 1 0,1 2 0 15,-1-3 2-15,3 3 2 0,6 0 5 0,-2-4 0 16,-4 1 0-16,9 1 0 0,-5-3 1 0,2 1 0 16,3-3-2-16,-8 0 1 0,11 0 0 0,-8 0-1 15,2-5 4-15,0-2 1 0,-5 2 0 0,8-4 2 16,-6 0 0-16,-2-3-1 0,8-2-3 16,-9 0 0-16,0 0-1 0,-2-2 1 0,5 3-3 15,-3-1-4-15,-6 0-2 0,0 0-2 0,0 0-2 16,-6 0-1-16,-3-2-2 0,2 4-2 0,-2 0-3 15,-6 0-2-15,8 0-1 0,-11 3-5 16,12 0-4-16,-7 4-3 0,-2 3-9 0,12 2-12 16,-7 0-9-16,-5 2-12 0,12 7-1 0,-7 1-4 15,7-1-7-15,-6 3-10 0,3-2-25 0,6 2-34 16,0-1-63-16,0 6-99 0,6-6-125 16,3-1-27-16,-6-6-372 0</inkml:trace>
  <inkml:trace contextRef="#ctx0" brushRef="#br0" timeOffset="63932.25">28443 15451 5 0,'0'0'297'0,"0"0"15"0,0 0 48 0,0 0 8 15,0 0-38-15,0 0-57 0,0 0-65 0,0 0-67 16,0 0-25-16,0 0-1 0,0 0 6 16,0 0 6-16,0 0-22 0,0 53-28 0,0-34-21 15,-4 2-17-15,1-2-12 0,0 2-6 0,0 0-9 16,0 0-5-16,-3 0-3 0,0-5-3 0,6 0-4 15,0 0-6-15,0-5-14 0,0-4-22 16,0 3-39-16,6-6-89 0,3 1-259 0,-3-5-698 16,-3 2-93-16</inkml:trace>
  <inkml:trace contextRef="#ctx0" brushRef="#br0" timeOffset="64565.21">28799 15638 134 0,'0'0'437'0,"0"0"-76"0,0 0 5 16,0 0-43-16,0 0-74 0,0 0-58 16,0 0-26-16,0 0-16 0,0 0-2 0,0 0 0 15,0 0-15-15,0 0-23 0,0 0-28 0,0 0-27 16,68-2-21-16,-49 4-15 0,-10 0-9 0,-3 1-8 15,10 1-5-15,-7-1-8 0,-3-1-22 16,10 0-42-16,-4 0-103 0,-2-2-328 0,-1 0-1087 0</inkml:trace>
  <inkml:trace contextRef="#ctx0" brushRef="#br0" timeOffset="65615.97">29599 15511 0 0,'0'0'75'15,"0"0"92"-15,0 0 60 0,0 0 56 0,0 0 27 16,0 0-30-16,0 0-32 0,0 0-47 0,0 0-47 16,0 0-29-16,0 0-37 0,0 0-12 15,0 0-14-15,0 0-2 0,-28-23-4 0,22 23-9 16,0 0-6-16,-7 0-11 0,4 0-4 0,0 0-2 16,-4 5-2-16,4-3-4 0,0 3-3 15,-7-1-5-15,10 3-4 0,-6 0-1 0,-4 2-1 16,10-2-1-16,0 3 1 0,-10 1-1 0,10 0 0 15,0-2 2-15,0 3 0 0,-7 2 1 0,10 0 2 16,-3 0 2-16,3 2 0 0,0 0 3 0,0-1 4 16,3 4 2-16,0-1 5 0,0 1-3 15,3-3 1-15,3 3-1 0,0-5 0 0,3 1-2 16,7-3 2-16,-7-1-4 0,10-4-1 0,-7-2 2 16,10-3-1-16,0-2 2 0,-7 0-1 0,10-7-1 15,0-4-6-15,-7-6-1 0,4 2-7 0,0-6 2 16,-10 0 0-16,13-2-2 0,-6 0-1 15,-7 1-1-15,0 1-1 0,1-2 1 0,-10 2 1 16,0 0-4-16,-3 2-4 0,0-1-3 0,-6 4-3 16,-7 0-6-16,1 0-6 0,0-1-10 15,-7 3-10-15,0 0-10 0,4 10-3 0,-7-1-6 16,13 5-2-16,-7 2-11 0,7 5-37 0,0 7-50 16,3 0-97-16,-1 5-177 0,1-8-96 0,6-1-577 0</inkml:trace>
  <inkml:trace contextRef="#ctx0" brushRef="#br0" timeOffset="65831.74">29881 15774 1869 0,'0'0'669'0,"0"0"-464"16,0 0-72-16,0 0-13 0,0 0-34 15,0 0-36-15,0 0-23 0,0 0-15 0,0 0-8 16,0 0-3-16,0 0-2 0,0 0-4 0,0 0-11 16,0 0-22-16,10 22-43 0,-4-20-115 0,-3-2-389 15,0 0-1021-15</inkml:trace>
  <inkml:trace contextRef="#ctx0" brushRef="#br0" timeOffset="66398.63">30263 15527 643 0,'0'0'303'0,"0"0"-37"15,0 0-12-15,0 0-52 0,0 0-52 16,0 0-32-16,0 0-21 0,0 0-9 0,0 0-9 16,0 0-7-16,0 0-11 0,0 0-14 0,0 0-14 15,0 0-9-15,-28-18-9 0,25 18-2 0,0 2 2 16,-7 3 3-16,1-3 1 0,6 3 2 15,-6-1 2-15,-4 1 4 0,7 0 1 0,-3 2 3 16,-4-3 1-16,4 3-2 0,0 1-3 0,-4-1-1 16,4 5-3-16,0-3-4 0,-4 3-2 15,4 2-2-15,6 0 0 0,-3 2 2 0,3 0 1 0,3 0-1 16,0 2 0-16,0-2 0 0,3 1-2 16,3 1 0-16,0-4-5 0,10-2-1 0,-4 2 1 15,7-8-2-15,-4 1 1 0,7-7 0 0,-7 0 1 16,7-3-3-16,-3-4 0 0,-1-3-3 0,4-4 0 15,-4 0-2-15,-5-7-4 0,9 2-1 16,-13 3-1-16,6-5 0 0,-5 6 2 0,-4-3 2 16,0 1-4-16,-3 1 2 0,-3 2-3 0,0-2-3 15,-9-1 0-15,3 5-6 0,-4 0-5 0,-5 0 3 16,-1 3-7-16,1 4-1 0,2 3-8 16,-2 2-11-16,6 0-8 0,-4 5-1 0,4 4 0 15,6 0-13-15,0 1-25 0,3 1-67 0,0 0-161 16,0-2-247-16,3-2-872 0</inkml:trace>
  <inkml:trace contextRef="#ctx0" brushRef="#br0" timeOffset="67481.92">30563 15394 96 0,'0'0'195'16,"0"0"50"-16,0 0 39 0,0 0 15 0,0 0-19 16,0 0-29-16,0 0-25 0,0 0-30 0,0 0-34 15,0 0-36-15,0 0-34 0,0 0-32 16,0 0-10-16,0 0 11 0,4 7 10 0,-4 4 16 15,0 6 5-15,0 2-7 0,0 5 1 0,-4 4-2 16,4 4-7-16,0 2-10 0,-3 3-16 0,3-2-11 16,0 1-11-16,0-1-5 0,0-3-8 15,0-1-4-15,3-5-4 0,1-5-5 0,-1-4-4 16,3-6-12-16,0-4-28 0,3-5-94 0,-2-2-386 16,-4 0-1184-16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52 232 0 0,'0'0'14633'0'0,"0"-2"-13401"0"0,0 2-941 0 0,0 0 0 0 0,0-1 1 0 0,0 1-1 0 0,0-1 0 0 0,0 1 1 0 0,0 0-1 0 0,0-1 0 0 0,0 1 0 0 0,0 0 1 0 0,0-1-1 0 0,0 1 0 0 0,0-1 1 0 0,0 1-1 0 0,0 0 0 0 0,0-1 1 0 0,0 1-1 0 0,-1 0 0 0 0,1-1 0 0 0,0 1 1 0 0,0 0-1 0 0,0-1 0 0 0,-1 1 1 0 0,1 0-1 0 0,0-1 0 0 0,0 1 1 0 0,-1 0-1 0 0,1 0 0 0 0,0-1 0 0 0,-1 1 1 0 0,-5-5-324 0 0,4 3 106 0 0,-1-1-1 0 0,0 1 1 0 0,0 1 0 0 0,0-1-1 0 0,-1 0 1 0 0,1 1 0 0 0,0 0-1 0 0,0 0 1 0 0,-1 0-1 0 0,1 0 1 0 0,-1 0 0 0 0,-4 1-1 0 0,-4-1 45 0 0,0 0 0 0 0,-16 2 0 0 0,21 0-108 0 0,0 1-1 0 0,0-1 1 0 0,0 2-1 0 0,0-1 1 0 0,1 1 0 0 0,-1 0-1 0 0,-12 7 1 0 0,8-2-17 0 0,0 0 1 0 0,0 1-1 0 0,-13 14 1 0 0,4-2 5 0 0,1 1-1 0 0,1 1 1 0 0,1 1 0 0 0,-29 52 0 0 0,39-63-2 0 0,-5 12 12 0 0,2 5-5 0 0,-8 25 0 0 0,1 19-14 0 0,13-45-24 0 0,2-1 0 0 0,0 1-1 0 0,4 49 1 0 0,9-16-22 0 0,-8-51 43 0 0,0 0 0 0 0,0-1 1 0 0,1 0-1 0 0,0 0 0 0 0,1 0 1 0 0,0 0-1 0 0,1-1 0 0 0,-1 0 0 0 0,2 0 1 0 0,7 10-1 0 0,-6-10-3 0 0,1-1 1 0 0,-1 0 0 0 0,1-1-1 0 0,1 1 1 0 0,-1-2 0 0 0,1 0-1 0 0,0 0 1 0 0,12 5 0 0 0,9 2-110 0 0,46 12 1 0 0,-57-20 102 0 0,0 0 0 0 0,0-1-1 0 0,0-1 1 0 0,0-1 0 0 0,0-1-1 0 0,30-3 1 0 0,-38 0 35 0 0,0-1-1 0 0,0 0 1 0 0,0-2 0 0 0,20-9-1 0 0,43-30-91 0 0,-59 34 15 0 0,-4 2 62 0 0,-1 0 0 0 0,0 0 0 0 0,-1-2 1 0 0,1 1-1 0 0,-2-2 0 0 0,1 1 0 0 0,-1-1 0 0 0,-1-1 0 0 0,13-21 0 0 0,-9 12 47 0 0,4-4 108 0 0,-2-1-1 0 0,22-51 1 0 0,-17 6 399 0 0,-17 59-452 0 0,1-7 44 0 0,0-1 0 0 0,-2 1 0 0 0,0-31 0 0 0,-1 32-52 0 0,0-11 59 0 0,0 1 159 0 0,-3-39-1 0 0,0 55-210 0 0,1 0 0 0 0,-2 1 0 0 0,0-1 0 0 0,-7-16 0 0 0,2 11-22 0 0,-1 1 0 0 0,-12-17 0 0 0,20 30-68 0 0,-5-7-20 0 0,0 1 0 0 0,0-1-1 0 0,-1 2 1 0 0,-1-1 0 0 0,-13-10 0 0 0,17 15-58 0 0,-1 1 0 0 0,1-1-1 0 0,-1 1 1 0 0,1 1 0 0 0,-1-1 0 0 0,0 1-1 0 0,0 0 1 0 0,0 0 0 0 0,0 1 0 0 0,0 0-1 0 0,-11 0 1 0 0,-3 2-1241 0 0,-1 1 1 0 0,-29 7-1 0 0,6-1-8816 0 0,33-6-445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497 131 1592 0 0,'0'0'14882'0'0,"-7"-7"-13684"0"0,-21-23-105 0 0,13 12 1081 0 0,4 7-463 0 0,-10-8-50 0 0,17 15-1545 0 0,1 1 1 0 0,-1-1-1 0 0,0 1 0 0 0,0 0 1 0 0,0 0-1 0 0,-6-3 0 0 0,1 2-20 0 0,1 1 0 0 0,-1 0-1 0 0,0 0 1 0 0,0 1 0 0 0,-1 0-1 0 0,1 1 1 0 0,0 0-1 0 0,-1 0 1 0 0,-9 1 0 0 0,6 2-58 0 0,1 0 0 0 0,-1 0 0 0 0,1 1 0 0 0,-1 1 0 0 0,1 0 0 0 0,-15 8 0 0 0,19-8-55 0 0,-1 1-1 0 0,1 0 0 0 0,0 1 0 0 0,0-1 1 0 0,1 2-1 0 0,0-1 0 0 0,0 1 1 0 0,0 0-1 0 0,1 1 0 0 0,-1 0 0 0 0,2 0 1 0 0,-1 0-1 0 0,-8 19 0 0 0,6-12-16 0 0,-3 13-4 0 0,-6 20 1 0 0,12-35 28 0 0,0 0-1 0 0,1 1 1 0 0,0 0 0 0 0,1 0-1 0 0,-2 17 1 0 0,1 12-14 0 0,-1 35-26 0 0,4-61 22 0 0,2 1 1 0 0,-1-1-1 0 0,2 0 1 0 0,0 1-1 0 0,1-1 1 0 0,1 0-1 0 0,6 18 1 0 0,1-6-56 0 0,-5-13-20 0 0,0-1-1 0 0,14 25 0 0 0,-11-27 42 0 0,0 0-1 0 0,1 0 0 0 0,1-1 0 0 0,-1-1 0 0 0,2 0 0 0 0,0 0 0 0 0,0-2 1 0 0,0 1-1 0 0,26 13 0 0 0,-10-9 18 0 0,1-1 0 0 0,0-1 1 0 0,57 13-1 0 0,-62-21 22 0 0,0 0 1 0 0,0-2-1 0 0,0 0 0 0 0,34-4 1 0 0,-43 0 12 0 0,1-1 0 0 0,-1-1 1 0 0,0 0-1 0 0,17-8 0 0 0,-16 6 28 0 0,-4 1 8 0 0,0-1 1 0 0,0 0-1 0 0,0-1 1 0 0,-1 0-1 0 0,0-1 1 0 0,0 0-1 0 0,13-15 1 0 0,4-6 121 0 0,28-40-1 0 0,-50 60-98 0 0,0 0 1 0 0,-1 0-1 0 0,8-19 0 0 0,1-1 118 0 0,7-26 176 0 0,-19 49-279 0 0,1-1 0 0 0,-1 1 0 0 0,2-14-1 0 0,1 0 70 0 0,-1 3-26 0 0,-1-1 1 0 0,-1 1 0 0 0,-1 0 0 0 0,-1-34 0 0 0,0 32-57 0 0,0 13-18 0 0,0-1 0 0 0,-1 0 1 0 0,1 0-1 0 0,-1 1 1 0 0,-1-1-1 0 0,1 1 0 0 0,-1-1 1 0 0,-5-11-1 0 0,-14-35 198 0 0,13 35-140 0 0,7 15-85 0 0,0 0 1 0 0,0 0 0 0 0,0 0 0 0 0,-1 1-1 0 0,1-1 1 0 0,-1 1 0 0 0,-2-4-1 0 0,-16-27 106 0 0,-3 5-15 0 0,7 15-67 0 0,0 1 0 0 0,-30-16 0 0 0,21 14-17 0 0,15 8-32 0 0,0 0-1 0 0,0 1 1 0 0,-1 0 0 0 0,1 1-1 0 0,-1 0 1 0 0,0 1 0 0 0,-21-3-1 0 0,17 5-61 0 0,0-1 0 0 0,-1 2 0 0 0,1 1 0 0 0,0 0 1 0 0,-19 4-1 0 0,26-3-142 0 0,0 0 0 0 0,0 0 0 0 0,1 1 1 0 0,-1 1-1 0 0,1-1 0 0 0,0 1 0 0 0,0 0 1 0 0,0 1-1 0 0,1 0 0 0 0,-1 0 0 0 0,-9 11 1 0 0,-16 25-5459 0 0,21-25-788 0 0,1-7-4071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4897 0 0,'0'0'13430'0'0,"8"-7"-12400"0"0,50-56 1252 0 0,-22 13-1048 0 0,27-30-731 0 0,-36 45-663 0 0,-7 8-2945 0 0,-19 27 2633 0 0,-1-1 0 0 0,0 1-1 0 0,0-1 1 0 0,1 1 0 0 0,-1-1 0 0 0,0 1 0 0 0,0 0 0 0 0,0-1-1 0 0,1 1 1 0 0,-1-1 0 0 0,0 1 0 0 0,0-1 0 0 0,0 1 0 0 0,0-1-1 0 0,0 1 1 0 0,0-1 0 0 0,0 1 0 0 0,0-1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3657 0 0,'0'0'12392'0'0,"9"17"-11804"0"0,28 51-175 0 0,-26-50-162 0 0,0 0-1 0 0,2-1 0 0 0,18 21 1 0 0,3 3-1439 0 0,-29-31-128 0 0,0 0-3332 0 0,2-5-4876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9058 0 0,'0'0'8674'0'0,"-7"89"-8530"0"0,7-75-80 0 0,0 0-40 0 0,0 3-120 0 0,-3 1-392 0 0,3-5-1705 0 0,0-2-8865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2401 0 0,'0'0'15119'0'0,"-9"1"-10816"0"0,12-3-3997 0 0,1-1 0 0 0,-1 0 0 0 0,-1 0 0 0 0,1-1-1 0 0,0 1 1 0 0,-1-1 0 0 0,4-5 0 0 0,0 0 1 0 0,203-261 1603 0 0,-180 233-1901 0 0,-27 34-86 0 0,3-4-474 0 0,0 1 0 0 0,1 0 1 0 0,11-10-1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 0 0,'0'0'16119'0'0,"0"0"-16120"0"0,-1 0 0 0 0,1 0-1 0 0,0 0 1 0 0,0 0 0 0 0,0 0 0 0 0,0 0 0 0 0,-1 0-1 0 0,1 0 1 0 0,0 0 0 0 0,0 1 0 0 0,0-1 0 0 0,0 0-1 0 0,-1 0 1 0 0,1 0 0 0 0,0 0 0 0 0,0 0 0 0 0,0 0-1 0 0,0 0 1 0 0,0 1 0 0 0,-1-1 0 0 0,1 0 0 0 0,0 0-1 0 0,0 0 1 0 0,0 0 0 0 0,0 1 0 0 0,0-1 0 0 0,0 0-1 0 0,0 0 1 0 0,0 0 0 0 0,0 1 0 0 0,-1-1 0 0 0,1 0-1 0 0,0 0 1 0 0,0 0 0 0 0,0 1 0 0 0,0-1 0 0 0,0 0-1 0 0,0 0 1 0 0,0 1 0 0 0,39 53 1849 0 0,-14-21-1133 0 0,-9-8-593 0 0,-1 0 1 0 0,19 41-1 0 0,-2 18-3656 0 0,-27-70 1631 0 0,3 7-4687 0 0,-5-8-3233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2937 0 0,'0'0'17597'0'0,"2"-10"-16968"0"0,6-32-55 0 0,-8 40-516 0 0,1 1 1 0 0,-1 0 0 0 0,0 0 0 0 0,0 0 0 0 0,0 0 0 0 0,1-1 0 0 0,-1 1-1 0 0,1 0 1 0 0,-1 0 0 0 0,1 0 0 0 0,-1 0 0 0 0,1 0 0 0 0,-1 0-1 0 0,1 0 1 0 0,0 0 0 0 0,0 1 0 0 0,-1-1 0 0 0,1 0 0 0 0,0 0 0 0 0,0 0-1 0 0,0 1 1 0 0,1-1 0 0 0,3-3 277 0 0,-5 3-337 0 0,1 1 1 0 0,0 0-1 0 0,-1-1 0 0 0,1 1 0 0 0,0 0 0 0 0,-1-1 0 0 0,1 1 1 0 0,0 0-1 0 0,-1 0 0 0 0,1 0 0 0 0,0-1 0 0 0,-1 1 0 0 0,1 0 0 0 0,0 0 1 0 0,0 0-1 0 0,-1 0 0 0 0,1 1 0 0 0,0-1 0 0 0,-1 0 0 0 0,1 0 0 0 0,0 0 1 0 0,0 1-1 0 0,-1-1 0 0 0,1 0 0 0 0,-1 1 0 0 0,1-1 0 0 0,0 0 0 0 0,-1 1 1 0 0,1-1-1 0 0,-1 1 0 0 0,1-1 0 0 0,-1 1 0 0 0,1 0 0 0 0,-1-1 0 0 0,1 1 1 0 0,-1-1-1 0 0,1 1 0 0 0,-1 0 0 0 0,0-1 0 0 0,1 1 0 0 0,-1 0 1 0 0,0 0-1 0 0,0-1 0 0 0,1 1 0 0 0,-1 0 0 0 0,0 0 0 0 0,0-1 0 0 0,0 1 1 0 0,0 1-1 0 0,1 14-23 0 0,-1-1 0 0 0,-1 1 0 0 0,0-1 0 0 0,-1 0 0 0 0,-1 0 0 0 0,-7 29 0 0 0,9-40 17 0 0,0 0-1 0 0,0 0 1 0 0,0 0 0 0 0,1 1 0 0 0,0-1 0 0 0,-1 0 0 0 0,2 0 0 0 0,-1 0 0 0 0,1 8 0 0 0,0-11 11 0 0,0 0-1 0 0,-1 0 1 0 0,1 0 0 0 0,0 0 0 0 0,0 1-1 0 0,0-1 1 0 0,0-1 0 0 0,0 1 0 0 0,0 0-1 0 0,0 0 1 0 0,0 0 0 0 0,0-1-1 0 0,0 1 1 0 0,0 0 0 0 0,1-1 0 0 0,1 1-1 0 0,22 7 79 0 0,-15-7-300 0 0,1 2 0 0 0,0 0 0 0 0,15 6 0 0 0,-4 5-6845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248 0 0 0,'0'0'10865'0'0,"0"-4"-9906"0"0,0-46 6789 0 0,-2 44-7124 0 0,-1-1-1 0 0,0 1 1 0 0,-4-8-1 0 0,4 8-518 0 0,-1 0-1 0 0,-1 1 1 0 0,1-1-1 0 0,-1 1 1 0 0,0 0-1 0 0,0 0 1 0 0,0 0-1 0 0,-1 1 1 0 0,-8-6 0 0 0,-27-16-44 0 0,25 17-10 0 0,-1 1 1 0 0,0 0-1 0 0,-30-8 1 0 0,-56-7 110 0 0,72 16-154 0 0,6 4-74 0 0,1 0 0 0 0,-36 2 0 0 0,43 1 32 0 0,-22 3-66 0 0,1 1 0 0 0,0 3-1 0 0,0 0 1 0 0,-38 16 0 0 0,69-22 72 0 0,-5 3-53 0 0,-1 0 0 0 0,1 1 0 0 0,0 0 1 0 0,0 1-1 0 0,1 1 0 0 0,-1 0 0 0 0,1 0 0 0 0,-11 11 1 0 0,-70 75-422 0 0,84-85 488 0 0,0-1 6 0 0,1 0 0 0 0,0 1 0 0 0,-9 14 0 0 0,0 0-21 0 0,11-16 2 0 0,1 0 0 0 0,-1 0 0 0 0,1 1 0 0 0,-5 12 0 0 0,0 0-7 0 0,-4 13 4 0 0,-6 27-10 0 0,11-39 24 0 0,5-13 12 0 0,1 1 0 0 0,-1-1 0 0 0,0 10 0 0 0,-23 85-44 0 0,16-46 36 0 0,2 0 0 0 0,-2 58 0 0 0,7-81 1 0 0,2-1 0 0 0,2 0 0 0 0,0 1 0 0 0,2-1 0 0 0,8 38 0 0 0,-7-55 4 0 0,1 0-1 0 0,1 0 1 0 0,0-1 0 0 0,1 0-1 0 0,0 0 1 0 0,1-1 0 0 0,13 17-1 0 0,6 4 102 0 0,41 40-1 0 0,-49-57-40 0 0,0-1 0 0 0,1-1-1 0 0,1-1 1 0 0,0-1 0 0 0,30 13-1 0 0,-35-19-18 0 0,0-1-1 0 0,1 0 1 0 0,0-2 0 0 0,0 0-1 0 0,0-1 1 0 0,0-1 0 0 0,26 0-1 0 0,-1-3 33 0 0,81-15-1 0 0,-91 9-88 0 0,0-1 0 0 0,0-2 0 0 0,-1-1 0 0 0,48-26-1 0 0,-58 24 19 0 0,-1-1-1 0 0,-1 0 1 0 0,26-27-1 0 0,-25 23 2 0 0,47-49 5 0 0,-7 3 54 0 0,-25 26-31 0 0,-8 8 33 0 0,-1-2-1 0 0,-1 0 1 0 0,-2-2 0 0 0,-1-1 0 0 0,35-74 0 0 0,-38 63 190 0 0,15-58 1 0 0,-30 92-225 0 0,1-8 47 0 0,4-22 0 0 0,-8 34-48 0 0,-1-1 0 0 0,0 1 0 0 0,0 0 0 0 0,0 0 0 0 0,-1-1 1 0 0,0 1-1 0 0,0 0 0 0 0,-1 0 0 0 0,0 0 0 0 0,-4-13 1 0 0,-15-18 13 0 0,13 24-20 0 0,1 0 0 0 0,-18-23 0 0 0,11 16 24 0 0,10 17-8 0 0,0-1 0 0 0,0 1 1 0 0,-1 0-1 0 0,0 0 0 0 0,0 0 1 0 0,0 1-1 0 0,0-1 1 0 0,0 1-1 0 0,-1 1 0 0 0,0-1 1 0 0,0 1-1 0 0,0 0 0 0 0,0 1 1 0 0,-9-4-1 0 0,3 3-729 0 0,0 1 0 0 0,-16-2 0 0 0,-26 2-8893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3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2649 0 0,'0'0'9234'0'0,"-3"-2"-8666"0"0,-13-6 9790 0 0,48 8-9975 0 0,85 1 796 0 0,207 30 1 0 0,-318-30-1176 0 0,71 8 242 0 0,-71-9-193 0 0,-1 0 0 0 0,1-1 0 0 0,-1 1 0 0 0,0-1 0 0 0,1 0 0 0 0,-1-1 0 0 0,0 1 0 0 0,0-1 0 0 0,0 0-1 0 0,0 0 1 0 0,8-5 0 0 0,-13 7-60 0 0,-1 0 0 0 0,1 0-1 0 0,0 0 1 0 0,0 0 0 0 0,0 0-1 0 0,0 0 1 0 0,-1-1 0 0 0,1 1-1 0 0,0 0 1 0 0,0 0 0 0 0,0 0-1 0 0,0 0 1 0 0,0 0 0 0 0,0 0-1 0 0,0-1 1 0 0,-1 1 0 0 0,1 0 0 0 0,0 0-1 0 0,0 0 1 0 0,0 0 0 0 0,0 0-1 0 0,0-1 1 0 0,0 1 0 0 0,0 0-1 0 0,0 0 1 0 0,0 0 0 0 0,0-1-1 0 0,0 1 1 0 0,0 0 0 0 0,0 0-1 0 0,0 0 1 0 0,0 0 0 0 0,0-1-1 0 0,0 1 1 0 0,0 0 0 0 0,0 0-1 0 0,0 0 1 0 0,0 0 0 0 0,0-1-1 0 0,0 1 1 0 0,0 0 0 0 0,1 0-1 0 0,-1 0 1 0 0,0 0 0 0 0,0 0 0 0 0,0-1-1 0 0,0 1 1 0 0,0 0 0 0 0,0 0-1 0 0,1 0 1 0 0,-1 0 0 0 0,0 0-1 0 0,0 0 1 0 0,0 0 0 0 0,0 0-1 0 0,0 0 1 0 0,1 0 0 0 0,-1-1-1 0 0,0 1 1 0 0,0 0 0 0 0,0 0-1 0 0,0 0 1 0 0,1 0 0 0 0,-1 0-1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0 0 0,'-2'-3'460'0'0,"-6"-11"55"0"0,-1 5 5914 0 0,9 9-6338 0 0,-1-1-1 0 0,1 1 1 0 0,-1 0 0 0 0,0 0-1 0 0,1 0 1 0 0,-1 0-1 0 0,1 0 1 0 0,-1 1 0 0 0,1-1-1 0 0,-1 0 1 0 0,1 0-1 0 0,-1 0 1 0 0,1 0 0 0 0,-1 1-1 0 0,1-1 1 0 0,-1 0-1 0 0,1 0 1 0 0,-1 1 0 0 0,0 0-1 0 0,-4 2-776 0 0,0 3 8163 0 0,3 7-4856 0 0,3 18-3313 0 0,-1-19 1744 0 0,5 123 1453 0 0,0-66-1795 0 0,-3 111 235 0 0,4 3-552 0 0,0 0-80 0 0,-8-45-337 0 0,9-58 108 0 0,-7-50 48 0 0,0-27-63 0 0,0-20-539 0 0,0 13-10 0 0,0 1-2187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4777 0 0,'0'0'12104'0'0,"28"1"-7890"0"0,106 6-296 0 0,-113-5-3811 0 0,-20-2-75 0 0,0-3 122 0 0,-1 2-145 0 0,0 1 1 0 0,0 0 0 0 0,0 0-1 0 0,0 0 1 0 0,0 0 0 0 0,0 0-1 0 0,0-1 1 0 0,0 1-1 0 0,0 0 1 0 0,0 0 0 0 0,0 0-1 0 0,0 0 1 0 0,0-1 0 0 0,0 1-1 0 0,0 0 1 0 0,0 0 0 0 0,0 0-1 0 0,0 0 1 0 0,0 0 0 0 0,0-1-1 0 0,0 1 1 0 0,0 0 0 0 0,0 0-1 0 0,0 0 1 0 0,0 0 0 0 0,0-1-1 0 0,0 1 1 0 0,0 0 0 0 0,0 0-1 0 0,0 0 1 0 0,0 0 0 0 0,-1 0-1 0 0,1 0 1 0 0,0 0 0 0 0,0-1-1 0 0,0 1 1 0 0,0 0-1 0 0,0 0 1 0 0,0 0 0 0 0,-1 0-1 0 0,1 0 1 0 0,0 0 0 0 0,0 0-1 0 0,0 0 1 0 0,0 0 0 0 0,0 0-1 0 0,-1 0 1 0 0,1 0 0 0 0,0 0-1 0 0,0 0 1 0 0,0 0 0 0 0,0 0-1 0 0,0 0 1 0 0,-1 0 0 0 0,1 0-1 0 0,0 0 1 0 0,0 0 0 0 0,0 0-1 0 0,0 0 1 0 0,0 0 0 0 0,-1 0-1 0 0,0 0 5 0 0,1 0-8 0 0,0-1-8 0 0,0 1-16 0 0,-5-18 30 0 0,1 2-8 0 0,-4-10 38 0 0,-4-30 0 0 0,6 27-29 0 0,4 22-9 0 0,0-1 0 0 0,1 1 0 0 0,0-1 0 0 0,-1-7 1 0 0,-2-29 475 0 0,5 46-474 0 0,1 0-1 0 0,-1-1 1 0 0,1 1 0 0 0,0-1 0 0 0,0 0 0 0 0,0 0 0 0 0,0 0 0 0 0,0 0 0 0 0,0 0-1 0 0,0 0 1 0 0,2 1 0 0 0,-3-2-4 0 0,15 5-2 0 0,1 0 0 0 0,0-2-1 0 0,0 0 1 0 0,0-1 0 0 0,0-1 0 0 0,26-1 0 0 0,-33 0-266 0 0,-14 1-5097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2328 0 0,'0'0'5940'0'0,"-3"-2"-5315"0"0,2 1-403 0 0,0 0-100 0 0,1 0 0 0 0,-1 1 0 0 0,0-1 0 0 0,0 0 0 0 0,1 1 0 0 0,-1-1-1 0 0,0 1 1 0 0,0-1 0 0 0,0 1 0 0 0,0-1 0 0 0,0 1 0 0 0,-2-1 0 0 0,13 14 62 0 0,11 12 524 0 0,-6-11-148 0 0,-9-8-352 0 0,0-1 0 0 0,0 1 0 0 0,1-1 0 0 0,8 4 0 0 0,8 2 300 0 0,49 15 1 0 0,-12-6-66 0 0,9 5 1 0 0,-28-11-240 0 0,43 22 1 0 0,-26-8-129 0 0,42 23 12 0 0,27 20 14 0 0,-96-52-53 0 0,95 55 55 0 0,-95-57-46 0 0,2-3-1 0 0,36 12 1 0 0,69 30 232 0 0,-3-1-215 0 0,-42-24 567 0 0,169 83 0 0 0,-216-90-509 0 0,247 122 601 0 0,-212-106 790 0 0,-19-9-1174 0 0,46 17 98 0 0,63 39 35 0 0,-73-25-462 0 0,-61-37-5 0 0,78 40 0 0 0,-95-57 2 0 0,-1 1 1 0 0,33 22-1 0 0,-34-20 12 0 0,1-1 1 0 0,-1-1-1 0 0,1 0 1 0 0,21 5-1 0 0,-33-12-23 0 0,14 6-24 0 0,65 26-78 0 0,-78-30 107 0 0,2 1 26 0 0,0 0-1 0 0,10 7 1 0 0,-3-6-29 0 0,-16-6-6 0 0,0 0 0 0 0,1 0 0 0 0,-1 0-1 0 0,1 1 1 0 0,-1-1 0 0 0,0 1 0 0 0,0-1-1 0 0,1 1 1 0 0,-1 0 0 0 0,0-1 0 0 0,0 1-1 0 0,1 0 1 0 0,-1 0 0 0 0,0 0 0 0 0,2 2-1 0 0,8 3 36 0 0,0 0-2 0 0,13 11 101 0 0,-6-6-40 0 0,-1-1-73 0 0,-14-9-11 0 0,0 0 1 0 0,0 1-1 0 0,0-1 0 0 0,-1 1 0 0 0,1 0 0 0 0,-1 0 1 0 0,1 0-1 0 0,3 4 0 0 0,-4-4-6 0 0,0 0 0 0 0,-1-1-1 0 0,1 1 1 0 0,0-1 0 0 0,0 0-1 0 0,0 0 1 0 0,0 0 0 0 0,1 0-1 0 0,3 1 1 0 0,11 7 15 0 0,56 32 242 0 0,-70-39-252 0 0,-1-1-1 0 0,0 1 0 0 0,1-1 0 0 0,-1 1 0 0 0,1-1 1 0 0,0 0-1 0 0,4 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1480 0 0 0,'0'0'13670'0'0,"17"-8"-11743"0"0,-4-1-1347 0 0,27-12 0 0 0,5-3-80 0 0,-1-5-14 0 0,14-10-155 0 0,124-61 0 0 0,-26 26-300 0 0,-134 63-28 0 0,68-31 35 0 0,48-26 0 0 0,-31 16 28 0 0,10-15 22 0 0,39-22-160 0 0,-137 79 53 0 0,21-8-1 0 0,8-4-35 0 0,14-4 14 0 0,3-1 46 0 0,46-23-33 0 0,-60 26 34 0 0,14-9 2 0 0,13-5-11 0 0,-8 5 6 0 0,14-8-37 0 0,108-34 0 0 0,-183 72 21 0 0,57-19-69 0 0,30-12-12 0 0,-68 22 11 0 0,15-5 57 0 0,50-30-1 0 0,-9 2 95 0 0,-54 30-88 0 0,61-27 197 0 0,-28 21 8 0 0,-58 19-192 0 0,78-14 60 0 0,-44 10-73 0 0,-21 2 32 0 0,0-1 0 0 0,27-12-1 0 0,-10 3 43 0 0,-16 8 27 0 0,-1-2 0 0 0,0 0-1 0 0,24-16 1 0 0,-34 18-76 0 0,0 1 1 0 0,0 0-1 0 0,1 1 0 0 0,-1 0 1 0 0,13-3-1 0 0,-8 2-25 0 0,-1 0 0 0 0,19-11 0 0 0,-27 13 21 0 0,6-2-459 0 0,14-8 1075 0 0,-10 9-7085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84 123 0 0 0,'0'0'6451'0'0,"4"-9"-5552"0"0,0-4-498 0 0,-2 6 320 0 0,1 1 1 0 0,-1-1 0 0 0,8-11 0 0 0,-4 1 5269 0 0,-6 16-5869 0 0,0 1 0 0 0,0-1 0 0 0,0 1-1 0 0,0-1 1 0 0,0 1 0 0 0,0-1 0 0 0,0 0 0 0 0,0 1 0 0 0,0-1-1 0 0,-1 1 1 0 0,1-1 0 0 0,0 1 0 0 0,0 0 0 0 0,-1-1 0 0 0,1 1 0 0 0,0-1-1 0 0,0 1 1 0 0,-1-1 0 0 0,1 1 0 0 0,-1 0 0 0 0,1-1 0 0 0,0 1-1 0 0,-1 0 1 0 0,1-1 0 0 0,-1 1 0 0 0,1 0 0 0 0,0 0 0 0 0,-1-1-1 0 0,1 1 1 0 0,-1 0 0 0 0,1 0 0 0 0,-1 0 0 0 0,-1-1-154 0 0,0 0 0 0 0,0 1 1 0 0,1-1-1 0 0,-1 1 0 0 0,0-1 1 0 0,0 1-1 0 0,0 0 0 0 0,0 0 0 0 0,0 0 1 0 0,1 0-1 0 0,-1 0 0 0 0,0 0 1 0 0,0 0-1 0 0,0 1 0 0 0,0-1 1 0 0,1 1-1 0 0,-1 0 0 0 0,0-1 1 0 0,0 1-1 0 0,1 0 0 0 0,-1 0 0 0 0,0 0 1 0 0,1 0-1 0 0,-1 1 0 0 0,1-1 1 0 0,0 0-1 0 0,-1 1 0 0 0,1-1 1 0 0,-2 3-1 0 0,-2 3-12 0 0,0-1 0 0 0,0 1-1 0 0,0 0 1 0 0,1 0 0 0 0,0 0 0 0 0,0 1 0 0 0,1 0 0 0 0,-5 13-1 0 0,8-21 45 0 0,-2 7-36 0 0,0 0 1 0 0,0 0-1 0 0,1 0 1 0 0,0 0-1 0 0,0 0 1 0 0,0 0-1 0 0,1 0 1 0 0,1 14-1 0 0,1-15 20 0 0,1 0 0 0 0,-1 0 0 0 0,1-1 0 0 0,0 1 0 0 0,1-1 0 0 0,-1 1 0 0 0,1-1 0 0 0,6 6 0 0 0,-6-6-1 0 0,-2-2 14 0 0,1 0-1 0 0,0 0 1 0 0,0 0 0 0 0,0-1-1 0 0,0 0 1 0 0,1 0 0 0 0,-1 0-1 0 0,1 0 1 0 0,-1 0 0 0 0,1-1 0 0 0,6 3-1 0 0,-1-2 68 0 0,0 0 0 0 0,0-1 0 0 0,16 0 0 0 0,-23-1 2 0 0,0 0 0 0 0,0-1 0 0 0,0 1 0 0 0,0-1 0 0 0,0 0 0 0 0,0 1 0 0 0,0-1 0 0 0,0 0 0 0 0,-1 0 1 0 0,1-1-1 0 0,0 1 0 0 0,-1 0 0 0 0,1 0 0 0 0,0-1 0 0 0,1-2 0 0 0,22-28 520 0 0,-16 19-450 0 0,-4 5-44 0 0,-1 0 1 0 0,1 0-1 0 0,-1 0 0 0 0,5-15 1 0 0,4-8 139 0 0,-11 27-214 0 0,-1 0 0 0 0,1 0 1 0 0,-1 1-1 0 0,0-1 1 0 0,0 0-1 0 0,-1 0 0 0 0,1 0 1 0 0,-1 0-1 0 0,0 0 1 0 0,0 0-1 0 0,0 0 0 0 0,0 0 1 0 0,0 0-1 0 0,-1 0 1 0 0,0 0-1 0 0,0 0 0 0 0,0 0 1 0 0,0 1-1 0 0,0-1 1 0 0,-1 0-1 0 0,0 1 0 0 0,0-1 1 0 0,1 1-1 0 0,-5-6 1 0 0,2 4-197 0 0,0 1 0 0 0,0 0 0 0 0,0 0 0 0 0,-1 0 0 0 0,1 0 0 0 0,-1 1 0 0 0,0 0 0 0 0,0 0 0 0 0,0 0 0 0 0,0 0 0 0 0,0 1 0 0 0,0 0 0 0 0,-1 0 0 0 0,1 1 0 0 0,-11-2 0 0 0,15 3-104 0 0,-1 0 0 0 0,1 1-1 0 0,0-1 1 0 0,0 1-1 0 0,0-1 1 0 0,-1 0-1 0 0,1 1 1 0 0,0 0-1 0 0,0-1 1 0 0,0 1-1 0 0,0 0 1 0 0,0 0 0 0 0,0-1-1 0 0,0 1 1 0 0,0 0-1 0 0,0 0 1 0 0,1 0-1 0 0,-1 0 1 0 0,0 1-1 0 0,0-1 1 0 0,1 0-1 0 0,-1 0 1 0 0,1 0 0 0 0,-1 0-1 0 0,0 2 1 0 0,-5 9-4631 0 0,1-6-1952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4977 0 0,'0'0'14713'0'0,"2"-1"-14556"0"0,-2 0-2 0 0,8-6-300 0 0,-6 4 2135 0 0,-6 3-309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1728 0 0,'0'0'16148'0'0,"-1"-4"-15813"0"0,0 2-246 0 0,1 1-56 0 0,-1 0 0 0 0,1 0 0 0 0,-1-1-1 0 0,1 1 1 0 0,0 0 0 0 0,0 0 0 0 0,-1-1 0 0 0,1 1-1 0 0,0 0 1 0 0,0 0 0 0 0,0-1 0 0 0,0 1 0 0 0,0 0-1 0 0,1 0 1 0 0,-1-1 0 0 0,0 1 0 0 0,1-2 0 0 0,1 0 28 0 0,0 1 0 0 0,0 0 0 0 0,0 0 0 0 0,0 0 0 0 0,0 0 0 0 0,0 0 0 0 0,1 0 0 0 0,-1 0 0 0 0,1 1 0 0 0,-1-1 0 0 0,1 1 0 0 0,-1 0 0 0 0,1 0 0 0 0,0 0 0 0 0,0 0 0 0 0,-1 1 1 0 0,1-1-1 0 0,0 1 0 0 0,0 0 0 0 0,0-1 0 0 0,0 2 0 0 0,0-1 0 0 0,-1 0 0 0 0,1 0 0 0 0,0 1 0 0 0,0 0 0 0 0,0 0 0 0 0,-1 0 0 0 0,1 0 0 0 0,0 0 0 0 0,-1 0 0 0 0,1 1 0 0 0,-1-1 0 0 0,0 1 0 0 0,1 0 0 0 0,-1 0 0 0 0,0 0 0 0 0,0 0 1 0 0,3 4-1 0 0,-2-3-13 0 0,-1 1 0 0 0,0 0 0 0 0,0 0 0 0 0,0 0 1 0 0,-1 0-1 0 0,1 0 0 0 0,-1 0 0 0 0,0 0 1 0 0,0 1-1 0 0,0-1 0 0 0,-1 0 0 0 0,1 1 1 0 0,-1-1-1 0 0,0 1 0 0 0,0-1 0 0 0,0 1 1 0 0,-1-1-1 0 0,0 0 0 0 0,1 1 0 0 0,-2-1 0 0 0,1 0 1 0 0,0 0-1 0 0,-3 5 0 0 0,-21 77 347 0 0,23-77-392 0 0,0 1 0 0 0,0-1 1 0 0,1 0-1 0 0,0 1 0 0 0,0-1 0 0 0,2 16 1 0 0,-1-11-143 0 0,0-13 50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11018 0 0,'0'0'12072'0'0,"6"-1"-11910"0"0,71-6-41 0 0,-43 8-3740 0 0,-29 2-1164 0 0,4 1-10188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8866 0 0,'0'0'10502'0'0,"-8"7"-10426"0"0,-24 20-6 0 0,31-26-62 0 0,0-1 1 0 0,0 1 0 0 0,1 0-1 0 0,-1-1 1 0 0,0 1 0 0 0,1 0-1 0 0,-1 0 1 0 0,0 0 0 0 0,1-1-1 0 0,-1 1 1 0 0,1 0 0 0 0,-1 0-1 0 0,1 0 1 0 0,0 0 0 0 0,-1 0-1 0 0,1 0 1 0 0,0 0 0 0 0,0 0-1 0 0,-1 0 1 0 0,1 1 0 0 0,0-1-1 0 0,0 0 1 0 0,0 0 0 0 0,0 0-1 0 0,0 0 1 0 0,1 0 0 0 0,-1 0-1 0 0,0 0 1 0 0,0 0 0 0 0,1 2-1 0 0,0-1 31 0 0,0 0-1 0 0,0 0 0 0 0,0 0 1 0 0,1-1-1 0 0,-1 1 0 0 0,0 0 1 0 0,1-1-1 0 0,-1 1 1 0 0,1-1-1 0 0,1 2 0 0 0,-1-1 15 0 0,6 3 87 0 0,-2 0 0 0 0,1 1 0 0 0,10 10 0 0 0,-15-14-59 0 0,0 1 0 0 0,-1-1-1 0 0,1 1 1 0 0,-1-1 0 0 0,1 1-1 0 0,-1-1 1 0 0,0 1-1 0 0,0 0 1 0 0,0-1 0 0 0,0 1-1 0 0,-1 0 1 0 0,1 0 0 0 0,-1 0-1 0 0,1 0 1 0 0,-1 4-1 0 0,0-5-10 0 0,0-1 0 0 0,0 1 0 0 0,-1 0 0 0 0,1-1-1 0 0,0 1 1 0 0,-1-1 0 0 0,1 1 0 0 0,-1-1-1 0 0,1 1 1 0 0,-1-1 0 0 0,0 1 0 0 0,0-1 0 0 0,1 1-1 0 0,-1-1 1 0 0,0 0 0 0 0,0 0 0 0 0,-2 2-1 0 0,1-1 33 0 0,-1 1-1 0 0,0-2 0 0 0,1 1 1 0 0,-1 0-1 0 0,0 0 0 0 0,0-1 0 0 0,0 0 1 0 0,-3 2-1 0 0,1-2-126 0 0,1 0 1 0 0,-1 0-1 0 0,1 0 1 0 0,-1 0-1 0 0,1-1 0 0 0,-1 0 1 0 0,0 0-1 0 0,1 0 1 0 0,-1-1-1 0 0,1 0 0 0 0,-8-2 1 0 0,2 0-998 0 0,-9-4-1238 0 0,15 5-2554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5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8370 0 0,'0'0'14487'0'0,"14"-3"-14127"0"0,43-9-161 0 0,-7-2-73 0 0,-9 4-1031 0 0,-11 7-5542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26C5-116E-41EC-A9FB-7FE8A53F75D0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313C-8CB8-4D43-961E-821A2B5CBF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0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30-4D23-2543-0E3A-2521C430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60A2-690C-587B-4DAD-FF0F9539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E843-F277-2C41-85AE-9DE4C71B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9D3-A7BD-43D2-A9A2-3487FA551C49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30F2-F23F-BCDD-5793-396433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1DC5-EEA8-DDBD-6A9E-CE34C4B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8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E41-80C8-52BE-691F-2832E94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045C-6047-C8E2-3B07-F009828D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F1D-AF3D-CFF6-62A3-BF3FBB4F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82B8-1350-4EE4-A1CA-0769D1A3D38F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577-13E1-3CC1-28FE-8944948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B37C-4EB7-D5F2-B817-F122E4B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79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4767E-0303-C1F3-4BB5-E65FC346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A94D-6B07-3254-5E01-0DD86FD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C134-B157-FC66-53B4-54ADF24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8B1-3675-47E3-BD49-69F18820F94E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DA6-A056-817E-D899-AA4DA83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6EE-A182-23BB-C2A9-E4979AE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4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056-2D90-3655-7233-947F641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2F40-C266-4C8A-1560-2E711F4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52A7-E924-8271-D145-5EB30E7F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B3CB-427E-8AF7-C8FD-B46DEB6A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7D6-5E68-6A8F-2215-8F887CC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46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7EE-789B-4336-EEA3-9574596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1EF9-9A85-7361-35FC-32879F10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8C7D-7A56-3F83-2683-01CCE76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1C5E-7974-4B70-BFDE-31382512B269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3618-364C-3166-EF87-6DEBB4A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BDE2-1C0C-4A98-7FB5-A50EBFD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5AAC-0840-652B-98E4-E65A420B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2E84-A03C-BC1D-6BDB-87ABF2CE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E80A-E6F2-F4C8-583D-781D073A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CF0E-C734-AA48-028C-C3911F2C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23-Oct-23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6E5A-B244-42C9-B749-CB632B5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85F7-E273-4366-0BD4-2BDAF85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217-7D55-5E22-243F-A7A3E49D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378E-4C3F-D05B-FCCB-524B614C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4593-007B-2661-0165-3BCF72DC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3532-08AF-5ACC-2CB2-5A09F899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9AB3-EA34-AC11-D247-9FC382C09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AE9F-6583-FE29-2C3F-D6A582C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694E-11B8-431F-A532-FC8C9A1D5583}" type="datetime5">
              <a:rPr lang="en-GB" smtClean="0"/>
              <a:t>23-Oct-23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EC6B3-5CA2-C1F4-6F8A-ACE5D48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D113-FF2C-C65B-D8DF-11D0159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F6F-15E6-526F-F007-60F9595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BC450-E27D-C527-7E19-87A84B5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A012-4E02-70CC-C08A-6049BD8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95D04-E93F-3BE5-9869-0506DC2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906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E56C-44CF-4D0F-3001-738AAEE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C1C0-FC41-4AFF-BF5A-ABC9DA1DA10E}" type="datetime5">
              <a:rPr lang="en-GB" smtClean="0"/>
              <a:t>23-Oct-23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A37F-1560-A9C2-4CF3-7A292700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4845-9A5D-55BC-4D47-D9631DB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2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FEE-D008-57BD-B8E6-9427685B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651-E931-F0F9-E292-991FF491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B11-6608-C58E-2794-56654095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F282-AD58-612D-11F0-B81E3FEB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A04-77E1-4ED2-8926-BEC398BF802F}" type="datetime5">
              <a:rPr lang="en-GB" smtClean="0"/>
              <a:t>23-Oct-23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7687-DD4C-CF8E-3856-84C2964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7F75-C888-49D3-9562-D7F6422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17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1127-C856-9674-C0A2-E1747F6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0FA5-1DCA-8CC6-470A-6A61661A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82-1BD9-BE74-19C7-F28A5203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8C6-4E8D-AB80-CA25-8EB21ED2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008-BD38-4E8D-AD92-39C156EBDFE0}" type="datetime5">
              <a:rPr lang="en-GB" smtClean="0"/>
              <a:t>23-Oct-23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BE92-1068-D494-38B1-D1B768C9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6432-EC1B-1F0C-B77D-9965FCE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4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D541-379F-7AB4-DBC1-CBC81B4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DA17-523E-0813-EE82-809D7E1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445-DD13-9A56-FFE7-268714473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5A83-E2BB-4F0F-9FA3-E16135D358EB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D6D-CA0B-1509-2420-2BF3228AF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63FC-8E70-8F41-E5CD-CBB2F007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8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22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99" Type="http://schemas.openxmlformats.org/officeDocument/2006/relationships/customXml" Target="../ink/ink375.xml"/><Relationship Id="rId21" Type="http://schemas.openxmlformats.org/officeDocument/2006/relationships/image" Target="../media/image1300.png"/><Relationship Id="rId63" Type="http://schemas.openxmlformats.org/officeDocument/2006/relationships/image" Target="../media/image151.png"/><Relationship Id="rId159" Type="http://schemas.openxmlformats.org/officeDocument/2006/relationships/image" Target="../media/image199.png"/><Relationship Id="rId324" Type="http://schemas.openxmlformats.org/officeDocument/2006/relationships/customXml" Target="../ink/ink388.xml"/><Relationship Id="rId366" Type="http://schemas.openxmlformats.org/officeDocument/2006/relationships/customXml" Target="../ink/ink411.xml"/><Relationship Id="rId170" Type="http://schemas.openxmlformats.org/officeDocument/2006/relationships/customXml" Target="../ink/ink310.xml"/><Relationship Id="rId226" Type="http://schemas.openxmlformats.org/officeDocument/2006/relationships/customXml" Target="../ink/ink338.xml"/><Relationship Id="rId268" Type="http://schemas.openxmlformats.org/officeDocument/2006/relationships/customXml" Target="../ink/ink359.xml"/><Relationship Id="rId32" Type="http://schemas.openxmlformats.org/officeDocument/2006/relationships/customXml" Target="../ink/ink241.xml"/><Relationship Id="rId74" Type="http://schemas.openxmlformats.org/officeDocument/2006/relationships/customXml" Target="../ink/ink262.xml"/><Relationship Id="rId128" Type="http://schemas.openxmlformats.org/officeDocument/2006/relationships/customXml" Target="../ink/ink289.xml"/><Relationship Id="rId335" Type="http://schemas.openxmlformats.org/officeDocument/2006/relationships/image" Target="../media/image284.png"/><Relationship Id="rId377" Type="http://schemas.openxmlformats.org/officeDocument/2006/relationships/image" Target="../media/image303.png"/><Relationship Id="rId5" Type="http://schemas.openxmlformats.org/officeDocument/2006/relationships/image" Target="../media/image1220.png"/><Relationship Id="rId181" Type="http://schemas.openxmlformats.org/officeDocument/2006/relationships/image" Target="../media/image210.png"/><Relationship Id="rId237" Type="http://schemas.openxmlformats.org/officeDocument/2006/relationships/image" Target="../media/image238.png"/><Relationship Id="rId279" Type="http://schemas.openxmlformats.org/officeDocument/2006/relationships/image" Target="../media/image258.png"/><Relationship Id="rId43" Type="http://schemas.openxmlformats.org/officeDocument/2006/relationships/image" Target="../media/image141.png"/><Relationship Id="rId139" Type="http://schemas.openxmlformats.org/officeDocument/2006/relationships/image" Target="../media/image189.png"/><Relationship Id="rId290" Type="http://schemas.openxmlformats.org/officeDocument/2006/relationships/customXml" Target="../ink/ink370.xml"/><Relationship Id="rId304" Type="http://schemas.openxmlformats.org/officeDocument/2006/relationships/image" Target="../media/image269.png"/><Relationship Id="rId346" Type="http://schemas.openxmlformats.org/officeDocument/2006/relationships/image" Target="../media/image289.png"/><Relationship Id="rId85" Type="http://schemas.openxmlformats.org/officeDocument/2006/relationships/image" Target="../media/image162.png"/><Relationship Id="rId150" Type="http://schemas.openxmlformats.org/officeDocument/2006/relationships/customXml" Target="../ink/ink300.xml"/><Relationship Id="rId192" Type="http://schemas.openxmlformats.org/officeDocument/2006/relationships/customXml" Target="../ink/ink321.xml"/><Relationship Id="rId206" Type="http://schemas.openxmlformats.org/officeDocument/2006/relationships/customXml" Target="../ink/ink328.xml"/><Relationship Id="rId248" Type="http://schemas.openxmlformats.org/officeDocument/2006/relationships/customXml" Target="../ink/ink349.xml"/><Relationship Id="rId12" Type="http://schemas.openxmlformats.org/officeDocument/2006/relationships/customXml" Target="../ink/ink231.xml"/><Relationship Id="rId108" Type="http://schemas.openxmlformats.org/officeDocument/2006/relationships/customXml" Target="../ink/ink279.xml"/><Relationship Id="rId315" Type="http://schemas.openxmlformats.org/officeDocument/2006/relationships/image" Target="../media/image274.png"/><Relationship Id="rId357" Type="http://schemas.openxmlformats.org/officeDocument/2006/relationships/image" Target="../media/image293.png"/><Relationship Id="rId54" Type="http://schemas.openxmlformats.org/officeDocument/2006/relationships/customXml" Target="../ink/ink252.xml"/><Relationship Id="rId96" Type="http://schemas.openxmlformats.org/officeDocument/2006/relationships/customXml" Target="../ink/ink273.xml"/><Relationship Id="rId161" Type="http://schemas.openxmlformats.org/officeDocument/2006/relationships/image" Target="../media/image200.png"/><Relationship Id="rId217" Type="http://schemas.openxmlformats.org/officeDocument/2006/relationships/image" Target="../media/image228.png"/><Relationship Id="rId259" Type="http://schemas.openxmlformats.org/officeDocument/2006/relationships/image" Target="../media/image248.png"/><Relationship Id="rId23" Type="http://schemas.openxmlformats.org/officeDocument/2006/relationships/image" Target="../media/image1310.png"/><Relationship Id="rId119" Type="http://schemas.openxmlformats.org/officeDocument/2006/relationships/image" Target="../media/image179.png"/><Relationship Id="rId270" Type="http://schemas.openxmlformats.org/officeDocument/2006/relationships/customXml" Target="../ink/ink360.xml"/><Relationship Id="rId326" Type="http://schemas.openxmlformats.org/officeDocument/2006/relationships/customXml" Target="../ink/ink389.xml"/><Relationship Id="rId65" Type="http://schemas.openxmlformats.org/officeDocument/2006/relationships/image" Target="../media/image152.png"/><Relationship Id="rId130" Type="http://schemas.openxmlformats.org/officeDocument/2006/relationships/customXml" Target="../ink/ink290.xml"/><Relationship Id="rId368" Type="http://schemas.openxmlformats.org/officeDocument/2006/relationships/customXml" Target="../ink/ink412.xml"/><Relationship Id="rId172" Type="http://schemas.openxmlformats.org/officeDocument/2006/relationships/customXml" Target="../ink/ink311.xml"/><Relationship Id="rId228" Type="http://schemas.openxmlformats.org/officeDocument/2006/relationships/customXml" Target="../ink/ink339.xml"/><Relationship Id="rId281" Type="http://schemas.openxmlformats.org/officeDocument/2006/relationships/image" Target="../media/image259.png"/><Relationship Id="rId337" Type="http://schemas.openxmlformats.org/officeDocument/2006/relationships/image" Target="../media/image285.png"/><Relationship Id="rId34" Type="http://schemas.openxmlformats.org/officeDocument/2006/relationships/customXml" Target="../ink/ink242.xml"/><Relationship Id="rId76" Type="http://schemas.openxmlformats.org/officeDocument/2006/relationships/customXml" Target="../ink/ink263.xml"/><Relationship Id="rId141" Type="http://schemas.openxmlformats.org/officeDocument/2006/relationships/image" Target="../media/image190.png"/><Relationship Id="rId7" Type="http://schemas.openxmlformats.org/officeDocument/2006/relationships/image" Target="../media/image1230.png"/><Relationship Id="rId183" Type="http://schemas.openxmlformats.org/officeDocument/2006/relationships/image" Target="../media/image211.png"/><Relationship Id="rId239" Type="http://schemas.openxmlformats.org/officeDocument/2006/relationships/image" Target="../media/image239.png"/><Relationship Id="rId250" Type="http://schemas.openxmlformats.org/officeDocument/2006/relationships/customXml" Target="../ink/ink350.xml"/><Relationship Id="rId292" Type="http://schemas.openxmlformats.org/officeDocument/2006/relationships/customXml" Target="../ink/ink371.xml"/><Relationship Id="rId306" Type="http://schemas.openxmlformats.org/officeDocument/2006/relationships/customXml" Target="../ink/ink379.xml"/><Relationship Id="rId45" Type="http://schemas.openxmlformats.org/officeDocument/2006/relationships/image" Target="../media/image142.png"/><Relationship Id="rId87" Type="http://schemas.openxmlformats.org/officeDocument/2006/relationships/image" Target="../media/image163.png"/><Relationship Id="rId110" Type="http://schemas.openxmlformats.org/officeDocument/2006/relationships/customXml" Target="../ink/ink280.xml"/><Relationship Id="rId348" Type="http://schemas.openxmlformats.org/officeDocument/2006/relationships/customXml" Target="../ink/ink401.xml"/><Relationship Id="rId152" Type="http://schemas.openxmlformats.org/officeDocument/2006/relationships/customXml" Target="../ink/ink301.xml"/><Relationship Id="rId194" Type="http://schemas.openxmlformats.org/officeDocument/2006/relationships/customXml" Target="../ink/ink322.xml"/><Relationship Id="rId208" Type="http://schemas.openxmlformats.org/officeDocument/2006/relationships/customXml" Target="../ink/ink329.xml"/><Relationship Id="rId261" Type="http://schemas.openxmlformats.org/officeDocument/2006/relationships/image" Target="../media/image249.png"/><Relationship Id="rId14" Type="http://schemas.openxmlformats.org/officeDocument/2006/relationships/customXml" Target="../ink/ink232.xml"/><Relationship Id="rId56" Type="http://schemas.openxmlformats.org/officeDocument/2006/relationships/customXml" Target="../ink/ink253.xml"/><Relationship Id="rId317" Type="http://schemas.openxmlformats.org/officeDocument/2006/relationships/image" Target="../media/image275.png"/><Relationship Id="rId359" Type="http://schemas.openxmlformats.org/officeDocument/2006/relationships/image" Target="../media/image294.png"/><Relationship Id="rId98" Type="http://schemas.openxmlformats.org/officeDocument/2006/relationships/customXml" Target="../ink/ink274.xml"/><Relationship Id="rId121" Type="http://schemas.openxmlformats.org/officeDocument/2006/relationships/image" Target="../media/image180.png"/><Relationship Id="rId163" Type="http://schemas.openxmlformats.org/officeDocument/2006/relationships/image" Target="../media/image201.png"/><Relationship Id="rId219" Type="http://schemas.openxmlformats.org/officeDocument/2006/relationships/image" Target="../media/image229.png"/><Relationship Id="rId370" Type="http://schemas.openxmlformats.org/officeDocument/2006/relationships/customXml" Target="../ink/ink413.xml"/><Relationship Id="rId230" Type="http://schemas.openxmlformats.org/officeDocument/2006/relationships/customXml" Target="../ink/ink340.xml"/><Relationship Id="rId25" Type="http://schemas.openxmlformats.org/officeDocument/2006/relationships/image" Target="../media/image1320.png"/><Relationship Id="rId67" Type="http://schemas.openxmlformats.org/officeDocument/2006/relationships/image" Target="../media/image153.png"/><Relationship Id="rId272" Type="http://schemas.openxmlformats.org/officeDocument/2006/relationships/customXml" Target="../ink/ink361.xml"/><Relationship Id="rId328" Type="http://schemas.openxmlformats.org/officeDocument/2006/relationships/customXml" Target="../ink/ink390.xml"/><Relationship Id="rId132" Type="http://schemas.openxmlformats.org/officeDocument/2006/relationships/customXml" Target="../ink/ink291.xml"/><Relationship Id="rId174" Type="http://schemas.openxmlformats.org/officeDocument/2006/relationships/customXml" Target="../ink/ink312.xml"/><Relationship Id="rId241" Type="http://schemas.openxmlformats.org/officeDocument/2006/relationships/image" Target="../media/image240.png"/><Relationship Id="rId36" Type="http://schemas.openxmlformats.org/officeDocument/2006/relationships/customXml" Target="../ink/ink243.xml"/><Relationship Id="rId283" Type="http://schemas.openxmlformats.org/officeDocument/2006/relationships/image" Target="../media/image260.png"/><Relationship Id="rId339" Type="http://schemas.openxmlformats.org/officeDocument/2006/relationships/customXml" Target="../ink/ink396.xml"/><Relationship Id="rId78" Type="http://schemas.openxmlformats.org/officeDocument/2006/relationships/customXml" Target="../ink/ink264.xml"/><Relationship Id="rId101" Type="http://schemas.openxmlformats.org/officeDocument/2006/relationships/image" Target="../media/image170.png"/><Relationship Id="rId143" Type="http://schemas.openxmlformats.org/officeDocument/2006/relationships/image" Target="../media/image191.png"/><Relationship Id="rId185" Type="http://schemas.openxmlformats.org/officeDocument/2006/relationships/image" Target="../media/image212.png"/><Relationship Id="rId350" Type="http://schemas.openxmlformats.org/officeDocument/2006/relationships/customXml" Target="../ink/ink403.xml"/><Relationship Id="rId9" Type="http://schemas.openxmlformats.org/officeDocument/2006/relationships/image" Target="../media/image1240.png"/><Relationship Id="rId210" Type="http://schemas.openxmlformats.org/officeDocument/2006/relationships/customXml" Target="../ink/ink330.xml"/><Relationship Id="rId26" Type="http://schemas.openxmlformats.org/officeDocument/2006/relationships/customXml" Target="../ink/ink238.xml"/><Relationship Id="rId231" Type="http://schemas.openxmlformats.org/officeDocument/2006/relationships/image" Target="../media/image235.png"/><Relationship Id="rId252" Type="http://schemas.openxmlformats.org/officeDocument/2006/relationships/customXml" Target="../ink/ink351.xml"/><Relationship Id="rId273" Type="http://schemas.openxmlformats.org/officeDocument/2006/relationships/image" Target="../media/image255.png"/><Relationship Id="rId294" Type="http://schemas.openxmlformats.org/officeDocument/2006/relationships/customXml" Target="../ink/ink372.xml"/><Relationship Id="rId308" Type="http://schemas.openxmlformats.org/officeDocument/2006/relationships/customXml" Target="../ink/ink380.xml"/><Relationship Id="rId329" Type="http://schemas.openxmlformats.org/officeDocument/2006/relationships/image" Target="../media/image281.png"/><Relationship Id="rId47" Type="http://schemas.openxmlformats.org/officeDocument/2006/relationships/image" Target="../media/image143.png"/><Relationship Id="rId68" Type="http://schemas.openxmlformats.org/officeDocument/2006/relationships/customXml" Target="../ink/ink259.xml"/><Relationship Id="rId89" Type="http://schemas.openxmlformats.org/officeDocument/2006/relationships/image" Target="../media/image164.png"/><Relationship Id="rId112" Type="http://schemas.openxmlformats.org/officeDocument/2006/relationships/customXml" Target="../ink/ink281.xml"/><Relationship Id="rId133" Type="http://schemas.openxmlformats.org/officeDocument/2006/relationships/image" Target="../media/image186.png"/><Relationship Id="rId154" Type="http://schemas.openxmlformats.org/officeDocument/2006/relationships/customXml" Target="../ink/ink302.xml"/><Relationship Id="rId175" Type="http://schemas.openxmlformats.org/officeDocument/2006/relationships/image" Target="../media/image207.png"/><Relationship Id="rId340" Type="http://schemas.openxmlformats.org/officeDocument/2006/relationships/image" Target="../media/image286.png"/><Relationship Id="rId361" Type="http://schemas.openxmlformats.org/officeDocument/2006/relationships/image" Target="../media/image295.png"/><Relationship Id="rId196" Type="http://schemas.openxmlformats.org/officeDocument/2006/relationships/customXml" Target="../ink/ink323.xml"/><Relationship Id="rId200" Type="http://schemas.openxmlformats.org/officeDocument/2006/relationships/customXml" Target="../ink/ink325.xml"/><Relationship Id="rId16" Type="http://schemas.openxmlformats.org/officeDocument/2006/relationships/customXml" Target="../ink/ink233.xml"/><Relationship Id="rId221" Type="http://schemas.openxmlformats.org/officeDocument/2006/relationships/image" Target="../media/image230.png"/><Relationship Id="rId242" Type="http://schemas.openxmlformats.org/officeDocument/2006/relationships/customXml" Target="../ink/ink346.xml"/><Relationship Id="rId263" Type="http://schemas.openxmlformats.org/officeDocument/2006/relationships/image" Target="../media/image250.png"/><Relationship Id="rId284" Type="http://schemas.openxmlformats.org/officeDocument/2006/relationships/customXml" Target="../ink/ink367.xml"/><Relationship Id="rId319" Type="http://schemas.openxmlformats.org/officeDocument/2006/relationships/image" Target="../media/image276.png"/><Relationship Id="rId37" Type="http://schemas.openxmlformats.org/officeDocument/2006/relationships/image" Target="../media/image1380.png"/><Relationship Id="rId58" Type="http://schemas.openxmlformats.org/officeDocument/2006/relationships/customXml" Target="../ink/ink254.xml"/><Relationship Id="rId79" Type="http://schemas.openxmlformats.org/officeDocument/2006/relationships/image" Target="../media/image159.png"/><Relationship Id="rId102" Type="http://schemas.openxmlformats.org/officeDocument/2006/relationships/customXml" Target="../ink/ink276.xml"/><Relationship Id="rId123" Type="http://schemas.openxmlformats.org/officeDocument/2006/relationships/image" Target="../media/image181.png"/><Relationship Id="rId144" Type="http://schemas.openxmlformats.org/officeDocument/2006/relationships/customXml" Target="../ink/ink297.xml"/><Relationship Id="rId330" Type="http://schemas.openxmlformats.org/officeDocument/2006/relationships/customXml" Target="../ink/ink391.xml"/><Relationship Id="rId90" Type="http://schemas.openxmlformats.org/officeDocument/2006/relationships/customXml" Target="../ink/ink270.xml"/><Relationship Id="rId165" Type="http://schemas.openxmlformats.org/officeDocument/2006/relationships/image" Target="../media/image202.png"/><Relationship Id="rId186" Type="http://schemas.openxmlformats.org/officeDocument/2006/relationships/customXml" Target="../ink/ink318.xml"/><Relationship Id="rId351" Type="http://schemas.openxmlformats.org/officeDocument/2006/relationships/image" Target="../media/image290.png"/><Relationship Id="rId372" Type="http://schemas.openxmlformats.org/officeDocument/2006/relationships/customXml" Target="../ink/ink414.xml"/><Relationship Id="rId211" Type="http://schemas.openxmlformats.org/officeDocument/2006/relationships/image" Target="../media/image225.png"/><Relationship Id="rId232" Type="http://schemas.openxmlformats.org/officeDocument/2006/relationships/customXml" Target="../ink/ink341.xml"/><Relationship Id="rId253" Type="http://schemas.openxmlformats.org/officeDocument/2006/relationships/image" Target="../media/image245.png"/><Relationship Id="rId274" Type="http://schemas.openxmlformats.org/officeDocument/2006/relationships/customXml" Target="../ink/ink362.xml"/><Relationship Id="rId295" Type="http://schemas.openxmlformats.org/officeDocument/2006/relationships/customXml" Target="../ink/ink373.xml"/><Relationship Id="rId309" Type="http://schemas.openxmlformats.org/officeDocument/2006/relationships/image" Target="../media/image271.png"/><Relationship Id="rId27" Type="http://schemas.openxmlformats.org/officeDocument/2006/relationships/image" Target="../media/image1330.png"/><Relationship Id="rId48" Type="http://schemas.openxmlformats.org/officeDocument/2006/relationships/customXml" Target="../ink/ink249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34" Type="http://schemas.openxmlformats.org/officeDocument/2006/relationships/customXml" Target="../ink/ink292.xml"/><Relationship Id="rId320" Type="http://schemas.openxmlformats.org/officeDocument/2006/relationships/customXml" Target="../ink/ink386.xml"/><Relationship Id="rId80" Type="http://schemas.openxmlformats.org/officeDocument/2006/relationships/customXml" Target="../ink/ink265.xml"/><Relationship Id="rId155" Type="http://schemas.openxmlformats.org/officeDocument/2006/relationships/image" Target="../media/image197.png"/><Relationship Id="rId176" Type="http://schemas.openxmlformats.org/officeDocument/2006/relationships/customXml" Target="../ink/ink313.xml"/><Relationship Id="rId197" Type="http://schemas.openxmlformats.org/officeDocument/2006/relationships/image" Target="../media/image218.png"/><Relationship Id="rId341" Type="http://schemas.openxmlformats.org/officeDocument/2006/relationships/customXml" Target="../ink/ink397.xml"/><Relationship Id="rId362" Type="http://schemas.openxmlformats.org/officeDocument/2006/relationships/customXml" Target="../ink/ink409.xml"/><Relationship Id="rId201" Type="http://schemas.openxmlformats.org/officeDocument/2006/relationships/image" Target="../media/image220.png"/><Relationship Id="rId222" Type="http://schemas.openxmlformats.org/officeDocument/2006/relationships/customXml" Target="../ink/ink336.xml"/><Relationship Id="rId243" Type="http://schemas.openxmlformats.org/officeDocument/2006/relationships/image" Target="../media/image241.png"/><Relationship Id="rId264" Type="http://schemas.openxmlformats.org/officeDocument/2006/relationships/customXml" Target="../ink/ink357.xml"/><Relationship Id="rId285" Type="http://schemas.openxmlformats.org/officeDocument/2006/relationships/image" Target="../media/image261.png"/><Relationship Id="rId17" Type="http://schemas.openxmlformats.org/officeDocument/2006/relationships/image" Target="../media/image1280.png"/><Relationship Id="rId38" Type="http://schemas.openxmlformats.org/officeDocument/2006/relationships/customXml" Target="../ink/ink244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24" Type="http://schemas.openxmlformats.org/officeDocument/2006/relationships/customXml" Target="../ink/ink287.xml"/><Relationship Id="rId310" Type="http://schemas.openxmlformats.org/officeDocument/2006/relationships/customXml" Target="../ink/ink381.xml"/><Relationship Id="rId70" Type="http://schemas.openxmlformats.org/officeDocument/2006/relationships/customXml" Target="../ink/ink260.xml"/><Relationship Id="rId91" Type="http://schemas.openxmlformats.org/officeDocument/2006/relationships/image" Target="../media/image165.png"/><Relationship Id="rId145" Type="http://schemas.openxmlformats.org/officeDocument/2006/relationships/image" Target="../media/image192.png"/><Relationship Id="rId166" Type="http://schemas.openxmlformats.org/officeDocument/2006/relationships/customXml" Target="../ink/ink308.xml"/><Relationship Id="rId187" Type="http://schemas.openxmlformats.org/officeDocument/2006/relationships/image" Target="../media/image213.png"/><Relationship Id="rId331" Type="http://schemas.openxmlformats.org/officeDocument/2006/relationships/image" Target="../media/image282.png"/><Relationship Id="rId352" Type="http://schemas.openxmlformats.org/officeDocument/2006/relationships/customXml" Target="../ink/ink404.xml"/><Relationship Id="rId373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31.xml"/><Relationship Id="rId233" Type="http://schemas.openxmlformats.org/officeDocument/2006/relationships/image" Target="../media/image236.png"/><Relationship Id="rId254" Type="http://schemas.openxmlformats.org/officeDocument/2006/relationships/customXml" Target="../ink/ink352.xml"/><Relationship Id="rId28" Type="http://schemas.openxmlformats.org/officeDocument/2006/relationships/customXml" Target="../ink/ink239.xml"/><Relationship Id="rId49" Type="http://schemas.openxmlformats.org/officeDocument/2006/relationships/image" Target="../media/image144.png"/><Relationship Id="rId114" Type="http://schemas.openxmlformats.org/officeDocument/2006/relationships/customXml" Target="../ink/ink282.xml"/><Relationship Id="rId275" Type="http://schemas.openxmlformats.org/officeDocument/2006/relationships/image" Target="../media/image256.png"/><Relationship Id="rId296" Type="http://schemas.openxmlformats.org/officeDocument/2006/relationships/image" Target="../media/image265.png"/><Relationship Id="rId300" Type="http://schemas.openxmlformats.org/officeDocument/2006/relationships/image" Target="../media/image267.png"/><Relationship Id="rId60" Type="http://schemas.openxmlformats.org/officeDocument/2006/relationships/customXml" Target="../ink/ink255.xml"/><Relationship Id="rId81" Type="http://schemas.openxmlformats.org/officeDocument/2006/relationships/image" Target="../media/image160.png"/><Relationship Id="rId135" Type="http://schemas.openxmlformats.org/officeDocument/2006/relationships/image" Target="../media/image187.png"/><Relationship Id="rId156" Type="http://schemas.openxmlformats.org/officeDocument/2006/relationships/customXml" Target="../ink/ink303.xml"/><Relationship Id="rId177" Type="http://schemas.openxmlformats.org/officeDocument/2006/relationships/image" Target="../media/image208.png"/><Relationship Id="rId198" Type="http://schemas.openxmlformats.org/officeDocument/2006/relationships/customXml" Target="../ink/ink324.xml"/><Relationship Id="rId321" Type="http://schemas.openxmlformats.org/officeDocument/2006/relationships/image" Target="../media/image277.png"/><Relationship Id="rId342" Type="http://schemas.openxmlformats.org/officeDocument/2006/relationships/image" Target="../media/image287.png"/><Relationship Id="rId363" Type="http://schemas.openxmlformats.org/officeDocument/2006/relationships/image" Target="../media/image296.png"/><Relationship Id="rId202" Type="http://schemas.openxmlformats.org/officeDocument/2006/relationships/customXml" Target="../ink/ink326.xml"/><Relationship Id="rId223" Type="http://schemas.openxmlformats.org/officeDocument/2006/relationships/image" Target="../media/image231.png"/><Relationship Id="rId244" Type="http://schemas.openxmlformats.org/officeDocument/2006/relationships/customXml" Target="../ink/ink347.xml"/><Relationship Id="rId18" Type="http://schemas.openxmlformats.org/officeDocument/2006/relationships/customXml" Target="../ink/ink234.xml"/><Relationship Id="rId39" Type="http://schemas.openxmlformats.org/officeDocument/2006/relationships/image" Target="../media/image139.png"/><Relationship Id="rId265" Type="http://schemas.openxmlformats.org/officeDocument/2006/relationships/image" Target="../media/image251.png"/><Relationship Id="rId286" Type="http://schemas.openxmlformats.org/officeDocument/2006/relationships/customXml" Target="../ink/ink368.xml"/><Relationship Id="rId50" Type="http://schemas.openxmlformats.org/officeDocument/2006/relationships/customXml" Target="../ink/ink250.xml"/><Relationship Id="rId104" Type="http://schemas.openxmlformats.org/officeDocument/2006/relationships/customXml" Target="../ink/ink277.xml"/><Relationship Id="rId125" Type="http://schemas.openxmlformats.org/officeDocument/2006/relationships/image" Target="../media/image182.png"/><Relationship Id="rId146" Type="http://schemas.openxmlformats.org/officeDocument/2006/relationships/customXml" Target="../ink/ink298.xml"/><Relationship Id="rId167" Type="http://schemas.openxmlformats.org/officeDocument/2006/relationships/image" Target="../media/image203.png"/><Relationship Id="rId188" Type="http://schemas.openxmlformats.org/officeDocument/2006/relationships/customXml" Target="../ink/ink319.xml"/><Relationship Id="rId311" Type="http://schemas.openxmlformats.org/officeDocument/2006/relationships/image" Target="../media/image272.png"/><Relationship Id="rId332" Type="http://schemas.openxmlformats.org/officeDocument/2006/relationships/customXml" Target="../ink/ink392.xml"/><Relationship Id="rId353" Type="http://schemas.openxmlformats.org/officeDocument/2006/relationships/image" Target="../media/image291.png"/><Relationship Id="rId374" Type="http://schemas.openxmlformats.org/officeDocument/2006/relationships/customXml" Target="../ink/ink415.xml"/><Relationship Id="rId71" Type="http://schemas.openxmlformats.org/officeDocument/2006/relationships/image" Target="../media/image155.png"/><Relationship Id="rId92" Type="http://schemas.openxmlformats.org/officeDocument/2006/relationships/customXml" Target="../ink/ink271.xml"/><Relationship Id="rId213" Type="http://schemas.openxmlformats.org/officeDocument/2006/relationships/image" Target="../media/image226.png"/><Relationship Id="rId234" Type="http://schemas.openxmlformats.org/officeDocument/2006/relationships/customXml" Target="../ink/ink342.xml"/><Relationship Id="rId2" Type="http://schemas.openxmlformats.org/officeDocument/2006/relationships/customXml" Target="../ink/ink226.xml"/><Relationship Id="rId29" Type="http://schemas.openxmlformats.org/officeDocument/2006/relationships/image" Target="../media/image1340.png"/><Relationship Id="rId255" Type="http://schemas.openxmlformats.org/officeDocument/2006/relationships/image" Target="../media/image246.png"/><Relationship Id="rId276" Type="http://schemas.openxmlformats.org/officeDocument/2006/relationships/customXml" Target="../ink/ink363.xml"/><Relationship Id="rId297" Type="http://schemas.openxmlformats.org/officeDocument/2006/relationships/customXml" Target="../ink/ink374.xml"/><Relationship Id="rId40" Type="http://schemas.openxmlformats.org/officeDocument/2006/relationships/customXml" Target="../ink/ink245.xml"/><Relationship Id="rId115" Type="http://schemas.openxmlformats.org/officeDocument/2006/relationships/image" Target="../media/image177.png"/><Relationship Id="rId136" Type="http://schemas.openxmlformats.org/officeDocument/2006/relationships/customXml" Target="../ink/ink293.xml"/><Relationship Id="rId157" Type="http://schemas.openxmlformats.org/officeDocument/2006/relationships/image" Target="../media/image198.png"/><Relationship Id="rId178" Type="http://schemas.openxmlformats.org/officeDocument/2006/relationships/customXml" Target="../ink/ink314.xml"/><Relationship Id="rId301" Type="http://schemas.openxmlformats.org/officeDocument/2006/relationships/customXml" Target="../ink/ink376.xml"/><Relationship Id="rId322" Type="http://schemas.openxmlformats.org/officeDocument/2006/relationships/customXml" Target="../ink/ink387.xml"/><Relationship Id="rId343" Type="http://schemas.openxmlformats.org/officeDocument/2006/relationships/customXml" Target="../ink/ink398.xml"/><Relationship Id="rId364" Type="http://schemas.openxmlformats.org/officeDocument/2006/relationships/customXml" Target="../ink/ink410.xml"/><Relationship Id="rId61" Type="http://schemas.openxmlformats.org/officeDocument/2006/relationships/image" Target="../media/image150.png"/><Relationship Id="rId82" Type="http://schemas.openxmlformats.org/officeDocument/2006/relationships/customXml" Target="../ink/ink266.xml"/><Relationship Id="rId199" Type="http://schemas.openxmlformats.org/officeDocument/2006/relationships/image" Target="../media/image219.png"/><Relationship Id="rId203" Type="http://schemas.openxmlformats.org/officeDocument/2006/relationships/image" Target="../media/image221.png"/><Relationship Id="rId19" Type="http://schemas.openxmlformats.org/officeDocument/2006/relationships/image" Target="../media/image1290.png"/><Relationship Id="rId224" Type="http://schemas.openxmlformats.org/officeDocument/2006/relationships/customXml" Target="../ink/ink337.xml"/><Relationship Id="rId245" Type="http://schemas.openxmlformats.org/officeDocument/2006/relationships/image" Target="../media/image242.png"/><Relationship Id="rId266" Type="http://schemas.openxmlformats.org/officeDocument/2006/relationships/customXml" Target="../ink/ink358.xml"/><Relationship Id="rId287" Type="http://schemas.openxmlformats.org/officeDocument/2006/relationships/image" Target="../media/image262.png"/><Relationship Id="rId30" Type="http://schemas.openxmlformats.org/officeDocument/2006/relationships/customXml" Target="../ink/ink240.xml"/><Relationship Id="rId105" Type="http://schemas.openxmlformats.org/officeDocument/2006/relationships/image" Target="../media/image172.png"/><Relationship Id="rId126" Type="http://schemas.openxmlformats.org/officeDocument/2006/relationships/customXml" Target="../ink/ink288.xml"/><Relationship Id="rId147" Type="http://schemas.openxmlformats.org/officeDocument/2006/relationships/image" Target="../media/image193.png"/><Relationship Id="rId168" Type="http://schemas.openxmlformats.org/officeDocument/2006/relationships/customXml" Target="../ink/ink309.xml"/><Relationship Id="rId312" Type="http://schemas.openxmlformats.org/officeDocument/2006/relationships/customXml" Target="../ink/ink382.xml"/><Relationship Id="rId333" Type="http://schemas.openxmlformats.org/officeDocument/2006/relationships/image" Target="../media/image283.png"/><Relationship Id="rId354" Type="http://schemas.openxmlformats.org/officeDocument/2006/relationships/customXml" Target="../ink/ink405.xml"/><Relationship Id="rId51" Type="http://schemas.openxmlformats.org/officeDocument/2006/relationships/image" Target="../media/image145.png"/><Relationship Id="rId72" Type="http://schemas.openxmlformats.org/officeDocument/2006/relationships/customXml" Target="../ink/ink261.xml"/><Relationship Id="rId93" Type="http://schemas.openxmlformats.org/officeDocument/2006/relationships/image" Target="../media/image166.png"/><Relationship Id="rId189" Type="http://schemas.openxmlformats.org/officeDocument/2006/relationships/image" Target="../media/image214.png"/><Relationship Id="rId375" Type="http://schemas.openxmlformats.org/officeDocument/2006/relationships/image" Target="../media/image302.png"/><Relationship Id="rId3" Type="http://schemas.openxmlformats.org/officeDocument/2006/relationships/image" Target="../media/image1210.png"/><Relationship Id="rId214" Type="http://schemas.openxmlformats.org/officeDocument/2006/relationships/customXml" Target="../ink/ink332.xml"/><Relationship Id="rId235" Type="http://schemas.openxmlformats.org/officeDocument/2006/relationships/image" Target="../media/image237.png"/><Relationship Id="rId256" Type="http://schemas.openxmlformats.org/officeDocument/2006/relationships/customXml" Target="../ink/ink353.xml"/><Relationship Id="rId277" Type="http://schemas.openxmlformats.org/officeDocument/2006/relationships/image" Target="../media/image257.png"/><Relationship Id="rId298" Type="http://schemas.openxmlformats.org/officeDocument/2006/relationships/image" Target="../media/image266.png"/><Relationship Id="rId116" Type="http://schemas.openxmlformats.org/officeDocument/2006/relationships/customXml" Target="../ink/ink283.xml"/><Relationship Id="rId137" Type="http://schemas.openxmlformats.org/officeDocument/2006/relationships/image" Target="../media/image188.png"/><Relationship Id="rId158" Type="http://schemas.openxmlformats.org/officeDocument/2006/relationships/customXml" Target="../ink/ink304.xml"/><Relationship Id="rId302" Type="http://schemas.openxmlformats.org/officeDocument/2006/relationships/image" Target="../media/image268.png"/><Relationship Id="rId323" Type="http://schemas.openxmlformats.org/officeDocument/2006/relationships/image" Target="../media/image278.png"/><Relationship Id="rId344" Type="http://schemas.openxmlformats.org/officeDocument/2006/relationships/image" Target="../media/image288.png"/><Relationship Id="rId20" Type="http://schemas.openxmlformats.org/officeDocument/2006/relationships/customXml" Target="../ink/ink235.xml"/><Relationship Id="rId41" Type="http://schemas.openxmlformats.org/officeDocument/2006/relationships/image" Target="../media/image140.png"/><Relationship Id="rId62" Type="http://schemas.openxmlformats.org/officeDocument/2006/relationships/customXml" Target="../ink/ink256.xml"/><Relationship Id="rId83" Type="http://schemas.openxmlformats.org/officeDocument/2006/relationships/image" Target="../media/image161.png"/><Relationship Id="rId179" Type="http://schemas.openxmlformats.org/officeDocument/2006/relationships/image" Target="../media/image209.png"/><Relationship Id="rId365" Type="http://schemas.openxmlformats.org/officeDocument/2006/relationships/image" Target="../media/image297.png"/><Relationship Id="rId190" Type="http://schemas.openxmlformats.org/officeDocument/2006/relationships/customXml" Target="../ink/ink320.xml"/><Relationship Id="rId204" Type="http://schemas.openxmlformats.org/officeDocument/2006/relationships/customXml" Target="../ink/ink327.xml"/><Relationship Id="rId225" Type="http://schemas.openxmlformats.org/officeDocument/2006/relationships/image" Target="../media/image232.png"/><Relationship Id="rId246" Type="http://schemas.openxmlformats.org/officeDocument/2006/relationships/customXml" Target="../ink/ink348.xml"/><Relationship Id="rId267" Type="http://schemas.openxmlformats.org/officeDocument/2006/relationships/image" Target="../media/image252.png"/><Relationship Id="rId288" Type="http://schemas.openxmlformats.org/officeDocument/2006/relationships/customXml" Target="../ink/ink369.xml"/><Relationship Id="rId106" Type="http://schemas.openxmlformats.org/officeDocument/2006/relationships/customXml" Target="../ink/ink278.xml"/><Relationship Id="rId127" Type="http://schemas.openxmlformats.org/officeDocument/2006/relationships/image" Target="../media/image183.png"/><Relationship Id="rId313" Type="http://schemas.openxmlformats.org/officeDocument/2006/relationships/image" Target="../media/image273.png"/><Relationship Id="rId10" Type="http://schemas.openxmlformats.org/officeDocument/2006/relationships/customXml" Target="../ink/ink230.xml"/><Relationship Id="rId31" Type="http://schemas.openxmlformats.org/officeDocument/2006/relationships/image" Target="../media/image1350.png"/><Relationship Id="rId52" Type="http://schemas.openxmlformats.org/officeDocument/2006/relationships/customXml" Target="../ink/ink251.xml"/><Relationship Id="rId73" Type="http://schemas.openxmlformats.org/officeDocument/2006/relationships/image" Target="../media/image156.png"/><Relationship Id="rId94" Type="http://schemas.openxmlformats.org/officeDocument/2006/relationships/customXml" Target="../ink/ink272.xml"/><Relationship Id="rId148" Type="http://schemas.openxmlformats.org/officeDocument/2006/relationships/customXml" Target="../ink/ink299.xml"/><Relationship Id="rId169" Type="http://schemas.openxmlformats.org/officeDocument/2006/relationships/image" Target="../media/image204.png"/><Relationship Id="rId334" Type="http://schemas.openxmlformats.org/officeDocument/2006/relationships/customXml" Target="../ink/ink393.xml"/><Relationship Id="rId355" Type="http://schemas.openxmlformats.org/officeDocument/2006/relationships/image" Target="../media/image292.png"/><Relationship Id="rId376" Type="http://schemas.openxmlformats.org/officeDocument/2006/relationships/customXml" Target="../ink/ink416.xml"/><Relationship Id="rId4" Type="http://schemas.openxmlformats.org/officeDocument/2006/relationships/customXml" Target="../ink/ink227.xml"/><Relationship Id="rId180" Type="http://schemas.openxmlformats.org/officeDocument/2006/relationships/customXml" Target="../ink/ink315.xml"/><Relationship Id="rId215" Type="http://schemas.openxmlformats.org/officeDocument/2006/relationships/image" Target="../media/image227.png"/><Relationship Id="rId236" Type="http://schemas.openxmlformats.org/officeDocument/2006/relationships/customXml" Target="../ink/ink343.xml"/><Relationship Id="rId257" Type="http://schemas.openxmlformats.org/officeDocument/2006/relationships/image" Target="../media/image247.png"/><Relationship Id="rId278" Type="http://schemas.openxmlformats.org/officeDocument/2006/relationships/customXml" Target="../ink/ink364.xml"/><Relationship Id="rId303" Type="http://schemas.openxmlformats.org/officeDocument/2006/relationships/customXml" Target="../ink/ink377.xml"/><Relationship Id="rId42" Type="http://schemas.openxmlformats.org/officeDocument/2006/relationships/customXml" Target="../ink/ink246.xml"/><Relationship Id="rId84" Type="http://schemas.openxmlformats.org/officeDocument/2006/relationships/customXml" Target="../ink/ink267.xml"/><Relationship Id="rId138" Type="http://schemas.openxmlformats.org/officeDocument/2006/relationships/customXml" Target="../ink/ink294.xml"/><Relationship Id="rId345" Type="http://schemas.openxmlformats.org/officeDocument/2006/relationships/customXml" Target="../ink/ink399.xml"/><Relationship Id="rId191" Type="http://schemas.openxmlformats.org/officeDocument/2006/relationships/image" Target="../media/image215.png"/><Relationship Id="rId205" Type="http://schemas.openxmlformats.org/officeDocument/2006/relationships/image" Target="../media/image222.png"/><Relationship Id="rId247" Type="http://schemas.openxmlformats.org/officeDocument/2006/relationships/image" Target="../media/image243.png"/><Relationship Id="rId107" Type="http://schemas.openxmlformats.org/officeDocument/2006/relationships/image" Target="../media/image173.png"/><Relationship Id="rId289" Type="http://schemas.openxmlformats.org/officeDocument/2006/relationships/image" Target="../media/image3110.png"/><Relationship Id="rId11" Type="http://schemas.openxmlformats.org/officeDocument/2006/relationships/image" Target="../media/image1250.png"/><Relationship Id="rId53" Type="http://schemas.openxmlformats.org/officeDocument/2006/relationships/image" Target="../media/image146.png"/><Relationship Id="rId149" Type="http://schemas.openxmlformats.org/officeDocument/2006/relationships/image" Target="../media/image194.png"/><Relationship Id="rId314" Type="http://schemas.openxmlformats.org/officeDocument/2006/relationships/customXml" Target="../ink/ink383.xml"/><Relationship Id="rId356" Type="http://schemas.openxmlformats.org/officeDocument/2006/relationships/customXml" Target="../ink/ink406.xml"/><Relationship Id="rId95" Type="http://schemas.openxmlformats.org/officeDocument/2006/relationships/image" Target="../media/image167.png"/><Relationship Id="rId160" Type="http://schemas.openxmlformats.org/officeDocument/2006/relationships/customXml" Target="../ink/ink305.xml"/><Relationship Id="rId216" Type="http://schemas.openxmlformats.org/officeDocument/2006/relationships/customXml" Target="../ink/ink333.xml"/><Relationship Id="rId258" Type="http://schemas.openxmlformats.org/officeDocument/2006/relationships/customXml" Target="../ink/ink354.xml"/><Relationship Id="rId22" Type="http://schemas.openxmlformats.org/officeDocument/2006/relationships/customXml" Target="../ink/ink236.xml"/><Relationship Id="rId64" Type="http://schemas.openxmlformats.org/officeDocument/2006/relationships/customXml" Target="../ink/ink257.xml"/><Relationship Id="rId118" Type="http://schemas.openxmlformats.org/officeDocument/2006/relationships/customXml" Target="../ink/ink284.xml"/><Relationship Id="rId325" Type="http://schemas.openxmlformats.org/officeDocument/2006/relationships/image" Target="../media/image279.png"/><Relationship Id="rId367" Type="http://schemas.openxmlformats.org/officeDocument/2006/relationships/image" Target="../media/image298.png"/><Relationship Id="rId171" Type="http://schemas.openxmlformats.org/officeDocument/2006/relationships/image" Target="../media/image205.png"/><Relationship Id="rId227" Type="http://schemas.openxmlformats.org/officeDocument/2006/relationships/image" Target="../media/image233.png"/><Relationship Id="rId269" Type="http://schemas.openxmlformats.org/officeDocument/2006/relationships/image" Target="../media/image253.png"/><Relationship Id="rId33" Type="http://schemas.openxmlformats.org/officeDocument/2006/relationships/image" Target="../media/image1360.png"/><Relationship Id="rId129" Type="http://schemas.openxmlformats.org/officeDocument/2006/relationships/image" Target="../media/image184.png"/><Relationship Id="rId280" Type="http://schemas.openxmlformats.org/officeDocument/2006/relationships/customXml" Target="../ink/ink365.xml"/><Relationship Id="rId336" Type="http://schemas.openxmlformats.org/officeDocument/2006/relationships/customXml" Target="../ink/ink394.xml"/><Relationship Id="rId75" Type="http://schemas.openxmlformats.org/officeDocument/2006/relationships/image" Target="../media/image157.png"/><Relationship Id="rId140" Type="http://schemas.openxmlformats.org/officeDocument/2006/relationships/customXml" Target="../ink/ink295.xml"/><Relationship Id="rId182" Type="http://schemas.openxmlformats.org/officeDocument/2006/relationships/customXml" Target="../ink/ink316.xml"/><Relationship Id="rId6" Type="http://schemas.openxmlformats.org/officeDocument/2006/relationships/customXml" Target="../ink/ink228.xml"/><Relationship Id="rId238" Type="http://schemas.openxmlformats.org/officeDocument/2006/relationships/customXml" Target="../ink/ink344.xml"/><Relationship Id="rId291" Type="http://schemas.openxmlformats.org/officeDocument/2006/relationships/image" Target="../media/image263.png"/><Relationship Id="rId305" Type="http://schemas.openxmlformats.org/officeDocument/2006/relationships/customXml" Target="../ink/ink378.xml"/><Relationship Id="rId347" Type="http://schemas.openxmlformats.org/officeDocument/2006/relationships/customXml" Target="../ink/ink400.xml"/><Relationship Id="rId44" Type="http://schemas.openxmlformats.org/officeDocument/2006/relationships/customXml" Target="../ink/ink247.xml"/><Relationship Id="rId86" Type="http://schemas.openxmlformats.org/officeDocument/2006/relationships/customXml" Target="../ink/ink268.xml"/><Relationship Id="rId151" Type="http://schemas.openxmlformats.org/officeDocument/2006/relationships/image" Target="../media/image195.png"/><Relationship Id="rId193" Type="http://schemas.openxmlformats.org/officeDocument/2006/relationships/image" Target="../media/image216.png"/><Relationship Id="rId207" Type="http://schemas.openxmlformats.org/officeDocument/2006/relationships/image" Target="../media/image223.png"/><Relationship Id="rId249" Type="http://schemas.openxmlformats.org/officeDocument/2006/relationships/image" Target="../media/image244.png"/><Relationship Id="rId13" Type="http://schemas.openxmlformats.org/officeDocument/2006/relationships/image" Target="../media/image1260.png"/><Relationship Id="rId109" Type="http://schemas.openxmlformats.org/officeDocument/2006/relationships/image" Target="../media/image174.png"/><Relationship Id="rId260" Type="http://schemas.openxmlformats.org/officeDocument/2006/relationships/customXml" Target="../ink/ink355.xml"/><Relationship Id="rId316" Type="http://schemas.openxmlformats.org/officeDocument/2006/relationships/customXml" Target="../ink/ink384.xml"/><Relationship Id="rId55" Type="http://schemas.openxmlformats.org/officeDocument/2006/relationships/image" Target="../media/image147.png"/><Relationship Id="rId97" Type="http://schemas.openxmlformats.org/officeDocument/2006/relationships/image" Target="../media/image168.png"/><Relationship Id="rId120" Type="http://schemas.openxmlformats.org/officeDocument/2006/relationships/customXml" Target="../ink/ink285.xml"/><Relationship Id="rId358" Type="http://schemas.openxmlformats.org/officeDocument/2006/relationships/customXml" Target="../ink/ink407.xml"/><Relationship Id="rId162" Type="http://schemas.openxmlformats.org/officeDocument/2006/relationships/customXml" Target="../ink/ink306.xml"/><Relationship Id="rId218" Type="http://schemas.openxmlformats.org/officeDocument/2006/relationships/customXml" Target="../ink/ink334.xml"/><Relationship Id="rId271" Type="http://schemas.openxmlformats.org/officeDocument/2006/relationships/image" Target="../media/image254.png"/><Relationship Id="rId24" Type="http://schemas.openxmlformats.org/officeDocument/2006/relationships/customXml" Target="../ink/ink237.xml"/><Relationship Id="rId66" Type="http://schemas.openxmlformats.org/officeDocument/2006/relationships/customXml" Target="../ink/ink258.xml"/><Relationship Id="rId131" Type="http://schemas.openxmlformats.org/officeDocument/2006/relationships/image" Target="../media/image185.png"/><Relationship Id="rId327" Type="http://schemas.openxmlformats.org/officeDocument/2006/relationships/image" Target="../media/image280.png"/><Relationship Id="rId369" Type="http://schemas.openxmlformats.org/officeDocument/2006/relationships/image" Target="../media/image299.png"/><Relationship Id="rId173" Type="http://schemas.openxmlformats.org/officeDocument/2006/relationships/image" Target="../media/image206.png"/><Relationship Id="rId229" Type="http://schemas.openxmlformats.org/officeDocument/2006/relationships/image" Target="../media/image234.png"/><Relationship Id="rId240" Type="http://schemas.openxmlformats.org/officeDocument/2006/relationships/customXml" Target="../ink/ink345.xml"/><Relationship Id="rId35" Type="http://schemas.openxmlformats.org/officeDocument/2006/relationships/image" Target="../media/image1370.png"/><Relationship Id="rId77" Type="http://schemas.openxmlformats.org/officeDocument/2006/relationships/image" Target="../media/image158.png"/><Relationship Id="rId100" Type="http://schemas.openxmlformats.org/officeDocument/2006/relationships/customXml" Target="../ink/ink275.xml"/><Relationship Id="rId282" Type="http://schemas.openxmlformats.org/officeDocument/2006/relationships/customXml" Target="../ink/ink366.xml"/><Relationship Id="rId338" Type="http://schemas.openxmlformats.org/officeDocument/2006/relationships/customXml" Target="../ink/ink395.xml"/><Relationship Id="rId8" Type="http://schemas.openxmlformats.org/officeDocument/2006/relationships/customXml" Target="../ink/ink229.xml"/><Relationship Id="rId142" Type="http://schemas.openxmlformats.org/officeDocument/2006/relationships/customXml" Target="../ink/ink296.xml"/><Relationship Id="rId184" Type="http://schemas.openxmlformats.org/officeDocument/2006/relationships/customXml" Target="../ink/ink317.xml"/><Relationship Id="rId251" Type="http://schemas.openxmlformats.org/officeDocument/2006/relationships/image" Target="../media/image840.png"/><Relationship Id="rId46" Type="http://schemas.openxmlformats.org/officeDocument/2006/relationships/customXml" Target="../ink/ink248.xml"/><Relationship Id="rId293" Type="http://schemas.openxmlformats.org/officeDocument/2006/relationships/image" Target="../media/image264.png"/><Relationship Id="rId307" Type="http://schemas.openxmlformats.org/officeDocument/2006/relationships/image" Target="../media/image270.png"/><Relationship Id="rId349" Type="http://schemas.openxmlformats.org/officeDocument/2006/relationships/customXml" Target="../ink/ink402.xml"/><Relationship Id="rId88" Type="http://schemas.openxmlformats.org/officeDocument/2006/relationships/customXml" Target="../ink/ink269.xml"/><Relationship Id="rId111" Type="http://schemas.openxmlformats.org/officeDocument/2006/relationships/image" Target="../media/image175.png"/><Relationship Id="rId153" Type="http://schemas.openxmlformats.org/officeDocument/2006/relationships/image" Target="../media/image196.png"/><Relationship Id="rId195" Type="http://schemas.openxmlformats.org/officeDocument/2006/relationships/image" Target="../media/image217.png"/><Relationship Id="rId209" Type="http://schemas.openxmlformats.org/officeDocument/2006/relationships/image" Target="../media/image224.png"/><Relationship Id="rId360" Type="http://schemas.openxmlformats.org/officeDocument/2006/relationships/customXml" Target="../ink/ink408.xml"/><Relationship Id="rId220" Type="http://schemas.openxmlformats.org/officeDocument/2006/relationships/customXml" Target="../ink/ink335.xml"/><Relationship Id="rId15" Type="http://schemas.openxmlformats.org/officeDocument/2006/relationships/image" Target="../media/image1270.png"/><Relationship Id="rId57" Type="http://schemas.openxmlformats.org/officeDocument/2006/relationships/image" Target="../media/image148.png"/><Relationship Id="rId262" Type="http://schemas.openxmlformats.org/officeDocument/2006/relationships/customXml" Target="../ink/ink356.xml"/><Relationship Id="rId318" Type="http://schemas.openxmlformats.org/officeDocument/2006/relationships/customXml" Target="../ink/ink385.xml"/><Relationship Id="rId99" Type="http://schemas.openxmlformats.org/officeDocument/2006/relationships/image" Target="../media/image169.png"/><Relationship Id="rId122" Type="http://schemas.openxmlformats.org/officeDocument/2006/relationships/customXml" Target="../ink/ink286.xml"/><Relationship Id="rId164" Type="http://schemas.openxmlformats.org/officeDocument/2006/relationships/customXml" Target="../ink/ink307.xml"/><Relationship Id="rId371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customXml" Target="../ink/ink4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customXml" Target="../ink/ink41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8.xml"/><Relationship Id="rId21" Type="http://schemas.openxmlformats.org/officeDocument/2006/relationships/image" Target="../media/image312.png"/><Relationship Id="rId42" Type="http://schemas.openxmlformats.org/officeDocument/2006/relationships/customXml" Target="../ink/ink439.xml"/><Relationship Id="rId63" Type="http://schemas.openxmlformats.org/officeDocument/2006/relationships/customXml" Target="../ink/ink454.xml"/><Relationship Id="rId84" Type="http://schemas.openxmlformats.org/officeDocument/2006/relationships/customXml" Target="../ink/ink475.xml"/><Relationship Id="rId138" Type="http://schemas.openxmlformats.org/officeDocument/2006/relationships/image" Target="../media/image331.png"/><Relationship Id="rId159" Type="http://schemas.openxmlformats.org/officeDocument/2006/relationships/customXml" Target="../ink/ink536.xml"/><Relationship Id="rId170" Type="http://schemas.openxmlformats.org/officeDocument/2006/relationships/image" Target="../media/image347.png"/><Relationship Id="rId191" Type="http://schemas.openxmlformats.org/officeDocument/2006/relationships/customXml" Target="../ink/ink552.xml"/><Relationship Id="rId205" Type="http://schemas.openxmlformats.org/officeDocument/2006/relationships/customXml" Target="../ink/ink559.xml"/><Relationship Id="rId226" Type="http://schemas.openxmlformats.org/officeDocument/2006/relationships/image" Target="../media/image374.png"/><Relationship Id="rId247" Type="http://schemas.openxmlformats.org/officeDocument/2006/relationships/customXml" Target="../ink/ink580.xml"/><Relationship Id="rId107" Type="http://schemas.openxmlformats.org/officeDocument/2006/relationships/customXml" Target="../ink/ink498.xml"/><Relationship Id="rId11" Type="http://schemas.openxmlformats.org/officeDocument/2006/relationships/image" Target="../media/image307.png"/><Relationship Id="rId32" Type="http://schemas.openxmlformats.org/officeDocument/2006/relationships/customXml" Target="../ink/ink434.xml"/><Relationship Id="rId53" Type="http://schemas.openxmlformats.org/officeDocument/2006/relationships/customXml" Target="../ink/ink445.xml"/><Relationship Id="rId74" Type="http://schemas.openxmlformats.org/officeDocument/2006/relationships/customXml" Target="../ink/ink465.xml"/><Relationship Id="rId128" Type="http://schemas.openxmlformats.org/officeDocument/2006/relationships/customXml" Target="../ink/ink519.xml"/><Relationship Id="rId149" Type="http://schemas.openxmlformats.org/officeDocument/2006/relationships/customXml" Target="../ink/ink531.xml"/><Relationship Id="rId5" Type="http://schemas.openxmlformats.org/officeDocument/2006/relationships/image" Target="../media/image3040.png"/><Relationship Id="rId95" Type="http://schemas.openxmlformats.org/officeDocument/2006/relationships/customXml" Target="../ink/ink486.xml"/><Relationship Id="rId160" Type="http://schemas.openxmlformats.org/officeDocument/2006/relationships/image" Target="../media/image342.png"/><Relationship Id="rId181" Type="http://schemas.openxmlformats.org/officeDocument/2006/relationships/customXml" Target="../ink/ink547.xml"/><Relationship Id="rId216" Type="http://schemas.openxmlformats.org/officeDocument/2006/relationships/image" Target="../media/image369.png"/><Relationship Id="rId237" Type="http://schemas.openxmlformats.org/officeDocument/2006/relationships/customXml" Target="../ink/ink575.xml"/><Relationship Id="rId22" Type="http://schemas.openxmlformats.org/officeDocument/2006/relationships/customXml" Target="../ink/ink429.xml"/><Relationship Id="rId43" Type="http://schemas.openxmlformats.org/officeDocument/2006/relationships/image" Target="../media/image322.png"/><Relationship Id="rId64" Type="http://schemas.openxmlformats.org/officeDocument/2006/relationships/customXml" Target="../ink/ink455.xml"/><Relationship Id="rId118" Type="http://schemas.openxmlformats.org/officeDocument/2006/relationships/customXml" Target="../ink/ink509.xml"/><Relationship Id="rId139" Type="http://schemas.openxmlformats.org/officeDocument/2006/relationships/customXml" Target="../ink/ink526.xml"/><Relationship Id="rId85" Type="http://schemas.openxmlformats.org/officeDocument/2006/relationships/customXml" Target="../ink/ink476.xml"/><Relationship Id="rId150" Type="http://schemas.openxmlformats.org/officeDocument/2006/relationships/image" Target="../media/image337.png"/><Relationship Id="rId171" Type="http://schemas.openxmlformats.org/officeDocument/2006/relationships/customXml" Target="../ink/ink542.xml"/><Relationship Id="rId192" Type="http://schemas.openxmlformats.org/officeDocument/2006/relationships/image" Target="../media/image357.png"/><Relationship Id="rId206" Type="http://schemas.openxmlformats.org/officeDocument/2006/relationships/image" Target="../media/image364.png"/><Relationship Id="rId227" Type="http://schemas.openxmlformats.org/officeDocument/2006/relationships/customXml" Target="../ink/ink570.xml"/><Relationship Id="rId248" Type="http://schemas.openxmlformats.org/officeDocument/2006/relationships/image" Target="../media/image385.png"/><Relationship Id="rId12" Type="http://schemas.openxmlformats.org/officeDocument/2006/relationships/customXml" Target="../ink/ink424.xml"/><Relationship Id="rId33" Type="http://schemas.openxmlformats.org/officeDocument/2006/relationships/image" Target="../media/image318.png"/><Relationship Id="rId108" Type="http://schemas.openxmlformats.org/officeDocument/2006/relationships/customXml" Target="../ink/ink499.xml"/><Relationship Id="rId129" Type="http://schemas.openxmlformats.org/officeDocument/2006/relationships/customXml" Target="../ink/ink520.xml"/><Relationship Id="rId54" Type="http://schemas.openxmlformats.org/officeDocument/2006/relationships/image" Target="../media/image327.png"/><Relationship Id="rId75" Type="http://schemas.openxmlformats.org/officeDocument/2006/relationships/customXml" Target="../ink/ink466.xml"/><Relationship Id="rId96" Type="http://schemas.openxmlformats.org/officeDocument/2006/relationships/customXml" Target="../ink/ink487.xml"/><Relationship Id="rId140" Type="http://schemas.openxmlformats.org/officeDocument/2006/relationships/image" Target="../media/image332.png"/><Relationship Id="rId161" Type="http://schemas.openxmlformats.org/officeDocument/2006/relationships/customXml" Target="../ink/ink537.xml"/><Relationship Id="rId182" Type="http://schemas.openxmlformats.org/officeDocument/2006/relationships/image" Target="../media/image101.png"/><Relationship Id="rId217" Type="http://schemas.openxmlformats.org/officeDocument/2006/relationships/customXml" Target="../ink/ink565.xml"/><Relationship Id="rId6" Type="http://schemas.openxmlformats.org/officeDocument/2006/relationships/customXml" Target="../ink/ink421.xml"/><Relationship Id="rId238" Type="http://schemas.openxmlformats.org/officeDocument/2006/relationships/image" Target="../media/image380.png"/><Relationship Id="rId23" Type="http://schemas.openxmlformats.org/officeDocument/2006/relationships/image" Target="../media/image313.png"/><Relationship Id="rId119" Type="http://schemas.openxmlformats.org/officeDocument/2006/relationships/customXml" Target="../ink/ink510.xml"/><Relationship Id="rId44" Type="http://schemas.openxmlformats.org/officeDocument/2006/relationships/customXml" Target="../ink/ink440.xml"/><Relationship Id="rId65" Type="http://schemas.openxmlformats.org/officeDocument/2006/relationships/customXml" Target="../ink/ink456.xml"/><Relationship Id="rId86" Type="http://schemas.openxmlformats.org/officeDocument/2006/relationships/customXml" Target="../ink/ink477.xml"/><Relationship Id="rId130" Type="http://schemas.openxmlformats.org/officeDocument/2006/relationships/customXml" Target="../ink/ink521.xml"/><Relationship Id="rId151" Type="http://schemas.openxmlformats.org/officeDocument/2006/relationships/customXml" Target="../ink/ink532.xml"/><Relationship Id="rId172" Type="http://schemas.openxmlformats.org/officeDocument/2006/relationships/image" Target="../media/image348.png"/><Relationship Id="rId193" Type="http://schemas.openxmlformats.org/officeDocument/2006/relationships/customXml" Target="../ink/ink553.xml"/><Relationship Id="rId207" Type="http://schemas.openxmlformats.org/officeDocument/2006/relationships/customXml" Target="../ink/ink560.xml"/><Relationship Id="rId228" Type="http://schemas.openxmlformats.org/officeDocument/2006/relationships/image" Target="../media/image375.png"/><Relationship Id="rId13" Type="http://schemas.openxmlformats.org/officeDocument/2006/relationships/image" Target="../media/image308.png"/><Relationship Id="rId109" Type="http://schemas.openxmlformats.org/officeDocument/2006/relationships/customXml" Target="../ink/ink500.xml"/><Relationship Id="rId34" Type="http://schemas.openxmlformats.org/officeDocument/2006/relationships/customXml" Target="../ink/ink435.xml"/><Relationship Id="rId55" Type="http://schemas.openxmlformats.org/officeDocument/2006/relationships/customXml" Target="../ink/ink446.xml"/><Relationship Id="rId76" Type="http://schemas.openxmlformats.org/officeDocument/2006/relationships/customXml" Target="../ink/ink467.xml"/><Relationship Id="rId97" Type="http://schemas.openxmlformats.org/officeDocument/2006/relationships/customXml" Target="../ink/ink488.xml"/><Relationship Id="rId120" Type="http://schemas.openxmlformats.org/officeDocument/2006/relationships/customXml" Target="../ink/ink511.xml"/><Relationship Id="rId141" Type="http://schemas.openxmlformats.org/officeDocument/2006/relationships/customXml" Target="../ink/ink527.xml"/><Relationship Id="rId7" Type="http://schemas.openxmlformats.org/officeDocument/2006/relationships/image" Target="../media/image3050.png"/><Relationship Id="rId162" Type="http://schemas.openxmlformats.org/officeDocument/2006/relationships/image" Target="../media/image343.png"/><Relationship Id="rId183" Type="http://schemas.openxmlformats.org/officeDocument/2006/relationships/customXml" Target="../ink/ink548.xml"/><Relationship Id="rId218" Type="http://schemas.openxmlformats.org/officeDocument/2006/relationships/image" Target="../media/image370.png"/><Relationship Id="rId239" Type="http://schemas.openxmlformats.org/officeDocument/2006/relationships/customXml" Target="../ink/ink576.xml"/><Relationship Id="rId24" Type="http://schemas.openxmlformats.org/officeDocument/2006/relationships/customXml" Target="../ink/ink430.xml"/><Relationship Id="rId45" Type="http://schemas.openxmlformats.org/officeDocument/2006/relationships/image" Target="../media/image323.png"/><Relationship Id="rId66" Type="http://schemas.openxmlformats.org/officeDocument/2006/relationships/customXml" Target="../ink/ink457.xml"/><Relationship Id="rId87" Type="http://schemas.openxmlformats.org/officeDocument/2006/relationships/customXml" Target="../ink/ink478.xml"/><Relationship Id="rId110" Type="http://schemas.openxmlformats.org/officeDocument/2006/relationships/customXml" Target="../ink/ink501.xml"/><Relationship Id="rId131" Type="http://schemas.openxmlformats.org/officeDocument/2006/relationships/customXml" Target="../ink/ink522.xml"/><Relationship Id="rId152" Type="http://schemas.openxmlformats.org/officeDocument/2006/relationships/image" Target="../media/image338.png"/><Relationship Id="rId173" Type="http://schemas.openxmlformats.org/officeDocument/2006/relationships/customXml" Target="../ink/ink543.xml"/><Relationship Id="rId194" Type="http://schemas.openxmlformats.org/officeDocument/2006/relationships/image" Target="../media/image358.png"/><Relationship Id="rId208" Type="http://schemas.openxmlformats.org/officeDocument/2006/relationships/image" Target="../media/image365.png"/><Relationship Id="rId229" Type="http://schemas.openxmlformats.org/officeDocument/2006/relationships/customXml" Target="../ink/ink571.xml"/><Relationship Id="rId240" Type="http://schemas.openxmlformats.org/officeDocument/2006/relationships/image" Target="../media/image381.png"/><Relationship Id="rId14" Type="http://schemas.openxmlformats.org/officeDocument/2006/relationships/customXml" Target="../ink/ink425.xml"/><Relationship Id="rId35" Type="http://schemas.openxmlformats.org/officeDocument/2006/relationships/image" Target="../media/image44.png"/><Relationship Id="rId56" Type="http://schemas.openxmlformats.org/officeDocument/2006/relationships/customXml" Target="../ink/ink447.xml"/><Relationship Id="rId77" Type="http://schemas.openxmlformats.org/officeDocument/2006/relationships/customXml" Target="../ink/ink468.xml"/><Relationship Id="rId100" Type="http://schemas.openxmlformats.org/officeDocument/2006/relationships/customXml" Target="../ink/ink491.xml"/><Relationship Id="rId8" Type="http://schemas.openxmlformats.org/officeDocument/2006/relationships/customXml" Target="../ink/ink422.xml"/><Relationship Id="rId98" Type="http://schemas.openxmlformats.org/officeDocument/2006/relationships/customXml" Target="../ink/ink489.xml"/><Relationship Id="rId121" Type="http://schemas.openxmlformats.org/officeDocument/2006/relationships/customXml" Target="../ink/ink512.xml"/><Relationship Id="rId142" Type="http://schemas.openxmlformats.org/officeDocument/2006/relationships/image" Target="../media/image333.png"/><Relationship Id="rId163" Type="http://schemas.openxmlformats.org/officeDocument/2006/relationships/customXml" Target="../ink/ink538.xml"/><Relationship Id="rId184" Type="http://schemas.openxmlformats.org/officeDocument/2006/relationships/image" Target="../media/image353.png"/><Relationship Id="rId219" Type="http://schemas.openxmlformats.org/officeDocument/2006/relationships/customXml" Target="../ink/ink566.xml"/><Relationship Id="rId230" Type="http://schemas.openxmlformats.org/officeDocument/2006/relationships/image" Target="../media/image376.png"/><Relationship Id="rId25" Type="http://schemas.openxmlformats.org/officeDocument/2006/relationships/image" Target="../media/image314.png"/><Relationship Id="rId46" Type="http://schemas.openxmlformats.org/officeDocument/2006/relationships/customXml" Target="../ink/ink441.xml"/><Relationship Id="rId67" Type="http://schemas.openxmlformats.org/officeDocument/2006/relationships/customXml" Target="../ink/ink458.xml"/><Relationship Id="rId88" Type="http://schemas.openxmlformats.org/officeDocument/2006/relationships/customXml" Target="../ink/ink479.xml"/><Relationship Id="rId111" Type="http://schemas.openxmlformats.org/officeDocument/2006/relationships/customXml" Target="../ink/ink502.xml"/><Relationship Id="rId132" Type="http://schemas.openxmlformats.org/officeDocument/2006/relationships/image" Target="../media/image328.png"/><Relationship Id="rId153" Type="http://schemas.openxmlformats.org/officeDocument/2006/relationships/customXml" Target="../ink/ink533.xml"/><Relationship Id="rId174" Type="http://schemas.openxmlformats.org/officeDocument/2006/relationships/image" Target="../media/image349.png"/><Relationship Id="rId195" Type="http://schemas.openxmlformats.org/officeDocument/2006/relationships/customXml" Target="../ink/ink554.xml"/><Relationship Id="rId209" Type="http://schemas.openxmlformats.org/officeDocument/2006/relationships/customXml" Target="../ink/ink561.xml"/><Relationship Id="rId220" Type="http://schemas.openxmlformats.org/officeDocument/2006/relationships/image" Target="../media/image371.png"/><Relationship Id="rId241" Type="http://schemas.openxmlformats.org/officeDocument/2006/relationships/customXml" Target="../ink/ink577.xml"/><Relationship Id="rId15" Type="http://schemas.openxmlformats.org/officeDocument/2006/relationships/image" Target="../media/image309.png"/><Relationship Id="rId36" Type="http://schemas.openxmlformats.org/officeDocument/2006/relationships/customXml" Target="../ink/ink436.xml"/><Relationship Id="rId57" Type="http://schemas.openxmlformats.org/officeDocument/2006/relationships/customXml" Target="../ink/ink448.xml"/><Relationship Id="rId10" Type="http://schemas.openxmlformats.org/officeDocument/2006/relationships/customXml" Target="../ink/ink423.xml"/><Relationship Id="rId31" Type="http://schemas.openxmlformats.org/officeDocument/2006/relationships/image" Target="../media/image317.png"/><Relationship Id="rId52" Type="http://schemas.openxmlformats.org/officeDocument/2006/relationships/image" Target="../media/image326.png"/><Relationship Id="rId73" Type="http://schemas.openxmlformats.org/officeDocument/2006/relationships/customXml" Target="../ink/ink464.xml"/><Relationship Id="rId78" Type="http://schemas.openxmlformats.org/officeDocument/2006/relationships/customXml" Target="../ink/ink469.xml"/><Relationship Id="rId94" Type="http://schemas.openxmlformats.org/officeDocument/2006/relationships/customXml" Target="../ink/ink485.xml"/><Relationship Id="rId99" Type="http://schemas.openxmlformats.org/officeDocument/2006/relationships/customXml" Target="../ink/ink490.xml"/><Relationship Id="rId101" Type="http://schemas.openxmlformats.org/officeDocument/2006/relationships/customXml" Target="../ink/ink492.xml"/><Relationship Id="rId122" Type="http://schemas.openxmlformats.org/officeDocument/2006/relationships/customXml" Target="../ink/ink513.xml"/><Relationship Id="rId143" Type="http://schemas.openxmlformats.org/officeDocument/2006/relationships/customXml" Target="../ink/ink528.xml"/><Relationship Id="rId148" Type="http://schemas.openxmlformats.org/officeDocument/2006/relationships/image" Target="../media/image336.png"/><Relationship Id="rId164" Type="http://schemas.openxmlformats.org/officeDocument/2006/relationships/image" Target="../media/image344.png"/><Relationship Id="rId169" Type="http://schemas.openxmlformats.org/officeDocument/2006/relationships/customXml" Target="../ink/ink541.xml"/><Relationship Id="rId185" Type="http://schemas.openxmlformats.org/officeDocument/2006/relationships/customXml" Target="../ink/ink549.xml"/><Relationship Id="rId4" Type="http://schemas.openxmlformats.org/officeDocument/2006/relationships/customXml" Target="../ink/ink420.xml"/><Relationship Id="rId9" Type="http://schemas.openxmlformats.org/officeDocument/2006/relationships/image" Target="../media/image306.png"/><Relationship Id="rId180" Type="http://schemas.openxmlformats.org/officeDocument/2006/relationships/image" Target="../media/image352.png"/><Relationship Id="rId210" Type="http://schemas.openxmlformats.org/officeDocument/2006/relationships/image" Target="../media/image366.png"/><Relationship Id="rId215" Type="http://schemas.openxmlformats.org/officeDocument/2006/relationships/customXml" Target="../ink/ink564.xml"/><Relationship Id="rId236" Type="http://schemas.openxmlformats.org/officeDocument/2006/relationships/image" Target="../media/image379.png"/><Relationship Id="rId26" Type="http://schemas.openxmlformats.org/officeDocument/2006/relationships/customXml" Target="../ink/ink431.xml"/><Relationship Id="rId231" Type="http://schemas.openxmlformats.org/officeDocument/2006/relationships/customXml" Target="../ink/ink572.xml"/><Relationship Id="rId47" Type="http://schemas.openxmlformats.org/officeDocument/2006/relationships/customXml" Target="../ink/ink442.xml"/><Relationship Id="rId68" Type="http://schemas.openxmlformats.org/officeDocument/2006/relationships/customXml" Target="../ink/ink459.xml"/><Relationship Id="rId89" Type="http://schemas.openxmlformats.org/officeDocument/2006/relationships/customXml" Target="../ink/ink480.xml"/><Relationship Id="rId112" Type="http://schemas.openxmlformats.org/officeDocument/2006/relationships/customXml" Target="../ink/ink503.xml"/><Relationship Id="rId133" Type="http://schemas.openxmlformats.org/officeDocument/2006/relationships/customXml" Target="../ink/ink523.xml"/><Relationship Id="rId154" Type="http://schemas.openxmlformats.org/officeDocument/2006/relationships/image" Target="../media/image339.png"/><Relationship Id="rId175" Type="http://schemas.openxmlformats.org/officeDocument/2006/relationships/customXml" Target="../ink/ink544.xml"/><Relationship Id="rId196" Type="http://schemas.openxmlformats.org/officeDocument/2006/relationships/image" Target="../media/image359.png"/><Relationship Id="rId200" Type="http://schemas.openxmlformats.org/officeDocument/2006/relationships/image" Target="../media/image361.png"/><Relationship Id="rId16" Type="http://schemas.openxmlformats.org/officeDocument/2006/relationships/customXml" Target="../ink/ink426.xml"/><Relationship Id="rId221" Type="http://schemas.openxmlformats.org/officeDocument/2006/relationships/customXml" Target="../ink/ink567.xml"/><Relationship Id="rId242" Type="http://schemas.openxmlformats.org/officeDocument/2006/relationships/image" Target="../media/image382.png"/><Relationship Id="rId37" Type="http://schemas.openxmlformats.org/officeDocument/2006/relationships/image" Target="../media/image319.png"/><Relationship Id="rId58" Type="http://schemas.openxmlformats.org/officeDocument/2006/relationships/customXml" Target="../ink/ink449.xml"/><Relationship Id="rId79" Type="http://schemas.openxmlformats.org/officeDocument/2006/relationships/customXml" Target="../ink/ink470.xml"/><Relationship Id="rId102" Type="http://schemas.openxmlformats.org/officeDocument/2006/relationships/customXml" Target="../ink/ink493.xml"/><Relationship Id="rId123" Type="http://schemas.openxmlformats.org/officeDocument/2006/relationships/customXml" Target="../ink/ink514.xml"/><Relationship Id="rId144" Type="http://schemas.openxmlformats.org/officeDocument/2006/relationships/image" Target="../media/image334.png"/><Relationship Id="rId90" Type="http://schemas.openxmlformats.org/officeDocument/2006/relationships/customXml" Target="../ink/ink481.xml"/><Relationship Id="rId165" Type="http://schemas.openxmlformats.org/officeDocument/2006/relationships/customXml" Target="../ink/ink539.xml"/><Relationship Id="rId186" Type="http://schemas.openxmlformats.org/officeDocument/2006/relationships/image" Target="../media/image354.png"/><Relationship Id="rId211" Type="http://schemas.openxmlformats.org/officeDocument/2006/relationships/customXml" Target="../ink/ink562.xml"/><Relationship Id="rId232" Type="http://schemas.openxmlformats.org/officeDocument/2006/relationships/image" Target="../media/image377.png"/><Relationship Id="rId27" Type="http://schemas.openxmlformats.org/officeDocument/2006/relationships/image" Target="../media/image315.png"/><Relationship Id="rId48" Type="http://schemas.openxmlformats.org/officeDocument/2006/relationships/image" Target="../media/image324.png"/><Relationship Id="rId69" Type="http://schemas.openxmlformats.org/officeDocument/2006/relationships/customXml" Target="../ink/ink460.xml"/><Relationship Id="rId113" Type="http://schemas.openxmlformats.org/officeDocument/2006/relationships/customXml" Target="../ink/ink504.xml"/><Relationship Id="rId134" Type="http://schemas.openxmlformats.org/officeDocument/2006/relationships/image" Target="../media/image329.png"/><Relationship Id="rId80" Type="http://schemas.openxmlformats.org/officeDocument/2006/relationships/customXml" Target="../ink/ink471.xml"/><Relationship Id="rId155" Type="http://schemas.openxmlformats.org/officeDocument/2006/relationships/customXml" Target="../ink/ink534.xml"/><Relationship Id="rId176" Type="http://schemas.openxmlformats.org/officeDocument/2006/relationships/image" Target="../media/image350.png"/><Relationship Id="rId197" Type="http://schemas.openxmlformats.org/officeDocument/2006/relationships/customXml" Target="../ink/ink555.xml"/><Relationship Id="rId201" Type="http://schemas.openxmlformats.org/officeDocument/2006/relationships/customXml" Target="../ink/ink557.xml"/><Relationship Id="rId222" Type="http://schemas.openxmlformats.org/officeDocument/2006/relationships/image" Target="../media/image372.png"/><Relationship Id="rId243" Type="http://schemas.openxmlformats.org/officeDocument/2006/relationships/customXml" Target="../ink/ink578.xml"/><Relationship Id="rId17" Type="http://schemas.openxmlformats.org/officeDocument/2006/relationships/image" Target="../media/image310.png"/><Relationship Id="rId38" Type="http://schemas.openxmlformats.org/officeDocument/2006/relationships/customXml" Target="../ink/ink437.xml"/><Relationship Id="rId59" Type="http://schemas.openxmlformats.org/officeDocument/2006/relationships/customXml" Target="../ink/ink450.xml"/><Relationship Id="rId103" Type="http://schemas.openxmlformats.org/officeDocument/2006/relationships/customXml" Target="../ink/ink494.xml"/><Relationship Id="rId124" Type="http://schemas.openxmlformats.org/officeDocument/2006/relationships/customXml" Target="../ink/ink515.xml"/><Relationship Id="rId70" Type="http://schemas.openxmlformats.org/officeDocument/2006/relationships/customXml" Target="../ink/ink461.xml"/><Relationship Id="rId91" Type="http://schemas.openxmlformats.org/officeDocument/2006/relationships/customXml" Target="../ink/ink482.xml"/><Relationship Id="rId145" Type="http://schemas.openxmlformats.org/officeDocument/2006/relationships/customXml" Target="../ink/ink529.xml"/><Relationship Id="rId166" Type="http://schemas.openxmlformats.org/officeDocument/2006/relationships/image" Target="../media/image345.png"/><Relationship Id="rId187" Type="http://schemas.openxmlformats.org/officeDocument/2006/relationships/customXml" Target="../ink/ink550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367.png"/><Relationship Id="rId233" Type="http://schemas.openxmlformats.org/officeDocument/2006/relationships/customXml" Target="../ink/ink573.xml"/><Relationship Id="rId28" Type="http://schemas.openxmlformats.org/officeDocument/2006/relationships/customXml" Target="../ink/ink432.xml"/><Relationship Id="rId49" Type="http://schemas.openxmlformats.org/officeDocument/2006/relationships/customXml" Target="../ink/ink443.xml"/><Relationship Id="rId114" Type="http://schemas.openxmlformats.org/officeDocument/2006/relationships/customXml" Target="../ink/ink505.xml"/><Relationship Id="rId60" Type="http://schemas.openxmlformats.org/officeDocument/2006/relationships/customXml" Target="../ink/ink451.xml"/><Relationship Id="rId81" Type="http://schemas.openxmlformats.org/officeDocument/2006/relationships/customXml" Target="../ink/ink472.xml"/><Relationship Id="rId135" Type="http://schemas.openxmlformats.org/officeDocument/2006/relationships/customXml" Target="../ink/ink524.xml"/><Relationship Id="rId156" Type="http://schemas.openxmlformats.org/officeDocument/2006/relationships/image" Target="../media/image340.png"/><Relationship Id="rId177" Type="http://schemas.openxmlformats.org/officeDocument/2006/relationships/customXml" Target="../ink/ink545.xml"/><Relationship Id="rId198" Type="http://schemas.openxmlformats.org/officeDocument/2006/relationships/image" Target="../media/image360.png"/><Relationship Id="rId202" Type="http://schemas.openxmlformats.org/officeDocument/2006/relationships/image" Target="../media/image362.png"/><Relationship Id="rId223" Type="http://schemas.openxmlformats.org/officeDocument/2006/relationships/customXml" Target="../ink/ink568.xml"/><Relationship Id="rId244" Type="http://schemas.openxmlformats.org/officeDocument/2006/relationships/image" Target="../media/image383.png"/><Relationship Id="rId18" Type="http://schemas.openxmlformats.org/officeDocument/2006/relationships/customXml" Target="../ink/ink427.xml"/><Relationship Id="rId39" Type="http://schemas.openxmlformats.org/officeDocument/2006/relationships/image" Target="../media/image320.png"/><Relationship Id="rId50" Type="http://schemas.openxmlformats.org/officeDocument/2006/relationships/image" Target="../media/image325.png"/><Relationship Id="rId104" Type="http://schemas.openxmlformats.org/officeDocument/2006/relationships/customXml" Target="../ink/ink495.xml"/><Relationship Id="rId125" Type="http://schemas.openxmlformats.org/officeDocument/2006/relationships/customXml" Target="../ink/ink516.xml"/><Relationship Id="rId146" Type="http://schemas.openxmlformats.org/officeDocument/2006/relationships/image" Target="../media/image335.png"/><Relationship Id="rId167" Type="http://schemas.openxmlformats.org/officeDocument/2006/relationships/customXml" Target="../ink/ink540.xml"/><Relationship Id="rId188" Type="http://schemas.openxmlformats.org/officeDocument/2006/relationships/image" Target="../media/image355.png"/><Relationship Id="rId71" Type="http://schemas.openxmlformats.org/officeDocument/2006/relationships/customXml" Target="../ink/ink462.xml"/><Relationship Id="rId92" Type="http://schemas.openxmlformats.org/officeDocument/2006/relationships/customXml" Target="../ink/ink483.xml"/><Relationship Id="rId213" Type="http://schemas.openxmlformats.org/officeDocument/2006/relationships/customXml" Target="../ink/ink563.xml"/><Relationship Id="rId234" Type="http://schemas.openxmlformats.org/officeDocument/2006/relationships/image" Target="../media/image378.png"/><Relationship Id="rId2" Type="http://schemas.openxmlformats.org/officeDocument/2006/relationships/customXml" Target="../ink/ink419.xml"/><Relationship Id="rId29" Type="http://schemas.openxmlformats.org/officeDocument/2006/relationships/image" Target="../media/image316.png"/><Relationship Id="rId40" Type="http://schemas.openxmlformats.org/officeDocument/2006/relationships/customXml" Target="../ink/ink438.xml"/><Relationship Id="rId115" Type="http://schemas.openxmlformats.org/officeDocument/2006/relationships/customXml" Target="../ink/ink506.xml"/><Relationship Id="rId136" Type="http://schemas.openxmlformats.org/officeDocument/2006/relationships/image" Target="../media/image330.png"/><Relationship Id="rId157" Type="http://schemas.openxmlformats.org/officeDocument/2006/relationships/customXml" Target="../ink/ink535.xml"/><Relationship Id="rId178" Type="http://schemas.openxmlformats.org/officeDocument/2006/relationships/image" Target="../media/image351.png"/><Relationship Id="rId61" Type="http://schemas.openxmlformats.org/officeDocument/2006/relationships/customXml" Target="../ink/ink452.xml"/><Relationship Id="rId82" Type="http://schemas.openxmlformats.org/officeDocument/2006/relationships/customXml" Target="../ink/ink473.xml"/><Relationship Id="rId199" Type="http://schemas.openxmlformats.org/officeDocument/2006/relationships/customXml" Target="../ink/ink556.xml"/><Relationship Id="rId203" Type="http://schemas.openxmlformats.org/officeDocument/2006/relationships/customXml" Target="../ink/ink558.xml"/><Relationship Id="rId19" Type="http://schemas.openxmlformats.org/officeDocument/2006/relationships/image" Target="../media/image311.png"/><Relationship Id="rId224" Type="http://schemas.openxmlformats.org/officeDocument/2006/relationships/image" Target="../media/image373.png"/><Relationship Id="rId245" Type="http://schemas.openxmlformats.org/officeDocument/2006/relationships/customXml" Target="../ink/ink579.xml"/><Relationship Id="rId30" Type="http://schemas.openxmlformats.org/officeDocument/2006/relationships/customXml" Target="../ink/ink433.xml"/><Relationship Id="rId105" Type="http://schemas.openxmlformats.org/officeDocument/2006/relationships/customXml" Target="../ink/ink496.xml"/><Relationship Id="rId126" Type="http://schemas.openxmlformats.org/officeDocument/2006/relationships/customXml" Target="../ink/ink517.xml"/><Relationship Id="rId147" Type="http://schemas.openxmlformats.org/officeDocument/2006/relationships/customXml" Target="../ink/ink530.xml"/><Relationship Id="rId168" Type="http://schemas.openxmlformats.org/officeDocument/2006/relationships/image" Target="../media/image346.png"/><Relationship Id="rId51" Type="http://schemas.openxmlformats.org/officeDocument/2006/relationships/customXml" Target="../ink/ink444.xml"/><Relationship Id="rId72" Type="http://schemas.openxmlformats.org/officeDocument/2006/relationships/customXml" Target="../ink/ink463.xml"/><Relationship Id="rId93" Type="http://schemas.openxmlformats.org/officeDocument/2006/relationships/customXml" Target="../ink/ink484.xml"/><Relationship Id="rId189" Type="http://schemas.openxmlformats.org/officeDocument/2006/relationships/customXml" Target="../ink/ink551.xml"/><Relationship Id="rId3" Type="http://schemas.openxmlformats.org/officeDocument/2006/relationships/image" Target="../media/image3030.png"/><Relationship Id="rId214" Type="http://schemas.openxmlformats.org/officeDocument/2006/relationships/image" Target="../media/image368.png"/><Relationship Id="rId235" Type="http://schemas.openxmlformats.org/officeDocument/2006/relationships/customXml" Target="../ink/ink574.xml"/><Relationship Id="rId116" Type="http://schemas.openxmlformats.org/officeDocument/2006/relationships/customXml" Target="../ink/ink507.xml"/><Relationship Id="rId137" Type="http://schemas.openxmlformats.org/officeDocument/2006/relationships/customXml" Target="../ink/ink525.xml"/><Relationship Id="rId158" Type="http://schemas.openxmlformats.org/officeDocument/2006/relationships/image" Target="../media/image341.png"/><Relationship Id="rId20" Type="http://schemas.openxmlformats.org/officeDocument/2006/relationships/customXml" Target="../ink/ink428.xml"/><Relationship Id="rId41" Type="http://schemas.openxmlformats.org/officeDocument/2006/relationships/image" Target="../media/image321.png"/><Relationship Id="rId62" Type="http://schemas.openxmlformats.org/officeDocument/2006/relationships/customXml" Target="../ink/ink453.xml"/><Relationship Id="rId83" Type="http://schemas.openxmlformats.org/officeDocument/2006/relationships/customXml" Target="../ink/ink474.xml"/><Relationship Id="rId179" Type="http://schemas.openxmlformats.org/officeDocument/2006/relationships/customXml" Target="../ink/ink546.xml"/><Relationship Id="rId190" Type="http://schemas.openxmlformats.org/officeDocument/2006/relationships/image" Target="../media/image356.png"/><Relationship Id="rId204" Type="http://schemas.openxmlformats.org/officeDocument/2006/relationships/image" Target="../media/image363.png"/><Relationship Id="rId225" Type="http://schemas.openxmlformats.org/officeDocument/2006/relationships/customXml" Target="../ink/ink569.xml"/><Relationship Id="rId246" Type="http://schemas.openxmlformats.org/officeDocument/2006/relationships/image" Target="../media/image384.png"/><Relationship Id="rId106" Type="http://schemas.openxmlformats.org/officeDocument/2006/relationships/customXml" Target="../ink/ink497.xml"/><Relationship Id="rId127" Type="http://schemas.openxmlformats.org/officeDocument/2006/relationships/customXml" Target="../ink/ink518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3.xml"/><Relationship Id="rId21" Type="http://schemas.openxmlformats.org/officeDocument/2006/relationships/image" Target="../media/image394.png"/><Relationship Id="rId42" Type="http://schemas.openxmlformats.org/officeDocument/2006/relationships/image" Target="../media/image403.png"/><Relationship Id="rId47" Type="http://schemas.openxmlformats.org/officeDocument/2006/relationships/customXml" Target="../ink/ink604.xml"/><Relationship Id="rId63" Type="http://schemas.openxmlformats.org/officeDocument/2006/relationships/customXml" Target="../ink/ink612.xml"/><Relationship Id="rId68" Type="http://schemas.openxmlformats.org/officeDocument/2006/relationships/image" Target="../media/image416.png"/><Relationship Id="rId84" Type="http://schemas.openxmlformats.org/officeDocument/2006/relationships/image" Target="../media/image424.png"/><Relationship Id="rId89" Type="http://schemas.openxmlformats.org/officeDocument/2006/relationships/image" Target="../media/image426.png"/><Relationship Id="rId16" Type="http://schemas.openxmlformats.org/officeDocument/2006/relationships/customXml" Target="../ink/ink588.xml"/><Relationship Id="rId11" Type="http://schemas.openxmlformats.org/officeDocument/2006/relationships/image" Target="../media/image389.png"/><Relationship Id="rId32" Type="http://schemas.openxmlformats.org/officeDocument/2006/relationships/image" Target="../media/image398.png"/><Relationship Id="rId37" Type="http://schemas.openxmlformats.org/officeDocument/2006/relationships/customXml" Target="../ink/ink599.xml"/><Relationship Id="rId53" Type="http://schemas.openxmlformats.org/officeDocument/2006/relationships/customXml" Target="../ink/ink607.xml"/><Relationship Id="rId58" Type="http://schemas.openxmlformats.org/officeDocument/2006/relationships/image" Target="../media/image411.png"/><Relationship Id="rId74" Type="http://schemas.openxmlformats.org/officeDocument/2006/relationships/image" Target="../media/image419.png"/><Relationship Id="rId79" Type="http://schemas.openxmlformats.org/officeDocument/2006/relationships/customXml" Target="../ink/ink620.xml"/><Relationship Id="rId102" Type="http://schemas.openxmlformats.org/officeDocument/2006/relationships/customXml" Target="../ink/ink632.xml"/><Relationship Id="rId5" Type="http://schemas.openxmlformats.org/officeDocument/2006/relationships/image" Target="../media/image386.png"/><Relationship Id="rId90" Type="http://schemas.openxmlformats.org/officeDocument/2006/relationships/customXml" Target="../ink/ink626.xml"/><Relationship Id="rId95" Type="http://schemas.openxmlformats.org/officeDocument/2006/relationships/image" Target="../media/image429.png"/><Relationship Id="rId22" Type="http://schemas.openxmlformats.org/officeDocument/2006/relationships/customXml" Target="../ink/ink591.xml"/><Relationship Id="rId27" Type="http://schemas.openxmlformats.org/officeDocument/2006/relationships/image" Target="../media/image397.png"/><Relationship Id="rId43" Type="http://schemas.openxmlformats.org/officeDocument/2006/relationships/customXml" Target="../ink/ink602.xml"/><Relationship Id="rId48" Type="http://schemas.openxmlformats.org/officeDocument/2006/relationships/image" Target="../media/image406.png"/><Relationship Id="rId64" Type="http://schemas.openxmlformats.org/officeDocument/2006/relationships/image" Target="../media/image414.png"/><Relationship Id="rId69" Type="http://schemas.openxmlformats.org/officeDocument/2006/relationships/customXml" Target="../ink/ink615.xml"/><Relationship Id="rId80" Type="http://schemas.openxmlformats.org/officeDocument/2006/relationships/image" Target="../media/image422.png"/><Relationship Id="rId85" Type="http://schemas.openxmlformats.org/officeDocument/2006/relationships/customXml" Target="../ink/ink623.xml"/><Relationship Id="rId12" Type="http://schemas.openxmlformats.org/officeDocument/2006/relationships/customXml" Target="../ink/ink586.xml"/><Relationship Id="rId17" Type="http://schemas.openxmlformats.org/officeDocument/2006/relationships/image" Target="../media/image392.png"/><Relationship Id="rId33" Type="http://schemas.openxmlformats.org/officeDocument/2006/relationships/customXml" Target="../ink/ink597.xml"/><Relationship Id="rId38" Type="http://schemas.openxmlformats.org/officeDocument/2006/relationships/image" Target="../media/image401.png"/><Relationship Id="rId59" Type="http://schemas.openxmlformats.org/officeDocument/2006/relationships/customXml" Target="../ink/ink610.xml"/><Relationship Id="rId103" Type="http://schemas.openxmlformats.org/officeDocument/2006/relationships/image" Target="../media/image433.png"/><Relationship Id="rId20" Type="http://schemas.openxmlformats.org/officeDocument/2006/relationships/customXml" Target="../ink/ink590.xml"/><Relationship Id="rId41" Type="http://schemas.openxmlformats.org/officeDocument/2006/relationships/customXml" Target="../ink/ink601.xml"/><Relationship Id="rId54" Type="http://schemas.openxmlformats.org/officeDocument/2006/relationships/image" Target="../media/image409.png"/><Relationship Id="rId62" Type="http://schemas.openxmlformats.org/officeDocument/2006/relationships/image" Target="../media/image413.png"/><Relationship Id="rId70" Type="http://schemas.openxmlformats.org/officeDocument/2006/relationships/image" Target="../media/image417.png"/><Relationship Id="rId75" Type="http://schemas.openxmlformats.org/officeDocument/2006/relationships/customXml" Target="../ink/ink618.xml"/><Relationship Id="rId83" Type="http://schemas.openxmlformats.org/officeDocument/2006/relationships/customXml" Target="../ink/ink622.xml"/><Relationship Id="rId88" Type="http://schemas.openxmlformats.org/officeDocument/2006/relationships/customXml" Target="../ink/ink625.xml"/><Relationship Id="rId91" Type="http://schemas.openxmlformats.org/officeDocument/2006/relationships/image" Target="../media/image427.png"/><Relationship Id="rId96" Type="http://schemas.openxmlformats.org/officeDocument/2006/relationships/customXml" Target="../ink/ink62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83.xml"/><Relationship Id="rId15" Type="http://schemas.openxmlformats.org/officeDocument/2006/relationships/image" Target="../media/image391.png"/><Relationship Id="rId23" Type="http://schemas.openxmlformats.org/officeDocument/2006/relationships/image" Target="../media/image395.png"/><Relationship Id="rId28" Type="http://schemas.openxmlformats.org/officeDocument/2006/relationships/customXml" Target="../ink/ink594.xml"/><Relationship Id="rId36" Type="http://schemas.openxmlformats.org/officeDocument/2006/relationships/image" Target="../media/image400.png"/><Relationship Id="rId49" Type="http://schemas.openxmlformats.org/officeDocument/2006/relationships/customXml" Target="../ink/ink605.xml"/><Relationship Id="rId57" Type="http://schemas.openxmlformats.org/officeDocument/2006/relationships/customXml" Target="../ink/ink609.xml"/><Relationship Id="rId10" Type="http://schemas.openxmlformats.org/officeDocument/2006/relationships/customXml" Target="../ink/ink585.xml"/><Relationship Id="rId31" Type="http://schemas.openxmlformats.org/officeDocument/2006/relationships/customXml" Target="../ink/ink596.xml"/><Relationship Id="rId44" Type="http://schemas.openxmlformats.org/officeDocument/2006/relationships/image" Target="../media/image404.png"/><Relationship Id="rId52" Type="http://schemas.openxmlformats.org/officeDocument/2006/relationships/image" Target="../media/image408.png"/><Relationship Id="rId60" Type="http://schemas.openxmlformats.org/officeDocument/2006/relationships/image" Target="../media/image412.png"/><Relationship Id="rId65" Type="http://schemas.openxmlformats.org/officeDocument/2006/relationships/customXml" Target="../ink/ink613.xml"/><Relationship Id="rId73" Type="http://schemas.openxmlformats.org/officeDocument/2006/relationships/customXml" Target="../ink/ink617.xml"/><Relationship Id="rId78" Type="http://schemas.openxmlformats.org/officeDocument/2006/relationships/image" Target="../media/image421.png"/><Relationship Id="rId81" Type="http://schemas.openxmlformats.org/officeDocument/2006/relationships/customXml" Target="../ink/ink621.xml"/><Relationship Id="rId86" Type="http://schemas.openxmlformats.org/officeDocument/2006/relationships/customXml" Target="../ink/ink624.xml"/><Relationship Id="rId94" Type="http://schemas.openxmlformats.org/officeDocument/2006/relationships/customXml" Target="../ink/ink628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4" Type="http://schemas.openxmlformats.org/officeDocument/2006/relationships/customXml" Target="../ink/ink582.xml"/><Relationship Id="rId9" Type="http://schemas.openxmlformats.org/officeDocument/2006/relationships/image" Target="../media/image388.png"/><Relationship Id="rId13" Type="http://schemas.openxmlformats.org/officeDocument/2006/relationships/image" Target="../media/image390.png"/><Relationship Id="rId18" Type="http://schemas.openxmlformats.org/officeDocument/2006/relationships/customXml" Target="../ink/ink589.xml"/><Relationship Id="rId39" Type="http://schemas.openxmlformats.org/officeDocument/2006/relationships/customXml" Target="../ink/ink600.xml"/><Relationship Id="rId34" Type="http://schemas.openxmlformats.org/officeDocument/2006/relationships/image" Target="../media/image399.png"/><Relationship Id="rId50" Type="http://schemas.openxmlformats.org/officeDocument/2006/relationships/image" Target="../media/image407.png"/><Relationship Id="rId55" Type="http://schemas.openxmlformats.org/officeDocument/2006/relationships/customXml" Target="../ink/ink608.xml"/><Relationship Id="rId76" Type="http://schemas.openxmlformats.org/officeDocument/2006/relationships/image" Target="../media/image420.png"/><Relationship Id="rId97" Type="http://schemas.openxmlformats.org/officeDocument/2006/relationships/image" Target="../media/image430.png"/><Relationship Id="rId104" Type="http://schemas.openxmlformats.org/officeDocument/2006/relationships/customXml" Target="../ink/ink633.xml"/><Relationship Id="rId7" Type="http://schemas.openxmlformats.org/officeDocument/2006/relationships/image" Target="../media/image387.png"/><Relationship Id="rId71" Type="http://schemas.openxmlformats.org/officeDocument/2006/relationships/customXml" Target="../ink/ink616.xml"/><Relationship Id="rId92" Type="http://schemas.openxmlformats.org/officeDocument/2006/relationships/customXml" Target="../ink/ink627.xml"/><Relationship Id="rId2" Type="http://schemas.openxmlformats.org/officeDocument/2006/relationships/customXml" Target="../ink/ink581.xml"/><Relationship Id="rId29" Type="http://schemas.openxmlformats.org/officeDocument/2006/relationships/image" Target="../media/image381.png"/><Relationship Id="rId24" Type="http://schemas.openxmlformats.org/officeDocument/2006/relationships/customXml" Target="../ink/ink592.xml"/><Relationship Id="rId40" Type="http://schemas.openxmlformats.org/officeDocument/2006/relationships/image" Target="../media/image402.png"/><Relationship Id="rId45" Type="http://schemas.openxmlformats.org/officeDocument/2006/relationships/customXml" Target="../ink/ink603.xml"/><Relationship Id="rId66" Type="http://schemas.openxmlformats.org/officeDocument/2006/relationships/image" Target="../media/image415.png"/><Relationship Id="rId87" Type="http://schemas.openxmlformats.org/officeDocument/2006/relationships/image" Target="../media/image425.png"/><Relationship Id="rId61" Type="http://schemas.openxmlformats.org/officeDocument/2006/relationships/customXml" Target="../ink/ink611.xml"/><Relationship Id="rId82" Type="http://schemas.openxmlformats.org/officeDocument/2006/relationships/image" Target="../media/image423.png"/><Relationship Id="rId19" Type="http://schemas.openxmlformats.org/officeDocument/2006/relationships/image" Target="../media/image393.png"/><Relationship Id="rId14" Type="http://schemas.openxmlformats.org/officeDocument/2006/relationships/customXml" Target="../ink/ink587.xml"/><Relationship Id="rId30" Type="http://schemas.openxmlformats.org/officeDocument/2006/relationships/customXml" Target="../ink/ink595.xml"/><Relationship Id="rId35" Type="http://schemas.openxmlformats.org/officeDocument/2006/relationships/customXml" Target="../ink/ink598.xml"/><Relationship Id="rId56" Type="http://schemas.openxmlformats.org/officeDocument/2006/relationships/image" Target="../media/image410.png"/><Relationship Id="rId77" Type="http://schemas.openxmlformats.org/officeDocument/2006/relationships/customXml" Target="../ink/ink619.xml"/><Relationship Id="rId100" Type="http://schemas.openxmlformats.org/officeDocument/2006/relationships/customXml" Target="../ink/ink631.xml"/><Relationship Id="rId105" Type="http://schemas.openxmlformats.org/officeDocument/2006/relationships/image" Target="../media/image434.png"/><Relationship Id="rId8" Type="http://schemas.openxmlformats.org/officeDocument/2006/relationships/customXml" Target="../ink/ink584.xml"/><Relationship Id="rId51" Type="http://schemas.openxmlformats.org/officeDocument/2006/relationships/customXml" Target="../ink/ink606.xml"/><Relationship Id="rId72" Type="http://schemas.openxmlformats.org/officeDocument/2006/relationships/image" Target="../media/image418.png"/><Relationship Id="rId93" Type="http://schemas.openxmlformats.org/officeDocument/2006/relationships/image" Target="../media/image428.png"/><Relationship Id="rId98" Type="http://schemas.openxmlformats.org/officeDocument/2006/relationships/customXml" Target="../ink/ink630.xml"/><Relationship Id="rId3" Type="http://schemas.openxmlformats.org/officeDocument/2006/relationships/image" Target="../media/image3850.png"/><Relationship Id="rId25" Type="http://schemas.openxmlformats.org/officeDocument/2006/relationships/image" Target="../media/image396.png"/><Relationship Id="rId46" Type="http://schemas.openxmlformats.org/officeDocument/2006/relationships/image" Target="../media/image405.png"/><Relationship Id="rId67" Type="http://schemas.openxmlformats.org/officeDocument/2006/relationships/customXml" Target="../ink/ink614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93.xml"/><Relationship Id="rId21" Type="http://schemas.openxmlformats.org/officeDocument/2006/relationships/image" Target="../media/image397.png"/><Relationship Id="rId42" Type="http://schemas.openxmlformats.org/officeDocument/2006/relationships/image" Target="../media/image409.png"/><Relationship Id="rId63" Type="http://schemas.openxmlformats.org/officeDocument/2006/relationships/image" Target="../media/image441.png"/><Relationship Id="rId84" Type="http://schemas.openxmlformats.org/officeDocument/2006/relationships/image" Target="../media/image451.png"/><Relationship Id="rId138" Type="http://schemas.openxmlformats.org/officeDocument/2006/relationships/image" Target="../media/image478.png"/><Relationship Id="rId159" Type="http://schemas.openxmlformats.org/officeDocument/2006/relationships/customXml" Target="../ink/ink714.xml"/><Relationship Id="rId170" Type="http://schemas.openxmlformats.org/officeDocument/2006/relationships/customXml" Target="../ink/ink720.xml"/><Relationship Id="rId191" Type="http://schemas.openxmlformats.org/officeDocument/2006/relationships/image" Target="../media/image503.png"/><Relationship Id="rId205" Type="http://schemas.openxmlformats.org/officeDocument/2006/relationships/image" Target="../media/image510.png"/><Relationship Id="rId226" Type="http://schemas.openxmlformats.org/officeDocument/2006/relationships/image" Target="../media/image520.png"/><Relationship Id="rId107" Type="http://schemas.openxmlformats.org/officeDocument/2006/relationships/customXml" Target="../ink/ink688.xml"/><Relationship Id="rId11" Type="http://schemas.openxmlformats.org/officeDocument/2006/relationships/image" Target="../media/image390.png"/><Relationship Id="rId32" Type="http://schemas.openxmlformats.org/officeDocument/2006/relationships/image" Target="../media/image401.png"/><Relationship Id="rId53" Type="http://schemas.openxmlformats.org/officeDocument/2006/relationships/image" Target="../media/image436.png"/><Relationship Id="rId74" Type="http://schemas.openxmlformats.org/officeDocument/2006/relationships/image" Target="../media/image446.png"/><Relationship Id="rId128" Type="http://schemas.openxmlformats.org/officeDocument/2006/relationships/image" Target="../media/image473.png"/><Relationship Id="rId149" Type="http://schemas.openxmlformats.org/officeDocument/2006/relationships/customXml" Target="../ink/ink709.xml"/><Relationship Id="rId5" Type="http://schemas.openxmlformats.org/officeDocument/2006/relationships/image" Target="../media/image386.png"/><Relationship Id="rId95" Type="http://schemas.openxmlformats.org/officeDocument/2006/relationships/customXml" Target="../ink/ink682.xml"/><Relationship Id="rId160" Type="http://schemas.openxmlformats.org/officeDocument/2006/relationships/image" Target="../media/image489.png"/><Relationship Id="rId181" Type="http://schemas.openxmlformats.org/officeDocument/2006/relationships/image" Target="../media/image499.png"/><Relationship Id="rId216" Type="http://schemas.openxmlformats.org/officeDocument/2006/relationships/customXml" Target="../ink/ink744.xml"/><Relationship Id="rId22" Type="http://schemas.openxmlformats.org/officeDocument/2006/relationships/customXml" Target="../ink/ink644.xml"/><Relationship Id="rId43" Type="http://schemas.openxmlformats.org/officeDocument/2006/relationships/customXml" Target="../ink/ink655.xml"/><Relationship Id="rId64" Type="http://schemas.openxmlformats.org/officeDocument/2006/relationships/customXml" Target="../ink/ink666.xml"/><Relationship Id="rId118" Type="http://schemas.openxmlformats.org/officeDocument/2006/relationships/image" Target="../media/image468.png"/><Relationship Id="rId139" Type="http://schemas.openxmlformats.org/officeDocument/2006/relationships/customXml" Target="../ink/ink704.xml"/><Relationship Id="rId85" Type="http://schemas.openxmlformats.org/officeDocument/2006/relationships/customXml" Target="../ink/ink677.xml"/><Relationship Id="rId150" Type="http://schemas.openxmlformats.org/officeDocument/2006/relationships/image" Target="../media/image484.png"/><Relationship Id="rId171" Type="http://schemas.openxmlformats.org/officeDocument/2006/relationships/image" Target="../media/image494.png"/><Relationship Id="rId192" Type="http://schemas.openxmlformats.org/officeDocument/2006/relationships/customXml" Target="../ink/ink732.xml"/><Relationship Id="rId206" Type="http://schemas.openxmlformats.org/officeDocument/2006/relationships/customXml" Target="../ink/ink739.xml"/><Relationship Id="rId227" Type="http://schemas.openxmlformats.org/officeDocument/2006/relationships/customXml" Target="../ink/ink750.xml"/><Relationship Id="rId12" Type="http://schemas.openxmlformats.org/officeDocument/2006/relationships/customXml" Target="../ink/ink639.xml"/><Relationship Id="rId33" Type="http://schemas.openxmlformats.org/officeDocument/2006/relationships/customXml" Target="../ink/ink650.xml"/><Relationship Id="rId108" Type="http://schemas.openxmlformats.org/officeDocument/2006/relationships/image" Target="../media/image463.png"/><Relationship Id="rId129" Type="http://schemas.openxmlformats.org/officeDocument/2006/relationships/customXml" Target="../ink/ink699.xml"/><Relationship Id="rId54" Type="http://schemas.openxmlformats.org/officeDocument/2006/relationships/customXml" Target="../ink/ink661.xml"/><Relationship Id="rId75" Type="http://schemas.openxmlformats.org/officeDocument/2006/relationships/customXml" Target="../ink/ink672.xml"/><Relationship Id="rId96" Type="http://schemas.openxmlformats.org/officeDocument/2006/relationships/image" Target="../media/image457.png"/><Relationship Id="rId140" Type="http://schemas.openxmlformats.org/officeDocument/2006/relationships/image" Target="../media/image479.png"/><Relationship Id="rId161" Type="http://schemas.openxmlformats.org/officeDocument/2006/relationships/customXml" Target="../ink/ink715.xml"/><Relationship Id="rId182" Type="http://schemas.openxmlformats.org/officeDocument/2006/relationships/customXml" Target="../ink/ink726.xml"/><Relationship Id="rId217" Type="http://schemas.openxmlformats.org/officeDocument/2006/relationships/image" Target="../media/image516.png"/><Relationship Id="rId6" Type="http://schemas.openxmlformats.org/officeDocument/2006/relationships/customXml" Target="../ink/ink636.xml"/><Relationship Id="rId23" Type="http://schemas.openxmlformats.org/officeDocument/2006/relationships/image" Target="../media/image381.png"/><Relationship Id="rId119" Type="http://schemas.openxmlformats.org/officeDocument/2006/relationships/customXml" Target="../ink/ink694.xml"/><Relationship Id="rId44" Type="http://schemas.openxmlformats.org/officeDocument/2006/relationships/customXml" Target="../ink/ink656.xml"/><Relationship Id="rId65" Type="http://schemas.openxmlformats.org/officeDocument/2006/relationships/image" Target="../media/image442.png"/><Relationship Id="rId86" Type="http://schemas.openxmlformats.org/officeDocument/2006/relationships/image" Target="../media/image452.png"/><Relationship Id="rId130" Type="http://schemas.openxmlformats.org/officeDocument/2006/relationships/image" Target="../media/image474.png"/><Relationship Id="rId151" Type="http://schemas.openxmlformats.org/officeDocument/2006/relationships/customXml" Target="../ink/ink710.xml"/><Relationship Id="rId172" Type="http://schemas.openxmlformats.org/officeDocument/2006/relationships/customXml" Target="../ink/ink721.xml"/><Relationship Id="rId193" Type="http://schemas.openxmlformats.org/officeDocument/2006/relationships/image" Target="../media/image504.png"/><Relationship Id="rId207" Type="http://schemas.openxmlformats.org/officeDocument/2006/relationships/image" Target="../media/image511.png"/><Relationship Id="rId228" Type="http://schemas.openxmlformats.org/officeDocument/2006/relationships/image" Target="../media/image521.png"/><Relationship Id="rId13" Type="http://schemas.openxmlformats.org/officeDocument/2006/relationships/image" Target="../media/image392.png"/><Relationship Id="rId109" Type="http://schemas.openxmlformats.org/officeDocument/2006/relationships/customXml" Target="../ink/ink689.xml"/><Relationship Id="rId34" Type="http://schemas.openxmlformats.org/officeDocument/2006/relationships/image" Target="../media/image402.png"/><Relationship Id="rId55" Type="http://schemas.openxmlformats.org/officeDocument/2006/relationships/image" Target="../media/image437.png"/><Relationship Id="rId76" Type="http://schemas.openxmlformats.org/officeDocument/2006/relationships/image" Target="../media/image447.png"/><Relationship Id="rId97" Type="http://schemas.openxmlformats.org/officeDocument/2006/relationships/customXml" Target="../ink/ink683.xml"/><Relationship Id="rId120" Type="http://schemas.openxmlformats.org/officeDocument/2006/relationships/image" Target="../media/image469.png"/><Relationship Id="rId141" Type="http://schemas.openxmlformats.org/officeDocument/2006/relationships/customXml" Target="../ink/ink705.xml"/><Relationship Id="rId7" Type="http://schemas.openxmlformats.org/officeDocument/2006/relationships/image" Target="../media/image387.png"/><Relationship Id="rId162" Type="http://schemas.openxmlformats.org/officeDocument/2006/relationships/customXml" Target="../ink/ink716.xml"/><Relationship Id="rId183" Type="http://schemas.openxmlformats.org/officeDocument/2006/relationships/customXml" Target="../ink/ink727.xml"/><Relationship Id="rId218" Type="http://schemas.openxmlformats.org/officeDocument/2006/relationships/customXml" Target="../ink/ink745.xml"/><Relationship Id="rId24" Type="http://schemas.openxmlformats.org/officeDocument/2006/relationships/customXml" Target="../ink/ink645.xml"/><Relationship Id="rId45" Type="http://schemas.openxmlformats.org/officeDocument/2006/relationships/image" Target="../media/image426.png"/><Relationship Id="rId66" Type="http://schemas.openxmlformats.org/officeDocument/2006/relationships/customXml" Target="../ink/ink667.xml"/><Relationship Id="rId87" Type="http://schemas.openxmlformats.org/officeDocument/2006/relationships/customXml" Target="../ink/ink678.xml"/><Relationship Id="rId110" Type="http://schemas.openxmlformats.org/officeDocument/2006/relationships/image" Target="../media/image464.png"/><Relationship Id="rId131" Type="http://schemas.openxmlformats.org/officeDocument/2006/relationships/customXml" Target="../ink/ink700.xml"/><Relationship Id="rId152" Type="http://schemas.openxmlformats.org/officeDocument/2006/relationships/image" Target="../media/image485.png"/><Relationship Id="rId173" Type="http://schemas.openxmlformats.org/officeDocument/2006/relationships/image" Target="../media/image495.png"/><Relationship Id="rId194" Type="http://schemas.openxmlformats.org/officeDocument/2006/relationships/customXml" Target="../ink/ink733.xml"/><Relationship Id="rId208" Type="http://schemas.openxmlformats.org/officeDocument/2006/relationships/customXml" Target="../ink/ink740.xml"/><Relationship Id="rId229" Type="http://schemas.openxmlformats.org/officeDocument/2006/relationships/customXml" Target="../ink/ink751.xml"/><Relationship Id="rId14" Type="http://schemas.openxmlformats.org/officeDocument/2006/relationships/customXml" Target="../ink/ink640.xml"/><Relationship Id="rId35" Type="http://schemas.openxmlformats.org/officeDocument/2006/relationships/customXml" Target="../ink/ink651.xml"/><Relationship Id="rId56" Type="http://schemas.openxmlformats.org/officeDocument/2006/relationships/customXml" Target="../ink/ink662.xml"/><Relationship Id="rId77" Type="http://schemas.openxmlformats.org/officeDocument/2006/relationships/customXml" Target="../ink/ink673.xml"/><Relationship Id="rId100" Type="http://schemas.openxmlformats.org/officeDocument/2006/relationships/image" Target="../media/image459.png"/><Relationship Id="rId8" Type="http://schemas.openxmlformats.org/officeDocument/2006/relationships/customXml" Target="../ink/ink637.xml"/><Relationship Id="rId98" Type="http://schemas.openxmlformats.org/officeDocument/2006/relationships/image" Target="../media/image458.png"/><Relationship Id="rId121" Type="http://schemas.openxmlformats.org/officeDocument/2006/relationships/customXml" Target="../ink/ink695.xml"/><Relationship Id="rId142" Type="http://schemas.openxmlformats.org/officeDocument/2006/relationships/image" Target="../media/image480.png"/><Relationship Id="rId163" Type="http://schemas.openxmlformats.org/officeDocument/2006/relationships/image" Target="../media/image490.png"/><Relationship Id="rId184" Type="http://schemas.openxmlformats.org/officeDocument/2006/relationships/image" Target="../media/image500.png"/><Relationship Id="rId219" Type="http://schemas.openxmlformats.org/officeDocument/2006/relationships/image" Target="../media/image517.png"/><Relationship Id="rId230" Type="http://schemas.openxmlformats.org/officeDocument/2006/relationships/image" Target="../media/image522.png"/><Relationship Id="rId25" Type="http://schemas.openxmlformats.org/officeDocument/2006/relationships/customXml" Target="../ink/ink646.xml"/><Relationship Id="rId46" Type="http://schemas.openxmlformats.org/officeDocument/2006/relationships/customXml" Target="../ink/ink657.xml"/><Relationship Id="rId67" Type="http://schemas.openxmlformats.org/officeDocument/2006/relationships/image" Target="../media/image443.png"/><Relationship Id="rId20" Type="http://schemas.openxmlformats.org/officeDocument/2006/relationships/customXml" Target="../ink/ink643.xml"/><Relationship Id="rId41" Type="http://schemas.openxmlformats.org/officeDocument/2006/relationships/customXml" Target="../ink/ink654.xml"/><Relationship Id="rId62" Type="http://schemas.openxmlformats.org/officeDocument/2006/relationships/customXml" Target="../ink/ink665.xml"/><Relationship Id="rId83" Type="http://schemas.openxmlformats.org/officeDocument/2006/relationships/customXml" Target="../ink/ink676.xml"/><Relationship Id="rId88" Type="http://schemas.openxmlformats.org/officeDocument/2006/relationships/image" Target="../media/image453.png"/><Relationship Id="rId111" Type="http://schemas.openxmlformats.org/officeDocument/2006/relationships/customXml" Target="../ink/ink690.xml"/><Relationship Id="rId132" Type="http://schemas.openxmlformats.org/officeDocument/2006/relationships/image" Target="../media/image475.png"/><Relationship Id="rId153" Type="http://schemas.openxmlformats.org/officeDocument/2006/relationships/customXml" Target="../ink/ink711.xml"/><Relationship Id="rId174" Type="http://schemas.openxmlformats.org/officeDocument/2006/relationships/customXml" Target="../ink/ink722.xml"/><Relationship Id="rId179" Type="http://schemas.openxmlformats.org/officeDocument/2006/relationships/image" Target="../media/image498.png"/><Relationship Id="rId195" Type="http://schemas.openxmlformats.org/officeDocument/2006/relationships/image" Target="../media/image505.png"/><Relationship Id="rId209" Type="http://schemas.openxmlformats.org/officeDocument/2006/relationships/image" Target="../media/image512.png"/><Relationship Id="rId190" Type="http://schemas.openxmlformats.org/officeDocument/2006/relationships/customXml" Target="../ink/ink731.xml"/><Relationship Id="rId204" Type="http://schemas.openxmlformats.org/officeDocument/2006/relationships/customXml" Target="../ink/ink738.xml"/><Relationship Id="rId220" Type="http://schemas.openxmlformats.org/officeDocument/2006/relationships/customXml" Target="../ink/ink746.xml"/><Relationship Id="rId225" Type="http://schemas.openxmlformats.org/officeDocument/2006/relationships/customXml" Target="../ink/ink749.xml"/><Relationship Id="rId15" Type="http://schemas.openxmlformats.org/officeDocument/2006/relationships/image" Target="../media/image393.png"/><Relationship Id="rId36" Type="http://schemas.openxmlformats.org/officeDocument/2006/relationships/image" Target="../media/image403.png"/><Relationship Id="rId57" Type="http://schemas.openxmlformats.org/officeDocument/2006/relationships/image" Target="../media/image438.png"/><Relationship Id="rId106" Type="http://schemas.openxmlformats.org/officeDocument/2006/relationships/image" Target="../media/image462.png"/><Relationship Id="rId127" Type="http://schemas.openxmlformats.org/officeDocument/2006/relationships/customXml" Target="../ink/ink698.xml"/><Relationship Id="rId10" Type="http://schemas.openxmlformats.org/officeDocument/2006/relationships/customXml" Target="../ink/ink638.xml"/><Relationship Id="rId31" Type="http://schemas.openxmlformats.org/officeDocument/2006/relationships/customXml" Target="../ink/ink649.xml"/><Relationship Id="rId52" Type="http://schemas.openxmlformats.org/officeDocument/2006/relationships/customXml" Target="../ink/ink660.xml"/><Relationship Id="rId73" Type="http://schemas.openxmlformats.org/officeDocument/2006/relationships/customXml" Target="../ink/ink671.xml"/><Relationship Id="rId78" Type="http://schemas.openxmlformats.org/officeDocument/2006/relationships/image" Target="../media/image448.png"/><Relationship Id="rId94" Type="http://schemas.openxmlformats.org/officeDocument/2006/relationships/image" Target="../media/image456.png"/><Relationship Id="rId99" Type="http://schemas.openxmlformats.org/officeDocument/2006/relationships/customXml" Target="../ink/ink684.xml"/><Relationship Id="rId101" Type="http://schemas.openxmlformats.org/officeDocument/2006/relationships/customXml" Target="../ink/ink685.xml"/><Relationship Id="rId122" Type="http://schemas.openxmlformats.org/officeDocument/2006/relationships/image" Target="../media/image470.png"/><Relationship Id="rId143" Type="http://schemas.openxmlformats.org/officeDocument/2006/relationships/customXml" Target="../ink/ink706.xml"/><Relationship Id="rId148" Type="http://schemas.openxmlformats.org/officeDocument/2006/relationships/image" Target="../media/image483.png"/><Relationship Id="rId164" Type="http://schemas.openxmlformats.org/officeDocument/2006/relationships/customXml" Target="../ink/ink717.xml"/><Relationship Id="rId169" Type="http://schemas.openxmlformats.org/officeDocument/2006/relationships/image" Target="../media/image493.png"/><Relationship Id="rId185" Type="http://schemas.openxmlformats.org/officeDocument/2006/relationships/customXml" Target="../ink/ink728.xml"/><Relationship Id="rId4" Type="http://schemas.openxmlformats.org/officeDocument/2006/relationships/customXml" Target="../ink/ink635.xml"/><Relationship Id="rId9" Type="http://schemas.openxmlformats.org/officeDocument/2006/relationships/image" Target="../media/image389.png"/><Relationship Id="rId180" Type="http://schemas.openxmlformats.org/officeDocument/2006/relationships/customXml" Target="../ink/ink725.xml"/><Relationship Id="rId210" Type="http://schemas.openxmlformats.org/officeDocument/2006/relationships/customXml" Target="../ink/ink741.xml"/><Relationship Id="rId215" Type="http://schemas.openxmlformats.org/officeDocument/2006/relationships/image" Target="../media/image515.png"/><Relationship Id="rId26" Type="http://schemas.openxmlformats.org/officeDocument/2006/relationships/image" Target="../media/image398.png"/><Relationship Id="rId231" Type="http://schemas.openxmlformats.org/officeDocument/2006/relationships/customXml" Target="../ink/ink752.xml"/><Relationship Id="rId47" Type="http://schemas.openxmlformats.org/officeDocument/2006/relationships/image" Target="../media/image427.png"/><Relationship Id="rId68" Type="http://schemas.openxmlformats.org/officeDocument/2006/relationships/customXml" Target="../ink/ink668.xml"/><Relationship Id="rId89" Type="http://schemas.openxmlformats.org/officeDocument/2006/relationships/customXml" Target="../ink/ink679.xml"/><Relationship Id="rId112" Type="http://schemas.openxmlformats.org/officeDocument/2006/relationships/image" Target="../media/image465.png"/><Relationship Id="rId133" Type="http://schemas.openxmlformats.org/officeDocument/2006/relationships/customXml" Target="../ink/ink701.xml"/><Relationship Id="rId154" Type="http://schemas.openxmlformats.org/officeDocument/2006/relationships/image" Target="../media/image486.png"/><Relationship Id="rId175" Type="http://schemas.openxmlformats.org/officeDocument/2006/relationships/image" Target="../media/image496.png"/><Relationship Id="rId196" Type="http://schemas.openxmlformats.org/officeDocument/2006/relationships/customXml" Target="../ink/ink734.xml"/><Relationship Id="rId200" Type="http://schemas.openxmlformats.org/officeDocument/2006/relationships/customXml" Target="../ink/ink736.xml"/><Relationship Id="rId16" Type="http://schemas.openxmlformats.org/officeDocument/2006/relationships/customXml" Target="../ink/ink641.xml"/><Relationship Id="rId221" Type="http://schemas.openxmlformats.org/officeDocument/2006/relationships/image" Target="../media/image518.png"/><Relationship Id="rId37" Type="http://schemas.openxmlformats.org/officeDocument/2006/relationships/customXml" Target="../ink/ink652.xml"/><Relationship Id="rId58" Type="http://schemas.openxmlformats.org/officeDocument/2006/relationships/customXml" Target="../ink/ink663.xml"/><Relationship Id="rId79" Type="http://schemas.openxmlformats.org/officeDocument/2006/relationships/customXml" Target="../ink/ink674.xml"/><Relationship Id="rId102" Type="http://schemas.openxmlformats.org/officeDocument/2006/relationships/image" Target="../media/image460.png"/><Relationship Id="rId123" Type="http://schemas.openxmlformats.org/officeDocument/2006/relationships/customXml" Target="../ink/ink696.xml"/><Relationship Id="rId144" Type="http://schemas.openxmlformats.org/officeDocument/2006/relationships/image" Target="../media/image481.png"/><Relationship Id="rId90" Type="http://schemas.openxmlformats.org/officeDocument/2006/relationships/image" Target="../media/image454.png"/><Relationship Id="rId165" Type="http://schemas.openxmlformats.org/officeDocument/2006/relationships/image" Target="../media/image491.png"/><Relationship Id="rId186" Type="http://schemas.openxmlformats.org/officeDocument/2006/relationships/customXml" Target="../ink/ink729.xml"/><Relationship Id="rId211" Type="http://schemas.openxmlformats.org/officeDocument/2006/relationships/image" Target="../media/image513.png"/><Relationship Id="rId232" Type="http://schemas.openxmlformats.org/officeDocument/2006/relationships/image" Target="../media/image523.png"/><Relationship Id="rId27" Type="http://schemas.openxmlformats.org/officeDocument/2006/relationships/customXml" Target="../ink/ink647.xml"/><Relationship Id="rId48" Type="http://schemas.openxmlformats.org/officeDocument/2006/relationships/customXml" Target="../ink/ink658.xml"/><Relationship Id="rId69" Type="http://schemas.openxmlformats.org/officeDocument/2006/relationships/image" Target="../media/image444.png"/><Relationship Id="rId113" Type="http://schemas.openxmlformats.org/officeDocument/2006/relationships/customXml" Target="../ink/ink691.xml"/><Relationship Id="rId134" Type="http://schemas.openxmlformats.org/officeDocument/2006/relationships/image" Target="../media/image476.png"/><Relationship Id="rId80" Type="http://schemas.openxmlformats.org/officeDocument/2006/relationships/image" Target="../media/image449.png"/><Relationship Id="rId155" Type="http://schemas.openxmlformats.org/officeDocument/2006/relationships/customXml" Target="../ink/ink712.xml"/><Relationship Id="rId176" Type="http://schemas.openxmlformats.org/officeDocument/2006/relationships/customXml" Target="../ink/ink723.xml"/><Relationship Id="rId197" Type="http://schemas.openxmlformats.org/officeDocument/2006/relationships/image" Target="../media/image506.png"/><Relationship Id="rId201" Type="http://schemas.openxmlformats.org/officeDocument/2006/relationships/image" Target="../media/image508.png"/><Relationship Id="rId222" Type="http://schemas.openxmlformats.org/officeDocument/2006/relationships/customXml" Target="../ink/ink747.xml"/><Relationship Id="rId17" Type="http://schemas.openxmlformats.org/officeDocument/2006/relationships/image" Target="../media/image394.png"/><Relationship Id="rId38" Type="http://schemas.openxmlformats.org/officeDocument/2006/relationships/image" Target="../media/image404.png"/><Relationship Id="rId59" Type="http://schemas.openxmlformats.org/officeDocument/2006/relationships/image" Target="../media/image439.png"/><Relationship Id="rId103" Type="http://schemas.openxmlformats.org/officeDocument/2006/relationships/customXml" Target="../ink/ink686.xml"/><Relationship Id="rId124" Type="http://schemas.openxmlformats.org/officeDocument/2006/relationships/image" Target="../media/image471.png"/><Relationship Id="rId70" Type="http://schemas.openxmlformats.org/officeDocument/2006/relationships/customXml" Target="../ink/ink669.xml"/><Relationship Id="rId91" Type="http://schemas.openxmlformats.org/officeDocument/2006/relationships/customXml" Target="../ink/ink680.xml"/><Relationship Id="rId145" Type="http://schemas.openxmlformats.org/officeDocument/2006/relationships/customXml" Target="../ink/ink707.xml"/><Relationship Id="rId166" Type="http://schemas.openxmlformats.org/officeDocument/2006/relationships/customXml" Target="../ink/ink718.xml"/><Relationship Id="rId187" Type="http://schemas.openxmlformats.org/officeDocument/2006/relationships/image" Target="../media/image501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742.xml"/><Relationship Id="rId233" Type="http://schemas.openxmlformats.org/officeDocument/2006/relationships/customXml" Target="../ink/ink753.xml"/><Relationship Id="rId28" Type="http://schemas.openxmlformats.org/officeDocument/2006/relationships/image" Target="../media/image399.png"/><Relationship Id="rId49" Type="http://schemas.openxmlformats.org/officeDocument/2006/relationships/image" Target="../media/image4340.png"/><Relationship Id="rId114" Type="http://schemas.openxmlformats.org/officeDocument/2006/relationships/image" Target="../media/image466.png"/><Relationship Id="rId60" Type="http://schemas.openxmlformats.org/officeDocument/2006/relationships/customXml" Target="../ink/ink664.xml"/><Relationship Id="rId81" Type="http://schemas.openxmlformats.org/officeDocument/2006/relationships/customXml" Target="../ink/ink675.xml"/><Relationship Id="rId135" Type="http://schemas.openxmlformats.org/officeDocument/2006/relationships/customXml" Target="../ink/ink702.xml"/><Relationship Id="rId156" Type="http://schemas.openxmlformats.org/officeDocument/2006/relationships/image" Target="../media/image487.png"/><Relationship Id="rId177" Type="http://schemas.openxmlformats.org/officeDocument/2006/relationships/image" Target="../media/image497.png"/><Relationship Id="rId198" Type="http://schemas.openxmlformats.org/officeDocument/2006/relationships/customXml" Target="../ink/ink735.xml"/><Relationship Id="rId202" Type="http://schemas.openxmlformats.org/officeDocument/2006/relationships/customXml" Target="../ink/ink737.xml"/><Relationship Id="rId223" Type="http://schemas.openxmlformats.org/officeDocument/2006/relationships/image" Target="../media/image519.png"/><Relationship Id="rId18" Type="http://schemas.openxmlformats.org/officeDocument/2006/relationships/customXml" Target="../ink/ink642.xml"/><Relationship Id="rId39" Type="http://schemas.openxmlformats.org/officeDocument/2006/relationships/customXml" Target="../ink/ink653.xml"/><Relationship Id="rId50" Type="http://schemas.openxmlformats.org/officeDocument/2006/relationships/customXml" Target="../ink/ink659.xml"/><Relationship Id="rId104" Type="http://schemas.openxmlformats.org/officeDocument/2006/relationships/image" Target="../media/image461.png"/><Relationship Id="rId125" Type="http://schemas.openxmlformats.org/officeDocument/2006/relationships/customXml" Target="../ink/ink697.xml"/><Relationship Id="rId146" Type="http://schemas.openxmlformats.org/officeDocument/2006/relationships/image" Target="../media/image482.png"/><Relationship Id="rId167" Type="http://schemas.openxmlformats.org/officeDocument/2006/relationships/image" Target="../media/image492.png"/><Relationship Id="rId188" Type="http://schemas.openxmlformats.org/officeDocument/2006/relationships/customXml" Target="../ink/ink730.xml"/><Relationship Id="rId71" Type="http://schemas.openxmlformats.org/officeDocument/2006/relationships/image" Target="../media/image445.png"/><Relationship Id="rId92" Type="http://schemas.openxmlformats.org/officeDocument/2006/relationships/image" Target="../media/image455.png"/><Relationship Id="rId213" Type="http://schemas.openxmlformats.org/officeDocument/2006/relationships/image" Target="../media/image514.png"/><Relationship Id="rId2" Type="http://schemas.openxmlformats.org/officeDocument/2006/relationships/customXml" Target="../ink/ink634.xml"/><Relationship Id="rId29" Type="http://schemas.openxmlformats.org/officeDocument/2006/relationships/customXml" Target="../ink/ink648.xml"/><Relationship Id="rId40" Type="http://schemas.openxmlformats.org/officeDocument/2006/relationships/image" Target="../media/image408.png"/><Relationship Id="rId115" Type="http://schemas.openxmlformats.org/officeDocument/2006/relationships/customXml" Target="../ink/ink692.xml"/><Relationship Id="rId136" Type="http://schemas.openxmlformats.org/officeDocument/2006/relationships/image" Target="../media/image477.png"/><Relationship Id="rId157" Type="http://schemas.openxmlformats.org/officeDocument/2006/relationships/customXml" Target="../ink/ink713.xml"/><Relationship Id="rId178" Type="http://schemas.openxmlformats.org/officeDocument/2006/relationships/customXml" Target="../ink/ink724.xml"/><Relationship Id="rId61" Type="http://schemas.openxmlformats.org/officeDocument/2006/relationships/image" Target="../media/image440.png"/><Relationship Id="rId82" Type="http://schemas.openxmlformats.org/officeDocument/2006/relationships/image" Target="../media/image450.png"/><Relationship Id="rId199" Type="http://schemas.openxmlformats.org/officeDocument/2006/relationships/image" Target="../media/image507.png"/><Relationship Id="rId203" Type="http://schemas.openxmlformats.org/officeDocument/2006/relationships/image" Target="../media/image509.png"/><Relationship Id="rId19" Type="http://schemas.openxmlformats.org/officeDocument/2006/relationships/image" Target="../media/image395.png"/><Relationship Id="rId224" Type="http://schemas.openxmlformats.org/officeDocument/2006/relationships/customXml" Target="../ink/ink748.xml"/><Relationship Id="rId30" Type="http://schemas.openxmlformats.org/officeDocument/2006/relationships/image" Target="../media/image400.png"/><Relationship Id="rId105" Type="http://schemas.openxmlformats.org/officeDocument/2006/relationships/customXml" Target="../ink/ink687.xml"/><Relationship Id="rId126" Type="http://schemas.openxmlformats.org/officeDocument/2006/relationships/image" Target="../media/image472.png"/><Relationship Id="rId147" Type="http://schemas.openxmlformats.org/officeDocument/2006/relationships/customXml" Target="../ink/ink708.xml"/><Relationship Id="rId168" Type="http://schemas.openxmlformats.org/officeDocument/2006/relationships/customXml" Target="../ink/ink719.xml"/><Relationship Id="rId51" Type="http://schemas.openxmlformats.org/officeDocument/2006/relationships/image" Target="../media/image435.png"/><Relationship Id="rId72" Type="http://schemas.openxmlformats.org/officeDocument/2006/relationships/customXml" Target="../ink/ink670.xml"/><Relationship Id="rId93" Type="http://schemas.openxmlformats.org/officeDocument/2006/relationships/customXml" Target="../ink/ink681.xml"/><Relationship Id="rId189" Type="http://schemas.openxmlformats.org/officeDocument/2006/relationships/image" Target="../media/image502.png"/><Relationship Id="rId3" Type="http://schemas.openxmlformats.org/officeDocument/2006/relationships/image" Target="../media/image3850.png"/><Relationship Id="rId214" Type="http://schemas.openxmlformats.org/officeDocument/2006/relationships/customXml" Target="../ink/ink743.xml"/><Relationship Id="rId116" Type="http://schemas.openxmlformats.org/officeDocument/2006/relationships/image" Target="../media/image467.png"/><Relationship Id="rId137" Type="http://schemas.openxmlformats.org/officeDocument/2006/relationships/customXml" Target="../ink/ink703.xml"/><Relationship Id="rId158" Type="http://schemas.openxmlformats.org/officeDocument/2006/relationships/image" Target="../media/image488.png"/></Relationships>
</file>

<file path=ppt/slides/_rels/slide18.xml.rels><?xml version="1.0" encoding="UTF-8" standalone="yes"?>
<Relationships xmlns="http://schemas.openxmlformats.org/package/2006/relationships"><Relationship Id="rId231" Type="http://schemas.openxmlformats.org/officeDocument/2006/relationships/customXml" Target="../ink/ink803.xml"/><Relationship Id="rId138" Type="http://schemas.openxmlformats.org/officeDocument/2006/relationships/image" Target="../media/image478.png"/><Relationship Id="rId154" Type="http://schemas.openxmlformats.org/officeDocument/2006/relationships/image" Target="../media/image486.png"/><Relationship Id="rId159" Type="http://schemas.openxmlformats.org/officeDocument/2006/relationships/customXml" Target="../ink/ink767.xml"/><Relationship Id="rId175" Type="http://schemas.openxmlformats.org/officeDocument/2006/relationships/image" Target="../media/image496.png"/><Relationship Id="rId170" Type="http://schemas.openxmlformats.org/officeDocument/2006/relationships/customXml" Target="../ink/ink771.xml"/><Relationship Id="rId191" Type="http://schemas.openxmlformats.org/officeDocument/2006/relationships/image" Target="../media/image503.png"/><Relationship Id="rId196" Type="http://schemas.openxmlformats.org/officeDocument/2006/relationships/customXml" Target="../ink/ink785.xml"/><Relationship Id="rId200" Type="http://schemas.openxmlformats.org/officeDocument/2006/relationships/customXml" Target="../ink/ink787.xml"/><Relationship Id="rId205" Type="http://schemas.openxmlformats.org/officeDocument/2006/relationships/image" Target="../media/image510.png"/><Relationship Id="rId226" Type="http://schemas.openxmlformats.org/officeDocument/2006/relationships/image" Target="../media/image520.png"/><Relationship Id="rId221" Type="http://schemas.openxmlformats.org/officeDocument/2006/relationships/image" Target="../media/image518.png"/><Relationship Id="rId144" Type="http://schemas.openxmlformats.org/officeDocument/2006/relationships/image" Target="../media/image481.png"/><Relationship Id="rId149" Type="http://schemas.openxmlformats.org/officeDocument/2006/relationships/customXml" Target="../ink/ink762.xml"/><Relationship Id="rId160" Type="http://schemas.openxmlformats.org/officeDocument/2006/relationships/image" Target="../media/image489.png"/><Relationship Id="rId181" Type="http://schemas.openxmlformats.org/officeDocument/2006/relationships/image" Target="../media/image499.png"/><Relationship Id="rId186" Type="http://schemas.openxmlformats.org/officeDocument/2006/relationships/customXml" Target="../ink/ink780.xml"/><Relationship Id="rId216" Type="http://schemas.openxmlformats.org/officeDocument/2006/relationships/customXml" Target="../ink/ink795.xml"/><Relationship Id="rId211" Type="http://schemas.openxmlformats.org/officeDocument/2006/relationships/image" Target="../media/image513.png"/><Relationship Id="rId232" Type="http://schemas.openxmlformats.org/officeDocument/2006/relationships/image" Target="../media/image523.png"/><Relationship Id="rId134" Type="http://schemas.openxmlformats.org/officeDocument/2006/relationships/image" Target="../media/image476.png"/><Relationship Id="rId139" Type="http://schemas.openxmlformats.org/officeDocument/2006/relationships/customXml" Target="../ink/ink757.xml"/><Relationship Id="rId150" Type="http://schemas.openxmlformats.org/officeDocument/2006/relationships/image" Target="../media/image524.png"/><Relationship Id="rId155" Type="http://schemas.openxmlformats.org/officeDocument/2006/relationships/customXml" Target="../ink/ink765.xml"/><Relationship Id="rId171" Type="http://schemas.openxmlformats.org/officeDocument/2006/relationships/image" Target="../media/image494.png"/><Relationship Id="rId176" Type="http://schemas.openxmlformats.org/officeDocument/2006/relationships/customXml" Target="../ink/ink774.xml"/><Relationship Id="rId192" Type="http://schemas.openxmlformats.org/officeDocument/2006/relationships/customXml" Target="../ink/ink783.xml"/><Relationship Id="rId197" Type="http://schemas.openxmlformats.org/officeDocument/2006/relationships/image" Target="../media/image506.png"/><Relationship Id="rId206" Type="http://schemas.openxmlformats.org/officeDocument/2006/relationships/customXml" Target="../ink/ink790.xml"/><Relationship Id="rId227" Type="http://schemas.openxmlformats.org/officeDocument/2006/relationships/customXml" Target="../ink/ink801.xml"/><Relationship Id="rId201" Type="http://schemas.openxmlformats.org/officeDocument/2006/relationships/image" Target="../media/image508.png"/><Relationship Id="rId222" Type="http://schemas.openxmlformats.org/officeDocument/2006/relationships/customXml" Target="../ink/ink798.xml"/><Relationship Id="rId137" Type="http://schemas.openxmlformats.org/officeDocument/2006/relationships/customXml" Target="../ink/ink756.xml"/><Relationship Id="rId158" Type="http://schemas.openxmlformats.org/officeDocument/2006/relationships/image" Target="../media/image488.png"/><Relationship Id="rId140" Type="http://schemas.openxmlformats.org/officeDocument/2006/relationships/image" Target="../media/image479.png"/><Relationship Id="rId145" Type="http://schemas.openxmlformats.org/officeDocument/2006/relationships/customXml" Target="../ink/ink760.xml"/><Relationship Id="rId153" Type="http://schemas.openxmlformats.org/officeDocument/2006/relationships/customXml" Target="../ink/ink764.xml"/><Relationship Id="rId161" Type="http://schemas.openxmlformats.org/officeDocument/2006/relationships/customXml" Target="../ink/ink768.xml"/><Relationship Id="rId174" Type="http://schemas.openxmlformats.org/officeDocument/2006/relationships/customXml" Target="../ink/ink773.xml"/><Relationship Id="rId179" Type="http://schemas.openxmlformats.org/officeDocument/2006/relationships/image" Target="../media/image498.png"/><Relationship Id="rId182" Type="http://schemas.openxmlformats.org/officeDocument/2006/relationships/customXml" Target="../ink/ink777.xml"/><Relationship Id="rId187" Type="http://schemas.openxmlformats.org/officeDocument/2006/relationships/image" Target="../media/image501.png"/><Relationship Id="rId195" Type="http://schemas.openxmlformats.org/officeDocument/2006/relationships/image" Target="../media/image505.png"/><Relationship Id="rId209" Type="http://schemas.openxmlformats.org/officeDocument/2006/relationships/image" Target="../media/image525.png"/><Relationship Id="rId217" Type="http://schemas.openxmlformats.org/officeDocument/2006/relationships/image" Target="../media/image516.png"/><Relationship Id="rId1" Type="http://schemas.openxmlformats.org/officeDocument/2006/relationships/slideLayout" Target="../slideLayouts/slideLayout6.xml"/><Relationship Id="rId190" Type="http://schemas.openxmlformats.org/officeDocument/2006/relationships/customXml" Target="../ink/ink782.xml"/><Relationship Id="rId204" Type="http://schemas.openxmlformats.org/officeDocument/2006/relationships/customXml" Target="../ink/ink789.xml"/><Relationship Id="rId212" Type="http://schemas.openxmlformats.org/officeDocument/2006/relationships/customXml" Target="../ink/ink793.xml"/><Relationship Id="rId220" Type="http://schemas.openxmlformats.org/officeDocument/2006/relationships/customXml" Target="../ink/ink797.xml"/><Relationship Id="rId225" Type="http://schemas.openxmlformats.org/officeDocument/2006/relationships/customXml" Target="../ink/ink800.xml"/><Relationship Id="rId233" Type="http://schemas.openxmlformats.org/officeDocument/2006/relationships/customXml" Target="../ink/ink804.xml"/><Relationship Id="rId23" Type="http://schemas.openxmlformats.org/officeDocument/2006/relationships/image" Target="../media/image381.png"/><Relationship Id="rId135" Type="http://schemas.openxmlformats.org/officeDocument/2006/relationships/customXml" Target="../ink/ink755.xml"/><Relationship Id="rId143" Type="http://schemas.openxmlformats.org/officeDocument/2006/relationships/customXml" Target="../ink/ink759.xml"/><Relationship Id="rId148" Type="http://schemas.openxmlformats.org/officeDocument/2006/relationships/image" Target="../media/image483.png"/><Relationship Id="rId151" Type="http://schemas.openxmlformats.org/officeDocument/2006/relationships/customXml" Target="../ink/ink763.xml"/><Relationship Id="rId156" Type="http://schemas.openxmlformats.org/officeDocument/2006/relationships/image" Target="../media/image487.png"/><Relationship Id="rId169" Type="http://schemas.openxmlformats.org/officeDocument/2006/relationships/image" Target="../media/image493.png"/><Relationship Id="rId177" Type="http://schemas.openxmlformats.org/officeDocument/2006/relationships/image" Target="../media/image497.png"/><Relationship Id="rId185" Type="http://schemas.openxmlformats.org/officeDocument/2006/relationships/customXml" Target="../ink/ink779.xml"/><Relationship Id="rId198" Type="http://schemas.openxmlformats.org/officeDocument/2006/relationships/customXml" Target="../ink/ink786.xml"/><Relationship Id="rId172" Type="http://schemas.openxmlformats.org/officeDocument/2006/relationships/customXml" Target="../ink/ink772.xml"/><Relationship Id="rId180" Type="http://schemas.openxmlformats.org/officeDocument/2006/relationships/customXml" Target="../ink/ink776.xml"/><Relationship Id="rId193" Type="http://schemas.openxmlformats.org/officeDocument/2006/relationships/image" Target="../media/image504.png"/><Relationship Id="rId202" Type="http://schemas.openxmlformats.org/officeDocument/2006/relationships/customXml" Target="../ink/ink788.xml"/><Relationship Id="rId207" Type="http://schemas.openxmlformats.org/officeDocument/2006/relationships/image" Target="../media/image511.png"/><Relationship Id="rId210" Type="http://schemas.openxmlformats.org/officeDocument/2006/relationships/customXml" Target="../ink/ink792.xml"/><Relationship Id="rId215" Type="http://schemas.openxmlformats.org/officeDocument/2006/relationships/image" Target="../media/image515.png"/><Relationship Id="rId223" Type="http://schemas.openxmlformats.org/officeDocument/2006/relationships/image" Target="../media/image519.png"/><Relationship Id="rId228" Type="http://schemas.openxmlformats.org/officeDocument/2006/relationships/image" Target="../media/image521.png"/><Relationship Id="rId141" Type="http://schemas.openxmlformats.org/officeDocument/2006/relationships/customXml" Target="../ink/ink758.xml"/><Relationship Id="rId146" Type="http://schemas.openxmlformats.org/officeDocument/2006/relationships/image" Target="../media/image482.png"/><Relationship Id="rId167" Type="http://schemas.openxmlformats.org/officeDocument/2006/relationships/image" Target="../media/image492.png"/><Relationship Id="rId188" Type="http://schemas.openxmlformats.org/officeDocument/2006/relationships/customXml" Target="../ink/ink781.xml"/><Relationship Id="rId162" Type="http://schemas.openxmlformats.org/officeDocument/2006/relationships/customXml" Target="../ink/ink769.xml"/><Relationship Id="rId183" Type="http://schemas.openxmlformats.org/officeDocument/2006/relationships/customXml" Target="../ink/ink778.xml"/><Relationship Id="rId213" Type="http://schemas.openxmlformats.org/officeDocument/2006/relationships/image" Target="../media/image514.png"/><Relationship Id="rId218" Type="http://schemas.openxmlformats.org/officeDocument/2006/relationships/customXml" Target="../ink/ink796.xml"/><Relationship Id="rId234" Type="http://schemas.openxmlformats.org/officeDocument/2006/relationships/customXml" Target="../ink/ink805.xml"/><Relationship Id="rId2" Type="http://schemas.openxmlformats.org/officeDocument/2006/relationships/customXml" Target="../ink/ink754.xml"/><Relationship Id="rId136" Type="http://schemas.openxmlformats.org/officeDocument/2006/relationships/image" Target="../media/image477.png"/><Relationship Id="rId157" Type="http://schemas.openxmlformats.org/officeDocument/2006/relationships/customXml" Target="../ink/ink766.xml"/><Relationship Id="rId178" Type="http://schemas.openxmlformats.org/officeDocument/2006/relationships/customXml" Target="../ink/ink775.xml"/><Relationship Id="rId152" Type="http://schemas.openxmlformats.org/officeDocument/2006/relationships/image" Target="../media/image485.png"/><Relationship Id="rId173" Type="http://schemas.openxmlformats.org/officeDocument/2006/relationships/image" Target="../media/image495.png"/><Relationship Id="rId194" Type="http://schemas.openxmlformats.org/officeDocument/2006/relationships/customXml" Target="../ink/ink784.xml"/><Relationship Id="rId199" Type="http://schemas.openxmlformats.org/officeDocument/2006/relationships/image" Target="../media/image507.png"/><Relationship Id="rId203" Type="http://schemas.openxmlformats.org/officeDocument/2006/relationships/image" Target="../media/image509.png"/><Relationship Id="rId208" Type="http://schemas.openxmlformats.org/officeDocument/2006/relationships/customXml" Target="../ink/ink791.xml"/><Relationship Id="rId229" Type="http://schemas.openxmlformats.org/officeDocument/2006/relationships/customXml" Target="../ink/ink802.xml"/><Relationship Id="rId224" Type="http://schemas.openxmlformats.org/officeDocument/2006/relationships/customXml" Target="../ink/ink799.xml"/><Relationship Id="rId147" Type="http://schemas.openxmlformats.org/officeDocument/2006/relationships/customXml" Target="../ink/ink761.xml"/><Relationship Id="rId168" Type="http://schemas.openxmlformats.org/officeDocument/2006/relationships/customXml" Target="../ink/ink770.xml"/><Relationship Id="rId142" Type="http://schemas.openxmlformats.org/officeDocument/2006/relationships/image" Target="../media/image480.png"/><Relationship Id="rId184" Type="http://schemas.openxmlformats.org/officeDocument/2006/relationships/image" Target="../media/image500.png"/><Relationship Id="rId189" Type="http://schemas.openxmlformats.org/officeDocument/2006/relationships/image" Target="../media/image502.png"/><Relationship Id="rId219" Type="http://schemas.openxmlformats.org/officeDocument/2006/relationships/image" Target="../media/image517.png"/><Relationship Id="rId214" Type="http://schemas.openxmlformats.org/officeDocument/2006/relationships/customXml" Target="../ink/ink794.xml"/><Relationship Id="rId230" Type="http://schemas.openxmlformats.org/officeDocument/2006/relationships/image" Target="../media/image522.png"/><Relationship Id="rId235" Type="http://schemas.openxmlformats.org/officeDocument/2006/relationships/image" Target="../media/image5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png"/><Relationship Id="rId2" Type="http://schemas.openxmlformats.org/officeDocument/2006/relationships/customXml" Target="../ink/ink80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.xml"/><Relationship Id="rId21" Type="http://schemas.openxmlformats.org/officeDocument/2006/relationships/image" Target="../media/image37.png"/><Relationship Id="rId42" Type="http://schemas.openxmlformats.org/officeDocument/2006/relationships/customXml" Target="../ink/ink49.xml"/><Relationship Id="rId63" Type="http://schemas.openxmlformats.org/officeDocument/2006/relationships/customXml" Target="../ink/ink64.xml"/><Relationship Id="rId84" Type="http://schemas.openxmlformats.org/officeDocument/2006/relationships/customXml" Target="../ink/ink85.xml"/><Relationship Id="rId138" Type="http://schemas.openxmlformats.org/officeDocument/2006/relationships/image" Target="../media/image57.png"/><Relationship Id="rId159" Type="http://schemas.openxmlformats.org/officeDocument/2006/relationships/customXml" Target="../ink/ink146.xml"/><Relationship Id="rId170" Type="http://schemas.openxmlformats.org/officeDocument/2006/relationships/image" Target="../media/image73.png"/><Relationship Id="rId107" Type="http://schemas.openxmlformats.org/officeDocument/2006/relationships/customXml" Target="../ink/ink108.xml"/><Relationship Id="rId11" Type="http://schemas.openxmlformats.org/officeDocument/2006/relationships/image" Target="../media/image32.png"/><Relationship Id="rId32" Type="http://schemas.openxmlformats.org/officeDocument/2006/relationships/customXml" Target="../ink/ink44.xml"/><Relationship Id="rId53" Type="http://schemas.openxmlformats.org/officeDocument/2006/relationships/customXml" Target="../ink/ink55.xml"/><Relationship Id="rId74" Type="http://schemas.openxmlformats.org/officeDocument/2006/relationships/customXml" Target="../ink/ink75.xml"/><Relationship Id="rId128" Type="http://schemas.openxmlformats.org/officeDocument/2006/relationships/customXml" Target="../ink/ink129.xml"/><Relationship Id="rId149" Type="http://schemas.openxmlformats.org/officeDocument/2006/relationships/customXml" Target="../ink/ink141.xml"/><Relationship Id="rId5" Type="http://schemas.openxmlformats.org/officeDocument/2006/relationships/image" Target="../media/image29.png"/><Relationship Id="rId95" Type="http://schemas.openxmlformats.org/officeDocument/2006/relationships/customXml" Target="../ink/ink96.xml"/><Relationship Id="rId160" Type="http://schemas.openxmlformats.org/officeDocument/2006/relationships/image" Target="../media/image68.png"/><Relationship Id="rId181" Type="http://schemas.openxmlformats.org/officeDocument/2006/relationships/customXml" Target="../ink/ink157.xml"/><Relationship Id="rId22" Type="http://schemas.openxmlformats.org/officeDocument/2006/relationships/customXml" Target="../ink/ink39.xml"/><Relationship Id="rId43" Type="http://schemas.openxmlformats.org/officeDocument/2006/relationships/image" Target="../media/image48.png"/><Relationship Id="rId64" Type="http://schemas.openxmlformats.org/officeDocument/2006/relationships/customXml" Target="../ink/ink65.xml"/><Relationship Id="rId118" Type="http://schemas.openxmlformats.org/officeDocument/2006/relationships/customXml" Target="../ink/ink119.xml"/><Relationship Id="rId139" Type="http://schemas.openxmlformats.org/officeDocument/2006/relationships/customXml" Target="../ink/ink136.xml"/><Relationship Id="rId85" Type="http://schemas.openxmlformats.org/officeDocument/2006/relationships/customXml" Target="../ink/ink86.xml"/><Relationship Id="rId150" Type="http://schemas.openxmlformats.org/officeDocument/2006/relationships/image" Target="../media/image63.png"/><Relationship Id="rId171" Type="http://schemas.openxmlformats.org/officeDocument/2006/relationships/customXml" Target="../ink/ink152.xml"/><Relationship Id="rId12" Type="http://schemas.openxmlformats.org/officeDocument/2006/relationships/customXml" Target="../ink/ink34.xml"/><Relationship Id="rId33" Type="http://schemas.openxmlformats.org/officeDocument/2006/relationships/image" Target="../media/image43.png"/><Relationship Id="rId108" Type="http://schemas.openxmlformats.org/officeDocument/2006/relationships/customXml" Target="../ink/ink109.xml"/><Relationship Id="rId129" Type="http://schemas.openxmlformats.org/officeDocument/2006/relationships/customXml" Target="../ink/ink130.xml"/><Relationship Id="rId54" Type="http://schemas.openxmlformats.org/officeDocument/2006/relationships/image" Target="../media/image53.png"/><Relationship Id="rId75" Type="http://schemas.openxmlformats.org/officeDocument/2006/relationships/customXml" Target="../ink/ink76.xml"/><Relationship Id="rId96" Type="http://schemas.openxmlformats.org/officeDocument/2006/relationships/customXml" Target="../ink/ink97.xml"/><Relationship Id="rId140" Type="http://schemas.openxmlformats.org/officeDocument/2006/relationships/image" Target="../media/image58.png"/><Relationship Id="rId161" Type="http://schemas.openxmlformats.org/officeDocument/2006/relationships/customXml" Target="../ink/ink147.xml"/><Relationship Id="rId182" Type="http://schemas.openxmlformats.org/officeDocument/2006/relationships/image" Target="../media/image79.png"/><Relationship Id="rId6" Type="http://schemas.openxmlformats.org/officeDocument/2006/relationships/customXml" Target="../ink/ink31.xml"/><Relationship Id="rId23" Type="http://schemas.openxmlformats.org/officeDocument/2006/relationships/image" Target="../media/image38.png"/><Relationship Id="rId119" Type="http://schemas.openxmlformats.org/officeDocument/2006/relationships/customXml" Target="../ink/ink120.xml"/><Relationship Id="rId44" Type="http://schemas.openxmlformats.org/officeDocument/2006/relationships/customXml" Target="../ink/ink50.xml"/><Relationship Id="rId65" Type="http://schemas.openxmlformats.org/officeDocument/2006/relationships/customXml" Target="../ink/ink66.xml"/><Relationship Id="rId86" Type="http://schemas.openxmlformats.org/officeDocument/2006/relationships/customXml" Target="../ink/ink87.xml"/><Relationship Id="rId130" Type="http://schemas.openxmlformats.org/officeDocument/2006/relationships/customXml" Target="../ink/ink131.xml"/><Relationship Id="rId151" Type="http://schemas.openxmlformats.org/officeDocument/2006/relationships/customXml" Target="../ink/ink142.xml"/><Relationship Id="rId172" Type="http://schemas.openxmlformats.org/officeDocument/2006/relationships/image" Target="../media/image74.png"/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39" Type="http://schemas.openxmlformats.org/officeDocument/2006/relationships/image" Target="../media/image46.png"/><Relationship Id="rId109" Type="http://schemas.openxmlformats.org/officeDocument/2006/relationships/customXml" Target="../ink/ink110.xml"/><Relationship Id="rId34" Type="http://schemas.openxmlformats.org/officeDocument/2006/relationships/customXml" Target="../ink/ink45.xml"/><Relationship Id="rId50" Type="http://schemas.openxmlformats.org/officeDocument/2006/relationships/image" Target="../media/image51.png"/><Relationship Id="rId55" Type="http://schemas.openxmlformats.org/officeDocument/2006/relationships/customXml" Target="../ink/ink56.xml"/><Relationship Id="rId76" Type="http://schemas.openxmlformats.org/officeDocument/2006/relationships/customXml" Target="../ink/ink77.xml"/><Relationship Id="rId97" Type="http://schemas.openxmlformats.org/officeDocument/2006/relationships/customXml" Target="../ink/ink98.xml"/><Relationship Id="rId104" Type="http://schemas.openxmlformats.org/officeDocument/2006/relationships/customXml" Target="../ink/ink105.xml"/><Relationship Id="rId120" Type="http://schemas.openxmlformats.org/officeDocument/2006/relationships/customXml" Target="../ink/ink121.xml"/><Relationship Id="rId125" Type="http://schemas.openxmlformats.org/officeDocument/2006/relationships/customXml" Target="../ink/ink126.xml"/><Relationship Id="rId141" Type="http://schemas.openxmlformats.org/officeDocument/2006/relationships/customXml" Target="../ink/ink137.xml"/><Relationship Id="rId146" Type="http://schemas.openxmlformats.org/officeDocument/2006/relationships/image" Target="../media/image61.png"/><Relationship Id="rId167" Type="http://schemas.openxmlformats.org/officeDocument/2006/relationships/customXml" Target="../ink/ink150.xml"/><Relationship Id="rId188" Type="http://schemas.openxmlformats.org/officeDocument/2006/relationships/image" Target="../media/image82.png"/><Relationship Id="rId7" Type="http://schemas.openxmlformats.org/officeDocument/2006/relationships/image" Target="../media/image30.png"/><Relationship Id="rId71" Type="http://schemas.openxmlformats.org/officeDocument/2006/relationships/customXml" Target="../ink/ink72.xml"/><Relationship Id="rId92" Type="http://schemas.openxmlformats.org/officeDocument/2006/relationships/customXml" Target="../ink/ink93.xml"/><Relationship Id="rId162" Type="http://schemas.openxmlformats.org/officeDocument/2006/relationships/image" Target="../media/image69.png"/><Relationship Id="rId183" Type="http://schemas.openxmlformats.org/officeDocument/2006/relationships/customXml" Target="../ink/ink158.xml"/><Relationship Id="rId2" Type="http://schemas.openxmlformats.org/officeDocument/2006/relationships/customXml" Target="../ink/ink29.xml"/><Relationship Id="rId29" Type="http://schemas.openxmlformats.org/officeDocument/2006/relationships/image" Target="../media/image41.png"/><Relationship Id="rId24" Type="http://schemas.openxmlformats.org/officeDocument/2006/relationships/customXml" Target="../ink/ink40.xml"/><Relationship Id="rId40" Type="http://schemas.openxmlformats.org/officeDocument/2006/relationships/customXml" Target="../ink/ink48.xml"/><Relationship Id="rId45" Type="http://schemas.openxmlformats.org/officeDocument/2006/relationships/image" Target="../media/image49.png"/><Relationship Id="rId66" Type="http://schemas.openxmlformats.org/officeDocument/2006/relationships/customXml" Target="../ink/ink67.xml"/><Relationship Id="rId87" Type="http://schemas.openxmlformats.org/officeDocument/2006/relationships/customXml" Target="../ink/ink88.xml"/><Relationship Id="rId110" Type="http://schemas.openxmlformats.org/officeDocument/2006/relationships/customXml" Target="../ink/ink111.xml"/><Relationship Id="rId115" Type="http://schemas.openxmlformats.org/officeDocument/2006/relationships/customXml" Target="../ink/ink116.xml"/><Relationship Id="rId131" Type="http://schemas.openxmlformats.org/officeDocument/2006/relationships/customXml" Target="../ink/ink132.xml"/><Relationship Id="rId136" Type="http://schemas.openxmlformats.org/officeDocument/2006/relationships/image" Target="../media/image56.png"/><Relationship Id="rId157" Type="http://schemas.openxmlformats.org/officeDocument/2006/relationships/customXml" Target="../ink/ink145.xml"/><Relationship Id="rId178" Type="http://schemas.openxmlformats.org/officeDocument/2006/relationships/image" Target="../media/image77.png"/><Relationship Id="rId61" Type="http://schemas.openxmlformats.org/officeDocument/2006/relationships/customXml" Target="../ink/ink62.xml"/><Relationship Id="rId82" Type="http://schemas.openxmlformats.org/officeDocument/2006/relationships/customXml" Target="../ink/ink83.xml"/><Relationship Id="rId152" Type="http://schemas.openxmlformats.org/officeDocument/2006/relationships/image" Target="../media/image64.png"/><Relationship Id="rId173" Type="http://schemas.openxmlformats.org/officeDocument/2006/relationships/customXml" Target="../ink/ink153.xml"/><Relationship Id="rId19" Type="http://schemas.openxmlformats.org/officeDocument/2006/relationships/image" Target="../media/image36.png"/><Relationship Id="rId14" Type="http://schemas.openxmlformats.org/officeDocument/2006/relationships/customXml" Target="../ink/ink35.xml"/><Relationship Id="rId30" Type="http://schemas.openxmlformats.org/officeDocument/2006/relationships/customXml" Target="../ink/ink43.xml"/><Relationship Id="rId35" Type="http://schemas.openxmlformats.org/officeDocument/2006/relationships/image" Target="../media/image44.png"/><Relationship Id="rId56" Type="http://schemas.openxmlformats.org/officeDocument/2006/relationships/customXml" Target="../ink/ink57.xml"/><Relationship Id="rId77" Type="http://schemas.openxmlformats.org/officeDocument/2006/relationships/customXml" Target="../ink/ink78.xml"/><Relationship Id="rId100" Type="http://schemas.openxmlformats.org/officeDocument/2006/relationships/customXml" Target="../ink/ink101.xml"/><Relationship Id="rId105" Type="http://schemas.openxmlformats.org/officeDocument/2006/relationships/customXml" Target="../ink/ink106.xml"/><Relationship Id="rId126" Type="http://schemas.openxmlformats.org/officeDocument/2006/relationships/customXml" Target="../ink/ink127.xml"/><Relationship Id="rId147" Type="http://schemas.openxmlformats.org/officeDocument/2006/relationships/customXml" Target="../ink/ink140.xml"/><Relationship Id="rId168" Type="http://schemas.openxmlformats.org/officeDocument/2006/relationships/image" Target="../media/image72.png"/><Relationship Id="rId8" Type="http://schemas.openxmlformats.org/officeDocument/2006/relationships/customXml" Target="../ink/ink32.xml"/><Relationship Id="rId51" Type="http://schemas.openxmlformats.org/officeDocument/2006/relationships/customXml" Target="../ink/ink54.xml"/><Relationship Id="rId72" Type="http://schemas.openxmlformats.org/officeDocument/2006/relationships/customXml" Target="../ink/ink73.xml"/><Relationship Id="rId93" Type="http://schemas.openxmlformats.org/officeDocument/2006/relationships/customXml" Target="../ink/ink94.xml"/><Relationship Id="rId98" Type="http://schemas.openxmlformats.org/officeDocument/2006/relationships/customXml" Target="../ink/ink99.xml"/><Relationship Id="rId121" Type="http://schemas.openxmlformats.org/officeDocument/2006/relationships/customXml" Target="../ink/ink122.xml"/><Relationship Id="rId142" Type="http://schemas.openxmlformats.org/officeDocument/2006/relationships/image" Target="../media/image59.png"/><Relationship Id="rId163" Type="http://schemas.openxmlformats.org/officeDocument/2006/relationships/customXml" Target="../ink/ink148.xml"/><Relationship Id="rId184" Type="http://schemas.openxmlformats.org/officeDocument/2006/relationships/image" Target="../media/image80.png"/><Relationship Id="rId3" Type="http://schemas.openxmlformats.org/officeDocument/2006/relationships/image" Target="../media/image2810.png"/><Relationship Id="rId25" Type="http://schemas.openxmlformats.org/officeDocument/2006/relationships/image" Target="../media/image39.png"/><Relationship Id="rId46" Type="http://schemas.openxmlformats.org/officeDocument/2006/relationships/customXml" Target="../ink/ink51.xml"/><Relationship Id="rId67" Type="http://schemas.openxmlformats.org/officeDocument/2006/relationships/customXml" Target="../ink/ink68.xml"/><Relationship Id="rId116" Type="http://schemas.openxmlformats.org/officeDocument/2006/relationships/customXml" Target="../ink/ink117.xml"/><Relationship Id="rId137" Type="http://schemas.openxmlformats.org/officeDocument/2006/relationships/customXml" Target="../ink/ink135.xml"/><Relationship Id="rId158" Type="http://schemas.openxmlformats.org/officeDocument/2006/relationships/image" Target="../media/image67.png"/><Relationship Id="rId20" Type="http://schemas.openxmlformats.org/officeDocument/2006/relationships/customXml" Target="../ink/ink38.xml"/><Relationship Id="rId41" Type="http://schemas.openxmlformats.org/officeDocument/2006/relationships/image" Target="../media/image47.png"/><Relationship Id="rId62" Type="http://schemas.openxmlformats.org/officeDocument/2006/relationships/customXml" Target="../ink/ink63.xml"/><Relationship Id="rId83" Type="http://schemas.openxmlformats.org/officeDocument/2006/relationships/customXml" Target="../ink/ink84.xml"/><Relationship Id="rId88" Type="http://schemas.openxmlformats.org/officeDocument/2006/relationships/customXml" Target="../ink/ink89.xml"/><Relationship Id="rId111" Type="http://schemas.openxmlformats.org/officeDocument/2006/relationships/customXml" Target="../ink/ink112.xml"/><Relationship Id="rId132" Type="http://schemas.openxmlformats.org/officeDocument/2006/relationships/image" Target="../media/image54.png"/><Relationship Id="rId153" Type="http://schemas.openxmlformats.org/officeDocument/2006/relationships/customXml" Target="../ink/ink143.xml"/><Relationship Id="rId174" Type="http://schemas.openxmlformats.org/officeDocument/2006/relationships/image" Target="../media/image75.png"/><Relationship Id="rId179" Type="http://schemas.openxmlformats.org/officeDocument/2006/relationships/customXml" Target="../ink/ink156.xml"/><Relationship Id="rId15" Type="http://schemas.openxmlformats.org/officeDocument/2006/relationships/image" Target="../media/image34.png"/><Relationship Id="rId36" Type="http://schemas.openxmlformats.org/officeDocument/2006/relationships/customXml" Target="../ink/ink46.xml"/><Relationship Id="rId57" Type="http://schemas.openxmlformats.org/officeDocument/2006/relationships/customXml" Target="../ink/ink58.xml"/><Relationship Id="rId106" Type="http://schemas.openxmlformats.org/officeDocument/2006/relationships/customXml" Target="../ink/ink107.xml"/><Relationship Id="rId127" Type="http://schemas.openxmlformats.org/officeDocument/2006/relationships/customXml" Target="../ink/ink128.xml"/><Relationship Id="rId10" Type="http://schemas.openxmlformats.org/officeDocument/2006/relationships/customXml" Target="../ink/ink33.xml"/><Relationship Id="rId31" Type="http://schemas.openxmlformats.org/officeDocument/2006/relationships/image" Target="../media/image42.png"/><Relationship Id="rId52" Type="http://schemas.openxmlformats.org/officeDocument/2006/relationships/image" Target="../media/image52.png"/><Relationship Id="rId73" Type="http://schemas.openxmlformats.org/officeDocument/2006/relationships/customXml" Target="../ink/ink74.xml"/><Relationship Id="rId78" Type="http://schemas.openxmlformats.org/officeDocument/2006/relationships/customXml" Target="../ink/ink79.xml"/><Relationship Id="rId94" Type="http://schemas.openxmlformats.org/officeDocument/2006/relationships/customXml" Target="../ink/ink95.xml"/><Relationship Id="rId99" Type="http://schemas.openxmlformats.org/officeDocument/2006/relationships/customXml" Target="../ink/ink100.xml"/><Relationship Id="rId101" Type="http://schemas.openxmlformats.org/officeDocument/2006/relationships/customXml" Target="../ink/ink102.xml"/><Relationship Id="rId122" Type="http://schemas.openxmlformats.org/officeDocument/2006/relationships/customXml" Target="../ink/ink123.xml"/><Relationship Id="rId143" Type="http://schemas.openxmlformats.org/officeDocument/2006/relationships/customXml" Target="../ink/ink138.xml"/><Relationship Id="rId148" Type="http://schemas.openxmlformats.org/officeDocument/2006/relationships/image" Target="../media/image62.png"/><Relationship Id="rId164" Type="http://schemas.openxmlformats.org/officeDocument/2006/relationships/image" Target="../media/image70.png"/><Relationship Id="rId169" Type="http://schemas.openxmlformats.org/officeDocument/2006/relationships/customXml" Target="../ink/ink151.xml"/><Relationship Id="rId185" Type="http://schemas.openxmlformats.org/officeDocument/2006/relationships/customXml" Target="../ink/ink159.xml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80" Type="http://schemas.openxmlformats.org/officeDocument/2006/relationships/image" Target="../media/image78.png"/><Relationship Id="rId26" Type="http://schemas.openxmlformats.org/officeDocument/2006/relationships/customXml" Target="../ink/ink41.xml"/><Relationship Id="rId47" Type="http://schemas.openxmlformats.org/officeDocument/2006/relationships/customXml" Target="../ink/ink52.xml"/><Relationship Id="rId68" Type="http://schemas.openxmlformats.org/officeDocument/2006/relationships/customXml" Target="../ink/ink69.xml"/><Relationship Id="rId89" Type="http://schemas.openxmlformats.org/officeDocument/2006/relationships/customXml" Target="../ink/ink90.xml"/><Relationship Id="rId112" Type="http://schemas.openxmlformats.org/officeDocument/2006/relationships/customXml" Target="../ink/ink113.xml"/><Relationship Id="rId133" Type="http://schemas.openxmlformats.org/officeDocument/2006/relationships/customXml" Target="../ink/ink133.xml"/><Relationship Id="rId154" Type="http://schemas.openxmlformats.org/officeDocument/2006/relationships/image" Target="../media/image65.png"/><Relationship Id="rId175" Type="http://schemas.openxmlformats.org/officeDocument/2006/relationships/customXml" Target="../ink/ink154.xml"/><Relationship Id="rId16" Type="http://schemas.openxmlformats.org/officeDocument/2006/relationships/customXml" Target="../ink/ink36.xml"/><Relationship Id="rId37" Type="http://schemas.openxmlformats.org/officeDocument/2006/relationships/image" Target="../media/image45.png"/><Relationship Id="rId58" Type="http://schemas.openxmlformats.org/officeDocument/2006/relationships/customXml" Target="../ink/ink59.xml"/><Relationship Id="rId79" Type="http://schemas.openxmlformats.org/officeDocument/2006/relationships/customXml" Target="../ink/ink80.xml"/><Relationship Id="rId102" Type="http://schemas.openxmlformats.org/officeDocument/2006/relationships/customXml" Target="../ink/ink103.xml"/><Relationship Id="rId123" Type="http://schemas.openxmlformats.org/officeDocument/2006/relationships/customXml" Target="../ink/ink124.xml"/><Relationship Id="rId144" Type="http://schemas.openxmlformats.org/officeDocument/2006/relationships/image" Target="../media/image60.png"/><Relationship Id="rId90" Type="http://schemas.openxmlformats.org/officeDocument/2006/relationships/customXml" Target="../ink/ink91.xml"/><Relationship Id="rId165" Type="http://schemas.openxmlformats.org/officeDocument/2006/relationships/customXml" Target="../ink/ink149.xml"/><Relationship Id="rId186" Type="http://schemas.openxmlformats.org/officeDocument/2006/relationships/image" Target="../media/image81.png"/><Relationship Id="rId27" Type="http://schemas.openxmlformats.org/officeDocument/2006/relationships/image" Target="../media/image40.png"/><Relationship Id="rId48" Type="http://schemas.openxmlformats.org/officeDocument/2006/relationships/image" Target="../media/image50.png"/><Relationship Id="rId69" Type="http://schemas.openxmlformats.org/officeDocument/2006/relationships/customXml" Target="../ink/ink70.xml"/><Relationship Id="rId113" Type="http://schemas.openxmlformats.org/officeDocument/2006/relationships/customXml" Target="../ink/ink114.xml"/><Relationship Id="rId134" Type="http://schemas.openxmlformats.org/officeDocument/2006/relationships/image" Target="../media/image55.png"/><Relationship Id="rId80" Type="http://schemas.openxmlformats.org/officeDocument/2006/relationships/customXml" Target="../ink/ink81.xml"/><Relationship Id="rId155" Type="http://schemas.openxmlformats.org/officeDocument/2006/relationships/customXml" Target="../ink/ink144.xml"/><Relationship Id="rId176" Type="http://schemas.openxmlformats.org/officeDocument/2006/relationships/image" Target="../media/image76.png"/><Relationship Id="rId17" Type="http://schemas.openxmlformats.org/officeDocument/2006/relationships/image" Target="../media/image35.png"/><Relationship Id="rId38" Type="http://schemas.openxmlformats.org/officeDocument/2006/relationships/customXml" Target="../ink/ink47.xml"/><Relationship Id="rId59" Type="http://schemas.openxmlformats.org/officeDocument/2006/relationships/customXml" Target="../ink/ink60.xml"/><Relationship Id="rId103" Type="http://schemas.openxmlformats.org/officeDocument/2006/relationships/customXml" Target="../ink/ink104.xml"/><Relationship Id="rId124" Type="http://schemas.openxmlformats.org/officeDocument/2006/relationships/customXml" Target="../ink/ink125.xml"/><Relationship Id="rId70" Type="http://schemas.openxmlformats.org/officeDocument/2006/relationships/customXml" Target="../ink/ink71.xml"/><Relationship Id="rId91" Type="http://schemas.openxmlformats.org/officeDocument/2006/relationships/customXml" Target="../ink/ink92.xml"/><Relationship Id="rId145" Type="http://schemas.openxmlformats.org/officeDocument/2006/relationships/customXml" Target="../ink/ink139.xml"/><Relationship Id="rId166" Type="http://schemas.openxmlformats.org/officeDocument/2006/relationships/image" Target="../media/image71.png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6.xml"/><Relationship Id="rId28" Type="http://schemas.openxmlformats.org/officeDocument/2006/relationships/customXml" Target="../ink/ink42.xml"/><Relationship Id="rId49" Type="http://schemas.openxmlformats.org/officeDocument/2006/relationships/customXml" Target="../ink/ink53.xml"/><Relationship Id="rId114" Type="http://schemas.openxmlformats.org/officeDocument/2006/relationships/customXml" Target="../ink/ink115.xml"/><Relationship Id="rId60" Type="http://schemas.openxmlformats.org/officeDocument/2006/relationships/customXml" Target="../ink/ink61.xml"/><Relationship Id="rId81" Type="http://schemas.openxmlformats.org/officeDocument/2006/relationships/customXml" Target="../ink/ink82.xml"/><Relationship Id="rId135" Type="http://schemas.openxmlformats.org/officeDocument/2006/relationships/customXml" Target="../ink/ink134.xml"/><Relationship Id="rId156" Type="http://schemas.openxmlformats.org/officeDocument/2006/relationships/image" Target="../media/image66.png"/><Relationship Id="rId177" Type="http://schemas.openxmlformats.org/officeDocument/2006/relationships/customXml" Target="../ink/ink1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4.xml"/><Relationship Id="rId117" Type="http://schemas.openxmlformats.org/officeDocument/2006/relationships/image" Target="../media/image131.png"/><Relationship Id="rId21" Type="http://schemas.openxmlformats.org/officeDocument/2006/relationships/image" Target="../media/image17.png"/><Relationship Id="rId42" Type="http://schemas.openxmlformats.org/officeDocument/2006/relationships/customXml" Target="../ink/ink182.xml"/><Relationship Id="rId47" Type="http://schemas.openxmlformats.org/officeDocument/2006/relationships/image" Target="../media/image96.png"/><Relationship Id="rId63" Type="http://schemas.openxmlformats.org/officeDocument/2006/relationships/image" Target="../media/image104.png"/><Relationship Id="rId68" Type="http://schemas.openxmlformats.org/officeDocument/2006/relationships/customXml" Target="../ink/ink195.xml"/><Relationship Id="rId84" Type="http://schemas.openxmlformats.org/officeDocument/2006/relationships/customXml" Target="../ink/ink203.xml"/><Relationship Id="rId89" Type="http://schemas.openxmlformats.org/officeDocument/2006/relationships/image" Target="../media/image117.png"/><Relationship Id="rId112" Type="http://schemas.openxmlformats.org/officeDocument/2006/relationships/customXml" Target="../ink/ink217.xml"/><Relationship Id="rId16" Type="http://schemas.openxmlformats.org/officeDocument/2006/relationships/customXml" Target="../ink/ink169.xml"/><Relationship Id="rId107" Type="http://schemas.openxmlformats.org/officeDocument/2006/relationships/image" Target="../media/image126.png"/><Relationship Id="rId11" Type="http://schemas.openxmlformats.org/officeDocument/2006/relationships/image" Target="../media/image6.png"/><Relationship Id="rId32" Type="http://schemas.openxmlformats.org/officeDocument/2006/relationships/customXml" Target="../ink/ink177.xml"/><Relationship Id="rId37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customXml" Target="../ink/ink190.xml"/><Relationship Id="rId74" Type="http://schemas.openxmlformats.org/officeDocument/2006/relationships/customXml" Target="../ink/ink198.xml"/><Relationship Id="rId79" Type="http://schemas.openxmlformats.org/officeDocument/2006/relationships/image" Target="../media/image112.png"/><Relationship Id="rId102" Type="http://schemas.openxmlformats.org/officeDocument/2006/relationships/customXml" Target="../ink/ink212.xml"/><Relationship Id="rId123" Type="http://schemas.openxmlformats.org/officeDocument/2006/relationships/image" Target="../media/image134.png"/><Relationship Id="rId5" Type="http://schemas.openxmlformats.org/officeDocument/2006/relationships/image" Target="../media/image2.png"/><Relationship Id="rId90" Type="http://schemas.openxmlformats.org/officeDocument/2006/relationships/customXml" Target="../ink/ink206.xml"/><Relationship Id="rId95" Type="http://schemas.openxmlformats.org/officeDocument/2006/relationships/image" Target="../media/image120.png"/><Relationship Id="rId22" Type="http://schemas.openxmlformats.org/officeDocument/2006/relationships/customXml" Target="../ink/ink172.xml"/><Relationship Id="rId27" Type="http://schemas.openxmlformats.org/officeDocument/2006/relationships/image" Target="../media/image86.png"/><Relationship Id="rId43" Type="http://schemas.openxmlformats.org/officeDocument/2006/relationships/image" Target="../media/image94.png"/><Relationship Id="rId48" Type="http://schemas.openxmlformats.org/officeDocument/2006/relationships/customXml" Target="../ink/ink185.xml"/><Relationship Id="rId64" Type="http://schemas.openxmlformats.org/officeDocument/2006/relationships/customXml" Target="../ink/ink19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18" Type="http://schemas.openxmlformats.org/officeDocument/2006/relationships/customXml" Target="../ink/ink220.xml"/><Relationship Id="rId80" Type="http://schemas.openxmlformats.org/officeDocument/2006/relationships/customXml" Target="../ink/ink201.xml"/><Relationship Id="rId85" Type="http://schemas.openxmlformats.org/officeDocument/2006/relationships/image" Target="../media/image115.png"/><Relationship Id="rId12" Type="http://schemas.openxmlformats.org/officeDocument/2006/relationships/customXml" Target="../ink/ink167.xml"/><Relationship Id="rId17" Type="http://schemas.openxmlformats.org/officeDocument/2006/relationships/image" Target="../media/image14.png"/><Relationship Id="rId33" Type="http://schemas.openxmlformats.org/officeDocument/2006/relationships/image" Target="../media/image89.png"/><Relationship Id="rId38" Type="http://schemas.openxmlformats.org/officeDocument/2006/relationships/customXml" Target="../ink/ink180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08" Type="http://schemas.openxmlformats.org/officeDocument/2006/relationships/customXml" Target="../ink/ink215.xml"/><Relationship Id="rId124" Type="http://schemas.openxmlformats.org/officeDocument/2006/relationships/customXml" Target="../ink/ink223.xml"/><Relationship Id="rId54" Type="http://schemas.openxmlformats.org/officeDocument/2006/relationships/customXml" Target="../ink/ink188.xml"/><Relationship Id="rId70" Type="http://schemas.openxmlformats.org/officeDocument/2006/relationships/customXml" Target="../ink/ink196.xml"/><Relationship Id="rId75" Type="http://schemas.openxmlformats.org/officeDocument/2006/relationships/image" Target="../media/image110.png"/><Relationship Id="rId91" Type="http://schemas.openxmlformats.org/officeDocument/2006/relationships/image" Target="../media/image118.png"/><Relationship Id="rId96" Type="http://schemas.openxmlformats.org/officeDocument/2006/relationships/customXml" Target="../ink/ink20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4.xml"/><Relationship Id="rId23" Type="http://schemas.openxmlformats.org/officeDocument/2006/relationships/image" Target="../media/image841.png"/><Relationship Id="rId28" Type="http://schemas.openxmlformats.org/officeDocument/2006/relationships/customXml" Target="../ink/ink175.xml"/><Relationship Id="rId49" Type="http://schemas.openxmlformats.org/officeDocument/2006/relationships/image" Target="../media/image97.png"/><Relationship Id="rId114" Type="http://schemas.openxmlformats.org/officeDocument/2006/relationships/customXml" Target="../ink/ink218.xml"/><Relationship Id="rId119" Type="http://schemas.openxmlformats.org/officeDocument/2006/relationships/image" Target="../media/image132.png"/><Relationship Id="rId44" Type="http://schemas.openxmlformats.org/officeDocument/2006/relationships/customXml" Target="../ink/ink183.xml"/><Relationship Id="rId60" Type="http://schemas.openxmlformats.org/officeDocument/2006/relationships/customXml" Target="../ink/ink191.xml"/><Relationship Id="rId65" Type="http://schemas.openxmlformats.org/officeDocument/2006/relationships/image" Target="../media/image105.png"/><Relationship Id="rId81" Type="http://schemas.openxmlformats.org/officeDocument/2006/relationships/image" Target="../media/image113.png"/><Relationship Id="rId86" Type="http://schemas.openxmlformats.org/officeDocument/2006/relationships/customXml" Target="../ink/ink204.xml"/><Relationship Id="rId13" Type="http://schemas.openxmlformats.org/officeDocument/2006/relationships/image" Target="../media/image7.png"/><Relationship Id="rId18" Type="http://schemas.openxmlformats.org/officeDocument/2006/relationships/customXml" Target="../ink/ink170.xml"/><Relationship Id="rId39" Type="http://schemas.openxmlformats.org/officeDocument/2006/relationships/image" Target="../media/image92.png"/><Relationship Id="rId109" Type="http://schemas.openxmlformats.org/officeDocument/2006/relationships/image" Target="../media/image127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100.png"/><Relationship Id="rId76" Type="http://schemas.openxmlformats.org/officeDocument/2006/relationships/customXml" Target="../ink/ink199.xml"/><Relationship Id="rId97" Type="http://schemas.openxmlformats.org/officeDocument/2006/relationships/image" Target="../media/image121.png"/><Relationship Id="rId104" Type="http://schemas.openxmlformats.org/officeDocument/2006/relationships/customXml" Target="../ink/ink213.xml"/><Relationship Id="rId120" Type="http://schemas.openxmlformats.org/officeDocument/2006/relationships/customXml" Target="../ink/ink221.xml"/><Relationship Id="rId125" Type="http://schemas.openxmlformats.org/officeDocument/2006/relationships/image" Target="../media/image135.png"/><Relationship Id="rId7" Type="http://schemas.openxmlformats.org/officeDocument/2006/relationships/image" Target="../media/image3.png"/><Relationship Id="rId71" Type="http://schemas.openxmlformats.org/officeDocument/2006/relationships/image" Target="../media/image108.png"/><Relationship Id="rId92" Type="http://schemas.openxmlformats.org/officeDocument/2006/relationships/customXml" Target="../ink/ink207.xml"/><Relationship Id="rId2" Type="http://schemas.openxmlformats.org/officeDocument/2006/relationships/customXml" Target="../ink/ink162.xml"/><Relationship Id="rId29" Type="http://schemas.openxmlformats.org/officeDocument/2006/relationships/image" Target="../media/image87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95.png"/><Relationship Id="rId66" Type="http://schemas.openxmlformats.org/officeDocument/2006/relationships/customXml" Target="../ink/ink194.xml"/><Relationship Id="rId87" Type="http://schemas.openxmlformats.org/officeDocument/2006/relationships/image" Target="../media/image116.png"/><Relationship Id="rId110" Type="http://schemas.openxmlformats.org/officeDocument/2006/relationships/customXml" Target="../ink/ink216.xml"/><Relationship Id="rId115" Type="http://schemas.openxmlformats.org/officeDocument/2006/relationships/image" Target="../media/image130.png"/><Relationship Id="rId61" Type="http://schemas.openxmlformats.org/officeDocument/2006/relationships/image" Target="../media/image103.png"/><Relationship Id="rId82" Type="http://schemas.openxmlformats.org/officeDocument/2006/relationships/customXml" Target="../ink/ink202.xml"/><Relationship Id="rId19" Type="http://schemas.openxmlformats.org/officeDocument/2006/relationships/image" Target="../media/image15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90.png"/><Relationship Id="rId56" Type="http://schemas.openxmlformats.org/officeDocument/2006/relationships/customXml" Target="../ink/ink189.xml"/><Relationship Id="rId77" Type="http://schemas.openxmlformats.org/officeDocument/2006/relationships/image" Target="../media/image111.png"/><Relationship Id="rId100" Type="http://schemas.openxmlformats.org/officeDocument/2006/relationships/customXml" Target="../ink/ink211.xml"/><Relationship Id="rId105" Type="http://schemas.openxmlformats.org/officeDocument/2006/relationships/image" Target="../media/image125.png"/><Relationship Id="rId8" Type="http://schemas.openxmlformats.org/officeDocument/2006/relationships/customXml" Target="../ink/ink165.xml"/><Relationship Id="rId51" Type="http://schemas.openxmlformats.org/officeDocument/2006/relationships/image" Target="../media/image98.png"/><Relationship Id="rId72" Type="http://schemas.openxmlformats.org/officeDocument/2006/relationships/customXml" Target="../ink/ink197.xml"/><Relationship Id="rId93" Type="http://schemas.openxmlformats.org/officeDocument/2006/relationships/image" Target="../media/image119.png"/><Relationship Id="rId98" Type="http://schemas.openxmlformats.org/officeDocument/2006/relationships/customXml" Target="../ink/ink210.xml"/><Relationship Id="rId121" Type="http://schemas.openxmlformats.org/officeDocument/2006/relationships/image" Target="../media/image133.png"/><Relationship Id="rId3" Type="http://schemas.openxmlformats.org/officeDocument/2006/relationships/image" Target="../media/image1.png"/><Relationship Id="rId25" Type="http://schemas.openxmlformats.org/officeDocument/2006/relationships/image" Target="../media/image85.png"/><Relationship Id="rId46" Type="http://schemas.openxmlformats.org/officeDocument/2006/relationships/customXml" Target="../ink/ink184.xml"/><Relationship Id="rId67" Type="http://schemas.openxmlformats.org/officeDocument/2006/relationships/image" Target="../media/image106.png"/><Relationship Id="rId116" Type="http://schemas.openxmlformats.org/officeDocument/2006/relationships/customXml" Target="../ink/ink219.xml"/><Relationship Id="rId20" Type="http://schemas.openxmlformats.org/officeDocument/2006/relationships/customXml" Target="../ink/ink171.xml"/><Relationship Id="rId41" Type="http://schemas.openxmlformats.org/officeDocument/2006/relationships/image" Target="../media/image93.png"/><Relationship Id="rId62" Type="http://schemas.openxmlformats.org/officeDocument/2006/relationships/customXml" Target="../ink/ink192.xml"/><Relationship Id="rId83" Type="http://schemas.openxmlformats.org/officeDocument/2006/relationships/image" Target="../media/image114.png"/><Relationship Id="rId88" Type="http://schemas.openxmlformats.org/officeDocument/2006/relationships/customXml" Target="../ink/ink205.xml"/><Relationship Id="rId111" Type="http://schemas.openxmlformats.org/officeDocument/2006/relationships/image" Target="../media/image128.png"/><Relationship Id="rId15" Type="http://schemas.openxmlformats.org/officeDocument/2006/relationships/image" Target="../media/image11.png"/><Relationship Id="rId36" Type="http://schemas.openxmlformats.org/officeDocument/2006/relationships/customXml" Target="../ink/ink179.xml"/><Relationship Id="rId57" Type="http://schemas.openxmlformats.org/officeDocument/2006/relationships/image" Target="../media/image101.png"/><Relationship Id="rId106" Type="http://schemas.openxmlformats.org/officeDocument/2006/relationships/customXml" Target="../ink/ink214.xml"/><Relationship Id="rId10" Type="http://schemas.openxmlformats.org/officeDocument/2006/relationships/customXml" Target="../ink/ink166.xml"/><Relationship Id="rId31" Type="http://schemas.openxmlformats.org/officeDocument/2006/relationships/image" Target="../media/image88.png"/><Relationship Id="rId52" Type="http://schemas.openxmlformats.org/officeDocument/2006/relationships/customXml" Target="../ink/ink187.xml"/><Relationship Id="rId73" Type="http://schemas.openxmlformats.org/officeDocument/2006/relationships/image" Target="../media/image109.png"/><Relationship Id="rId78" Type="http://schemas.openxmlformats.org/officeDocument/2006/relationships/customXml" Target="../ink/ink200.xml"/><Relationship Id="rId94" Type="http://schemas.openxmlformats.org/officeDocument/2006/relationships/customXml" Target="../ink/ink20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222.xml"/><Relationship Id="rId4" Type="http://schemas.openxmlformats.org/officeDocument/2006/relationships/customXml" Target="../ink/ink16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customXml" Target="../ink/ink22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591-0AD9-4F12-2977-3FF0FBA1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MAL1, Session </a:t>
            </a:r>
            <a:r>
              <a:rPr lang="en-GB" dirty="0"/>
              <a:t>8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EA4F8-AD97-CDB6-8BB6-EF51241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Artificial Neural Network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2DB8-304E-D36C-A3F9-23ECA8A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BEC3-62F4-48E6-842B-AEFE88F191BE}" type="datetime5">
              <a:rPr lang="en-GB" smtClean="0"/>
              <a:t>23-Oct-23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1D5E-62D1-D58C-1E60-E338221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17F0-1669-44F0-2087-19E58D2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02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1EE7-2ED5-4AC2-95A9-BCAB6E51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54135-7EE9-4E89-AB60-9D301390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adjust after each sample</a:t>
            </a:r>
          </a:p>
          <a:p>
            <a:pPr lvl="1"/>
            <a:r>
              <a:rPr lang="en-GB" dirty="0"/>
              <a:t>Too indecisive - diverges</a:t>
            </a:r>
          </a:p>
          <a:p>
            <a:r>
              <a:rPr lang="en-GB" dirty="0"/>
              <a:t>Possible: Run all samples (an epoch) and adjust by the average</a:t>
            </a:r>
          </a:p>
          <a:p>
            <a:pPr lvl="1"/>
            <a:r>
              <a:rPr lang="en-GB" dirty="0"/>
              <a:t>Converges too slowly</a:t>
            </a:r>
          </a:p>
          <a:p>
            <a:r>
              <a:rPr lang="en-GB" dirty="0"/>
              <a:t>Stochastic gradient descent: In each epoch,</a:t>
            </a:r>
          </a:p>
          <a:p>
            <a:pPr lvl="1"/>
            <a:r>
              <a:rPr lang="en-GB" dirty="0"/>
              <a:t>Divide samples into random batches</a:t>
            </a:r>
          </a:p>
          <a:p>
            <a:pPr lvl="1"/>
            <a:r>
              <a:rPr lang="en-GB" dirty="0"/>
              <a:t>Run each batch</a:t>
            </a:r>
          </a:p>
          <a:p>
            <a:pPr lvl="1"/>
            <a:r>
              <a:rPr lang="en-GB" dirty="0"/>
              <a:t>Adjust by average after each batch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223A5-53CC-44DA-AE16-3A898ACF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C5F94-AC89-46DA-83D5-007FEBC1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CCECC-481B-4B0A-9DDB-8E398082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281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BACC-4A7C-41BA-81C6-A748EC3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Non-binary output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AB44-65D9-479A-931C-EFEFF28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759C7-3BA3-4688-95E5-038613A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BAA5-F6FE-4DA0-99D7-DD737CD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45976-51AA-2B7D-BDAA-A2E7CF14E02B}"/>
                  </a:ext>
                </a:extLst>
              </p14:cNvPr>
              <p14:cNvContentPartPr/>
              <p14:nvPr/>
            </p14:nvContentPartPr>
            <p14:xfrm>
              <a:off x="751320" y="1591920"/>
              <a:ext cx="10133640" cy="457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45976-51AA-2B7D-BDAA-A2E7CF14E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60" y="1582560"/>
                <a:ext cx="10152360" cy="45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05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9ABA-EFB8-C080-3212-BAFE8CDD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Softmax</a:t>
            </a:r>
            <a:r>
              <a:rPr lang="en-DK" dirty="0"/>
              <a:t> (multinomial)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CADA-CE70-7F67-93BE-4710CF60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Binary regression: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 err="1"/>
              <a:t>Softmax</a:t>
            </a:r>
            <a:r>
              <a:rPr lang="en-DK" dirty="0"/>
              <a:t> regression for multiple categories, k = 1, 2, 3, ..., 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D363-EB8E-51B0-D7C8-3ED870F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73B7-60B3-AF1A-8455-91217B2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376A-E615-97C9-A7EF-A930B8F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12</a:t>
            </a:fld>
            <a:endParaRPr lang="en-DK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1DE81D-36DF-8E72-9525-136C493A8C19}"/>
              </a:ext>
            </a:extLst>
          </p:cNvPr>
          <p:cNvGrpSpPr/>
          <p:nvPr/>
        </p:nvGrpSpPr>
        <p:grpSpPr>
          <a:xfrm>
            <a:off x="1484025" y="2251380"/>
            <a:ext cx="663840" cy="309240"/>
            <a:chOff x="1484025" y="2251380"/>
            <a:chExt cx="6638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B12A6D-4BCB-F15C-86B7-994D506379F2}"/>
                    </a:ext>
                  </a:extLst>
                </p14:cNvPr>
                <p14:cNvContentPartPr/>
                <p14:nvPr/>
              </p14:nvContentPartPr>
              <p14:xfrm>
                <a:off x="1484025" y="2251380"/>
                <a:ext cx="145440" cy="23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B12A6D-4BCB-F15C-86B7-994D506379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5385" y="2242380"/>
                  <a:ext cx="163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357996-1168-DFCF-EE44-1117A2CA937D}"/>
                    </a:ext>
                  </a:extLst>
                </p14:cNvPr>
                <p14:cNvContentPartPr/>
                <p14:nvPr/>
              </p14:nvContentPartPr>
              <p14:xfrm>
                <a:off x="1719465" y="2274420"/>
                <a:ext cx="134280" cy="19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357996-1168-DFCF-EE44-1117A2CA93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0465" y="2265420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CB89BB-3B33-78F3-C5A8-32F30FAB25D9}"/>
                    </a:ext>
                  </a:extLst>
                </p14:cNvPr>
                <p14:cNvContentPartPr/>
                <p14:nvPr/>
              </p14:nvContentPartPr>
              <p14:xfrm>
                <a:off x="1879305" y="2294220"/>
                <a:ext cx="128520" cy="18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CB89BB-3B33-78F3-C5A8-32F30FAB2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0665" y="2285220"/>
                  <a:ext cx="146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374C96-8DC6-7C55-61D8-BD7FC643260D}"/>
                    </a:ext>
                  </a:extLst>
                </p14:cNvPr>
                <p14:cNvContentPartPr/>
                <p14:nvPr/>
              </p14:nvContentPartPr>
              <p14:xfrm>
                <a:off x="1901625" y="2314020"/>
                <a:ext cx="112320" cy="15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374C96-8DC6-7C55-61D8-BD7FC64326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2985" y="2305380"/>
                  <a:ext cx="12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576EF5-AF4E-BEDD-9A5E-6F5A5AD3AFEE}"/>
                    </a:ext>
                  </a:extLst>
                </p14:cNvPr>
                <p14:cNvContentPartPr/>
                <p14:nvPr/>
              </p14:nvContentPartPr>
              <p14:xfrm>
                <a:off x="1882905" y="2528940"/>
                <a:ext cx="130680" cy="3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576EF5-AF4E-BEDD-9A5E-6F5A5AD3AF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4265" y="2519940"/>
                  <a:ext cx="14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7A8C79-D072-C344-1758-4DE257C02738}"/>
                    </a:ext>
                  </a:extLst>
                </p14:cNvPr>
                <p14:cNvContentPartPr/>
                <p14:nvPr/>
              </p14:nvContentPartPr>
              <p14:xfrm>
                <a:off x="2082345" y="2256780"/>
                <a:ext cx="65520" cy="25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7A8C79-D072-C344-1758-4DE257C027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705" y="2248140"/>
                  <a:ext cx="831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EE50EC-CC90-35B7-5351-8651FCE4EF20}"/>
              </a:ext>
            </a:extLst>
          </p:cNvPr>
          <p:cNvGrpSpPr/>
          <p:nvPr/>
        </p:nvGrpSpPr>
        <p:grpSpPr>
          <a:xfrm>
            <a:off x="2293305" y="2363340"/>
            <a:ext cx="192240" cy="108000"/>
            <a:chOff x="2293305" y="2363340"/>
            <a:chExt cx="19224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1F1F59-C1B8-E9ED-A0CA-FA405784CBA5}"/>
                    </a:ext>
                  </a:extLst>
                </p14:cNvPr>
                <p14:cNvContentPartPr/>
                <p14:nvPr/>
              </p14:nvContentPartPr>
              <p14:xfrm>
                <a:off x="2293305" y="2363340"/>
                <a:ext cx="134640" cy="2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1F1F59-C1B8-E9ED-A0CA-FA405784CB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305" y="2354700"/>
                  <a:ext cx="152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5ADB33-1305-66AD-3D72-B7B25C317D7E}"/>
                    </a:ext>
                  </a:extLst>
                </p14:cNvPr>
                <p14:cNvContentPartPr/>
                <p14:nvPr/>
              </p14:nvContentPartPr>
              <p14:xfrm>
                <a:off x="2328945" y="2465940"/>
                <a:ext cx="156600" cy="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5ADB33-1305-66AD-3D72-B7B25C317D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9945" y="2456940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A290A4-12F0-24FC-3E78-FD73652A8714}"/>
              </a:ext>
            </a:extLst>
          </p:cNvPr>
          <p:cNvGrpSpPr/>
          <p:nvPr/>
        </p:nvGrpSpPr>
        <p:grpSpPr>
          <a:xfrm>
            <a:off x="2673465" y="2209620"/>
            <a:ext cx="495360" cy="375840"/>
            <a:chOff x="2673465" y="2209620"/>
            <a:chExt cx="49536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C41A4A-076D-15EB-C9CC-9331A32F57FA}"/>
                    </a:ext>
                  </a:extLst>
                </p14:cNvPr>
                <p14:cNvContentPartPr/>
                <p14:nvPr/>
              </p14:nvContentPartPr>
              <p14:xfrm>
                <a:off x="2685345" y="2269740"/>
                <a:ext cx="167400" cy="21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C41A4A-076D-15EB-C9CC-9331A32F57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6705" y="2261100"/>
                  <a:ext cx="185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2506CE-CCAA-5A12-8990-BBF6BD91DF45}"/>
                    </a:ext>
                  </a:extLst>
                </p14:cNvPr>
                <p14:cNvContentPartPr/>
                <p14:nvPr/>
              </p14:nvContentPartPr>
              <p14:xfrm>
                <a:off x="2703345" y="2406180"/>
                <a:ext cx="17748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2506CE-CCAA-5A12-8990-BBF6BD91DF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4345" y="2397180"/>
                  <a:ext cx="195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AACDD6-926A-8AE2-6438-87E06C0D007F}"/>
                    </a:ext>
                  </a:extLst>
                </p14:cNvPr>
                <p14:cNvContentPartPr/>
                <p14:nvPr/>
              </p14:nvContentPartPr>
              <p14:xfrm>
                <a:off x="2673465" y="2540820"/>
                <a:ext cx="13428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AACDD6-926A-8AE2-6438-87E06C0D0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4465" y="2531820"/>
                  <a:ext cx="151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8A496A-E2AE-93BD-0154-47FF5B87BDDA}"/>
                    </a:ext>
                  </a:extLst>
                </p14:cNvPr>
                <p14:cNvContentPartPr/>
                <p14:nvPr/>
              </p14:nvContentPartPr>
              <p14:xfrm>
                <a:off x="2867145" y="2209620"/>
                <a:ext cx="79920" cy="1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8A496A-E2AE-93BD-0154-47FF5B87BD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58505" y="2200980"/>
                  <a:ext cx="97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6EE4EA-932F-12B5-9C83-82198B37A5AB}"/>
                    </a:ext>
                  </a:extLst>
                </p14:cNvPr>
                <p14:cNvContentPartPr/>
                <p14:nvPr/>
              </p14:nvContentPartPr>
              <p14:xfrm>
                <a:off x="2891265" y="2250660"/>
                <a:ext cx="13680" cy="6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6EE4EA-932F-12B5-9C83-82198B37A5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2625" y="2242020"/>
                  <a:ext cx="31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A66EB1-7203-3C4A-7234-21003F848FE1}"/>
                    </a:ext>
                  </a:extLst>
                </p14:cNvPr>
                <p14:cNvContentPartPr/>
                <p14:nvPr/>
              </p14:nvContentPartPr>
              <p14:xfrm>
                <a:off x="3001425" y="2278020"/>
                <a:ext cx="16740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A66EB1-7203-3C4A-7234-21003F848F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2425" y="2269380"/>
                  <a:ext cx="185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B02C94-0741-61BE-4D8D-00434D7023D5}"/>
                    </a:ext>
                  </a:extLst>
                </p14:cNvPr>
                <p14:cNvContentPartPr/>
                <p14:nvPr/>
              </p14:nvContentPartPr>
              <p14:xfrm>
                <a:off x="3014385" y="2325180"/>
                <a:ext cx="125280" cy="16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B02C94-0741-61BE-4D8D-00434D7023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5745" y="2316540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0752A8-D62C-432C-6A3C-04232EAE2944}"/>
                    </a:ext>
                  </a:extLst>
                </p14:cNvPr>
                <p14:cNvContentPartPr/>
                <p14:nvPr/>
              </p14:nvContentPartPr>
              <p14:xfrm>
                <a:off x="2980905" y="2570700"/>
                <a:ext cx="181080" cy="14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0752A8-D62C-432C-6A3C-04232EAE29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2265" y="2562060"/>
                  <a:ext cx="1987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FDC6D6-3894-99F9-4148-F044DE82CD5B}"/>
              </a:ext>
            </a:extLst>
          </p:cNvPr>
          <p:cNvGrpSpPr/>
          <p:nvPr/>
        </p:nvGrpSpPr>
        <p:grpSpPr>
          <a:xfrm>
            <a:off x="1467465" y="2685180"/>
            <a:ext cx="2753280" cy="413640"/>
            <a:chOff x="1467465" y="2685180"/>
            <a:chExt cx="275328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D0EFE8-E765-23E5-B378-82ED379EC209}"/>
                    </a:ext>
                  </a:extLst>
                </p14:cNvPr>
                <p14:cNvContentPartPr/>
                <p14:nvPr/>
              </p14:nvContentPartPr>
              <p14:xfrm>
                <a:off x="1532625" y="2833860"/>
                <a:ext cx="7920" cy="23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D0EFE8-E765-23E5-B378-82ED379EC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3985" y="2825220"/>
                  <a:ext cx="25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9CD63B-ED49-0382-7A3C-A1821687E0BF}"/>
                    </a:ext>
                  </a:extLst>
                </p14:cNvPr>
                <p14:cNvContentPartPr/>
                <p14:nvPr/>
              </p14:nvContentPartPr>
              <p14:xfrm>
                <a:off x="1467465" y="2789940"/>
                <a:ext cx="157680" cy="16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9CD63B-ED49-0382-7A3C-A1821687E0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8465" y="2780940"/>
                  <a:ext cx="175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7E5342-BAC4-BD76-AF17-F32933240091}"/>
                    </a:ext>
                  </a:extLst>
                </p14:cNvPr>
                <p14:cNvContentPartPr/>
                <p14:nvPr/>
              </p14:nvContentPartPr>
              <p14:xfrm>
                <a:off x="1484025" y="2685180"/>
                <a:ext cx="10404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7E5342-BAC4-BD76-AF17-F329332400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5385" y="2676540"/>
                  <a:ext cx="121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66B27D-362C-1A67-CF85-09C3968FD7E7}"/>
                    </a:ext>
                  </a:extLst>
                </p14:cNvPr>
                <p14:cNvContentPartPr/>
                <p14:nvPr/>
              </p14:nvContentPartPr>
              <p14:xfrm>
                <a:off x="1732425" y="2776980"/>
                <a:ext cx="89640" cy="27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66B27D-362C-1A67-CF85-09C3968FD7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23425" y="2768340"/>
                  <a:ext cx="107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B8EE01-E604-A322-572D-E5EE01634E77}"/>
                    </a:ext>
                  </a:extLst>
                </p14:cNvPr>
                <p14:cNvContentPartPr/>
                <p14:nvPr/>
              </p14:nvContentPartPr>
              <p14:xfrm>
                <a:off x="1877505" y="2818740"/>
                <a:ext cx="186480" cy="21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B8EE01-E604-A322-572D-E5EE01634E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8505" y="2810100"/>
                  <a:ext cx="204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938228-85F5-5B95-0FE9-752D6B86A580}"/>
                    </a:ext>
                  </a:extLst>
                </p14:cNvPr>
                <p14:cNvContentPartPr/>
                <p14:nvPr/>
              </p14:nvContentPartPr>
              <p14:xfrm>
                <a:off x="1877505" y="2853660"/>
                <a:ext cx="130320" cy="151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938228-85F5-5B95-0FE9-752D6B86A5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8505" y="2844660"/>
                  <a:ext cx="147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D86CF7-EEBB-8A22-CCCF-2FACFF8E11D7}"/>
                    </a:ext>
                  </a:extLst>
                </p14:cNvPr>
                <p14:cNvContentPartPr/>
                <p14:nvPr/>
              </p14:nvContentPartPr>
              <p14:xfrm>
                <a:off x="1838265" y="3078660"/>
                <a:ext cx="199800" cy="2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D86CF7-EEBB-8A22-CCCF-2FACFF8E11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9625" y="3069660"/>
                  <a:ext cx="217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AB5E7D-F0C0-26D6-3ADA-0FD8E335F2C6}"/>
                    </a:ext>
                  </a:extLst>
                </p14:cNvPr>
                <p14:cNvContentPartPr/>
                <p14:nvPr/>
              </p14:nvContentPartPr>
              <p14:xfrm>
                <a:off x="2149665" y="2807940"/>
                <a:ext cx="90000" cy="255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AB5E7D-F0C0-26D6-3ADA-0FD8E335F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0665" y="2799300"/>
                  <a:ext cx="107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252FC4-A1D3-1B3F-C625-07205EBFCB67}"/>
                    </a:ext>
                  </a:extLst>
                </p14:cNvPr>
                <p14:cNvContentPartPr/>
                <p14:nvPr/>
              </p14:nvContentPartPr>
              <p14:xfrm>
                <a:off x="2393745" y="2894700"/>
                <a:ext cx="84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252FC4-A1D3-1B3F-C625-07205EBFCB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5105" y="2885700"/>
                  <a:ext cx="101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5F77CD-C7C6-5CC4-81A9-951149891E51}"/>
                    </a:ext>
                  </a:extLst>
                </p14:cNvPr>
                <p14:cNvContentPartPr/>
                <p14:nvPr/>
              </p14:nvContentPartPr>
              <p14:xfrm>
                <a:off x="2390145" y="2971020"/>
                <a:ext cx="85680" cy="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5F77CD-C7C6-5CC4-81A9-951149891E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1145" y="2962380"/>
                  <a:ext cx="103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967A1D-2630-E887-5125-2F852625A360}"/>
                    </a:ext>
                  </a:extLst>
                </p14:cNvPr>
                <p14:cNvContentPartPr/>
                <p14:nvPr/>
              </p14:nvContentPartPr>
              <p14:xfrm>
                <a:off x="2613705" y="2878500"/>
                <a:ext cx="303840" cy="9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967A1D-2630-E887-5125-2F852625A3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5065" y="2869500"/>
                  <a:ext cx="321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096332-05B4-2129-C316-85D8C0E3C601}"/>
                    </a:ext>
                  </a:extLst>
                </p14:cNvPr>
                <p14:cNvContentPartPr/>
                <p14:nvPr/>
              </p14:nvContentPartPr>
              <p14:xfrm>
                <a:off x="3018705" y="2781660"/>
                <a:ext cx="70560" cy="22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096332-05B4-2129-C316-85D8C0E3C6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9705" y="2772660"/>
                  <a:ext cx="88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44719E-73B9-5DC2-A282-7149B471608D}"/>
                    </a:ext>
                  </a:extLst>
                </p14:cNvPr>
                <p14:cNvContentPartPr/>
                <p14:nvPr/>
              </p14:nvContentPartPr>
              <p14:xfrm>
                <a:off x="3166305" y="2791740"/>
                <a:ext cx="105480" cy="14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44719E-73B9-5DC2-A282-7149B47160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7305" y="2782740"/>
                  <a:ext cx="123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47B478-AA8B-CD60-0723-404D734B0604}"/>
                    </a:ext>
                  </a:extLst>
                </p14:cNvPr>
                <p14:cNvContentPartPr/>
                <p14:nvPr/>
              </p14:nvContentPartPr>
              <p14:xfrm>
                <a:off x="3389145" y="2774100"/>
                <a:ext cx="597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47B478-AA8B-CD60-0723-404D734B06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80505" y="2765100"/>
                  <a:ext cx="77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13D82F-FF59-80CA-F8F1-630187F7915E}"/>
                    </a:ext>
                  </a:extLst>
                </p14:cNvPr>
                <p14:cNvContentPartPr/>
                <p14:nvPr/>
              </p14:nvContentPartPr>
              <p14:xfrm>
                <a:off x="3495345" y="2792820"/>
                <a:ext cx="145800" cy="14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13D82F-FF59-80CA-F8F1-630187F791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6705" y="2784180"/>
                  <a:ext cx="163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BE284C-DDC3-5C40-B2E4-ACF77C40EEB2}"/>
                    </a:ext>
                  </a:extLst>
                </p14:cNvPr>
                <p14:cNvContentPartPr/>
                <p14:nvPr/>
              </p14:nvContentPartPr>
              <p14:xfrm>
                <a:off x="3532785" y="2807580"/>
                <a:ext cx="80640" cy="12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BE284C-DDC3-5C40-B2E4-ACF77C40EE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3785" y="2798940"/>
                  <a:ext cx="9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0F5E17-0337-9523-E6C2-EFB91CF51101}"/>
                    </a:ext>
                  </a:extLst>
                </p14:cNvPr>
                <p14:cNvContentPartPr/>
                <p14:nvPr/>
              </p14:nvContentPartPr>
              <p14:xfrm>
                <a:off x="3482385" y="2994060"/>
                <a:ext cx="156960" cy="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0F5E17-0337-9523-E6C2-EFB91CF511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3385" y="2985420"/>
                  <a:ext cx="174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618D00-3CCB-E844-693A-655A0CB29910}"/>
                    </a:ext>
                  </a:extLst>
                </p14:cNvPr>
                <p14:cNvContentPartPr/>
                <p14:nvPr/>
              </p14:nvContentPartPr>
              <p14:xfrm>
                <a:off x="3713505" y="2770500"/>
                <a:ext cx="73080" cy="16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618D00-3CCB-E844-693A-655A0CB299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4505" y="2761500"/>
                  <a:ext cx="90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26BB7D-162C-986E-6B31-82E84982750F}"/>
                    </a:ext>
                  </a:extLst>
                </p14:cNvPr>
                <p14:cNvContentPartPr/>
                <p14:nvPr/>
              </p14:nvContentPartPr>
              <p14:xfrm>
                <a:off x="3827265" y="2721900"/>
                <a:ext cx="65160" cy="23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26BB7D-162C-986E-6B31-82E8498275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8265" y="2712900"/>
                  <a:ext cx="82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A79969-24F3-B24E-CF72-563A5A0462B9}"/>
                    </a:ext>
                  </a:extLst>
                </p14:cNvPr>
                <p14:cNvContentPartPr/>
                <p14:nvPr/>
              </p14:nvContentPartPr>
              <p14:xfrm>
                <a:off x="4023825" y="2827380"/>
                <a:ext cx="129960" cy="1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A79969-24F3-B24E-CF72-563A5A0462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4825" y="2818740"/>
                  <a:ext cx="14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8EB07A-815E-AB04-8FE6-F4EFCE8F1680}"/>
                    </a:ext>
                  </a:extLst>
                </p14:cNvPr>
                <p14:cNvContentPartPr/>
                <p14:nvPr/>
              </p14:nvContentPartPr>
              <p14:xfrm>
                <a:off x="4037865" y="2889660"/>
                <a:ext cx="182880" cy="2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8EB07A-815E-AB04-8FE6-F4EFCE8F16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28865" y="2881020"/>
                  <a:ext cx="20052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6BF3CF-7912-0494-94DE-D11E2C1465AB}"/>
                  </a:ext>
                </a:extLst>
              </p14:cNvPr>
              <p14:cNvContentPartPr/>
              <p14:nvPr/>
            </p14:nvContentPartPr>
            <p14:xfrm>
              <a:off x="4973505" y="2463420"/>
              <a:ext cx="8640" cy="131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6BF3CF-7912-0494-94DE-D11E2C1465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4505" y="2454420"/>
                <a:ext cx="2628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3114801-83CD-8CAC-AA76-B2C4AEC05532}"/>
              </a:ext>
            </a:extLst>
          </p:cNvPr>
          <p:cNvGrpSpPr/>
          <p:nvPr/>
        </p:nvGrpSpPr>
        <p:grpSpPr>
          <a:xfrm>
            <a:off x="4539705" y="2720460"/>
            <a:ext cx="1251000" cy="302760"/>
            <a:chOff x="4539705" y="2720460"/>
            <a:chExt cx="12510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D1F8AC-4CCE-13E4-E89E-F751CB2E1CA2}"/>
                    </a:ext>
                  </a:extLst>
                </p14:cNvPr>
                <p14:cNvContentPartPr/>
                <p14:nvPr/>
              </p14:nvContentPartPr>
              <p14:xfrm>
                <a:off x="4539705" y="2733060"/>
                <a:ext cx="834840" cy="4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D1F8AC-4CCE-13E4-E89E-F751CB2E1C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31065" y="2724060"/>
                  <a:ext cx="852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E31A2C-98B4-198B-9924-4D6FAAB2B17D}"/>
                    </a:ext>
                  </a:extLst>
                </p14:cNvPr>
                <p14:cNvContentPartPr/>
                <p14:nvPr/>
              </p14:nvContentPartPr>
              <p14:xfrm>
                <a:off x="4683345" y="2889660"/>
                <a:ext cx="12600" cy="133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E31A2C-98B4-198B-9924-4D6FAAB2B1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74705" y="2881020"/>
                  <a:ext cx="30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C8F30E-6B2E-8645-008A-7503FB81B096}"/>
                    </a:ext>
                  </a:extLst>
                </p14:cNvPr>
                <p14:cNvContentPartPr/>
                <p14:nvPr/>
              </p14:nvContentPartPr>
              <p14:xfrm>
                <a:off x="4785225" y="2931060"/>
                <a:ext cx="12708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C8F30E-6B2E-8645-008A-7503FB81B0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76225" y="2922420"/>
                  <a:ext cx="144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65F43A-A212-83E0-D4FE-EEEA11CD8BF9}"/>
                    </a:ext>
                  </a:extLst>
                </p14:cNvPr>
                <p14:cNvContentPartPr/>
                <p14:nvPr/>
              </p14:nvContentPartPr>
              <p14:xfrm>
                <a:off x="4861545" y="2899740"/>
                <a:ext cx="29160" cy="11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65F43A-A212-83E0-D4FE-EEEA11CD8B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52905" y="2890740"/>
                  <a:ext cx="46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A1B3F3-17C9-4197-E901-274BFE70D382}"/>
                    </a:ext>
                  </a:extLst>
                </p14:cNvPr>
                <p14:cNvContentPartPr/>
                <p14:nvPr/>
              </p14:nvContentPartPr>
              <p14:xfrm>
                <a:off x="5023905" y="2887500"/>
                <a:ext cx="95400" cy="12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A1B3F3-17C9-4197-E901-274BFE70D3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4905" y="2878500"/>
                  <a:ext cx="113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3FF87A-D674-6533-0290-C2FF612B7601}"/>
                    </a:ext>
                  </a:extLst>
                </p14:cNvPr>
                <p14:cNvContentPartPr/>
                <p14:nvPr/>
              </p14:nvContentPartPr>
              <p14:xfrm>
                <a:off x="5172945" y="2867340"/>
                <a:ext cx="64800" cy="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3FF87A-D674-6533-0290-C2FF612B76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3945" y="2858340"/>
                  <a:ext cx="8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21F08D-4B20-99BF-4531-8A04C472C2F7}"/>
                    </a:ext>
                  </a:extLst>
                </p14:cNvPr>
                <p14:cNvContentPartPr/>
                <p14:nvPr/>
              </p14:nvContentPartPr>
              <p14:xfrm>
                <a:off x="5290305" y="2785260"/>
                <a:ext cx="91080" cy="12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21F08D-4B20-99BF-4531-8A04C472C2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81305" y="2776620"/>
                  <a:ext cx="108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52754F-AF43-AC3F-58E1-A82CB727B8E8}"/>
                    </a:ext>
                  </a:extLst>
                </p14:cNvPr>
                <p14:cNvContentPartPr/>
                <p14:nvPr/>
              </p14:nvContentPartPr>
              <p14:xfrm>
                <a:off x="5453025" y="2782380"/>
                <a:ext cx="61200" cy="153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52754F-AF43-AC3F-58E1-A82CB727B8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4025" y="2773740"/>
                  <a:ext cx="78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DD2700-D0CF-CD23-AE76-2C6B6EEDAB7D}"/>
                    </a:ext>
                  </a:extLst>
                </p14:cNvPr>
                <p14:cNvContentPartPr/>
                <p14:nvPr/>
              </p14:nvContentPartPr>
              <p14:xfrm>
                <a:off x="5558865" y="2797860"/>
                <a:ext cx="83880" cy="117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DD2700-D0CF-CD23-AE76-2C6B6EEDAB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49865" y="2788860"/>
                  <a:ext cx="101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217748-495F-7190-C831-351244177C03}"/>
                    </a:ext>
                  </a:extLst>
                </p14:cNvPr>
                <p14:cNvContentPartPr/>
                <p14:nvPr/>
              </p14:nvContentPartPr>
              <p14:xfrm>
                <a:off x="5564265" y="2810100"/>
                <a:ext cx="106920" cy="13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217748-495F-7190-C831-351244177C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5625" y="2801460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38A3FB-A040-7BEB-34F4-1CD9645281FD}"/>
                    </a:ext>
                  </a:extLst>
                </p14:cNvPr>
                <p14:cNvContentPartPr/>
                <p14:nvPr/>
              </p14:nvContentPartPr>
              <p14:xfrm>
                <a:off x="5571825" y="2956980"/>
                <a:ext cx="4860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38A3FB-A040-7BEB-34F4-1CD9645281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2825" y="294834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F4185E-4302-22B1-A190-34A0D9A2C701}"/>
                    </a:ext>
                  </a:extLst>
                </p14:cNvPr>
                <p14:cNvContentPartPr/>
                <p14:nvPr/>
              </p14:nvContentPartPr>
              <p14:xfrm>
                <a:off x="5728425" y="2752860"/>
                <a:ext cx="62280" cy="1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F4185E-4302-22B1-A190-34A0D9A2C7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9425" y="2744220"/>
                  <a:ext cx="7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781CDC-05E4-EADA-E536-1B3BEDB277C8}"/>
                    </a:ext>
                  </a:extLst>
                </p14:cNvPr>
                <p14:cNvContentPartPr/>
                <p14:nvPr/>
              </p14:nvContentPartPr>
              <p14:xfrm>
                <a:off x="5340705" y="2720460"/>
                <a:ext cx="395280" cy="4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781CDC-05E4-EADA-E536-1B3BEDB277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1705" y="2711460"/>
                  <a:ext cx="4129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348254-7D17-9AAC-7F9C-9ED8EA34DE74}"/>
              </a:ext>
            </a:extLst>
          </p:cNvPr>
          <p:cNvGrpSpPr/>
          <p:nvPr/>
        </p:nvGrpSpPr>
        <p:grpSpPr>
          <a:xfrm>
            <a:off x="5912745" y="2666100"/>
            <a:ext cx="94320" cy="94680"/>
            <a:chOff x="5912745" y="2666100"/>
            <a:chExt cx="9432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7E65E1-5D68-7A1B-4FB7-777EFFFAD9A3}"/>
                    </a:ext>
                  </a:extLst>
                </p14:cNvPr>
                <p14:cNvContentPartPr/>
                <p14:nvPr/>
              </p14:nvContentPartPr>
              <p14:xfrm>
                <a:off x="5927865" y="2666100"/>
                <a:ext cx="79200" cy="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7E65E1-5D68-7A1B-4FB7-777EFFFAD9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8865" y="2657100"/>
                  <a:ext cx="96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BC9232-48EE-DB37-A6FC-CD3E6D41C03C}"/>
                    </a:ext>
                  </a:extLst>
                </p14:cNvPr>
                <p14:cNvContentPartPr/>
                <p14:nvPr/>
              </p14:nvContentPartPr>
              <p14:xfrm>
                <a:off x="5912745" y="2742420"/>
                <a:ext cx="90000" cy="18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BC9232-48EE-DB37-A6FC-CD3E6D41C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4105" y="2733780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13A652-1872-772B-8DFE-D86E20CADAE1}"/>
              </a:ext>
            </a:extLst>
          </p:cNvPr>
          <p:cNvGrpSpPr/>
          <p:nvPr/>
        </p:nvGrpSpPr>
        <p:grpSpPr>
          <a:xfrm>
            <a:off x="1485162" y="3983575"/>
            <a:ext cx="2084175" cy="530879"/>
            <a:chOff x="1318290" y="3924421"/>
            <a:chExt cx="2084175" cy="5308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5A1A87-B477-09B2-5958-6ADFD8F622AB}"/>
                    </a:ext>
                  </a:extLst>
                </p14:cNvPr>
                <p14:cNvContentPartPr/>
                <p14:nvPr/>
              </p14:nvContentPartPr>
              <p14:xfrm>
                <a:off x="1318290" y="3924421"/>
                <a:ext cx="223560" cy="279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5A1A87-B477-09B2-5958-6ADFD8F622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09650" y="3915781"/>
                  <a:ext cx="241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7AF61B-7125-05C6-CA45-961A4B7A589F}"/>
                    </a:ext>
                  </a:extLst>
                </p14:cNvPr>
                <p14:cNvContentPartPr/>
                <p14:nvPr/>
              </p14:nvContentPartPr>
              <p14:xfrm>
                <a:off x="1607010" y="4173181"/>
                <a:ext cx="6120" cy="165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7AF61B-7125-05C6-CA45-961A4B7A58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98010" y="4164541"/>
                  <a:ext cx="2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9D61AA-2C30-27E5-8309-50DCC9FC057B}"/>
                    </a:ext>
                  </a:extLst>
                </p14:cNvPr>
                <p14:cNvContentPartPr/>
                <p14:nvPr/>
              </p14:nvContentPartPr>
              <p14:xfrm>
                <a:off x="1602330" y="4246621"/>
                <a:ext cx="116280" cy="12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9D61AA-2C30-27E5-8309-50DCC9FC05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93330" y="4237621"/>
                  <a:ext cx="133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2E1CE8-D3AA-0252-B55C-A7046CC0917E}"/>
                    </a:ext>
                  </a:extLst>
                </p14:cNvPr>
                <p14:cNvContentPartPr/>
                <p14:nvPr/>
              </p14:nvContentPartPr>
              <p14:xfrm>
                <a:off x="1824090" y="4002181"/>
                <a:ext cx="63000" cy="24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2E1CE8-D3AA-0252-B55C-A7046CC091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15090" y="3993541"/>
                  <a:ext cx="80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5B205-0B2F-46B9-CB6D-EB54024A7D0E}"/>
                    </a:ext>
                  </a:extLst>
                </p14:cNvPr>
                <p14:cNvContentPartPr/>
                <p14:nvPr/>
              </p14:nvContentPartPr>
              <p14:xfrm>
                <a:off x="1946130" y="4065901"/>
                <a:ext cx="127440" cy="14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5B205-0B2F-46B9-CB6D-EB54024A7D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7490" y="4057261"/>
                  <a:ext cx="145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D2D79A-B68C-E779-33C2-4DD1BF1F700C}"/>
                    </a:ext>
                  </a:extLst>
                </p14:cNvPr>
                <p14:cNvContentPartPr/>
                <p14:nvPr/>
              </p14:nvContentPartPr>
              <p14:xfrm>
                <a:off x="1968450" y="4059061"/>
                <a:ext cx="109800" cy="18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D2D79A-B68C-E779-33C2-4DD1BF1F70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9810" y="4050061"/>
                  <a:ext cx="127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A0A57A-20CF-EB65-B14B-D63942430551}"/>
                    </a:ext>
                  </a:extLst>
                </p14:cNvPr>
                <p14:cNvContentPartPr/>
                <p14:nvPr/>
              </p14:nvContentPartPr>
              <p14:xfrm>
                <a:off x="1864050" y="4330141"/>
                <a:ext cx="247680" cy="1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A0A57A-20CF-EB65-B14B-D639424305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55410" y="4321141"/>
                  <a:ext cx="26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61BDD7-9E0E-89B0-EBCC-8B25D1B6A99A}"/>
                    </a:ext>
                  </a:extLst>
                </p14:cNvPr>
                <p14:cNvContentPartPr/>
                <p14:nvPr/>
              </p14:nvContentPartPr>
              <p14:xfrm>
                <a:off x="2168385" y="3982620"/>
                <a:ext cx="68040" cy="384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61BDD7-9E0E-89B0-EBCC-8B25D1B6A9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59385" y="3973620"/>
                  <a:ext cx="85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43D24F-1F8A-9500-A9C8-8D22CBFEEDC1}"/>
                    </a:ext>
                  </a:extLst>
                </p14:cNvPr>
                <p14:cNvContentPartPr/>
                <p14:nvPr/>
              </p14:nvContentPartPr>
              <p14:xfrm>
                <a:off x="2380785" y="4178100"/>
                <a:ext cx="87840" cy="12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43D24F-1F8A-9500-A9C8-8D22CBFEED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1785" y="4169460"/>
                  <a:ext cx="10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EE289C-727D-B732-439B-B39374C5D65F}"/>
                    </a:ext>
                  </a:extLst>
                </p14:cNvPr>
                <p14:cNvContentPartPr/>
                <p14:nvPr/>
              </p14:nvContentPartPr>
              <p14:xfrm>
                <a:off x="2403105" y="4237500"/>
                <a:ext cx="89280" cy="1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EE289C-727D-B732-439B-B39374C5D6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4105" y="4228860"/>
                  <a:ext cx="106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3ACDD7-2A1D-1EBD-7B48-91614A1D659F}"/>
                    </a:ext>
                  </a:extLst>
                </p14:cNvPr>
                <p14:cNvContentPartPr/>
                <p14:nvPr/>
              </p14:nvContentPartPr>
              <p14:xfrm>
                <a:off x="2651145" y="4043460"/>
                <a:ext cx="203400" cy="32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3ACDD7-2A1D-1EBD-7B48-91614A1D65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42145" y="4034820"/>
                  <a:ext cx="221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FC63D7-F8EF-70EA-E942-BB06098B9B1C}"/>
                    </a:ext>
                  </a:extLst>
                </p14:cNvPr>
                <p14:cNvContentPartPr/>
                <p14:nvPr/>
              </p14:nvContentPartPr>
              <p14:xfrm>
                <a:off x="2671665" y="4248660"/>
                <a:ext cx="185040" cy="2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FC63D7-F8EF-70EA-E942-BB06098B9B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62665" y="4240020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42A571-19F8-44F3-AE13-56CB38FF0F5E}"/>
                    </a:ext>
                  </a:extLst>
                </p14:cNvPr>
                <p14:cNvContentPartPr/>
                <p14:nvPr/>
              </p14:nvContentPartPr>
              <p14:xfrm>
                <a:off x="2932305" y="4290780"/>
                <a:ext cx="86040" cy="156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42A571-19F8-44F3-AE13-56CB38FF0F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23665" y="4281780"/>
                  <a:ext cx="103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E389DF-C44C-98C8-7C27-605AB7E84B38}"/>
                    </a:ext>
                  </a:extLst>
                </p14:cNvPr>
                <p14:cNvContentPartPr/>
                <p14:nvPr/>
              </p14:nvContentPartPr>
              <p14:xfrm>
                <a:off x="2682825" y="4420020"/>
                <a:ext cx="173160" cy="1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E389DF-C44C-98C8-7C27-605AB7E84B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73825" y="4411380"/>
                  <a:ext cx="190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D5E3EC-B581-9146-D327-363AE5426F50}"/>
                    </a:ext>
                  </a:extLst>
                </p14:cNvPr>
                <p14:cNvContentPartPr/>
                <p14:nvPr/>
              </p14:nvContentPartPr>
              <p14:xfrm>
                <a:off x="2917545" y="3951300"/>
                <a:ext cx="1328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D5E3EC-B581-9146-D327-363AE5426F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08545" y="3942660"/>
                  <a:ext cx="150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AAE56A-48A2-2D13-82F7-CC84B085EE1D}"/>
                    </a:ext>
                  </a:extLst>
                </p14:cNvPr>
                <p14:cNvContentPartPr/>
                <p14:nvPr/>
              </p14:nvContentPartPr>
              <p14:xfrm>
                <a:off x="3003225" y="3984780"/>
                <a:ext cx="31680" cy="11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AAE56A-48A2-2D13-82F7-CC84B085EE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94585" y="3976140"/>
                  <a:ext cx="4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D83C43-B7D5-E9DC-68D1-F84923FAFAAB}"/>
                    </a:ext>
                  </a:extLst>
                </p14:cNvPr>
                <p14:cNvContentPartPr/>
                <p14:nvPr/>
              </p14:nvContentPartPr>
              <p14:xfrm>
                <a:off x="3204465" y="4094580"/>
                <a:ext cx="162360" cy="24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D83C43-B7D5-E9DC-68D1-F84923FAFA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95825" y="4085580"/>
                  <a:ext cx="180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18C70C-824B-2C44-6FB5-F4E692C0AA03}"/>
                    </a:ext>
                  </a:extLst>
                </p14:cNvPr>
                <p14:cNvContentPartPr/>
                <p14:nvPr/>
              </p14:nvContentPartPr>
              <p14:xfrm>
                <a:off x="3258465" y="4090620"/>
                <a:ext cx="139680" cy="257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18C70C-824B-2C44-6FB5-F4E692C0AA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9825" y="4081620"/>
                  <a:ext cx="157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51427E-83BD-8F76-E6E2-5928AEF8008B}"/>
                    </a:ext>
                  </a:extLst>
                </p14:cNvPr>
                <p14:cNvContentPartPr/>
                <p14:nvPr/>
              </p14:nvContentPartPr>
              <p14:xfrm>
                <a:off x="3170985" y="4418940"/>
                <a:ext cx="231480" cy="36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51427E-83BD-8F76-E6E2-5928AEF800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62345" y="4409940"/>
                  <a:ext cx="2491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E0F0560-3382-0341-0387-81997CD7B786}"/>
              </a:ext>
            </a:extLst>
          </p:cNvPr>
          <p:cNvGrpSpPr/>
          <p:nvPr/>
        </p:nvGrpSpPr>
        <p:grpSpPr>
          <a:xfrm>
            <a:off x="1483497" y="4703094"/>
            <a:ext cx="596520" cy="532440"/>
            <a:chOff x="1316625" y="4643940"/>
            <a:chExt cx="59652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6EB5921-2478-2CC4-F915-7CDBFB9FF15A}"/>
                    </a:ext>
                  </a:extLst>
                </p14:cNvPr>
                <p14:cNvContentPartPr/>
                <p14:nvPr/>
              </p14:nvContentPartPr>
              <p14:xfrm>
                <a:off x="1377825" y="4804500"/>
                <a:ext cx="29880" cy="251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6EB5921-2478-2CC4-F915-7CDBFB9FF1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9185" y="4795500"/>
                  <a:ext cx="47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E6D456D-8E1F-4D95-B148-06BDAC813EB5}"/>
                    </a:ext>
                  </a:extLst>
                </p14:cNvPr>
                <p14:cNvContentPartPr/>
                <p14:nvPr/>
              </p14:nvContentPartPr>
              <p14:xfrm>
                <a:off x="1333185" y="4759140"/>
                <a:ext cx="14040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E6D456D-8E1F-4D95-B148-06BDAC813E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4545" y="4750140"/>
                  <a:ext cx="158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4F8D1E-2923-C1F9-6E81-CD0D2FD6EC22}"/>
                    </a:ext>
                  </a:extLst>
                </p14:cNvPr>
                <p14:cNvContentPartPr/>
                <p14:nvPr/>
              </p14:nvContentPartPr>
              <p14:xfrm>
                <a:off x="1513905" y="5052900"/>
                <a:ext cx="127080" cy="12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4F8D1E-2923-C1F9-6E81-CD0D2FD6EC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05265" y="5043900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620FC2-598F-ED6C-58A1-4B2ACB61C5B7}"/>
                    </a:ext>
                  </a:extLst>
                </p14:cNvPr>
                <p14:cNvContentPartPr/>
                <p14:nvPr/>
              </p14:nvContentPartPr>
              <p14:xfrm>
                <a:off x="1316625" y="4643940"/>
                <a:ext cx="19800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620FC2-598F-ED6C-58A1-4B2ACB61C5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7625" y="4634940"/>
                  <a:ext cx="21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DF5F1C-CC62-E1D0-E6E6-99B947607792}"/>
                    </a:ext>
                  </a:extLst>
                </p14:cNvPr>
                <p14:cNvContentPartPr/>
                <p14:nvPr/>
              </p14:nvContentPartPr>
              <p14:xfrm>
                <a:off x="1783185" y="4755540"/>
                <a:ext cx="129960" cy="29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DF5F1C-CC62-E1D0-E6E6-99B9476077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74185" y="4746900"/>
                  <a:ext cx="1476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BB9D8AD-9AC8-9626-67B2-095AB3A39059}"/>
              </a:ext>
            </a:extLst>
          </p:cNvPr>
          <p:cNvGrpSpPr/>
          <p:nvPr/>
        </p:nvGrpSpPr>
        <p:grpSpPr>
          <a:xfrm>
            <a:off x="2112777" y="4851054"/>
            <a:ext cx="565200" cy="301320"/>
            <a:chOff x="1945905" y="4791900"/>
            <a:chExt cx="5652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14F5E1-1A7F-7E50-1074-D6ACBA99A139}"/>
                    </a:ext>
                  </a:extLst>
                </p14:cNvPr>
                <p14:cNvContentPartPr/>
                <p14:nvPr/>
              </p14:nvContentPartPr>
              <p14:xfrm>
                <a:off x="1948425" y="4814220"/>
                <a:ext cx="159840" cy="167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14F5E1-1A7F-7E50-1074-D6ACBA99A1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39425" y="4805220"/>
                  <a:ext cx="177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CFBF9F-2F16-EB77-0485-8D6D4EF2E60A}"/>
                    </a:ext>
                  </a:extLst>
                </p14:cNvPr>
                <p14:cNvContentPartPr/>
                <p14:nvPr/>
              </p14:nvContentPartPr>
              <p14:xfrm>
                <a:off x="1981905" y="4834020"/>
                <a:ext cx="108000" cy="15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CFBF9F-2F16-EB77-0485-8D6D4EF2E60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72905" y="4825380"/>
                  <a:ext cx="12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856D84-DC61-920F-4A4A-A66D48FBFA72}"/>
                    </a:ext>
                  </a:extLst>
                </p14:cNvPr>
                <p14:cNvContentPartPr/>
                <p14:nvPr/>
              </p14:nvContentPartPr>
              <p14:xfrm>
                <a:off x="1945905" y="5082780"/>
                <a:ext cx="148320" cy="10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856D84-DC61-920F-4A4A-A66D48FBFA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36905" y="5073780"/>
                  <a:ext cx="165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8192EB-2DC8-5CB1-AA29-AFAB78FE3F8F}"/>
                    </a:ext>
                  </a:extLst>
                </p14:cNvPr>
                <p14:cNvContentPartPr/>
                <p14:nvPr/>
              </p14:nvContentPartPr>
              <p14:xfrm>
                <a:off x="2213025" y="4791900"/>
                <a:ext cx="52560" cy="264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8192EB-2DC8-5CB1-AA29-AFAB78FE3F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04025" y="4782900"/>
                  <a:ext cx="70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FDC0D2-6EEC-920A-F802-7AEE763D26B5}"/>
                    </a:ext>
                  </a:extLst>
                </p14:cNvPr>
                <p14:cNvContentPartPr/>
                <p14:nvPr/>
              </p14:nvContentPartPr>
              <p14:xfrm>
                <a:off x="2421825" y="4889820"/>
                <a:ext cx="56520" cy="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FDC0D2-6EEC-920A-F802-7AEE763D2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2825" y="4881180"/>
                  <a:ext cx="74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539AAF-ED27-2AA2-71B5-2F40E31DD422}"/>
                    </a:ext>
                  </a:extLst>
                </p14:cNvPr>
                <p14:cNvContentPartPr/>
                <p14:nvPr/>
              </p14:nvContentPartPr>
              <p14:xfrm>
                <a:off x="2429025" y="4945620"/>
                <a:ext cx="82080" cy="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539AAF-ED27-2AA2-71B5-2F40E31DD4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20385" y="4936980"/>
                  <a:ext cx="997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E1872D-A60B-5E80-F9AA-F0367117C00E}"/>
              </a:ext>
            </a:extLst>
          </p:cNvPr>
          <p:cNvGrpSpPr/>
          <p:nvPr/>
        </p:nvGrpSpPr>
        <p:grpSpPr>
          <a:xfrm>
            <a:off x="2855097" y="4774014"/>
            <a:ext cx="1625400" cy="366840"/>
            <a:chOff x="2688225" y="4714860"/>
            <a:chExt cx="16254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BF679F7-CB2B-B24E-2575-88E33442D348}"/>
                    </a:ext>
                  </a:extLst>
                </p14:cNvPr>
                <p14:cNvContentPartPr/>
                <p14:nvPr/>
              </p14:nvContentPartPr>
              <p14:xfrm>
                <a:off x="2688225" y="4837620"/>
                <a:ext cx="315000" cy="18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BF679F7-CB2B-B24E-2575-88E33442D3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79225" y="4828980"/>
                  <a:ext cx="332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C7678B-7688-2573-08AA-A5A764412AF6}"/>
                    </a:ext>
                  </a:extLst>
                </p14:cNvPr>
                <p14:cNvContentPartPr/>
                <p14:nvPr/>
              </p14:nvContentPartPr>
              <p14:xfrm>
                <a:off x="3077745" y="4714860"/>
                <a:ext cx="108360" cy="309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C7678B-7688-2573-08AA-A5A764412A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69105" y="4705860"/>
                  <a:ext cx="12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12AA01F-0113-9D17-86AA-3D2AAE47E052}"/>
                    </a:ext>
                  </a:extLst>
                </p14:cNvPr>
                <p14:cNvContentPartPr/>
                <p14:nvPr/>
              </p14:nvContentPartPr>
              <p14:xfrm>
                <a:off x="3253425" y="4781100"/>
                <a:ext cx="128520" cy="167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2AA01F-0113-9D17-86AA-3D2AAE47E0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44425" y="4772460"/>
                  <a:ext cx="146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8942FA-0CDE-5A60-3607-365BE992EAC1}"/>
                    </a:ext>
                  </a:extLst>
                </p14:cNvPr>
                <p14:cNvContentPartPr/>
                <p14:nvPr/>
              </p14:nvContentPartPr>
              <p14:xfrm>
                <a:off x="3402825" y="4938780"/>
                <a:ext cx="62280" cy="14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8942FA-0CDE-5A60-3607-365BE992EA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94185" y="4930140"/>
                  <a:ext cx="79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1620E9-B10D-CEF6-EDBA-57324B50A9BB}"/>
                    </a:ext>
                  </a:extLst>
                </p14:cNvPr>
                <p14:cNvContentPartPr/>
                <p14:nvPr/>
              </p14:nvContentPartPr>
              <p14:xfrm>
                <a:off x="3531705" y="4769580"/>
                <a:ext cx="97920" cy="23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1620E9-B10D-CEF6-EDBA-57324B50A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23065" y="4760580"/>
                  <a:ext cx="11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1B60FC-E304-0F82-A34F-C351DD9A4ABB}"/>
                    </a:ext>
                  </a:extLst>
                </p14:cNvPr>
                <p14:cNvContentPartPr/>
                <p14:nvPr/>
              </p14:nvContentPartPr>
              <p14:xfrm>
                <a:off x="3704145" y="4812060"/>
                <a:ext cx="9972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1B60FC-E304-0F82-A34F-C351DD9A4A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95145" y="4803420"/>
                  <a:ext cx="117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93F8F0-0062-ECE9-00C4-8ABF93485F76}"/>
                    </a:ext>
                  </a:extLst>
                </p14:cNvPr>
                <p14:cNvContentPartPr/>
                <p14:nvPr/>
              </p14:nvContentPartPr>
              <p14:xfrm>
                <a:off x="3717105" y="4810260"/>
                <a:ext cx="74520" cy="160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93F8F0-0062-ECE9-00C4-8ABF93485F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8465" y="4801620"/>
                  <a:ext cx="92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502C529-0FF0-9682-6AF9-414B6B7EA518}"/>
                    </a:ext>
                  </a:extLst>
                </p14:cNvPr>
                <p14:cNvContentPartPr/>
                <p14:nvPr/>
              </p14:nvContentPartPr>
              <p14:xfrm>
                <a:off x="3663105" y="5026620"/>
                <a:ext cx="166320" cy="7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502C529-0FF0-9682-6AF9-414B6B7EA5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4105" y="5017980"/>
                  <a:ext cx="183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8489C2-3472-E58E-072D-268C90AFA8E2}"/>
                    </a:ext>
                  </a:extLst>
                </p14:cNvPr>
                <p14:cNvContentPartPr/>
                <p14:nvPr/>
              </p14:nvContentPartPr>
              <p14:xfrm>
                <a:off x="3914745" y="4768500"/>
                <a:ext cx="63000" cy="258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8489C2-3472-E58E-072D-268C90AFA8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05745" y="4759500"/>
                  <a:ext cx="80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72E0D1-82E0-932C-04D3-3492773D2688}"/>
                    </a:ext>
                  </a:extLst>
                </p14:cNvPr>
                <p14:cNvContentPartPr/>
                <p14:nvPr/>
              </p14:nvContentPartPr>
              <p14:xfrm>
                <a:off x="4004385" y="4727100"/>
                <a:ext cx="84600" cy="327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72E0D1-82E0-932C-04D3-3492773D26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95745" y="4718460"/>
                  <a:ext cx="102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347192-5A5A-09F4-A064-5146FC369B4C}"/>
                    </a:ext>
                  </a:extLst>
                </p14:cNvPr>
                <p14:cNvContentPartPr/>
                <p14:nvPr/>
              </p14:nvContentPartPr>
              <p14:xfrm>
                <a:off x="4218585" y="4857780"/>
                <a:ext cx="80280" cy="1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347192-5A5A-09F4-A064-5146FC369B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09585" y="4848780"/>
                  <a:ext cx="97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107BE7-4DA6-3368-8E56-092C026E18FF}"/>
                    </a:ext>
                  </a:extLst>
                </p14:cNvPr>
                <p14:cNvContentPartPr/>
                <p14:nvPr/>
              </p14:nvContentPartPr>
              <p14:xfrm>
                <a:off x="4223985" y="4935900"/>
                <a:ext cx="89640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107BE7-4DA6-3368-8E56-092C026E18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5345" y="4927260"/>
                  <a:ext cx="1072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62A37F7-1729-567A-F767-07C76D9E6228}"/>
                  </a:ext>
                </a:extLst>
              </p14:cNvPr>
              <p14:cNvContentPartPr/>
              <p14:nvPr/>
            </p14:nvContentPartPr>
            <p14:xfrm>
              <a:off x="4825017" y="4655574"/>
              <a:ext cx="190800" cy="201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62A37F7-1729-567A-F767-07C76D9E62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816017" y="4646934"/>
                <a:ext cx="208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0771EBF-586D-2488-7F6F-FC4C82F539E4}"/>
                  </a:ext>
                </a:extLst>
              </p14:cNvPr>
              <p14:cNvContentPartPr/>
              <p14:nvPr/>
            </p14:nvContentPartPr>
            <p14:xfrm>
              <a:off x="5051457" y="4504734"/>
              <a:ext cx="108000" cy="15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0771EBF-586D-2488-7F6F-FC4C82F539E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42457" y="4496094"/>
                <a:ext cx="125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9E8AAC3-0073-9315-6360-666DF1A1986C}"/>
                  </a:ext>
                </a:extLst>
              </p14:cNvPr>
              <p14:cNvContentPartPr/>
              <p14:nvPr/>
            </p14:nvContentPartPr>
            <p14:xfrm>
              <a:off x="6234344" y="2683720"/>
              <a:ext cx="1258200" cy="493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9E8AAC3-0073-9315-6360-666DF1A198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25344" y="2675080"/>
                <a:ext cx="12758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244FDB4-4AAF-7466-CE87-58675C2204A0}"/>
              </a:ext>
            </a:extLst>
          </p:cNvPr>
          <p:cNvGrpSpPr/>
          <p:nvPr/>
        </p:nvGrpSpPr>
        <p:grpSpPr>
          <a:xfrm>
            <a:off x="6375824" y="2065600"/>
            <a:ext cx="816120" cy="460800"/>
            <a:chOff x="6375824" y="2065600"/>
            <a:chExt cx="8161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F51CAF-6028-C5A6-C24C-B0868C1D4AEB}"/>
                    </a:ext>
                  </a:extLst>
                </p14:cNvPr>
                <p14:cNvContentPartPr/>
                <p14:nvPr/>
              </p14:nvContentPartPr>
              <p14:xfrm>
                <a:off x="6375824" y="2294920"/>
                <a:ext cx="202680" cy="231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F51CAF-6028-C5A6-C24C-B0868C1D4AE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67184" y="2285920"/>
                  <a:ext cx="220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D05050-0226-80DE-D654-87E8C1933A22}"/>
                    </a:ext>
                  </a:extLst>
                </p14:cNvPr>
                <p14:cNvContentPartPr/>
                <p14:nvPr/>
              </p14:nvContentPartPr>
              <p14:xfrm>
                <a:off x="6686144" y="2107360"/>
                <a:ext cx="125640" cy="172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D05050-0226-80DE-D654-87E8C1933A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77504" y="2098720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A3618B-1768-34E8-CBE7-25AA820610BB}"/>
                    </a:ext>
                  </a:extLst>
                </p14:cNvPr>
                <p14:cNvContentPartPr/>
                <p14:nvPr/>
              </p14:nvContentPartPr>
              <p14:xfrm>
                <a:off x="6914384" y="2065600"/>
                <a:ext cx="7920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A3618B-1768-34E8-CBE7-25AA820610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05744" y="2056960"/>
                  <a:ext cx="96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9EC8B9-BD16-C955-9274-1ED09A4E92B6}"/>
                    </a:ext>
                  </a:extLst>
                </p14:cNvPr>
                <p14:cNvContentPartPr/>
                <p14:nvPr/>
              </p14:nvContentPartPr>
              <p14:xfrm>
                <a:off x="7026344" y="2115280"/>
                <a:ext cx="165600" cy="133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9EC8B9-BD16-C955-9274-1ED09A4E92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17704" y="2106280"/>
                  <a:ext cx="18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D86513-5654-326C-16FD-55DE3202CD3B}"/>
                    </a:ext>
                  </a:extLst>
                </p14:cNvPr>
                <p14:cNvContentPartPr/>
                <p14:nvPr/>
              </p14:nvContentPartPr>
              <p14:xfrm>
                <a:off x="7095824" y="2099800"/>
                <a:ext cx="60840" cy="161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D86513-5654-326C-16FD-55DE3202C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7184" y="2091160"/>
                  <a:ext cx="7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2414815-C241-C828-25A3-CB2640F5C609}"/>
                    </a:ext>
                  </a:extLst>
                </p14:cNvPr>
                <p14:cNvContentPartPr/>
                <p14:nvPr/>
              </p14:nvContentPartPr>
              <p14:xfrm>
                <a:off x="6995024" y="2307160"/>
                <a:ext cx="192600" cy="14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2414815-C241-C828-25A3-CB2640F5C6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6384" y="2298160"/>
                  <a:ext cx="2102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E351C58-7C88-6702-05C6-050D734C1CAE}"/>
                  </a:ext>
                </a:extLst>
              </p14:cNvPr>
              <p14:cNvContentPartPr/>
              <p14:nvPr/>
            </p14:nvContentPartPr>
            <p14:xfrm>
              <a:off x="7391384" y="2032840"/>
              <a:ext cx="100080" cy="313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E351C58-7C88-6702-05C6-050D734C1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82384" y="2023840"/>
                <a:ext cx="117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80D9C3-AC33-8B5C-6927-AADC96F4096B}"/>
                  </a:ext>
                </a:extLst>
              </p14:cNvPr>
              <p14:cNvContentPartPr/>
              <p14:nvPr/>
            </p14:nvContentPartPr>
            <p14:xfrm>
              <a:off x="6345584" y="2848240"/>
              <a:ext cx="33120" cy="235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80D9C3-AC33-8B5C-6927-AADC96F4096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336584" y="2839600"/>
                <a:ext cx="5076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882D15-344B-20A6-81E7-9707E8232485}"/>
              </a:ext>
            </a:extLst>
          </p:cNvPr>
          <p:cNvGrpSpPr/>
          <p:nvPr/>
        </p:nvGrpSpPr>
        <p:grpSpPr>
          <a:xfrm>
            <a:off x="6581744" y="2660680"/>
            <a:ext cx="1493640" cy="423360"/>
            <a:chOff x="6581744" y="2660680"/>
            <a:chExt cx="14936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77FCC2-239E-DED5-D1A9-7201C4B99200}"/>
                    </a:ext>
                  </a:extLst>
                </p14:cNvPr>
                <p14:cNvContentPartPr/>
                <p14:nvPr/>
              </p14:nvContentPartPr>
              <p14:xfrm>
                <a:off x="6581744" y="2940040"/>
                <a:ext cx="203040" cy="24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77FCC2-239E-DED5-D1A9-7201C4B992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72744" y="2931400"/>
                  <a:ext cx="22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EFE654C-8EDF-2A0C-5748-915C2A27C40A}"/>
                    </a:ext>
                  </a:extLst>
                </p14:cNvPr>
                <p14:cNvContentPartPr/>
                <p14:nvPr/>
              </p14:nvContentPartPr>
              <p14:xfrm>
                <a:off x="6708464" y="2862280"/>
                <a:ext cx="10800" cy="187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EFE654C-8EDF-2A0C-5748-915C2A27C4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99824" y="2853640"/>
                  <a:ext cx="28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68E351-4F35-69A2-DA4E-513989CACBDD}"/>
                    </a:ext>
                  </a:extLst>
                </p14:cNvPr>
                <p14:cNvContentPartPr/>
                <p14:nvPr/>
              </p14:nvContentPartPr>
              <p14:xfrm>
                <a:off x="6962264" y="2888920"/>
                <a:ext cx="124920" cy="195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68E351-4F35-69A2-DA4E-513989CACB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53264" y="2880280"/>
                  <a:ext cx="14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4AF3C4-D0FA-FCF9-E671-5031F81C914B}"/>
                    </a:ext>
                  </a:extLst>
                </p14:cNvPr>
                <p14:cNvContentPartPr/>
                <p14:nvPr/>
              </p14:nvContentPartPr>
              <p14:xfrm>
                <a:off x="7195544" y="2747440"/>
                <a:ext cx="141480" cy="153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4AF3C4-D0FA-FCF9-E671-5031F81C91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86544" y="2738800"/>
                  <a:ext cx="159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57B596-0E70-79B5-62E7-CFC799ADF686}"/>
                    </a:ext>
                  </a:extLst>
                </p14:cNvPr>
                <p14:cNvContentPartPr/>
                <p14:nvPr/>
              </p14:nvContentPartPr>
              <p14:xfrm>
                <a:off x="7434224" y="2749960"/>
                <a:ext cx="120600" cy="180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57B596-0E70-79B5-62E7-CFC799ADF6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25224" y="2741320"/>
                  <a:ext cx="138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6BA89B-10AC-2A79-35E5-50F44D97276D}"/>
                    </a:ext>
                  </a:extLst>
                </p14:cNvPr>
                <p14:cNvContentPartPr/>
                <p14:nvPr/>
              </p14:nvContentPartPr>
              <p14:xfrm>
                <a:off x="7601264" y="2728000"/>
                <a:ext cx="236160" cy="180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6BA89B-10AC-2A79-35E5-50F44D9727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2624" y="2719000"/>
                  <a:ext cx="253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070CAA-71A3-5E56-BED1-F92EE8A81B9F}"/>
                    </a:ext>
                  </a:extLst>
                </p14:cNvPr>
                <p14:cNvContentPartPr/>
                <p14:nvPr/>
              </p14:nvContentPartPr>
              <p14:xfrm>
                <a:off x="7681184" y="2724400"/>
                <a:ext cx="95760" cy="192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070CAA-71A3-5E56-BED1-F92EE8A81B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72544" y="2715760"/>
                  <a:ext cx="113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D80EE07-37E0-E471-0711-5A71C9707DF8}"/>
                    </a:ext>
                  </a:extLst>
                </p14:cNvPr>
                <p14:cNvContentPartPr/>
                <p14:nvPr/>
              </p14:nvContentPartPr>
              <p14:xfrm>
                <a:off x="7577144" y="2955160"/>
                <a:ext cx="269640" cy="18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D80EE07-37E0-E471-0711-5A71C9707D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68144" y="2946160"/>
                  <a:ext cx="28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AB59BFD-089D-4957-386A-BFB5457083B0}"/>
                    </a:ext>
                  </a:extLst>
                </p14:cNvPr>
                <p14:cNvContentPartPr/>
                <p14:nvPr/>
              </p14:nvContentPartPr>
              <p14:xfrm>
                <a:off x="7987184" y="2660680"/>
                <a:ext cx="88200" cy="323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AB59BFD-089D-4957-386A-BFB5457083B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78184" y="2652040"/>
                  <a:ext cx="10584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423871-0015-CD69-8C77-600AF1E138F6}"/>
              </a:ext>
            </a:extLst>
          </p:cNvPr>
          <p:cNvGrpSpPr/>
          <p:nvPr/>
        </p:nvGrpSpPr>
        <p:grpSpPr>
          <a:xfrm>
            <a:off x="1988745" y="5191234"/>
            <a:ext cx="1266120" cy="435014"/>
            <a:chOff x="1821873" y="5132080"/>
            <a:chExt cx="1266120" cy="4350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90BFC7C-32D9-3621-49A1-EB8F3A48E8DD}"/>
                    </a:ext>
                  </a:extLst>
                </p14:cNvPr>
                <p14:cNvContentPartPr/>
                <p14:nvPr/>
              </p14:nvContentPartPr>
              <p14:xfrm>
                <a:off x="2737304" y="5132080"/>
                <a:ext cx="55800" cy="128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90BFC7C-32D9-3621-49A1-EB8F3A48E8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8304" y="5123440"/>
                  <a:ext cx="73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26E65C8-A844-BE97-9189-25016C570B3B}"/>
                    </a:ext>
                  </a:extLst>
                </p14:cNvPr>
                <p14:cNvContentPartPr/>
                <p14:nvPr/>
              </p14:nvContentPartPr>
              <p14:xfrm>
                <a:off x="1821873" y="5320134"/>
                <a:ext cx="159120" cy="181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26E65C8-A844-BE97-9189-25016C570B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13233" y="5311494"/>
                  <a:ext cx="176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A6F5FEE-56D5-A4E7-0092-20FBE260D7C9}"/>
                    </a:ext>
                  </a:extLst>
                </p14:cNvPr>
                <p14:cNvContentPartPr/>
                <p14:nvPr/>
              </p14:nvContentPartPr>
              <p14:xfrm>
                <a:off x="2061993" y="5408334"/>
                <a:ext cx="140760" cy="11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A6F5FEE-56D5-A4E7-0092-20FBE260D7C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52993" y="5399694"/>
                  <a:ext cx="15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1728C52-1775-63A6-F7AA-D39D9E0CD067}"/>
                    </a:ext>
                  </a:extLst>
                </p14:cNvPr>
                <p14:cNvContentPartPr/>
                <p14:nvPr/>
              </p14:nvContentPartPr>
              <p14:xfrm>
                <a:off x="2294553" y="5266134"/>
                <a:ext cx="138240" cy="300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1728C52-1775-63A6-F7AA-D39D9E0CD0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85913" y="5257494"/>
                  <a:ext cx="155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14D4F0E-4B51-C71B-2E08-6190C312F619}"/>
                    </a:ext>
                  </a:extLst>
                </p14:cNvPr>
                <p14:cNvContentPartPr/>
                <p14:nvPr/>
              </p14:nvContentPartPr>
              <p14:xfrm>
                <a:off x="2477073" y="5325534"/>
                <a:ext cx="24840" cy="164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14D4F0E-4B51-C71B-2E08-6190C312F61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68073" y="5316534"/>
                  <a:ext cx="42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97E2C1-3B21-9709-9B71-42C901E958C9}"/>
                    </a:ext>
                  </a:extLst>
                </p14:cNvPr>
                <p14:cNvContentPartPr/>
                <p14:nvPr/>
              </p14:nvContentPartPr>
              <p14:xfrm>
                <a:off x="2450793" y="5445054"/>
                <a:ext cx="112680" cy="17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97E2C1-3B21-9709-9B71-42C901E958C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42153" y="5436414"/>
                  <a:ext cx="13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358FD5D-B96B-8A4D-694E-E752E510AB01}"/>
                    </a:ext>
                  </a:extLst>
                </p14:cNvPr>
                <p14:cNvContentPartPr/>
                <p14:nvPr/>
              </p14:nvContentPartPr>
              <p14:xfrm>
                <a:off x="2659233" y="5368734"/>
                <a:ext cx="138960" cy="135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358FD5D-B96B-8A4D-694E-E752E510AB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50593" y="5360094"/>
                  <a:ext cx="156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FE23C0-EB43-3F08-E854-CDBDDFA7B2C0}"/>
                    </a:ext>
                  </a:extLst>
                </p14:cNvPr>
                <p14:cNvContentPartPr/>
                <p14:nvPr/>
              </p14:nvContentPartPr>
              <p14:xfrm>
                <a:off x="2839953" y="5413734"/>
                <a:ext cx="248040" cy="112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FE23C0-EB43-3F08-E854-CDBDDFA7B2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31313" y="5405094"/>
                  <a:ext cx="265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DEA7E1-96E8-C8FD-A104-0B68A3405B20}"/>
                    </a:ext>
                  </a:extLst>
                </p14:cNvPr>
                <p14:cNvContentPartPr/>
                <p14:nvPr/>
              </p14:nvContentPartPr>
              <p14:xfrm>
                <a:off x="2984313" y="5420934"/>
                <a:ext cx="62280" cy="115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DEA7E1-96E8-C8FD-A104-0B68A3405B2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75313" y="5411934"/>
                  <a:ext cx="7992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13D74A4-3AEC-D8E2-02AF-C81D3B025B31}"/>
                  </a:ext>
                </a:extLst>
              </p14:cNvPr>
              <p14:cNvContentPartPr/>
              <p14:nvPr/>
            </p14:nvContentPartPr>
            <p14:xfrm>
              <a:off x="5310056" y="4476274"/>
              <a:ext cx="3960" cy="10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13D74A4-3AEC-D8E2-02AF-C81D3B025B3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301416" y="4467634"/>
                <a:ext cx="216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0EEDE84-809B-68D1-CE46-4D98FBF29E76}"/>
              </a:ext>
            </a:extLst>
          </p:cNvPr>
          <p:cNvGrpSpPr/>
          <p:nvPr/>
        </p:nvGrpSpPr>
        <p:grpSpPr>
          <a:xfrm>
            <a:off x="5211056" y="4374394"/>
            <a:ext cx="597600" cy="351720"/>
            <a:chOff x="5044184" y="4315240"/>
            <a:chExt cx="59760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B4734B-87E9-69F5-A513-F5BC597816D7}"/>
                    </a:ext>
                  </a:extLst>
                </p14:cNvPr>
                <p14:cNvContentPartPr/>
                <p14:nvPr/>
              </p14:nvContentPartPr>
              <p14:xfrm>
                <a:off x="5044184" y="4521520"/>
                <a:ext cx="119880" cy="145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B4734B-87E9-69F5-A513-F5BC597816D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35544" y="4512880"/>
                  <a:ext cx="137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38F47A-7180-8E90-3ED6-0BF4822A23B5}"/>
                    </a:ext>
                  </a:extLst>
                </p14:cNvPr>
                <p14:cNvContentPartPr/>
                <p14:nvPr/>
              </p14:nvContentPartPr>
              <p14:xfrm>
                <a:off x="5213024" y="4366720"/>
                <a:ext cx="7632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38F47A-7180-8E90-3ED6-0BF4822A23B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04024" y="4357720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976F22-EF8A-42C4-97E5-FC7E77181256}"/>
                    </a:ext>
                  </a:extLst>
                </p14:cNvPr>
                <p14:cNvContentPartPr/>
                <p14:nvPr/>
              </p14:nvContentPartPr>
              <p14:xfrm>
                <a:off x="5336144" y="4409200"/>
                <a:ext cx="123840" cy="138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976F22-EF8A-42C4-97E5-FC7E771812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27144" y="4400200"/>
                  <a:ext cx="14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7991C94-30B8-9A48-BFC5-F1C8E81BA804}"/>
                    </a:ext>
                  </a:extLst>
                </p14:cNvPr>
                <p14:cNvContentPartPr/>
                <p14:nvPr/>
              </p14:nvContentPartPr>
              <p14:xfrm>
                <a:off x="5379344" y="4405600"/>
                <a:ext cx="109080" cy="156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7991C94-30B8-9A48-BFC5-F1C8E81BA8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70704" y="4396960"/>
                  <a:ext cx="12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5FACF66-C941-C743-327C-1AAC965469CE}"/>
                    </a:ext>
                  </a:extLst>
                </p14:cNvPr>
                <p14:cNvContentPartPr/>
                <p14:nvPr/>
              </p14:nvContentPartPr>
              <p14:xfrm>
                <a:off x="5593184" y="4315240"/>
                <a:ext cx="48600" cy="217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5FACF66-C941-C743-327C-1AAC965469C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84544" y="4306600"/>
                  <a:ext cx="66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06714B-274C-899B-3C87-6018FE365C8B}"/>
                    </a:ext>
                  </a:extLst>
                </p14:cNvPr>
                <p14:cNvContentPartPr/>
                <p14:nvPr/>
              </p14:nvContentPartPr>
              <p14:xfrm>
                <a:off x="5311664" y="4640680"/>
                <a:ext cx="230760" cy="11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06714B-274C-899B-3C87-6018FE365C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03024" y="4631680"/>
                  <a:ext cx="2484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6C44A8F-368F-B8E2-1C78-821416643D1C}"/>
                  </a:ext>
                </a:extLst>
              </p14:cNvPr>
              <p14:cNvContentPartPr/>
              <p14:nvPr/>
            </p14:nvContentPartPr>
            <p14:xfrm>
              <a:off x="4674296" y="4938874"/>
              <a:ext cx="1712160" cy="51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6C44A8F-368F-B8E2-1C78-821416643D1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665656" y="4929874"/>
                <a:ext cx="17298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651906B-4871-2FFD-9450-FFF3700CA2F7}"/>
              </a:ext>
            </a:extLst>
          </p:cNvPr>
          <p:cNvGrpSpPr/>
          <p:nvPr/>
        </p:nvGrpSpPr>
        <p:grpSpPr>
          <a:xfrm>
            <a:off x="4661696" y="5127514"/>
            <a:ext cx="291240" cy="544713"/>
            <a:chOff x="4334984" y="5466127"/>
            <a:chExt cx="291240" cy="544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EFF0CC-E55B-A06B-DA43-B2B7452A8629}"/>
                    </a:ext>
                  </a:extLst>
                </p14:cNvPr>
                <p14:cNvContentPartPr/>
                <p14:nvPr/>
              </p14:nvContentPartPr>
              <p14:xfrm>
                <a:off x="4334984" y="5466127"/>
                <a:ext cx="266400" cy="303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EFF0CC-E55B-A06B-DA43-B2B7452A862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25984" y="5457127"/>
                  <a:ext cx="284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2B459B-353A-12B2-8461-DFD887F8B3B3}"/>
                    </a:ext>
                  </a:extLst>
                </p14:cNvPr>
                <p14:cNvContentPartPr/>
                <p14:nvPr/>
              </p14:nvContentPartPr>
              <p14:xfrm>
                <a:off x="4362704" y="5860327"/>
                <a:ext cx="69480" cy="85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2B459B-353A-12B2-8461-DFD887F8B3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54064" y="5851327"/>
                  <a:ext cx="87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2E6928E-91B9-6E29-4AA8-B9842EF11E16}"/>
                    </a:ext>
                  </a:extLst>
                </p14:cNvPr>
                <p14:cNvContentPartPr/>
                <p14:nvPr/>
              </p14:nvContentPartPr>
              <p14:xfrm>
                <a:off x="4410944" y="5812447"/>
                <a:ext cx="21960" cy="20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2E6928E-91B9-6E29-4AA8-B9842EF11E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02304" y="5803807"/>
                  <a:ext cx="39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B6224F-5444-1E5E-3955-842393C9C226}"/>
                    </a:ext>
                  </a:extLst>
                </p14:cNvPr>
                <p14:cNvContentPartPr/>
                <p14:nvPr/>
              </p14:nvContentPartPr>
              <p14:xfrm>
                <a:off x="4484744" y="5870440"/>
                <a:ext cx="76680" cy="46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B6224F-5444-1E5E-3955-842393C9C2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76104" y="5861440"/>
                  <a:ext cx="94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0956C34-9D35-23F7-F609-B0023E381A21}"/>
                    </a:ext>
                  </a:extLst>
                </p14:cNvPr>
                <p14:cNvContentPartPr/>
                <p14:nvPr/>
              </p14:nvContentPartPr>
              <p14:xfrm>
                <a:off x="4498784" y="5929480"/>
                <a:ext cx="54360" cy="14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0956C34-9D35-23F7-F609-B0023E381A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90144" y="5920480"/>
                  <a:ext cx="72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48726CE-FA50-3E48-B7DC-4774C3E950DC}"/>
                    </a:ext>
                  </a:extLst>
                </p14:cNvPr>
                <p14:cNvContentPartPr/>
                <p14:nvPr/>
              </p14:nvContentPartPr>
              <p14:xfrm>
                <a:off x="4622264" y="5887000"/>
                <a:ext cx="3960" cy="123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48726CE-FA50-3E48-B7DC-4774C3E950D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13264" y="5878360"/>
                  <a:ext cx="216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B737516-EC56-753E-EA59-B3E185359427}"/>
              </a:ext>
            </a:extLst>
          </p:cNvPr>
          <p:cNvGrpSpPr/>
          <p:nvPr/>
        </p:nvGrpSpPr>
        <p:grpSpPr>
          <a:xfrm>
            <a:off x="4708856" y="5016307"/>
            <a:ext cx="143280" cy="175320"/>
            <a:chOff x="4382144" y="5354920"/>
            <a:chExt cx="1432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84C80E2-4719-F58A-B1FC-99329C2D38D5}"/>
                    </a:ext>
                  </a:extLst>
                </p14:cNvPr>
                <p14:cNvContentPartPr/>
                <p14:nvPr/>
              </p14:nvContentPartPr>
              <p14:xfrm>
                <a:off x="4382144" y="5383720"/>
                <a:ext cx="12600" cy="146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84C80E2-4719-F58A-B1FC-99329C2D38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73144" y="5374720"/>
                  <a:ext cx="30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043F713-30A0-4355-9702-BE19F544F2CC}"/>
                    </a:ext>
                  </a:extLst>
                </p14:cNvPr>
                <p14:cNvContentPartPr/>
                <p14:nvPr/>
              </p14:nvContentPartPr>
              <p14:xfrm>
                <a:off x="4392944" y="5354920"/>
                <a:ext cx="110880" cy="92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043F713-30A0-4355-9702-BE19F544F2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3944" y="5345920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F258530-A057-0E0C-0586-548BB24DD6F9}"/>
                    </a:ext>
                  </a:extLst>
                </p14:cNvPr>
                <p14:cNvContentPartPr/>
                <p14:nvPr/>
              </p14:nvContentPartPr>
              <p14:xfrm>
                <a:off x="4460624" y="5413600"/>
                <a:ext cx="64800" cy="104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F258530-A057-0E0C-0586-548BB24DD6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51624" y="5404960"/>
                  <a:ext cx="824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325B32C-B353-5094-C34F-CA6506D4ECB1}"/>
              </a:ext>
            </a:extLst>
          </p:cNvPr>
          <p:cNvGrpSpPr/>
          <p:nvPr/>
        </p:nvGrpSpPr>
        <p:grpSpPr>
          <a:xfrm>
            <a:off x="5222216" y="5018434"/>
            <a:ext cx="957960" cy="432360"/>
            <a:chOff x="4895504" y="5357047"/>
            <a:chExt cx="95796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ABC714F-0A36-51E6-CDEA-0DF543B8F5E2}"/>
                    </a:ext>
                  </a:extLst>
                </p14:cNvPr>
                <p14:cNvContentPartPr/>
                <p14:nvPr/>
              </p14:nvContentPartPr>
              <p14:xfrm>
                <a:off x="4895504" y="5493847"/>
                <a:ext cx="197280" cy="205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ABC714F-0A36-51E6-CDEA-0DF543B8F5E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86504" y="5485207"/>
                  <a:ext cx="214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6D01D34-9D72-2CCD-852F-2BB8C936C757}"/>
                    </a:ext>
                  </a:extLst>
                </p14:cNvPr>
                <p14:cNvContentPartPr/>
                <p14:nvPr/>
              </p14:nvContentPartPr>
              <p14:xfrm>
                <a:off x="4908824" y="5699767"/>
                <a:ext cx="144360" cy="89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6D01D34-9D72-2CCD-852F-2BB8C936C75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99824" y="5690767"/>
                  <a:ext cx="162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8FF4E9F-F280-E8CC-D05C-FDE56BEE0573}"/>
                    </a:ext>
                  </a:extLst>
                </p14:cNvPr>
                <p14:cNvContentPartPr/>
                <p14:nvPr/>
              </p14:nvContentPartPr>
              <p14:xfrm>
                <a:off x="5275304" y="5380447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8FF4E9F-F280-E8CC-D05C-FDE56BEE05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66304" y="53718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B5241F8-005F-BD71-8AD4-BCA662EC69A8}"/>
                    </a:ext>
                  </a:extLst>
                </p14:cNvPr>
                <p14:cNvContentPartPr/>
                <p14:nvPr/>
              </p14:nvContentPartPr>
              <p14:xfrm>
                <a:off x="5177024" y="5357047"/>
                <a:ext cx="99000" cy="155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B5241F8-005F-BD71-8AD4-BCA662EC69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68384" y="5348407"/>
                  <a:ext cx="116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AE575E7-03B6-3CB6-F6E9-F83B581AC95B}"/>
                    </a:ext>
                  </a:extLst>
                </p14:cNvPr>
                <p14:cNvContentPartPr/>
                <p14:nvPr/>
              </p14:nvContentPartPr>
              <p14:xfrm>
                <a:off x="5313464" y="5482000"/>
                <a:ext cx="41040" cy="148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AE575E7-03B6-3CB6-F6E9-F83B581AC9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04824" y="5473360"/>
                  <a:ext cx="58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3D2F4B2-FF61-BC6C-E23E-E19F6F1B5908}"/>
                    </a:ext>
                  </a:extLst>
                </p14:cNvPr>
                <p14:cNvContentPartPr/>
                <p14:nvPr/>
              </p14:nvContentPartPr>
              <p14:xfrm>
                <a:off x="5374304" y="5425480"/>
                <a:ext cx="5400" cy="6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3D2F4B2-FF61-BC6C-E23E-E19F6F1B59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65664" y="5416480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05A2052-D35F-1949-A199-E98D31CEDD1F}"/>
                    </a:ext>
                  </a:extLst>
                </p14:cNvPr>
                <p14:cNvContentPartPr/>
                <p14:nvPr/>
              </p14:nvContentPartPr>
              <p14:xfrm>
                <a:off x="5461064" y="5378680"/>
                <a:ext cx="66240" cy="140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05A2052-D35F-1949-A199-E98D31CEDD1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452064" y="5370040"/>
                  <a:ext cx="83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D764C7-B3E9-76A0-AD80-8DF8D50E9C62}"/>
                    </a:ext>
                  </a:extLst>
                </p14:cNvPr>
                <p14:cNvContentPartPr/>
                <p14:nvPr/>
              </p14:nvContentPartPr>
              <p14:xfrm>
                <a:off x="5544584" y="5394160"/>
                <a:ext cx="123840" cy="133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D764C7-B3E9-76A0-AD80-8DF8D50E9C6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535584" y="5385520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ABE2D6C-E3FA-D9E8-A2AA-2CE2974D01D7}"/>
                    </a:ext>
                  </a:extLst>
                </p14:cNvPr>
                <p14:cNvContentPartPr/>
                <p14:nvPr/>
              </p14:nvContentPartPr>
              <p14:xfrm>
                <a:off x="5565464" y="5411440"/>
                <a:ext cx="71280" cy="142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ABE2D6C-E3FA-D9E8-A2AA-2CE2974D01D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56464" y="5402800"/>
                  <a:ext cx="88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CAE19A-0393-F846-C942-29BF56E48459}"/>
                    </a:ext>
                  </a:extLst>
                </p14:cNvPr>
                <p14:cNvContentPartPr/>
                <p14:nvPr/>
              </p14:nvContentPartPr>
              <p14:xfrm>
                <a:off x="5505704" y="5585320"/>
                <a:ext cx="218520" cy="12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CAE19A-0393-F846-C942-29BF56E4845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497064" y="5576320"/>
                  <a:ext cx="23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54D2804-CFA7-FAF0-CBED-35A07883E74D}"/>
                    </a:ext>
                  </a:extLst>
                </p14:cNvPr>
                <p14:cNvContentPartPr/>
                <p14:nvPr/>
              </p14:nvContentPartPr>
              <p14:xfrm>
                <a:off x="5781104" y="5411440"/>
                <a:ext cx="72360" cy="221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54D2804-CFA7-FAF0-CBED-35A07883E74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772464" y="5402800"/>
                  <a:ext cx="900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9454205-3A61-B31E-7F9F-98BA89E79584}"/>
                  </a:ext>
                </a:extLst>
              </p14:cNvPr>
              <p14:cNvContentPartPr/>
              <p14:nvPr/>
            </p14:nvContentPartPr>
            <p14:xfrm>
              <a:off x="3834944" y="6853600"/>
              <a:ext cx="36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9454205-3A61-B31E-7F9F-98BA89E7958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25944" y="6844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E1B411A-D40C-AE00-11E2-42845E8D5F53}"/>
              </a:ext>
            </a:extLst>
          </p:cNvPr>
          <p:cNvGrpSpPr/>
          <p:nvPr/>
        </p:nvGrpSpPr>
        <p:grpSpPr>
          <a:xfrm>
            <a:off x="3385304" y="5389840"/>
            <a:ext cx="985680" cy="285840"/>
            <a:chOff x="3385304" y="5389840"/>
            <a:chExt cx="9856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0DD8DC9-2F8E-CDD6-64D9-AA7D4EE94783}"/>
                    </a:ext>
                  </a:extLst>
                </p14:cNvPr>
                <p14:cNvContentPartPr/>
                <p14:nvPr/>
              </p14:nvContentPartPr>
              <p14:xfrm>
                <a:off x="3416264" y="5389840"/>
                <a:ext cx="117720" cy="24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0DD8DC9-2F8E-CDD6-64D9-AA7D4EE947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07624" y="5381200"/>
                  <a:ext cx="135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ECAE8BB-1CE0-B2AE-A528-7A6911BF388D}"/>
                    </a:ext>
                  </a:extLst>
                </p14:cNvPr>
                <p14:cNvContentPartPr/>
                <p14:nvPr/>
              </p14:nvContentPartPr>
              <p14:xfrm>
                <a:off x="3385304" y="5550400"/>
                <a:ext cx="85320" cy="5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ECAE8BB-1CE0-B2AE-A528-7A6911BF388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76304" y="5541760"/>
                  <a:ext cx="102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B1EB55A-9603-EF9A-1311-63B9140F8564}"/>
                    </a:ext>
                  </a:extLst>
                </p14:cNvPr>
                <p14:cNvContentPartPr/>
                <p14:nvPr/>
              </p14:nvContentPartPr>
              <p14:xfrm>
                <a:off x="3556664" y="5518000"/>
                <a:ext cx="106560" cy="99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B1EB55A-9603-EF9A-1311-63B9140F85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48024" y="5509360"/>
                  <a:ext cx="124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17F395D-B7E7-9E23-1DD4-B9FDCFA2A72F}"/>
                    </a:ext>
                  </a:extLst>
                </p14:cNvPr>
                <p14:cNvContentPartPr/>
                <p14:nvPr/>
              </p14:nvContentPartPr>
              <p14:xfrm>
                <a:off x="3723704" y="5529520"/>
                <a:ext cx="78840" cy="84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17F395D-B7E7-9E23-1DD4-B9FDCFA2A72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15064" y="5520880"/>
                  <a:ext cx="96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811376C-7CC5-8E51-5EAD-12A35BFD424C}"/>
                    </a:ext>
                  </a:extLst>
                </p14:cNvPr>
                <p14:cNvContentPartPr/>
                <p14:nvPr/>
              </p14:nvContentPartPr>
              <p14:xfrm>
                <a:off x="3865184" y="5505400"/>
                <a:ext cx="97920" cy="141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811376C-7CC5-8E51-5EAD-12A35BFD42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56544" y="5496400"/>
                  <a:ext cx="11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B84286-C1C2-F182-BFC4-08E8BE1E1B58}"/>
                    </a:ext>
                  </a:extLst>
                </p14:cNvPr>
                <p14:cNvContentPartPr/>
                <p14:nvPr/>
              </p14:nvContentPartPr>
              <p14:xfrm>
                <a:off x="4003784" y="5391640"/>
                <a:ext cx="73440" cy="229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B84286-C1C2-F182-BFC4-08E8BE1E1B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94784" y="5383000"/>
                  <a:ext cx="9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E8C354-98C9-B079-08E9-01CF92F9FADF}"/>
                    </a:ext>
                  </a:extLst>
                </p14:cNvPr>
                <p14:cNvContentPartPr/>
                <p14:nvPr/>
              </p14:nvContentPartPr>
              <p14:xfrm>
                <a:off x="4078304" y="5482000"/>
                <a:ext cx="36720" cy="29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E8C354-98C9-B079-08E9-01CF92F9FA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69664" y="5473360"/>
                  <a:ext cx="54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3DB0D7-9270-9628-78AF-F0D66469F961}"/>
                    </a:ext>
                  </a:extLst>
                </p14:cNvPr>
                <p14:cNvContentPartPr/>
                <p14:nvPr/>
              </p14:nvContentPartPr>
              <p14:xfrm>
                <a:off x="4153544" y="5512240"/>
                <a:ext cx="111600" cy="137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3DB0D7-9270-9628-78AF-F0D66469F9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44904" y="5503240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816228C-3807-D5EC-E122-DC00516EAB87}"/>
                    </a:ext>
                  </a:extLst>
                </p14:cNvPr>
                <p14:cNvContentPartPr/>
                <p14:nvPr/>
              </p14:nvContentPartPr>
              <p14:xfrm>
                <a:off x="4309424" y="5523760"/>
                <a:ext cx="61560" cy="15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816228C-3807-D5EC-E122-DC00516EAB8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00424" y="5515120"/>
                  <a:ext cx="792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C1A830A-F4E9-5C6C-9DC0-5DD5EEB59A94}"/>
                  </a:ext>
                </a:extLst>
              </p14:cNvPr>
              <p14:cNvContentPartPr/>
              <p14:nvPr/>
            </p14:nvContentPartPr>
            <p14:xfrm>
              <a:off x="3477104" y="5870440"/>
              <a:ext cx="124560" cy="2448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C1A830A-F4E9-5C6C-9DC0-5DD5EEB59A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468464" y="5861440"/>
                <a:ext cx="14220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3CC0B7C-99C4-EE8D-1FCF-CE492F71E81C}"/>
              </a:ext>
            </a:extLst>
          </p:cNvPr>
          <p:cNvGrpSpPr/>
          <p:nvPr/>
        </p:nvGrpSpPr>
        <p:grpSpPr>
          <a:xfrm>
            <a:off x="1557584" y="5829760"/>
            <a:ext cx="1636560" cy="294480"/>
            <a:chOff x="1557584" y="5829760"/>
            <a:chExt cx="16365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C58DCCF-F42F-75B8-E605-51932E085AD7}"/>
                    </a:ext>
                  </a:extLst>
                </p14:cNvPr>
                <p14:cNvContentPartPr/>
                <p14:nvPr/>
              </p14:nvContentPartPr>
              <p14:xfrm>
                <a:off x="1652984" y="5943160"/>
                <a:ext cx="10800" cy="181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C58DCCF-F42F-75B8-E605-51932E085AD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44344" y="5934520"/>
                  <a:ext cx="2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B80D00E-7F71-05CE-B5D4-6CCF4E83C217}"/>
                    </a:ext>
                  </a:extLst>
                </p14:cNvPr>
                <p14:cNvContentPartPr/>
                <p14:nvPr/>
              </p14:nvContentPartPr>
              <p14:xfrm>
                <a:off x="1557584" y="5856400"/>
                <a:ext cx="167040" cy="162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B80D00E-7F71-05CE-B5D4-6CCF4E83C21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48584" y="5847400"/>
                  <a:ext cx="184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4FDE27D-3DFB-1D0A-2D44-F8A37B2639C9}"/>
                    </a:ext>
                  </a:extLst>
                </p14:cNvPr>
                <p14:cNvContentPartPr/>
                <p14:nvPr/>
              </p14:nvContentPartPr>
              <p14:xfrm>
                <a:off x="1828664" y="5897080"/>
                <a:ext cx="154440" cy="132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4FDE27D-3DFB-1D0A-2D44-F8A37B2639C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19664" y="5888080"/>
                  <a:ext cx="17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B203121-338A-FDCA-01FB-38AE93332396}"/>
                    </a:ext>
                  </a:extLst>
                </p14:cNvPr>
                <p14:cNvContentPartPr/>
                <p14:nvPr/>
              </p14:nvContentPartPr>
              <p14:xfrm>
                <a:off x="2035304" y="5891680"/>
                <a:ext cx="123840" cy="13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B203121-338A-FDCA-01FB-38AE933323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26664" y="5883040"/>
                  <a:ext cx="141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15F9E72-4957-030C-3F6B-0B564ACC4674}"/>
                    </a:ext>
                  </a:extLst>
                </p14:cNvPr>
                <p14:cNvContentPartPr/>
                <p14:nvPr/>
              </p14:nvContentPartPr>
              <p14:xfrm>
                <a:off x="2211704" y="5851360"/>
                <a:ext cx="190440" cy="213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15F9E72-4957-030C-3F6B-0B564ACC467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03064" y="5842360"/>
                  <a:ext cx="208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D092EE4-24E3-8FC1-1648-D9B3EEE91385}"/>
                    </a:ext>
                  </a:extLst>
                </p14:cNvPr>
                <p14:cNvContentPartPr/>
                <p14:nvPr/>
              </p14:nvContentPartPr>
              <p14:xfrm>
                <a:off x="2491424" y="5972320"/>
                <a:ext cx="18360" cy="66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D092EE4-24E3-8FC1-1648-D9B3EEE9138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82784" y="5963320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2327949-7E49-91CF-DE13-EAE725EC3B44}"/>
                    </a:ext>
                  </a:extLst>
                </p14:cNvPr>
                <p14:cNvContentPartPr/>
                <p14:nvPr/>
              </p14:nvContentPartPr>
              <p14:xfrm>
                <a:off x="2509784" y="5895640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2327949-7E49-91CF-DE13-EAE725EC3B4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00784" y="5887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EAFF7C6-135E-6D98-1AAF-AA9EC6DEB1C7}"/>
                    </a:ext>
                  </a:extLst>
                </p14:cNvPr>
                <p14:cNvContentPartPr/>
                <p14:nvPr/>
              </p14:nvContentPartPr>
              <p14:xfrm>
                <a:off x="2584664" y="5959000"/>
                <a:ext cx="135360" cy="117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EAFF7C6-135E-6D98-1AAF-AA9EC6DEB1C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576024" y="5950360"/>
                  <a:ext cx="15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85BA186-F439-A54E-12F2-DA37F92F6327}"/>
                    </a:ext>
                  </a:extLst>
                </p14:cNvPr>
                <p14:cNvContentPartPr/>
                <p14:nvPr/>
              </p14:nvContentPartPr>
              <p14:xfrm>
                <a:off x="2811824" y="5829760"/>
                <a:ext cx="38520" cy="19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85BA186-F439-A54E-12F2-DA37F92F632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803184" y="5820760"/>
                  <a:ext cx="56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249C950-C455-168B-EDEB-881829F51A50}"/>
                    </a:ext>
                  </a:extLst>
                </p14:cNvPr>
                <p14:cNvContentPartPr/>
                <p14:nvPr/>
              </p14:nvContentPartPr>
              <p14:xfrm>
                <a:off x="2773664" y="5956120"/>
                <a:ext cx="116640" cy="45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249C950-C455-168B-EDEB-881829F51A5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765024" y="5947120"/>
                  <a:ext cx="134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1B7847F-E56D-7A28-5E3C-2FE0AB9BC614}"/>
                    </a:ext>
                  </a:extLst>
                </p14:cNvPr>
                <p14:cNvContentPartPr/>
                <p14:nvPr/>
              </p14:nvContentPartPr>
              <p14:xfrm>
                <a:off x="2982104" y="5948920"/>
                <a:ext cx="100080" cy="123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1B7847F-E56D-7A28-5E3C-2FE0AB9BC61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73464" y="5939920"/>
                  <a:ext cx="117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9378D64-2E63-E463-E7D0-FCD180466E32}"/>
                    </a:ext>
                  </a:extLst>
                </p14:cNvPr>
                <p14:cNvContentPartPr/>
                <p14:nvPr/>
              </p14:nvContentPartPr>
              <p14:xfrm>
                <a:off x="3185504" y="5968720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9378D64-2E63-E463-E7D0-FCD180466E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76504" y="596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B05D3EE-B42D-7E26-6D7E-E583FEAD8259}"/>
                    </a:ext>
                  </a:extLst>
                </p14:cNvPr>
                <p14:cNvContentPartPr/>
                <p14:nvPr/>
              </p14:nvContentPartPr>
              <p14:xfrm>
                <a:off x="3188744" y="6063760"/>
                <a:ext cx="540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B05D3EE-B42D-7E26-6D7E-E583FEAD825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80104" y="6055120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6756C66-D99A-F649-8099-2770290F5817}"/>
                    </a:ext>
                  </a:extLst>
                </p14:cNvPr>
                <p14:cNvContentPartPr/>
                <p14:nvPr/>
              </p14:nvContentPartPr>
              <p14:xfrm>
                <a:off x="3185504" y="5961880"/>
                <a:ext cx="2160" cy="4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6756C66-D99A-F649-8099-2770290F58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76504" y="5953240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B736F9F-F7F0-4A48-62F2-2E5D4EC98836}"/>
              </a:ext>
            </a:extLst>
          </p:cNvPr>
          <p:cNvGrpSpPr/>
          <p:nvPr/>
        </p:nvGrpSpPr>
        <p:grpSpPr>
          <a:xfrm>
            <a:off x="3921704" y="5848120"/>
            <a:ext cx="1483920" cy="413640"/>
            <a:chOff x="3921704" y="5848120"/>
            <a:chExt cx="148392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8EDB24-D23C-78AF-BD41-8413C716BFD1}"/>
                    </a:ext>
                  </a:extLst>
                </p14:cNvPr>
                <p14:cNvContentPartPr/>
                <p14:nvPr/>
              </p14:nvContentPartPr>
              <p14:xfrm>
                <a:off x="3921704" y="5975200"/>
                <a:ext cx="163440" cy="106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8EDB24-D23C-78AF-BD41-8413C716BFD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12704" y="5966200"/>
                  <a:ext cx="181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8C7F70-E5A4-B315-9BC9-6CD4398D2518}"/>
                    </a:ext>
                  </a:extLst>
                </p14:cNvPr>
                <p14:cNvContentPartPr/>
                <p14:nvPr/>
              </p14:nvContentPartPr>
              <p14:xfrm>
                <a:off x="4118264" y="5916520"/>
                <a:ext cx="154800" cy="178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8C7F70-E5A4-B315-9BC9-6CD4398D251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109624" y="5907880"/>
                  <a:ext cx="172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F8E8F38-AFB8-3EBB-1C5C-3C428EF9913B}"/>
                    </a:ext>
                  </a:extLst>
                </p14:cNvPr>
                <p14:cNvContentPartPr/>
                <p14:nvPr/>
              </p14:nvContentPartPr>
              <p14:xfrm>
                <a:off x="4401224" y="5903920"/>
                <a:ext cx="207000" cy="179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F8E8F38-AFB8-3EBB-1C5C-3C428EF9913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92224" y="5894920"/>
                  <a:ext cx="224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3B6FCE5-0C4E-452D-5942-86951D04CB29}"/>
                    </a:ext>
                  </a:extLst>
                </p14:cNvPr>
                <p14:cNvContentPartPr/>
                <p14:nvPr/>
              </p14:nvContentPartPr>
              <p14:xfrm>
                <a:off x="4594184" y="5903920"/>
                <a:ext cx="22680" cy="32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3B6FCE5-0C4E-452D-5942-86951D04CB2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85544" y="5894920"/>
                  <a:ext cx="4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0F4843D-6C15-6118-59C5-84F681C8F674}"/>
                    </a:ext>
                  </a:extLst>
                </p14:cNvPr>
                <p14:cNvContentPartPr/>
                <p14:nvPr/>
              </p14:nvContentPartPr>
              <p14:xfrm>
                <a:off x="4614344" y="6003280"/>
                <a:ext cx="169920" cy="258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F4843D-6C15-6118-59C5-84F681C8F67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5704" y="5994280"/>
                  <a:ext cx="187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4B19A69-169A-3BDA-D2A0-AE660C1333F1}"/>
                    </a:ext>
                  </a:extLst>
                </p14:cNvPr>
                <p14:cNvContentPartPr/>
                <p14:nvPr/>
              </p14:nvContentPartPr>
              <p14:xfrm>
                <a:off x="4886144" y="5886640"/>
                <a:ext cx="254160" cy="223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4B19A69-169A-3BDA-D2A0-AE660C1333F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77504" y="5877640"/>
                  <a:ext cx="27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7379DE-7F6B-7866-3BE7-298821FB945A}"/>
                    </a:ext>
                  </a:extLst>
                </p14:cNvPr>
                <p14:cNvContentPartPr/>
                <p14:nvPr/>
              </p14:nvContentPartPr>
              <p14:xfrm>
                <a:off x="5130944" y="6002560"/>
                <a:ext cx="109080" cy="127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7379DE-7F6B-7866-3BE7-298821FB945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21944" y="5993560"/>
                  <a:ext cx="126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F2F6217-4FCF-5260-AC70-52FFEEBEF1AA}"/>
                    </a:ext>
                  </a:extLst>
                </p14:cNvPr>
                <p14:cNvContentPartPr/>
                <p14:nvPr/>
              </p14:nvContentPartPr>
              <p14:xfrm>
                <a:off x="5330744" y="5848120"/>
                <a:ext cx="57600" cy="233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F2F6217-4FCF-5260-AC70-52FFEEBEF1A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322104" y="5839480"/>
                  <a:ext cx="75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5B742B-EE9B-00AA-7995-8CF60959B13B}"/>
                    </a:ext>
                  </a:extLst>
                </p14:cNvPr>
                <p14:cNvContentPartPr/>
                <p14:nvPr/>
              </p14:nvContentPartPr>
              <p14:xfrm>
                <a:off x="5317064" y="5980240"/>
                <a:ext cx="88560" cy="27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5B742B-EE9B-00AA-7995-8CF60959B1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08064" y="5971600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28452B-13D7-5982-B545-F89593399DAE}"/>
              </a:ext>
            </a:extLst>
          </p:cNvPr>
          <p:cNvGrpSpPr/>
          <p:nvPr/>
        </p:nvGrpSpPr>
        <p:grpSpPr>
          <a:xfrm>
            <a:off x="5596784" y="5800600"/>
            <a:ext cx="282960" cy="400320"/>
            <a:chOff x="5596784" y="5800600"/>
            <a:chExt cx="2829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245EE45-7FFD-E0F4-3422-196711FE608E}"/>
                    </a:ext>
                  </a:extLst>
                </p14:cNvPr>
                <p14:cNvContentPartPr/>
                <p14:nvPr/>
              </p14:nvContentPartPr>
              <p14:xfrm>
                <a:off x="5673104" y="5931640"/>
                <a:ext cx="7200" cy="200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245EE45-7FFD-E0F4-3422-196711FE608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664464" y="5923000"/>
                  <a:ext cx="24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E25BE6-A7A2-0973-66D7-1811C55C0193}"/>
                    </a:ext>
                  </a:extLst>
                </p14:cNvPr>
                <p14:cNvContentPartPr/>
                <p14:nvPr/>
              </p14:nvContentPartPr>
              <p14:xfrm>
                <a:off x="5596784" y="5890600"/>
                <a:ext cx="138960" cy="144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E25BE6-A7A2-0973-66D7-1811C55C019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87784" y="5881960"/>
                  <a:ext cx="156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F5728FD-E5E5-E820-D201-C845D76F6FF1}"/>
                    </a:ext>
                  </a:extLst>
                </p14:cNvPr>
                <p14:cNvContentPartPr/>
                <p14:nvPr/>
              </p14:nvContentPartPr>
              <p14:xfrm>
                <a:off x="5604704" y="5800600"/>
                <a:ext cx="99000" cy="96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F5728FD-E5E5-E820-D201-C845D76F6FF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96064" y="5791960"/>
                  <a:ext cx="116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0F81461-810E-0F7F-E1B6-80EEA8C01D39}"/>
                    </a:ext>
                  </a:extLst>
                </p14:cNvPr>
                <p14:cNvContentPartPr/>
                <p14:nvPr/>
              </p14:nvContentPartPr>
              <p14:xfrm>
                <a:off x="5782184" y="6042160"/>
                <a:ext cx="97560" cy="158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0F81461-810E-0F7F-E1B6-80EEA8C01D3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73184" y="6033160"/>
                  <a:ext cx="1152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E4B81E-261B-C302-E95A-77177129B1A8}"/>
                  </a:ext>
                </a:extLst>
              </p14:cNvPr>
              <p14:cNvContentPartPr/>
              <p14:nvPr/>
            </p14:nvContentPartPr>
            <p14:xfrm>
              <a:off x="6442920" y="4263840"/>
              <a:ext cx="1337760" cy="138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E4B81E-261B-C302-E95A-77177129B1A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433560" y="4254480"/>
                <a:ext cx="1356480" cy="14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97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322-786E-4368-AC98-887D24C3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we met before?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F1E2-D54D-49BE-BF11-3DE53EB3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just logistic regression</a:t>
            </a:r>
            <a:r>
              <a:rPr lang="da-DK" dirty="0"/>
              <a:t>!</a:t>
            </a:r>
          </a:p>
          <a:p>
            <a:r>
              <a:rPr lang="en-GB" dirty="0"/>
              <a:t>What's the main limitation of logistic regression?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8653-9785-4810-8CAD-44A99074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D90F-2C42-497F-B0AC-92D71A71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7CF5-206B-4E21-ACD9-2D5816CE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1E4E0B-F67C-34E9-FED9-4B77BBE02C8D}"/>
                  </a:ext>
                </a:extLst>
              </p14:cNvPr>
              <p14:cNvContentPartPr/>
              <p14:nvPr/>
            </p14:nvContentPartPr>
            <p14:xfrm>
              <a:off x="1589400" y="1490760"/>
              <a:ext cx="7691400" cy="450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1E4E0B-F67C-34E9-FED9-4B77BBE02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1481400"/>
                <a:ext cx="7710120" cy="45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53C8-8188-48D2-ABDD-F716EAC7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linearly separable: XOR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4C94-95E1-4B14-ABB0-7DDEADD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BDAE-7BBD-4F86-B161-20A92C4A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46F7-FE31-45ED-BA89-1499A5C7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14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C9E0DE-F912-AD26-2AC3-C8987C3707F5}"/>
                  </a:ext>
                </a:extLst>
              </p14:cNvPr>
              <p14:cNvContentPartPr/>
              <p14:nvPr/>
            </p14:nvContentPartPr>
            <p14:xfrm>
              <a:off x="893160" y="1508040"/>
              <a:ext cx="6110640" cy="446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C9E0DE-F912-AD26-2AC3-C8987C370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1498680"/>
                <a:ext cx="6129360" cy="44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47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B94F-2A29-44DE-B0E4-67E99A31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Now what?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9BE55-2864-49CE-89D9-4E558CE5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9ACC8-F8C2-408A-8EB0-F6F6036A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D66-85EF-41E9-B00B-866FD5AD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15</a:t>
            </a:fld>
            <a:endParaRPr lang="en-DK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45A342-70B0-C42C-0627-E22085F37DEB}"/>
              </a:ext>
            </a:extLst>
          </p:cNvPr>
          <p:cNvGrpSpPr/>
          <p:nvPr/>
        </p:nvGrpSpPr>
        <p:grpSpPr>
          <a:xfrm>
            <a:off x="752475" y="1690688"/>
            <a:ext cx="4752975" cy="3916135"/>
            <a:chOff x="838200" y="1285840"/>
            <a:chExt cx="6517637" cy="48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EEEC77-D4A0-B7DD-0BED-EE6EB6C81B83}"/>
                    </a:ext>
                  </a:extLst>
                </p14:cNvPr>
                <p14:cNvContentPartPr/>
                <p14:nvPr/>
              </p14:nvContentPartPr>
              <p14:xfrm>
                <a:off x="1063878" y="1753480"/>
                <a:ext cx="300845" cy="332357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EEEC77-D4A0-B7DD-0BED-EE6EB6C81B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1548" y="1742252"/>
                  <a:ext cx="325011" cy="354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B947C9-F70B-57E0-F216-31BC68C841AC}"/>
                    </a:ext>
                  </a:extLst>
                </p14:cNvPr>
                <p14:cNvContentPartPr/>
                <p14:nvPr/>
              </p14:nvContentPartPr>
              <p14:xfrm>
                <a:off x="1048560" y="3093161"/>
                <a:ext cx="329523" cy="327327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B947C9-F70B-57E0-F216-31BC68C841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6228" y="3081936"/>
                  <a:ext cx="353695" cy="349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456F22-7AB6-E8A0-0DE1-30F07E7297BB}"/>
                </a:ext>
              </a:extLst>
            </p:cNvPr>
            <p:cNvGrpSpPr/>
            <p:nvPr/>
          </p:nvGrpSpPr>
          <p:grpSpPr>
            <a:xfrm>
              <a:off x="838200" y="1844985"/>
              <a:ext cx="116134" cy="161342"/>
              <a:chOff x="484064" y="1923760"/>
              <a:chExt cx="2347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3CCE271-966C-398A-225F-B75ECC731A91}"/>
                      </a:ext>
                    </a:extLst>
                  </p14:cNvPr>
                  <p14:cNvContentPartPr/>
                  <p14:nvPr/>
                </p14:nvContentPartPr>
                <p14:xfrm>
                  <a:off x="484064" y="1929160"/>
                  <a:ext cx="156600" cy="1825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3CCE271-966C-398A-225F-B75ECC731A9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9286" y="1908229"/>
                    <a:ext cx="205166" cy="22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7329367-83FC-1367-1C60-F99FBA0B7EFA}"/>
                      </a:ext>
                    </a:extLst>
                  </p14:cNvPr>
                  <p14:cNvContentPartPr/>
                  <p14:nvPr/>
                </p14:nvContentPartPr>
                <p14:xfrm>
                  <a:off x="499544" y="1923760"/>
                  <a:ext cx="118440" cy="162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7329367-83FC-1367-1C60-F99FBA0B7EF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4869" y="1902945"/>
                    <a:ext cx="166803" cy="203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5DDB9C3-2612-998E-D1ED-9578EB2F0B55}"/>
                      </a:ext>
                    </a:extLst>
                  </p14:cNvPr>
                  <p14:cNvContentPartPr/>
                  <p14:nvPr/>
                </p14:nvContentPartPr>
                <p14:xfrm>
                  <a:off x="711584" y="2105560"/>
                  <a:ext cx="7200" cy="1184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5DDB9C3-2612-998E-D1ED-9578EB2F0B5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9084" y="2084708"/>
                    <a:ext cx="51300" cy="1593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63F1A9-0CDB-4835-66BC-BB4B1C6B268B}"/>
                </a:ext>
              </a:extLst>
            </p:cNvPr>
            <p:cNvGrpSpPr/>
            <p:nvPr/>
          </p:nvGrpSpPr>
          <p:grpSpPr>
            <a:xfrm>
              <a:off x="841941" y="3192017"/>
              <a:ext cx="188095" cy="236983"/>
              <a:chOff x="491624" y="4430440"/>
              <a:chExt cx="380160" cy="4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D99F127-970E-356E-17D9-855B55E188F4}"/>
                      </a:ext>
                    </a:extLst>
                  </p14:cNvPr>
                  <p14:cNvContentPartPr/>
                  <p14:nvPr/>
                </p14:nvContentPartPr>
                <p14:xfrm>
                  <a:off x="491624" y="4430440"/>
                  <a:ext cx="221760" cy="258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D99F127-970E-356E-17D9-855B55E188F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6763" y="4409527"/>
                    <a:ext cx="270488" cy="29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B331AD0-A5C1-BA15-399E-7EC69EE0153D}"/>
                      </a:ext>
                    </a:extLst>
                  </p14:cNvPr>
                  <p14:cNvContentPartPr/>
                  <p14:nvPr/>
                </p14:nvContentPartPr>
                <p14:xfrm>
                  <a:off x="496304" y="4502080"/>
                  <a:ext cx="128520" cy="2286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B331AD0-A5C1-BA15-399E-7EC69EE0153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71589" y="4481222"/>
                    <a:ext cx="176962" cy="269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F5F183E-86DE-6A2E-AFC9-38401471E735}"/>
                      </a:ext>
                    </a:extLst>
                  </p14:cNvPr>
                  <p14:cNvContentPartPr/>
                  <p14:nvPr/>
                </p14:nvContentPartPr>
                <p14:xfrm>
                  <a:off x="755144" y="4699000"/>
                  <a:ext cx="116640" cy="1724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F5F183E-86DE-6A2E-AFC9-38401471E73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30432" y="4678174"/>
                    <a:ext cx="165075" cy="21325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A37812-79EB-0F84-469F-C898A255535E}"/>
                </a:ext>
              </a:extLst>
            </p:cNvPr>
            <p:cNvGrpSpPr/>
            <p:nvPr/>
          </p:nvGrpSpPr>
          <p:grpSpPr>
            <a:xfrm>
              <a:off x="1387345" y="1935909"/>
              <a:ext cx="1665603" cy="1309695"/>
              <a:chOff x="1593944" y="2092960"/>
              <a:chExt cx="3366360" cy="243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823C7D0-EB03-02CA-0E95-939291CD5EFA}"/>
                      </a:ext>
                    </a:extLst>
                  </p14:cNvPr>
                  <p14:cNvContentPartPr/>
                  <p14:nvPr/>
                </p14:nvContentPartPr>
                <p14:xfrm>
                  <a:off x="4022864" y="3354400"/>
                  <a:ext cx="226440" cy="15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823C7D0-EB03-02CA-0E95-939291CD5EF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998035" y="3334032"/>
                    <a:ext cx="275105" cy="55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248335B-8B1F-89DD-0417-8C821E4C29CC}"/>
                      </a:ext>
                    </a:extLst>
                  </p14:cNvPr>
                  <p14:cNvContentPartPr/>
                  <p14:nvPr/>
                </p14:nvContentPartPr>
                <p14:xfrm>
                  <a:off x="4354424" y="3083320"/>
                  <a:ext cx="18360" cy="430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248335B-8B1F-89DD-0417-8C821E4C29CC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330266" y="3062437"/>
                    <a:ext cx="65709" cy="471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4A28305-BD40-CB50-1FE5-50B534B6DDC9}"/>
                      </a:ext>
                    </a:extLst>
                  </p14:cNvPr>
                  <p14:cNvContentPartPr/>
                  <p14:nvPr/>
                </p14:nvContentPartPr>
                <p14:xfrm>
                  <a:off x="3944024" y="2878120"/>
                  <a:ext cx="1016280" cy="952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4A28305-BD40-CB50-1FE5-50B534B6DDC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919091" y="2857231"/>
                    <a:ext cx="1065149" cy="993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21D7209-232E-31F5-FCA2-141E19910CFE}"/>
                      </a:ext>
                    </a:extLst>
                  </p14:cNvPr>
                  <p14:cNvContentPartPr/>
                  <p14:nvPr/>
                </p14:nvContentPartPr>
                <p14:xfrm>
                  <a:off x="4538024" y="2994400"/>
                  <a:ext cx="30600" cy="7167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21D7209-232E-31F5-FCA2-141E19910CF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514118" y="2973515"/>
                    <a:ext cx="77456" cy="757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223DD37A-B232-F490-D6DB-1B2515F19F4A}"/>
                      </a:ext>
                    </a:extLst>
                  </p14:cNvPr>
                  <p14:cNvContentPartPr/>
                  <p14:nvPr/>
                </p14:nvContentPartPr>
                <p14:xfrm>
                  <a:off x="4625504" y="3212920"/>
                  <a:ext cx="226080" cy="1638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223DD37A-B232-F490-D6DB-1B2515F19F4A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600715" y="3192027"/>
                    <a:ext cx="274667" cy="20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4FCC5BD0-FD0E-6893-A91B-1CC93910CB1A}"/>
                      </a:ext>
                    </a:extLst>
                  </p14:cNvPr>
                  <p14:cNvContentPartPr/>
                  <p14:nvPr/>
                </p14:nvContentPartPr>
                <p14:xfrm>
                  <a:off x="1593944" y="2092960"/>
                  <a:ext cx="2403000" cy="10936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4FCC5BD0-FD0E-6893-A91B-1CC93910CB1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569017" y="2072072"/>
                    <a:ext cx="2451858" cy="1134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31D513B-6D45-2BF7-59A9-A65B40F1F7DD}"/>
                      </a:ext>
                    </a:extLst>
                  </p14:cNvPr>
                  <p14:cNvContentPartPr/>
                  <p14:nvPr/>
                </p14:nvContentPartPr>
                <p14:xfrm>
                  <a:off x="1607984" y="3538360"/>
                  <a:ext cx="2316240" cy="9918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31D513B-6D45-2BF7-59A9-A65B40F1F7D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583046" y="3517471"/>
                    <a:ext cx="2365118" cy="10327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8EBC39-E750-1B41-28C2-BBEA01F47612}"/>
                </a:ext>
              </a:extLst>
            </p:cNvPr>
            <p:cNvGrpSpPr/>
            <p:nvPr/>
          </p:nvGrpSpPr>
          <p:grpSpPr>
            <a:xfrm>
              <a:off x="1903894" y="1939004"/>
              <a:ext cx="330769" cy="149735"/>
              <a:chOff x="2637944" y="2098720"/>
              <a:chExt cx="66852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DF55CBB-429C-E53C-D6E5-2477D6D4011A}"/>
                      </a:ext>
                    </a:extLst>
                  </p14:cNvPr>
                  <p14:cNvContentPartPr/>
                  <p14:nvPr/>
                </p14:nvContentPartPr>
                <p14:xfrm>
                  <a:off x="2637944" y="2176480"/>
                  <a:ext cx="182520" cy="200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DF55CBB-429C-E53C-D6E5-2477D6D4011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13010" y="2155642"/>
                    <a:ext cx="231391" cy="241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C9C1EBE-726B-6365-5C5F-B6F3D83AC415}"/>
                      </a:ext>
                    </a:extLst>
                  </p14:cNvPr>
                  <p14:cNvContentPartPr/>
                  <p14:nvPr/>
                </p14:nvContentPartPr>
                <p14:xfrm>
                  <a:off x="2838104" y="2360440"/>
                  <a:ext cx="8640" cy="8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C9C1EBE-726B-6365-5C5F-B6F3D83AC41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816504" y="2340804"/>
                    <a:ext cx="50976" cy="47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229B5038-5536-5CDC-DB10-6D99DC519667}"/>
                      </a:ext>
                    </a:extLst>
                  </p14:cNvPr>
                  <p14:cNvContentPartPr/>
                  <p14:nvPr/>
                </p14:nvContentPartPr>
                <p14:xfrm>
                  <a:off x="2912984" y="2128600"/>
                  <a:ext cx="90360" cy="210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229B5038-5536-5CDC-DB10-6D99DC51966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88160" y="2107825"/>
                    <a:ext cx="139015" cy="25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94C4A2D-2116-1507-F4F2-7FA421496268}"/>
                      </a:ext>
                    </a:extLst>
                  </p14:cNvPr>
                  <p14:cNvContentPartPr/>
                  <p14:nvPr/>
                </p14:nvContentPartPr>
                <p14:xfrm>
                  <a:off x="2945744" y="2260360"/>
                  <a:ext cx="95760" cy="57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94C4A2D-2116-1507-F4F2-7FA421496268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1064" y="2239789"/>
                    <a:ext cx="144134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48333FA9-FB74-5560-5931-3126ABB973CF}"/>
                      </a:ext>
                    </a:extLst>
                  </p14:cNvPr>
                  <p14:cNvContentPartPr/>
                  <p14:nvPr/>
                </p14:nvContentPartPr>
                <p14:xfrm>
                  <a:off x="3073544" y="2156680"/>
                  <a:ext cx="98280" cy="1450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48333FA9-FB74-5560-5931-3126ABB973CF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048726" y="2135835"/>
                    <a:ext cx="146924" cy="185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D6D5D45F-0F49-713A-C300-2407C866DABD}"/>
                      </a:ext>
                    </a:extLst>
                  </p14:cNvPr>
                  <p14:cNvContentPartPr/>
                  <p14:nvPr/>
                </p14:nvContentPartPr>
                <p14:xfrm>
                  <a:off x="3166424" y="2098720"/>
                  <a:ext cx="140040" cy="280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D6D5D45F-0F49-713A-C300-2407C866DAB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1594" y="2078663"/>
                    <a:ext cx="188706" cy="673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46E6DB-DA52-BC32-5EAE-188BEF76B2A3}"/>
                </a:ext>
              </a:extLst>
            </p:cNvPr>
            <p:cNvGrpSpPr/>
            <p:nvPr/>
          </p:nvGrpSpPr>
          <p:grpSpPr>
            <a:xfrm>
              <a:off x="1924912" y="3001850"/>
              <a:ext cx="432832" cy="166178"/>
              <a:chOff x="2680424" y="4076560"/>
              <a:chExt cx="87480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85C006C-CD00-19D9-BFC4-E655C16D4D9E}"/>
                      </a:ext>
                    </a:extLst>
                  </p14:cNvPr>
                  <p14:cNvContentPartPr/>
                  <p14:nvPr/>
                </p14:nvContentPartPr>
                <p14:xfrm>
                  <a:off x="2680424" y="4146400"/>
                  <a:ext cx="247320" cy="2228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85C006C-CD00-19D9-BFC4-E655C16D4D9E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55593" y="4125535"/>
                    <a:ext cx="295989" cy="263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CBC70F41-0F02-B3C7-4E40-F5ECD68C4630}"/>
                      </a:ext>
                    </a:extLst>
                  </p14:cNvPr>
                  <p14:cNvContentPartPr/>
                  <p14:nvPr/>
                </p14:nvContentPartPr>
                <p14:xfrm>
                  <a:off x="2954384" y="4366360"/>
                  <a:ext cx="9000" cy="118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CBC70F41-0F02-B3C7-4E40-F5ECD68C463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31884" y="4346560"/>
                    <a:ext cx="5310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F1A43B0-32C1-BC48-4256-9C6B5C45ED71}"/>
                      </a:ext>
                    </a:extLst>
                  </p14:cNvPr>
                  <p14:cNvContentPartPr/>
                  <p14:nvPr/>
                </p14:nvContentPartPr>
                <p14:xfrm>
                  <a:off x="3107384" y="4076560"/>
                  <a:ext cx="144360" cy="3092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F1A43B0-32C1-BC48-4256-9C6B5C45ED7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082494" y="4055665"/>
                    <a:ext cx="193144" cy="350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01C4269-AE45-F6DD-490F-611EDA67DE30}"/>
                      </a:ext>
                    </a:extLst>
                  </p14:cNvPr>
                  <p14:cNvContentPartPr/>
                  <p14:nvPr/>
                </p14:nvContentPartPr>
                <p14:xfrm>
                  <a:off x="3150584" y="4257640"/>
                  <a:ext cx="109080" cy="118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01C4269-AE45-F6DD-490F-611EDA67DE3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25793" y="4237840"/>
                    <a:ext cx="15767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4839D3B-BDF0-3E8C-51BC-1FB7A12CD64E}"/>
                      </a:ext>
                    </a:extLst>
                  </p14:cNvPr>
                  <p14:cNvContentPartPr/>
                  <p14:nvPr/>
                </p14:nvContentPartPr>
                <p14:xfrm>
                  <a:off x="3355784" y="4141720"/>
                  <a:ext cx="167760" cy="2232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4839D3B-BDF0-3E8C-51BC-1FB7A12CD64E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30967" y="4120899"/>
                    <a:ext cx="216400" cy="264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8D200657-A7D0-3CCC-8BF6-A5B3577C3720}"/>
                      </a:ext>
                    </a:extLst>
                  </p14:cNvPr>
                  <p14:cNvContentPartPr/>
                  <p14:nvPr/>
                </p14:nvContentPartPr>
                <p14:xfrm>
                  <a:off x="3430304" y="4124440"/>
                  <a:ext cx="124920" cy="118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8D200657-A7D0-3CCC-8BF6-A5B3577C372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405518" y="4104640"/>
                    <a:ext cx="173500" cy="5068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E7E717-C421-AFEF-5027-721C81BA0B7F}"/>
                    </a:ext>
                  </a:extLst>
                </p14:cNvPr>
                <p14:cNvContentPartPr/>
                <p14:nvPr/>
              </p14:nvContentPartPr>
              <p14:xfrm>
                <a:off x="5366767" y="3974832"/>
                <a:ext cx="300845" cy="332357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E7E717-C421-AFEF-5027-721C81BA0B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4437" y="3963604"/>
                  <a:ext cx="325011" cy="354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0E79BE-90DE-AB90-1D54-E3ECCDC323D8}"/>
                    </a:ext>
                  </a:extLst>
                </p14:cNvPr>
                <p14:cNvContentPartPr/>
                <p14:nvPr/>
              </p14:nvContentPartPr>
              <p14:xfrm>
                <a:off x="5351449" y="5314513"/>
                <a:ext cx="329523" cy="32732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0E79BE-90DE-AB90-1D54-E3ECCDC323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9117" y="5303288"/>
                  <a:ext cx="353695" cy="349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19B5B5-3608-C1AE-B8E4-2BF405A5615D}"/>
                </a:ext>
              </a:extLst>
            </p:cNvPr>
            <p:cNvGrpSpPr/>
            <p:nvPr/>
          </p:nvGrpSpPr>
          <p:grpSpPr>
            <a:xfrm>
              <a:off x="5141089" y="4066337"/>
              <a:ext cx="116134" cy="161342"/>
              <a:chOff x="484064" y="1923760"/>
              <a:chExt cx="2347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F73BF79-06A8-AC5A-2269-B5543BCBBE84}"/>
                      </a:ext>
                    </a:extLst>
                  </p14:cNvPr>
                  <p14:cNvContentPartPr/>
                  <p14:nvPr/>
                </p14:nvContentPartPr>
                <p14:xfrm>
                  <a:off x="484064" y="1929160"/>
                  <a:ext cx="156600" cy="1825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F73BF79-06A8-AC5A-2269-B5543BCBBE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9286" y="1908229"/>
                    <a:ext cx="205166" cy="22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8A32C68-CA84-2153-8920-36879B9AD04E}"/>
                      </a:ext>
                    </a:extLst>
                  </p14:cNvPr>
                  <p14:cNvContentPartPr/>
                  <p14:nvPr/>
                </p14:nvContentPartPr>
                <p14:xfrm>
                  <a:off x="499544" y="1923760"/>
                  <a:ext cx="118440" cy="162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38A32C68-CA84-2153-8920-36879B9AD04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4869" y="1902945"/>
                    <a:ext cx="166803" cy="203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BF716CF-9031-4092-4A7C-37514D1D6759}"/>
                      </a:ext>
                    </a:extLst>
                  </p14:cNvPr>
                  <p14:cNvContentPartPr/>
                  <p14:nvPr/>
                </p14:nvContentPartPr>
                <p14:xfrm>
                  <a:off x="711584" y="2105560"/>
                  <a:ext cx="7200" cy="11844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BF716CF-9031-4092-4A7C-37514D1D675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9084" y="2084708"/>
                    <a:ext cx="51300" cy="1593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AAA667D-BF33-86A7-5767-2BC99E255212}"/>
                </a:ext>
              </a:extLst>
            </p:cNvPr>
            <p:cNvGrpSpPr/>
            <p:nvPr/>
          </p:nvGrpSpPr>
          <p:grpSpPr>
            <a:xfrm>
              <a:off x="5144830" y="5413369"/>
              <a:ext cx="188095" cy="236983"/>
              <a:chOff x="491624" y="4430440"/>
              <a:chExt cx="380160" cy="4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1D99E74-3FA2-42E3-0141-89B88D50B5B1}"/>
                      </a:ext>
                    </a:extLst>
                  </p14:cNvPr>
                  <p14:cNvContentPartPr/>
                  <p14:nvPr/>
                </p14:nvContentPartPr>
                <p14:xfrm>
                  <a:off x="491624" y="4430440"/>
                  <a:ext cx="221760" cy="2584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1D99E74-3FA2-42E3-0141-89B88D50B5B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6763" y="4409527"/>
                    <a:ext cx="270488" cy="29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089C7E6-FB80-06A8-1E9C-60EDF9742D1C}"/>
                      </a:ext>
                    </a:extLst>
                  </p14:cNvPr>
                  <p14:cNvContentPartPr/>
                  <p14:nvPr/>
                </p14:nvContentPartPr>
                <p14:xfrm>
                  <a:off x="496304" y="4502080"/>
                  <a:ext cx="128520" cy="228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089C7E6-FB80-06A8-1E9C-60EDF9742D1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71589" y="4481222"/>
                    <a:ext cx="176962" cy="269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61D3EDF-9051-4149-7FE7-9141B2B65594}"/>
                      </a:ext>
                    </a:extLst>
                  </p14:cNvPr>
                  <p14:cNvContentPartPr/>
                  <p14:nvPr/>
                </p14:nvContentPartPr>
                <p14:xfrm>
                  <a:off x="755144" y="4699000"/>
                  <a:ext cx="116640" cy="1724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61D3EDF-9051-4149-7FE7-9141B2B6559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30432" y="4678174"/>
                    <a:ext cx="165075" cy="21325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D4A0F8-12E3-9B05-686F-C64A04A6B9F3}"/>
                </a:ext>
              </a:extLst>
            </p:cNvPr>
            <p:cNvGrpSpPr/>
            <p:nvPr/>
          </p:nvGrpSpPr>
          <p:grpSpPr>
            <a:xfrm>
              <a:off x="5690234" y="4157261"/>
              <a:ext cx="1665603" cy="1309695"/>
              <a:chOff x="1593944" y="2092960"/>
              <a:chExt cx="3366360" cy="243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1B7BA9E-82D5-7058-F09D-C9166B9EE213}"/>
                      </a:ext>
                    </a:extLst>
                  </p14:cNvPr>
                  <p14:cNvContentPartPr/>
                  <p14:nvPr/>
                </p14:nvContentPartPr>
                <p14:xfrm>
                  <a:off x="3944024" y="2878120"/>
                  <a:ext cx="1016280" cy="9525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1B7BA9E-82D5-7058-F09D-C9166B9EE21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919091" y="2857231"/>
                    <a:ext cx="1065149" cy="993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A1D6DFA-E0FC-3B40-C0C6-1090EC2B85CA}"/>
                      </a:ext>
                    </a:extLst>
                  </p14:cNvPr>
                  <p14:cNvContentPartPr/>
                  <p14:nvPr/>
                </p14:nvContentPartPr>
                <p14:xfrm>
                  <a:off x="4538024" y="2994400"/>
                  <a:ext cx="30600" cy="7167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A1D6DFA-E0FC-3B40-C0C6-1090EC2B85CA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514118" y="2973515"/>
                    <a:ext cx="77456" cy="757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9AE33EB-1124-7CB3-0A82-78B4FA3CCFA1}"/>
                      </a:ext>
                    </a:extLst>
                  </p14:cNvPr>
                  <p14:cNvContentPartPr/>
                  <p14:nvPr/>
                </p14:nvContentPartPr>
                <p14:xfrm>
                  <a:off x="4625504" y="3212920"/>
                  <a:ext cx="226080" cy="1638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9AE33EB-1124-7CB3-0A82-78B4FA3CCFA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600715" y="3192027"/>
                    <a:ext cx="274667" cy="20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BEEFBED-222F-2E88-0C81-F48E7839ACF5}"/>
                      </a:ext>
                    </a:extLst>
                  </p14:cNvPr>
                  <p14:cNvContentPartPr/>
                  <p14:nvPr/>
                </p14:nvContentPartPr>
                <p14:xfrm>
                  <a:off x="1593944" y="2092960"/>
                  <a:ext cx="2403000" cy="10936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BEEFBED-222F-2E88-0C81-F48E7839ACF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569017" y="2072072"/>
                    <a:ext cx="2451858" cy="1134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4C7F0A6-C126-72A9-1629-95437E57C65C}"/>
                      </a:ext>
                    </a:extLst>
                  </p14:cNvPr>
                  <p14:cNvContentPartPr/>
                  <p14:nvPr/>
                </p14:nvContentPartPr>
                <p14:xfrm>
                  <a:off x="1607984" y="3538360"/>
                  <a:ext cx="2316240" cy="991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4C7F0A6-C126-72A9-1629-95437E57C65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583046" y="3517471"/>
                    <a:ext cx="2365118" cy="10327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E0589-41AF-DBC4-D831-2A5754774515}"/>
                </a:ext>
              </a:extLst>
            </p:cNvPr>
            <p:cNvGrpSpPr/>
            <p:nvPr/>
          </p:nvGrpSpPr>
          <p:grpSpPr>
            <a:xfrm>
              <a:off x="6206783" y="4160356"/>
              <a:ext cx="330769" cy="149735"/>
              <a:chOff x="2637944" y="2098720"/>
              <a:chExt cx="66852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2A43E014-B982-9D34-E942-D03156FDBCD5}"/>
                      </a:ext>
                    </a:extLst>
                  </p14:cNvPr>
                  <p14:cNvContentPartPr/>
                  <p14:nvPr/>
                </p14:nvContentPartPr>
                <p14:xfrm>
                  <a:off x="2637944" y="2176480"/>
                  <a:ext cx="182520" cy="2008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2A43E014-B982-9D34-E942-D03156FDBCD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13010" y="2155642"/>
                    <a:ext cx="231391" cy="241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E9F0497-5E79-FF9E-3947-CC7A150520F5}"/>
                      </a:ext>
                    </a:extLst>
                  </p14:cNvPr>
                  <p14:cNvContentPartPr/>
                  <p14:nvPr/>
                </p14:nvContentPartPr>
                <p14:xfrm>
                  <a:off x="2838104" y="2360440"/>
                  <a:ext cx="8640" cy="8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E9F0497-5E79-FF9E-3947-CC7A150520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816504" y="2340804"/>
                    <a:ext cx="50976" cy="47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AC9BB62-0565-1BCF-9B61-8FDCBE1BC4F7}"/>
                      </a:ext>
                    </a:extLst>
                  </p14:cNvPr>
                  <p14:cNvContentPartPr/>
                  <p14:nvPr/>
                </p14:nvContentPartPr>
                <p14:xfrm>
                  <a:off x="2912984" y="2128600"/>
                  <a:ext cx="90360" cy="2102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AC9BB62-0565-1BCF-9B61-8FDCBE1BC4F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88160" y="2107825"/>
                    <a:ext cx="139015" cy="25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568F269-D0DC-5DF2-C046-C6EDADB90C1B}"/>
                      </a:ext>
                    </a:extLst>
                  </p14:cNvPr>
                  <p14:cNvContentPartPr/>
                  <p14:nvPr/>
                </p14:nvContentPartPr>
                <p14:xfrm>
                  <a:off x="2945744" y="2260360"/>
                  <a:ext cx="95760" cy="57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568F269-D0DC-5DF2-C046-C6EDADB90C1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1064" y="2239789"/>
                    <a:ext cx="144134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91D669C-8B28-D1BE-0741-78EE6DC6639B}"/>
                      </a:ext>
                    </a:extLst>
                  </p14:cNvPr>
                  <p14:cNvContentPartPr/>
                  <p14:nvPr/>
                </p14:nvContentPartPr>
                <p14:xfrm>
                  <a:off x="3073544" y="2156680"/>
                  <a:ext cx="98280" cy="145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91D669C-8B28-D1BE-0741-78EE6DC6639B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048726" y="2135835"/>
                    <a:ext cx="146924" cy="185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401551A-3096-F556-902B-C2E700EE7110}"/>
                      </a:ext>
                    </a:extLst>
                  </p14:cNvPr>
                  <p14:cNvContentPartPr/>
                  <p14:nvPr/>
                </p14:nvContentPartPr>
                <p14:xfrm>
                  <a:off x="3166424" y="2098720"/>
                  <a:ext cx="140040" cy="28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401551A-3096-F556-902B-C2E700EE711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1594" y="2078663"/>
                    <a:ext cx="188706" cy="673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6B2BFC7-9BE4-86E8-E9BD-1089AC66F081}"/>
                </a:ext>
              </a:extLst>
            </p:cNvPr>
            <p:cNvGrpSpPr/>
            <p:nvPr/>
          </p:nvGrpSpPr>
          <p:grpSpPr>
            <a:xfrm>
              <a:off x="6227801" y="5223202"/>
              <a:ext cx="432832" cy="166178"/>
              <a:chOff x="2680424" y="4076560"/>
              <a:chExt cx="87480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4DB2B94-70C0-BC4E-735B-E678ED321456}"/>
                      </a:ext>
                    </a:extLst>
                  </p14:cNvPr>
                  <p14:cNvContentPartPr/>
                  <p14:nvPr/>
                </p14:nvContentPartPr>
                <p14:xfrm>
                  <a:off x="2680424" y="4146400"/>
                  <a:ext cx="247320" cy="2228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4DB2B94-70C0-BC4E-735B-E678ED3214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55593" y="4125535"/>
                    <a:ext cx="295989" cy="263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906EBD88-4B31-FF23-6368-D7DF74210733}"/>
                      </a:ext>
                    </a:extLst>
                  </p14:cNvPr>
                  <p14:cNvContentPartPr/>
                  <p14:nvPr/>
                </p14:nvContentPartPr>
                <p14:xfrm>
                  <a:off x="2954384" y="4366360"/>
                  <a:ext cx="9000" cy="11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906EBD88-4B31-FF23-6368-D7DF7421073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31884" y="4346560"/>
                    <a:ext cx="5310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E2B16AB-6693-4B1D-131B-ED94CECB8627}"/>
                      </a:ext>
                    </a:extLst>
                  </p14:cNvPr>
                  <p14:cNvContentPartPr/>
                  <p14:nvPr/>
                </p14:nvContentPartPr>
                <p14:xfrm>
                  <a:off x="3107384" y="4076560"/>
                  <a:ext cx="144360" cy="3092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E2B16AB-6693-4B1D-131B-ED94CECB862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082494" y="4055665"/>
                    <a:ext cx="193144" cy="350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074445F-4F14-2DE3-C462-66D546BADE7D}"/>
                      </a:ext>
                    </a:extLst>
                  </p14:cNvPr>
                  <p14:cNvContentPartPr/>
                  <p14:nvPr/>
                </p14:nvContentPartPr>
                <p14:xfrm>
                  <a:off x="3150584" y="4257640"/>
                  <a:ext cx="109080" cy="118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074445F-4F14-2DE3-C462-66D546BADE7D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25793" y="4237840"/>
                    <a:ext cx="15767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54C336D-180C-3FD2-341F-14C2846A60CC}"/>
                      </a:ext>
                    </a:extLst>
                  </p14:cNvPr>
                  <p14:cNvContentPartPr/>
                  <p14:nvPr/>
                </p14:nvContentPartPr>
                <p14:xfrm>
                  <a:off x="3355784" y="4141720"/>
                  <a:ext cx="167760" cy="223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54C336D-180C-3FD2-341F-14C2846A60C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30967" y="4120899"/>
                    <a:ext cx="216400" cy="264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0CBEB4-7874-58BC-3E21-4AB948319831}"/>
                      </a:ext>
                    </a:extLst>
                  </p14:cNvPr>
                  <p14:cNvContentPartPr/>
                  <p14:nvPr/>
                </p14:nvContentPartPr>
                <p14:xfrm>
                  <a:off x="3430304" y="4124440"/>
                  <a:ext cx="124920" cy="118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0CBEB4-7874-58BC-3E21-4AB94831983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405518" y="4104640"/>
                    <a:ext cx="173500" cy="5068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BDAF8F-1AAB-3F42-C7EA-5AA401BC471C}"/>
                    </a:ext>
                  </a:extLst>
                </p14:cNvPr>
                <p14:cNvContentPartPr/>
                <p14:nvPr/>
              </p14:nvContentPartPr>
              <p14:xfrm>
                <a:off x="1099837" y="3922929"/>
                <a:ext cx="300845" cy="332357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BDAF8F-1AAB-3F42-C7EA-5AA401BC47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7507" y="3911701"/>
                  <a:ext cx="325011" cy="354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E1BBF1-1F87-F2D6-3159-9FFF660C5B7C}"/>
                    </a:ext>
                  </a:extLst>
                </p14:cNvPr>
                <p14:cNvContentPartPr/>
                <p14:nvPr/>
              </p14:nvContentPartPr>
              <p14:xfrm>
                <a:off x="1084519" y="5262610"/>
                <a:ext cx="329523" cy="327327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E1BBF1-1F87-F2D6-3159-9FFF660C5B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2187" y="5251385"/>
                  <a:ext cx="353695" cy="349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BE2427-637F-3333-0516-0C86EA721864}"/>
                </a:ext>
              </a:extLst>
            </p:cNvPr>
            <p:cNvGrpSpPr/>
            <p:nvPr/>
          </p:nvGrpSpPr>
          <p:grpSpPr>
            <a:xfrm>
              <a:off x="874159" y="4014434"/>
              <a:ext cx="116134" cy="161342"/>
              <a:chOff x="484064" y="1923760"/>
              <a:chExt cx="2347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ADB76286-9BD7-7EE5-5808-5A695D0B9EB6}"/>
                      </a:ext>
                    </a:extLst>
                  </p14:cNvPr>
                  <p14:cNvContentPartPr/>
                  <p14:nvPr/>
                </p14:nvContentPartPr>
                <p14:xfrm>
                  <a:off x="484064" y="1929160"/>
                  <a:ext cx="156600" cy="1825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ADB76286-9BD7-7EE5-5808-5A695D0B9EB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9286" y="1908229"/>
                    <a:ext cx="205166" cy="22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498F4AB-04FE-08D8-3826-73F9E5B159C1}"/>
                      </a:ext>
                    </a:extLst>
                  </p14:cNvPr>
                  <p14:cNvContentPartPr/>
                  <p14:nvPr/>
                </p14:nvContentPartPr>
                <p14:xfrm>
                  <a:off x="499544" y="1923760"/>
                  <a:ext cx="118440" cy="162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498F4AB-04FE-08D8-3826-73F9E5B159C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4869" y="1902945"/>
                    <a:ext cx="166803" cy="203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9BACB88B-467F-BD5D-643D-12350F42AD9E}"/>
                      </a:ext>
                    </a:extLst>
                  </p14:cNvPr>
                  <p14:cNvContentPartPr/>
                  <p14:nvPr/>
                </p14:nvContentPartPr>
                <p14:xfrm>
                  <a:off x="711584" y="2105560"/>
                  <a:ext cx="7200" cy="11844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9BACB88B-467F-BD5D-643D-12350F42AD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9084" y="2084708"/>
                    <a:ext cx="51300" cy="1593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D6E5C8B-4E52-A068-158E-BE1DC946C6D2}"/>
                </a:ext>
              </a:extLst>
            </p:cNvPr>
            <p:cNvGrpSpPr/>
            <p:nvPr/>
          </p:nvGrpSpPr>
          <p:grpSpPr>
            <a:xfrm>
              <a:off x="877900" y="5361466"/>
              <a:ext cx="188095" cy="236983"/>
              <a:chOff x="491624" y="4430440"/>
              <a:chExt cx="380160" cy="4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0F4C497-4C28-C5B0-18AB-0890521DE78E}"/>
                      </a:ext>
                    </a:extLst>
                  </p14:cNvPr>
                  <p14:cNvContentPartPr/>
                  <p14:nvPr/>
                </p14:nvContentPartPr>
                <p14:xfrm>
                  <a:off x="491624" y="4430440"/>
                  <a:ext cx="221760" cy="2584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0F4C497-4C28-C5B0-18AB-0890521DE78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6763" y="4409527"/>
                    <a:ext cx="270488" cy="29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19F4FAC3-C0CB-082A-81DA-51F415D7BC5A}"/>
                      </a:ext>
                    </a:extLst>
                  </p14:cNvPr>
                  <p14:cNvContentPartPr/>
                  <p14:nvPr/>
                </p14:nvContentPartPr>
                <p14:xfrm>
                  <a:off x="496304" y="4502080"/>
                  <a:ext cx="128520" cy="2286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19F4FAC3-C0CB-082A-81DA-51F415D7BC5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71589" y="4481222"/>
                    <a:ext cx="176962" cy="269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C77689A-BAA0-F7D3-8823-D2442E08DBFC}"/>
                      </a:ext>
                    </a:extLst>
                  </p14:cNvPr>
                  <p14:cNvContentPartPr/>
                  <p14:nvPr/>
                </p14:nvContentPartPr>
                <p14:xfrm>
                  <a:off x="755144" y="4699000"/>
                  <a:ext cx="116640" cy="17244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C77689A-BAA0-F7D3-8823-D2442E08DBFC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30432" y="4678174"/>
                    <a:ext cx="165075" cy="21325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B170E5C-8DA1-B338-7C47-5E521B8FA091}"/>
                </a:ext>
              </a:extLst>
            </p:cNvPr>
            <p:cNvGrpSpPr/>
            <p:nvPr/>
          </p:nvGrpSpPr>
          <p:grpSpPr>
            <a:xfrm>
              <a:off x="1423304" y="4105358"/>
              <a:ext cx="1665603" cy="1309695"/>
              <a:chOff x="1593944" y="2092960"/>
              <a:chExt cx="3366360" cy="243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C6A60D3-30B8-70DC-A04D-3972BACCBAFB}"/>
                      </a:ext>
                    </a:extLst>
                  </p14:cNvPr>
                  <p14:cNvContentPartPr/>
                  <p14:nvPr/>
                </p14:nvContentPartPr>
                <p14:xfrm>
                  <a:off x="3944024" y="2878120"/>
                  <a:ext cx="1016280" cy="9525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C6A60D3-30B8-70DC-A04D-3972BACCBAF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919091" y="2857231"/>
                    <a:ext cx="1065149" cy="993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9F797449-0C8F-44FC-606D-F899812B5A48}"/>
                      </a:ext>
                    </a:extLst>
                  </p14:cNvPr>
                  <p14:cNvContentPartPr/>
                  <p14:nvPr/>
                </p14:nvContentPartPr>
                <p14:xfrm>
                  <a:off x="4538024" y="2994400"/>
                  <a:ext cx="30600" cy="7167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9F797449-0C8F-44FC-606D-F899812B5A48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514118" y="2973515"/>
                    <a:ext cx="77456" cy="757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5777145-0398-233F-5835-4C8D76C32C5E}"/>
                      </a:ext>
                    </a:extLst>
                  </p14:cNvPr>
                  <p14:cNvContentPartPr/>
                  <p14:nvPr/>
                </p14:nvContentPartPr>
                <p14:xfrm>
                  <a:off x="4625504" y="3212920"/>
                  <a:ext cx="226080" cy="1638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5777145-0398-233F-5835-4C8D76C32C5E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600715" y="3192027"/>
                    <a:ext cx="274667" cy="20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BAABF966-0A7C-DBF0-F9CE-8326079E5782}"/>
                      </a:ext>
                    </a:extLst>
                  </p14:cNvPr>
                  <p14:cNvContentPartPr/>
                  <p14:nvPr/>
                </p14:nvContentPartPr>
                <p14:xfrm>
                  <a:off x="1593944" y="2092960"/>
                  <a:ext cx="2403000" cy="10936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BAABF966-0A7C-DBF0-F9CE-8326079E578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569017" y="2072072"/>
                    <a:ext cx="2451858" cy="1134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4EC4DE2-BFCE-931D-DF6A-D9E29DEB0DC0}"/>
                      </a:ext>
                    </a:extLst>
                  </p14:cNvPr>
                  <p14:cNvContentPartPr/>
                  <p14:nvPr/>
                </p14:nvContentPartPr>
                <p14:xfrm>
                  <a:off x="1607984" y="3538360"/>
                  <a:ext cx="2316240" cy="9918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4EC4DE2-BFCE-931D-DF6A-D9E29DEB0DC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583046" y="3517471"/>
                    <a:ext cx="2365118" cy="10327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7AA80B8-5812-8170-C1BE-52DAE58C02D8}"/>
                </a:ext>
              </a:extLst>
            </p:cNvPr>
            <p:cNvGrpSpPr/>
            <p:nvPr/>
          </p:nvGrpSpPr>
          <p:grpSpPr>
            <a:xfrm>
              <a:off x="1939853" y="4108453"/>
              <a:ext cx="330769" cy="149735"/>
              <a:chOff x="2637944" y="2098720"/>
              <a:chExt cx="66852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540C0985-0A68-9F4C-2E29-4FDE3612282F}"/>
                      </a:ext>
                    </a:extLst>
                  </p14:cNvPr>
                  <p14:cNvContentPartPr/>
                  <p14:nvPr/>
                </p14:nvContentPartPr>
                <p14:xfrm>
                  <a:off x="2637944" y="2176480"/>
                  <a:ext cx="182520" cy="2008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540C0985-0A68-9F4C-2E29-4FDE3612282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13010" y="2155642"/>
                    <a:ext cx="231391" cy="241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164CA88-9483-AC37-59EE-8DBB67484CA7}"/>
                      </a:ext>
                    </a:extLst>
                  </p14:cNvPr>
                  <p14:cNvContentPartPr/>
                  <p14:nvPr/>
                </p14:nvContentPartPr>
                <p14:xfrm>
                  <a:off x="2838104" y="2360440"/>
                  <a:ext cx="8640" cy="86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164CA88-9483-AC37-59EE-8DBB67484CA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816504" y="2340804"/>
                    <a:ext cx="50976" cy="47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162848C3-46EE-4205-4C0C-A420C9634653}"/>
                      </a:ext>
                    </a:extLst>
                  </p14:cNvPr>
                  <p14:cNvContentPartPr/>
                  <p14:nvPr/>
                </p14:nvContentPartPr>
                <p14:xfrm>
                  <a:off x="2912984" y="2128600"/>
                  <a:ext cx="90360" cy="2102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162848C3-46EE-4205-4C0C-A420C9634653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88160" y="2107825"/>
                    <a:ext cx="139015" cy="25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423C561-F66F-9F74-6D8E-BC386E8BA889}"/>
                      </a:ext>
                    </a:extLst>
                  </p14:cNvPr>
                  <p14:cNvContentPartPr/>
                  <p14:nvPr/>
                </p14:nvContentPartPr>
                <p14:xfrm>
                  <a:off x="2945744" y="2260360"/>
                  <a:ext cx="95760" cy="57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423C561-F66F-9F74-6D8E-BC386E8BA889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1064" y="2239789"/>
                    <a:ext cx="144134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B7BC8078-9609-CB5C-D1C4-A42CC826291F}"/>
                      </a:ext>
                    </a:extLst>
                  </p14:cNvPr>
                  <p14:cNvContentPartPr/>
                  <p14:nvPr/>
                </p14:nvContentPartPr>
                <p14:xfrm>
                  <a:off x="3073544" y="2156680"/>
                  <a:ext cx="98280" cy="1450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B7BC8078-9609-CB5C-D1C4-A42CC826291F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048726" y="2135835"/>
                    <a:ext cx="146924" cy="185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82328356-D47F-DD23-F0C9-0805D58EF62A}"/>
                      </a:ext>
                    </a:extLst>
                  </p14:cNvPr>
                  <p14:cNvContentPartPr/>
                  <p14:nvPr/>
                </p14:nvContentPartPr>
                <p14:xfrm>
                  <a:off x="3166424" y="2098720"/>
                  <a:ext cx="140040" cy="280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82328356-D47F-DD23-F0C9-0805D58EF62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1594" y="2078663"/>
                    <a:ext cx="188706" cy="673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74AB35F-0E97-B1AB-201F-4C1EB1264C4B}"/>
                </a:ext>
              </a:extLst>
            </p:cNvPr>
            <p:cNvGrpSpPr/>
            <p:nvPr/>
          </p:nvGrpSpPr>
          <p:grpSpPr>
            <a:xfrm>
              <a:off x="1960871" y="5171299"/>
              <a:ext cx="432832" cy="166178"/>
              <a:chOff x="2680424" y="4076560"/>
              <a:chExt cx="87480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52CA526-F489-8AE6-28B0-B5999B6D76D5}"/>
                      </a:ext>
                    </a:extLst>
                  </p14:cNvPr>
                  <p14:cNvContentPartPr/>
                  <p14:nvPr/>
                </p14:nvContentPartPr>
                <p14:xfrm>
                  <a:off x="2680424" y="4146400"/>
                  <a:ext cx="247320" cy="2228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52CA526-F489-8AE6-28B0-B5999B6D76D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55593" y="4125535"/>
                    <a:ext cx="295989" cy="263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07449F99-5B4A-E373-A569-B47A81237D5D}"/>
                      </a:ext>
                    </a:extLst>
                  </p14:cNvPr>
                  <p14:cNvContentPartPr/>
                  <p14:nvPr/>
                </p14:nvContentPartPr>
                <p14:xfrm>
                  <a:off x="2954384" y="4366360"/>
                  <a:ext cx="9000" cy="118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07449F99-5B4A-E373-A569-B47A81237D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31884" y="4346560"/>
                    <a:ext cx="5310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0523CBC-1FAD-6C0C-0E91-62D0A82076AD}"/>
                      </a:ext>
                    </a:extLst>
                  </p14:cNvPr>
                  <p14:cNvContentPartPr/>
                  <p14:nvPr/>
                </p14:nvContentPartPr>
                <p14:xfrm>
                  <a:off x="3107384" y="4076560"/>
                  <a:ext cx="144360" cy="3092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40523CBC-1FAD-6C0C-0E91-62D0A82076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082494" y="4055665"/>
                    <a:ext cx="193144" cy="350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F6BA78A1-7277-E58B-D6F8-01A9A0589795}"/>
                      </a:ext>
                    </a:extLst>
                  </p14:cNvPr>
                  <p14:cNvContentPartPr/>
                  <p14:nvPr/>
                </p14:nvContentPartPr>
                <p14:xfrm>
                  <a:off x="3150584" y="4257640"/>
                  <a:ext cx="109080" cy="118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F6BA78A1-7277-E58B-D6F8-01A9A058979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25793" y="4237840"/>
                    <a:ext cx="15767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49306AD-A8E6-7400-D151-07B516938985}"/>
                      </a:ext>
                    </a:extLst>
                  </p14:cNvPr>
                  <p14:cNvContentPartPr/>
                  <p14:nvPr/>
                </p14:nvContentPartPr>
                <p14:xfrm>
                  <a:off x="3355784" y="4141720"/>
                  <a:ext cx="167760" cy="2232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49306AD-A8E6-7400-D151-07B51693898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30967" y="4120899"/>
                    <a:ext cx="216400" cy="264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2DDCA8D7-AFAF-3F2D-FC33-735C231642F5}"/>
                      </a:ext>
                    </a:extLst>
                  </p14:cNvPr>
                  <p14:cNvContentPartPr/>
                  <p14:nvPr/>
                </p14:nvContentPartPr>
                <p14:xfrm>
                  <a:off x="3430304" y="4124440"/>
                  <a:ext cx="124920" cy="118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2DDCA8D7-AFAF-3F2D-FC33-735C231642F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405518" y="4104640"/>
                    <a:ext cx="173500" cy="5068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1ADB7DD-92CC-BAAC-C155-D3616E070BFC}"/>
                    </a:ext>
                  </a:extLst>
                </p14:cNvPr>
                <p14:cNvContentPartPr/>
                <p14:nvPr/>
              </p14:nvContentPartPr>
              <p14:xfrm>
                <a:off x="5330520" y="1758549"/>
                <a:ext cx="300845" cy="33235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1ADB7DD-92CC-BAAC-C155-D3616E070B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8190" y="1747321"/>
                  <a:ext cx="325011" cy="354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B0DCFB-103C-F90A-3B0E-27866C1A5461}"/>
                    </a:ext>
                  </a:extLst>
                </p14:cNvPr>
                <p14:cNvContentPartPr/>
                <p14:nvPr/>
              </p14:nvContentPartPr>
              <p14:xfrm>
                <a:off x="5315202" y="3098230"/>
                <a:ext cx="329523" cy="327327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B0DCFB-103C-F90A-3B0E-27866C1A54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2870" y="3087005"/>
                  <a:ext cx="353695" cy="349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CF7DA47-346F-A77E-C718-0A7044B39B22}"/>
                </a:ext>
              </a:extLst>
            </p:cNvPr>
            <p:cNvGrpSpPr/>
            <p:nvPr/>
          </p:nvGrpSpPr>
          <p:grpSpPr>
            <a:xfrm>
              <a:off x="5104842" y="1850054"/>
              <a:ext cx="116134" cy="161342"/>
              <a:chOff x="484064" y="1923760"/>
              <a:chExt cx="2347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8D94AFF-7E18-B580-F166-D0639CB794EA}"/>
                      </a:ext>
                    </a:extLst>
                  </p14:cNvPr>
                  <p14:cNvContentPartPr/>
                  <p14:nvPr/>
                </p14:nvContentPartPr>
                <p14:xfrm>
                  <a:off x="484064" y="1929160"/>
                  <a:ext cx="156600" cy="1825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D8D94AFF-7E18-B580-F166-D0639CB794E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9286" y="1908229"/>
                    <a:ext cx="205166" cy="22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917B9E03-1F69-B162-8004-D3A266349E67}"/>
                      </a:ext>
                    </a:extLst>
                  </p14:cNvPr>
                  <p14:cNvContentPartPr/>
                  <p14:nvPr/>
                </p14:nvContentPartPr>
                <p14:xfrm>
                  <a:off x="499544" y="1923760"/>
                  <a:ext cx="118440" cy="162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917B9E03-1F69-B162-8004-D3A266349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4869" y="1902945"/>
                    <a:ext cx="166803" cy="203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05A45F8B-B8C4-E179-4ECE-8E5E7BA84D30}"/>
                      </a:ext>
                    </a:extLst>
                  </p14:cNvPr>
                  <p14:cNvContentPartPr/>
                  <p14:nvPr/>
                </p14:nvContentPartPr>
                <p14:xfrm>
                  <a:off x="711584" y="2105560"/>
                  <a:ext cx="7200" cy="11844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05A45F8B-B8C4-E179-4ECE-8E5E7BA84D3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9084" y="2084708"/>
                    <a:ext cx="51300" cy="15931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CAD6609-DA34-AB54-10E7-AF53CF6AAA3E}"/>
                </a:ext>
              </a:extLst>
            </p:cNvPr>
            <p:cNvGrpSpPr/>
            <p:nvPr/>
          </p:nvGrpSpPr>
          <p:grpSpPr>
            <a:xfrm>
              <a:off x="5108583" y="3197086"/>
              <a:ext cx="188095" cy="236983"/>
              <a:chOff x="491624" y="4430440"/>
              <a:chExt cx="380160" cy="4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5FDA8C5-80C8-A8E8-D3B8-876CC3952E6B}"/>
                      </a:ext>
                    </a:extLst>
                  </p14:cNvPr>
                  <p14:cNvContentPartPr/>
                  <p14:nvPr/>
                </p14:nvContentPartPr>
                <p14:xfrm>
                  <a:off x="491624" y="4430440"/>
                  <a:ext cx="221760" cy="2584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5FDA8C5-80C8-A8E8-D3B8-876CC3952E6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6763" y="4409527"/>
                    <a:ext cx="270488" cy="29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3ED1715-F1AD-9E0B-A1F4-C6D68FD108A6}"/>
                      </a:ext>
                    </a:extLst>
                  </p14:cNvPr>
                  <p14:cNvContentPartPr/>
                  <p14:nvPr/>
                </p14:nvContentPartPr>
                <p14:xfrm>
                  <a:off x="496304" y="4502080"/>
                  <a:ext cx="128520" cy="2286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3ED1715-F1AD-9E0B-A1F4-C6D68FD108A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71589" y="4481222"/>
                    <a:ext cx="176962" cy="269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E0A72AF2-2253-7571-3D0A-CB53AC2EAC7C}"/>
                      </a:ext>
                    </a:extLst>
                  </p14:cNvPr>
                  <p14:cNvContentPartPr/>
                  <p14:nvPr/>
                </p14:nvContentPartPr>
                <p14:xfrm>
                  <a:off x="755144" y="4699000"/>
                  <a:ext cx="116640" cy="17244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E0A72AF2-2253-7571-3D0A-CB53AC2EAC7C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30432" y="4678174"/>
                    <a:ext cx="165075" cy="21325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99D8E-77AB-46E6-8B53-64C41010C965}"/>
                </a:ext>
              </a:extLst>
            </p:cNvPr>
            <p:cNvGrpSpPr/>
            <p:nvPr/>
          </p:nvGrpSpPr>
          <p:grpSpPr>
            <a:xfrm>
              <a:off x="5653987" y="1940978"/>
              <a:ext cx="1665603" cy="1309695"/>
              <a:chOff x="1593944" y="2092960"/>
              <a:chExt cx="3366360" cy="243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4C7471F1-348B-CF15-AF81-8345CFE19947}"/>
                      </a:ext>
                    </a:extLst>
                  </p14:cNvPr>
                  <p14:cNvContentPartPr/>
                  <p14:nvPr/>
                </p14:nvContentPartPr>
                <p14:xfrm>
                  <a:off x="4354424" y="3083320"/>
                  <a:ext cx="18360" cy="430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4C7471F1-348B-CF15-AF81-8345CFE1994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330266" y="3062437"/>
                    <a:ext cx="65709" cy="471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9D5949DE-0DB7-140D-1DE0-D31B3F4CD0B9}"/>
                      </a:ext>
                    </a:extLst>
                  </p14:cNvPr>
                  <p14:cNvContentPartPr/>
                  <p14:nvPr/>
                </p14:nvContentPartPr>
                <p14:xfrm>
                  <a:off x="3944024" y="2878120"/>
                  <a:ext cx="1016280" cy="9525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9D5949DE-0DB7-140D-1DE0-D31B3F4CD0B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919091" y="2857231"/>
                    <a:ext cx="1065149" cy="9935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1B8944C-B770-EC64-AD57-AD0D2A5C17E1}"/>
                      </a:ext>
                    </a:extLst>
                  </p14:cNvPr>
                  <p14:cNvContentPartPr/>
                  <p14:nvPr/>
                </p14:nvContentPartPr>
                <p14:xfrm>
                  <a:off x="4538024" y="2994400"/>
                  <a:ext cx="30600" cy="7167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1B8944C-B770-EC64-AD57-AD0D2A5C17E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514118" y="2973515"/>
                    <a:ext cx="77456" cy="757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299E4676-8B46-513F-E291-4C7A06EBC8A5}"/>
                      </a:ext>
                    </a:extLst>
                  </p14:cNvPr>
                  <p14:cNvContentPartPr/>
                  <p14:nvPr/>
                </p14:nvContentPartPr>
                <p14:xfrm>
                  <a:off x="4625504" y="3212920"/>
                  <a:ext cx="226080" cy="16380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299E4676-8B46-513F-E291-4C7A06EBC8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600715" y="3192027"/>
                    <a:ext cx="274667" cy="20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54F9235-7CED-01FA-1E1C-C54377996CBE}"/>
                      </a:ext>
                    </a:extLst>
                  </p14:cNvPr>
                  <p14:cNvContentPartPr/>
                  <p14:nvPr/>
                </p14:nvContentPartPr>
                <p14:xfrm>
                  <a:off x="1593944" y="2092960"/>
                  <a:ext cx="2403000" cy="109368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254F9235-7CED-01FA-1E1C-C54377996CB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569017" y="2072072"/>
                    <a:ext cx="2451858" cy="1134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F2F73807-3B5F-1F82-9C96-322F130598CB}"/>
                      </a:ext>
                    </a:extLst>
                  </p14:cNvPr>
                  <p14:cNvContentPartPr/>
                  <p14:nvPr/>
                </p14:nvContentPartPr>
                <p14:xfrm>
                  <a:off x="1607984" y="3538360"/>
                  <a:ext cx="2316240" cy="99180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F2F73807-3B5F-1F82-9C96-322F130598C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583046" y="3517471"/>
                    <a:ext cx="2365118" cy="10327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5431F20-6C96-3068-A724-8C4DDCB8B629}"/>
                </a:ext>
              </a:extLst>
            </p:cNvPr>
            <p:cNvGrpSpPr/>
            <p:nvPr/>
          </p:nvGrpSpPr>
          <p:grpSpPr>
            <a:xfrm>
              <a:off x="6170536" y="1944073"/>
              <a:ext cx="330769" cy="149735"/>
              <a:chOff x="2637944" y="2098720"/>
              <a:chExt cx="66852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BD90B4E8-7420-E33F-43C0-06D299C32355}"/>
                      </a:ext>
                    </a:extLst>
                  </p14:cNvPr>
                  <p14:cNvContentPartPr/>
                  <p14:nvPr/>
                </p14:nvContentPartPr>
                <p14:xfrm>
                  <a:off x="2637944" y="2176480"/>
                  <a:ext cx="182520" cy="2008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BD90B4E8-7420-E33F-43C0-06D299C3235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613010" y="2155642"/>
                    <a:ext cx="231391" cy="241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A7F4CB23-341D-8C28-A7DC-4A8CC6FF50A2}"/>
                      </a:ext>
                    </a:extLst>
                  </p14:cNvPr>
                  <p14:cNvContentPartPr/>
                  <p14:nvPr/>
                </p14:nvContentPartPr>
                <p14:xfrm>
                  <a:off x="2838104" y="2360440"/>
                  <a:ext cx="8640" cy="86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A7F4CB23-341D-8C28-A7DC-4A8CC6FF50A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816504" y="2340804"/>
                    <a:ext cx="50976" cy="47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A9A46936-26E4-A8D6-4F54-1877D605C7E9}"/>
                      </a:ext>
                    </a:extLst>
                  </p14:cNvPr>
                  <p14:cNvContentPartPr/>
                  <p14:nvPr/>
                </p14:nvContentPartPr>
                <p14:xfrm>
                  <a:off x="2912984" y="2128600"/>
                  <a:ext cx="90360" cy="2102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A9A46936-26E4-A8D6-4F54-1877D605C7E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88160" y="2107825"/>
                    <a:ext cx="139015" cy="25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10EC85D-EBD6-5B0B-EA29-F14618C7C183}"/>
                      </a:ext>
                    </a:extLst>
                  </p14:cNvPr>
                  <p14:cNvContentPartPr/>
                  <p14:nvPr/>
                </p14:nvContentPartPr>
                <p14:xfrm>
                  <a:off x="2945744" y="2260360"/>
                  <a:ext cx="95760" cy="57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10EC85D-EBD6-5B0B-EA29-F14618C7C183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1064" y="2239789"/>
                    <a:ext cx="144134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9300275-0732-63C9-A0C2-55AE1A3C19AD}"/>
                      </a:ext>
                    </a:extLst>
                  </p14:cNvPr>
                  <p14:cNvContentPartPr/>
                  <p14:nvPr/>
                </p14:nvContentPartPr>
                <p14:xfrm>
                  <a:off x="3073544" y="2156680"/>
                  <a:ext cx="98280" cy="1450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9300275-0732-63C9-A0C2-55AE1A3C19A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048726" y="2135835"/>
                    <a:ext cx="146924" cy="185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783FB23-5413-DAE8-1A98-A8EB2CAEA6FB}"/>
                      </a:ext>
                    </a:extLst>
                  </p14:cNvPr>
                  <p14:cNvContentPartPr/>
                  <p14:nvPr/>
                </p14:nvContentPartPr>
                <p14:xfrm>
                  <a:off x="3166424" y="2098720"/>
                  <a:ext cx="140040" cy="280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783FB23-5413-DAE8-1A98-A8EB2CAEA6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41594" y="2078663"/>
                    <a:ext cx="188706" cy="673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7739C99-E2B2-5F62-244B-80910A81D16C}"/>
                </a:ext>
              </a:extLst>
            </p:cNvPr>
            <p:cNvGrpSpPr/>
            <p:nvPr/>
          </p:nvGrpSpPr>
          <p:grpSpPr>
            <a:xfrm>
              <a:off x="6191554" y="3006919"/>
              <a:ext cx="432832" cy="166178"/>
              <a:chOff x="2680424" y="4076560"/>
              <a:chExt cx="87480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18F57760-A894-9B2A-E26C-9217891212A0}"/>
                      </a:ext>
                    </a:extLst>
                  </p14:cNvPr>
                  <p14:cNvContentPartPr/>
                  <p14:nvPr/>
                </p14:nvContentPartPr>
                <p14:xfrm>
                  <a:off x="2680424" y="4146400"/>
                  <a:ext cx="247320" cy="22284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18F57760-A894-9B2A-E26C-9217891212A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655593" y="4125535"/>
                    <a:ext cx="295989" cy="263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27CB6B3-512F-15D3-8D4E-2028A3C405ED}"/>
                      </a:ext>
                    </a:extLst>
                  </p14:cNvPr>
                  <p14:cNvContentPartPr/>
                  <p14:nvPr/>
                </p14:nvContentPartPr>
                <p14:xfrm>
                  <a:off x="2954384" y="4366360"/>
                  <a:ext cx="9000" cy="11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7CB6B3-512F-15D3-8D4E-2028A3C405E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31884" y="4346560"/>
                    <a:ext cx="5310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B890641-C299-1279-B38C-975428AA3023}"/>
                      </a:ext>
                    </a:extLst>
                  </p14:cNvPr>
                  <p14:cNvContentPartPr/>
                  <p14:nvPr/>
                </p14:nvContentPartPr>
                <p14:xfrm>
                  <a:off x="3107384" y="4076560"/>
                  <a:ext cx="144360" cy="3092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8B890641-C299-1279-B38C-975428AA302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082494" y="4055665"/>
                    <a:ext cx="193144" cy="350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99860D7-F05E-968F-7486-0FDD6272C8EE}"/>
                      </a:ext>
                    </a:extLst>
                  </p14:cNvPr>
                  <p14:cNvContentPartPr/>
                  <p14:nvPr/>
                </p14:nvContentPartPr>
                <p14:xfrm>
                  <a:off x="3150584" y="4257640"/>
                  <a:ext cx="109080" cy="118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C99860D7-F05E-968F-7486-0FDD6272C8E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25793" y="4237840"/>
                    <a:ext cx="157670" cy="50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E0D6354-AC9F-AD22-57EA-4F6052F6C4C9}"/>
                      </a:ext>
                    </a:extLst>
                  </p14:cNvPr>
                  <p14:cNvContentPartPr/>
                  <p14:nvPr/>
                </p14:nvContentPartPr>
                <p14:xfrm>
                  <a:off x="3355784" y="4141720"/>
                  <a:ext cx="167760" cy="2232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0E0D6354-AC9F-AD22-57EA-4F6052F6C4C9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30967" y="4120899"/>
                    <a:ext cx="216400" cy="264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F4D6E548-A5B7-DF38-14C1-48093F51931D}"/>
                      </a:ext>
                    </a:extLst>
                  </p14:cNvPr>
                  <p14:cNvContentPartPr/>
                  <p14:nvPr/>
                </p14:nvContentPartPr>
                <p14:xfrm>
                  <a:off x="3430304" y="4124440"/>
                  <a:ext cx="124920" cy="11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F4D6E548-A5B7-DF38-14C1-48093F51931D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405518" y="4104640"/>
                    <a:ext cx="173500" cy="5068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23BDCAB-1F3E-2526-FF12-F09DD0C54E03}"/>
                </a:ext>
              </a:extLst>
            </p:cNvPr>
            <p:cNvGrpSpPr/>
            <p:nvPr/>
          </p:nvGrpSpPr>
          <p:grpSpPr>
            <a:xfrm>
              <a:off x="1767824" y="1305280"/>
              <a:ext cx="763200" cy="279720"/>
              <a:chOff x="1767824" y="1305280"/>
              <a:chExt cx="763200" cy="27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594AEA27-B5EE-02C0-7566-0A851F1BD220}"/>
                      </a:ext>
                    </a:extLst>
                  </p14:cNvPr>
                  <p14:cNvContentPartPr/>
                  <p14:nvPr/>
                </p14:nvContentPartPr>
                <p14:xfrm>
                  <a:off x="1772864" y="1344880"/>
                  <a:ext cx="185040" cy="24012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594AEA27-B5EE-02C0-7566-0A851F1BD2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760528" y="1333659"/>
                    <a:ext cx="209219" cy="262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E9C62301-1846-20C4-E77C-6F5734503593}"/>
                      </a:ext>
                    </a:extLst>
                  </p14:cNvPr>
                  <p14:cNvContentPartPr/>
                  <p14:nvPr/>
                </p14:nvContentPartPr>
                <p14:xfrm>
                  <a:off x="1767824" y="1480600"/>
                  <a:ext cx="185760" cy="1872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E9C62301-1846-20C4-E77C-6F5734503593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755506" y="1469457"/>
                    <a:ext cx="209904" cy="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73564762-D94C-60CB-90B7-5C7A1931F545}"/>
                      </a:ext>
                    </a:extLst>
                  </p14:cNvPr>
                  <p14:cNvContentPartPr/>
                  <p14:nvPr/>
                </p14:nvContentPartPr>
                <p14:xfrm>
                  <a:off x="2061584" y="1311400"/>
                  <a:ext cx="191520" cy="26208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73564762-D94C-60CB-90B7-5C7A1931F545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049244" y="1300162"/>
                    <a:ext cx="215707" cy="284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7C1CC9E7-61C2-EE12-4E00-70D104D010E7}"/>
                      </a:ext>
                    </a:extLst>
                  </p14:cNvPr>
                  <p14:cNvContentPartPr/>
                  <p14:nvPr/>
                </p14:nvContentPartPr>
                <p14:xfrm>
                  <a:off x="2351384" y="1325080"/>
                  <a:ext cx="22680" cy="1962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7C1CC9E7-61C2-EE12-4E00-70D104D010E7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339058" y="1313830"/>
                    <a:ext cx="46839" cy="218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2F512658-F712-CD37-E74D-BB584C011050}"/>
                      </a:ext>
                    </a:extLst>
                  </p14:cNvPr>
                  <p14:cNvContentPartPr/>
                  <p14:nvPr/>
                </p14:nvContentPartPr>
                <p14:xfrm>
                  <a:off x="2291264" y="1305280"/>
                  <a:ext cx="239760" cy="21708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2F512658-F712-CD37-E74D-BB584C01105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278905" y="1294044"/>
                    <a:ext cx="263983" cy="23910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F656979-969D-7AAB-A9F9-BFCEA645C975}"/>
                </a:ext>
              </a:extLst>
            </p:cNvPr>
            <p:cNvGrpSpPr/>
            <p:nvPr/>
          </p:nvGrpSpPr>
          <p:grpSpPr>
            <a:xfrm>
              <a:off x="6017264" y="1285840"/>
              <a:ext cx="1131840" cy="281520"/>
              <a:chOff x="6017264" y="1285840"/>
              <a:chExt cx="1131840" cy="28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396ADF44-19A8-21ED-1BA2-716EA1E9E4C1}"/>
                      </a:ext>
                    </a:extLst>
                  </p14:cNvPr>
                  <p14:cNvContentPartPr/>
                  <p14:nvPr/>
                </p14:nvContentPartPr>
                <p14:xfrm>
                  <a:off x="6017264" y="1303840"/>
                  <a:ext cx="284040" cy="26352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396ADF44-19A8-21ED-1BA2-716EA1E9E4C1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004936" y="1292617"/>
                    <a:ext cx="308203" cy="285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28C8D918-8D5D-41F8-929B-C7B9B1BB908F}"/>
                      </a:ext>
                    </a:extLst>
                  </p14:cNvPr>
                  <p14:cNvContentPartPr/>
                  <p14:nvPr/>
                </p14:nvContentPartPr>
                <p14:xfrm>
                  <a:off x="6348824" y="1285840"/>
                  <a:ext cx="186840" cy="2714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28C8D918-8D5D-41F8-929B-C7B9B1BB908F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336499" y="1274623"/>
                    <a:ext cx="210996" cy="2934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2645BAC7-B61C-6EF0-311B-F38C48AF4E37}"/>
                      </a:ext>
                    </a:extLst>
                  </p14:cNvPr>
                  <p14:cNvContentPartPr/>
                  <p14:nvPr/>
                </p14:nvContentPartPr>
                <p14:xfrm>
                  <a:off x="6392384" y="1401400"/>
                  <a:ext cx="172440" cy="1872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2645BAC7-B61C-6EF0-311B-F38C48AF4E37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6380067" y="1390257"/>
                    <a:ext cx="196582" cy="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04D2BAA2-B659-9EF6-1C8E-A2B6D7E1AA44}"/>
                      </a:ext>
                    </a:extLst>
                  </p14:cNvPr>
                  <p14:cNvContentPartPr/>
                  <p14:nvPr/>
                </p14:nvContentPartPr>
                <p14:xfrm>
                  <a:off x="6649424" y="1317520"/>
                  <a:ext cx="207000" cy="2361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04D2BAA2-B659-9EF6-1C8E-A2B6D7E1AA44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637073" y="1306274"/>
                    <a:ext cx="231208" cy="258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2A48AB84-D31F-A4E3-EC47-576D35F6A3E1}"/>
                      </a:ext>
                    </a:extLst>
                  </p14:cNvPr>
                  <p14:cNvContentPartPr/>
                  <p14:nvPr/>
                </p14:nvContentPartPr>
                <p14:xfrm>
                  <a:off x="6950024" y="1328680"/>
                  <a:ext cx="15840" cy="161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2A48AB84-D31F-A4E3-EC47-576D35F6A3E1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6938024" y="1317449"/>
                    <a:ext cx="39360" cy="183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8D412737-3EE4-4E13-9374-55E42C3B42DE}"/>
                      </a:ext>
                    </a:extLst>
                  </p14:cNvPr>
                  <p14:cNvContentPartPr/>
                  <p14:nvPr/>
                </p14:nvContentPartPr>
                <p14:xfrm>
                  <a:off x="6921224" y="1287640"/>
                  <a:ext cx="227880" cy="21960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8D412737-3EE4-4E13-9374-55E42C3B42DE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6908893" y="1276413"/>
                    <a:ext cx="252049" cy="24160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D3312E9-30F8-32C5-2374-479644379A72}"/>
                </a:ext>
              </a:extLst>
            </p:cNvPr>
            <p:cNvGrpSpPr/>
            <p:nvPr/>
          </p:nvGrpSpPr>
          <p:grpSpPr>
            <a:xfrm>
              <a:off x="1652624" y="5749480"/>
              <a:ext cx="586800" cy="297000"/>
              <a:chOff x="1652624" y="5749480"/>
              <a:chExt cx="586800" cy="29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D990737-DE4D-94E8-CE22-416BE87A0468}"/>
                      </a:ext>
                    </a:extLst>
                  </p14:cNvPr>
                  <p14:cNvContentPartPr/>
                  <p14:nvPr/>
                </p14:nvContentPartPr>
                <p14:xfrm>
                  <a:off x="1652624" y="5749480"/>
                  <a:ext cx="277920" cy="25704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D990737-DE4D-94E8-CE22-416BE87A0468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640283" y="5738246"/>
                    <a:ext cx="302108" cy="279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0D47314-61E1-10E0-AE6B-5283902BEF4C}"/>
                      </a:ext>
                    </a:extLst>
                  </p14:cNvPr>
                  <p14:cNvContentPartPr/>
                  <p14:nvPr/>
                </p14:nvContentPartPr>
                <p14:xfrm>
                  <a:off x="2014424" y="5804920"/>
                  <a:ext cx="31680" cy="18144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0D47314-61E1-10E0-AE6B-5283902BEF4C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002049" y="5793692"/>
                    <a:ext cx="55935" cy="2034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1F6BEB9-1E4F-C78F-9FA4-CC407870FF59}"/>
                      </a:ext>
                    </a:extLst>
                  </p14:cNvPr>
                  <p14:cNvContentPartPr/>
                  <p14:nvPr/>
                </p14:nvContentPartPr>
                <p14:xfrm>
                  <a:off x="1971944" y="5780800"/>
                  <a:ext cx="267480" cy="2656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1F6BEB9-1E4F-C78F-9FA4-CC407870FF59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959606" y="5769561"/>
                    <a:ext cx="291662" cy="28770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32F1C1C-DD8E-526F-1DC5-85721B5EA6F9}"/>
                </a:ext>
              </a:extLst>
            </p:cNvPr>
            <p:cNvGrpSpPr/>
            <p:nvPr/>
          </p:nvGrpSpPr>
          <p:grpSpPr>
            <a:xfrm>
              <a:off x="6104024" y="5729680"/>
              <a:ext cx="766080" cy="443880"/>
              <a:chOff x="6104024" y="5729680"/>
              <a:chExt cx="766080" cy="44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C2EA0C11-C447-E8F0-A9CB-63C1E2BFED3E}"/>
                      </a:ext>
                    </a:extLst>
                  </p14:cNvPr>
                  <p14:cNvContentPartPr/>
                  <p14:nvPr/>
                </p14:nvContentPartPr>
                <p14:xfrm>
                  <a:off x="6104024" y="5729680"/>
                  <a:ext cx="252360" cy="2970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C2EA0C11-C447-E8F0-A9CB-63C1E2BFED3E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091678" y="5718447"/>
                    <a:ext cx="276559" cy="319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97E253DF-EA6C-2842-3D45-0F461F3FDF76}"/>
                      </a:ext>
                    </a:extLst>
                  </p14:cNvPr>
                  <p14:cNvContentPartPr/>
                  <p14:nvPr/>
                </p14:nvContentPartPr>
                <p14:xfrm>
                  <a:off x="6397784" y="5822200"/>
                  <a:ext cx="194040" cy="23400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97E253DF-EA6C-2842-3D45-0F461F3FDF7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385472" y="5810972"/>
                    <a:ext cx="218172" cy="2560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4A57B86E-E473-B5A4-CA8C-5B51B593A5B1}"/>
                      </a:ext>
                    </a:extLst>
                  </p14:cNvPr>
                  <p14:cNvContentPartPr/>
                  <p14:nvPr/>
                </p14:nvContentPartPr>
                <p14:xfrm>
                  <a:off x="6687584" y="5878000"/>
                  <a:ext cx="15840" cy="19224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4A57B86E-E473-B5A4-CA8C-5B51B593A5B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6675209" y="5866771"/>
                    <a:ext cx="40095" cy="214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D409516-BDD6-1934-A598-7BA9F5223610}"/>
                      </a:ext>
                    </a:extLst>
                  </p14:cNvPr>
                  <p14:cNvContentPartPr/>
                  <p14:nvPr/>
                </p14:nvContentPartPr>
                <p14:xfrm>
                  <a:off x="6653384" y="5843800"/>
                  <a:ext cx="216720" cy="3297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D409516-BDD6-1934-A598-7BA9F5223610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6641042" y="5832568"/>
                    <a:ext cx="240910" cy="35177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30F1A88-7EB6-22D0-A058-BDDAD04E5131}"/>
                    </a:ext>
                  </a:extLst>
                </p14:cNvPr>
                <p14:cNvContentPartPr/>
                <p14:nvPr/>
              </p14:nvContentPartPr>
              <p14:xfrm>
                <a:off x="2617215" y="4795178"/>
                <a:ext cx="80640" cy="7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30F1A88-7EB6-22D0-A058-BDDAD04E513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608805" y="4788092"/>
                  <a:ext cx="97461" cy="2209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2BA8326-8BFD-0651-5EA5-B24D5ADDFDB5}"/>
                </a:ext>
              </a:extLst>
            </p:cNvPr>
            <p:cNvGrpSpPr/>
            <p:nvPr/>
          </p:nvGrpSpPr>
          <p:grpSpPr>
            <a:xfrm>
              <a:off x="2724495" y="4703738"/>
              <a:ext cx="80640" cy="250200"/>
              <a:chOff x="2724495" y="4703738"/>
              <a:chExt cx="80640" cy="25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26A44479-C568-D7F6-69A7-95952EC2F60A}"/>
                      </a:ext>
                    </a:extLst>
                  </p14:cNvPr>
                  <p14:cNvContentPartPr/>
                  <p14:nvPr/>
                </p14:nvContentPartPr>
                <p14:xfrm>
                  <a:off x="2765535" y="4703738"/>
                  <a:ext cx="10800" cy="586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26A44479-C568-D7F6-69A7-95952EC2F60A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757190" y="4696064"/>
                    <a:ext cx="27491" cy="740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E623DBB7-F8D5-DA6A-F77F-CB3CEB3475D6}"/>
                      </a:ext>
                    </a:extLst>
                  </p14:cNvPr>
                  <p14:cNvContentPartPr/>
                  <p14:nvPr/>
                </p14:nvContentPartPr>
                <p14:xfrm>
                  <a:off x="2732055" y="4821098"/>
                  <a:ext cx="73080" cy="540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E623DBB7-F8D5-DA6A-F77F-CB3CEB3475D6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723661" y="4813448"/>
                    <a:ext cx="89869" cy="20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57D21B44-154A-AB03-A1A2-57B582043FF9}"/>
                      </a:ext>
                    </a:extLst>
                  </p14:cNvPr>
                  <p14:cNvContentPartPr/>
                  <p14:nvPr/>
                </p14:nvContentPartPr>
                <p14:xfrm>
                  <a:off x="2724495" y="4872578"/>
                  <a:ext cx="79560" cy="8136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57D21B44-154A-AB03-A1A2-57B582043FF9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716094" y="4864894"/>
                    <a:ext cx="96361" cy="9672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517E3D3-585B-9C31-C7F3-0E11E9C7A8FD}"/>
                    </a:ext>
                  </a:extLst>
                </p14:cNvPr>
                <p14:cNvContentPartPr/>
                <p14:nvPr/>
              </p14:nvContentPartPr>
              <p14:xfrm>
                <a:off x="6045135" y="2008793"/>
                <a:ext cx="61200" cy="17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517E3D3-585B-9C31-C7F3-0E11E9C7A8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36745" y="2001261"/>
                  <a:ext cx="77981" cy="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7DFDE5D-532C-B38C-A67D-3C225F681B1B}"/>
                    </a:ext>
                  </a:extLst>
                </p14:cNvPr>
                <p14:cNvContentPartPr/>
                <p14:nvPr/>
              </p14:nvContentPartPr>
              <p14:xfrm>
                <a:off x="6045495" y="3158993"/>
                <a:ext cx="113400" cy="7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7DFDE5D-532C-B38C-A67D-3C225F681B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37150" y="3151513"/>
                  <a:ext cx="130091" cy="22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12754DE-F4F6-08BC-42FD-CA729277F6C3}"/>
                </a:ext>
              </a:extLst>
            </p:cNvPr>
            <p:cNvGrpSpPr/>
            <p:nvPr/>
          </p:nvGrpSpPr>
          <p:grpSpPr>
            <a:xfrm>
              <a:off x="6959535" y="4687725"/>
              <a:ext cx="131040" cy="132480"/>
              <a:chOff x="6959535" y="4687725"/>
              <a:chExt cx="131040" cy="13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E68BF264-1BAE-4A8B-F634-35967F18C2FE}"/>
                      </a:ext>
                    </a:extLst>
                  </p14:cNvPr>
                  <p14:cNvContentPartPr/>
                  <p14:nvPr/>
                </p14:nvContentPartPr>
                <p14:xfrm>
                  <a:off x="7014255" y="4687725"/>
                  <a:ext cx="7560" cy="5292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E68BF264-1BAE-4A8B-F634-35967F18C2F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006222" y="4680101"/>
                    <a:ext cx="23625" cy="68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3E8BF706-ADA4-E1D4-57AD-F8E62404D88E}"/>
                      </a:ext>
                    </a:extLst>
                  </p14:cNvPr>
                  <p14:cNvContentPartPr/>
                  <p14:nvPr/>
                </p14:nvContentPartPr>
                <p14:xfrm>
                  <a:off x="6959535" y="4807245"/>
                  <a:ext cx="131040" cy="1296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3E8BF706-ADA4-E1D4-57AD-F8E62404D88E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6951160" y="4799648"/>
                    <a:ext cx="147789" cy="2815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62D3AF0-7607-DBFA-6135-07A0ECBFD741}"/>
                    </a:ext>
                  </a:extLst>
                </p14:cNvPr>
                <p14:cNvContentPartPr/>
                <p14:nvPr/>
              </p14:nvContentPartPr>
              <p14:xfrm>
                <a:off x="6955215" y="4862685"/>
                <a:ext cx="133920" cy="105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62D3AF0-7607-DBFA-6135-07A0ECBFD74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46845" y="4855015"/>
                  <a:ext cx="150660" cy="1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2E7DCE-FE17-B9B9-D84B-99AD8EDD0E94}"/>
                    </a:ext>
                  </a:extLst>
                </p14:cNvPr>
                <p14:cNvContentPartPr/>
                <p14:nvPr/>
              </p14:nvContentPartPr>
              <p14:xfrm>
                <a:off x="6079695" y="5340045"/>
                <a:ext cx="73440" cy="12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2E7DCE-FE17-B9B9-D84B-99AD8EDD0E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71316" y="5332338"/>
                  <a:ext cx="90198" cy="27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11887E9-157B-6B27-02D7-D69C3386ECEC}"/>
                    </a:ext>
                  </a:extLst>
                </p14:cNvPr>
                <p14:cNvContentPartPr/>
                <p14:nvPr/>
              </p14:nvContentPartPr>
              <p14:xfrm>
                <a:off x="5998335" y="4192365"/>
                <a:ext cx="90720" cy="7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11887E9-157B-6B27-02D7-D69C3386ECE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89953" y="4184445"/>
                  <a:ext cx="107483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0D5349-F614-7CF5-40E5-674DDB2402D7}"/>
              </a:ext>
            </a:extLst>
          </p:cNvPr>
          <p:cNvGrpSpPr/>
          <p:nvPr/>
        </p:nvGrpSpPr>
        <p:grpSpPr>
          <a:xfrm>
            <a:off x="6596700" y="1438138"/>
            <a:ext cx="326520" cy="309960"/>
            <a:chOff x="6882450" y="994620"/>
            <a:chExt cx="3265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F976EB-6D77-8A18-4673-16F6AD7228A0}"/>
                    </a:ext>
                  </a:extLst>
                </p14:cNvPr>
                <p14:cNvContentPartPr/>
                <p14:nvPr/>
              </p14:nvContentPartPr>
              <p14:xfrm>
                <a:off x="6882450" y="994620"/>
                <a:ext cx="25200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F976EB-6D77-8A18-4673-16F6AD7228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76330" y="988500"/>
                  <a:ext cx="264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424E01-B46C-6468-126F-00757807120B}"/>
                    </a:ext>
                  </a:extLst>
                </p14:cNvPr>
                <p14:cNvContentPartPr/>
                <p14:nvPr/>
              </p14:nvContentPartPr>
              <p14:xfrm>
                <a:off x="6901890" y="1017660"/>
                <a:ext cx="171360" cy="16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424E01-B46C-6468-126F-00757807120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95770" y="1011540"/>
                  <a:ext cx="183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749D76-6960-72E8-7D98-150BB343C05D}"/>
                    </a:ext>
                  </a:extLst>
                </p14:cNvPr>
                <p14:cNvContentPartPr/>
                <p14:nvPr/>
              </p14:nvContentPartPr>
              <p14:xfrm>
                <a:off x="7178730" y="1159500"/>
                <a:ext cx="3024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749D76-6960-72E8-7D98-150BB343C05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72610" y="1153380"/>
                  <a:ext cx="424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5D82335-BEE4-65DA-B277-095E0B6E0393}"/>
              </a:ext>
            </a:extLst>
          </p:cNvPr>
          <p:cNvGrpSpPr/>
          <p:nvPr/>
        </p:nvGrpSpPr>
        <p:grpSpPr>
          <a:xfrm>
            <a:off x="7772925" y="1388278"/>
            <a:ext cx="300600" cy="287280"/>
            <a:chOff x="8524770" y="937020"/>
            <a:chExt cx="3006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0C180B-875C-333C-050F-46BA34F52358}"/>
                    </a:ext>
                  </a:extLst>
                </p14:cNvPr>
                <p14:cNvContentPartPr/>
                <p14:nvPr/>
              </p14:nvContentPartPr>
              <p14:xfrm>
                <a:off x="8524770" y="937020"/>
                <a:ext cx="279720" cy="21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0C180B-875C-333C-050F-46BA34F523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8650" y="930900"/>
                  <a:ext cx="291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9B5127-90A1-DD82-059E-907A88003CE5}"/>
                    </a:ext>
                  </a:extLst>
                </p14:cNvPr>
                <p14:cNvContentPartPr/>
                <p14:nvPr/>
              </p14:nvContentPartPr>
              <p14:xfrm>
                <a:off x="8612250" y="961860"/>
                <a:ext cx="97200" cy="16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9B5127-90A1-DD82-059E-907A88003CE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06130" y="955740"/>
                  <a:ext cx="109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2590D30-E13B-91D1-9F98-9B3685898FAA}"/>
                    </a:ext>
                  </a:extLst>
                </p14:cNvPr>
                <p14:cNvContentPartPr/>
                <p14:nvPr/>
              </p14:nvContentPartPr>
              <p14:xfrm>
                <a:off x="8728170" y="1088940"/>
                <a:ext cx="97200" cy="135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2590D30-E13B-91D1-9F98-9B3685898FA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22050" y="1082820"/>
                  <a:ext cx="1094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BD1395B-8141-0E5F-02E2-E724B3CBA3A8}"/>
                  </a:ext>
                </a:extLst>
              </p14:cNvPr>
              <p14:cNvContentPartPr/>
              <p14:nvPr/>
            </p14:nvContentPartPr>
            <p14:xfrm>
              <a:off x="8094825" y="1647433"/>
              <a:ext cx="117720" cy="163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BD1395B-8141-0E5F-02E2-E724B3CBA3A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088705" y="1641313"/>
                <a:ext cx="1299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D52A72-C05D-CD69-63B9-5382A2B20E73}"/>
              </a:ext>
            </a:extLst>
          </p:cNvPr>
          <p:cNvGrpSpPr/>
          <p:nvPr/>
        </p:nvGrpSpPr>
        <p:grpSpPr>
          <a:xfrm>
            <a:off x="8395282" y="1327018"/>
            <a:ext cx="576000" cy="300960"/>
            <a:chOff x="9421170" y="870060"/>
            <a:chExt cx="57600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064DBA2-E6BD-6750-E222-12769D609AD0}"/>
                    </a:ext>
                  </a:extLst>
                </p14:cNvPr>
                <p14:cNvContentPartPr/>
                <p14:nvPr/>
              </p14:nvContentPartPr>
              <p14:xfrm>
                <a:off x="9438090" y="882660"/>
                <a:ext cx="9720" cy="26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064DBA2-E6BD-6750-E222-12769D609AD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31970" y="876540"/>
                  <a:ext cx="21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C588C1-D7BF-782A-9435-E0B07DC3A290}"/>
                    </a:ext>
                  </a:extLst>
                </p14:cNvPr>
                <p14:cNvContentPartPr/>
                <p14:nvPr/>
              </p14:nvContentPartPr>
              <p14:xfrm>
                <a:off x="9421170" y="1027020"/>
                <a:ext cx="123840" cy="144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C588C1-D7BF-782A-9435-E0B07DC3A29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15050" y="1020900"/>
                  <a:ext cx="136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88BE29-9F8A-BABC-6948-9424C2C10F69}"/>
                    </a:ext>
                  </a:extLst>
                </p14:cNvPr>
                <p14:cNvContentPartPr/>
                <p14:nvPr/>
              </p14:nvContentPartPr>
              <p14:xfrm>
                <a:off x="9648330" y="1045380"/>
                <a:ext cx="139320" cy="124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88BE29-9F8A-BABC-6948-9424C2C10F6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42210" y="1039260"/>
                  <a:ext cx="151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11326C4-ABCF-17E4-5194-2C363D605A20}"/>
                    </a:ext>
                  </a:extLst>
                </p14:cNvPr>
                <p14:cNvContentPartPr/>
                <p14:nvPr/>
              </p14:nvContentPartPr>
              <p14:xfrm>
                <a:off x="9891330" y="870060"/>
                <a:ext cx="15120" cy="271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11326C4-ABCF-17E4-5194-2C363D605A2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5210" y="863940"/>
                  <a:ext cx="27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6DA62D-F5A9-AB8D-3DB9-AC40918F7A29}"/>
                    </a:ext>
                  </a:extLst>
                </p14:cNvPr>
                <p14:cNvContentPartPr/>
                <p14:nvPr/>
              </p14:nvContentPartPr>
              <p14:xfrm>
                <a:off x="9887010" y="1016580"/>
                <a:ext cx="110160" cy="33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6DA62D-F5A9-AB8D-3DB9-AC40918F7A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80890" y="1010460"/>
                  <a:ext cx="1224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046CB9E-714D-791A-2876-9D26319CE73F}"/>
              </a:ext>
            </a:extLst>
          </p:cNvPr>
          <p:cNvGrpSpPr/>
          <p:nvPr/>
        </p:nvGrpSpPr>
        <p:grpSpPr>
          <a:xfrm>
            <a:off x="9224362" y="1274818"/>
            <a:ext cx="666000" cy="313920"/>
            <a:chOff x="10250250" y="817860"/>
            <a:chExt cx="6660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69EF44-3CD9-719D-7EAF-A6C16E38B3E2}"/>
                    </a:ext>
                  </a:extLst>
                </p14:cNvPr>
                <p14:cNvContentPartPr/>
                <p14:nvPr/>
              </p14:nvContentPartPr>
              <p14:xfrm>
                <a:off x="10250250" y="968340"/>
                <a:ext cx="2520" cy="154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69EF44-3CD9-719D-7EAF-A6C16E38B3E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44130" y="962220"/>
                  <a:ext cx="14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137FCE3-B564-A6D9-FDCD-E67987235281}"/>
                    </a:ext>
                  </a:extLst>
                </p14:cNvPr>
                <p14:cNvContentPartPr/>
                <p14:nvPr/>
              </p14:nvContentPartPr>
              <p14:xfrm>
                <a:off x="10269330" y="981300"/>
                <a:ext cx="132480" cy="149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137FCE3-B564-A6D9-FDCD-E6798723528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63210" y="975180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F8DD7A7-DF72-50CA-A6CB-D0F1EA175F43}"/>
                    </a:ext>
                  </a:extLst>
                </p14:cNvPr>
                <p14:cNvContentPartPr/>
                <p14:nvPr/>
              </p14:nvContentPartPr>
              <p14:xfrm>
                <a:off x="10464810" y="1002900"/>
                <a:ext cx="130680" cy="128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F8DD7A7-DF72-50CA-A6CB-D0F1EA175F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58690" y="996780"/>
                  <a:ext cx="142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4E134F8-AF4C-0B89-CB5F-9F0FE7EA3A60}"/>
                    </a:ext>
                  </a:extLst>
                </p14:cNvPr>
                <p14:cNvContentPartPr/>
                <p14:nvPr/>
              </p14:nvContentPartPr>
              <p14:xfrm>
                <a:off x="10783770" y="817860"/>
                <a:ext cx="50760" cy="306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4E134F8-AF4C-0B89-CB5F-9F0FE7EA3A6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777650" y="811740"/>
                  <a:ext cx="63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3B61EB-F0A2-4B70-30B3-8BA1B2D1A581}"/>
                    </a:ext>
                  </a:extLst>
                </p14:cNvPr>
                <p14:cNvContentPartPr/>
                <p14:nvPr/>
              </p14:nvContentPartPr>
              <p14:xfrm>
                <a:off x="10695930" y="998220"/>
                <a:ext cx="220320" cy="12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3B61EB-F0A2-4B70-30B3-8BA1B2D1A58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89810" y="992100"/>
                  <a:ext cx="2325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C80173F-8EC6-90A6-8FFB-74CD3134B262}"/>
              </a:ext>
            </a:extLst>
          </p:cNvPr>
          <p:cNvGrpSpPr/>
          <p:nvPr/>
        </p:nvGrpSpPr>
        <p:grpSpPr>
          <a:xfrm>
            <a:off x="7144080" y="1460818"/>
            <a:ext cx="501480" cy="181080"/>
            <a:chOff x="7630170" y="1006860"/>
            <a:chExt cx="5014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D41181-967F-5D07-E03C-435A717EA381}"/>
                    </a:ext>
                  </a:extLst>
                </p14:cNvPr>
                <p14:cNvContentPartPr/>
                <p14:nvPr/>
              </p14:nvContentPartPr>
              <p14:xfrm>
                <a:off x="7630170" y="1006860"/>
                <a:ext cx="212760" cy="181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D41181-967F-5D07-E03C-435A717EA38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24050" y="1000740"/>
                  <a:ext cx="225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6D24A7B-73A2-FFF5-DCEE-462BF8842027}"/>
                    </a:ext>
                  </a:extLst>
                </p14:cNvPr>
                <p14:cNvContentPartPr/>
                <p14:nvPr/>
              </p14:nvContentPartPr>
              <p14:xfrm>
                <a:off x="7939050" y="1015500"/>
                <a:ext cx="192600" cy="99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6D24A7B-73A2-FFF5-DCEE-462BF884202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32930" y="1009380"/>
                  <a:ext cx="2048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5FE337A-231B-91CD-5A79-657F59825640}"/>
              </a:ext>
            </a:extLst>
          </p:cNvPr>
          <p:cNvGrpSpPr/>
          <p:nvPr/>
        </p:nvGrpSpPr>
        <p:grpSpPr>
          <a:xfrm>
            <a:off x="10015230" y="1351348"/>
            <a:ext cx="302400" cy="244800"/>
            <a:chOff x="10519170" y="907500"/>
            <a:chExt cx="302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1A537ED-7E69-9241-ABE9-D3952B1E1426}"/>
                    </a:ext>
                  </a:extLst>
                </p14:cNvPr>
                <p14:cNvContentPartPr/>
                <p14:nvPr/>
              </p14:nvContentPartPr>
              <p14:xfrm>
                <a:off x="10519170" y="937020"/>
                <a:ext cx="223560" cy="193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1A537ED-7E69-9241-ABE9-D3952B1E142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13050" y="930900"/>
                  <a:ext cx="23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B25F455-824C-251A-CBF2-23ED4F6D902E}"/>
                    </a:ext>
                  </a:extLst>
                </p14:cNvPr>
                <p14:cNvContentPartPr/>
                <p14:nvPr/>
              </p14:nvContentPartPr>
              <p14:xfrm>
                <a:off x="10571370" y="907500"/>
                <a:ext cx="134280" cy="154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B25F455-824C-251A-CBF2-23ED4F6D902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65250" y="901380"/>
                  <a:ext cx="146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69C4938-2C99-8724-EACA-DD82958B1E10}"/>
                    </a:ext>
                  </a:extLst>
                </p14:cNvPr>
                <p14:cNvContentPartPr/>
                <p14:nvPr/>
              </p14:nvContentPartPr>
              <p14:xfrm>
                <a:off x="10804290" y="1073820"/>
                <a:ext cx="17280" cy="78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69C4938-2C99-8724-EACA-DD82958B1E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98170" y="1067700"/>
                  <a:ext cx="295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E192296-16BC-D209-DFFA-A384C518636F}"/>
              </a:ext>
            </a:extLst>
          </p:cNvPr>
          <p:cNvGrpSpPr/>
          <p:nvPr/>
        </p:nvGrpSpPr>
        <p:grpSpPr>
          <a:xfrm>
            <a:off x="10443559" y="1276933"/>
            <a:ext cx="586080" cy="256320"/>
            <a:chOff x="11178690" y="816780"/>
            <a:chExt cx="5860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6503A0-C0A5-3C46-5CA0-1FBDB4149AF9}"/>
                    </a:ext>
                  </a:extLst>
                </p14:cNvPr>
                <p14:cNvContentPartPr/>
                <p14:nvPr/>
              </p14:nvContentPartPr>
              <p14:xfrm>
                <a:off x="11178690" y="892380"/>
                <a:ext cx="190440" cy="180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6503A0-C0A5-3C46-5CA0-1FBDB4149AF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72570" y="886260"/>
                  <a:ext cx="20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816E7B9-93D4-AB18-B5D9-CBCFD5352F6F}"/>
                    </a:ext>
                  </a:extLst>
                </p14:cNvPr>
                <p14:cNvContentPartPr/>
                <p14:nvPr/>
              </p14:nvContentPartPr>
              <p14:xfrm>
                <a:off x="11445450" y="919020"/>
                <a:ext cx="97200" cy="109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816E7B9-93D4-AB18-B5D9-CBCFD5352F6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39330" y="912900"/>
                  <a:ext cx="109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8DF5D31-8529-7B94-40EF-6A6A0A1F6701}"/>
                    </a:ext>
                  </a:extLst>
                </p14:cNvPr>
                <p14:cNvContentPartPr/>
                <p14:nvPr/>
              </p14:nvContentPartPr>
              <p14:xfrm>
                <a:off x="11610330" y="816780"/>
                <a:ext cx="154440" cy="218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8DF5D31-8529-7B94-40EF-6A6A0A1F670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604210" y="810660"/>
                  <a:ext cx="1666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DDC86D8-707A-331A-FA4D-31F4BC3EFE05}"/>
                  </a:ext>
                </a:extLst>
              </p14:cNvPr>
              <p14:cNvContentPartPr/>
              <p14:nvPr/>
            </p14:nvContentPartPr>
            <p14:xfrm>
              <a:off x="12153210" y="2514180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DDC86D8-707A-331A-FA4D-31F4BC3EFE0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2147090" y="250806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EFED8FB-2694-15C4-6204-848DDCB7E57F}"/>
              </a:ext>
            </a:extLst>
          </p:cNvPr>
          <p:cNvGrpSpPr/>
          <p:nvPr/>
        </p:nvGrpSpPr>
        <p:grpSpPr>
          <a:xfrm>
            <a:off x="11228790" y="1258108"/>
            <a:ext cx="303840" cy="194040"/>
            <a:chOff x="11732730" y="814260"/>
            <a:chExt cx="3038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625B28B-4CB1-20CD-9324-310CFA6AECDF}"/>
                    </a:ext>
                  </a:extLst>
                </p14:cNvPr>
                <p14:cNvContentPartPr/>
                <p14:nvPr/>
              </p14:nvContentPartPr>
              <p14:xfrm>
                <a:off x="11732730" y="871140"/>
                <a:ext cx="138240" cy="137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625B28B-4CB1-20CD-9324-310CFA6AEC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726610" y="865020"/>
                  <a:ext cx="150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A73B4A-21BD-E096-FEE7-28B79399E991}"/>
                    </a:ext>
                  </a:extLst>
                </p14:cNvPr>
                <p14:cNvContentPartPr/>
                <p14:nvPr/>
              </p14:nvContentPartPr>
              <p14:xfrm>
                <a:off x="11773410" y="814260"/>
                <a:ext cx="112320" cy="154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A73B4A-21BD-E096-FEE7-28B79399E99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67290" y="808140"/>
                  <a:ext cx="124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5FB6FC7-0193-EAE5-A99B-1F3CE3B1CF0E}"/>
                    </a:ext>
                  </a:extLst>
                </p14:cNvPr>
                <p14:cNvContentPartPr/>
                <p14:nvPr/>
              </p14:nvContentPartPr>
              <p14:xfrm>
                <a:off x="11969250" y="907860"/>
                <a:ext cx="67320" cy="90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5FB6FC7-0193-EAE5-A99B-1F3CE3B1CF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963130" y="901740"/>
                  <a:ext cx="795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63B26B6-6A72-1472-1C66-C4CA8747CB66}"/>
                  </a:ext>
                </a:extLst>
              </p14:cNvPr>
              <p14:cNvContentPartPr/>
              <p14:nvPr/>
            </p14:nvContentPartPr>
            <p14:xfrm>
              <a:off x="6268680" y="792000"/>
              <a:ext cx="5473440" cy="4523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63B26B6-6A72-1472-1C66-C4CA8747CB6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59320" y="782640"/>
                <a:ext cx="5492160" cy="45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37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9B62-2018-477A-BC69-2C4BF212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XOR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311A-AABD-477F-BAAB-FC38312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783F6-40F3-4016-AED2-1B37A38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5982-ABA3-4BB6-AD25-407601B8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16</a:t>
            </a:fld>
            <a:endParaRPr lang="en-D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772CD6-F5C9-5314-B867-D46925549FD1}"/>
              </a:ext>
            </a:extLst>
          </p:cNvPr>
          <p:cNvGrpSpPr/>
          <p:nvPr/>
        </p:nvGrpSpPr>
        <p:grpSpPr>
          <a:xfrm>
            <a:off x="365370" y="1662780"/>
            <a:ext cx="1352880" cy="659160"/>
            <a:chOff x="365370" y="1662780"/>
            <a:chExt cx="13528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B93051-4F4F-5C00-6B6F-B93B48B77055}"/>
                    </a:ext>
                  </a:extLst>
                </p14:cNvPr>
                <p14:cNvContentPartPr/>
                <p14:nvPr/>
              </p14:nvContentPartPr>
              <p14:xfrm>
                <a:off x="971970" y="1662780"/>
                <a:ext cx="746280" cy="65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B93051-4F4F-5C00-6B6F-B93B48B770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5850" y="1656660"/>
                  <a:ext cx="75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9719CB-1C6B-11B7-3090-A6536D603759}"/>
                    </a:ext>
                  </a:extLst>
                </p14:cNvPr>
                <p14:cNvContentPartPr/>
                <p14:nvPr/>
              </p14:nvContentPartPr>
              <p14:xfrm>
                <a:off x="390570" y="1821540"/>
                <a:ext cx="239040" cy="22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9719CB-1C6B-11B7-3090-A6536D6037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50" y="1815420"/>
                  <a:ext cx="251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9F1A37-D997-9EE1-E91A-4E1B4B90A4C2}"/>
                    </a:ext>
                  </a:extLst>
                </p14:cNvPr>
                <p14:cNvContentPartPr/>
                <p14:nvPr/>
              </p14:nvContentPartPr>
              <p14:xfrm>
                <a:off x="365370" y="1795980"/>
                <a:ext cx="210240" cy="27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9F1A37-D997-9EE1-E91A-4E1B4B90A4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250" y="1789860"/>
                  <a:ext cx="222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795D09-0687-9C4F-FBF5-49B312768049}"/>
                    </a:ext>
                  </a:extLst>
                </p14:cNvPr>
                <p14:cNvContentPartPr/>
                <p14:nvPr/>
              </p14:nvContentPartPr>
              <p14:xfrm>
                <a:off x="701970" y="2051940"/>
                <a:ext cx="24480" cy="19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795D09-0687-9C4F-FBF5-49B3127680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850" y="2045820"/>
                  <a:ext cx="367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91BA46-B7BB-7F02-6C5F-856B7BD543AF}"/>
              </a:ext>
            </a:extLst>
          </p:cNvPr>
          <p:cNvGrpSpPr/>
          <p:nvPr/>
        </p:nvGrpSpPr>
        <p:grpSpPr>
          <a:xfrm>
            <a:off x="404970" y="4076220"/>
            <a:ext cx="1630080" cy="865080"/>
            <a:chOff x="404970" y="4076220"/>
            <a:chExt cx="163008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78D934-2014-1FC5-EDA4-A440BB0C89CA}"/>
                    </a:ext>
                  </a:extLst>
                </p14:cNvPr>
                <p14:cNvContentPartPr/>
                <p14:nvPr/>
              </p14:nvContentPartPr>
              <p14:xfrm>
                <a:off x="404970" y="4282860"/>
                <a:ext cx="354960" cy="50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78D934-2014-1FC5-EDA4-A440BB0C89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850" y="4276740"/>
                  <a:ext cx="367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F03833-28AF-11E6-5C2C-FB503F09B92C}"/>
                    </a:ext>
                  </a:extLst>
                </p14:cNvPr>
                <p14:cNvContentPartPr/>
                <p14:nvPr/>
              </p14:nvContentPartPr>
              <p14:xfrm>
                <a:off x="476250" y="4371780"/>
                <a:ext cx="248400" cy="37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F03833-28AF-11E6-5C2C-FB503F09B9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130" y="4365660"/>
                  <a:ext cx="260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1DB29A-A767-5BE7-ADF8-820BA4B38475}"/>
                    </a:ext>
                  </a:extLst>
                </p14:cNvPr>
                <p14:cNvContentPartPr/>
                <p14:nvPr/>
              </p14:nvContentPartPr>
              <p14:xfrm>
                <a:off x="792690" y="4648980"/>
                <a:ext cx="12384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1DB29A-A767-5BE7-ADF8-820BA4B384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6570" y="4642860"/>
                  <a:ext cx="136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28DCEE-D994-EDA0-27EF-0B50B5E8B8B4}"/>
                    </a:ext>
                  </a:extLst>
                </p14:cNvPr>
                <p14:cNvContentPartPr/>
                <p14:nvPr/>
              </p14:nvContentPartPr>
              <p14:xfrm>
                <a:off x="1136850" y="4076220"/>
                <a:ext cx="898200" cy="82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28DCEE-D994-EDA0-27EF-0B50B5E8B8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0730" y="4070100"/>
                  <a:ext cx="910440" cy="83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FE257C-24E5-F363-C67F-8115395FB45A}"/>
                  </a:ext>
                </a:extLst>
              </p14:cNvPr>
              <p14:cNvContentPartPr/>
              <p14:nvPr/>
            </p14:nvContentPartPr>
            <p14:xfrm>
              <a:off x="1713930" y="1953660"/>
              <a:ext cx="1991160" cy="48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FE257C-24E5-F363-C67F-8115395FB4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10" y="1947540"/>
                <a:ext cx="2003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FE5277-454E-C03D-C947-3B3E860A6C42}"/>
                  </a:ext>
                </a:extLst>
              </p14:cNvPr>
              <p14:cNvContentPartPr/>
              <p14:nvPr/>
            </p14:nvContentPartPr>
            <p14:xfrm>
              <a:off x="4681410" y="4289700"/>
              <a:ext cx="440280" cy="18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FE5277-454E-C03D-C947-3B3E860A6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5290" y="4283580"/>
                <a:ext cx="452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CFA70C-8B94-1601-15AC-CE344B534856}"/>
                  </a:ext>
                </a:extLst>
              </p14:cNvPr>
              <p14:cNvContentPartPr/>
              <p14:nvPr/>
            </p14:nvContentPartPr>
            <p14:xfrm>
              <a:off x="2028930" y="2230860"/>
              <a:ext cx="1910880" cy="2079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CFA70C-8B94-1601-15AC-CE344B5348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22810" y="2224740"/>
                <a:ext cx="192312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70845B-04A6-C5CC-5F1E-3CAD1A448D33}"/>
                  </a:ext>
                </a:extLst>
              </p14:cNvPr>
              <p14:cNvContentPartPr/>
              <p14:nvPr/>
            </p14:nvContentPartPr>
            <p14:xfrm>
              <a:off x="4098210" y="1926300"/>
              <a:ext cx="180720" cy="3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70845B-04A6-C5CC-5F1E-3CAD1A448D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92090" y="1920180"/>
                <a:ext cx="192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59121E-2BA0-0016-6115-288B326737CF}"/>
                  </a:ext>
                </a:extLst>
              </p14:cNvPr>
              <p14:cNvContentPartPr/>
              <p14:nvPr/>
            </p14:nvContentPartPr>
            <p14:xfrm>
              <a:off x="4675650" y="1629300"/>
              <a:ext cx="11520" cy="417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59121E-2BA0-0016-6115-288B326737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9530" y="1623180"/>
                <a:ext cx="23760" cy="4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1CCD8D7-05B4-67CF-3D9A-AE76D34D1EE3}"/>
              </a:ext>
            </a:extLst>
          </p:cNvPr>
          <p:cNvGrpSpPr/>
          <p:nvPr/>
        </p:nvGrpSpPr>
        <p:grpSpPr>
          <a:xfrm>
            <a:off x="1632930" y="1351020"/>
            <a:ext cx="6668640" cy="3729960"/>
            <a:chOff x="1632930" y="1351020"/>
            <a:chExt cx="6668640" cy="37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676E67-7C18-D099-8F98-FBD9AB37AE62}"/>
                    </a:ext>
                  </a:extLst>
                </p14:cNvPr>
                <p14:cNvContentPartPr/>
                <p14:nvPr/>
              </p14:nvContentPartPr>
              <p14:xfrm>
                <a:off x="1643010" y="229170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676E67-7C18-D099-8F98-FBD9AB37AE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6890" y="22855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706DAB-5546-A643-CA19-ED593FE31E74}"/>
                    </a:ext>
                  </a:extLst>
                </p14:cNvPr>
                <p14:cNvContentPartPr/>
                <p14:nvPr/>
              </p14:nvContentPartPr>
              <p14:xfrm>
                <a:off x="1643010" y="22917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706DAB-5546-A643-CA19-ED593FE31E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6890" y="22855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3BA2CC-FF0C-2083-85B7-B6B0B527C3F1}"/>
                    </a:ext>
                  </a:extLst>
                </p14:cNvPr>
                <p14:cNvContentPartPr/>
                <p14:nvPr/>
              </p14:nvContentPartPr>
              <p14:xfrm>
                <a:off x="1632930" y="2269020"/>
                <a:ext cx="2353680" cy="19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3BA2CC-FF0C-2083-85B7-B6B0B527C3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26810" y="2262900"/>
                  <a:ext cx="236592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21532B-9DEA-92F0-8EA5-209B5247F682}"/>
                    </a:ext>
                  </a:extLst>
                </p14:cNvPr>
                <p14:cNvContentPartPr/>
                <p14:nvPr/>
              </p14:nvContentPartPr>
              <p14:xfrm>
                <a:off x="2080050" y="4495980"/>
                <a:ext cx="1816920" cy="61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21532B-9DEA-92F0-8EA5-209B5247F6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73930" y="4489860"/>
                  <a:ext cx="1829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B9FC21-B453-BF24-12B8-DB2A2B37766B}"/>
                    </a:ext>
                  </a:extLst>
                </p14:cNvPr>
                <p14:cNvContentPartPr/>
                <p14:nvPr/>
              </p14:nvContentPartPr>
              <p14:xfrm>
                <a:off x="4656210" y="1351020"/>
                <a:ext cx="33120" cy="972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B9FC21-B453-BF24-12B8-DB2A2B3776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50090" y="1344900"/>
                  <a:ext cx="4536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65CE08-4C8B-903D-3B35-B9B2DD8E4DBB}"/>
                    </a:ext>
                  </a:extLst>
                </p14:cNvPr>
                <p14:cNvContentPartPr/>
                <p14:nvPr/>
              </p14:nvContentPartPr>
              <p14:xfrm>
                <a:off x="3984450" y="3875700"/>
                <a:ext cx="1266480" cy="90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65CE08-4C8B-903D-3B35-B9B2DD8E4D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78330" y="3869580"/>
                  <a:ext cx="127872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350838-0757-0474-61E8-E7DFFA173DD4}"/>
                    </a:ext>
                  </a:extLst>
                </p14:cNvPr>
                <p14:cNvContentPartPr/>
                <p14:nvPr/>
              </p14:nvContentPartPr>
              <p14:xfrm>
                <a:off x="4597170" y="3912060"/>
                <a:ext cx="34200" cy="82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350838-0757-0474-61E8-E7DFFA173DD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91050" y="3905940"/>
                  <a:ext cx="4644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EC1585-50D8-D996-0DD5-FBDB8453F9F6}"/>
                    </a:ext>
                  </a:extLst>
                </p14:cNvPr>
                <p14:cNvContentPartPr/>
                <p14:nvPr/>
              </p14:nvContentPartPr>
              <p14:xfrm>
                <a:off x="7338570" y="2778780"/>
                <a:ext cx="963000" cy="88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EC1585-50D8-D996-0DD5-FBDB8453F9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2450" y="2772660"/>
                  <a:ext cx="97524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A45EDB-2A4C-D0D6-F33C-3E52D7F4BDE8}"/>
                    </a:ext>
                  </a:extLst>
                </p14:cNvPr>
                <p14:cNvContentPartPr/>
                <p14:nvPr/>
              </p14:nvContentPartPr>
              <p14:xfrm>
                <a:off x="7778490" y="2814060"/>
                <a:ext cx="51480" cy="83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A45EDB-2A4C-D0D6-F33C-3E52D7F4BD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72370" y="2807940"/>
                  <a:ext cx="637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4A9A59-39FB-5DC8-3DE9-B64A51F6ECA7}"/>
                    </a:ext>
                  </a:extLst>
                </p14:cNvPr>
                <p14:cNvContentPartPr/>
                <p14:nvPr/>
              </p14:nvContentPartPr>
              <p14:xfrm>
                <a:off x="7464570" y="3205020"/>
                <a:ext cx="174600" cy="22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4A9A59-39FB-5DC8-3DE9-B64A51F6EC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58450" y="3198900"/>
                  <a:ext cx="18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BD8E67-637F-932A-2DC2-99E60FE3AE6C}"/>
                    </a:ext>
                  </a:extLst>
                </p14:cNvPr>
                <p14:cNvContentPartPr/>
                <p14:nvPr/>
              </p14:nvContentPartPr>
              <p14:xfrm>
                <a:off x="7685970" y="3008460"/>
                <a:ext cx="9360" cy="41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BD8E67-637F-932A-2DC2-99E60FE3AE6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79850" y="3002340"/>
                  <a:ext cx="21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5FBD26-765C-6296-A76A-62E9B9DD3289}"/>
                    </a:ext>
                  </a:extLst>
                </p14:cNvPr>
                <p14:cNvContentPartPr/>
                <p14:nvPr/>
              </p14:nvContentPartPr>
              <p14:xfrm>
                <a:off x="7849770" y="3083340"/>
                <a:ext cx="392760" cy="19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5FBD26-765C-6296-A76A-62E9B9DD32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3650" y="3077220"/>
                  <a:ext cx="405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23DEFC-3BB0-3236-C093-5E6C86101386}"/>
                    </a:ext>
                  </a:extLst>
                </p14:cNvPr>
                <p14:cNvContentPartPr/>
                <p14:nvPr/>
              </p14:nvContentPartPr>
              <p14:xfrm>
                <a:off x="5329770" y="1763580"/>
                <a:ext cx="2053800" cy="145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23DEFC-3BB0-3236-C093-5E6C861013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23650" y="1757460"/>
                  <a:ext cx="206604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19ACFD-C7ED-EB6E-1781-76B5316BC7FB}"/>
                    </a:ext>
                  </a:extLst>
                </p14:cNvPr>
                <p14:cNvContentPartPr/>
                <p14:nvPr/>
              </p14:nvContentPartPr>
              <p14:xfrm>
                <a:off x="5236890" y="3251820"/>
                <a:ext cx="2026080" cy="102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19ACFD-C7ED-EB6E-1781-76B5316BC7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30770" y="3245700"/>
                  <a:ext cx="203832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36D51F-0F5C-76E4-9F65-EA83830B6210}"/>
                    </a:ext>
                  </a:extLst>
                </p14:cNvPr>
                <p14:cNvContentPartPr/>
                <p14:nvPr/>
              </p14:nvContentPartPr>
              <p14:xfrm>
                <a:off x="6459810" y="1728660"/>
                <a:ext cx="246600" cy="243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36D51F-0F5C-76E4-9F65-EA83830B621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53690" y="1722540"/>
                  <a:ext cx="25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CED789-7C69-14BC-81F9-401468CEC67F}"/>
                    </a:ext>
                  </a:extLst>
                </p14:cNvPr>
                <p14:cNvContentPartPr/>
                <p14:nvPr/>
              </p14:nvContentPartPr>
              <p14:xfrm>
                <a:off x="6726570" y="1926300"/>
                <a:ext cx="33120" cy="3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CED789-7C69-14BC-81F9-401468CEC6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20450" y="1920180"/>
                  <a:ext cx="45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CDDF2A-6E60-3FE0-163E-620A40E2D5BC}"/>
                    </a:ext>
                  </a:extLst>
                </p14:cNvPr>
                <p14:cNvContentPartPr/>
                <p14:nvPr/>
              </p14:nvContentPartPr>
              <p14:xfrm>
                <a:off x="6829170" y="1637940"/>
                <a:ext cx="160200" cy="32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CDDF2A-6E60-3FE0-163E-620A40E2D5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23050" y="1631820"/>
                  <a:ext cx="172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7C08CB-BAFA-D0D8-9A54-39B89709273C}"/>
                    </a:ext>
                  </a:extLst>
                </p14:cNvPr>
                <p14:cNvContentPartPr/>
                <p14:nvPr/>
              </p14:nvContentPartPr>
              <p14:xfrm>
                <a:off x="6909090" y="1810740"/>
                <a:ext cx="124560" cy="2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7C08CB-BAFA-D0D8-9A54-39B8970927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02970" y="1804620"/>
                  <a:ext cx="136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61C77D-9DA2-C4FD-D968-4996EEE16748}"/>
                    </a:ext>
                  </a:extLst>
                </p14:cNvPr>
                <p14:cNvContentPartPr/>
                <p14:nvPr/>
              </p14:nvContentPartPr>
              <p14:xfrm>
                <a:off x="7068210" y="1666740"/>
                <a:ext cx="188640" cy="209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61C77D-9DA2-C4FD-D968-4996EEE167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62090" y="1660620"/>
                  <a:ext cx="200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9B2D82-BEAC-9281-D4B5-3EB7AC66FBD3}"/>
                    </a:ext>
                  </a:extLst>
                </p14:cNvPr>
                <p14:cNvContentPartPr/>
                <p14:nvPr/>
              </p14:nvContentPartPr>
              <p14:xfrm>
                <a:off x="7192050" y="1589700"/>
                <a:ext cx="177480" cy="38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9B2D82-BEAC-9281-D4B5-3EB7AC66FB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85930" y="1583580"/>
                  <a:ext cx="189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3CB19B9-22DA-B833-1FE1-95D659791BFB}"/>
                    </a:ext>
                  </a:extLst>
                </p14:cNvPr>
                <p14:cNvContentPartPr/>
                <p14:nvPr/>
              </p14:nvContentPartPr>
              <p14:xfrm>
                <a:off x="6236610" y="4000620"/>
                <a:ext cx="225360" cy="238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3CB19B9-22DA-B833-1FE1-95D659791B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30490" y="3994500"/>
                  <a:ext cx="237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3EDE6F-1E13-044C-5C07-9F8CDDC4D1D4}"/>
                    </a:ext>
                  </a:extLst>
                </p14:cNvPr>
                <p14:cNvContentPartPr/>
                <p14:nvPr/>
              </p14:nvContentPartPr>
              <p14:xfrm>
                <a:off x="6507690" y="4175580"/>
                <a:ext cx="41400" cy="46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3EDE6F-1E13-044C-5C07-9F8CDDC4D1D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01570" y="4169460"/>
                  <a:ext cx="53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7BBFBD-1557-0A34-DE0A-BA402CCB2F81}"/>
                    </a:ext>
                  </a:extLst>
                </p14:cNvPr>
                <p14:cNvContentPartPr/>
                <p14:nvPr/>
              </p14:nvContentPartPr>
              <p14:xfrm>
                <a:off x="6575010" y="3931140"/>
                <a:ext cx="186120" cy="329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7BBFBD-1557-0A34-DE0A-BA402CCB2F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68890" y="3925020"/>
                  <a:ext cx="198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DAC25C-F86A-7FD1-C040-0B50EBB95973}"/>
                    </a:ext>
                  </a:extLst>
                </p14:cNvPr>
                <p14:cNvContentPartPr/>
                <p14:nvPr/>
              </p14:nvContentPartPr>
              <p14:xfrm>
                <a:off x="6670050" y="4086660"/>
                <a:ext cx="128520" cy="9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DAC25C-F86A-7FD1-C040-0B50EBB959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63930" y="4080540"/>
                  <a:ext cx="140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0DE339-9B71-609E-FD3B-B9463DD3304D}"/>
                    </a:ext>
                  </a:extLst>
                </p14:cNvPr>
                <p14:cNvContentPartPr/>
                <p14:nvPr/>
              </p14:nvContentPartPr>
              <p14:xfrm>
                <a:off x="6815850" y="4000260"/>
                <a:ext cx="183960" cy="19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0DE339-9B71-609E-FD3B-B9463DD330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09730" y="3994140"/>
                  <a:ext cx="196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47E586-4ABD-BA4C-C361-15A838F19360}"/>
                    </a:ext>
                  </a:extLst>
                </p14:cNvPr>
                <p14:cNvContentPartPr/>
                <p14:nvPr/>
              </p14:nvContentPartPr>
              <p14:xfrm>
                <a:off x="6942210" y="3948420"/>
                <a:ext cx="181080" cy="27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47E586-4ABD-BA4C-C361-15A838F1936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36090" y="3942300"/>
                  <a:ext cx="193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113221-D56A-8B12-E668-6A90E69C8C0F}"/>
                    </a:ext>
                  </a:extLst>
                </p14:cNvPr>
                <p14:cNvContentPartPr/>
                <p14:nvPr/>
              </p14:nvContentPartPr>
              <p14:xfrm>
                <a:off x="2241330" y="1463340"/>
                <a:ext cx="261360" cy="413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113221-D56A-8B12-E668-6A90E69C8C0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35210" y="1457220"/>
                  <a:ext cx="273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EB5D4A-A1E4-558E-DAC6-8DCC215EF2A7}"/>
                    </a:ext>
                  </a:extLst>
                </p14:cNvPr>
                <p14:cNvContentPartPr/>
                <p14:nvPr/>
              </p14:nvContentPartPr>
              <p14:xfrm>
                <a:off x="1691970" y="2635860"/>
                <a:ext cx="198720" cy="36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EB5D4A-A1E4-558E-DAC6-8DCC215EF2A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85850" y="2629740"/>
                  <a:ext cx="210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2F0C13-2CB2-28F7-8E7D-930697CBFBB1}"/>
                    </a:ext>
                  </a:extLst>
                </p14:cNvPr>
                <p14:cNvContentPartPr/>
                <p14:nvPr/>
              </p14:nvContentPartPr>
              <p14:xfrm>
                <a:off x="1990410" y="3644940"/>
                <a:ext cx="245160" cy="331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2F0C13-2CB2-28F7-8E7D-930697CBFBB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84290" y="3638820"/>
                  <a:ext cx="257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3611C6-5C15-2101-E51F-AEC55B8880D5}"/>
                    </a:ext>
                  </a:extLst>
                </p14:cNvPr>
                <p14:cNvContentPartPr/>
                <p14:nvPr/>
              </p14:nvContentPartPr>
              <p14:xfrm>
                <a:off x="2571450" y="4735740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3611C6-5C15-2101-E51F-AEC55B8880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5330" y="47296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32B00B-EE6A-4285-6600-409E90E1C4BE}"/>
                    </a:ext>
                  </a:extLst>
                </p14:cNvPr>
                <p14:cNvContentPartPr/>
                <p14:nvPr/>
              </p14:nvContentPartPr>
              <p14:xfrm>
                <a:off x="2238090" y="4702620"/>
                <a:ext cx="351000" cy="378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32B00B-EE6A-4285-6600-409E90E1C4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1970" y="4696500"/>
                  <a:ext cx="363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470ED-549E-DB55-132E-A10AEAE02949}"/>
                    </a:ext>
                  </a:extLst>
                </p14:cNvPr>
                <p14:cNvContentPartPr/>
                <p14:nvPr/>
              </p14:nvContentPartPr>
              <p14:xfrm>
                <a:off x="4731450" y="1784820"/>
                <a:ext cx="326520" cy="11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470ED-549E-DB55-132E-A10AEAE029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25330" y="1778700"/>
                  <a:ext cx="338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080EE1-3F68-E6E8-3CC2-357E8C3F1784}"/>
                    </a:ext>
                  </a:extLst>
                </p14:cNvPr>
                <p14:cNvContentPartPr/>
                <p14:nvPr/>
              </p14:nvContentPartPr>
              <p14:xfrm>
                <a:off x="3832530" y="1365780"/>
                <a:ext cx="1501200" cy="9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080EE1-3F68-E6E8-3CC2-357E8C3F17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26410" y="1359660"/>
                  <a:ext cx="151344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EE3BC8-09D8-BA20-6789-5DCBA765D881}"/>
                    </a:ext>
                  </a:extLst>
                </p14:cNvPr>
                <p14:cNvContentPartPr/>
                <p14:nvPr/>
              </p14:nvContentPartPr>
              <p14:xfrm>
                <a:off x="4358130" y="1726500"/>
                <a:ext cx="95400" cy="18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EE3BC8-09D8-BA20-6789-5DCBA765D8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2010" y="1720380"/>
                  <a:ext cx="107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65D8F5-54E7-C2B1-424A-CF386483E7B2}"/>
                    </a:ext>
                  </a:extLst>
                </p14:cNvPr>
                <p14:cNvContentPartPr/>
                <p14:nvPr/>
              </p14:nvContentPartPr>
              <p14:xfrm>
                <a:off x="4433010" y="1772220"/>
                <a:ext cx="88200" cy="330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65D8F5-54E7-C2B1-424A-CF386483E7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26890" y="1766100"/>
                  <a:ext cx="1004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016492-BB52-0A7D-32DF-CE2225812A01}"/>
                    </a:ext>
                  </a:extLst>
                </p14:cNvPr>
                <p14:cNvContentPartPr/>
                <p14:nvPr/>
              </p14:nvContentPartPr>
              <p14:xfrm>
                <a:off x="4349490" y="4283220"/>
                <a:ext cx="19080" cy="22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016492-BB52-0A7D-32DF-CE2225812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3370" y="4277100"/>
                  <a:ext cx="31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917F8E-317B-EDFE-64B0-27C7A8C76A0E}"/>
                    </a:ext>
                  </a:extLst>
                </p14:cNvPr>
                <p14:cNvContentPartPr/>
                <p14:nvPr/>
              </p14:nvContentPartPr>
              <p14:xfrm>
                <a:off x="4388730" y="4269900"/>
                <a:ext cx="141840" cy="254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917F8E-317B-EDFE-64B0-27C7A8C76A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82610" y="4263780"/>
                  <a:ext cx="15408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2D38D24-2C0A-CA69-1B60-1BA5A9E24677}"/>
                  </a:ext>
                </a:extLst>
              </p14:cNvPr>
              <p14:cNvContentPartPr/>
              <p14:nvPr/>
            </p14:nvContentPartPr>
            <p14:xfrm>
              <a:off x="1877730" y="4958580"/>
              <a:ext cx="168480" cy="23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2D38D24-2C0A-CA69-1B60-1BA5A9E246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71610" y="4952460"/>
                <a:ext cx="180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F75595E-C24B-6CA4-6A76-3E930973335D}"/>
                  </a:ext>
                </a:extLst>
              </p14:cNvPr>
              <p14:cNvContentPartPr/>
              <p14:nvPr/>
            </p14:nvContentPartPr>
            <p14:xfrm>
              <a:off x="1292010" y="2746740"/>
              <a:ext cx="187920" cy="26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F75595E-C24B-6CA4-6A76-3E93097333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85890" y="2740620"/>
                <a:ext cx="200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E5425F-56B1-2CC3-7A6D-7708DABEB30E}"/>
                  </a:ext>
                </a:extLst>
              </p14:cNvPr>
              <p14:cNvContentPartPr/>
              <p14:nvPr/>
            </p14:nvContentPartPr>
            <p14:xfrm>
              <a:off x="4229280" y="4827960"/>
              <a:ext cx="2686320" cy="112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E5425F-56B1-2CC3-7A6D-7708DABEB30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19920" y="4818600"/>
                <a:ext cx="2705040" cy="11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69E2-AA5B-462D-9525-DD48CDC3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neural networks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5A7E2-BB60-4131-8FED-59846511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79B6-DADD-473F-9698-2348E469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D934E-EB0C-4A96-897D-184BAF7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17</a:t>
            </a:fld>
            <a:endParaRPr lang="en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AF0A97-E1D4-B24C-18F2-65D145373812}"/>
              </a:ext>
            </a:extLst>
          </p:cNvPr>
          <p:cNvGrpSpPr/>
          <p:nvPr/>
        </p:nvGrpSpPr>
        <p:grpSpPr>
          <a:xfrm>
            <a:off x="603495" y="1875780"/>
            <a:ext cx="1352880" cy="659160"/>
            <a:chOff x="365370" y="1662780"/>
            <a:chExt cx="13528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7930D6-1E6A-6F33-7152-CBD3C1E6D33F}"/>
                    </a:ext>
                  </a:extLst>
                </p14:cNvPr>
                <p14:cNvContentPartPr/>
                <p14:nvPr/>
              </p14:nvContentPartPr>
              <p14:xfrm>
                <a:off x="971970" y="1662780"/>
                <a:ext cx="746280" cy="65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7930D6-1E6A-6F33-7152-CBD3C1E6D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5850" y="1656660"/>
                  <a:ext cx="75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5FDD4D-65D8-3E11-6E0E-AC6C0FAAF7BF}"/>
                    </a:ext>
                  </a:extLst>
                </p14:cNvPr>
                <p14:cNvContentPartPr/>
                <p14:nvPr/>
              </p14:nvContentPartPr>
              <p14:xfrm>
                <a:off x="390570" y="1821540"/>
                <a:ext cx="239040" cy="22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5FDD4D-65D8-3E11-6E0E-AC6C0FAAF7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50" y="1815420"/>
                  <a:ext cx="251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87C4A-6319-C9AB-93B2-23B4ABC26B12}"/>
                    </a:ext>
                  </a:extLst>
                </p14:cNvPr>
                <p14:cNvContentPartPr/>
                <p14:nvPr/>
              </p14:nvContentPartPr>
              <p14:xfrm>
                <a:off x="365370" y="1795980"/>
                <a:ext cx="210240" cy="27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87C4A-6319-C9AB-93B2-23B4ABC26B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250" y="1789860"/>
                  <a:ext cx="2224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EBBBD9-0FBF-EADD-063E-3D15B07BE2E5}"/>
              </a:ext>
            </a:extLst>
          </p:cNvPr>
          <p:cNvGrpSpPr/>
          <p:nvPr/>
        </p:nvGrpSpPr>
        <p:grpSpPr>
          <a:xfrm>
            <a:off x="643095" y="4289220"/>
            <a:ext cx="1630080" cy="821520"/>
            <a:chOff x="404970" y="4076220"/>
            <a:chExt cx="163008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FF75BD-3154-C6BB-BF5B-CBA580781D1D}"/>
                    </a:ext>
                  </a:extLst>
                </p14:cNvPr>
                <p14:cNvContentPartPr/>
                <p14:nvPr/>
              </p14:nvContentPartPr>
              <p14:xfrm>
                <a:off x="404970" y="4282860"/>
                <a:ext cx="354960" cy="50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FF75BD-3154-C6BB-BF5B-CBA580781D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850" y="4276740"/>
                  <a:ext cx="367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983176-6735-EEA7-4767-16A5F241AAAD}"/>
                    </a:ext>
                  </a:extLst>
                </p14:cNvPr>
                <p14:cNvContentPartPr/>
                <p14:nvPr/>
              </p14:nvContentPartPr>
              <p14:xfrm>
                <a:off x="476250" y="4371780"/>
                <a:ext cx="248400" cy="37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983176-6735-EEA7-4767-16A5F241AA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130" y="4365660"/>
                  <a:ext cx="260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19CC27-74C5-B995-77BA-3A1C6F666EE2}"/>
                    </a:ext>
                  </a:extLst>
                </p14:cNvPr>
                <p14:cNvContentPartPr/>
                <p14:nvPr/>
              </p14:nvContentPartPr>
              <p14:xfrm>
                <a:off x="1136850" y="4076220"/>
                <a:ext cx="898200" cy="82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19CC27-74C5-B995-77BA-3A1C6F666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0730" y="4070100"/>
                  <a:ext cx="910440" cy="83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192650-CF09-4D56-90EB-1EDAE42B84E6}"/>
                  </a:ext>
                </a:extLst>
              </p14:cNvPr>
              <p14:cNvContentPartPr/>
              <p14:nvPr/>
            </p14:nvContentPartPr>
            <p14:xfrm>
              <a:off x="1952055" y="2166660"/>
              <a:ext cx="1991160" cy="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192650-CF09-4D56-90EB-1EDAE42B84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5935" y="2160540"/>
                <a:ext cx="2003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346B2E-49B9-3A4A-22FE-DDAB33B3228A}"/>
                  </a:ext>
                </a:extLst>
              </p14:cNvPr>
              <p14:cNvContentPartPr/>
              <p14:nvPr/>
            </p14:nvContentPartPr>
            <p14:xfrm>
              <a:off x="4919535" y="4502700"/>
              <a:ext cx="44028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346B2E-49B9-3A4A-22FE-DDAB33B322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3415" y="4496580"/>
                <a:ext cx="452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A5FC8E-43A6-5257-C995-D15D19986D5C}"/>
                  </a:ext>
                </a:extLst>
              </p14:cNvPr>
              <p14:cNvContentPartPr/>
              <p14:nvPr/>
            </p14:nvContentPartPr>
            <p14:xfrm>
              <a:off x="2267055" y="2443860"/>
              <a:ext cx="1910880" cy="207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A5FC8E-43A6-5257-C995-D15D19986D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0935" y="2437740"/>
                <a:ext cx="192312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88FB7D-B2FB-9395-9916-ABE0D7B63EF7}"/>
                  </a:ext>
                </a:extLst>
              </p14:cNvPr>
              <p14:cNvContentPartPr/>
              <p14:nvPr/>
            </p14:nvContentPartPr>
            <p14:xfrm>
              <a:off x="4913775" y="1842300"/>
              <a:ext cx="11520" cy="417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88FB7D-B2FB-9395-9916-ABE0D7B63E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7655" y="1836180"/>
                <a:ext cx="237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AADB4E-F7C6-C5DE-C54A-479DC5C4F18B}"/>
                  </a:ext>
                </a:extLst>
              </p14:cNvPr>
              <p14:cNvContentPartPr/>
              <p14:nvPr/>
            </p14:nvContentPartPr>
            <p14:xfrm>
              <a:off x="1881135" y="25047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AADB4E-F7C6-C5DE-C54A-479DC5C4F1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5015" y="2498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02F89A-7D65-34B7-A72C-EEC317F966D8}"/>
                  </a:ext>
                </a:extLst>
              </p14:cNvPr>
              <p14:cNvContentPartPr/>
              <p14:nvPr/>
            </p14:nvContentPartPr>
            <p14:xfrm>
              <a:off x="1881135" y="25047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02F89A-7D65-34B7-A72C-EEC317F966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5015" y="2498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B15EC7-03E0-A655-C414-7F5463F265F6}"/>
                  </a:ext>
                </a:extLst>
              </p14:cNvPr>
              <p14:cNvContentPartPr/>
              <p14:nvPr/>
            </p14:nvContentPartPr>
            <p14:xfrm>
              <a:off x="1871055" y="2482020"/>
              <a:ext cx="2353680" cy="190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B15EC7-03E0-A655-C414-7F5463F265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64935" y="2475900"/>
                <a:ext cx="2365920" cy="19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7DEF0D-13B9-FE58-C84C-FD69DF3360B3}"/>
                  </a:ext>
                </a:extLst>
              </p14:cNvPr>
              <p14:cNvContentPartPr/>
              <p14:nvPr/>
            </p14:nvContentPartPr>
            <p14:xfrm>
              <a:off x="2318175" y="4708980"/>
              <a:ext cx="1816920" cy="61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7DEF0D-13B9-FE58-C84C-FD69DF3360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2055" y="4702860"/>
                <a:ext cx="1829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500497-3B69-2F21-4278-38A3D97A4373}"/>
                  </a:ext>
                </a:extLst>
              </p14:cNvPr>
              <p14:cNvContentPartPr/>
              <p14:nvPr/>
            </p14:nvContentPartPr>
            <p14:xfrm>
              <a:off x="4894335" y="1564020"/>
              <a:ext cx="33120" cy="972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500497-3B69-2F21-4278-38A3D97A43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8215" y="1557900"/>
                <a:ext cx="4536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B47988-DB23-8AB9-BD94-BC3016656FCF}"/>
                  </a:ext>
                </a:extLst>
              </p14:cNvPr>
              <p14:cNvContentPartPr/>
              <p14:nvPr/>
            </p14:nvContentPartPr>
            <p14:xfrm>
              <a:off x="4222575" y="4088700"/>
              <a:ext cx="1266480" cy="90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B47988-DB23-8AB9-BD94-BC3016656F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16455" y="4082580"/>
                <a:ext cx="12787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030246-263B-4581-F6A8-02BE9B3EB8B7}"/>
                  </a:ext>
                </a:extLst>
              </p14:cNvPr>
              <p14:cNvContentPartPr/>
              <p14:nvPr/>
            </p14:nvContentPartPr>
            <p14:xfrm>
              <a:off x="4835295" y="4125060"/>
              <a:ext cx="34200" cy="82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030246-263B-4581-F6A8-02BE9B3EB8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9175" y="4118940"/>
                <a:ext cx="4644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D5CC6E-9980-0891-94F1-9BC52D603F55}"/>
                  </a:ext>
                </a:extLst>
              </p14:cNvPr>
              <p14:cNvContentPartPr/>
              <p14:nvPr/>
            </p14:nvContentPartPr>
            <p14:xfrm>
              <a:off x="7576695" y="2991780"/>
              <a:ext cx="963000" cy="88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D5CC6E-9980-0891-94F1-9BC52D603F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70575" y="2985660"/>
                <a:ext cx="9752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3CA90B-50C5-B287-5DC5-B4C070B0A112}"/>
                  </a:ext>
                </a:extLst>
              </p14:cNvPr>
              <p14:cNvContentPartPr/>
              <p14:nvPr/>
            </p14:nvContentPartPr>
            <p14:xfrm>
              <a:off x="8016615" y="3027060"/>
              <a:ext cx="51480" cy="83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3CA90B-50C5-B287-5DC5-B4C070B0A1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10495" y="3020940"/>
                <a:ext cx="6372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4ADB6D-8C32-1329-7755-03539876DFA3}"/>
                  </a:ext>
                </a:extLst>
              </p14:cNvPr>
              <p14:cNvContentPartPr/>
              <p14:nvPr/>
            </p14:nvContentPartPr>
            <p14:xfrm>
              <a:off x="5567895" y="1976580"/>
              <a:ext cx="2053800" cy="1455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4ADB6D-8C32-1329-7755-03539876DFA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61775" y="1970460"/>
                <a:ext cx="206604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C7F402-0693-2356-D26B-63547588509C}"/>
                  </a:ext>
                </a:extLst>
              </p14:cNvPr>
              <p14:cNvContentPartPr/>
              <p14:nvPr/>
            </p14:nvContentPartPr>
            <p14:xfrm>
              <a:off x="5475015" y="3464820"/>
              <a:ext cx="2026080" cy="1020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C7F402-0693-2356-D26B-6354758850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68895" y="3458700"/>
                <a:ext cx="20383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F2741D-C7D7-16E8-D84B-E6F3C616B212}"/>
                  </a:ext>
                </a:extLst>
              </p14:cNvPr>
              <p14:cNvContentPartPr/>
              <p14:nvPr/>
            </p14:nvContentPartPr>
            <p14:xfrm>
              <a:off x="2809575" y="494874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F2741D-C7D7-16E8-D84B-E6F3C616B2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03455" y="49426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ACA052-38A7-D7C5-0BEA-4C7DA70F6B6A}"/>
                  </a:ext>
                </a:extLst>
              </p14:cNvPr>
              <p14:cNvContentPartPr/>
              <p14:nvPr/>
            </p14:nvContentPartPr>
            <p14:xfrm>
              <a:off x="4969575" y="1997820"/>
              <a:ext cx="326520" cy="115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ACA052-38A7-D7C5-0BEA-4C7DA70F6B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63455" y="1991700"/>
                <a:ext cx="3387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3CF2C5-5EDB-5CAA-A456-2EDF78A596FC}"/>
                  </a:ext>
                </a:extLst>
              </p14:cNvPr>
              <p14:cNvContentPartPr/>
              <p14:nvPr/>
            </p14:nvContentPartPr>
            <p14:xfrm>
              <a:off x="4070655" y="1578780"/>
              <a:ext cx="1501200" cy="930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3CF2C5-5EDB-5CAA-A456-2EDF78A596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4535" y="1572660"/>
                <a:ext cx="151344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0137BC-5F9A-12B9-A802-F0321246027F}"/>
                  </a:ext>
                </a:extLst>
              </p14:cNvPr>
              <p14:cNvContentPartPr/>
              <p14:nvPr/>
            </p14:nvContentPartPr>
            <p14:xfrm>
              <a:off x="8098170" y="3411300"/>
              <a:ext cx="398880" cy="14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0137BC-5F9A-12B9-A802-F032124602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92050" y="3405180"/>
                <a:ext cx="411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3187CC-0649-3226-8218-50F6E15F84C5}"/>
                  </a:ext>
                </a:extLst>
              </p14:cNvPr>
              <p14:cNvContentPartPr/>
              <p14:nvPr/>
            </p14:nvContentPartPr>
            <p14:xfrm>
              <a:off x="5133930" y="3710820"/>
              <a:ext cx="2522520" cy="218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3187CC-0649-3226-8218-50F6E15F84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27810" y="3704700"/>
                <a:ext cx="2534760" cy="21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CBB63F4-A74E-4852-A905-532C0B3DBD8D}"/>
              </a:ext>
            </a:extLst>
          </p:cNvPr>
          <p:cNvGrpSpPr/>
          <p:nvPr/>
        </p:nvGrpSpPr>
        <p:grpSpPr>
          <a:xfrm>
            <a:off x="6556290" y="2083980"/>
            <a:ext cx="319320" cy="258840"/>
            <a:chOff x="6556290" y="2083980"/>
            <a:chExt cx="3193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CA259E-53C3-7620-16D5-05A024252A06}"/>
                    </a:ext>
                  </a:extLst>
                </p14:cNvPr>
                <p14:cNvContentPartPr/>
                <p14:nvPr/>
              </p14:nvContentPartPr>
              <p14:xfrm>
                <a:off x="6556290" y="2083980"/>
                <a:ext cx="196200" cy="17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CA259E-53C3-7620-16D5-05A024252A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0170" y="2077860"/>
                  <a:ext cx="208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EA5194-ACC6-61F5-78FD-DBA9B49E8F70}"/>
                    </a:ext>
                  </a:extLst>
                </p14:cNvPr>
                <p14:cNvContentPartPr/>
                <p14:nvPr/>
              </p14:nvContentPartPr>
              <p14:xfrm>
                <a:off x="6805050" y="2216100"/>
                <a:ext cx="70560" cy="12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EA5194-ACC6-61F5-78FD-DBA9B49E8F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98930" y="2209980"/>
                  <a:ext cx="828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B34DA9-DA23-B80B-85FA-EBF1E1A02AC1}"/>
              </a:ext>
            </a:extLst>
          </p:cNvPr>
          <p:cNvGrpSpPr/>
          <p:nvPr/>
        </p:nvGrpSpPr>
        <p:grpSpPr>
          <a:xfrm>
            <a:off x="5631810" y="1583220"/>
            <a:ext cx="214560" cy="258840"/>
            <a:chOff x="5631810" y="1583220"/>
            <a:chExt cx="2145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EAE0E7-E1F4-6315-1644-87AC66A21C0C}"/>
                    </a:ext>
                  </a:extLst>
                </p14:cNvPr>
                <p14:cNvContentPartPr/>
                <p14:nvPr/>
              </p14:nvContentPartPr>
              <p14:xfrm>
                <a:off x="5631810" y="1583220"/>
                <a:ext cx="70920" cy="18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EAE0E7-E1F4-6315-1644-87AC66A21C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5690" y="1577100"/>
                  <a:ext cx="83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67E6E8-2798-A6BE-1EDE-5E9F4B9539E2}"/>
                    </a:ext>
                  </a:extLst>
                </p14:cNvPr>
                <p14:cNvContentPartPr/>
                <p14:nvPr/>
              </p14:nvContentPartPr>
              <p14:xfrm>
                <a:off x="5788410" y="1709940"/>
                <a:ext cx="57960" cy="13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67E6E8-2798-A6BE-1EDE-5E9F4B9539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2290" y="1703820"/>
                  <a:ext cx="702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CE1878-8445-3158-05B4-C7A45120909E}"/>
                  </a:ext>
                </a:extLst>
              </p14:cNvPr>
              <p14:cNvContentPartPr/>
              <p14:nvPr/>
            </p14:nvContentPartPr>
            <p14:xfrm>
              <a:off x="2648850" y="5771820"/>
              <a:ext cx="86760" cy="159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CE1878-8445-3158-05B4-C7A4512090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42730" y="5765700"/>
                <a:ext cx="99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E9FB69-028D-C137-8F08-3A83124C020A}"/>
                  </a:ext>
                </a:extLst>
              </p14:cNvPr>
              <p14:cNvContentPartPr/>
              <p14:nvPr/>
            </p14:nvContentPartPr>
            <p14:xfrm>
              <a:off x="8602890" y="3390060"/>
              <a:ext cx="320040" cy="24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E9FB69-028D-C137-8F08-3A83124C02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96770" y="3383940"/>
                <a:ext cx="332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F701A4-3AC9-387B-89F0-3BE6B4CB5D11}"/>
                  </a:ext>
                </a:extLst>
              </p14:cNvPr>
              <p14:cNvContentPartPr/>
              <p14:nvPr/>
            </p14:nvContentPartPr>
            <p14:xfrm>
              <a:off x="7737810" y="3299700"/>
              <a:ext cx="151920" cy="143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F701A4-3AC9-387B-89F0-3BE6B4CB5D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31690" y="3293580"/>
                <a:ext cx="164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D84C5D-A5CA-6636-8587-DE4DF3662EE3}"/>
                  </a:ext>
                </a:extLst>
              </p14:cNvPr>
              <p14:cNvContentPartPr/>
              <p14:nvPr/>
            </p14:nvContentPartPr>
            <p14:xfrm>
              <a:off x="903210" y="2188380"/>
              <a:ext cx="123480" cy="233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D84C5D-A5CA-6636-8587-DE4DF3662EE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7090" y="2182260"/>
                <a:ext cx="135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F2211BD-E19B-E104-E123-542323FD7A98}"/>
                  </a:ext>
                </a:extLst>
              </p14:cNvPr>
              <p14:cNvContentPartPr/>
              <p14:nvPr/>
            </p14:nvContentPartPr>
            <p14:xfrm>
              <a:off x="1046490" y="4898460"/>
              <a:ext cx="6120" cy="245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F2211BD-E19B-E104-E123-542323FD7A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370" y="4892340"/>
                <a:ext cx="1836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949AC4-DB3C-7F9C-876A-B78489121B4E}"/>
              </a:ext>
            </a:extLst>
          </p:cNvPr>
          <p:cNvGrpSpPr/>
          <p:nvPr/>
        </p:nvGrpSpPr>
        <p:grpSpPr>
          <a:xfrm>
            <a:off x="8621610" y="2174700"/>
            <a:ext cx="567000" cy="287280"/>
            <a:chOff x="8621610" y="2174700"/>
            <a:chExt cx="5670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9EE7F0-575E-6DDD-563D-64388D4840E7}"/>
                    </a:ext>
                  </a:extLst>
                </p14:cNvPr>
                <p14:cNvContentPartPr/>
                <p14:nvPr/>
              </p14:nvContentPartPr>
              <p14:xfrm>
                <a:off x="8621610" y="2445780"/>
                <a:ext cx="7560" cy="16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9EE7F0-575E-6DDD-563D-64388D4840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5490" y="2439660"/>
                  <a:ext cx="19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ABC83B-D468-4931-E2D6-EE53F1B79D4C}"/>
                    </a:ext>
                  </a:extLst>
                </p14:cNvPr>
                <p14:cNvContentPartPr/>
                <p14:nvPr/>
              </p14:nvContentPartPr>
              <p14:xfrm>
                <a:off x="9188250" y="2174700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ABC83B-D468-4931-E2D6-EE53F1B79D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2130" y="21685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62C0F33-6250-EDB8-54CF-2B1B4F56D815}"/>
                  </a:ext>
                </a:extLst>
              </p14:cNvPr>
              <p14:cNvContentPartPr/>
              <p14:nvPr/>
            </p14:nvContentPartPr>
            <p14:xfrm>
              <a:off x="6556290" y="4961100"/>
              <a:ext cx="225720" cy="123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62C0F33-6250-EDB8-54CF-2B1B4F56D81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50170" y="4954980"/>
                <a:ext cx="2379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F5F48A-5538-6686-9E45-0610C73162C1}"/>
                  </a:ext>
                </a:extLst>
              </p14:cNvPr>
              <p14:cNvContentPartPr/>
              <p14:nvPr/>
            </p14:nvContentPartPr>
            <p14:xfrm>
              <a:off x="6770850" y="5114100"/>
              <a:ext cx="131040" cy="109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F5F48A-5538-6686-9E45-0610C73162C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64730" y="5107980"/>
                <a:ext cx="143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364330D-1846-8B15-9ED5-4BB101E72D0A}"/>
                  </a:ext>
                </a:extLst>
              </p14:cNvPr>
              <p14:cNvContentPartPr/>
              <p14:nvPr/>
            </p14:nvContentPartPr>
            <p14:xfrm>
              <a:off x="6076770" y="3832140"/>
              <a:ext cx="149760" cy="121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364330D-1846-8B15-9ED5-4BB101E72D0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70650" y="3826020"/>
                <a:ext cx="162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6FE18F6-D539-9BC6-B4E8-8DFE2EE1426E}"/>
                  </a:ext>
                </a:extLst>
              </p14:cNvPr>
              <p14:cNvContentPartPr/>
              <p14:nvPr/>
            </p14:nvContentPartPr>
            <p14:xfrm>
              <a:off x="6276930" y="3893340"/>
              <a:ext cx="9720" cy="71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6FE18F6-D539-9BC6-B4E8-8DFE2EE1426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70810" y="3887220"/>
                <a:ext cx="21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3F4828E-B403-747A-D8FC-14613FFF97BB}"/>
                  </a:ext>
                </a:extLst>
              </p14:cNvPr>
              <p14:cNvContentPartPr/>
              <p14:nvPr/>
            </p14:nvContentPartPr>
            <p14:xfrm>
              <a:off x="5512650" y="4580220"/>
              <a:ext cx="86040" cy="196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3F4828E-B403-747A-D8FC-14613FFF97B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06530" y="4574100"/>
                <a:ext cx="98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12DF5A8-451A-CEDF-A1D7-B83A99A4BDBE}"/>
                  </a:ext>
                </a:extLst>
              </p14:cNvPr>
              <p14:cNvContentPartPr/>
              <p14:nvPr/>
            </p14:nvContentPartPr>
            <p14:xfrm>
              <a:off x="5631810" y="4784340"/>
              <a:ext cx="11520" cy="108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12DF5A8-451A-CEDF-A1D7-B83A99A4BDB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25690" y="4778220"/>
                <a:ext cx="237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588405C-AF33-25CC-B69D-35073C5AFB78}"/>
              </a:ext>
            </a:extLst>
          </p:cNvPr>
          <p:cNvGrpSpPr/>
          <p:nvPr/>
        </p:nvGrpSpPr>
        <p:grpSpPr>
          <a:xfrm>
            <a:off x="1470570" y="2649540"/>
            <a:ext cx="3899520" cy="3911400"/>
            <a:chOff x="1470570" y="2649540"/>
            <a:chExt cx="3899520" cy="39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C88CC8-A49C-4CE0-7C96-F288A83EF84A}"/>
                    </a:ext>
                  </a:extLst>
                </p14:cNvPr>
                <p14:cNvContentPartPr/>
                <p14:nvPr/>
              </p14:nvContentPartPr>
              <p14:xfrm>
                <a:off x="1549770" y="5733300"/>
                <a:ext cx="99360" cy="3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C88CC8-A49C-4CE0-7C96-F288A83EF8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43650" y="5727180"/>
                  <a:ext cx="111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6ED5EB-8D78-09EA-B910-3C2F071F6742}"/>
                    </a:ext>
                  </a:extLst>
                </p14:cNvPr>
                <p14:cNvContentPartPr/>
                <p14:nvPr/>
              </p14:nvContentPartPr>
              <p14:xfrm>
                <a:off x="1470570" y="6101580"/>
                <a:ext cx="22500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6ED5EB-8D78-09EA-B910-3C2F071F67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64450" y="6095460"/>
                  <a:ext cx="23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E8E254-5002-6CF8-415C-B060BD4D6711}"/>
                    </a:ext>
                  </a:extLst>
                </p14:cNvPr>
                <p14:cNvContentPartPr/>
                <p14:nvPr/>
              </p14:nvContentPartPr>
              <p14:xfrm>
                <a:off x="1807170" y="2649540"/>
                <a:ext cx="2410920" cy="314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E8E254-5002-6CF8-415C-B060BD4D67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01050" y="2643420"/>
                  <a:ext cx="2423160" cy="31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5C347F-AC2C-B287-37C1-28D54369DF65}"/>
                    </a:ext>
                  </a:extLst>
                </p14:cNvPr>
                <p14:cNvContentPartPr/>
                <p14:nvPr/>
              </p14:nvContentPartPr>
              <p14:xfrm>
                <a:off x="1965570" y="4997820"/>
                <a:ext cx="2128680" cy="104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5C347F-AC2C-B287-37C1-28D54369DF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59450" y="4991700"/>
                  <a:ext cx="214092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0EA4C8-D25F-08A9-5E89-FCEF754B5624}"/>
                    </a:ext>
                  </a:extLst>
                </p14:cNvPr>
                <p14:cNvContentPartPr/>
                <p14:nvPr/>
              </p14:nvContentPartPr>
              <p14:xfrm>
                <a:off x="2753970" y="5912940"/>
                <a:ext cx="19080" cy="12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0EA4C8-D25F-08A9-5E89-FCEF754B56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47850" y="5906820"/>
                  <a:ext cx="3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12B3F9-A260-A0E2-1F1B-ECBF589E1B00}"/>
                    </a:ext>
                  </a:extLst>
                </p14:cNvPr>
                <p14:cNvContentPartPr/>
                <p14:nvPr/>
              </p14:nvContentPartPr>
              <p14:xfrm>
                <a:off x="2824170" y="5959740"/>
                <a:ext cx="93240" cy="107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12B3F9-A260-A0E2-1F1B-ECBF589E1B0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18050" y="5953620"/>
                  <a:ext cx="105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CF78EA-0C14-D46D-DB87-74930DEB3D52}"/>
                    </a:ext>
                  </a:extLst>
                </p14:cNvPr>
                <p14:cNvContentPartPr/>
                <p14:nvPr/>
              </p14:nvContentPartPr>
              <p14:xfrm>
                <a:off x="2985090" y="4831500"/>
                <a:ext cx="84240" cy="167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CF78EA-0C14-D46D-DB87-74930DEB3D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78970" y="4825380"/>
                  <a:ext cx="96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77F4F3-229B-B77E-B343-F8B672962EE0}"/>
                    </a:ext>
                  </a:extLst>
                </p14:cNvPr>
                <p14:cNvContentPartPr/>
                <p14:nvPr/>
              </p14:nvContentPartPr>
              <p14:xfrm>
                <a:off x="3126930" y="4953900"/>
                <a:ext cx="12600" cy="85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77F4F3-229B-B77E-B343-F8B672962E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20810" y="4947780"/>
                  <a:ext cx="24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897FAC-E888-3AF5-02D7-EC6C53800A62}"/>
                    </a:ext>
                  </a:extLst>
                </p14:cNvPr>
                <p14:cNvContentPartPr/>
                <p14:nvPr/>
              </p14:nvContentPartPr>
              <p14:xfrm>
                <a:off x="3199650" y="4940940"/>
                <a:ext cx="9360" cy="9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897FAC-E888-3AF5-02D7-EC6C53800A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93530" y="4934820"/>
                  <a:ext cx="21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5C185D5-BED0-2431-F0D3-33A8BCDD4E7A}"/>
                    </a:ext>
                  </a:extLst>
                </p14:cNvPr>
                <p14:cNvContentPartPr/>
                <p14:nvPr/>
              </p14:nvContentPartPr>
              <p14:xfrm>
                <a:off x="3801570" y="3749340"/>
                <a:ext cx="119520" cy="165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5C185D5-BED0-2431-F0D3-33A8BCDD4E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95450" y="3743220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09BAD9-500E-68A8-7460-E1136E2148A3}"/>
                    </a:ext>
                  </a:extLst>
                </p14:cNvPr>
                <p14:cNvContentPartPr/>
                <p14:nvPr/>
              </p14:nvContentPartPr>
              <p14:xfrm>
                <a:off x="3940530" y="3894780"/>
                <a:ext cx="12240" cy="86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09BAD9-500E-68A8-7460-E1136E2148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34410" y="3888660"/>
                  <a:ext cx="2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8709E4-77E5-EE0C-C8BB-A311D1470398}"/>
                    </a:ext>
                  </a:extLst>
                </p14:cNvPr>
                <p14:cNvContentPartPr/>
                <p14:nvPr/>
              </p14:nvContentPartPr>
              <p14:xfrm>
                <a:off x="4028370" y="3847620"/>
                <a:ext cx="107280" cy="141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8709E4-77E5-EE0C-C8BB-A311D14703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22250" y="3841500"/>
                  <a:ext cx="119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54A8F8-E40A-1077-2A02-E6DCFB7649F1}"/>
                    </a:ext>
                  </a:extLst>
                </p14:cNvPr>
                <p14:cNvContentPartPr/>
                <p14:nvPr/>
              </p14:nvContentPartPr>
              <p14:xfrm>
                <a:off x="4886250" y="5640780"/>
                <a:ext cx="74880" cy="252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54A8F8-E40A-1077-2A02-E6DCFB7649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0130" y="5634660"/>
                  <a:ext cx="87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3FD448-E2EC-71E8-E3B3-0B30AB1BDD6E}"/>
                    </a:ext>
                  </a:extLst>
                </p14:cNvPr>
                <p14:cNvContentPartPr/>
                <p14:nvPr/>
              </p14:nvContentPartPr>
              <p14:xfrm>
                <a:off x="4817490" y="5917620"/>
                <a:ext cx="253080" cy="4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3FD448-E2EC-71E8-E3B3-0B30AB1BDD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11370" y="5911500"/>
                  <a:ext cx="265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1917B5-635F-7A02-E3B0-5297E2B4B9CB}"/>
                    </a:ext>
                  </a:extLst>
                </p14:cNvPr>
                <p14:cNvContentPartPr/>
                <p14:nvPr/>
              </p14:nvContentPartPr>
              <p14:xfrm>
                <a:off x="4958970" y="6056940"/>
                <a:ext cx="74880" cy="129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1917B5-635F-7A02-E3B0-5297E2B4B9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2850" y="6050820"/>
                  <a:ext cx="87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9D378D-E1BE-7D8B-7D70-0FB784237207}"/>
                    </a:ext>
                  </a:extLst>
                </p14:cNvPr>
                <p14:cNvContentPartPr/>
                <p14:nvPr/>
              </p14:nvContentPartPr>
              <p14:xfrm>
                <a:off x="5130690" y="6061980"/>
                <a:ext cx="89280" cy="19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9D378D-E1BE-7D8B-7D70-0FB78423720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4570" y="6055860"/>
                  <a:ext cx="101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9D903B-D71C-6672-DAAD-53106FDB0D5C}"/>
                    </a:ext>
                  </a:extLst>
                </p14:cNvPr>
                <p14:cNvContentPartPr/>
                <p14:nvPr/>
              </p14:nvContentPartPr>
              <p14:xfrm>
                <a:off x="5273250" y="6215700"/>
                <a:ext cx="96840" cy="110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9D903B-D71C-6672-DAAD-53106FDB0D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67130" y="6209580"/>
                  <a:ext cx="109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3AE40B-8F08-78C1-BFE7-2A1FEB4C7CE8}"/>
                    </a:ext>
                  </a:extLst>
                </p14:cNvPr>
                <p14:cNvContentPartPr/>
                <p14:nvPr/>
              </p14:nvContentPartPr>
              <p14:xfrm>
                <a:off x="1638690" y="6203460"/>
                <a:ext cx="102960" cy="124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3AE40B-8F08-78C1-BFE7-2A1FEB4C7C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32570" y="6197340"/>
                  <a:ext cx="11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DFE224-6A45-84A0-0BD6-F4952DCE5C75}"/>
                    </a:ext>
                  </a:extLst>
                </p14:cNvPr>
                <p14:cNvContentPartPr/>
                <p14:nvPr/>
              </p14:nvContentPartPr>
              <p14:xfrm>
                <a:off x="1754970" y="6357540"/>
                <a:ext cx="108000" cy="112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DFE224-6A45-84A0-0BD6-F4952DCE5C7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48850" y="6351420"/>
                  <a:ext cx="120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A2F242-6D27-AA3A-CA06-1E1C9F10292C}"/>
                    </a:ext>
                  </a:extLst>
                </p14:cNvPr>
                <p14:cNvContentPartPr/>
                <p14:nvPr/>
              </p14:nvContentPartPr>
              <p14:xfrm>
                <a:off x="1747410" y="6328740"/>
                <a:ext cx="91800" cy="13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A2F242-6D27-AA3A-CA06-1E1C9F10292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41290" y="6322620"/>
                  <a:ext cx="104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3D84A-D50D-E36E-7081-E73A11DA9E71}"/>
                    </a:ext>
                  </a:extLst>
                </p14:cNvPr>
                <p14:cNvContentPartPr/>
                <p14:nvPr/>
              </p14:nvContentPartPr>
              <p14:xfrm>
                <a:off x="1904730" y="6454020"/>
                <a:ext cx="100440" cy="10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3D84A-D50D-E36E-7081-E73A11DA9E7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98610" y="6447900"/>
                  <a:ext cx="112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7C422E-45D6-2B0B-9021-865C7774AD02}"/>
                    </a:ext>
                  </a:extLst>
                </p14:cNvPr>
                <p14:cNvContentPartPr/>
                <p14:nvPr/>
              </p14:nvContentPartPr>
              <p14:xfrm>
                <a:off x="4447770" y="4520820"/>
                <a:ext cx="131040" cy="284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7C422E-45D6-2B0B-9021-865C7774AD0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41650" y="4514700"/>
                  <a:ext cx="143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08D6D7-B93E-88D6-8274-B136646C58D3}"/>
                    </a:ext>
                  </a:extLst>
                </p14:cNvPr>
                <p14:cNvContentPartPr/>
                <p14:nvPr/>
              </p14:nvContentPartPr>
              <p14:xfrm>
                <a:off x="4457490" y="4742580"/>
                <a:ext cx="99000" cy="22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08D6D7-B93E-88D6-8274-B136646C58D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51370" y="4736460"/>
                  <a:ext cx="11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57EAF9-623B-DCC0-489B-51B9A35D829B}"/>
                    </a:ext>
                  </a:extLst>
                </p14:cNvPr>
                <p14:cNvContentPartPr/>
                <p14:nvPr/>
              </p14:nvContentPartPr>
              <p14:xfrm>
                <a:off x="4636410" y="4727100"/>
                <a:ext cx="2520" cy="68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57EAF9-623B-DCC0-489B-51B9A35D82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30290" y="4720980"/>
                  <a:ext cx="147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4D30B17-8DAB-49C3-3605-C9AE1FF96329}"/>
              </a:ext>
            </a:extLst>
          </p:cNvPr>
          <p:cNvGrpSpPr/>
          <p:nvPr/>
        </p:nvGrpSpPr>
        <p:grpSpPr>
          <a:xfrm>
            <a:off x="9697290" y="688620"/>
            <a:ext cx="1640520" cy="695160"/>
            <a:chOff x="9697290" y="688620"/>
            <a:chExt cx="164052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F615E6-2D78-3EAA-CC91-2F7E344015F5}"/>
                    </a:ext>
                  </a:extLst>
                </p14:cNvPr>
                <p14:cNvContentPartPr/>
                <p14:nvPr/>
              </p14:nvContentPartPr>
              <p14:xfrm>
                <a:off x="9697290" y="923340"/>
                <a:ext cx="215280" cy="460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F615E6-2D78-3EAA-CC91-2F7E344015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91170" y="917220"/>
                  <a:ext cx="227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1564F4-3A64-C7F7-D0CE-9C1A106BAAFB}"/>
                    </a:ext>
                  </a:extLst>
                </p14:cNvPr>
                <p14:cNvContentPartPr/>
                <p14:nvPr/>
              </p14:nvContentPartPr>
              <p14:xfrm>
                <a:off x="9698730" y="714180"/>
                <a:ext cx="139320" cy="105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1564F4-3A64-C7F7-D0CE-9C1A106BAA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92610" y="708060"/>
                  <a:ext cx="15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537080-A552-20FE-A417-FA27DBEA5CBC}"/>
                    </a:ext>
                  </a:extLst>
                </p14:cNvPr>
                <p14:cNvContentPartPr/>
                <p14:nvPr/>
              </p14:nvContentPartPr>
              <p14:xfrm>
                <a:off x="10088610" y="966540"/>
                <a:ext cx="99000" cy="1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537080-A552-20FE-A417-FA27DBEA5C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82490" y="960420"/>
                  <a:ext cx="11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4EF1D4-7A52-DF82-1899-3613315A55E0}"/>
                    </a:ext>
                  </a:extLst>
                </p14:cNvPr>
                <p14:cNvContentPartPr/>
                <p14:nvPr/>
              </p14:nvContentPartPr>
              <p14:xfrm>
                <a:off x="10125690" y="1005420"/>
                <a:ext cx="115920" cy="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4EF1D4-7A52-DF82-1899-3613315A55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19570" y="999300"/>
                  <a:ext cx="128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313F41-A85D-753B-92EE-0F055E566EAA}"/>
                    </a:ext>
                  </a:extLst>
                </p14:cNvPr>
                <p14:cNvContentPartPr/>
                <p14:nvPr/>
              </p14:nvContentPartPr>
              <p14:xfrm>
                <a:off x="10392090" y="890220"/>
                <a:ext cx="333360" cy="143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313F41-A85D-753B-92EE-0F055E566E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85970" y="884100"/>
                  <a:ext cx="34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847D3E-1303-733C-08D2-E0A4C70F89C2}"/>
                    </a:ext>
                  </a:extLst>
                </p14:cNvPr>
                <p14:cNvContentPartPr/>
                <p14:nvPr/>
              </p14:nvContentPartPr>
              <p14:xfrm>
                <a:off x="10816530" y="779340"/>
                <a:ext cx="96120" cy="248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847D3E-1303-733C-08D2-E0A4C70F89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10410" y="773220"/>
                  <a:ext cx="108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CAA72A6-660B-2206-45B9-7CB3700E9BB8}"/>
                    </a:ext>
                  </a:extLst>
                </p14:cNvPr>
                <p14:cNvContentPartPr/>
                <p14:nvPr/>
              </p14:nvContentPartPr>
              <p14:xfrm>
                <a:off x="10964850" y="843780"/>
                <a:ext cx="194400" cy="17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AA72A6-660B-2206-45B9-7CB3700E9B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58730" y="837660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651434-17DC-7383-0A91-2D86CACDE0CA}"/>
                    </a:ext>
                  </a:extLst>
                </p14:cNvPr>
                <p14:cNvContentPartPr/>
                <p14:nvPr/>
              </p14:nvContentPartPr>
              <p14:xfrm>
                <a:off x="11236650" y="688620"/>
                <a:ext cx="101160" cy="332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651434-17DC-7383-0A91-2D86CACDE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30530" y="682500"/>
                  <a:ext cx="11340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F626FF-9E18-1A85-D436-E102115997F4}"/>
                  </a:ext>
                </a:extLst>
              </p14:cNvPr>
              <p14:cNvContentPartPr/>
              <p14:nvPr/>
            </p14:nvContentPartPr>
            <p14:xfrm>
              <a:off x="9758490" y="1629300"/>
              <a:ext cx="256680" cy="2224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F626FF-9E18-1A85-D436-E102115997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752370" y="1623180"/>
                <a:ext cx="2689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2695CA9-CFC6-CDB8-36DA-1375FAB5532D}"/>
              </a:ext>
            </a:extLst>
          </p:cNvPr>
          <p:cNvGrpSpPr/>
          <p:nvPr/>
        </p:nvGrpSpPr>
        <p:grpSpPr>
          <a:xfrm>
            <a:off x="11082570" y="1428060"/>
            <a:ext cx="672480" cy="379800"/>
            <a:chOff x="11082570" y="1428060"/>
            <a:chExt cx="6724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919115D-DE87-EF51-213D-ACC19E4516EB}"/>
                    </a:ext>
                  </a:extLst>
                </p14:cNvPr>
                <p14:cNvContentPartPr/>
                <p14:nvPr/>
              </p14:nvContentPartPr>
              <p14:xfrm>
                <a:off x="11082570" y="1428060"/>
                <a:ext cx="79560" cy="269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919115D-DE87-EF51-213D-ACC19E4516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076450" y="1421940"/>
                  <a:ext cx="91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7B93596-6043-63CA-B6B9-67A5718D8A96}"/>
                    </a:ext>
                  </a:extLst>
                </p14:cNvPr>
                <p14:cNvContentPartPr/>
                <p14:nvPr/>
              </p14:nvContentPartPr>
              <p14:xfrm>
                <a:off x="11245650" y="1680420"/>
                <a:ext cx="51120" cy="127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7B93596-6043-63CA-B6B9-67A5718D8A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239530" y="1674300"/>
                  <a:ext cx="63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3091FAB-02BA-5930-EB0B-A6EC04CB0B7E}"/>
                    </a:ext>
                  </a:extLst>
                </p14:cNvPr>
                <p14:cNvContentPartPr/>
                <p14:nvPr/>
              </p14:nvContentPartPr>
              <p14:xfrm>
                <a:off x="11285250" y="1552260"/>
                <a:ext cx="15840" cy="10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3091FAB-02BA-5930-EB0B-A6EC04CB0B7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279130" y="1546140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9BBA5E-0843-EEAF-E2C8-37D5057DCCCA}"/>
                    </a:ext>
                  </a:extLst>
                </p14:cNvPr>
                <p14:cNvContentPartPr/>
                <p14:nvPr/>
              </p14:nvContentPartPr>
              <p14:xfrm>
                <a:off x="11465970" y="1450020"/>
                <a:ext cx="178560" cy="143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9BBA5E-0843-EEAF-E2C8-37D5057DCC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59850" y="1443900"/>
                  <a:ext cx="190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3BB7177-DE05-B146-7B30-1E6F5EA78565}"/>
                    </a:ext>
                  </a:extLst>
                </p14:cNvPr>
                <p14:cNvContentPartPr/>
                <p14:nvPr/>
              </p14:nvContentPartPr>
              <p14:xfrm>
                <a:off x="11644890" y="1600860"/>
                <a:ext cx="46800" cy="82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BB7177-DE05-B146-7B30-1E6F5EA785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38770" y="1594740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E923E19-687E-C8E6-7ED8-633B1C6000A6}"/>
                    </a:ext>
                  </a:extLst>
                </p14:cNvPr>
                <p14:cNvContentPartPr/>
                <p14:nvPr/>
              </p14:nvContentPartPr>
              <p14:xfrm>
                <a:off x="11738130" y="1489620"/>
                <a:ext cx="16920" cy="8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E923E19-687E-C8E6-7ED8-633B1C6000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32010" y="1483500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5138B96-5BF2-782A-3495-C1D1129B95EE}"/>
              </a:ext>
            </a:extLst>
          </p:cNvPr>
          <p:cNvGrpSpPr/>
          <p:nvPr/>
        </p:nvGrpSpPr>
        <p:grpSpPr>
          <a:xfrm>
            <a:off x="8643570" y="2980380"/>
            <a:ext cx="177480" cy="550800"/>
            <a:chOff x="8643570" y="2980380"/>
            <a:chExt cx="17748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F80112-EECC-86AD-5D60-30A600A2620C}"/>
                    </a:ext>
                  </a:extLst>
                </p14:cNvPr>
                <p14:cNvContentPartPr/>
                <p14:nvPr/>
              </p14:nvContentPartPr>
              <p14:xfrm>
                <a:off x="8643570" y="3097020"/>
                <a:ext cx="168480" cy="434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F80112-EECC-86AD-5D60-30A600A262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37450" y="3090900"/>
                  <a:ext cx="180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C4BC57E-4A55-462B-8A19-FC6990EE7CEB}"/>
                    </a:ext>
                  </a:extLst>
                </p14:cNvPr>
                <p14:cNvContentPartPr/>
                <p14:nvPr/>
              </p14:nvContentPartPr>
              <p14:xfrm>
                <a:off x="8681370" y="2980380"/>
                <a:ext cx="139680" cy="101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C4BC57E-4A55-462B-8A19-FC6990EE7C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75250" y="2974260"/>
                  <a:ext cx="1519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1438058-8FEB-07F7-CE31-32DE5CCB90EB}"/>
              </a:ext>
            </a:extLst>
          </p:cNvPr>
          <p:cNvGrpSpPr/>
          <p:nvPr/>
        </p:nvGrpSpPr>
        <p:grpSpPr>
          <a:xfrm>
            <a:off x="9791970" y="2224380"/>
            <a:ext cx="275760" cy="406800"/>
            <a:chOff x="9791970" y="2224380"/>
            <a:chExt cx="27576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B1CE895-91AD-BBD7-B18F-FC71849ABCDA}"/>
                    </a:ext>
                  </a:extLst>
                </p14:cNvPr>
                <p14:cNvContentPartPr/>
                <p14:nvPr/>
              </p14:nvContentPartPr>
              <p14:xfrm>
                <a:off x="9791970" y="2224380"/>
                <a:ext cx="136440" cy="288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B1CE895-91AD-BBD7-B18F-FC71849ABC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5850" y="2218260"/>
                  <a:ext cx="148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E69D622-1427-631C-26B6-2A0005DD42B2}"/>
                    </a:ext>
                  </a:extLst>
                </p14:cNvPr>
                <p14:cNvContentPartPr/>
                <p14:nvPr/>
              </p14:nvContentPartPr>
              <p14:xfrm>
                <a:off x="10010130" y="2472780"/>
                <a:ext cx="52560" cy="158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69D622-1427-631C-26B6-2A0005DD42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04010" y="2466660"/>
                  <a:ext cx="64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5FCD17B-300F-DFDE-5253-BACEF856ACC8}"/>
                    </a:ext>
                  </a:extLst>
                </p14:cNvPr>
                <p14:cNvContentPartPr/>
                <p14:nvPr/>
              </p14:nvContentPartPr>
              <p14:xfrm>
                <a:off x="10057290" y="2326980"/>
                <a:ext cx="10440" cy="8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5FCD17B-300F-DFDE-5253-BACEF856AC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51170" y="232086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E20E38-5DAB-553F-6735-73894D0422DB}"/>
              </a:ext>
            </a:extLst>
          </p:cNvPr>
          <p:cNvGrpSpPr/>
          <p:nvPr/>
        </p:nvGrpSpPr>
        <p:grpSpPr>
          <a:xfrm>
            <a:off x="10284450" y="2344980"/>
            <a:ext cx="117360" cy="91440"/>
            <a:chOff x="10284450" y="2344980"/>
            <a:chExt cx="11736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1B8D3D-82AB-2539-64B2-04C6DA39FC5A}"/>
                    </a:ext>
                  </a:extLst>
                </p14:cNvPr>
                <p14:cNvContentPartPr/>
                <p14:nvPr/>
              </p14:nvContentPartPr>
              <p14:xfrm>
                <a:off x="10284450" y="2344980"/>
                <a:ext cx="90720" cy="12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1B8D3D-82AB-2539-64B2-04C6DA39FC5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78330" y="2338860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12A69A-D8A5-CBFD-C883-BAE1282073A3}"/>
                    </a:ext>
                  </a:extLst>
                </p14:cNvPr>
                <p14:cNvContentPartPr/>
                <p14:nvPr/>
              </p14:nvContentPartPr>
              <p14:xfrm>
                <a:off x="10285890" y="2425980"/>
                <a:ext cx="115920" cy="10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12A69A-D8A5-CBFD-C883-BAE1282073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79770" y="2419860"/>
                  <a:ext cx="128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84ED57-8B7E-383D-2E95-F5D2A45525F8}"/>
              </a:ext>
            </a:extLst>
          </p:cNvPr>
          <p:cNvGrpSpPr/>
          <p:nvPr/>
        </p:nvGrpSpPr>
        <p:grpSpPr>
          <a:xfrm>
            <a:off x="10200210" y="1399260"/>
            <a:ext cx="707040" cy="642240"/>
            <a:chOff x="10200210" y="1399260"/>
            <a:chExt cx="70704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782609-1428-BEE4-9A2B-3C03F6C903FB}"/>
                    </a:ext>
                  </a:extLst>
                </p14:cNvPr>
                <p14:cNvContentPartPr/>
                <p14:nvPr/>
              </p14:nvContentPartPr>
              <p14:xfrm>
                <a:off x="10200210" y="1678980"/>
                <a:ext cx="75240" cy="6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782609-1428-BEE4-9A2B-3C03F6C903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4090" y="1672860"/>
                  <a:ext cx="87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18C75C3-5099-1F86-465D-5846EBC0BDAC}"/>
                    </a:ext>
                  </a:extLst>
                </p14:cNvPr>
                <p14:cNvContentPartPr/>
                <p14:nvPr/>
              </p14:nvContentPartPr>
              <p14:xfrm>
                <a:off x="10211370" y="1730100"/>
                <a:ext cx="147600" cy="1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18C75C3-5099-1F86-465D-5846EBC0BDA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05250" y="1723980"/>
                  <a:ext cx="159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35419D-0CBC-53C1-525D-91CFDBE2D90D}"/>
                    </a:ext>
                  </a:extLst>
                </p14:cNvPr>
                <p14:cNvContentPartPr/>
                <p14:nvPr/>
              </p14:nvContentPartPr>
              <p14:xfrm>
                <a:off x="10455810" y="1399260"/>
                <a:ext cx="451440" cy="39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35419D-0CBC-53C1-525D-91CFDBE2D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49690" y="1393140"/>
                  <a:ext cx="463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783BB0-1C71-FADB-AD5F-00AFDDC11EC2}"/>
                    </a:ext>
                  </a:extLst>
                </p14:cNvPr>
                <p14:cNvContentPartPr/>
                <p14:nvPr/>
              </p14:nvContentPartPr>
              <p14:xfrm>
                <a:off x="10653090" y="1810740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783BB0-1C71-FADB-AD5F-00AFDDC11E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6970" y="18046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6B73F39-D844-CA80-C2E0-BD9715D7231A}"/>
                    </a:ext>
                  </a:extLst>
                </p14:cNvPr>
                <p14:cNvContentPartPr/>
                <p14:nvPr/>
              </p14:nvContentPartPr>
              <p14:xfrm>
                <a:off x="10643370" y="1897140"/>
                <a:ext cx="52560" cy="144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6B73F39-D844-CA80-C2E0-BD9715D7231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37250" y="1891020"/>
                  <a:ext cx="64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7F49C52-E913-897E-5235-FDEB17BECD3C}"/>
                    </a:ext>
                  </a:extLst>
                </p14:cNvPr>
                <p14:cNvContentPartPr/>
                <p14:nvPr/>
              </p14:nvContentPartPr>
              <p14:xfrm>
                <a:off x="10694130" y="1810020"/>
                <a:ext cx="17280" cy="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7F49C52-E913-897E-5235-FDEB17BECD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88010" y="1803900"/>
                  <a:ext cx="295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F81EE2A-0CD8-257C-56A6-160A96953416}"/>
              </a:ext>
            </a:extLst>
          </p:cNvPr>
          <p:cNvGrpSpPr/>
          <p:nvPr/>
        </p:nvGrpSpPr>
        <p:grpSpPr>
          <a:xfrm>
            <a:off x="10610250" y="2181180"/>
            <a:ext cx="533520" cy="342000"/>
            <a:chOff x="10610250" y="2181180"/>
            <a:chExt cx="5335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835D6D-649A-0E50-11DA-83435CF4FE76}"/>
                    </a:ext>
                  </a:extLst>
                </p14:cNvPr>
                <p14:cNvContentPartPr/>
                <p14:nvPr/>
              </p14:nvContentPartPr>
              <p14:xfrm>
                <a:off x="10610250" y="2297820"/>
                <a:ext cx="330120" cy="181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835D6D-649A-0E50-11DA-83435CF4FE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04130" y="2291700"/>
                  <a:ext cx="342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DD9304F-1D2F-BD79-1D39-3764922D1377}"/>
                    </a:ext>
                  </a:extLst>
                </p14:cNvPr>
                <p14:cNvContentPartPr/>
                <p14:nvPr/>
              </p14:nvContentPartPr>
              <p14:xfrm>
                <a:off x="10997610" y="2181180"/>
                <a:ext cx="146160" cy="342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D9304F-1D2F-BD79-1D39-3764922D13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91490" y="2175060"/>
                  <a:ext cx="15840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342E0AC-BB98-FD9E-B6FD-53C57DC6F509}"/>
              </a:ext>
            </a:extLst>
          </p:cNvPr>
          <p:cNvGrpSpPr/>
          <p:nvPr/>
        </p:nvGrpSpPr>
        <p:grpSpPr>
          <a:xfrm>
            <a:off x="11231610" y="2100180"/>
            <a:ext cx="543960" cy="466200"/>
            <a:chOff x="11231610" y="2100180"/>
            <a:chExt cx="54396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8C34C1F-847D-18CE-0DF3-C95A667D7BDE}"/>
                    </a:ext>
                  </a:extLst>
                </p14:cNvPr>
                <p14:cNvContentPartPr/>
                <p14:nvPr/>
              </p14:nvContentPartPr>
              <p14:xfrm>
                <a:off x="11231610" y="2226900"/>
                <a:ext cx="128160" cy="339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8C34C1F-847D-18CE-0DF3-C95A667D7B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25490" y="2220780"/>
                  <a:ext cx="140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55AFD6-A59D-BF92-4A3C-00D4E0A2B00B}"/>
                    </a:ext>
                  </a:extLst>
                </p14:cNvPr>
                <p14:cNvContentPartPr/>
                <p14:nvPr/>
              </p14:nvContentPartPr>
              <p14:xfrm>
                <a:off x="11277690" y="2438940"/>
                <a:ext cx="90000" cy="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55AFD6-A59D-BF92-4A3C-00D4E0A2B0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71570" y="2432820"/>
                  <a:ext cx="10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2673B8C-878F-E7B2-524A-48C034E1CB95}"/>
                    </a:ext>
                  </a:extLst>
                </p14:cNvPr>
                <p14:cNvContentPartPr/>
                <p14:nvPr/>
              </p14:nvContentPartPr>
              <p14:xfrm>
                <a:off x="11495490" y="2412300"/>
                <a:ext cx="69120" cy="87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673B8C-878F-E7B2-524A-48C034E1CB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89370" y="2406180"/>
                  <a:ext cx="81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E267189-C40A-3399-CF7F-CEB8F590ED46}"/>
                    </a:ext>
                  </a:extLst>
                </p14:cNvPr>
                <p14:cNvContentPartPr/>
                <p14:nvPr/>
              </p14:nvContentPartPr>
              <p14:xfrm>
                <a:off x="11543730" y="2280540"/>
                <a:ext cx="15840" cy="1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267189-C40A-3399-CF7F-CEB8F590ED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37610" y="2274420"/>
                  <a:ext cx="28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72F3120-1172-72CF-86D0-E2CA284504AA}"/>
                    </a:ext>
                  </a:extLst>
                </p14:cNvPr>
                <p14:cNvContentPartPr/>
                <p14:nvPr/>
              </p14:nvContentPartPr>
              <p14:xfrm>
                <a:off x="11669010" y="2100180"/>
                <a:ext cx="106560" cy="283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72F3120-1172-72CF-86D0-E2CA284504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62890" y="2094060"/>
                  <a:ext cx="1188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B04D4AC-F652-4BC6-7CCB-B1878521C3AD}"/>
              </a:ext>
            </a:extLst>
          </p:cNvPr>
          <p:cNvGrpSpPr/>
          <p:nvPr/>
        </p:nvGrpSpPr>
        <p:grpSpPr>
          <a:xfrm>
            <a:off x="9751290" y="2973900"/>
            <a:ext cx="360000" cy="410400"/>
            <a:chOff x="9751290" y="2973900"/>
            <a:chExt cx="3600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F338361-FD12-9BA4-271E-261664780FDC}"/>
                    </a:ext>
                  </a:extLst>
                </p14:cNvPr>
                <p14:cNvContentPartPr/>
                <p14:nvPr/>
              </p14:nvContentPartPr>
              <p14:xfrm>
                <a:off x="9751290" y="2973900"/>
                <a:ext cx="188640" cy="333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F338361-FD12-9BA4-271E-261664780F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45170" y="2967780"/>
                  <a:ext cx="200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D5B9BAE-EA94-7F65-3A59-F6AEF8FC51E4}"/>
                    </a:ext>
                  </a:extLst>
                </p14:cNvPr>
                <p14:cNvContentPartPr/>
                <p14:nvPr/>
              </p14:nvContentPartPr>
              <p14:xfrm>
                <a:off x="9844170" y="3207180"/>
                <a:ext cx="11736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D5B9BAE-EA94-7F65-3A59-F6AEF8FC51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38050" y="3201060"/>
                  <a:ext cx="12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852E82-7155-3AC2-27AB-A3F7B7192F4E}"/>
                    </a:ext>
                  </a:extLst>
                </p14:cNvPr>
                <p14:cNvContentPartPr/>
                <p14:nvPr/>
              </p14:nvContentPartPr>
              <p14:xfrm>
                <a:off x="10026690" y="3248580"/>
                <a:ext cx="84600" cy="135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852E82-7155-3AC2-27AB-A3F7B7192F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20570" y="3242460"/>
                  <a:ext cx="96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B20B6D-0072-AE4E-24C8-1E21409E05A4}"/>
                    </a:ext>
                  </a:extLst>
                </p14:cNvPr>
                <p14:cNvContentPartPr/>
                <p14:nvPr/>
              </p14:nvContentPartPr>
              <p14:xfrm>
                <a:off x="10079610" y="3079020"/>
                <a:ext cx="7200" cy="12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B20B6D-0072-AE4E-24C8-1E21409E05A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73490" y="3072900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6E94196-ABD1-DDED-32E6-28722BE21267}"/>
                  </a:ext>
                </a:extLst>
              </p14:cNvPr>
              <p14:cNvContentPartPr/>
              <p14:nvPr/>
            </p14:nvContentPartPr>
            <p14:xfrm>
              <a:off x="10619610" y="3434700"/>
              <a:ext cx="137520" cy="222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6E94196-ABD1-DDED-32E6-28722BE2126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613490" y="3428580"/>
                <a:ext cx="1497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7AAD6B4-3E2B-18EF-4B83-076F4A00DBDB}"/>
              </a:ext>
            </a:extLst>
          </p:cNvPr>
          <p:cNvGrpSpPr/>
          <p:nvPr/>
        </p:nvGrpSpPr>
        <p:grpSpPr>
          <a:xfrm>
            <a:off x="10288050" y="2765100"/>
            <a:ext cx="738000" cy="561960"/>
            <a:chOff x="10288050" y="2765100"/>
            <a:chExt cx="7380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11AA022-8EE3-5394-96A4-C0C009C326E1}"/>
                    </a:ext>
                  </a:extLst>
                </p14:cNvPr>
                <p14:cNvContentPartPr/>
                <p14:nvPr/>
              </p14:nvContentPartPr>
              <p14:xfrm>
                <a:off x="10288050" y="3038340"/>
                <a:ext cx="99000" cy="12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1AA022-8EE3-5394-96A4-C0C009C326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81930" y="3032220"/>
                  <a:ext cx="11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446AE7E-5BE2-3DBE-9B8B-EA3A1A059863}"/>
                    </a:ext>
                  </a:extLst>
                </p14:cNvPr>
                <p14:cNvContentPartPr/>
                <p14:nvPr/>
              </p14:nvContentPartPr>
              <p14:xfrm>
                <a:off x="10310370" y="3091980"/>
                <a:ext cx="108360" cy="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46AE7E-5BE2-3DBE-9B8B-EA3A1A0598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04250" y="3085860"/>
                  <a:ext cx="120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45BF1F9-6F51-AF37-8A81-661A7D0F6E2A}"/>
                    </a:ext>
                  </a:extLst>
                </p14:cNvPr>
                <p14:cNvContentPartPr/>
                <p14:nvPr/>
              </p14:nvContentPartPr>
              <p14:xfrm>
                <a:off x="10536450" y="2765100"/>
                <a:ext cx="489600" cy="469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45BF1F9-6F51-AF37-8A81-661A7D0F6E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30330" y="2758980"/>
                  <a:ext cx="501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1977C1-1D7D-0990-E79D-04E330DEF551}"/>
                    </a:ext>
                  </a:extLst>
                </p14:cNvPr>
                <p14:cNvContentPartPr/>
                <p14:nvPr/>
              </p14:nvContentPartPr>
              <p14:xfrm>
                <a:off x="10697730" y="3293220"/>
                <a:ext cx="3420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1977C1-1D7D-0990-E79D-04E330DEF5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91610" y="3287100"/>
                  <a:ext cx="464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B023349-0AF7-F972-F503-0A6D98826E53}"/>
              </a:ext>
            </a:extLst>
          </p:cNvPr>
          <p:cNvGrpSpPr/>
          <p:nvPr/>
        </p:nvGrpSpPr>
        <p:grpSpPr>
          <a:xfrm>
            <a:off x="11098770" y="2832420"/>
            <a:ext cx="788040" cy="440640"/>
            <a:chOff x="11098770" y="2832420"/>
            <a:chExt cx="7880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2B3E7F-358E-43AA-84CD-953131CD624A}"/>
                    </a:ext>
                  </a:extLst>
                </p14:cNvPr>
                <p14:cNvContentPartPr/>
                <p14:nvPr/>
              </p14:nvContentPartPr>
              <p14:xfrm>
                <a:off x="11098770" y="2933940"/>
                <a:ext cx="123480" cy="124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2B3E7F-358E-43AA-84CD-953131CD624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92650" y="2927820"/>
                  <a:ext cx="135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AA9C073-6CB1-E066-472D-817191871023}"/>
                    </a:ext>
                  </a:extLst>
                </p14:cNvPr>
                <p14:cNvContentPartPr/>
                <p14:nvPr/>
              </p14:nvContentPartPr>
              <p14:xfrm>
                <a:off x="11130450" y="2897940"/>
                <a:ext cx="110160" cy="154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AA9C073-6CB1-E066-472D-8171918710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24330" y="2891820"/>
                  <a:ext cx="122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F298106-8F03-F597-B778-B1B21860B87F}"/>
                    </a:ext>
                  </a:extLst>
                </p14:cNvPr>
                <p14:cNvContentPartPr/>
                <p14:nvPr/>
              </p14:nvContentPartPr>
              <p14:xfrm>
                <a:off x="11271930" y="3043380"/>
                <a:ext cx="91800" cy="177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298106-8F03-F597-B778-B1B21860B8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65810" y="3037260"/>
                  <a:ext cx="104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0332262-70DB-7888-708C-E0472109DA38}"/>
                    </a:ext>
                  </a:extLst>
                </p14:cNvPr>
                <p14:cNvContentPartPr/>
                <p14:nvPr/>
              </p14:nvContentPartPr>
              <p14:xfrm>
                <a:off x="11352210" y="2926740"/>
                <a:ext cx="7920" cy="12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0332262-70DB-7888-708C-E0472109DA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46090" y="2920620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E6AD14-096E-E891-95D6-9D89BA8C747A}"/>
                    </a:ext>
                  </a:extLst>
                </p14:cNvPr>
                <p14:cNvContentPartPr/>
                <p14:nvPr/>
              </p14:nvContentPartPr>
              <p14:xfrm>
                <a:off x="11489010" y="2832420"/>
                <a:ext cx="153720" cy="125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E6AD14-096E-E891-95D6-9D89BA8C747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82890" y="2826300"/>
                  <a:ext cx="165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A34D8FA-D834-05A9-8B37-7A863828B8DE}"/>
                    </a:ext>
                  </a:extLst>
                </p14:cNvPr>
                <p14:cNvContentPartPr/>
                <p14:nvPr/>
              </p14:nvContentPartPr>
              <p14:xfrm>
                <a:off x="11718690" y="2987580"/>
                <a:ext cx="28800" cy="125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A34D8FA-D834-05A9-8B37-7A863828B8D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712570" y="2981460"/>
                  <a:ext cx="41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612F93F-C8CB-1B7E-48EF-29EFB9B180AC}"/>
                    </a:ext>
                  </a:extLst>
                </p14:cNvPr>
                <p14:cNvContentPartPr/>
                <p14:nvPr/>
              </p14:nvContentPartPr>
              <p14:xfrm>
                <a:off x="11732730" y="2869500"/>
                <a:ext cx="33480" cy="38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12F93F-C8CB-1B7E-48EF-29EFB9B180A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726610" y="2863380"/>
                  <a:ext cx="4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64671CB-8001-B278-0B21-4D53BF9D0D9C}"/>
                    </a:ext>
                  </a:extLst>
                </p14:cNvPr>
                <p14:cNvContentPartPr/>
                <p14:nvPr/>
              </p14:nvContentPartPr>
              <p14:xfrm>
                <a:off x="11768730" y="2981460"/>
                <a:ext cx="110880" cy="291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4671CB-8001-B278-0B21-4D53BF9D0D9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762610" y="2975340"/>
                  <a:ext cx="123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DD73A67-7F9E-A064-E84F-1413412FB81A}"/>
                    </a:ext>
                  </a:extLst>
                </p14:cNvPr>
                <p14:cNvContentPartPr/>
                <p14:nvPr/>
              </p14:nvContentPartPr>
              <p14:xfrm>
                <a:off x="11874210" y="2844660"/>
                <a:ext cx="1260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DD73A67-7F9E-A064-E84F-1413412FB8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68090" y="2838540"/>
                  <a:ext cx="2484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587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B407-8FAC-4F64-B281-7FA28961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8B643-BB3D-4555-891C-F72EDEB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4B2A2-3A71-4462-A623-B9EAA753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DF65-EE8D-4693-BFFC-2A470E8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18</a:t>
            </a:fld>
            <a:endParaRPr lang="en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64CDF4-EE55-212C-A6ED-AD430B58007F}"/>
              </a:ext>
            </a:extLst>
          </p:cNvPr>
          <p:cNvGrpSpPr/>
          <p:nvPr/>
        </p:nvGrpSpPr>
        <p:grpSpPr>
          <a:xfrm>
            <a:off x="958353" y="1343108"/>
            <a:ext cx="1640520" cy="695160"/>
            <a:chOff x="9697290" y="688620"/>
            <a:chExt cx="164052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2FBF6E-D9D6-C6C3-D707-185B1AF3BBAD}"/>
                    </a:ext>
                  </a:extLst>
                </p14:cNvPr>
                <p14:cNvContentPartPr/>
                <p14:nvPr/>
              </p14:nvContentPartPr>
              <p14:xfrm>
                <a:off x="9697290" y="923340"/>
                <a:ext cx="215280" cy="460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F615E6-2D78-3EAA-CC91-2F7E344015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91170" y="917220"/>
                  <a:ext cx="227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CACF03-AB22-DF31-2830-BB320182B00E}"/>
                    </a:ext>
                  </a:extLst>
                </p14:cNvPr>
                <p14:cNvContentPartPr/>
                <p14:nvPr/>
              </p14:nvContentPartPr>
              <p14:xfrm>
                <a:off x="9698730" y="714180"/>
                <a:ext cx="139320" cy="105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1564F4-3A64-C7F7-D0CE-9C1A106BAA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92610" y="708060"/>
                  <a:ext cx="15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A06D46-9660-302F-C675-D690C01B69F1}"/>
                    </a:ext>
                  </a:extLst>
                </p14:cNvPr>
                <p14:cNvContentPartPr/>
                <p14:nvPr/>
              </p14:nvContentPartPr>
              <p14:xfrm>
                <a:off x="10088610" y="966540"/>
                <a:ext cx="99000" cy="1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537080-A552-20FE-A417-FA27DBEA5C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82490" y="960420"/>
                  <a:ext cx="11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8026B4-60B0-B684-E96D-944E62EA8AAC}"/>
                    </a:ext>
                  </a:extLst>
                </p14:cNvPr>
                <p14:cNvContentPartPr/>
                <p14:nvPr/>
              </p14:nvContentPartPr>
              <p14:xfrm>
                <a:off x="10125690" y="1005420"/>
                <a:ext cx="115920" cy="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4EF1D4-7A52-DF82-1899-3613315A55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19570" y="999300"/>
                  <a:ext cx="128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581E65-4D3B-4433-AA78-05A664CC4BB0}"/>
                    </a:ext>
                  </a:extLst>
                </p14:cNvPr>
                <p14:cNvContentPartPr/>
                <p14:nvPr/>
              </p14:nvContentPartPr>
              <p14:xfrm>
                <a:off x="10392090" y="890220"/>
                <a:ext cx="333360" cy="143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313F41-A85D-753B-92EE-0F055E566E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85970" y="884100"/>
                  <a:ext cx="34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3BA1CF-ACA7-7559-FAD9-27C979A53632}"/>
                    </a:ext>
                  </a:extLst>
                </p14:cNvPr>
                <p14:cNvContentPartPr/>
                <p14:nvPr/>
              </p14:nvContentPartPr>
              <p14:xfrm>
                <a:off x="10816530" y="779340"/>
                <a:ext cx="96120" cy="248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847D3E-1303-733C-08D2-E0A4C70F89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10410" y="773220"/>
                  <a:ext cx="108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5F353D-13E1-1536-9DF5-C13DE14A0958}"/>
                    </a:ext>
                  </a:extLst>
                </p14:cNvPr>
                <p14:cNvContentPartPr/>
                <p14:nvPr/>
              </p14:nvContentPartPr>
              <p14:xfrm>
                <a:off x="10964850" y="843780"/>
                <a:ext cx="194400" cy="17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AA72A6-660B-2206-45B9-7CB3700E9B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58730" y="837660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CF298D-3C0F-1BCA-1D0C-3CF09AAF47F3}"/>
                    </a:ext>
                  </a:extLst>
                </p14:cNvPr>
                <p14:cNvContentPartPr/>
                <p14:nvPr/>
              </p14:nvContentPartPr>
              <p14:xfrm>
                <a:off x="11236650" y="688620"/>
                <a:ext cx="101160" cy="332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651434-17DC-7383-0A91-2D86CACDE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30530" y="682500"/>
                  <a:ext cx="11340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078127-86B3-B351-61ED-4160F659B9A7}"/>
                  </a:ext>
                </a:extLst>
              </p14:cNvPr>
              <p14:cNvContentPartPr/>
              <p14:nvPr/>
            </p14:nvContentPartPr>
            <p14:xfrm>
              <a:off x="1019553" y="2283788"/>
              <a:ext cx="256680" cy="222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078127-86B3-B351-61ED-4160F659B9A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13433" y="2277668"/>
                <a:ext cx="2689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7CD3B-9869-728E-2B3C-8F88838CACE1}"/>
              </a:ext>
            </a:extLst>
          </p:cNvPr>
          <p:cNvGrpSpPr/>
          <p:nvPr/>
        </p:nvGrpSpPr>
        <p:grpSpPr>
          <a:xfrm>
            <a:off x="2343633" y="2082548"/>
            <a:ext cx="672480" cy="379800"/>
            <a:chOff x="11082570" y="1428060"/>
            <a:chExt cx="6724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C5155E-C518-95F5-C2A3-C3855EE96654}"/>
                    </a:ext>
                  </a:extLst>
                </p14:cNvPr>
                <p14:cNvContentPartPr/>
                <p14:nvPr/>
              </p14:nvContentPartPr>
              <p14:xfrm>
                <a:off x="11082570" y="1428060"/>
                <a:ext cx="79560" cy="269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919115D-DE87-EF51-213D-ACC19E4516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076450" y="1421940"/>
                  <a:ext cx="91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E956CD-8117-D891-CE03-D23415CD78BD}"/>
                    </a:ext>
                  </a:extLst>
                </p14:cNvPr>
                <p14:cNvContentPartPr/>
                <p14:nvPr/>
              </p14:nvContentPartPr>
              <p14:xfrm>
                <a:off x="11245650" y="1680420"/>
                <a:ext cx="51120" cy="127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7B93596-6043-63CA-B6B9-67A5718D8A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239530" y="1674300"/>
                  <a:ext cx="63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4C1E3E-1A1B-0386-757F-05A1DD1ECF98}"/>
                    </a:ext>
                  </a:extLst>
                </p14:cNvPr>
                <p14:cNvContentPartPr/>
                <p14:nvPr/>
              </p14:nvContentPartPr>
              <p14:xfrm>
                <a:off x="11285250" y="1552260"/>
                <a:ext cx="15840" cy="10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3091FAB-02BA-5930-EB0B-A6EC04CB0B7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279130" y="1546140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A61BA7-12BD-6A21-E0C8-B00BE254C92E}"/>
                    </a:ext>
                  </a:extLst>
                </p14:cNvPr>
                <p14:cNvContentPartPr/>
                <p14:nvPr/>
              </p14:nvContentPartPr>
              <p14:xfrm>
                <a:off x="11465970" y="1450020"/>
                <a:ext cx="178560" cy="143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9BBA5E-0843-EEAF-E2C8-37D5057DCC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59850" y="1443900"/>
                  <a:ext cx="190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11EFBB-929B-90A3-70F7-95162A03972A}"/>
                    </a:ext>
                  </a:extLst>
                </p14:cNvPr>
                <p14:cNvContentPartPr/>
                <p14:nvPr/>
              </p14:nvContentPartPr>
              <p14:xfrm>
                <a:off x="11644890" y="1600860"/>
                <a:ext cx="46800" cy="82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BB7177-DE05-B146-7B30-1E6F5EA785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38770" y="1594740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CCC0D7-853B-7102-26F4-4B29AA4D34A5}"/>
                    </a:ext>
                  </a:extLst>
                </p14:cNvPr>
                <p14:cNvContentPartPr/>
                <p14:nvPr/>
              </p14:nvContentPartPr>
              <p14:xfrm>
                <a:off x="11738130" y="1489620"/>
                <a:ext cx="16920" cy="8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E923E19-687E-C8E6-7ED8-633B1C6000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32010" y="1483500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9D2611-A1F9-F8D1-CFEE-2F6A1B807531}"/>
              </a:ext>
            </a:extLst>
          </p:cNvPr>
          <p:cNvGrpSpPr/>
          <p:nvPr/>
        </p:nvGrpSpPr>
        <p:grpSpPr>
          <a:xfrm>
            <a:off x="1053033" y="2878868"/>
            <a:ext cx="275760" cy="406800"/>
            <a:chOff x="9791970" y="2224380"/>
            <a:chExt cx="27576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253469-4128-DA98-3C5C-2797F3DEA676}"/>
                    </a:ext>
                  </a:extLst>
                </p14:cNvPr>
                <p14:cNvContentPartPr/>
                <p14:nvPr/>
              </p14:nvContentPartPr>
              <p14:xfrm>
                <a:off x="9791970" y="2224380"/>
                <a:ext cx="136440" cy="288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B1CE895-91AD-BBD7-B18F-FC71849ABC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5850" y="2218260"/>
                  <a:ext cx="148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CA9AC5-0E52-C364-1024-71E3DDECEB29}"/>
                    </a:ext>
                  </a:extLst>
                </p14:cNvPr>
                <p14:cNvContentPartPr/>
                <p14:nvPr/>
              </p14:nvContentPartPr>
              <p14:xfrm>
                <a:off x="10010130" y="2472780"/>
                <a:ext cx="52560" cy="158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69D622-1427-631C-26B6-2A0005DD42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04010" y="2466660"/>
                  <a:ext cx="64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3328EA-C431-A20B-9CCE-807CF220D107}"/>
                    </a:ext>
                  </a:extLst>
                </p14:cNvPr>
                <p14:cNvContentPartPr/>
                <p14:nvPr/>
              </p14:nvContentPartPr>
              <p14:xfrm>
                <a:off x="10057290" y="2326980"/>
                <a:ext cx="10440" cy="8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5FCD17B-300F-DFDE-5253-BACEF856AC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51170" y="232086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14FC8-D255-D393-43EF-D90644000C55}"/>
              </a:ext>
            </a:extLst>
          </p:cNvPr>
          <p:cNvGrpSpPr/>
          <p:nvPr/>
        </p:nvGrpSpPr>
        <p:grpSpPr>
          <a:xfrm>
            <a:off x="1545513" y="2999468"/>
            <a:ext cx="117360" cy="91440"/>
            <a:chOff x="10284450" y="2344980"/>
            <a:chExt cx="11736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2BE589-2D8B-6D10-CE67-D21BB7FA0261}"/>
                    </a:ext>
                  </a:extLst>
                </p14:cNvPr>
                <p14:cNvContentPartPr/>
                <p14:nvPr/>
              </p14:nvContentPartPr>
              <p14:xfrm>
                <a:off x="10284450" y="2344980"/>
                <a:ext cx="90720" cy="12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1B8D3D-82AB-2539-64B2-04C6DA39FC5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78330" y="2338860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9F5871-38B6-DA80-0F1F-037A4D70892D}"/>
                    </a:ext>
                  </a:extLst>
                </p14:cNvPr>
                <p14:cNvContentPartPr/>
                <p14:nvPr/>
              </p14:nvContentPartPr>
              <p14:xfrm>
                <a:off x="10285890" y="2425980"/>
                <a:ext cx="115920" cy="10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12A69A-D8A5-CBFD-C883-BAE1282073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79770" y="2419860"/>
                  <a:ext cx="128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F00CC7-3B73-D38C-8C50-4D190346F6CC}"/>
              </a:ext>
            </a:extLst>
          </p:cNvPr>
          <p:cNvGrpSpPr/>
          <p:nvPr/>
        </p:nvGrpSpPr>
        <p:grpSpPr>
          <a:xfrm>
            <a:off x="1461273" y="2053748"/>
            <a:ext cx="707040" cy="642240"/>
            <a:chOff x="10200210" y="1399260"/>
            <a:chExt cx="70704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C8AA40-515F-89F1-A0D6-98E134ABC5E6}"/>
                    </a:ext>
                  </a:extLst>
                </p14:cNvPr>
                <p14:cNvContentPartPr/>
                <p14:nvPr/>
              </p14:nvContentPartPr>
              <p14:xfrm>
                <a:off x="10200210" y="1678980"/>
                <a:ext cx="75240" cy="6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782609-1428-BEE4-9A2B-3C03F6C903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4090" y="1672860"/>
                  <a:ext cx="87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5E4345-9238-84FD-D2D5-57D3FDD4270E}"/>
                    </a:ext>
                  </a:extLst>
                </p14:cNvPr>
                <p14:cNvContentPartPr/>
                <p14:nvPr/>
              </p14:nvContentPartPr>
              <p14:xfrm>
                <a:off x="10211370" y="1730100"/>
                <a:ext cx="147600" cy="1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18C75C3-5099-1F86-465D-5846EBC0BDA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05250" y="1723980"/>
                  <a:ext cx="159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B873A5-436D-F9BF-7D77-68CE30772E08}"/>
                    </a:ext>
                  </a:extLst>
                </p14:cNvPr>
                <p14:cNvContentPartPr/>
                <p14:nvPr/>
              </p14:nvContentPartPr>
              <p14:xfrm>
                <a:off x="10455810" y="1399260"/>
                <a:ext cx="451440" cy="39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35419D-0CBC-53C1-525D-91CFDBE2D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49690" y="1393140"/>
                  <a:ext cx="463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95236D-4430-8B1B-C3E8-AE4239F19FA3}"/>
                    </a:ext>
                  </a:extLst>
                </p14:cNvPr>
                <p14:cNvContentPartPr/>
                <p14:nvPr/>
              </p14:nvContentPartPr>
              <p14:xfrm>
                <a:off x="10653090" y="1810740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783BB0-1C71-FADB-AD5F-00AFDDC11E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6970" y="18046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C643AA-7E4B-F853-6919-3A153B3DD805}"/>
                    </a:ext>
                  </a:extLst>
                </p14:cNvPr>
                <p14:cNvContentPartPr/>
                <p14:nvPr/>
              </p14:nvContentPartPr>
              <p14:xfrm>
                <a:off x="10643370" y="1897140"/>
                <a:ext cx="52560" cy="144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6B73F39-D844-CA80-C2E0-BD9715D7231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37250" y="1891020"/>
                  <a:ext cx="64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1F7F43-C562-D9A0-B4EC-74F6D77FFF42}"/>
                    </a:ext>
                  </a:extLst>
                </p14:cNvPr>
                <p14:cNvContentPartPr/>
                <p14:nvPr/>
              </p14:nvContentPartPr>
              <p14:xfrm>
                <a:off x="10694130" y="1810020"/>
                <a:ext cx="17280" cy="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7F49C52-E913-897E-5235-FDEB17BECD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88010" y="1803900"/>
                  <a:ext cx="295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F57534-1083-3A93-991D-ADA5298E4296}"/>
              </a:ext>
            </a:extLst>
          </p:cNvPr>
          <p:cNvGrpSpPr/>
          <p:nvPr/>
        </p:nvGrpSpPr>
        <p:grpSpPr>
          <a:xfrm>
            <a:off x="1871313" y="2835668"/>
            <a:ext cx="533520" cy="342000"/>
            <a:chOff x="10610250" y="2181180"/>
            <a:chExt cx="5335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43DCF-99C5-C490-B399-23F7B8DDCF09}"/>
                    </a:ext>
                  </a:extLst>
                </p14:cNvPr>
                <p14:cNvContentPartPr/>
                <p14:nvPr/>
              </p14:nvContentPartPr>
              <p14:xfrm>
                <a:off x="10610250" y="2297820"/>
                <a:ext cx="330120" cy="181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835D6D-649A-0E50-11DA-83435CF4FE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04130" y="2291700"/>
                  <a:ext cx="342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DBC896-CD38-226A-12EC-42A0AF6A7DE6}"/>
                    </a:ext>
                  </a:extLst>
                </p14:cNvPr>
                <p14:cNvContentPartPr/>
                <p14:nvPr/>
              </p14:nvContentPartPr>
              <p14:xfrm>
                <a:off x="10997610" y="2181180"/>
                <a:ext cx="146160" cy="342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D9304F-1D2F-BD79-1D39-3764922D13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91490" y="2175060"/>
                  <a:ext cx="15840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69D671-C652-0F1E-9051-24257AC3270C}"/>
              </a:ext>
            </a:extLst>
          </p:cNvPr>
          <p:cNvGrpSpPr/>
          <p:nvPr/>
        </p:nvGrpSpPr>
        <p:grpSpPr>
          <a:xfrm>
            <a:off x="2492673" y="2754668"/>
            <a:ext cx="543960" cy="466200"/>
            <a:chOff x="11231610" y="2100180"/>
            <a:chExt cx="54396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735E63-555F-B565-F68B-713E9F997E53}"/>
                    </a:ext>
                  </a:extLst>
                </p14:cNvPr>
                <p14:cNvContentPartPr/>
                <p14:nvPr/>
              </p14:nvContentPartPr>
              <p14:xfrm>
                <a:off x="11231610" y="2226900"/>
                <a:ext cx="128160" cy="339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8C34C1F-847D-18CE-0DF3-C95A667D7B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25490" y="2220780"/>
                  <a:ext cx="140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035EB6-1349-A8AF-96D4-92C7DDC284F2}"/>
                    </a:ext>
                  </a:extLst>
                </p14:cNvPr>
                <p14:cNvContentPartPr/>
                <p14:nvPr/>
              </p14:nvContentPartPr>
              <p14:xfrm>
                <a:off x="11277690" y="2438940"/>
                <a:ext cx="90000" cy="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55AFD6-A59D-BF92-4A3C-00D4E0A2B0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71570" y="2432820"/>
                  <a:ext cx="10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22CE5-EF7E-8BE2-15F7-DAD0D76BDDAB}"/>
                    </a:ext>
                  </a:extLst>
                </p14:cNvPr>
                <p14:cNvContentPartPr/>
                <p14:nvPr/>
              </p14:nvContentPartPr>
              <p14:xfrm>
                <a:off x="11495490" y="2412300"/>
                <a:ext cx="69120" cy="87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673B8C-878F-E7B2-524A-48C034E1CB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89370" y="2406180"/>
                  <a:ext cx="81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63DF15-2C14-2F92-BE36-441869D79ACF}"/>
                    </a:ext>
                  </a:extLst>
                </p14:cNvPr>
                <p14:cNvContentPartPr/>
                <p14:nvPr/>
              </p14:nvContentPartPr>
              <p14:xfrm>
                <a:off x="11543730" y="2280540"/>
                <a:ext cx="15840" cy="1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267189-C40A-3399-CF7F-CEB8F590ED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37610" y="2274420"/>
                  <a:ext cx="28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D55A62-9819-33E8-24BF-7EE5FE4DDE52}"/>
                    </a:ext>
                  </a:extLst>
                </p14:cNvPr>
                <p14:cNvContentPartPr/>
                <p14:nvPr/>
              </p14:nvContentPartPr>
              <p14:xfrm>
                <a:off x="11669010" y="2100180"/>
                <a:ext cx="106560" cy="283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72F3120-1172-72CF-86D0-E2CA284504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62890" y="2094060"/>
                  <a:ext cx="1188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553914-1609-B488-06BB-9F14E2F2F54D}"/>
              </a:ext>
            </a:extLst>
          </p:cNvPr>
          <p:cNvGrpSpPr/>
          <p:nvPr/>
        </p:nvGrpSpPr>
        <p:grpSpPr>
          <a:xfrm>
            <a:off x="1012353" y="3628388"/>
            <a:ext cx="360000" cy="410400"/>
            <a:chOff x="9751290" y="2973900"/>
            <a:chExt cx="3600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AFD281-C056-D420-68A4-050FBB0E7272}"/>
                    </a:ext>
                  </a:extLst>
                </p14:cNvPr>
                <p14:cNvContentPartPr/>
                <p14:nvPr/>
              </p14:nvContentPartPr>
              <p14:xfrm>
                <a:off x="9751290" y="2973900"/>
                <a:ext cx="188640" cy="333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F338361-FD12-9BA4-271E-261664780F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45170" y="2967780"/>
                  <a:ext cx="200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BB73E4-EFFE-D919-C7D8-FABED4BDE1E7}"/>
                    </a:ext>
                  </a:extLst>
                </p14:cNvPr>
                <p14:cNvContentPartPr/>
                <p14:nvPr/>
              </p14:nvContentPartPr>
              <p14:xfrm>
                <a:off x="9844170" y="3207180"/>
                <a:ext cx="11736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D5B9BAE-EA94-7F65-3A59-F6AEF8FC51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38050" y="3201060"/>
                  <a:ext cx="12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EBDC4D-0897-636E-6CCC-DE6209ADA74A}"/>
                    </a:ext>
                  </a:extLst>
                </p14:cNvPr>
                <p14:cNvContentPartPr/>
                <p14:nvPr/>
              </p14:nvContentPartPr>
              <p14:xfrm>
                <a:off x="10026690" y="3248580"/>
                <a:ext cx="84600" cy="135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852E82-7155-3AC2-27AB-A3F7B7192F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20570" y="3242460"/>
                  <a:ext cx="96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1D099C-B5D2-8615-EBF8-6F56EC535249}"/>
                    </a:ext>
                  </a:extLst>
                </p14:cNvPr>
                <p14:cNvContentPartPr/>
                <p14:nvPr/>
              </p14:nvContentPartPr>
              <p14:xfrm>
                <a:off x="10079610" y="3079020"/>
                <a:ext cx="7200" cy="12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B20B6D-0072-AE4E-24C8-1E21409E05A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73490" y="3072900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8C712D-DEAE-D146-AB3D-C2027D4897F7}"/>
                  </a:ext>
                </a:extLst>
              </p14:cNvPr>
              <p14:cNvContentPartPr/>
              <p14:nvPr/>
            </p14:nvContentPartPr>
            <p14:xfrm>
              <a:off x="1880673" y="4089188"/>
              <a:ext cx="137520" cy="222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8C712D-DEAE-D146-AB3D-C2027D4897F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74537" y="4083068"/>
                <a:ext cx="149792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862809B-3E2B-CEF0-6AC4-344095C197BA}"/>
              </a:ext>
            </a:extLst>
          </p:cNvPr>
          <p:cNvGrpSpPr/>
          <p:nvPr/>
        </p:nvGrpSpPr>
        <p:grpSpPr>
          <a:xfrm>
            <a:off x="1549113" y="3419588"/>
            <a:ext cx="738000" cy="561960"/>
            <a:chOff x="10288050" y="2765100"/>
            <a:chExt cx="7380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FA9E92-16BF-7F23-7695-49CEEBE89206}"/>
                    </a:ext>
                  </a:extLst>
                </p14:cNvPr>
                <p14:cNvContentPartPr/>
                <p14:nvPr/>
              </p14:nvContentPartPr>
              <p14:xfrm>
                <a:off x="10288050" y="3038340"/>
                <a:ext cx="99000" cy="12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1AA022-8EE3-5394-96A4-C0C009C326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81930" y="3032220"/>
                  <a:ext cx="11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5E3028-8B6C-6155-FAF5-D09A1673FD60}"/>
                    </a:ext>
                  </a:extLst>
                </p14:cNvPr>
                <p14:cNvContentPartPr/>
                <p14:nvPr/>
              </p14:nvContentPartPr>
              <p14:xfrm>
                <a:off x="10310370" y="3091980"/>
                <a:ext cx="108360" cy="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46AE7E-5BE2-3DBE-9B8B-EA3A1A0598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04250" y="3085860"/>
                  <a:ext cx="120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558ACE-7977-5B8B-58E6-355C1D180848}"/>
                    </a:ext>
                  </a:extLst>
                </p14:cNvPr>
                <p14:cNvContentPartPr/>
                <p14:nvPr/>
              </p14:nvContentPartPr>
              <p14:xfrm>
                <a:off x="10536450" y="2765100"/>
                <a:ext cx="489600" cy="469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45BF1F9-6F51-AF37-8A81-661A7D0F6E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30330" y="2758980"/>
                  <a:ext cx="501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6B8D8F-E0E2-A1CB-A527-5951457B6AF2}"/>
                    </a:ext>
                  </a:extLst>
                </p14:cNvPr>
                <p14:cNvContentPartPr/>
                <p14:nvPr/>
              </p14:nvContentPartPr>
              <p14:xfrm>
                <a:off x="10697730" y="3293220"/>
                <a:ext cx="3420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1977C1-1D7D-0990-E79D-04E330DEF5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91610" y="3287100"/>
                  <a:ext cx="464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3ED9AA-CDE7-6486-E4AC-91A7E296FD31}"/>
              </a:ext>
            </a:extLst>
          </p:cNvPr>
          <p:cNvGrpSpPr/>
          <p:nvPr/>
        </p:nvGrpSpPr>
        <p:grpSpPr>
          <a:xfrm>
            <a:off x="2359833" y="3486908"/>
            <a:ext cx="788040" cy="440640"/>
            <a:chOff x="11098770" y="2832420"/>
            <a:chExt cx="7880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4D5E44-36E6-FCA4-0505-E7A6F285575B}"/>
                    </a:ext>
                  </a:extLst>
                </p14:cNvPr>
                <p14:cNvContentPartPr/>
                <p14:nvPr/>
              </p14:nvContentPartPr>
              <p14:xfrm>
                <a:off x="11098770" y="2933940"/>
                <a:ext cx="123480" cy="124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2B3E7F-358E-43AA-84CD-953131CD624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92650" y="2927820"/>
                  <a:ext cx="135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A78A6E-546B-B7D5-F027-3D37D5244C3D}"/>
                    </a:ext>
                  </a:extLst>
                </p14:cNvPr>
                <p14:cNvContentPartPr/>
                <p14:nvPr/>
              </p14:nvContentPartPr>
              <p14:xfrm>
                <a:off x="11130450" y="2897940"/>
                <a:ext cx="110160" cy="154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AA9C073-6CB1-E066-472D-81719187102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24330" y="2891820"/>
                  <a:ext cx="122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128C70-9C3A-F03D-DB40-145EFEFDD619}"/>
                    </a:ext>
                  </a:extLst>
                </p14:cNvPr>
                <p14:cNvContentPartPr/>
                <p14:nvPr/>
              </p14:nvContentPartPr>
              <p14:xfrm>
                <a:off x="11271930" y="3043380"/>
                <a:ext cx="91800" cy="177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298106-8F03-F597-B778-B1B21860B8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65810" y="3037260"/>
                  <a:ext cx="104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9CABF8-16FF-A667-2F22-5D2E622508A5}"/>
                    </a:ext>
                  </a:extLst>
                </p14:cNvPr>
                <p14:cNvContentPartPr/>
                <p14:nvPr/>
              </p14:nvContentPartPr>
              <p14:xfrm>
                <a:off x="11352210" y="2926740"/>
                <a:ext cx="7920" cy="12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0332262-70DB-7888-708C-E0472109DA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46090" y="2920620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EFABFD-AEAB-E56D-736C-D8D84807D67F}"/>
                    </a:ext>
                  </a:extLst>
                </p14:cNvPr>
                <p14:cNvContentPartPr/>
                <p14:nvPr/>
              </p14:nvContentPartPr>
              <p14:xfrm>
                <a:off x="11489010" y="2832420"/>
                <a:ext cx="153720" cy="125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E6AD14-096E-E891-95D6-9D89BA8C747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82890" y="2826300"/>
                  <a:ext cx="165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D0A496-BA4C-65BA-5A8F-AB38E6B10D79}"/>
                    </a:ext>
                  </a:extLst>
                </p14:cNvPr>
                <p14:cNvContentPartPr/>
                <p14:nvPr/>
              </p14:nvContentPartPr>
              <p14:xfrm>
                <a:off x="11718690" y="2987580"/>
                <a:ext cx="28800" cy="125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A34D8FA-D834-05A9-8B37-7A863828B8D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712570" y="2981460"/>
                  <a:ext cx="41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799565-CF6E-26B2-2621-BC2A0869898A}"/>
                    </a:ext>
                  </a:extLst>
                </p14:cNvPr>
                <p14:cNvContentPartPr/>
                <p14:nvPr/>
              </p14:nvContentPartPr>
              <p14:xfrm>
                <a:off x="11732730" y="2869500"/>
                <a:ext cx="33480" cy="38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12F93F-C8CB-1B7E-48EF-29EFB9B180A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726610" y="2863380"/>
                  <a:ext cx="4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CE6205-68FC-6B2B-55C1-E92EECA1E5D5}"/>
                    </a:ext>
                  </a:extLst>
                </p14:cNvPr>
                <p14:cNvContentPartPr/>
                <p14:nvPr/>
              </p14:nvContentPartPr>
              <p14:xfrm>
                <a:off x="11768730" y="2981460"/>
                <a:ext cx="110880" cy="291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4671CB-8001-B278-0B21-4D53BF9D0D9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762610" y="2975340"/>
                  <a:ext cx="123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E9E7F3-7C0C-8586-FF4C-CD5A08FF3CF5}"/>
                    </a:ext>
                  </a:extLst>
                </p14:cNvPr>
                <p14:cNvContentPartPr/>
                <p14:nvPr/>
              </p14:nvContentPartPr>
              <p14:xfrm>
                <a:off x="11874210" y="2844660"/>
                <a:ext cx="1260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DD73A67-7F9E-A064-E84F-1413412FB8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68090" y="2838540"/>
                  <a:ext cx="248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F990DB6-CAA8-74F8-89B1-80427B1D2419}"/>
                  </a:ext>
                </a:extLst>
              </p14:cNvPr>
              <p14:cNvContentPartPr/>
              <p14:nvPr/>
            </p14:nvContentPartPr>
            <p14:xfrm>
              <a:off x="3554280" y="618840"/>
              <a:ext cx="8522640" cy="4788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990DB6-CAA8-74F8-89B1-80427B1D241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544920" y="609480"/>
                <a:ext cx="8541360" cy="48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3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D7C3EE-AC63-7B82-75D4-98030A1C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Back propagation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7D208C-90C8-D356-AD25-395C986C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After feeding forward, we adjust weights by propagating backward</a:t>
            </a:r>
          </a:p>
          <a:p>
            <a:pPr lvl="1"/>
            <a:r>
              <a:rPr lang="en-DK" dirty="0"/>
              <a:t>This is a direct consequence of the chain rule</a:t>
            </a:r>
          </a:p>
          <a:p>
            <a:pPr lvl="1"/>
            <a:r>
              <a:rPr lang="en-DK" dirty="0"/>
              <a:t>We can add different kinds of layers, as long as you know the derivative</a:t>
            </a:r>
          </a:p>
          <a:p>
            <a:pPr lvl="1"/>
            <a:r>
              <a:rPr lang="en-DK" dirty="0"/>
              <a:t>We can build more advanced types of networks</a:t>
            </a:r>
          </a:p>
          <a:p>
            <a:pPr lvl="1"/>
            <a:r>
              <a:rPr lang="en-DK" dirty="0"/>
              <a:t>Understanding the feed forward mechanism is enough</a:t>
            </a:r>
          </a:p>
          <a:p>
            <a:pPr lvl="1"/>
            <a:r>
              <a:rPr lang="en-DK" dirty="0"/>
              <a:t>We (the book, the documentation, the literature, me) call this </a:t>
            </a:r>
            <a:r>
              <a:rPr lang="en-DK" i="1" dirty="0"/>
              <a:t>learnable</a:t>
            </a:r>
            <a:r>
              <a:rPr lang="en-DK" dirty="0"/>
              <a:t> layers and parameters</a:t>
            </a:r>
          </a:p>
          <a:p>
            <a:r>
              <a:rPr lang="en-DK" dirty="0"/>
              <a:t>On the flip side, this expression: </a:t>
            </a:r>
            <a:r>
              <a:rPr lang="en-DK" i="1" dirty="0"/>
              <a:t>h</a:t>
            </a:r>
            <a:r>
              <a:rPr lang="en-DK" dirty="0"/>
              <a:t>(1-</a:t>
            </a:r>
            <a:r>
              <a:rPr lang="en-DK" i="1" dirty="0"/>
              <a:t>h</a:t>
            </a:r>
            <a:r>
              <a:rPr lang="en-DK" dirty="0"/>
              <a:t>) = </a:t>
            </a:r>
            <a:r>
              <a:rPr lang="en-DK" dirty="0">
                <a:sym typeface="Symbol" panose="05050102010706020507" pitchFamily="18" charset="2"/>
              </a:rPr>
              <a:t>(</a:t>
            </a:r>
            <a:r>
              <a:rPr lang="en-DK" i="1" dirty="0">
                <a:sym typeface="Symbol" panose="05050102010706020507" pitchFamily="18" charset="2"/>
              </a:rPr>
              <a:t>q</a:t>
            </a:r>
            <a:r>
              <a:rPr lang="en-DK" dirty="0">
                <a:sym typeface="Symbol" panose="05050102010706020507" pitchFamily="18" charset="2"/>
              </a:rPr>
              <a:t>)(1-(</a:t>
            </a:r>
            <a:r>
              <a:rPr lang="en-DK" i="1" dirty="0">
                <a:sym typeface="Symbol" panose="05050102010706020507" pitchFamily="18" charset="2"/>
              </a:rPr>
              <a:t>q</a:t>
            </a:r>
            <a:r>
              <a:rPr lang="en-DK" dirty="0">
                <a:sym typeface="Symbol" panose="05050102010706020507" pitchFamily="18" charset="2"/>
              </a:rPr>
              <a:t>))</a:t>
            </a:r>
            <a:endParaRPr lang="en-DK" dirty="0"/>
          </a:p>
          <a:p>
            <a:pPr lvl="1"/>
            <a:r>
              <a:rPr lang="en-DK" dirty="0"/>
              <a:t>When h is near 0 (q low) or h is near 1 (q high) this is near 0</a:t>
            </a:r>
          </a:p>
          <a:p>
            <a:pPr lvl="1"/>
            <a:r>
              <a:rPr lang="en-DK" dirty="0"/>
              <a:t>We multiply this on every layer during back propagation</a:t>
            </a:r>
          </a:p>
          <a:p>
            <a:pPr lvl="1"/>
            <a:r>
              <a:rPr lang="en-DK" dirty="0"/>
              <a:t>The gradient can get very low</a:t>
            </a:r>
          </a:p>
          <a:p>
            <a:pPr lvl="1"/>
            <a:endParaRPr lang="en-DK" dirty="0"/>
          </a:p>
          <a:p>
            <a:pPr lvl="1"/>
            <a:endParaRPr lang="en-DK" dirty="0"/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C2783-AB06-E273-2363-7AF5775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4533D-F7EA-3F5A-DBA5-CD3E26A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B984-7F61-4528-95B6-DB6E4634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213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E3C-907E-CE5F-F957-7F9CB31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Limits of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36C2-00E6-7617-50ED-15E48541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In theory there are none!</a:t>
            </a:r>
          </a:p>
          <a:p>
            <a:r>
              <a:rPr lang="en-DK" dirty="0"/>
              <a:t>You just need the right kernel</a:t>
            </a:r>
          </a:p>
          <a:p>
            <a:r>
              <a:rPr lang="en-DK" dirty="0"/>
              <a:t>So what's the right kernel?</a:t>
            </a:r>
          </a:p>
          <a:p>
            <a:pPr lvl="1"/>
            <a:r>
              <a:rPr lang="en-DK" dirty="0"/>
              <a:t>In some domains, like protein folding, there are special kernels</a:t>
            </a:r>
          </a:p>
          <a:p>
            <a:pPr lvl="1"/>
            <a:r>
              <a:rPr lang="en-DK" dirty="0"/>
              <a:t>Apart from that, you're on your own</a:t>
            </a:r>
          </a:p>
          <a:p>
            <a:pPr lvl="1"/>
            <a:r>
              <a:rPr lang="en-DK" dirty="0"/>
              <a:t>You can try the standard 4, but no guarantees </a:t>
            </a:r>
          </a:p>
          <a:p>
            <a:pPr lvl="1"/>
            <a:r>
              <a:rPr lang="en-DK" dirty="0"/>
              <a:t>With too much hyperparameter fiddling, you risk overfitting</a:t>
            </a:r>
          </a:p>
          <a:p>
            <a:r>
              <a:rPr lang="en-DK" dirty="0"/>
              <a:t>When </a:t>
            </a:r>
            <a:r>
              <a:rPr lang="en-DK" dirty="0" err="1"/>
              <a:t>SVMs</a:t>
            </a:r>
            <a:r>
              <a:rPr lang="en-DK" dirty="0"/>
              <a:t> (decision forests, ...) won't do, people use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CBB6-D2B6-1545-9FDF-B9D176A2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263E-52E7-AF9B-C6A6-2F6074A8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DE24-5A05-9F03-5F88-A85B49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250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BF63B-ADA8-439B-8B34-8C0664DA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gradients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E60BD6-3592-4F6F-B4D3-083EE28B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Gradients get smaller by layer</a:t>
            </a:r>
          </a:p>
          <a:p>
            <a:pPr lvl="1"/>
            <a:r>
              <a:rPr lang="en-GB" dirty="0"/>
              <a:t>(but sometimes larger - exploding gradients)</a:t>
            </a:r>
          </a:p>
          <a:p>
            <a:r>
              <a:rPr lang="en-GB" dirty="0"/>
              <a:t>Low gradient, low adjustment =&gt; network cannot converge</a:t>
            </a:r>
          </a:p>
          <a:p>
            <a:r>
              <a:rPr lang="en-GB" dirty="0"/>
              <a:t>Solutions:</a:t>
            </a:r>
          </a:p>
          <a:p>
            <a:pPr lvl="1"/>
            <a:r>
              <a:rPr lang="en-GB" dirty="0"/>
              <a:t>Other activation functions: tanh, </a:t>
            </a:r>
            <a:r>
              <a:rPr lang="en-GB" dirty="0" err="1"/>
              <a:t>ReLU</a:t>
            </a:r>
            <a:r>
              <a:rPr lang="en-GB" dirty="0"/>
              <a:t>, Swish</a:t>
            </a:r>
          </a:p>
          <a:p>
            <a:pPr lvl="1"/>
            <a:r>
              <a:rPr lang="en-GB" dirty="0"/>
              <a:t>Normalize before each layer: Batch normalization</a:t>
            </a:r>
          </a:p>
          <a:p>
            <a:pPr lvl="1"/>
            <a:r>
              <a:rPr lang="en-GB" dirty="0"/>
              <a:t>Other optimization algorithms: Adam, </a:t>
            </a:r>
            <a:r>
              <a:rPr lang="en-GB" dirty="0" err="1"/>
              <a:t>AdamW</a:t>
            </a:r>
            <a:r>
              <a:rPr lang="en-GB" dirty="0"/>
              <a:t>, </a:t>
            </a:r>
            <a:r>
              <a:rPr lang="en-GB" dirty="0" err="1"/>
              <a:t>Nestorov</a:t>
            </a:r>
            <a:endParaRPr lang="en-GB" dirty="0"/>
          </a:p>
          <a:p>
            <a:pPr lvl="1"/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674E5-B3AD-4A3F-BE65-E0918AA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F854-D5EA-4D7C-BF05-211C6CA2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017A6-208B-4A70-A54F-B961554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20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B7C8D3-CAB0-7825-C503-19880F8341BB}"/>
                  </a:ext>
                </a:extLst>
              </p14:cNvPr>
              <p14:cNvContentPartPr/>
              <p14:nvPr/>
            </p14:nvContentPartPr>
            <p14:xfrm>
              <a:off x="5458320" y="4845600"/>
              <a:ext cx="5558400" cy="104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B7C8D3-CAB0-7825-C503-19880F8341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8960" y="4836240"/>
                <a:ext cx="5577120" cy="10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63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CF76-9380-904E-71AD-8CAC36F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Activation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B48B9-3678-C7F3-9AC9-A7978851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465"/>
            <a:ext cx="10515600" cy="42336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F340-24E1-AE15-EECD-9706846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09A1-5B59-29B7-86BB-4566DA80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0AE6-488D-D00C-A0A0-3C6DDA40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981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C2CD-22F1-1393-C8A7-97EF8160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FBD9-FD4F-B761-C1D0-D677C0EE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Lasso (L1) and Ridge(L2) still work.</a:t>
            </a:r>
          </a:p>
          <a:p>
            <a:r>
              <a:rPr lang="en-DK" dirty="0"/>
              <a:t>Dropout:</a:t>
            </a:r>
          </a:p>
          <a:p>
            <a:pPr lvl="1"/>
            <a:r>
              <a:rPr lang="en-DK" dirty="0"/>
              <a:t>During a training step a percent (hyperparameter: rate) of neurons become inactive (output 0)</a:t>
            </a:r>
          </a:p>
          <a:p>
            <a:pPr lvl="1"/>
            <a:r>
              <a:rPr lang="en-DK" dirty="0"/>
              <a:t>The rest of the neurons get an equivalent boost to their output: 1/(1-rate)</a:t>
            </a:r>
          </a:p>
          <a:p>
            <a:pPr lvl="1"/>
            <a:r>
              <a:rPr lang="en-DK" dirty="0"/>
              <a:t>The idea is that to pick up the slack, the neurons will have to be less specialized</a:t>
            </a:r>
          </a:p>
          <a:p>
            <a:pPr lvl="1"/>
            <a:r>
              <a:rPr lang="en-DK" dirty="0"/>
              <a:t>It works surprisingly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4496-BC0B-62C3-C0E8-3F4BB3F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3C55-E86B-0DB6-FA4D-9EC21E0A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FD42-2471-7E15-3C40-A8EF60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11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2C3B-486A-3B44-3A86-15C4687B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1D8D-80D6-C2CB-C73D-DAAABAF0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One of the good things about neural networks is how flexible they are</a:t>
            </a:r>
          </a:p>
          <a:p>
            <a:r>
              <a:rPr lang="en-DK" dirty="0"/>
              <a:t>One of the bad things about neural networks is how flexible they are</a:t>
            </a:r>
          </a:p>
          <a:p>
            <a:r>
              <a:rPr lang="en-DK" dirty="0"/>
              <a:t>Too many hyperparameters!</a:t>
            </a:r>
          </a:p>
          <a:p>
            <a:r>
              <a:rPr lang="en-DK" dirty="0"/>
              <a:t>Always use train-validation-test.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D30C-5EA2-7796-164E-18879B1D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E33D-BD2D-49C8-B956-85D2B3D1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975B-859E-48B3-5E1A-CB0B6C99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297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A4E4-774D-46C4-B4EC-D8293E45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B63-7E8A-4A96-93FA-49C6BD4E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feed-</a:t>
            </a:r>
            <a:r>
              <a:rPr lang="en-GB" dirty="0" err="1"/>
              <a:t>forward.ipynb</a:t>
            </a:r>
            <a:endParaRPr lang="en-GB" dirty="0"/>
          </a:p>
          <a:p>
            <a:r>
              <a:rPr lang="en-GB" dirty="0" err="1"/>
              <a:t>digits.ipynb</a:t>
            </a:r>
            <a:endParaRPr lang="en-GB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8796-E886-4B43-8080-1DA6CFE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CA3E-B9D7-4A38-B413-FBF2D39A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4FC0-63D9-40EE-847B-CB7314C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201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4491-7204-453A-9773-D912EF2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Look-ahead: Image processing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7968-66C2-4F3D-848A-21949CCC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Pretending images have no shape becomes untenable</a:t>
            </a:r>
          </a:p>
          <a:p>
            <a:r>
              <a:rPr lang="en-GB" dirty="0"/>
              <a:t>So, we'll have to make networks accept 28x28 pixels</a:t>
            </a:r>
          </a:p>
          <a:p>
            <a:r>
              <a:rPr lang="en-GB" dirty="0"/>
              <a:t>Problem: </a:t>
            </a:r>
          </a:p>
          <a:p>
            <a:pPr lvl="1"/>
            <a:r>
              <a:rPr lang="en-GB" dirty="0"/>
              <a:t>If 70,000 784-dimensional vectors of pixels is a 70,000x784 matrix,</a:t>
            </a:r>
          </a:p>
          <a:p>
            <a:pPr lvl="1"/>
            <a:r>
              <a:rPr lang="en-GB" dirty="0"/>
              <a:t>what is 70,000 28x28 matrices of pixels?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31A8-4B81-4995-A379-662B217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B1F6-890E-4582-A342-3FA32052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5C69-AE82-4FFE-9131-0946830A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15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FEAE-267F-4BFD-BD1A-AF28AE9A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Answer: Tensors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6B38-EF20-460C-B40C-4BBF83C7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Wolfram </a:t>
            </a:r>
            <a:r>
              <a:rPr lang="en-GB" dirty="0" err="1"/>
              <a:t>MathWorld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"</a:t>
            </a:r>
            <a:r>
              <a:rPr lang="en-US" dirty="0"/>
              <a:t>An nth-rank tensor in m-dimensional space is a mathematical object that has n indices and </a:t>
            </a:r>
            <a:r>
              <a:rPr lang="en-US" dirty="0" err="1"/>
              <a:t>m</a:t>
            </a:r>
            <a:r>
              <a:rPr lang="en-US" baseline="30000" dirty="0" err="1"/>
              <a:t>n</a:t>
            </a:r>
            <a:r>
              <a:rPr lang="en-US" dirty="0"/>
              <a:t> components and obeys certain transformation rules."</a:t>
            </a:r>
          </a:p>
          <a:p>
            <a:r>
              <a:rPr lang="en-US" dirty="0"/>
              <a:t>In TensorFlow, an n-rank tensor is represented by an n-dimensional array</a:t>
            </a:r>
          </a:p>
          <a:p>
            <a:r>
              <a:rPr lang="en-US" dirty="0"/>
              <a:t>The requirement that all ranks have same dimension (m) has gone out the window</a:t>
            </a:r>
          </a:p>
          <a:p>
            <a:r>
              <a:rPr lang="en-US" dirty="0"/>
              <a:t>So has the part about transformation rules</a:t>
            </a:r>
          </a:p>
          <a:p>
            <a:r>
              <a:rPr lang="en-US" dirty="0"/>
              <a:t>70,000 28x28 images comprise a 3-rank tensor of shape [70000, 28, 28]</a:t>
            </a:r>
          </a:p>
          <a:p>
            <a:r>
              <a:rPr lang="en-US" dirty="0"/>
              <a:t>Unless they have colors (3 channels) then they are a 4-rank tensor of shape [70000, 28, 28, 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6F79-773E-44D9-9ED3-F26A1E09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3577-441F-4360-AF97-F430C0BD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BA99-8AB4-4F6E-BB25-4D0F1A02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116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AD80-0D1D-48C6-B376-E248BF91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 of words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F2A0-40DD-4944-B202-1329F720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these texts:</a:t>
            </a:r>
          </a:p>
          <a:p>
            <a:pPr lvl="1"/>
            <a:r>
              <a:rPr lang="en-GB" dirty="0"/>
              <a:t>It was the best of times, it was the worst of times</a:t>
            </a:r>
          </a:p>
          <a:p>
            <a:pPr lvl="1"/>
            <a:r>
              <a:rPr lang="en-GB" dirty="0"/>
              <a:t>It was the age of wisdom, it was the age of foolishness</a:t>
            </a:r>
          </a:p>
          <a:p>
            <a:pPr lvl="1"/>
            <a:r>
              <a:rPr lang="en-GB" dirty="0"/>
              <a:t>it was the epoch of belief, it was the epoch of incredulity</a:t>
            </a:r>
          </a:p>
          <a:p>
            <a:r>
              <a:rPr lang="en-GB" dirty="0"/>
              <a:t>13 different words: </a:t>
            </a:r>
            <a:r>
              <a:rPr lang="da-DK" dirty="0"/>
              <a:t>'age', '</a:t>
            </a:r>
            <a:r>
              <a:rPr lang="da-DK" dirty="0" err="1"/>
              <a:t>belief</a:t>
            </a:r>
            <a:r>
              <a:rPr lang="da-DK" dirty="0"/>
              <a:t>', '</a:t>
            </a:r>
            <a:r>
              <a:rPr lang="da-DK" dirty="0" err="1"/>
              <a:t>best</a:t>
            </a:r>
            <a:r>
              <a:rPr lang="da-DK" dirty="0"/>
              <a:t>', '</a:t>
            </a:r>
            <a:r>
              <a:rPr lang="da-DK" dirty="0" err="1"/>
              <a:t>epoch</a:t>
            </a:r>
            <a:r>
              <a:rPr lang="da-DK" dirty="0"/>
              <a:t>', '</a:t>
            </a:r>
            <a:r>
              <a:rPr lang="da-DK" dirty="0" err="1"/>
              <a:t>foolishness</a:t>
            </a:r>
            <a:r>
              <a:rPr lang="da-DK" dirty="0"/>
              <a:t>', '</a:t>
            </a:r>
            <a:r>
              <a:rPr lang="da-DK" dirty="0" err="1"/>
              <a:t>incredulity</a:t>
            </a:r>
            <a:r>
              <a:rPr lang="da-DK" dirty="0"/>
              <a:t>', 'it', 'of', 'the', 'times', '</a:t>
            </a:r>
            <a:r>
              <a:rPr lang="da-DK" dirty="0" err="1"/>
              <a:t>was</a:t>
            </a:r>
            <a:r>
              <a:rPr lang="da-DK" dirty="0"/>
              <a:t>', '</a:t>
            </a:r>
            <a:r>
              <a:rPr lang="da-DK" dirty="0" err="1"/>
              <a:t>wisdom</a:t>
            </a:r>
            <a:r>
              <a:rPr lang="da-DK" dirty="0"/>
              <a:t>', '</a:t>
            </a:r>
            <a:r>
              <a:rPr lang="da-DK" dirty="0" err="1"/>
              <a:t>worst</a:t>
            </a:r>
            <a:r>
              <a:rPr lang="da-DK" dirty="0"/>
              <a:t>'</a:t>
            </a:r>
            <a:endParaRPr lang="en-GB" dirty="0"/>
          </a:p>
          <a:p>
            <a:r>
              <a:rPr lang="en-GB" dirty="0"/>
              <a:t>Texts as bags of words:</a:t>
            </a:r>
          </a:p>
          <a:p>
            <a:pPr lvl="1"/>
            <a:r>
              <a:rPr lang="da-DK" dirty="0"/>
              <a:t>[0, 0, 1, 0, 0, 0, 2, 2, 2, 2, 2, 0, 1]</a:t>
            </a:r>
          </a:p>
          <a:p>
            <a:pPr lvl="1"/>
            <a:r>
              <a:rPr lang="da-DK" dirty="0"/>
              <a:t>[2, 0, 0, 0, 1, 0, 2, 2, 2, 0, 2, 1, 0]</a:t>
            </a:r>
          </a:p>
          <a:p>
            <a:pPr lvl="1"/>
            <a:r>
              <a:rPr lang="da-DK" dirty="0"/>
              <a:t>[0, 1, 0, 2, 0, 1, 2, 2, 2, 0, 2, 0, 0]</a:t>
            </a:r>
            <a:endParaRPr lang="en-GB" dirty="0"/>
          </a:p>
          <a:p>
            <a:pPr lvl="1"/>
            <a:endParaRPr lang="en-GB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A87F-56F2-49F4-B6D1-1FFD642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0820-48B2-4B8D-8660-E1199D90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A09A-BC14-4CCE-A53E-A2C36682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679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71B-3CA2-481B-B29F-5C8FDEE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7350-85E6-4D18-A2FF-9FA16E7A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bag of </a:t>
            </a:r>
            <a:r>
              <a:rPr lang="en-GB" dirty="0" err="1"/>
              <a:t>words.ipynb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D5A4-9DAF-4E41-8D6F-B218C51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7E8C-3EAE-451F-8243-041460A4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4315-98EC-4B5A-B4E0-68E6F330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357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7339-D9BF-4DD6-A704-CD99C1F4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C0A0-518B-4BD4-B15E-496057FD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6959-A146-4954-A460-811CECF5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CD7B-B12D-4F46-A616-A1096FCE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3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4B13C8-005E-DD4D-5799-711F2257EDD4}"/>
                  </a:ext>
                </a:extLst>
              </p14:cNvPr>
              <p14:cNvContentPartPr/>
              <p14:nvPr/>
            </p14:nvContentPartPr>
            <p14:xfrm>
              <a:off x="1911734" y="1753480"/>
              <a:ext cx="608040" cy="618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4B13C8-005E-DD4D-5799-711F2257E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734" y="1744840"/>
                <a:ext cx="6256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8815A0-CE32-55FE-EBFA-0A4C0707E2C0}"/>
                  </a:ext>
                </a:extLst>
              </p14:cNvPr>
              <p14:cNvContentPartPr/>
              <p14:nvPr/>
            </p14:nvContentPartPr>
            <p14:xfrm>
              <a:off x="1880774" y="4246480"/>
              <a:ext cx="666000" cy="60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8815A0-CE32-55FE-EBFA-0A4C0707E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134" y="4237480"/>
                <a:ext cx="683640" cy="62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069DF21-CA43-842B-5A73-479A6874D440}"/>
              </a:ext>
            </a:extLst>
          </p:cNvPr>
          <p:cNvGrpSpPr/>
          <p:nvPr/>
        </p:nvGrpSpPr>
        <p:grpSpPr>
          <a:xfrm>
            <a:off x="1455614" y="1923760"/>
            <a:ext cx="234720" cy="300240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E2A2D0-5001-DFD5-CD36-932528E5B4B6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E2A2D0-5001-DFD5-CD36-932528E5B4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064" y="1920520"/>
                  <a:ext cx="17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ECCC75-28EF-B846-2D61-75656C2FA8FB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ECCC75-28EF-B846-2D61-75656C2FA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904" y="1915120"/>
                  <a:ext cx="136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AD4272-DFE7-7B21-7191-8CE1CA3353F3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AD4272-DFE7-7B21-7191-8CE1CA3353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584" y="2096920"/>
                  <a:ext cx="2484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90FDEC-E523-80A8-0C17-74CB4748F2AC}"/>
              </a:ext>
            </a:extLst>
          </p:cNvPr>
          <p:cNvGrpSpPr/>
          <p:nvPr/>
        </p:nvGrpSpPr>
        <p:grpSpPr>
          <a:xfrm>
            <a:off x="1463174" y="4430440"/>
            <a:ext cx="380160" cy="441000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0362B8-099F-09A3-FE33-78BDC055461D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0362B8-099F-09A3-FE33-78BDC05546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624" y="4421440"/>
                  <a:ext cx="239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02D8EB-BD06-775D-AA16-B3FA23271106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02D8EB-BD06-775D-AA16-B3FA232711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664" y="4493080"/>
                  <a:ext cx="14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36D071-A68C-131F-3E07-6F412C7F408C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36D071-A68C-131F-3E07-6F412C7F40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144" y="4690360"/>
                  <a:ext cx="134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6E41B-F792-5743-09CC-D2B354B7A1F5}"/>
              </a:ext>
            </a:extLst>
          </p:cNvPr>
          <p:cNvGrpSpPr/>
          <p:nvPr/>
        </p:nvGrpSpPr>
        <p:grpSpPr>
          <a:xfrm>
            <a:off x="2565494" y="2092960"/>
            <a:ext cx="3366360" cy="2437200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B3227E-12DC-2E5A-DCF5-0B3ED84A6EE7}"/>
                    </a:ext>
                  </a:extLst>
                </p14:cNvPr>
                <p14:cNvContentPartPr/>
                <p14:nvPr/>
              </p14:nvContentPartPr>
              <p14:xfrm>
                <a:off x="4022864" y="3354400"/>
                <a:ext cx="22644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B3227E-12DC-2E5A-DCF5-0B3ED84A6E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864" y="3345400"/>
                  <a:ext cx="244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FB6985-5BAE-EF98-DB7B-1524A0654965}"/>
                    </a:ext>
                  </a:extLst>
                </p14:cNvPr>
                <p14:cNvContentPartPr/>
                <p14:nvPr/>
              </p14:nvContentPartPr>
              <p14:xfrm>
                <a:off x="4354424" y="3083320"/>
                <a:ext cx="18360" cy="43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FB6985-5BAE-EF98-DB7B-1524A06549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784" y="3074320"/>
                  <a:ext cx="36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B7B846-14C6-586D-AE2B-D38312570327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B7B846-14C6-586D-AE2B-D383125703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5384" y="2869480"/>
                  <a:ext cx="103392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3FA3D4-85A7-A2FA-77A7-3B5D16B6BF61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3FA3D4-85A7-A2FA-77A7-3B5D16B6BF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9384" y="2985760"/>
                  <a:ext cx="482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E29694-6354-95B7-B937-6B2BEF0E29F6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E29694-6354-95B7-B937-6B2BEF0E29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6864" y="3204280"/>
                  <a:ext cx="24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D00CF3-3FA9-CDFC-9F7B-6E98635CD798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D00CF3-3FA9-CDFC-9F7B-6E98635CD7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85304" y="2084320"/>
                  <a:ext cx="2420640" cy="11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2754A8-618F-4EEA-7776-1F1FB35B2391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2754A8-618F-4EEA-7776-1F1FB35B23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9344" y="3529720"/>
                  <a:ext cx="2333880" cy="10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01E513-D32D-61E8-FBA8-F316AD060364}"/>
              </a:ext>
            </a:extLst>
          </p:cNvPr>
          <p:cNvGrpSpPr/>
          <p:nvPr/>
        </p:nvGrpSpPr>
        <p:grpSpPr>
          <a:xfrm>
            <a:off x="3609494" y="2098720"/>
            <a:ext cx="668520" cy="278640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82DB28-9ACE-0676-99F6-BC6293844DDD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82DB28-9ACE-0676-99F6-BC6293844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8944" y="2167480"/>
                  <a:ext cx="200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2E20B0-8295-50FF-CCC1-46C1E088CBA1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2E20B0-8295-50FF-CCC1-46C1E088CB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9104" y="2351440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D7F077-7F9E-7A59-D837-4758E6FF1FD2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D7F077-7F9E-7A59-D837-4758E6FF1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03984" y="2119960"/>
                  <a:ext cx="108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11D839-987E-12E1-47E8-55E1912275F1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11D839-987E-12E1-47E8-55E1912275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6744" y="2251360"/>
                  <a:ext cx="11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7AFBDE-F9E1-46A5-AC17-AD7539667A38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7AFBDE-F9E1-46A5-AC17-AD7539667A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4904" y="2148040"/>
                  <a:ext cx="115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0E3D6A-5E9E-D403-FC8F-D288BED2B391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0E3D6A-5E9E-D403-FC8F-D288BED2B3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7424" y="2090080"/>
                  <a:ext cx="1576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317513-1FAD-3F4C-F834-9AD5FBAE3DCC}"/>
              </a:ext>
            </a:extLst>
          </p:cNvPr>
          <p:cNvGrpSpPr/>
          <p:nvPr/>
        </p:nvGrpSpPr>
        <p:grpSpPr>
          <a:xfrm>
            <a:off x="3651974" y="4076560"/>
            <a:ext cx="874800" cy="309240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94D043-5D6E-9EED-66F4-7A65BE4FD2EC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94D043-5D6E-9EED-66F4-7A65BE4FD2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1424" y="4137400"/>
                  <a:ext cx="264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E377AB-EE24-832E-4E68-2504C6B2E65B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E377AB-EE24-832E-4E68-2504C6B2E6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5384" y="4357720"/>
                  <a:ext cx="2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FC4778-A306-4855-E2EB-A9058D6B22D1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FC4778-A306-4855-E2EB-A9058D6B22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384" y="4067560"/>
                  <a:ext cx="162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86E1F3-E7AE-F3CE-E804-FCA83CBA4FC4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86E1F3-E7AE-F3CE-E804-FCA83CBA4F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41944" y="4248640"/>
                  <a:ext cx="126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28CDF6-3F31-BC9B-CE68-A537FBECF99D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28CDF6-3F31-BC9B-CE68-A537FBECF9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46784" y="4133080"/>
                  <a:ext cx="185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018C99-CC24-323B-1940-130DDFB766B1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018C99-CC24-323B-1940-130DDFB766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1664" y="4115440"/>
                  <a:ext cx="1425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7FF42-943A-2486-1F91-FDA7B2DA6563}"/>
                  </a:ext>
                </a:extLst>
              </p14:cNvPr>
              <p14:cNvContentPartPr/>
              <p14:nvPr/>
            </p14:nvContentPartPr>
            <p14:xfrm>
              <a:off x="698760" y="1446480"/>
              <a:ext cx="9969480" cy="347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7FF42-943A-2486-1F91-FDA7B2DA65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9400" y="1437120"/>
                <a:ext cx="9988200" cy="34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2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B94F-2A29-44DE-B0E4-67E99A31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 as </a:t>
            </a:r>
            <a:r>
              <a:rPr lang="en-GB" dirty="0" err="1"/>
              <a:t>perceptrons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9BE55-2864-49CE-89D9-4E558CE5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9ACC8-F8C2-408A-8EB0-F6F6036A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D66-85EF-41E9-B00B-866FD5AD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4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EEEC77-D4A0-B7DD-0BED-EE6EB6C81B83}"/>
                  </a:ext>
                </a:extLst>
              </p14:cNvPr>
              <p14:cNvContentPartPr/>
              <p14:nvPr/>
            </p14:nvContentPartPr>
            <p14:xfrm>
              <a:off x="1063878" y="1753480"/>
              <a:ext cx="300845" cy="33235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EEEC77-D4A0-B7DD-0BED-EE6EB6C81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881" y="1744838"/>
                <a:ext cx="318478" cy="350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B947C9-F70B-57E0-F216-31BC68C841AC}"/>
                  </a:ext>
                </a:extLst>
              </p14:cNvPr>
              <p14:cNvContentPartPr/>
              <p14:nvPr/>
            </p14:nvContentPartPr>
            <p14:xfrm>
              <a:off x="1048560" y="3093161"/>
              <a:ext cx="329523" cy="32732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B947C9-F70B-57E0-F216-31BC68C841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566" y="3084168"/>
                <a:ext cx="347150" cy="344952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6456F22-7AB6-E8A0-0DE1-30F07E7297BB}"/>
              </a:ext>
            </a:extLst>
          </p:cNvPr>
          <p:cNvGrpSpPr/>
          <p:nvPr/>
        </p:nvGrpSpPr>
        <p:grpSpPr>
          <a:xfrm>
            <a:off x="838200" y="1844985"/>
            <a:ext cx="116134" cy="161342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CCE271-966C-398A-225F-B75ECC731A91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CCE271-966C-398A-225F-B75ECC731A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939" y="1913114"/>
                  <a:ext cx="192125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329367-83FC-1367-1C60-F99FBA0B7EFA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329367-83FC-1367-1C60-F99FBA0B7E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378" y="1907056"/>
                  <a:ext cx="154045" cy="195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DDB9C3-2612-998E-D1ED-9578EB2F0B55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DDB9C3-2612-998E-D1ED-9578EB2F0B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220" y="2089500"/>
                  <a:ext cx="39273" cy="1512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3F1A9-0CDB-4835-66BC-BB4B1C6B268B}"/>
              </a:ext>
            </a:extLst>
          </p:cNvPr>
          <p:cNvGrpSpPr/>
          <p:nvPr/>
        </p:nvGrpSpPr>
        <p:grpSpPr>
          <a:xfrm>
            <a:off x="841941" y="3192017"/>
            <a:ext cx="188095" cy="236983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99F127-970E-356E-17D9-855B55E188F4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99F127-970E-356E-17D9-855B55E18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447" y="4413699"/>
                  <a:ext cx="257387" cy="291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331AD0-A5C1-BA15-399E-7EC69EE0153D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331AD0-A5C1-BA15-399E-7EC69EE015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151" y="4485369"/>
                  <a:ext cx="164099" cy="26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5F183E-86DE-6A2E-AFC9-38401471E735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5F183E-86DE-6A2E-AFC9-38401471E7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7032" y="4682291"/>
                  <a:ext cx="152139" cy="205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A37812-79EB-0F84-469F-C898A255535E}"/>
              </a:ext>
            </a:extLst>
          </p:cNvPr>
          <p:cNvGrpSpPr/>
          <p:nvPr/>
        </p:nvGrpSpPr>
        <p:grpSpPr>
          <a:xfrm>
            <a:off x="1387345" y="1935909"/>
            <a:ext cx="1665603" cy="1309695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23C7D0-EB03-02CA-0E95-939291CD5EFA}"/>
                    </a:ext>
                  </a:extLst>
                </p14:cNvPr>
                <p14:cNvContentPartPr/>
                <p14:nvPr/>
              </p14:nvContentPartPr>
              <p14:xfrm>
                <a:off x="4022864" y="3354400"/>
                <a:ext cx="22644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23C7D0-EB03-02CA-0E95-939291CD5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4720" y="3337574"/>
                  <a:ext cx="262003" cy="48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48335B-8B1F-89DD-0417-8C821E4C29CC}"/>
                    </a:ext>
                  </a:extLst>
                </p14:cNvPr>
                <p14:cNvContentPartPr/>
                <p14:nvPr/>
              </p14:nvContentPartPr>
              <p14:xfrm>
                <a:off x="4354424" y="3083320"/>
                <a:ext cx="18360" cy="430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48335B-8B1F-89DD-0417-8C821E4C29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6770" y="3066594"/>
                  <a:ext cx="52962" cy="462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A28305-BD40-CB50-1FE5-50B534B6DDC9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A28305-BD40-CB50-1FE5-50B534B6DD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5837" y="2861373"/>
                  <a:ext cx="1051926" cy="985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1D7209-232E-31F5-FCA2-141E19910CFE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1D7209-232E-31F5-FCA2-141E19910C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9810" y="2977653"/>
                  <a:ext cx="66300" cy="749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3DD37A-B232-F490-D6DB-1B2515F19F4A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3DD37A-B232-F490-D6DB-1B2515F19F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7330" y="3196206"/>
                  <a:ext cx="2617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CC5BD0-FD0E-6893-A91B-1CC93910CB1A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CC5BD0-FD0E-6893-A91B-1CC93910CB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75756" y="2076217"/>
                  <a:ext cx="2438649" cy="112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1D513B-6D45-2BF7-59A9-A65B40F1F7DD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1D513B-6D45-2BF7-59A9-A65B40F1F7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9797" y="3521618"/>
                  <a:ext cx="2351886" cy="10246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8EBC39-E750-1B41-28C2-BBEA01F47612}"/>
              </a:ext>
            </a:extLst>
          </p:cNvPr>
          <p:cNvGrpSpPr/>
          <p:nvPr/>
        </p:nvGrpSpPr>
        <p:grpSpPr>
          <a:xfrm>
            <a:off x="1903894" y="1939004"/>
            <a:ext cx="330769" cy="149735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F55CBB-429C-E53C-D6E5-2477D6D4011A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F55CBB-429C-E53C-D6E5-2477D6D401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9765" y="2159740"/>
                  <a:ext cx="218151" cy="233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9C1EBE-726B-6365-5C5F-B6F3D83AC415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9C1EBE-726B-6365-5C5F-B6F3D83AC4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1489" y="2343825"/>
                  <a:ext cx="41206" cy="4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9B5038-5536-5CDC-DB10-6D99DC519667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9B5038-5536-5CDC-DB10-6D99DC5196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4912" y="2111861"/>
                  <a:ext cx="125781" cy="243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4C4A2D-2116-1507-F4F2-7FA421496268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4C4A2D-2116-1507-F4F2-7FA4214962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7608" y="2244360"/>
                  <a:ext cx="131307" cy="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333FA9-FB74-5560-5931-3126ABB973CF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333FA9-FB74-5560-5931-3126ABB973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5478" y="2139966"/>
                  <a:ext cx="13369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D5D45F-0F49-713A-C300-2407C866DABD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D5D45F-0F49-713A-C300-2407C866DA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8284" y="2082006"/>
                  <a:ext cx="175594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6E6DB-DA52-BC32-5EAE-188BEF76B2A3}"/>
              </a:ext>
            </a:extLst>
          </p:cNvPr>
          <p:cNvGrpSpPr/>
          <p:nvPr/>
        </p:nvGrpSpPr>
        <p:grpSpPr>
          <a:xfrm>
            <a:off x="1924912" y="3001850"/>
            <a:ext cx="432832" cy="166178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5C006C-CD00-19D9-BFC4-E655C16D4D9E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5C006C-CD00-19D9-BFC4-E655C16D4D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2292" y="4129670"/>
                  <a:ext cx="282859" cy="255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C70F41-0F02-B3C7-4E40-F5ECD68C4630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C70F41-0F02-B3C7-4E40-F5ECD68C46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7076" y="4349860"/>
                  <a:ext cx="42923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1A43B0-32C1-BC48-4256-9C6B5C45ED71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1A43B0-32C1-BC48-4256-9C6B5C45ED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89248" y="4059826"/>
                  <a:ext cx="179906" cy="342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1C4269-AE45-F6DD-490F-611EDA67DE30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1C4269-AE45-F6DD-490F-611EDA67DE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2524" y="4241140"/>
                  <a:ext cx="144477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839D3B-BDF0-3E8C-51BC-1FB7A12CD64E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839D3B-BDF0-3E8C-51BC-1FB7A12CD6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37628" y="4125013"/>
                  <a:ext cx="203345" cy="255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200657-A7D0-3CCC-8BF6-A5B3577C3720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200657-A7D0-3CCC-8BF6-A5B3577C37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12147" y="4107940"/>
                  <a:ext cx="160508" cy="44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7E7E717-C421-AFEF-5027-721C81BA0B7F}"/>
                  </a:ext>
                </a:extLst>
              </p14:cNvPr>
              <p14:cNvContentPartPr/>
              <p14:nvPr/>
            </p14:nvContentPartPr>
            <p14:xfrm>
              <a:off x="5366767" y="3974832"/>
              <a:ext cx="300845" cy="332357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7E7E717-C421-AFEF-5027-721C81BA0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770" y="3966190"/>
                <a:ext cx="318478" cy="350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0E79BE-90DE-AB90-1D54-E3ECCDC323D8}"/>
                  </a:ext>
                </a:extLst>
              </p14:cNvPr>
              <p14:cNvContentPartPr/>
              <p14:nvPr/>
            </p14:nvContentPartPr>
            <p14:xfrm>
              <a:off x="5351449" y="5314513"/>
              <a:ext cx="329523" cy="327327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0E79BE-90DE-AB90-1D54-E3ECCDC323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455" y="5305520"/>
                <a:ext cx="347150" cy="344952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A19B5B5-3608-C1AE-B8E4-2BF405A5615D}"/>
              </a:ext>
            </a:extLst>
          </p:cNvPr>
          <p:cNvGrpSpPr/>
          <p:nvPr/>
        </p:nvGrpSpPr>
        <p:grpSpPr>
          <a:xfrm>
            <a:off x="5141089" y="4066337"/>
            <a:ext cx="116134" cy="161342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73BF79-06A8-AC5A-2269-B5543BCBBE84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73BF79-06A8-AC5A-2269-B5543BCBBE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939" y="1913114"/>
                  <a:ext cx="192125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A32C68-CA84-2153-8920-36879B9AD04E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A32C68-CA84-2153-8920-36879B9AD0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378" y="1907056"/>
                  <a:ext cx="154045" cy="195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F716CF-9031-4092-4A7C-37514D1D6759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F716CF-9031-4092-4A7C-37514D1D67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220" y="2089500"/>
                  <a:ext cx="39273" cy="1512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AA667D-BF33-86A7-5767-2BC99E255212}"/>
              </a:ext>
            </a:extLst>
          </p:cNvPr>
          <p:cNvGrpSpPr/>
          <p:nvPr/>
        </p:nvGrpSpPr>
        <p:grpSpPr>
          <a:xfrm>
            <a:off x="5144830" y="5413369"/>
            <a:ext cx="188095" cy="236983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D99E74-3FA2-42E3-0141-89B88D50B5B1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D99E74-3FA2-42E3-0141-89B88D50B5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447" y="4413699"/>
                  <a:ext cx="257387" cy="291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89C7E6-FB80-06A8-1E9C-60EDF9742D1C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89C7E6-FB80-06A8-1E9C-60EDF9742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151" y="4485369"/>
                  <a:ext cx="164099" cy="26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1D3EDF-9051-4149-7FE7-9141B2B65594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1D3EDF-9051-4149-7FE7-9141B2B655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7032" y="4682291"/>
                  <a:ext cx="152139" cy="205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D4A0F8-12E3-9B05-686F-C64A04A6B9F3}"/>
              </a:ext>
            </a:extLst>
          </p:cNvPr>
          <p:cNvGrpSpPr/>
          <p:nvPr/>
        </p:nvGrpSpPr>
        <p:grpSpPr>
          <a:xfrm>
            <a:off x="5690234" y="4157261"/>
            <a:ext cx="1665603" cy="1309695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B7BA9E-82D5-7058-F09D-C9166B9EE213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B7BA9E-82D5-7058-F09D-C9166B9EE2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5837" y="2861373"/>
                  <a:ext cx="1051926" cy="985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1D6DFA-E0FC-3B40-C0C6-1090EC2B85CA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1D6DFA-E0FC-3B40-C0C6-1090EC2B85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9810" y="2977653"/>
                  <a:ext cx="66300" cy="749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9AE33EB-1124-7CB3-0A82-78B4FA3CCFA1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9AE33EB-1124-7CB3-0A82-78B4FA3CCF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7330" y="3196206"/>
                  <a:ext cx="2617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EEFBED-222F-2E88-0C81-F48E7839ACF5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EEFBED-222F-2E88-0C81-F48E7839AC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75756" y="2076217"/>
                  <a:ext cx="2438649" cy="112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C7F0A6-C126-72A9-1629-95437E57C65C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C7F0A6-C126-72A9-1629-95437E57C6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9797" y="3521618"/>
                  <a:ext cx="2351886" cy="10246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1E0589-41AF-DBC4-D831-2A5754774515}"/>
              </a:ext>
            </a:extLst>
          </p:cNvPr>
          <p:cNvGrpSpPr/>
          <p:nvPr/>
        </p:nvGrpSpPr>
        <p:grpSpPr>
          <a:xfrm>
            <a:off x="6206783" y="4160356"/>
            <a:ext cx="330769" cy="149735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43E014-B982-9D34-E942-D03156FDBCD5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43E014-B982-9D34-E942-D03156FDBC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9765" y="2159740"/>
                  <a:ext cx="218151" cy="233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9F0497-5E79-FF9E-3947-CC7A150520F5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9F0497-5E79-FF9E-3947-CC7A150520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1489" y="2343825"/>
                  <a:ext cx="41206" cy="4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C9BB62-0565-1BCF-9B61-8FDCBE1BC4F7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C9BB62-0565-1BCF-9B61-8FDCBE1BC4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4912" y="2111861"/>
                  <a:ext cx="125781" cy="243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68F269-D0DC-5DF2-C046-C6EDADB90C1B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68F269-D0DC-5DF2-C046-C6EDADB90C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7608" y="2244360"/>
                  <a:ext cx="131307" cy="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1D669C-8B28-D1BE-0741-78EE6DC6639B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1D669C-8B28-D1BE-0741-78EE6DC663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5478" y="2139966"/>
                  <a:ext cx="13369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01551A-3096-F556-902B-C2E700EE7110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01551A-3096-F556-902B-C2E700EE71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8284" y="2082006"/>
                  <a:ext cx="175594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B2BFC7-9BE4-86E8-E9BD-1089AC66F081}"/>
              </a:ext>
            </a:extLst>
          </p:cNvPr>
          <p:cNvGrpSpPr/>
          <p:nvPr/>
        </p:nvGrpSpPr>
        <p:grpSpPr>
          <a:xfrm>
            <a:off x="6227801" y="5223202"/>
            <a:ext cx="432832" cy="166178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DB2B94-70C0-BC4E-735B-E678ED321456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DB2B94-70C0-BC4E-735B-E678ED3214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2292" y="4129670"/>
                  <a:ext cx="282859" cy="255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6EBD88-4B31-FF23-6368-D7DF74210733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6EBD88-4B31-FF23-6368-D7DF742107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7076" y="4349860"/>
                  <a:ext cx="42923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2B16AB-6693-4B1D-131B-ED94CECB8627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2B16AB-6693-4B1D-131B-ED94CECB86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89248" y="4059826"/>
                  <a:ext cx="179906" cy="342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74445F-4F14-2DE3-C462-66D546BADE7D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74445F-4F14-2DE3-C462-66D546BADE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2524" y="4241140"/>
                  <a:ext cx="144477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4C336D-180C-3FD2-341F-14C2846A60CC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4C336D-180C-3FD2-341F-14C2846A60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37628" y="4125013"/>
                  <a:ext cx="203345" cy="255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0CBEB4-7874-58BC-3E21-4AB948319831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0CBEB4-7874-58BC-3E21-4AB9483198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12147" y="4107940"/>
                  <a:ext cx="160508" cy="44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4BDAF8F-1AAB-3F42-C7EA-5AA401BC471C}"/>
                  </a:ext>
                </a:extLst>
              </p14:cNvPr>
              <p14:cNvContentPartPr/>
              <p14:nvPr/>
            </p14:nvContentPartPr>
            <p14:xfrm>
              <a:off x="1099837" y="3922929"/>
              <a:ext cx="300845" cy="332357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4BDAF8F-1AAB-3F42-C7EA-5AA401BC4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40" y="3914287"/>
                <a:ext cx="318478" cy="350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E1BBF1-1F87-F2D6-3159-9FFF660C5B7C}"/>
                  </a:ext>
                </a:extLst>
              </p14:cNvPr>
              <p14:cNvContentPartPr/>
              <p14:nvPr/>
            </p14:nvContentPartPr>
            <p14:xfrm>
              <a:off x="1084519" y="5262610"/>
              <a:ext cx="329523" cy="327327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E1BBF1-1F87-F2D6-3159-9FFF660C5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525" y="5253617"/>
                <a:ext cx="347150" cy="344952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E2427-637F-3333-0516-0C86EA721864}"/>
              </a:ext>
            </a:extLst>
          </p:cNvPr>
          <p:cNvGrpSpPr/>
          <p:nvPr/>
        </p:nvGrpSpPr>
        <p:grpSpPr>
          <a:xfrm>
            <a:off x="874159" y="4014434"/>
            <a:ext cx="116134" cy="161342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B76286-9BD7-7EE5-5808-5A695D0B9EB6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B76286-9BD7-7EE5-5808-5A695D0B9E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939" y="1913114"/>
                  <a:ext cx="192125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98F4AB-04FE-08D8-3826-73F9E5B159C1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98F4AB-04FE-08D8-3826-73F9E5B159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378" y="1907056"/>
                  <a:ext cx="154045" cy="195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BACB88B-467F-BD5D-643D-12350F42AD9E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BACB88B-467F-BD5D-643D-12350F42AD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220" y="2089500"/>
                  <a:ext cx="39273" cy="1512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D6E5C8B-4E52-A068-158E-BE1DC946C6D2}"/>
              </a:ext>
            </a:extLst>
          </p:cNvPr>
          <p:cNvGrpSpPr/>
          <p:nvPr/>
        </p:nvGrpSpPr>
        <p:grpSpPr>
          <a:xfrm>
            <a:off x="877900" y="5361466"/>
            <a:ext cx="188095" cy="236983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F4C497-4C28-C5B0-18AB-0890521DE78E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F4C497-4C28-C5B0-18AB-0890521DE7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447" y="4413699"/>
                  <a:ext cx="257387" cy="291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F4FAC3-C0CB-082A-81DA-51F415D7BC5A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F4FAC3-C0CB-082A-81DA-51F415D7B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151" y="4485369"/>
                  <a:ext cx="164099" cy="26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77689A-BAA0-F7D3-8823-D2442E08DBFC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77689A-BAA0-F7D3-8823-D2442E08DB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7032" y="4682291"/>
                  <a:ext cx="152139" cy="205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170E5C-8DA1-B338-7C47-5E521B8FA091}"/>
              </a:ext>
            </a:extLst>
          </p:cNvPr>
          <p:cNvGrpSpPr/>
          <p:nvPr/>
        </p:nvGrpSpPr>
        <p:grpSpPr>
          <a:xfrm>
            <a:off x="1423304" y="4105358"/>
            <a:ext cx="1665603" cy="1309695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6A60D3-30B8-70DC-A04D-3972BACCBAFB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6A60D3-30B8-70DC-A04D-3972BACCBA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5837" y="2861373"/>
                  <a:ext cx="1051926" cy="985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797449-0C8F-44FC-606D-F899812B5A48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797449-0C8F-44FC-606D-F899812B5A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9810" y="2977653"/>
                  <a:ext cx="66300" cy="749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777145-0398-233F-5835-4C8D76C32C5E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777145-0398-233F-5835-4C8D76C32C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7330" y="3196206"/>
                  <a:ext cx="2617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ABF966-0A7C-DBF0-F9CE-8326079E5782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ABF966-0A7C-DBF0-F9CE-8326079E57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75756" y="2076217"/>
                  <a:ext cx="2438649" cy="112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EC4DE2-BFCE-931D-DF6A-D9E29DEB0DC0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EC4DE2-BFCE-931D-DF6A-D9E29DEB0D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9797" y="3521618"/>
                  <a:ext cx="2351886" cy="10246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AA80B8-5812-8170-C1BE-52DAE58C02D8}"/>
              </a:ext>
            </a:extLst>
          </p:cNvPr>
          <p:cNvGrpSpPr/>
          <p:nvPr/>
        </p:nvGrpSpPr>
        <p:grpSpPr>
          <a:xfrm>
            <a:off x="1939853" y="4108453"/>
            <a:ext cx="330769" cy="149735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0C0985-0A68-9F4C-2E29-4FDE3612282F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0C0985-0A68-9F4C-2E29-4FDE361228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9765" y="2159740"/>
                  <a:ext cx="218151" cy="233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64CA88-9483-AC37-59EE-8DBB67484CA7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64CA88-9483-AC37-59EE-8DBB67484C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1489" y="2343825"/>
                  <a:ext cx="41206" cy="4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2848C3-46EE-4205-4C0C-A420C9634653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2848C3-46EE-4205-4C0C-A420C96346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4912" y="2111861"/>
                  <a:ext cx="125781" cy="243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23C561-F66F-9F74-6D8E-BC386E8BA889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23C561-F66F-9F74-6D8E-BC386E8BA8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7608" y="2244360"/>
                  <a:ext cx="131307" cy="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BC8078-9609-CB5C-D1C4-A42CC826291F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BC8078-9609-CB5C-D1C4-A42CC82629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5478" y="2139966"/>
                  <a:ext cx="13369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328356-D47F-DD23-F0C9-0805D58EF62A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328356-D47F-DD23-F0C9-0805D58EF6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8284" y="2082006"/>
                  <a:ext cx="175594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4AB35F-0E97-B1AB-201F-4C1EB1264C4B}"/>
              </a:ext>
            </a:extLst>
          </p:cNvPr>
          <p:cNvGrpSpPr/>
          <p:nvPr/>
        </p:nvGrpSpPr>
        <p:grpSpPr>
          <a:xfrm>
            <a:off x="1960871" y="5171299"/>
            <a:ext cx="432832" cy="166178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2CA526-F489-8AE6-28B0-B5999B6D76D5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2CA526-F489-8AE6-28B0-B5999B6D76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2292" y="4129670"/>
                  <a:ext cx="282859" cy="255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449F99-5B4A-E373-A569-B47A81237D5D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449F99-5B4A-E373-A569-B47A81237D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7076" y="4349860"/>
                  <a:ext cx="42923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523CBC-1FAD-6C0C-0E91-62D0A82076AD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523CBC-1FAD-6C0C-0E91-62D0A82076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89248" y="4059826"/>
                  <a:ext cx="179906" cy="342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6BA78A1-7277-E58B-D6F8-01A9A0589795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6BA78A1-7277-E58B-D6F8-01A9A05897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2524" y="4241140"/>
                  <a:ext cx="144477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9306AD-A8E6-7400-D151-07B516938985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9306AD-A8E6-7400-D151-07B5169389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37628" y="4125013"/>
                  <a:ext cx="203345" cy="255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DCA8D7-AFAF-3F2D-FC33-735C231642F5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DCA8D7-AFAF-3F2D-FC33-735C231642F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12147" y="4107940"/>
                  <a:ext cx="160508" cy="44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1ADB7DD-92CC-BAAC-C155-D3616E070BFC}"/>
                  </a:ext>
                </a:extLst>
              </p14:cNvPr>
              <p14:cNvContentPartPr/>
              <p14:nvPr/>
            </p14:nvContentPartPr>
            <p14:xfrm>
              <a:off x="5330520" y="1758549"/>
              <a:ext cx="300845" cy="332357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1ADB7DD-92CC-BAAC-C155-D3616E070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1523" y="1749907"/>
                <a:ext cx="318478" cy="350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9B0DCFB-103C-F90A-3B0E-27866C1A5461}"/>
                  </a:ext>
                </a:extLst>
              </p14:cNvPr>
              <p14:cNvContentPartPr/>
              <p14:nvPr/>
            </p14:nvContentPartPr>
            <p14:xfrm>
              <a:off x="5315202" y="3098230"/>
              <a:ext cx="329523" cy="327327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9B0DCFB-103C-F90A-3B0E-27866C1A54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6208" y="3089237"/>
                <a:ext cx="347150" cy="344952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F7DA47-346F-A77E-C718-0A7044B39B22}"/>
              </a:ext>
            </a:extLst>
          </p:cNvPr>
          <p:cNvGrpSpPr/>
          <p:nvPr/>
        </p:nvGrpSpPr>
        <p:grpSpPr>
          <a:xfrm>
            <a:off x="5104842" y="1850054"/>
            <a:ext cx="116134" cy="161342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8D94AFF-7E18-B580-F166-D0639CB794EA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8D94AFF-7E18-B580-F166-D0639CB794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939" y="1913114"/>
                  <a:ext cx="192125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7B9E03-1F69-B162-8004-D3A266349E67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7B9E03-1F69-B162-8004-D3A266349E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378" y="1907056"/>
                  <a:ext cx="154045" cy="195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5A45F8B-B8C4-E179-4ECE-8E5E7BA84D30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5A45F8B-B8C4-E179-4ECE-8E5E7BA84D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220" y="2089500"/>
                  <a:ext cx="39273" cy="1512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CAD6609-DA34-AB54-10E7-AF53CF6AAA3E}"/>
              </a:ext>
            </a:extLst>
          </p:cNvPr>
          <p:cNvGrpSpPr/>
          <p:nvPr/>
        </p:nvGrpSpPr>
        <p:grpSpPr>
          <a:xfrm>
            <a:off x="5108583" y="3197086"/>
            <a:ext cx="188095" cy="236983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FDA8C5-80C8-A8E8-D3B8-876CC3952E6B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FDA8C5-80C8-A8E8-D3B8-876CC3952E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447" y="4413699"/>
                  <a:ext cx="257387" cy="291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3ED1715-F1AD-9E0B-A1F4-C6D68FD108A6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3ED1715-F1AD-9E0B-A1F4-C6D68FD108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151" y="4485369"/>
                  <a:ext cx="164099" cy="26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A72AF2-2253-7571-3D0A-CB53AC2EAC7C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A72AF2-2253-7571-3D0A-CB53AC2EAC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7032" y="4682291"/>
                  <a:ext cx="152139" cy="205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AD99D8E-77AB-46E6-8B53-64C41010C965}"/>
              </a:ext>
            </a:extLst>
          </p:cNvPr>
          <p:cNvGrpSpPr/>
          <p:nvPr/>
        </p:nvGrpSpPr>
        <p:grpSpPr>
          <a:xfrm>
            <a:off x="5653987" y="1940978"/>
            <a:ext cx="1665603" cy="1309695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C7471F1-348B-CF15-AF81-8345CFE19947}"/>
                    </a:ext>
                  </a:extLst>
                </p14:cNvPr>
                <p14:cNvContentPartPr/>
                <p14:nvPr/>
              </p14:nvContentPartPr>
              <p14:xfrm>
                <a:off x="4354424" y="3083320"/>
                <a:ext cx="18360" cy="430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C7471F1-348B-CF15-AF81-8345CFE199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6770" y="3066594"/>
                  <a:ext cx="52962" cy="462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5949DE-0DB7-140D-1DE0-D31B3F4CD0B9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5949DE-0DB7-140D-1DE0-D31B3F4CD0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5837" y="2861373"/>
                  <a:ext cx="1051926" cy="985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B8944C-B770-EC64-AD57-AD0D2A5C17E1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B8944C-B770-EC64-AD57-AD0D2A5C17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9810" y="2977653"/>
                  <a:ext cx="66300" cy="749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9E4676-8B46-513F-E291-4C7A06EBC8A5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9E4676-8B46-513F-E291-4C7A06EBC8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7330" y="3196206"/>
                  <a:ext cx="2617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4F9235-7CED-01FA-1E1C-C54377996CBE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4F9235-7CED-01FA-1E1C-C54377996C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75756" y="2076217"/>
                  <a:ext cx="2438649" cy="112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F73807-3B5F-1F82-9C96-322F130598CB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F73807-3B5F-1F82-9C96-322F130598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9797" y="3521618"/>
                  <a:ext cx="2351886" cy="10246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5431F20-6C96-3068-A724-8C4DDCB8B629}"/>
              </a:ext>
            </a:extLst>
          </p:cNvPr>
          <p:cNvGrpSpPr/>
          <p:nvPr/>
        </p:nvGrpSpPr>
        <p:grpSpPr>
          <a:xfrm>
            <a:off x="6170536" y="1944073"/>
            <a:ext cx="330769" cy="149735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90B4E8-7420-E33F-43C0-06D299C32355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90B4E8-7420-E33F-43C0-06D299C323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9765" y="2159740"/>
                  <a:ext cx="218151" cy="233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F4CB23-341D-8C28-A7DC-4A8CC6FF50A2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F4CB23-341D-8C28-A7DC-4A8CC6FF50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1489" y="2343825"/>
                  <a:ext cx="41206" cy="41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9A46936-26E4-A8D6-4F54-1877D605C7E9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9A46936-26E4-A8D6-4F54-1877D605C7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4912" y="2111861"/>
                  <a:ext cx="125781" cy="243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0EC85D-EBD6-5B0B-EA29-F14618C7C183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0EC85D-EBD6-5B0B-EA29-F14618C7C1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7608" y="2244360"/>
                  <a:ext cx="131307" cy="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9300275-0732-63C9-A0C2-55AE1A3C19AD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9300275-0732-63C9-A0C2-55AE1A3C19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5478" y="2139966"/>
                  <a:ext cx="13369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83FB23-5413-DAE8-1A98-A8EB2CAEA6FB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83FB23-5413-DAE8-1A98-A8EB2CAEA6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8284" y="2082006"/>
                  <a:ext cx="175594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7739C99-E2B2-5F62-244B-80910A81D16C}"/>
              </a:ext>
            </a:extLst>
          </p:cNvPr>
          <p:cNvGrpSpPr/>
          <p:nvPr/>
        </p:nvGrpSpPr>
        <p:grpSpPr>
          <a:xfrm>
            <a:off x="6191554" y="3006919"/>
            <a:ext cx="432832" cy="166178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F57760-A894-9B2A-E26C-9217891212A0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F57760-A894-9B2A-E26C-9217891212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2292" y="4129670"/>
                  <a:ext cx="282859" cy="255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7CB6B3-512F-15D3-8D4E-2028A3C405ED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7CB6B3-512F-15D3-8D4E-2028A3C405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7076" y="4349860"/>
                  <a:ext cx="42923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890641-C299-1279-B38C-975428AA3023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890641-C299-1279-B38C-975428AA30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89248" y="4059826"/>
                  <a:ext cx="179906" cy="342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99860D7-F05E-968F-7486-0FDD6272C8EE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99860D7-F05E-968F-7486-0FDD6272C8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2524" y="4241140"/>
                  <a:ext cx="144477" cy="4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E0D6354-AC9F-AD22-57EA-4F6052F6C4C9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E0D6354-AC9F-AD22-57EA-4F6052F6C4C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37628" y="4125013"/>
                  <a:ext cx="203345" cy="255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D6E548-A5B7-DF38-14C1-48093F51931D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D6E548-A5B7-DF38-14C1-48093F5193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12147" y="4107940"/>
                  <a:ext cx="160508" cy="442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23BDCAB-1F3E-2526-FF12-F09DD0C54E03}"/>
              </a:ext>
            </a:extLst>
          </p:cNvPr>
          <p:cNvGrpSpPr/>
          <p:nvPr/>
        </p:nvGrpSpPr>
        <p:grpSpPr>
          <a:xfrm>
            <a:off x="1767824" y="1305280"/>
            <a:ext cx="763200" cy="279720"/>
            <a:chOff x="1767824" y="1305280"/>
            <a:chExt cx="76320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4AEA27-B5EE-02C0-7566-0A851F1BD220}"/>
                    </a:ext>
                  </a:extLst>
                </p14:cNvPr>
                <p14:cNvContentPartPr/>
                <p14:nvPr/>
              </p14:nvContentPartPr>
              <p14:xfrm>
                <a:off x="1772864" y="1344880"/>
                <a:ext cx="185040" cy="240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4AEA27-B5EE-02C0-7566-0A851F1BD22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64224" y="1335880"/>
                  <a:ext cx="202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C62301-1846-20C4-E77C-6F5734503593}"/>
                    </a:ext>
                  </a:extLst>
                </p14:cNvPr>
                <p14:cNvContentPartPr/>
                <p14:nvPr/>
              </p14:nvContentPartPr>
              <p14:xfrm>
                <a:off x="1767824" y="1480600"/>
                <a:ext cx="185760" cy="18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C62301-1846-20C4-E77C-6F57345035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58824" y="1471600"/>
                  <a:ext cx="203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564762-D94C-60CB-90B7-5C7A1931F545}"/>
                    </a:ext>
                  </a:extLst>
                </p14:cNvPr>
                <p14:cNvContentPartPr/>
                <p14:nvPr/>
              </p14:nvContentPartPr>
              <p14:xfrm>
                <a:off x="2061584" y="1311400"/>
                <a:ext cx="191520" cy="262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564762-D94C-60CB-90B7-5C7A1931F5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52584" y="1302760"/>
                  <a:ext cx="209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1CC9E7-61C2-EE12-4E00-70D104D010E7}"/>
                    </a:ext>
                  </a:extLst>
                </p14:cNvPr>
                <p14:cNvContentPartPr/>
                <p14:nvPr/>
              </p14:nvContentPartPr>
              <p14:xfrm>
                <a:off x="2351384" y="1325080"/>
                <a:ext cx="22680" cy="196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1CC9E7-61C2-EE12-4E00-70D104D010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42744" y="1316440"/>
                  <a:ext cx="4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512658-F712-CD37-E74D-BB584C011050}"/>
                    </a:ext>
                  </a:extLst>
                </p14:cNvPr>
                <p14:cNvContentPartPr/>
                <p14:nvPr/>
              </p14:nvContentPartPr>
              <p14:xfrm>
                <a:off x="2291264" y="1305280"/>
                <a:ext cx="239760" cy="217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512658-F712-CD37-E74D-BB584C0110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82624" y="1296640"/>
                  <a:ext cx="2574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656979-969D-7AAB-A9F9-BFCEA645C975}"/>
              </a:ext>
            </a:extLst>
          </p:cNvPr>
          <p:cNvGrpSpPr/>
          <p:nvPr/>
        </p:nvGrpSpPr>
        <p:grpSpPr>
          <a:xfrm>
            <a:off x="6017264" y="1285840"/>
            <a:ext cx="1131840" cy="281520"/>
            <a:chOff x="6017264" y="1285840"/>
            <a:chExt cx="11318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6ADF44-19A8-21ED-1BA2-716EA1E9E4C1}"/>
                    </a:ext>
                  </a:extLst>
                </p14:cNvPr>
                <p14:cNvContentPartPr/>
                <p14:nvPr/>
              </p14:nvContentPartPr>
              <p14:xfrm>
                <a:off x="6017264" y="1303840"/>
                <a:ext cx="284040" cy="26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6ADF44-19A8-21ED-1BA2-716EA1E9E4C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08264" y="1294840"/>
                  <a:ext cx="301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8C8D918-8D5D-41F8-929B-C7B9B1BB908F}"/>
                    </a:ext>
                  </a:extLst>
                </p14:cNvPr>
                <p14:cNvContentPartPr/>
                <p14:nvPr/>
              </p14:nvContentPartPr>
              <p14:xfrm>
                <a:off x="6348824" y="1285840"/>
                <a:ext cx="186840" cy="271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8C8D918-8D5D-41F8-929B-C7B9B1BB908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40184" y="1276840"/>
                  <a:ext cx="20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645BAC7-B61C-6EF0-311B-F38C48AF4E37}"/>
                    </a:ext>
                  </a:extLst>
                </p14:cNvPr>
                <p14:cNvContentPartPr/>
                <p14:nvPr/>
              </p14:nvContentPartPr>
              <p14:xfrm>
                <a:off x="6392384" y="1401400"/>
                <a:ext cx="172440" cy="1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645BAC7-B61C-6EF0-311B-F38C48AF4E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83384" y="1392760"/>
                  <a:ext cx="190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4D2BAA2-B659-9EF6-1C8E-A2B6D7E1AA44}"/>
                    </a:ext>
                  </a:extLst>
                </p14:cNvPr>
                <p14:cNvContentPartPr/>
                <p14:nvPr/>
              </p14:nvContentPartPr>
              <p14:xfrm>
                <a:off x="6649424" y="1317520"/>
                <a:ext cx="207000" cy="236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4D2BAA2-B659-9EF6-1C8E-A2B6D7E1AA4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40784" y="1308880"/>
                  <a:ext cx="224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48AB84-D31F-A4E3-EC47-576D35F6A3E1}"/>
                    </a:ext>
                  </a:extLst>
                </p14:cNvPr>
                <p14:cNvContentPartPr/>
                <p14:nvPr/>
              </p14:nvContentPartPr>
              <p14:xfrm>
                <a:off x="6950024" y="1328680"/>
                <a:ext cx="15840" cy="161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48AB84-D31F-A4E3-EC47-576D35F6A3E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41024" y="1319680"/>
                  <a:ext cx="33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412737-3EE4-4E13-9374-55E42C3B42DE}"/>
                    </a:ext>
                  </a:extLst>
                </p14:cNvPr>
                <p14:cNvContentPartPr/>
                <p14:nvPr/>
              </p14:nvContentPartPr>
              <p14:xfrm>
                <a:off x="6921224" y="1287640"/>
                <a:ext cx="227880" cy="219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412737-3EE4-4E13-9374-55E42C3B42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12584" y="1279000"/>
                  <a:ext cx="2455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3312E9-30F8-32C5-2374-479644379A72}"/>
              </a:ext>
            </a:extLst>
          </p:cNvPr>
          <p:cNvGrpSpPr/>
          <p:nvPr/>
        </p:nvGrpSpPr>
        <p:grpSpPr>
          <a:xfrm>
            <a:off x="1652624" y="5749480"/>
            <a:ext cx="586800" cy="297000"/>
            <a:chOff x="1652624" y="5749480"/>
            <a:chExt cx="586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990737-DE4D-94E8-CE22-416BE87A0468}"/>
                    </a:ext>
                  </a:extLst>
                </p14:cNvPr>
                <p14:cNvContentPartPr/>
                <p14:nvPr/>
              </p14:nvContentPartPr>
              <p14:xfrm>
                <a:off x="1652624" y="5749480"/>
                <a:ext cx="277920" cy="257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990737-DE4D-94E8-CE22-416BE87A046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43624" y="5740480"/>
                  <a:ext cx="295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D47314-61E1-10E0-AE6B-5283902BEF4C}"/>
                    </a:ext>
                  </a:extLst>
                </p14:cNvPr>
                <p14:cNvContentPartPr/>
                <p14:nvPr/>
              </p14:nvContentPartPr>
              <p14:xfrm>
                <a:off x="2014424" y="5804920"/>
                <a:ext cx="31680" cy="181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D47314-61E1-10E0-AE6B-5283902BEF4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05784" y="5795920"/>
                  <a:ext cx="49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F6BEB9-1E4F-C78F-9FA4-CC407870FF59}"/>
                    </a:ext>
                  </a:extLst>
                </p14:cNvPr>
                <p14:cNvContentPartPr/>
                <p14:nvPr/>
              </p14:nvContentPartPr>
              <p14:xfrm>
                <a:off x="1971944" y="5780800"/>
                <a:ext cx="267480" cy="265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F6BEB9-1E4F-C78F-9FA4-CC407870FF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62944" y="5771800"/>
                  <a:ext cx="28512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32F1C1C-DD8E-526F-1DC5-85721B5EA6F9}"/>
              </a:ext>
            </a:extLst>
          </p:cNvPr>
          <p:cNvGrpSpPr/>
          <p:nvPr/>
        </p:nvGrpSpPr>
        <p:grpSpPr>
          <a:xfrm>
            <a:off x="6104024" y="5729680"/>
            <a:ext cx="766080" cy="443880"/>
            <a:chOff x="6104024" y="5729680"/>
            <a:chExt cx="76608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EA0C11-C447-E8F0-A9CB-63C1E2BFED3E}"/>
                    </a:ext>
                  </a:extLst>
                </p14:cNvPr>
                <p14:cNvContentPartPr/>
                <p14:nvPr/>
              </p14:nvContentPartPr>
              <p14:xfrm>
                <a:off x="6104024" y="5729680"/>
                <a:ext cx="252360" cy="297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EA0C11-C447-E8F0-A9CB-63C1E2BFED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95024" y="5720680"/>
                  <a:ext cx="270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E253DF-EA6C-2842-3D45-0F461F3FDF76}"/>
                    </a:ext>
                  </a:extLst>
                </p14:cNvPr>
                <p14:cNvContentPartPr/>
                <p14:nvPr/>
              </p14:nvContentPartPr>
              <p14:xfrm>
                <a:off x="6397784" y="5822200"/>
                <a:ext cx="194040" cy="234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E253DF-EA6C-2842-3D45-0F461F3FDF7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88784" y="5813200"/>
                  <a:ext cx="211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A57B86E-E473-B5A4-CA8C-5B51B593A5B1}"/>
                    </a:ext>
                  </a:extLst>
                </p14:cNvPr>
                <p14:cNvContentPartPr/>
                <p14:nvPr/>
              </p14:nvContentPartPr>
              <p14:xfrm>
                <a:off x="6687584" y="5878000"/>
                <a:ext cx="15840" cy="192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A57B86E-E473-B5A4-CA8C-5B51B593A5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78944" y="5869000"/>
                  <a:ext cx="33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409516-BDD6-1934-A598-7BA9F5223610}"/>
                    </a:ext>
                  </a:extLst>
                </p14:cNvPr>
                <p14:cNvContentPartPr/>
                <p14:nvPr/>
              </p14:nvContentPartPr>
              <p14:xfrm>
                <a:off x="6653384" y="5843800"/>
                <a:ext cx="216720" cy="329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409516-BDD6-1934-A598-7BA9F522361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44744" y="5835160"/>
                  <a:ext cx="23436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30F1A88-7EB6-22D0-A058-BDDAD04E5131}"/>
                  </a:ext>
                </a:extLst>
              </p14:cNvPr>
              <p14:cNvContentPartPr/>
              <p14:nvPr/>
            </p14:nvContentPartPr>
            <p14:xfrm>
              <a:off x="2617215" y="4795178"/>
              <a:ext cx="80640" cy="7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30F1A88-7EB6-22D0-A058-BDDAD04E513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611095" y="4789058"/>
                <a:ext cx="928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2BA8326-8BFD-0651-5EA5-B24D5ADDFDB5}"/>
              </a:ext>
            </a:extLst>
          </p:cNvPr>
          <p:cNvGrpSpPr/>
          <p:nvPr/>
        </p:nvGrpSpPr>
        <p:grpSpPr>
          <a:xfrm>
            <a:off x="2724495" y="4703738"/>
            <a:ext cx="80640" cy="250200"/>
            <a:chOff x="2724495" y="4703738"/>
            <a:chExt cx="806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6A44479-C568-D7F6-69A7-95952EC2F60A}"/>
                    </a:ext>
                  </a:extLst>
                </p14:cNvPr>
                <p14:cNvContentPartPr/>
                <p14:nvPr/>
              </p14:nvContentPartPr>
              <p14:xfrm>
                <a:off x="2765535" y="4703738"/>
                <a:ext cx="10800" cy="5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6A44479-C568-D7F6-69A7-95952EC2F60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59415" y="4697618"/>
                  <a:ext cx="23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23DBB7-F8D5-DA6A-F77F-CB3CEB3475D6}"/>
                    </a:ext>
                  </a:extLst>
                </p14:cNvPr>
                <p14:cNvContentPartPr/>
                <p14:nvPr/>
              </p14:nvContentPartPr>
              <p14:xfrm>
                <a:off x="2732055" y="4821098"/>
                <a:ext cx="73080" cy="5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23DBB7-F8D5-DA6A-F77F-CB3CEB3475D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5935" y="4814978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D21B44-154A-AB03-A1A2-57B582043FF9}"/>
                    </a:ext>
                  </a:extLst>
                </p14:cNvPr>
                <p14:cNvContentPartPr/>
                <p14:nvPr/>
              </p14:nvContentPartPr>
              <p14:xfrm>
                <a:off x="2724495" y="4872578"/>
                <a:ext cx="79560" cy="8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D21B44-154A-AB03-A1A2-57B582043F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18375" y="4866458"/>
                  <a:ext cx="918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517E3D3-585B-9C31-C7F3-0E11E9C7A8FD}"/>
                  </a:ext>
                </a:extLst>
              </p14:cNvPr>
              <p14:cNvContentPartPr/>
              <p14:nvPr/>
            </p14:nvContentPartPr>
            <p14:xfrm>
              <a:off x="6045135" y="2008793"/>
              <a:ext cx="61200" cy="1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517E3D3-585B-9C31-C7F3-0E11E9C7A8F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039015" y="2002673"/>
                <a:ext cx="734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7DFDE5D-532C-B38C-A67D-3C225F681B1B}"/>
                  </a:ext>
                </a:extLst>
              </p14:cNvPr>
              <p14:cNvContentPartPr/>
              <p14:nvPr/>
            </p14:nvContentPartPr>
            <p14:xfrm>
              <a:off x="6045495" y="3158993"/>
              <a:ext cx="113400" cy="79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7DFDE5D-532C-B38C-A67D-3C225F681B1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039375" y="3152873"/>
                <a:ext cx="12564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12754DE-F4F6-08BC-42FD-CA729277F6C3}"/>
              </a:ext>
            </a:extLst>
          </p:cNvPr>
          <p:cNvGrpSpPr/>
          <p:nvPr/>
        </p:nvGrpSpPr>
        <p:grpSpPr>
          <a:xfrm>
            <a:off x="6959535" y="4687725"/>
            <a:ext cx="131040" cy="132480"/>
            <a:chOff x="6959535" y="4687725"/>
            <a:chExt cx="13104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68BF264-1BAE-4A8B-F634-35967F18C2FE}"/>
                    </a:ext>
                  </a:extLst>
                </p14:cNvPr>
                <p14:cNvContentPartPr/>
                <p14:nvPr/>
              </p14:nvContentPartPr>
              <p14:xfrm>
                <a:off x="7014255" y="4687725"/>
                <a:ext cx="7560" cy="52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68BF264-1BAE-4A8B-F634-35967F18C2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08135" y="4681605"/>
                  <a:ext cx="19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8BF706-ADA4-E1D4-57AD-F8E62404D88E}"/>
                    </a:ext>
                  </a:extLst>
                </p14:cNvPr>
                <p14:cNvContentPartPr/>
                <p14:nvPr/>
              </p14:nvContentPartPr>
              <p14:xfrm>
                <a:off x="6959535" y="4807245"/>
                <a:ext cx="131040" cy="12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8BF706-ADA4-E1D4-57AD-F8E62404D8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53415" y="4801125"/>
                  <a:ext cx="1432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62D3AF0-7607-DBFA-6135-07A0ECBFD741}"/>
                  </a:ext>
                </a:extLst>
              </p14:cNvPr>
              <p14:cNvContentPartPr/>
              <p14:nvPr/>
            </p14:nvContentPartPr>
            <p14:xfrm>
              <a:off x="6955215" y="4862685"/>
              <a:ext cx="133920" cy="105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62D3AF0-7607-DBFA-6135-07A0ECBFD74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949095" y="4856565"/>
                <a:ext cx="146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42E7DCE-FE17-B9B9-D84B-99AD8EDD0E94}"/>
                  </a:ext>
                </a:extLst>
              </p14:cNvPr>
              <p14:cNvContentPartPr/>
              <p14:nvPr/>
            </p14:nvContentPartPr>
            <p14:xfrm>
              <a:off x="6079695" y="5340045"/>
              <a:ext cx="73440" cy="12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42E7DCE-FE17-B9B9-D84B-99AD8EDD0E9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073575" y="5333925"/>
                <a:ext cx="85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11887E9-157B-6B27-02D7-D69C3386ECEC}"/>
                  </a:ext>
                </a:extLst>
              </p14:cNvPr>
              <p14:cNvContentPartPr/>
              <p14:nvPr/>
            </p14:nvContentPartPr>
            <p14:xfrm>
              <a:off x="5998335" y="4192365"/>
              <a:ext cx="90720" cy="7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11887E9-157B-6B27-02D7-D69C3386ECE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992215" y="4186245"/>
                <a:ext cx="1029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97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0188-CADE-4712-82BB-16659716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perceptron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B0BC8-F7CE-489C-A0F3-5EDD55E5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Optimize loss function:</a:t>
            </a:r>
          </a:p>
          <a:p>
            <a:r>
              <a:rPr lang="en-GB" dirty="0"/>
              <a:t>Use gradient descent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Heaviside isn't differentiable</a:t>
            </a:r>
          </a:p>
          <a:p>
            <a:r>
              <a:rPr lang="en-GB" dirty="0"/>
              <a:t>Instead, use the sigmoid (logistic) function + rounding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B75A3-3840-4A0B-A3DB-8DAA0610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23-Oct-23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DA6FB-52B5-4BFD-ADAE-611D1843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B09CE-C76C-4879-94BA-33895FF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5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A0344-C029-D166-7D8A-5A0B1750BF4E}"/>
                  </a:ext>
                </a:extLst>
              </p14:cNvPr>
              <p14:cNvContentPartPr/>
              <p14:nvPr/>
            </p14:nvContentPartPr>
            <p14:xfrm>
              <a:off x="1771560" y="1591920"/>
              <a:ext cx="7776000" cy="296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A0344-C029-D166-7D8A-5A0B1750B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200" y="1582560"/>
                <a:ext cx="7794720" cy="29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03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1A7-75F2-40F5-99EC-2B227C25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and Heaviside</a:t>
            </a:r>
            <a:endParaRPr lang="da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B6FE2-9FF6-45FF-8708-0919AE4E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465"/>
            <a:ext cx="10515600" cy="42336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2E6A-1319-4C8D-B2F9-764643E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C3E8-17C6-4EC9-94A4-18241FD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BB8C-186D-4BF0-9F16-1F101A62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96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F66-AD8E-4863-A64A-A79D5BDD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1827-3A1C-43E2-A126-3C24AE97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EF-8728-4FC8-880B-C35DA72D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3897-C8EE-43AE-9EC9-E5CD9CB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7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719AE3-EC04-96C7-D559-424655BD5F68}"/>
                  </a:ext>
                </a:extLst>
              </p14:cNvPr>
              <p14:cNvContentPartPr/>
              <p14:nvPr/>
            </p14:nvContentPartPr>
            <p14:xfrm>
              <a:off x="1911734" y="1753480"/>
              <a:ext cx="608040" cy="61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719AE3-EC04-96C7-D559-424655BD5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734" y="1744840"/>
                <a:ext cx="6256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E4681B-74F6-1F1E-8CB3-C4A405297541}"/>
                  </a:ext>
                </a:extLst>
              </p14:cNvPr>
              <p14:cNvContentPartPr/>
              <p14:nvPr/>
            </p14:nvContentPartPr>
            <p14:xfrm>
              <a:off x="1880774" y="4246480"/>
              <a:ext cx="666000" cy="60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E4681B-74F6-1F1E-8CB3-C4A405297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134" y="4237480"/>
                <a:ext cx="683640" cy="62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EFFA44D-1987-D66E-8077-B8EBE0B873A7}"/>
              </a:ext>
            </a:extLst>
          </p:cNvPr>
          <p:cNvGrpSpPr/>
          <p:nvPr/>
        </p:nvGrpSpPr>
        <p:grpSpPr>
          <a:xfrm>
            <a:off x="1455614" y="1923760"/>
            <a:ext cx="156600" cy="187920"/>
            <a:chOff x="484064" y="1923760"/>
            <a:chExt cx="1566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0200F1-266A-5E53-C55A-C965865BF4FD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0200F1-266A-5E53-C55A-C965865BF4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064" y="1920520"/>
                  <a:ext cx="17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20EC42-2BF6-944A-233F-93671F861A84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20EC42-2BF6-944A-233F-93671F861A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904" y="1915120"/>
                  <a:ext cx="13608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B69CE5-045A-7109-3F23-806A99F92A14}"/>
              </a:ext>
            </a:extLst>
          </p:cNvPr>
          <p:cNvGrpSpPr/>
          <p:nvPr/>
        </p:nvGrpSpPr>
        <p:grpSpPr>
          <a:xfrm>
            <a:off x="1463174" y="4430440"/>
            <a:ext cx="221760" cy="300240"/>
            <a:chOff x="491624" y="4430440"/>
            <a:chExt cx="2217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BF9A5A-774F-AF71-E34B-00827652DA6E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BF9A5A-774F-AF71-E34B-00827652DA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624" y="4421440"/>
                  <a:ext cx="239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E072E8-2EAE-51F0-6592-6325904FBBC7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E072E8-2EAE-51F0-6592-6325904FBB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7664" y="4493080"/>
                  <a:ext cx="1461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80DEBF-AC58-5771-927B-292C17EBFFEB}"/>
              </a:ext>
            </a:extLst>
          </p:cNvPr>
          <p:cNvGrpSpPr/>
          <p:nvPr/>
        </p:nvGrpSpPr>
        <p:grpSpPr>
          <a:xfrm>
            <a:off x="2565494" y="2092960"/>
            <a:ext cx="3366360" cy="2437200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08A3AF-D543-CB4D-C642-4DE0589FB1A2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08A3AF-D543-CB4D-C642-4DE0589FB1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5384" y="2869480"/>
                  <a:ext cx="103392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804620-18D8-196E-7C4D-9E828495F104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804620-18D8-196E-7C4D-9E828495F1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5304" y="2084320"/>
                  <a:ext cx="2420640" cy="11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C57296-A398-97F2-DCA1-2F10E8350D0A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C57296-A398-97F2-DCA1-2F10E8350D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9344" y="3529720"/>
                  <a:ext cx="2333880" cy="10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0FB308-A00B-61EF-ED1D-CE2638C5B432}"/>
                  </a:ext>
                </a:extLst>
              </p14:cNvPr>
              <p14:cNvContentPartPr/>
              <p14:nvPr/>
            </p14:nvContentPartPr>
            <p14:xfrm>
              <a:off x="3809654" y="2360440"/>
              <a:ext cx="8640" cy="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0FB308-A00B-61EF-ED1D-CE2638C5B4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0654" y="2351440"/>
                <a:ext cx="26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31DB3B5-AC67-76CE-FEA2-10CDC85BE072}"/>
                  </a:ext>
                </a:extLst>
              </p14:cNvPr>
              <p14:cNvContentPartPr/>
              <p14:nvPr/>
            </p14:nvContentPartPr>
            <p14:xfrm>
              <a:off x="5320770" y="2908020"/>
              <a:ext cx="95400" cy="879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31DB3B5-AC67-76CE-FEA2-10CDC85BE0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14650" y="2901900"/>
                <a:ext cx="10764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A84418-F6A5-08C4-4D4B-48FDAC518D28}"/>
                  </a:ext>
                </a:extLst>
              </p14:cNvPr>
              <p14:cNvContentPartPr/>
              <p14:nvPr/>
            </p14:nvContentPartPr>
            <p14:xfrm>
              <a:off x="1630050" y="2041500"/>
              <a:ext cx="91800" cy="188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A84418-F6A5-08C4-4D4B-48FDAC518D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3930" y="2035380"/>
                <a:ext cx="104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C20E0F9-8758-BDBC-7703-57D2CE3D2EA9}"/>
                  </a:ext>
                </a:extLst>
              </p14:cNvPr>
              <p14:cNvContentPartPr/>
              <p14:nvPr/>
            </p14:nvContentPartPr>
            <p14:xfrm>
              <a:off x="1667850" y="4736100"/>
              <a:ext cx="14760" cy="164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C20E0F9-8758-BDBC-7703-57D2CE3D2E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1730" y="4729980"/>
                <a:ext cx="270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DCA19-FB43-BFFC-EB4B-135CFBA5C9F7}"/>
              </a:ext>
            </a:extLst>
          </p:cNvPr>
          <p:cNvGrpSpPr/>
          <p:nvPr/>
        </p:nvGrpSpPr>
        <p:grpSpPr>
          <a:xfrm>
            <a:off x="5941410" y="2514180"/>
            <a:ext cx="935640" cy="807840"/>
            <a:chOff x="5941410" y="2514180"/>
            <a:chExt cx="93564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58CD69-C649-0938-0A49-6E330D209CD3}"/>
                    </a:ext>
                  </a:extLst>
                </p14:cNvPr>
                <p14:cNvContentPartPr/>
                <p14:nvPr/>
              </p14:nvContentPartPr>
              <p14:xfrm>
                <a:off x="5941410" y="3233460"/>
                <a:ext cx="93564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58CD69-C649-0938-0A49-6E330D209C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5290" y="3227340"/>
                  <a:ext cx="947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5CF4CE-8B5D-B402-2B8E-FC550A7171E5}"/>
                    </a:ext>
                  </a:extLst>
                </p14:cNvPr>
                <p14:cNvContentPartPr/>
                <p14:nvPr/>
              </p14:nvContentPartPr>
              <p14:xfrm>
                <a:off x="6271530" y="2686260"/>
                <a:ext cx="167400" cy="41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5CF4CE-8B5D-B402-2B8E-FC550A7171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65410" y="2680140"/>
                  <a:ext cx="179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9C8AD2-7215-C1AD-AE70-4F0EC98A3454}"/>
                    </a:ext>
                  </a:extLst>
                </p14:cNvPr>
                <p14:cNvContentPartPr/>
                <p14:nvPr/>
              </p14:nvContentPartPr>
              <p14:xfrm>
                <a:off x="6282330" y="2514180"/>
                <a:ext cx="221760" cy="140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9C8AD2-7215-C1AD-AE70-4F0EC98A34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6210" y="2508060"/>
                  <a:ext cx="23400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35A855-FFB1-85BD-56D0-7E807FE44BAC}"/>
                  </a:ext>
                </a:extLst>
              </p14:cNvPr>
              <p14:cNvContentPartPr/>
              <p14:nvPr/>
            </p14:nvContentPartPr>
            <p14:xfrm>
              <a:off x="5434170" y="3286020"/>
              <a:ext cx="356400" cy="158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35A855-FFB1-85BD-56D0-7E807FE44B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050" y="3279900"/>
                <a:ext cx="36864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42026C-D61B-45F4-F555-581C6C37F43E}"/>
              </a:ext>
            </a:extLst>
          </p:cNvPr>
          <p:cNvGrpSpPr/>
          <p:nvPr/>
        </p:nvGrpSpPr>
        <p:grpSpPr>
          <a:xfrm>
            <a:off x="3549210" y="2188380"/>
            <a:ext cx="308520" cy="248040"/>
            <a:chOff x="3549210" y="2188380"/>
            <a:chExt cx="3085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94E8EC0-F292-6D3D-7C86-F99AF44E7775}"/>
                    </a:ext>
                  </a:extLst>
                </p14:cNvPr>
                <p14:cNvContentPartPr/>
                <p14:nvPr/>
              </p14:nvContentPartPr>
              <p14:xfrm>
                <a:off x="3549210" y="2188380"/>
                <a:ext cx="192960" cy="19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94E8EC0-F292-6D3D-7C86-F99AF44E77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3090" y="2182260"/>
                  <a:ext cx="205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3721E-AE93-EDA1-4D54-6F36E10ADACF}"/>
                    </a:ext>
                  </a:extLst>
                </p14:cNvPr>
                <p14:cNvContentPartPr/>
                <p14:nvPr/>
              </p14:nvContentPartPr>
              <p14:xfrm>
                <a:off x="3773490" y="2333460"/>
                <a:ext cx="84240" cy="10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3721E-AE93-EDA1-4D54-6F36E10ADA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67370" y="2327340"/>
                  <a:ext cx="9648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77D0405-6CB0-2BDC-3ADB-32AE7F6E6B5D}"/>
                  </a:ext>
                </a:extLst>
              </p14:cNvPr>
              <p14:cNvContentPartPr/>
              <p14:nvPr/>
            </p14:nvContentPartPr>
            <p14:xfrm>
              <a:off x="5083890" y="3288900"/>
              <a:ext cx="139320" cy="15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77D0405-6CB0-2BDC-3ADB-32AE7F6E6B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7770" y="3282780"/>
                <a:ext cx="15156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8257A-0976-0EC6-708E-72F3A6C5D63C}"/>
              </a:ext>
            </a:extLst>
          </p:cNvPr>
          <p:cNvGrpSpPr/>
          <p:nvPr/>
        </p:nvGrpSpPr>
        <p:grpSpPr>
          <a:xfrm>
            <a:off x="1451130" y="3712260"/>
            <a:ext cx="3732480" cy="2554560"/>
            <a:chOff x="1451130" y="3712260"/>
            <a:chExt cx="3732480" cy="25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8C1173-3F60-26AC-26B9-B0460DA130F9}"/>
                    </a:ext>
                  </a:extLst>
                </p14:cNvPr>
                <p14:cNvContentPartPr/>
                <p14:nvPr/>
              </p14:nvContentPartPr>
              <p14:xfrm>
                <a:off x="2116410" y="5822580"/>
                <a:ext cx="91800" cy="24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8C1173-3F60-26AC-26B9-B0460DA130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0290" y="5816460"/>
                  <a:ext cx="104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25ED5D-726A-AD75-0FAF-75DE17F1F532}"/>
                    </a:ext>
                  </a:extLst>
                </p14:cNvPr>
                <p14:cNvContentPartPr/>
                <p14:nvPr/>
              </p14:nvContentPartPr>
              <p14:xfrm>
                <a:off x="2068170" y="6094020"/>
                <a:ext cx="203400" cy="56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25ED5D-726A-AD75-0FAF-75DE17F1F5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2050" y="6087900"/>
                  <a:ext cx="215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898501-55F2-5543-D908-F5E8FE01FF56}"/>
                    </a:ext>
                  </a:extLst>
                </p14:cNvPr>
                <p14:cNvContentPartPr/>
                <p14:nvPr/>
              </p14:nvContentPartPr>
              <p14:xfrm>
                <a:off x="2355090" y="3723420"/>
                <a:ext cx="2592720" cy="218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898501-55F2-5543-D908-F5E8FE01FF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48970" y="3717300"/>
                  <a:ext cx="2604960" cy="21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082995-E747-E825-264A-867E7D54B37F}"/>
                    </a:ext>
                  </a:extLst>
                </p14:cNvPr>
                <p14:cNvContentPartPr/>
                <p14:nvPr/>
              </p14:nvContentPartPr>
              <p14:xfrm>
                <a:off x="3508890" y="5119500"/>
                <a:ext cx="248400" cy="27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082995-E747-E825-264A-867E7D54B3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02770" y="5113380"/>
                  <a:ext cx="260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4DE189-BB26-AB8B-68B5-B2C1BE03C56D}"/>
                    </a:ext>
                  </a:extLst>
                </p14:cNvPr>
                <p14:cNvContentPartPr/>
                <p14:nvPr/>
              </p14:nvContentPartPr>
              <p14:xfrm>
                <a:off x="3782490" y="5357820"/>
                <a:ext cx="77760" cy="129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4DE189-BB26-AB8B-68B5-B2C1BE03C5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6370" y="5351700"/>
                  <a:ext cx="90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A40297-CE3B-A1D7-1FA7-A6254778CACC}"/>
                    </a:ext>
                  </a:extLst>
                </p14:cNvPr>
                <p14:cNvContentPartPr/>
                <p14:nvPr/>
              </p14:nvContentPartPr>
              <p14:xfrm>
                <a:off x="4071930" y="5103660"/>
                <a:ext cx="48960" cy="297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A40297-CE3B-A1D7-1FA7-A6254778CA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5810" y="5097540"/>
                  <a:ext cx="61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5C08EC-A720-75AE-73D6-EBAE9321D1A0}"/>
                    </a:ext>
                  </a:extLst>
                </p14:cNvPr>
                <p14:cNvContentPartPr/>
                <p14:nvPr/>
              </p14:nvContentPartPr>
              <p14:xfrm>
                <a:off x="4196490" y="5211660"/>
                <a:ext cx="65520" cy="1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5C08EC-A720-75AE-73D6-EBAE9321D1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90370" y="5205540"/>
                  <a:ext cx="77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BBD9CB-3612-5A25-C184-110BE290EF3D}"/>
                    </a:ext>
                  </a:extLst>
                </p14:cNvPr>
                <p14:cNvContentPartPr/>
                <p14:nvPr/>
              </p14:nvContentPartPr>
              <p14:xfrm>
                <a:off x="4183530" y="5277900"/>
                <a:ext cx="98640" cy="1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BBD9CB-3612-5A25-C184-110BE290EF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77410" y="5271780"/>
                  <a:ext cx="11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F1CA2E-A0D3-9272-7A56-E1A212A4C3E3}"/>
                    </a:ext>
                  </a:extLst>
                </p14:cNvPr>
                <p14:cNvContentPartPr/>
                <p14:nvPr/>
              </p14:nvContentPartPr>
              <p14:xfrm>
                <a:off x="4406370" y="5111220"/>
                <a:ext cx="17640" cy="147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F1CA2E-A0D3-9272-7A56-E1A212A4C3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0250" y="5105100"/>
                  <a:ext cx="29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AF7F68-04F6-D934-73E8-B95E66343D0C}"/>
                    </a:ext>
                  </a:extLst>
                </p14:cNvPr>
                <p14:cNvContentPartPr/>
                <p14:nvPr/>
              </p14:nvContentPartPr>
              <p14:xfrm>
                <a:off x="4377570" y="5186100"/>
                <a:ext cx="9360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AF7F68-04F6-D934-73E8-B95E66343D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71450" y="5179980"/>
                  <a:ext cx="105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782DDE-B6E7-F145-3E13-5BE85549D0E5}"/>
                    </a:ext>
                  </a:extLst>
                </p14:cNvPr>
                <p14:cNvContentPartPr/>
                <p14:nvPr/>
              </p14:nvContentPartPr>
              <p14:xfrm>
                <a:off x="4573410" y="5098620"/>
                <a:ext cx="16920" cy="212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782DDE-B6E7-F145-3E13-5BE85549D0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7290" y="5092500"/>
                  <a:ext cx="29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907EA1-E2C3-AE42-1302-10426480EDA3}"/>
                    </a:ext>
                  </a:extLst>
                </p14:cNvPr>
                <p14:cNvContentPartPr/>
                <p14:nvPr/>
              </p14:nvContentPartPr>
              <p14:xfrm>
                <a:off x="4645770" y="5221020"/>
                <a:ext cx="13824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907EA1-E2C3-AE42-1302-10426480ED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9650" y="5214900"/>
                  <a:ext cx="150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D9439B-44C3-3535-E6AA-CB2EF5CDEC69}"/>
                    </a:ext>
                  </a:extLst>
                </p14:cNvPr>
                <p14:cNvContentPartPr/>
                <p14:nvPr/>
              </p14:nvContentPartPr>
              <p14:xfrm>
                <a:off x="4852770" y="5220660"/>
                <a:ext cx="95760" cy="12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D9439B-44C3-3535-E6AA-CB2EF5CDEC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46650" y="5214540"/>
                  <a:ext cx="10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033E61-7BB6-FD5C-BD0A-F463FD577F63}"/>
                    </a:ext>
                  </a:extLst>
                </p14:cNvPr>
                <p14:cNvContentPartPr/>
                <p14:nvPr/>
              </p14:nvContentPartPr>
              <p14:xfrm>
                <a:off x="5039250" y="4988100"/>
                <a:ext cx="144360" cy="46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033E61-7BB6-FD5C-BD0A-F463FD577F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3130" y="4981980"/>
                  <a:ext cx="156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C6BD910-B1A6-FDCE-87B8-DB8125AFEB58}"/>
                    </a:ext>
                  </a:extLst>
                </p14:cNvPr>
                <p14:cNvContentPartPr/>
                <p14:nvPr/>
              </p14:nvContentPartPr>
              <p14:xfrm>
                <a:off x="3218010" y="3712260"/>
                <a:ext cx="194400" cy="184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6BD910-B1A6-FDCE-87B8-DB8125AFEB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1890" y="3706140"/>
                  <a:ext cx="20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36F6FB-52DC-8033-8F4A-A273D8807D87}"/>
                    </a:ext>
                  </a:extLst>
                </p14:cNvPr>
                <p14:cNvContentPartPr/>
                <p14:nvPr/>
              </p14:nvContentPartPr>
              <p14:xfrm>
                <a:off x="3508890" y="3838620"/>
                <a:ext cx="17280" cy="9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36F6FB-52DC-8033-8F4A-A273D8807D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2770" y="3832500"/>
                  <a:ext cx="29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2A20C1-FAFA-94C9-47B8-1F2D96B7B0DF}"/>
                    </a:ext>
                  </a:extLst>
                </p14:cNvPr>
                <p14:cNvContentPartPr/>
                <p14:nvPr/>
              </p14:nvContentPartPr>
              <p14:xfrm>
                <a:off x="1451130" y="5971260"/>
                <a:ext cx="156600" cy="15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2A20C1-FAFA-94C9-47B8-1F2D96B7B0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5010" y="5965140"/>
                  <a:ext cx="16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6DBF7C-48FC-E660-DEEB-EE077D223C79}"/>
                    </a:ext>
                  </a:extLst>
                </p14:cNvPr>
                <p14:cNvContentPartPr/>
                <p14:nvPr/>
              </p14:nvContentPartPr>
              <p14:xfrm>
                <a:off x="1479210" y="5978460"/>
                <a:ext cx="74880" cy="158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6DBF7C-48FC-E660-DEEB-EE077D223C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3090" y="5972340"/>
                  <a:ext cx="8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D0FDB8-B92D-58E9-4F7F-9909BE2FE21C}"/>
                    </a:ext>
                  </a:extLst>
                </p14:cNvPr>
                <p14:cNvContentPartPr/>
                <p14:nvPr/>
              </p14:nvContentPartPr>
              <p14:xfrm>
                <a:off x="1643370" y="6166020"/>
                <a:ext cx="55800" cy="10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D0FDB8-B92D-58E9-4F7F-9909BE2FE2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37250" y="6159900"/>
                  <a:ext cx="68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E589BF-EFB7-8C79-20C0-B272314E23CF}"/>
                    </a:ext>
                  </a:extLst>
                </p14:cNvPr>
                <p14:cNvContentPartPr/>
                <p14:nvPr/>
              </p14:nvContentPartPr>
              <p14:xfrm>
                <a:off x="1808970" y="5992140"/>
                <a:ext cx="8604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E589BF-EFB7-8C79-20C0-B272314E23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02850" y="5986020"/>
                  <a:ext cx="98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F64F7B-56D7-66DA-F74C-555DFA1FC4C7}"/>
                    </a:ext>
                  </a:extLst>
                </p14:cNvPr>
                <p14:cNvContentPartPr/>
                <p14:nvPr/>
              </p14:nvContentPartPr>
              <p14:xfrm>
                <a:off x="1820130" y="6086460"/>
                <a:ext cx="87840" cy="1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F64F7B-56D7-66DA-F74C-555DFA1FC4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14010" y="6080340"/>
                  <a:ext cx="1000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703EA8-C747-9B7B-690D-E5ED70C99250}"/>
              </a:ext>
            </a:extLst>
          </p:cNvPr>
          <p:cNvGrpSpPr/>
          <p:nvPr/>
        </p:nvGrpSpPr>
        <p:grpSpPr>
          <a:xfrm>
            <a:off x="8066850" y="994980"/>
            <a:ext cx="1524600" cy="778320"/>
            <a:chOff x="8066850" y="994980"/>
            <a:chExt cx="152460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7F39E0-46EF-C8A5-5E0E-7BE800C6B91B}"/>
                    </a:ext>
                  </a:extLst>
                </p14:cNvPr>
                <p14:cNvContentPartPr/>
                <p14:nvPr/>
              </p14:nvContentPartPr>
              <p14:xfrm>
                <a:off x="8066850" y="1257780"/>
                <a:ext cx="208080" cy="515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7F39E0-46EF-C8A5-5E0E-7BE800C6B9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60730" y="1251660"/>
                  <a:ext cx="2203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5694CF-F265-8354-03F1-3A5768A711CA}"/>
                    </a:ext>
                  </a:extLst>
                </p14:cNvPr>
                <p14:cNvContentPartPr/>
                <p14:nvPr/>
              </p14:nvContentPartPr>
              <p14:xfrm>
                <a:off x="8083050" y="994980"/>
                <a:ext cx="229680" cy="168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5694CF-F265-8354-03F1-3A5768A711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6930" y="988860"/>
                  <a:ext cx="24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851F05-9F9F-9137-1399-8EF5566122AE}"/>
                    </a:ext>
                  </a:extLst>
                </p14:cNvPr>
                <p14:cNvContentPartPr/>
                <p14:nvPr/>
              </p14:nvContentPartPr>
              <p14:xfrm>
                <a:off x="8487330" y="1331220"/>
                <a:ext cx="98640" cy="7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851F05-9F9F-9137-1399-8EF5566122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81210" y="1325100"/>
                  <a:ext cx="11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EDFA75-C6BE-C394-8CCA-65D3CC4A7E67}"/>
                    </a:ext>
                  </a:extLst>
                </p14:cNvPr>
                <p14:cNvContentPartPr/>
                <p14:nvPr/>
              </p14:nvContentPartPr>
              <p14:xfrm>
                <a:off x="8517210" y="1392060"/>
                <a:ext cx="179280" cy="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EDFA75-C6BE-C394-8CCA-65D3CC4A7E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11090" y="1385940"/>
                  <a:ext cx="19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7BFBC7-FE36-80B9-1341-1EFD24FCF543}"/>
                    </a:ext>
                  </a:extLst>
                </p14:cNvPr>
                <p14:cNvContentPartPr/>
                <p14:nvPr/>
              </p14:nvContentPartPr>
              <p14:xfrm>
                <a:off x="8891970" y="1207380"/>
                <a:ext cx="412200" cy="20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7BFBC7-FE36-80B9-1341-1EFD24FCF5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85850" y="1201260"/>
                  <a:ext cx="424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AD7BFD-0E2F-9339-0720-8B36D7BD0ACF}"/>
                    </a:ext>
                  </a:extLst>
                </p14:cNvPr>
                <p14:cNvContentPartPr/>
                <p14:nvPr/>
              </p14:nvContentPartPr>
              <p14:xfrm>
                <a:off x="9428010" y="1015500"/>
                <a:ext cx="163440" cy="48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AD7BFD-0E2F-9339-0720-8B36D7BD0A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21890" y="1009380"/>
                  <a:ext cx="17568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3582A2-6A66-AB81-B80C-FD5E2AAF225B}"/>
              </a:ext>
            </a:extLst>
          </p:cNvPr>
          <p:cNvGrpSpPr/>
          <p:nvPr/>
        </p:nvGrpSpPr>
        <p:grpSpPr>
          <a:xfrm>
            <a:off x="9723930" y="956100"/>
            <a:ext cx="529200" cy="439920"/>
            <a:chOff x="9723930" y="956100"/>
            <a:chExt cx="52920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18A377-C59B-7616-31ED-32FD99651094}"/>
                    </a:ext>
                  </a:extLst>
                </p14:cNvPr>
                <p14:cNvContentPartPr/>
                <p14:nvPr/>
              </p14:nvContentPartPr>
              <p14:xfrm>
                <a:off x="9723930" y="1141860"/>
                <a:ext cx="209520" cy="20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18A377-C59B-7616-31ED-32FD996510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17810" y="1135740"/>
                  <a:ext cx="22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1CAB8F8-CA2C-607F-0C80-B9AD5400A347}"/>
                    </a:ext>
                  </a:extLst>
                </p14:cNvPr>
                <p14:cNvContentPartPr/>
                <p14:nvPr/>
              </p14:nvContentPartPr>
              <p14:xfrm>
                <a:off x="10131090" y="956100"/>
                <a:ext cx="122040" cy="439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1CAB8F8-CA2C-607F-0C80-B9AD5400A3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24970" y="949980"/>
                  <a:ext cx="134280" cy="45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972356-A273-E5F2-69A4-2DF9594E1A33}"/>
                  </a:ext>
                </a:extLst>
              </p14:cNvPr>
              <p14:cNvContentPartPr/>
              <p14:nvPr/>
            </p14:nvContentPartPr>
            <p14:xfrm>
              <a:off x="8088450" y="2119980"/>
              <a:ext cx="259200" cy="24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972356-A273-E5F2-69A4-2DF9594E1A3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82330" y="2113860"/>
                <a:ext cx="2714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04E08C17-558C-FAE0-96F2-61B7EFF80BE8}"/>
              </a:ext>
            </a:extLst>
          </p:cNvPr>
          <p:cNvGrpSpPr/>
          <p:nvPr/>
        </p:nvGrpSpPr>
        <p:grpSpPr>
          <a:xfrm>
            <a:off x="8629170" y="1823340"/>
            <a:ext cx="862920" cy="767880"/>
            <a:chOff x="8629170" y="1823340"/>
            <a:chExt cx="86292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CF026A-4243-7F4E-85AC-C1890B5294D8}"/>
                    </a:ext>
                  </a:extLst>
                </p14:cNvPr>
                <p14:cNvContentPartPr/>
                <p14:nvPr/>
              </p14:nvContentPartPr>
              <p14:xfrm>
                <a:off x="8629170" y="2127540"/>
                <a:ext cx="132480" cy="15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CF026A-4243-7F4E-85AC-C1890B5294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23050" y="2121420"/>
                  <a:ext cx="14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1C8061B-BDA1-ABA2-5860-62B7F4790C0E}"/>
                    </a:ext>
                  </a:extLst>
                </p14:cNvPr>
                <p14:cNvContentPartPr/>
                <p14:nvPr/>
              </p14:nvContentPartPr>
              <p14:xfrm>
                <a:off x="8672010" y="2196660"/>
                <a:ext cx="1346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1C8061B-BDA1-ABA2-5860-62B7F4790C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5890" y="2190540"/>
                  <a:ext cx="14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3DFE8B-157B-E00D-422F-AA10F37A4F8B}"/>
                    </a:ext>
                  </a:extLst>
                </p14:cNvPr>
                <p14:cNvContentPartPr/>
                <p14:nvPr/>
              </p14:nvContentPartPr>
              <p14:xfrm>
                <a:off x="8960010" y="1823340"/>
                <a:ext cx="532080" cy="522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3DFE8B-157B-E00D-422F-AA10F37A4F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53890" y="1817220"/>
                  <a:ext cx="544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5BACD4-337A-8497-6403-0D182ECC667E}"/>
                    </a:ext>
                  </a:extLst>
                </p14:cNvPr>
                <p14:cNvContentPartPr/>
                <p14:nvPr/>
              </p14:nvContentPartPr>
              <p14:xfrm>
                <a:off x="9085650" y="2495460"/>
                <a:ext cx="4680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5BACD4-337A-8497-6403-0D182ECC66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79530" y="2489340"/>
                  <a:ext cx="59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073070-5CD3-B3F4-9841-5FB954050FA0}"/>
                    </a:ext>
                  </a:extLst>
                </p14:cNvPr>
                <p14:cNvContentPartPr/>
                <p14:nvPr/>
              </p14:nvContentPartPr>
              <p14:xfrm>
                <a:off x="9128850" y="2367300"/>
                <a:ext cx="18720" cy="16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073070-5CD3-B3F4-9841-5FB954050F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2730" y="2361180"/>
                  <a:ext cx="309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C0E5BB4-F23E-A7DA-AF60-4363D6B675DD}"/>
              </a:ext>
            </a:extLst>
          </p:cNvPr>
          <p:cNvGrpSpPr/>
          <p:nvPr/>
        </p:nvGrpSpPr>
        <p:grpSpPr>
          <a:xfrm>
            <a:off x="9603690" y="1920180"/>
            <a:ext cx="470160" cy="379800"/>
            <a:chOff x="9603690" y="1920180"/>
            <a:chExt cx="4701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B27DBBE-C1AE-0295-E7C6-14494E18F746}"/>
                    </a:ext>
                  </a:extLst>
                </p14:cNvPr>
                <p14:cNvContentPartPr/>
                <p14:nvPr/>
              </p14:nvContentPartPr>
              <p14:xfrm>
                <a:off x="9603690" y="1924140"/>
                <a:ext cx="288000" cy="29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B27DBBE-C1AE-0295-E7C6-14494E18F7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97570" y="1918020"/>
                  <a:ext cx="300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FE6B1-E82F-4363-3F7B-B6E2DC1DCFCE}"/>
                    </a:ext>
                  </a:extLst>
                </p14:cNvPr>
                <p14:cNvContentPartPr/>
                <p14:nvPr/>
              </p14:nvContentPartPr>
              <p14:xfrm>
                <a:off x="9661650" y="1920180"/>
                <a:ext cx="212760" cy="271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FE6B1-E82F-4363-3F7B-B6E2DC1DCF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55530" y="1914060"/>
                  <a:ext cx="225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B3BF73-9419-0BAC-6D51-801B5BA73DC0}"/>
                    </a:ext>
                  </a:extLst>
                </p14:cNvPr>
                <p14:cNvContentPartPr/>
                <p14:nvPr/>
              </p14:nvContentPartPr>
              <p14:xfrm>
                <a:off x="9986010" y="2156340"/>
                <a:ext cx="65160" cy="14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B3BF73-9419-0BAC-6D51-801B5BA73D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79890" y="2150220"/>
                  <a:ext cx="77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80DDE8-4B7D-74D8-8D0A-D18573398DA3}"/>
                    </a:ext>
                  </a:extLst>
                </p14:cNvPr>
                <p14:cNvContentPartPr/>
                <p14:nvPr/>
              </p14:nvContentPartPr>
              <p14:xfrm>
                <a:off x="10058010" y="2019540"/>
                <a:ext cx="15840" cy="2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80DDE8-4B7D-74D8-8D0A-D18573398D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51890" y="2013420"/>
                  <a:ext cx="280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995B97-770A-83C1-36F8-152EAF54BD2C}"/>
              </a:ext>
            </a:extLst>
          </p:cNvPr>
          <p:cNvGrpSpPr/>
          <p:nvPr/>
        </p:nvGrpSpPr>
        <p:grpSpPr>
          <a:xfrm>
            <a:off x="10306410" y="1888860"/>
            <a:ext cx="367200" cy="353880"/>
            <a:chOff x="10306410" y="1888860"/>
            <a:chExt cx="367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B54870-3686-5F4C-7FF2-C32CAAD7D04A}"/>
                    </a:ext>
                  </a:extLst>
                </p14:cNvPr>
                <p14:cNvContentPartPr/>
                <p14:nvPr/>
              </p14:nvContentPartPr>
              <p14:xfrm>
                <a:off x="10306410" y="1888860"/>
                <a:ext cx="275760" cy="228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B54870-3686-5F4C-7FF2-C32CAAD7D0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00290" y="1882740"/>
                  <a:ext cx="28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D8A5C6-088D-3445-EBB5-8B370AD47B1D}"/>
                    </a:ext>
                  </a:extLst>
                </p14:cNvPr>
                <p14:cNvContentPartPr/>
                <p14:nvPr/>
              </p14:nvContentPartPr>
              <p14:xfrm>
                <a:off x="10569930" y="2111340"/>
                <a:ext cx="68400" cy="131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D8A5C6-088D-3445-EBB5-8B370AD47B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63810" y="2105220"/>
                  <a:ext cx="80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65E3B0-BC62-E909-0BB8-55CCD12EDC53}"/>
                    </a:ext>
                  </a:extLst>
                </p14:cNvPr>
                <p14:cNvContentPartPr/>
                <p14:nvPr/>
              </p14:nvContentPartPr>
              <p14:xfrm>
                <a:off x="10657050" y="1993620"/>
                <a:ext cx="1656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65E3B0-BC62-E909-0BB8-55CCD12EDC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50930" y="1987500"/>
                  <a:ext cx="2880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99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A16C-3089-7ABA-F3C2-D2F0B9E1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sigmoid and it's derivative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ECCE-72FE-EBF4-0F30-A11795F4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3D82-0C67-5B5F-6629-43674DDF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72FF-D28D-7633-597D-C966EED1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8</a:t>
            </a:fld>
            <a:endParaRPr lang="en-DK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6D9205-D0D3-4ED6-BECF-DA2B3769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61" y="1845578"/>
            <a:ext cx="9665636" cy="41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4B370A-1DE1-492A-A936-0954484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Let's derive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B88B-C527-402A-BFA6-408538F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23-Oct-23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2505-B039-4CEA-A63D-251BD8B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F768-5715-4488-9D8E-E9C8622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E37CAC-3F16-32ED-23F3-2518D2E7ABFB}"/>
                  </a:ext>
                </a:extLst>
              </p14:cNvPr>
              <p14:cNvContentPartPr/>
              <p14:nvPr/>
            </p14:nvContentPartPr>
            <p14:xfrm>
              <a:off x="1074960" y="1211400"/>
              <a:ext cx="10798920" cy="492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E37CAC-3F16-32ED-23F3-2518D2E7A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0" y="1202040"/>
                <a:ext cx="10817640" cy="49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51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1186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MAL1, Session 8</vt:lpstr>
      <vt:lpstr>Limits of Support Vector Machines</vt:lpstr>
      <vt:lpstr>The Perceptron</vt:lpstr>
      <vt:lpstr>Logical operators as perceptrons</vt:lpstr>
      <vt:lpstr>Training a perceptron</vt:lpstr>
      <vt:lpstr>Sigmoid and Heaviside</vt:lpstr>
      <vt:lpstr>Math</vt:lpstr>
      <vt:lpstr>The sigmoid and it's derivative</vt:lpstr>
      <vt:lpstr>Let's derive</vt:lpstr>
      <vt:lpstr>Stochastic Gradient Descent</vt:lpstr>
      <vt:lpstr>Non-binary output</vt:lpstr>
      <vt:lpstr>Softmax (multinomial) Regression</vt:lpstr>
      <vt:lpstr>Have we met before?</vt:lpstr>
      <vt:lpstr>Not linearly separable: XOR</vt:lpstr>
      <vt:lpstr>Now what?</vt:lpstr>
      <vt:lpstr>XOR</vt:lpstr>
      <vt:lpstr>Multi-layer neural networks</vt:lpstr>
      <vt:lpstr>Derivations</vt:lpstr>
      <vt:lpstr>Back propagation</vt:lpstr>
      <vt:lpstr>Vanishing gradients</vt:lpstr>
      <vt:lpstr>Activation functions</vt:lpstr>
      <vt:lpstr>Regularization</vt:lpstr>
      <vt:lpstr>Hyperparameters</vt:lpstr>
      <vt:lpstr>Code examples</vt:lpstr>
      <vt:lpstr>Look-ahead: Image processing</vt:lpstr>
      <vt:lpstr>Answer: Tensors</vt:lpstr>
      <vt:lpstr>Bag of words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MAL1, Session 7</dc:title>
  <dc:creator>Ole Ildsgaard Hougaard (OIH) | VIA</dc:creator>
  <cp:lastModifiedBy>Ole Ildsgaard Hougaard (OIH) | VIA</cp:lastModifiedBy>
  <cp:revision>106</cp:revision>
  <dcterms:created xsi:type="dcterms:W3CDTF">2023-10-05T15:57:00Z</dcterms:created>
  <dcterms:modified xsi:type="dcterms:W3CDTF">2023-10-23T13:15:29Z</dcterms:modified>
</cp:coreProperties>
</file>