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4" r:id="rId3"/>
    <p:sldId id="299" r:id="rId4"/>
    <p:sldId id="290" r:id="rId5"/>
    <p:sldId id="295" r:id="rId6"/>
    <p:sldId id="298" r:id="rId7"/>
    <p:sldId id="307" r:id="rId8"/>
    <p:sldId id="308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09" r:id="rId17"/>
    <p:sldId id="317" r:id="rId18"/>
    <p:sldId id="319" r:id="rId19"/>
    <p:sldId id="320" r:id="rId20"/>
    <p:sldId id="321" r:id="rId21"/>
    <p:sldId id="322" r:id="rId22"/>
    <p:sldId id="328" r:id="rId23"/>
    <p:sldId id="329" r:id="rId24"/>
    <p:sldId id="327" r:id="rId25"/>
    <p:sldId id="325" r:id="rId26"/>
    <p:sldId id="323" r:id="rId2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4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2:0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857 97 232 0 0,'0'0'14633'0'0,"0"-3"-13401"0"0,0 2-941 0 0,0 0 0 0 0,0 1 1 0 0,0-1-1 0 0,0 0 0 0 0,0 0 1 0 0,0 1-1 0 0,0-1 0 0 0,0 0 0 0 0,0 1 1 0 0,0-1-1 0 0,0 0 0 0 0,0 0 1 0 0,0 1-1 0 0,0-1 0 0 0,-1 0 1 0 0,1 1-1 0 0,0-1 0 0 0,-1 0 0 0 0,1 1 1 0 0,0-1-1 0 0,-1 1 0 0 0,1-1 1 0 0,-1 0-1 0 0,1 1 0 0 0,-1-1 1 0 0,1 1-1 0 0,-1-1 0 0 0,0 1 0 0 0,0-1 1 0 0,-11-8-324 0 0,7 5 106 0 0,-1 0-1 0 0,0 0 1 0 0,0 1 0 0 0,0-1-1 0 0,-1 2 1 0 0,1-1 0 0 0,-1 1-1 0 0,0 0 1 0 0,1 0-1 0 0,-1 1 1 0 0,0-1 0 0 0,-10 1-1 0 0,-7-1 45 0 0,-1 1 0 0 0,-31 3 0 0 0,42 0-108 0 0,0 1-1 0 0,0 0 1 0 0,0 1-1 0 0,0 0 1 0 0,0 1 0 0 0,1 1-1 0 0,-26 14 1 0 0,16-6-17 0 0,1 2 1 0 0,0 0-1 0 0,-26 26 1 0 0,8-3 5 0 0,1 3-1 0 0,3 0 1 0 0,1 3 0 0 0,-57 96 0 0 0,77-116-2 0 0,-9 21 12 0 0,3 9-5 0 0,-15 48 0 0 0,3 35-14 0 0,25-85-24 0 0,3 1 0 0 0,1 0-1 0 0,7 90 1 0 0,21-28-22 0 0,-19-96 43 0 0,1 0 0 0 0,1-1 1 0 0,1 0-1 0 0,0 0 0 0 0,2 0 1 0 0,0-2-1 0 0,1 1 0 0 0,1-1 0 0 0,0-1 1 0 0,18 19-1 0 0,-13-19-3 0 0,-1 0 1 0 0,2-2 0 0 0,0 1-1 0 0,0-2 1 0 0,2-1 0 0 0,-1 0-1 0 0,2-2 1 0 0,23 10 0 0 0,18 4-110 0 0,96 23 1 0 0,-119-37 102 0 0,1-1 0 0 0,0-1-1 0 0,1-3 1 0 0,0-1 0 0 0,0-2-1 0 0,58-5 1 0 0,-74-2 35 0 0,0 0-1 0 0,-1-2 1 0 0,0 0 0 0 0,41-21-1 0 0,86-52-91 0 0,-118 60 15 0 0,-10 6 62 0 0,0-1 0 0 0,-1-1 0 0 0,0-1 1 0 0,-2-2-1 0 0,0 1 0 0 0,-1-2 0 0 0,-1-1 0 0 0,-1 0 0 0 0,25-42 0 0 0,-17 24 47 0 0,7-7 108 0 0,-3-2-1 0 0,43-95 1 0 0,-34 11 399 0 0,-33 109-452 0 0,1-13 44 0 0,-1 0 0 0 0,-2 0 0 0 0,-2-57 0 0 0,-1 59-52 0 0,0-20 59 0 0,1 2 159 0 0,-8-73-1 0 0,2 103-210 0 0,-1 1 0 0 0,0-1 0 0 0,-2 1 0 0 0,-15-31 0 0 0,5 20-22 0 0,-2 1 0 0 0,-24-30 0 0 0,40 56-68 0 0,-10-14-20 0 0,-1 2 0 0 0,0 0-1 0 0,-1 0 1 0 0,-1 2 0 0 0,-29-21 0 0 0,36 29-58 0 0,-1 0 0 0 0,0 1-1 0 0,0 0 1 0 0,0 1 0 0 0,-1 1 0 0 0,0 0-1 0 0,0 0 1 0 0,0 1 0 0 0,0 1 0 0 0,0 0-1 0 0,-23-1 1 0 0,-6 5-1241 0 0,0 2 1 0 0,-60 13-1 0 0,12-1-8816 0 0,66-13-445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2:36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44 132 0 0 0,'0'0'15021'0'0,"0"-8"-14329"0"0,0-39 1399 0 0,5 6 4081 0 0,-5 41-6142 0 0,0-35 417 0 0,0 34-379 0 0,0 24-126 0 0,0 33 267 0 0,2 33 269 0 0,-4 1 1 0 0,-28 170-1 0 0,21-199-345 0 0,3 1 1 0 0,3 0-1 0 0,5 87 1 0 0,1-32-25 0 0,16 98 131 0 0,-19-215-222 0 0,0 0 1 0 0,0 0 0 0 0,-1 1-1 0 0,1-1 1 0 0,0 0-1 0 0,0 0 1 0 0,0 1 0 0 0,0-1-1 0 0,0 0 1 0 0,0 1-1 0 0,0-1 1 0 0,0 0 0 0 0,0 1-1 0 0,0-1 1 0 0,0 0-1 0 0,0 0 1 0 0,0 1 0 0 0,0-1-1 0 0,0 0 1 0 0,0 1 0 0 0,0-1-1 0 0,0 0 1 0 0,1 0-1 0 0,-1 1 1 0 0,0-1 0 0 0,0 0-1 0 0,0 0 1 0 0,0 1-1 0 0,1-1 1 0 0,-1 0 0 0 0,0 0-1 0 0,0 0 1 0 0,0 1-1 0 0,1-1 1 0 0,-1 0 0 0 0,0 0-1 0 0,0 0 1 0 0,1 0-1 0 0,-1 1 1 0 0,0-1 0 0 0,1 0-1 0 0,-1 0 1 0 0,1 0-1 0 0,-1-4-1867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0:08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45 0 0 0,'0'0'3835'0'0,"-2"-3"-3278"0"0,1 2-256 0 0,-9-10-306 0 0,0 7 3040 0 0,0-7 1520 0 0,9 11-4308 0 0,1-1-1 0 0,-1-1 1 0 0,0 1 0 0 0,1 0-1 0 0,0 0 1 0 0,-1 0 0 0 0,0 0-1 0 0,0 0 1 0 0,0 0 0 0 0,0 1 0 0 0,0 0-1 0 0,-1-1 1 0 0,1 0 0 0 0,1 0-1 0 0,-1 1 1 0 0,-3-2 0 0 0,56 6 1927 0 0,96 17 1 0 0,-50-5-1446 0 0,198 35-253 0 0,-283-49-888 0 0,7 3 861 0 0,-15 2-2850 0 0,-8 4-3887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2:02.1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22 264 0 0,'0'0'2066'0'0,"9"-15"-68"0"0,-4 9 3311 0 0,-4 33-5143 0 0,2 2 0 0 0,1-1 0 0 0,10 35-1 0 0,-11-51-95 0 0,-1-3 7 0 0,1-1 0 0 0,1-1 0 0 0,-1 1 0 0 0,9 12-1 0 0,4 10 86 0 0,9 8-74 0 0,-4-10-215 0 0,-19-27 54 0 0,-1 1-1 0 0,0-1 1 0 0,1 1-1 0 0,-2-1 1 0 0,1-1 0 0 0,1 1-1 0 0,0 0 1 0 0,-1 1-1 0 0,1-1 1 0 0,-1-1 0 0 0,0 1-1 0 0,1 0 1 0 0,0 0-1 0 0,0-1 1 0 0,2 1-1 0 0,25 2-5578 0 0,-23-3 1602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2:03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66 0 0 0,'0'0'12253'0'0,"-1"-11"-11254"0"0,0-8-599 0 0,0-6 179 0 0,0 15 3579 0 0,9 57-3779 0 0,-2 1-1 0 0,-3-1 1 0 0,-2 74 0 0 0,-1-75-247 0 0,0 24 166 0 0,1-70-270 0 0,0 0 1 0 0,0 0 0 0 0,0 0-1 0 0,0 0 1 0 0,-1 0 0 0 0,1 0-1 0 0,0-1 1 0 0,0 1 0 0 0,0 0-1 0 0,0-1 1 0 0,0 1 0 0 0,0 0-1 0 0,0-1 1 0 0,0 1 0 0 0,-1 0-1 0 0,0 0 1 0 0,1-1 0 0 0,1-1-1 0 0,-2 2 4 0 0,6-7 34 0 0,-2 0-1 0 0,1 0 1 0 0,-1 0 0 0 0,6-15-1 0 0,13-22-106 0 0,-12 28 11 0 0,-10 13 20 0 0,1 0 1 0 0,0 0-1 0 0,-1 1 1 0 0,1 0-1 0 0,0-1 1 0 0,0 0-1 0 0,0 1 1 0 0,0 1-1 0 0,0-2 1 0 0,1 1-1 0 0,3-2 1 0 0,2-1-12 0 0,-4 3-13 0 0,-1 0-1 0 0,1 0 1 0 0,0 0 0 0 0,-1 1 0 0 0,1-1 0 0 0,-1 0 0 0 0,1 1 0 0 0,6-1 0 0 0,-9 2 29 0 0,0 0 1 0 0,1 1-1 0 0,-2-1 1 0 0,1 1-1 0 0,0-1 1 0 0,0 1-1 0 0,0-1 1 0 0,1 1-1 0 0,-1 0 1 0 0,0-1 0 0 0,0 1-1 0 0,-1 0 1 0 0,1 0-1 0 0,0 0 1 0 0,0 0-1 0 0,-1 0 1 0 0,1-1-1 0 0,0 1 1 0 0,0 0-1 0 0,-1 0 1 0 0,1 0-1 0 0,-1 0 1 0 0,1 1-1 0 0,-1-1 1 0 0,1 0-1 0 0,-1 0 1 0 0,0 0-1 0 0,0 0 1 0 0,0 0-1 0 0,0 0 1 0 0,0 1-1 0 0,0-1 1 0 0,0 2-1 0 0,1 13 30 0 0,-1 0-1 0 0,0 1 1 0 0,-1-1-1 0 0,-4 25 0 0 0,2-27-39 0 0,1 0-1 0 0,1 0 1 0 0,0 0-1 0 0,1 0 1 0 0,0-1-1 0 0,4 25 1 0 0,-4-36-66 0 0,0-1 1 0 0,0 0 0 0 0,1 0 0 0 0,-1 0-1 0 0,1 0 1 0 0,-1 1 0 0 0,1-1 0 0 0,-1-1-1 0 0,1 1 1 0 0,-1 0 0 0 0,1 0 0 0 0,0 0-1 0 0,0 0 1 0 0,-1-1 0 0 0,1 1 0 0 0,-1 0-1 0 0,1 0 1 0 0,0 0 0 0 0,0-1-1 0 0,0 1 1 0 0,0 0 0 0 0,0-1 0 0 0,0 0-1 0 0,0 0 1 0 0,0 1 0 0 0,-1-1 0 0 0,2 0-1 0 0,0 1 1 0 0,13 0-9659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2:03.8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67 0 0 0,'0'0'15077'0'0,"-1"-5"-14396"0"0,1-1-713 0 0,0 1 397 0 0,-1 1 0 0 0,0 0 0 0 0,0-1-1 0 0,0 2 1 0 0,0-2 0 0 0,-3-6 0 0 0,3 10-293 0 0,0-1 0 0 0,0 2 0 0 0,-1-2 1 0 0,1 1-1 0 0,0 0 0 0 0,-1-1 0 0 0,2 1 0 0 0,-1 0 0 0 0,-1 0 1 0 0,1 0-1 0 0,-1 1 0 0 0,0-1 0 0 0,1 0 0 0 0,0 1 1 0 0,-1-1-1 0 0,1 0 0 0 0,-1 1 0 0 0,0 0 0 0 0,1-1 1 0 0,-1 1-1 0 0,0 0 0 0 0,1 0 0 0 0,-3 0 0 0 0,1 0-74 0 0,0 1 0 0 0,1-1 0 0 0,0 1 0 0 0,0 0-1 0 0,-1 0 1 0 0,1 0 0 0 0,1-1 0 0 0,-2 1 0 0 0,1 0-1 0 0,0 1 1 0 0,0-1 0 0 0,1 1 0 0 0,-1 0 0 0 0,0-1-1 0 0,0 0 1 0 0,0 1 0 0 0,1 0 0 0 0,0 0 0 0 0,-1 0 0 0 0,1 0-1 0 0,0 0 1 0 0,-1 0 0 0 0,1 1 0 0 0,1-1 0 0 0,-2 3-1 0 0,-4 12 16 0 0,2-2-1 0 0,-6 30 1 0 0,4-18-7 0 0,5-22-8 0 0,0 2 1 0 0,0-2-1 0 0,0 1 0 0 0,1 0 0 0 0,0 0 1 0 0,1 0-1 0 0,-1 0 0 0 0,1 0 1 0 0,0-1-1 0 0,0 1 0 0 0,0-1 1 0 0,1 2-1 0 0,4 5 0 0 0,-5-9 5 0 0,0 0-1 0 0,0 0 1 0 0,1-1-1 0 0,0 1 1 0 0,0 0 0 0 0,-1 0-1 0 0,1-1 1 0 0,0 0-1 0 0,1 1 1 0 0,-1-1-1 0 0,0 0 1 0 0,1 0-1 0 0,0 0 1 0 0,-2 0-1 0 0,2 0 1 0 0,1-1 0 0 0,-2 0-1 0 0,1 0 1 0 0,0 0-1 0 0,0 1 1 0 0,0-1-1 0 0,0-1 1 0 0,0 1-1 0 0,6 0 1 0 0,-4-1 23 0 0,0 0 0 0 0,1-1 0 0 0,-1 1 0 0 0,1-1 0 0 0,-1 0 0 0 0,-1-1 0 0 0,2 0 0 0 0,-1 1 1 0 0,0-1-1 0 0,0 0 0 0 0,0-1 0 0 0,-1 1 0 0 0,7-6 0 0 0,-5 3 3 0 0,1-1-1 0 0,-2 0 1 0 0,0 0-1 0 0,0 0 1 0 0,0 0 0 0 0,0-2-1 0 0,-2 2 1 0 0,6-11 0 0 0,-6 12-23 0 0,23-57 99 0 0,-24 58-123 0 0,0-2 1 0 0,-1 2 0 0 0,0-2 0 0 0,0 1-1 0 0,-1 0 1 0 0,1 0 0 0 0,-1-1 0 0 0,0 1 0 0 0,0-1-1 0 0,-2-7 1 0 0,2 12-41 0 0,0 0-1 0 0,0 0 1 0 0,-1 0-1 0 0,0 0 1 0 0,1-1 0 0 0,-1 1-1 0 0,1 1 1 0 0,-1-1-1 0 0,0 0 1 0 0,0 0 0 0 0,0 1-1 0 0,1-1 1 0 0,-1 0-1 0 0,0 1 1 0 0,1-1 0 0 0,-1 0-1 0 0,0 1 1 0 0,0-1-1 0 0,0 1 1 0 0,0-1 0 0 0,-1 1-1 0 0,1 0 1 0 0,0-1-1 0 0,-1 1 1 0 0,-29-2-6524 0 0,24 2 2647 0 0,1 0-4671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2:05.5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16 456 0 0,'0'0'5157'0'0,"0"-15"5915"0"0,-10 199-10057 0 0,10-182-1015 0 0,0 3-1 0 0,-1 1 1 0 0,1-1-1 0 0,0 1 1 0 0,0-1-1 0 0,1 1 1 0 0,0-2-1 0 0,0 2 1 0 0,0-1-1 0 0,0 1 1 0 0,0-1-1 0 0,1 0 1 0 0,1 0-1 0 0,-1 0 1 0 0,0-1-1 0 0,6 9 1 0 0,-7-12 7 0 0,1 1 0 0 0,-1 0-1 0 0,1-1 1 0 0,0 0 0 0 0,-1 0 0 0 0,0 1 0 0 0,1-1 0 0 0,0 0 0 0 0,0 0 0 0 0,0 1 0 0 0,-1-2 0 0 0,1 1 0 0 0,1 0-1 0 0,-1-1 1 0 0,-1 0 0 0 0,6 1 0 0 0,8 2 438 0 0,1-1-1 0 0,0-1 1 0 0,24-1-1 0 0,-25-1-345 0 0,1 1-1 0 0,-1 1 1 0 0,24 3 0 0 0,-24 1-1595 0 0,-2-1-4438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2:06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0 284 240 0 0,'0'0'14845'0'0,"5"-4"-13907"0"0,135-147 5690 0 0,-66 69-6347 0 0,-63 67-556 0 0,11-10-148 0 0,-4 18-6081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2:06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3361 0 0,'0'0'12504'0'0,"3"9"-12215"0"0,7 18 441 0 0,0 0 1 0 0,26 48-1 0 0,2-14-252 0 0,-28-44-568 0 0,0 0 0 0 0,1 0 0 0 0,1-2 1 0 0,0 1-1 0 0,21 20 0 0 0,-24-28-225 0 0,3 4-2012 0 0,-3-6-2233 0 0,4-3-5354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2:07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48 0 0 0,'0'0'15002'0'0,"-2"-6"-14242"0"0,2 2-550 0 0,-1 2-136 0 0,1 0 0 0 0,0 0-1 0 0,-1 0 1 0 0,0 0 0 0 0,1 1 0 0 0,-1-2 0 0 0,0 1 0 0 0,0 0 0 0 0,0 0-1 0 0,0 1 1 0 0,0 0 0 0 0,0-1 0 0 0,0 0 0 0 0,-3-2 0 0 0,1 3 163 0 0,0 0 1 0 0,0 0 0 0 0,0 0 0 0 0,0 0 0 0 0,0 0-1 0 0,0 1 1 0 0,0-1 0 0 0,-1 1 0 0 0,2 0-1 0 0,-2 0 1 0 0,-2 1 0 0 0,-1-1-192 0 0,-27 32-581 0 0,13 34 255 0 0,20-59 236 0 0,0-1 0 0 0,0 1-1 0 0,0-1 1 0 0,1 0 0 0 0,-1 1 0 0 0,2-1 0 0 0,-1 0 0 0 0,1 1 0 0 0,2 7 0 0 0,-1-7 46 0 0,1-2 1 0 0,1 2-1 0 0,-1-1 1 0 0,1-1-1 0 0,0 1 1 0 0,0-1-1 0 0,0 1 1 0 0,2-2-1 0 0,-2 2 0 0 0,2-2 1 0 0,-1 0-1 0 0,0 1 1 0 0,1-2-1 0 0,0 1 1 0 0,0 0-1 0 0,0-2 1 0 0,0 1-1 0 0,1 0 1 0 0,0 0-1 0 0,-1-2 1 0 0,1 0-1 0 0,-1 1 1 0 0,2-1-1 0 0,-2 0 1 0 0,1-1-1 0 0,-1 1 1 0 0,2-2-1 0 0,11-1 1 0 0,-16 0 42 0 0,1 0 1 0 0,-1 1 0 0 0,1-2-1 0 0,0 1 1 0 0,-1-1-1 0 0,1 1 1 0 0,-2-1 0 0 0,1-1-1 0 0,1 1 1 0 0,-2 0-1 0 0,1-1 1 0 0,-1 1 0 0 0,1 0-1 0 0,-2-2 1 0 0,2 2 0 0 0,-1-1-1 0 0,2-6 1 0 0,-2 4 50 0 0,1 2-27 0 0,0-2 0 0 0,-2 1 1 0 0,2 0-1 0 0,-1 0 0 0 0,0-1 0 0 0,-1 0 0 0 0,0 1 0 0 0,0-1 0 0 0,0 0 0 0 0,-1 0 1 0 0,0 1-1 0 0,0-2 0 0 0,0 2 0 0 0,-1 0 0 0 0,1-2 0 0 0,-1 2 0 0 0,0-1 0 0 0,-1 1 1 0 0,0-1-1 0 0,0 1 0 0 0,0-1 0 0 0,0 1 0 0 0,-4-5 0 0 0,3 5-114 0 0,-2 2-1 0 0,2-2 1 0 0,-2 1 0 0 0,1 2-1 0 0,-1-2 1 0 0,1 1-1 0 0,-1 1 1 0 0,1-1-1 0 0,-2 0 1 0 0,1 1 0 0 0,0 0-1 0 0,0 1 1 0 0,0-1-1 0 0,-9-1 1 0 0,-34-2-3336 0 0,4 6-5516 0 0,33 2 485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3:04.6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323 101 2601 0 0,'0'0'13186'0'0,"1"-9"-12779"0"0,2-29-63 0 0,-2 36-282 0 0,-1-1 0 0 0,0 1-1 0 0,0 1 1 0 0,-1-1 0 0 0,1 0-1 0 0,0 0 1 0 0,-1 0 0 0 0,1 1-1 0 0,-1-1 1 0 0,0 0 0 0 0,0 0-1 0 0,0 0 1 0 0,0 0 0 0 0,0 1-1 0 0,1-1 1 0 0,-1 0 0 0 0,-1 1-1 0 0,1-1 1 0 0,-1 0 0 0 0,1 1-1 0 0,-1 1 1 0 0,2-2 0 0 0,-2 1-1 0 0,0 0 1 0 0,0 0 0 0 0,0-1-1 0 0,1 1 1 0 0,0 1 0 0 0,-1-1-1 0 0,-1 0 1 0 0,1 1 0 0 0,1 0 0 0 0,-4-1-1 0 0,-1 0 5 0 0,-1-1 0 0 0,1 2 0 0 0,0-1-1 0 0,-1 1 1 0 0,0 0 0 0 0,1 0 0 0 0,-12 3-1 0 0,14-1-73 0 0,-2 0 0 0 0,2 0 0 0 0,-1 1 0 0 0,1 0 0 0 0,-1 0 0 0 0,1 0 0 0 0,-1 1 0 0 0,2-1 0 0 0,-2 1 0 0 0,1 0 0 0 0,1 0-1 0 0,-6 8 1 0 0,-15 14-5 0 0,6-7 24 0 0,1 1 0 0 0,1 0 1 0 0,0 1-1 0 0,2 0 0 0 0,0 1 1 0 0,1 1-1 0 0,-10 26 0 0 0,20-41 26 0 0,2 0-1 0 0,-1-1 1 0 0,1 1-1 0 0,0 1 1 0 0,1-1-1 0 0,-1-1 1 0 0,2 12-1 0 0,0 1 71 0 0,-1-18-88 0 0,0 1 0 0 0,1 0-1 0 0,-1-2 1 0 0,1 1 0 0 0,0 1 0 0 0,-1-1-1 0 0,1 1 1 0 0,0-2 0 0 0,0 1-1 0 0,0 0 1 0 0,0 1 0 0 0,1-1 0 0 0,-1-1-1 0 0,0 1 1 0 0,1 0 0 0 0,-1-1-1 0 0,1 1 1 0 0,0 0 0 0 0,0-1 0 0 0,-1 0-1 0 0,1 0 1 0 0,1 0 0 0 0,1 2 0 0 0,1 0 67 0 0,0-1 1 0 0,1 0-1 0 0,-1-1 1 0 0,0 1-1 0 0,0 0 1 0 0,0-1-1 0 0,2 0 1 0 0,8 0-1 0 0,-10-1-40 0 0,1 0-1 0 0,-2-1 1 0 0,2 0-1 0 0,-1 0 1 0 0,0-1-1 0 0,0 1 1 0 0,-1-1-1 0 0,2 0 1 0 0,-2 0-1 0 0,1 0 1 0 0,-1-1-1 0 0,1 0 1 0 0,4-3-1 0 0,3-5 28 0 0,0 0 0 0 0,20-24-1 0 0,-19 20-61 0 0,-6 5-29 0 0,1-1 0 0 0,-2 0 0 0 0,-1-1 0 0 0,2 1 0 0 0,-3-1-1 0 0,1 1 1 0 0,-2-2 0 0 0,4-15 0 0 0,-7 27 21 0 0,1 0 1 0 0,0 0-1 0 0,-1-1 0 0 0,0 1 0 0 0,1 0 1 0 0,-1 0-1 0 0,0 0 0 0 0,0 0 0 0 0,0 0 1 0 0,1 0-1 0 0,-1 0 0 0 0,0 0 0 0 0,-1-1 1 0 0,1 1-1 0 0,0 0 0 0 0,0 0 0 0 0,0 0 1 0 0,-2-2-1 0 0,-9 15-110 0 0,-16 33 110 0 0,14 43 365 0 0,3-32-10 0 0,3 1 0 0 0,2-1 0 0 0,4 76 0 0 0,1-131-205 0 0,-4 37-250 0 0,2-5 332 0 0,3-25-4634 0 0,-1-2-4740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3:05.0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56 1848 0 0,'0'0'18398'0'0,"7"-2"-17697"0"0,125-43 1240 0 0,-123 42-2158 0 0,0 2 1 0 0,0-1 0 0 0,-1 1-1 0 0,1 0 1 0 0,15 0 0 0 0,-1 4-3504 0 0,-7 2-4193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2:52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2265 461 0 0 0,'0'0'10865'0'0,"0"-7"-9906"0"0,0-86 6789 0 0,-4 81-7124 0 0,-1 0-1 0 0,-1 1 1 0 0,-8-14-1 0 0,7 13-518 0 0,-2 1-1 0 0,1 0 1 0 0,-1 1-1 0 0,-1 0 1 0 0,0 1-1 0 0,0 0 1 0 0,-1 0-1 0 0,0 1 1 0 0,-18-10 0 0 0,-53-31-44 0 0,49 32-10 0 0,-1 2 1 0 0,-1 1-1 0 0,-59-16 1 0 0,-114-14 110 0 0,145 33-154 0 0,13 4-74 0 0,0 2 0 0 0,-71 4 0 0 0,86 1 32 0 0,-42 5-66 0 0,-1 3 0 0 0,2 3-1 0 0,-1 4 1 0 0,-78 26 0 0 0,143-38 72 0 0,-14 4-53 0 0,1 1 0 0 0,0 1 0 0 0,1 1 1 0 0,0 1-1 0 0,0 1 0 0 0,1 1 0 0 0,1 1 0 0 0,-22 18 1 0 0,-142 141-422 0 0,169-157 488 0 0,2-3 6 0 0,0 1 0 0 0,1 0 0 0 0,-19 26 0 0 0,0 2-21 0 0,24-31 2 0 0,0 0 0 0 0,0 1 0 0 0,2 0 0 0 0,-13 23 0 0 0,2 2-7 0 0,-8 22 4 0 0,-13 50-10 0 0,24-71 24 0 0,9-25 12 0 0,1 1 0 0 0,0 0 0 0 0,-3 17 0 0 0,-42 159-44 0 0,28-87 36 0 0,6 2 0 0 0,-4 108 0 0 0,15-153 1 0 0,3 0 0 0 0,2 1 0 0 0,3-1 0 0 0,3 0 0 0 0,16 71 0 0 0,-13-103 4 0 0,1-1-1 0 0,2 1 1 0 0,0-2 0 0 0,2 0-1 0 0,1 0 1 0 0,1-2 0 0 0,27 33-1 0 0,11 6 102 0 0,83 74-1 0 0,-99-105-40 0 0,1-3 0 0 0,2-1-1 0 0,1-2 1 0 0,0-2 0 0 0,60 25-1 0 0,-69-36-18 0 0,0-1-1 0 0,1-2 1 0 0,0-2 0 0 0,0 0-1 0 0,1-3 1 0 0,-1-1 0 0 0,54 0-1 0 0,-4-7 33 0 0,165-26-1 0 0,-184 16-88 0 0,0-2 0 0 0,-2-4 0 0 0,0-2 0 0 0,98-47-1 0 0,-120 44 19 0 0,-1-1-1 0 0,-1-3 1 0 0,51-47-1 0 0,-49 41 2 0 0,95-91 5 0 0,-14 6 54 0 0,-51 48-31 0 0,-16 15 33 0 0,-3-3-1 0 0,-2-1 1 0 0,-3-3 0 0 0,-3-1 0 0 0,71-140 0 0 0,-77 119 190 0 0,32-109 1 0 0,-63 172-225 0 0,4-15 47 0 0,6-42 0 0 0,-15 64-48 0 0,-1 0 0 0 0,-1-1 0 0 0,0 1 0 0 0,0-1 0 0 0,-2 1 1 0 0,0-1-1 0 0,-1 1 0 0 0,0 0 0 0 0,-1 0 0 0 0,-10-23 1 0 0,-28-36 13 0 0,27 47-20 0 0,0 0 0 0 0,-34-44 0 0 0,19 30 24 0 0,22 31-8 0 0,0-1 0 0 0,-1 1 1 0 0,0 1-1 0 0,0 0 0 0 0,-1 0 1 0 0,0 1-1 0 0,-1 0 1 0 0,0 0-1 0 0,0 1 0 0 0,-1 1 1 0 0,0 0-1 0 0,0 1 0 0 0,0 0 1 0 0,-19-5-1 0 0,6 5-729 0 0,1 0 0 0 0,-33-2 0 0 0,-52 3-8893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3:05.3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2521 0 0,'0'0'18158'0'0,"2"10"-17942"0"0,0 14-155 0 0,-1 0 0 0 0,-1 30 0 0 0,-4-6-4886 0 0,3-35-5499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01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239 54 888 0 0,'0'0'18656'0'0,"1"-9"-17761"0"0,2-1-620 0 0,2-25 1524 0 0,-19 59-1862 0 0,8-3 84 0 0,0 1 1 0 0,2-1-1 0 0,-3 30 0 0 0,4-36 32 0 0,2-9-7 0 0,-1 0 1 0 0,1 0 0 0 0,1 0-1 0 0,-1 0 1 0 0,1 1-1 0 0,0-2 1 0 0,0 1-1 0 0,1 1 1 0 0,0-2-1 0 0,0 2 1 0 0,1-1-1 0 0,2 6 1 0 0,-4-11-19 0 0,1 0 0 0 0,1 0-1 0 0,-1-1 1 0 0,0 0 0 0 0,0 1 0 0 0,0-1 0 0 0,0 1-1 0 0,0-1 1 0 0,0 1 0 0 0,0-1 0 0 0,1 0 0 0 0,-1 0-1 0 0,0 1 1 0 0,1-1 0 0 0,-1 0 0 0 0,-1 0 0 0 0,2 0 0 0 0,-1 0-1 0 0,0-1 1 0 0,0 1 0 0 0,1 0 0 0 0,-1-1 0 0 0,0 1-1 0 0,0 0 1 0 0,0-1 0 0 0,0 0 0 0 0,0 1 0 0 0,0 0-1 0 0,0-1 1 0 0,2-1 0 0 0,29-24 505 0 0,-21 14-477 0 0,-1 0-1 0 0,0-2 1 0 0,-2 0 0 0 0,10-18 0 0 0,-3 10-179 0 0,-13 26-363 0 0,-7 14 216 0 0,-2 13 256 0 0,2 0 1 0 0,1 1-1 0 0,0-1 1 0 0,4 1-1 0 0,2 52 1 0 0,-1-14 7 0 0,-1-47 3 0 0,0 1 1 0 0,2-1-1 0 0,1-1 0 0 0,0 1 1 0 0,11 35-1 0 0,24 76-8 0 0,-31-110 6 0 0,-1 1 0 0 0,-1 0 0 0 0,0 1 0 0 0,-2 0 0 0 0,-1 0 0 0 0,-1-1 0 0 0,-2 2 0 0 0,-2 26 0 0 0,2-49 8 0 0,-1 1 0 0 0,1 0 1 0 0,-1 0-1 0 0,1-2 0 0 0,-2 2 0 0 0,1 0 0 0 0,-1-2 1 0 0,1 2-1 0 0,-1-2 0 0 0,-1 1 0 0 0,2 0 0 0 0,-2-1 0 0 0,0 1 1 0 0,1 0-1 0 0,-1-2 0 0 0,1 1 0 0 0,-2 0 0 0 0,2 0 1 0 0,-2-2-1 0 0,1 2 0 0 0,-1-1 0 0 0,1 0 0 0 0,-1 0 0 0 0,1-1 1 0 0,-6 0-1 0 0,2 2 7 0 0,-1-1 1 0 0,1 0-1 0 0,0-1 0 0 0,0 0 1 0 0,-1-1-1 0 0,1 0 1 0 0,-1 0-1 0 0,1 0 0 0 0,0-1 1 0 0,0-1-1 0 0,-1 0 1 0 0,1 0-1 0 0,0-1 0 0 0,-10-3 1 0 0,5-1-9 0 0,-1-1 1 0 0,1-2 0 0 0,0 1-1 0 0,1 0 1 0 0,0-2 0 0 0,0 1-1 0 0,2-2 1 0 0,-1 1 0 0 0,1-1-1 0 0,1-1 1 0 0,0-1 0 0 0,0 1-1 0 0,2 0 1 0 0,-9-20 0 0 0,11 22-33 0 0,1-1 0 0 0,0 1 1 0 0,1-1-1 0 0,0 1 0 0 0,-1-13 1 0 0,4 20 11 0 0,-1 1 0 0 0,1-1 0 0 0,0 0 0 0 0,1 1 0 0 0,-1-1 0 0 0,1 0 0 0 0,-1 1 0 0 0,1-1 0 0 0,1 1 0 0 0,-2 0 0 0 0,1-1 0 0 0,1 0 0 0 0,0 2 1 0 0,0-2-1 0 0,0 1 0 0 0,-1 0 0 0 0,1 0 0 0 0,1 0 0 0 0,-1 0 0 0 0,4-2 0 0 0,7-8-237 0 0,29-20-1031 0 0,-8 19-2551 0 0,-7 7-4993 0 0,-16 5-515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02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23 154 0 0 0,'0'0'12060'0'0,"-3"4"-10808"0"0,1-3-691 0 0,-11 9-618 0 0,8 0 5314 0 0,6-10-5138 0 0,-1 0 0 0 0,1 1 0 0 0,-1-1-1 0 0,1 0 1 0 0,0 0 0 0 0,-1 0 0 0 0,1 0 0 0 0,-1 0-1 0 0,0 0 1 0 0,1 0 0 0 0,-1 0 0 0 0,1 0-1 0 0,-1 0 1 0 0,1 0 0 0 0,0 0 0 0 0,-1 0-1 0 0,1 0 1 0 0,0 0 0 0 0,-1 0 0 0 0,1-1-1 0 0,-1 1 1 0 0,1 0 0 0 0,-1 0 0 0 0,1-1 0 0 0,-1 1-1 0 0,0 0 1 0 0,0-1 0 0 0,1 0 0 0 0,17-9 1227 0 0,70-72-267 0 0,-49 48-1037 0 0,-32 27-38 0 0,2 0-1 0 0,-1 0 1 0 0,1 1-1 0 0,0 0 0 0 0,0 1 1 0 0,13-7-1 0 0,-21 12-12 0 0,0 1 0 0 0,0-1 0 0 0,0 0 0 0 0,0 1 0 0 0,0-1 0 0 0,-1 1-1 0 0,1-1 1 0 0,0 1 0 0 0,0 0 0 0 0,-1-1 0 0 0,1 0 0 0 0,0 1 0 0 0,0 0-1 0 0,-1-1 1 0 0,1 1 0 0 0,0 0 0 0 0,-1 0 0 0 0,1 0 0 0 0,-1 0 0 0 0,0 0-1 0 0,1 1 1 0 0,11 22 76 0 0,-11-23-67 0 0,39 106 402 0 0,-25-74-1217 0 0,13 34-1 0 0,-24-57-3419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11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77 5089 0 0,'0'0'14738'0'0,"-4"-13"-14530"0"0,-18-50-84 0 0,24 76-14 0 0,0 1 58 0 0,-1-1-1 0 0,-1 0 1 0 0,-3 23 0 0 0,1 7 601 0 0,-7 291 1266 0 0,3-151-628 0 0,21-208-804 0 0,-5 12-591 0 0,0 0 0 0 0,1 1 1 0 0,0 0-1 0 0,23-18 1 0 0,15-17-14 0 0,-36 32-5 0 0,1 1 0 0 0,1 0 0 0 0,0 1 0 0 0,1 1 0 0 0,0 0 0 0 0,1 1 0 0 0,32-15 0 0 0,-48 26-2 0 0,-1 0 0 0 0,1 0 0 0 0,-1 0 0 0 0,1 0 0 0 0,-1-1 0 0 0,1 1 0 0 0,0 0-1 0 0,-1 0 1 0 0,1 1 0 0 0,-1-1 0 0 0,1 0 0 0 0,-1 0 0 0 0,1 0 0 0 0,0 0 0 0 0,-1 0 0 0 0,1 1 0 0 0,-1-1 0 0 0,1 0 0 0 0,-1 0 0 0 0,1 1 0 0 0,-1-1 0 0 0,1 0 0 0 0,-1 1 0 0 0,0-1 0 0 0,1 1 0 0 0,-1-1 0 0 0,1 0 0 0 0,-1 1-1 0 0,0-1 1 0 0,1 1 0 0 0,-1-1 0 0 0,0 1 0 0 0,0-1 0 0 0,1 1 0 0 0,-1-1 0 0 0,0 1 0 0 0,0 0 0 0 0,6 34-61 0 0,-7-21 86 0 0,1 0 0 0 0,-2-1 0 0 0,-3 19 0 0 0,-1-11-6 0 0,1-1 0 0 0,0 2 0 0 0,2-1 0 0 0,1 0 0 0 0,0 0 0 0 0,2 1 0 0 0,4 40 0 0 0,-3-58-7 0 0,1 1 0 0 0,0 0 1 0 0,0 0-1 0 0,0-1 0 0 0,1 1 0 0 0,-1-1 0 0 0,1 0 0 0 0,0 0 1 0 0,0 0-1 0 0,1 0 0 0 0,-1 0 0 0 0,1-1 0 0 0,0 1 0 0 0,8 4 1 0 0,19 14-7514 0 0,-25-18 4538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12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25 560 0 0,'0'0'19892'0'0,"1"-5"-19678"0"0,1-15-178 0 0,-4 30-60 0 0,-10 48 145 0 0,-1-22 4 0 0,-5 23 85 0 0,-5 49 251 0 0,15-80-110 0 0,1 0 1 0 0,2 0-1 0 0,-3 57 1 0 0,9-85-317 0 0,1 0 0 0 0,-1 0 0 0 0,1 0 0 0 0,-1 0-1 0 0,1 0 1 0 0,-1-1 0 0 0,1 1 0 0 0,-1 0 0 0 0,1-1 0 0 0,-1 1 0 0 0,1-1 0 0 0,-1 0 0 0 0,0 1 0 0 0,1-1 0 0 0,-1 0-1 0 0,2-1 1 0 0,56-70 582 0 0,-29 37-2631 0 0,0-2-7314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12.7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23 3129 0 0,'0'0'18388'0'0,"0"-4"-18102"0"0,-1-3-279 0 0,1 7 2 0 0,0-1 1 0 0,0 1 0 0 0,0 0 0 0 0,0 0-1 0 0,-1-1 1 0 0,1 1 0 0 0,0 0-1 0 0,0 0 1 0 0,0-1 0 0 0,0 1 0 0 0,0 0-1 0 0,0-1 1 0 0,0 1 0 0 0,0 0-1 0 0,0-1 1 0 0,0 1 0 0 0,0 0 0 0 0,0 0-1 0 0,0-1 1 0 0,0 1 0 0 0,0 0-1 0 0,0-1 1 0 0,0 1 0 0 0,0 0 0 0 0,0 0-1 0 0,1-1 1 0 0,-1 1 0 0 0,0 0-1 0 0,0 0 1 0 0,0-1 0 0 0,0 1 0 0 0,1 0-1 0 0,-1 0 1 0 0,0-1 0 0 0,0 1-1 0 0,1 0 1 0 0,-1 0 0 0 0,0 0 0 0 0,0 0-1 0 0,1-1 1 0 0,-1 1 0 0 0,0 0-1 0 0,0 0 1 0 0,1 0 0 0 0,-1 0 0 0 0,0 0-1 0 0,0 0 1 0 0,1 0 0 0 0,-1 0-1 0 0,0 0 1 0 0,1 0 0 0 0,-1 0 0 0 0,0 0-1 0 0,1 0 1 0 0,-1 0 0 0 0,0 0-1 0 0,0 0 1 0 0,1 0 0 0 0,-1 0 0 0 0,0 0-1 0 0,1 0 1 0 0,-1 0 0 0 0,0 1-1 0 0,0 0-38 0 0,-1 0-1 0 0,0 0 0 0 0,0 1 1 0 0,0-1-1 0 0,1 0 0 0 0,-1 0 1 0 0,0 0-1 0 0,-1 0 0 0 0,1 0 1 0 0,0-1-1 0 0,0 1 0 0 0,0 0 1 0 0,0 0-1 0 0,-1-1 0 0 0,1 1 1 0 0,0-1-1 0 0,-3 1 0 0 0,1 1-1320 0 0,2-1 535 0 0,-1 1 43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14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4 0 0 0,'0'0'17620'0'0,"-14"-3"-13430"0"0,77 6-3636 0 0,68 11 1 0 0,-105-10-601 0 0,-2 5-1182 0 0,-18-4-2414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14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0 136 0 0,'0'0'13939'0'0,"35"8"-10094"0"0,76-3-342 0 0,-82-5-4162 0 0,0 1-1 0 0,0 1 1 0 0,30 6-1 0 0,-42-5-4255 0 0,-5-2-5722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43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6417 0 0,'0'0'12296'0'0,"26"-1"-12312"0"0,6-2-9 0 0,-15 1-35 0 0,1 1 1 0 0,0 1-1 0 0,-1 0 0 0 0,22 4 0 0 0,-38-4-153 0 0,24 4-326 0 0,-10 5-7237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43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 7450 0 0,'0'0'14389'0'0,"31"-1"-13842"0"0,10 0-405 0 0,7 0 40 0 0,49-7 1 0 0,-13 1 0 0 0,-23 2-4026 0 0,-22 1-6540 0 0,-31 3 1533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2:5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51 0 0 0,'-4'-6'460'0'0,"-12"-20"55"0"0,-1 8 5914 0 0,16 18-6338 0 0,0 0-1 0 0,0 0 1 0 0,0 0 0 0 0,-1 0-1 0 0,1 0 1 0 0,0 0-1 0 0,0 0 1 0 0,0 0 0 0 0,0 0-1 0 0,0 1 1 0 0,0-1-1 0 0,0 0 1 0 0,0 1 0 0 0,0-1-1 0 0,0 0 1 0 0,0 1-1 0 0,0 0 1 0 0,0-1 0 0 0,-1 2-1 0 0,-9 4-776 0 0,1 6 8163 0 0,7 12-4856 0 0,4 34-3313 0 0,-1-36 1744 0 0,10 229 1453 0 0,0-122-1795 0 0,-5 204 235 0 0,7 8-552 0 0,0 0-80 0 0,-17-83-337 0 0,19-110 108 0 0,-14-92 48 0 0,0-52-63 0 0,0-35-539 0 0,0 24-10 0 0,0 2-2187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44.8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1217 1 296 0 0,'0'0'16345'0'0,"6"0"-15356"0"0,11 0-425 0 0,-4 0 4530 0 0,-25 3-5092 0 0,0 0-1 0 0,1 0 1 0 0,-1 2 0 0 0,-11 5 0 0 0,-4 1-27 0 0,-218 59 0 0 0,53-16 56 0 0,-60 6 157 0 0,147-38-70 0 0,85-21-95 0 0,-14 2 8 0 0,34-3-29 0 0,-1 0-1 0 0,1 0 1 0 0,-1 0-1 0 0,1 0 1 0 0,-1 0-1 0 0,1 0 1 0 0,-1 0-1 0 0,1 0 1 0 0,0 0 0 0 0,-1 1-1 0 0,1-1 1 0 0,-1 0-1 0 0,1 0 1 0 0,-1 0-1 0 0,1 0 1 0 0,0 1-1 0 0,-1-1 1 0 0,1 0-1 0 0,0 0 1 0 0,-1 1 0 0 0,1-1-1 0 0,0 0 1 0 0,-1 0-1 0 0,1 1 1 0 0,0-1-1 0 0,-1 1 1 0 0,1-1-1 0 0,0 0 1 0 0,0 1-1 0 0,0-1 1 0 0,-1 0-1 0 0,1 1 1 0 0,0-1 0 0 0,0 1-1 0 0,0-1 1 0 0,0 1-1 0 0,0-1 1 0 0,0 0-1 0 0,0 1 1 0 0,0-1-1 0 0,0 1 1 0 0,0-1-1 0 0,0 1 1 0 0,0-1 0 0 0,0 1-1 0 0,3 2 15 0 0,0 1 0 0 0,-1-1 0 0 0,2-1 0 0 0,-1 1 0 0 0,0 0 0 0 0,0-1 0 0 0,1 0 1 0 0,0 0-1 0 0,-1 0 0 0 0,1 0 0 0 0,0 0 0 0 0,0-1 0 0 0,4 1 0 0 0,13 7 96 0 0,17 6 32 0 0,0-1-1 0 0,1-3 0 0 0,0-1 0 0 0,61 8 0 0 0,-16-3-53 0 0,164 22 88 0 0,-69-12-157 0 0,-173-24 36 0 0,27 7-418 0 0,-28 1 81 0 0,-19 5 182 0 0,-42 18 81 0 0,-2-2 0 0 0,0-3 0 0 0,-94 30-1 0 0,1 0 39 0 0,-45 35 84 0 0,65-29-16 0 0,114-55-87 0 0,-69 31 14 0 0,-119 73 0 0 0,186-101-8 0 0,-15 13-6 0 0,33-21-4 0 0,1 0 5 0 0,6-1 36 0 0,-1 0 0 0 0,1 0 0 0 0,0-1 0 0 0,-1 0 0 0 0,1 0 0 0 0,8 0 0 0 0,407 17 1493 0 0,-103-8-962 0 0,1 3-465 0 0,-183-12-3832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46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15403 0 0,'0'0'8546'0'0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28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16 32 0 0,'0'0'18201'0'0,"2"-4"-17061"0"0,6-7 551 0 0,-9 24 1150 0 0,-14 31-1269 0 0,-41 104-1174 0 0,50-130-383 0 0,0-1 0 0 0,2 1-1 0 0,-5 26 1 0 0,-1 7 18 0 0,8-29-25 0 0,2-21 0 0 0,0-1 0 0 0,0 1 0 0 0,0 0 0 0 0,0-1 0 0 0,0 1 0 0 0,0 0 0 0 0,0-1 0 0 0,0 1 0 0 0,0-1 0 0 0,0 1 0 0 0,0 0 0 0 0,0-1 0 0 0,1 1 0 0 0,-1-1 0 0 0,0 1 0 0 0,0-1 1 0 0,1 1-1 0 0,-1 0 0 0 0,0-1 0 0 0,1 1 0 0 0,-1-1 0 0 0,1 0 0 0 0,-1 1 0 0 0,0-1 0 0 0,1 1 0 0 0,-1-1 0 0 0,1 1 0 0 0,0-1 0 0 0,35 4 845 0 0,-29-2-808 0 0,0-1 1 0 0,0 0 0 0 0,1-1 0 0 0,-1 1 0 0 0,0-1 0 0 0,0-1 0 0 0,1 1 0 0 0,11-4 0 0 0,2 4-589 0 0,-17 1-3517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29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 2593 0 0,'0'0'18481'0'0,"21"-7"-15417"0"0,-2-10-3153 0 0,-13 15 92 0 0,-10 10-17 0 0,-5 1 200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33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311 139 584 0 0,'0'0'10424'0'0,"4"-1"-10375"0"0,-2 1 13 0 0,-1 0 0 0 0,1 0 0 0 0,0 0 0 0 0,-1 0-1 0 0,1 0 1 0 0,-1 1 0 0 0,1-1 0 0 0,0 0 0 0 0,-1 1 0 0 0,1 0 0 0 0,-1-1 0 0 0,1 1-1 0 0,-1 0 1 0 0,1 0 0 0 0,-1-1 0 0 0,0 1 0 0 0,1 0 0 0 0,-1 0 0 0 0,2 3 0 0 0,24 35 2027 0 0,-20-25-1482 0 0,-2 0 0 0 0,1 1 0 0 0,-2-1 0 0 0,4 19-1 0 0,-1 2 28 0 0,-4-27-415 0 0,-1 1 1 0 0,0 0 0 0 0,0 0-1 0 0,-1 1 1 0 0,0-1-1 0 0,-1 0 1 0 0,0 0-1 0 0,-1 0 1 0 0,1 0-1 0 0,-5 18 1 0 0,3-22-130 0 0,-1-1 1 0 0,0 0-1 0 0,1 0 1 0 0,-1 0-1 0 0,-1 0 0 0 0,1 0 1 0 0,-1-1-1 0 0,1 1 1 0 0,-1-1-1 0 0,0 0 1 0 0,0 0-1 0 0,0 0 0 0 0,-1-1 1 0 0,1 1-1 0 0,-1-1 1 0 0,1 0-1 0 0,-1 0 0 0 0,0-1 1 0 0,-9 2-1 0 0,3 0-49 0 0,-1-1 1 0 0,0 0-1 0 0,1-1 0 0 0,-1 0 0 0 0,0-1 0 0 0,0-1 1 0 0,-18-2-1 0 0,24 1-41 0 0,-1 0 0 0 0,1 0-1 0 0,0 0 1 0 0,0-1 0 0 0,0 0 0 0 0,0-1 0 0 0,0 1 0 0 0,1-1-1 0 0,0 0 1 0 0,0 0 0 0 0,0-1 0 0 0,-8-8 0 0 0,-21-18-85 0 0,26 24 57 0 0,0 0 0 0 0,0-1 1 0 0,1 0-1 0 0,0 0 0 0 0,1-1 0 0 0,0 1 0 0 0,0-1 1 0 0,1 0-1 0 0,0-1 0 0 0,-7-18 0 0 0,7 12-23 0 0,0-1 0 0 0,1 0 0 0 0,0 0 0 0 0,1 0 0 0 0,1 0 0 0 0,1-19 0 0 0,1 31 43 0 0,1 1-1 0 0,0-1 1 0 0,0 0-1 0 0,1 0 1 0 0,-1 1-1 0 0,1-1 1 0 0,0 1-1 0 0,0-1 1 0 0,1 1-1 0 0,-1 0 1 0 0,1 0-1 0 0,0 0 0 0 0,0 0 1 0 0,0 0-1 0 0,1 1 1 0 0,-1 0-1 0 0,1-1 1 0 0,0 1-1 0 0,0 0 1 0 0,0 1-1 0 0,0-1 1 0 0,0 1-1 0 0,1 0 1 0 0,7-3-1 0 0,7-3 21 0 0,1 1 0 0 0,-1 1 0 0 0,1 1 0 0 0,34-4 0 0 0,532-29 1102 0 0,-579 38-1172 0 0,1 0 1 0 0,-1 1 0 0 0,0 0 0 0 0,1 1-1 0 0,-1 0 1 0 0,0 0 0 0 0,0 0 0 0 0,7 4-1 0 0,15 8-5164 0 0,-23-10 2882 0 0,8 0-8525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34.0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406 10 2192 0 0,'0'0'13518'0'0,"-14"-2"-13287"0"0,-43-6-2 0 0,52 8-166 0 0,1 0-1 0 0,-1 1 1 0 0,1-1 0 0 0,-1 1-1 0 0,1 0 1 0 0,-1 0 0 0 0,1 0-1 0 0,0 1 1 0 0,0-1 0 0 0,-1 1-1 0 0,1 0 1 0 0,0 1 0 0 0,1-1-1 0 0,-8 6 1 0 0,-4 2 231 0 0,-3 0-106 0 0,1 1 0 0 0,0 1 0 0 0,0 0 0 0 0,1 2 0 0 0,1 0 1 0 0,0 0-1 0 0,1 1 0 0 0,0 1 0 0 0,2 1 0 0 0,0-1 0 0 0,0 2 0 0 0,2 0 0 0 0,-12 26 1 0 0,14-21-7 0 0,1 0 0 0 0,1 0 0 0 0,1 0 0 0 0,1 1 0 0 0,1-1 0 0 0,0 35 1 0 0,2-35-109 0 0,1 1 1 0 0,1 0-1 0 0,1 0 1 0 0,1-1-1 0 0,1 1 1 0 0,1-1-1 0 0,13 35 1 0 0,-8-31-40 0 0,-8-20-26 0 0,1 1 0 0 0,-1-1 0 0 0,1 0 0 0 0,1-1 0 0 0,0 1 0 0 0,8 11 0 0 0,13 13 35 0 0,-11-14-15 0 0,0 0 1 0 0,20 18-1 0 0,60 37-310 0 0,-93-68-132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39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134 163 0 0 0,'0'0'13012'0'0,"8"-5"-11978"0"0,49-25 811 0 0,-52 26-1292 0 0,0 1-1 0 0,0-1 1 0 0,-1 0-1 0 0,1-1 0 0 0,-1 1 1 0 0,6-8-1 0 0,6-6 613 0 0,-15 17-1091 0 0,0 0 1 0 0,1-1-1 0 0,-1 1 0 0 0,0 0 0 0 0,1 0 0 0 0,-1-1 0 0 0,0 1 1 0 0,0-1-1 0 0,0 1 0 0 0,0-1 0 0 0,-1 0 0 0 0,1 1 1 0 0,0-1-1 0 0,-1 0 0 0 0,1 0 0 0 0,-1 1 0 0 0,1-1 1 0 0,-1 0-1 0 0,0 0 0 0 0,0 1 0 0 0,0-1 0 0 0,0 0 1 0 0,0 0-1 0 0,0 0 0 0 0,0 0 0 0 0,-1 1 0 0 0,1-1 1 0 0,-1 0-1 0 0,1 0 0 0 0,-1 1 0 0 0,0-1 0 0 0,1 0 1 0 0,-1 1-1 0 0,-2-3 0 0 0,2 3-96 0 0,-1-1 0 0 0,0 1 0 0 0,0 0 0 0 0,0-1 1 0 0,0 1-1 0 0,0 0 0 0 0,0 0 0 0 0,0 0 0 0 0,0 0 0 0 0,-1 1 0 0 0,1-1 0 0 0,0 1 1 0 0,0-1-1 0 0,-1 1 0 0 0,1 0 0 0 0,0 0 0 0 0,-1 0 0 0 0,1 0 0 0 0,0 0 1 0 0,-1 0-1 0 0,1 1 0 0 0,0-1 0 0 0,-1 1 0 0 0,1 0 0 0 0,0-1 0 0 0,0 1 0 0 0,-3 2 1 0 0,-11 6-43 0 0,0 1 1 0 0,1 0 0 0 0,0 1 0 0 0,0 1 0 0 0,1 1 0 0 0,1 0 0 0 0,0 0 0 0 0,-17 25-1 0 0,-8 36 32 0 0,37-72 37 0 0,0 0-1 0 0,-1-1 0 0 0,1 1 0 0 0,0 0 0 0 0,0 0 0 0 0,0 0 0 0 0,0 0 0 0 0,0 0 0 0 0,0 0 0 0 0,1 0 0 0 0,-1 0 1 0 0,1 1-1 0 0,-1-1 0 0 0,1 0 0 0 0,0 0 0 0 0,0 0 0 0 0,0 0 0 0 0,0 1 0 0 0,0-1 0 0 0,0 0 0 0 0,1 0 0 0 0,-1 0 1 0 0,1 0-1 0 0,-1 1 0 0 0,1-1 0 0 0,0 0 0 0 0,0 0 0 0 0,0 0 0 0 0,0 0 0 0 0,0-1 0 0 0,1 1 0 0 0,-1 0 1 0 0,0 0-1 0 0,1-1 0 0 0,-1 1 0 0 0,1-1 0 0 0,0 1 0 0 0,0-1 0 0 0,-1 0 0 0 0,1 0 0 0 0,0 0 0 0 0,2 2 0 0 0,6 0 55 0 0,-1 1 0 0 0,1-1-1 0 0,-1-1 1 0 0,1 0-1 0 0,0 0 1 0 0,0-1-1 0 0,0 0 1 0 0,10-1-1 0 0,-9 0-43 0 0,0 0 0 0 0,0-1 0 0 0,-1-1 0 0 0,1 0-1 0 0,-1-1 1 0 0,1 0 0 0 0,-1 0 0 0 0,0-1 0 0 0,0 0-1 0 0,0-1 1 0 0,-1 0 0 0 0,1-1 0 0 0,-1 0 0 0 0,-1 0 0 0 0,1-1-1 0 0,-1 0 1 0 0,11-11 0 0 0,-3 0-58 0 0,-14 16 29 0 0,0 0-1 0 0,0 0 0 0 0,0 0 1 0 0,0 0-1 0 0,-1 0 1 0 0,1 0-1 0 0,-1-1 0 0 0,1 1 1 0 0,-1 0-1 0 0,0-1 1 0 0,0 1-1 0 0,0-1 1 0 0,0 1-1 0 0,0-1 0 0 0,0 0 1 0 0,-1 1-1 0 0,1-6 1 0 0,-22 9-687 0 0,13 5 646 0 0,1 0-1 0 0,1 1 0 0 0,-1-1 1 0 0,1 2-1 0 0,1-1 0 0 0,-1 1 1 0 0,1-1-1 0 0,-4 11 1 0 0,4-10 45 0 0,-5 10 50 0 0,2 1 1 0 0,0 1 0 0 0,1-1 0 0 0,1 1-1 0 0,-6 34 1 0 0,7-34 27 0 0,-8 35 127 0 0,6-28-58 0 0,0 0-1 0 0,2 1 1 0 0,-3 56-1 0 0,8 205 327 0 0,0-288-459 0 0,0-1-1 0 0,0 1 1 0 0,0 0-1 0 0,0-1 1 0 0,0 1-1 0 0,0 0 1 0 0,0-1-1 0 0,-1 1 1 0 0,1 0 0 0 0,0-1-1 0 0,0 1 1 0 0,0-1-1 0 0,-1 1 1 0 0,1 0-1 0 0,0-1 1 0 0,-1 1-1 0 0,1-1 1 0 0,-1 1 0 0 0,1-1-1 0 0,-1 1 1 0 0,1-1-1 0 0,-1 1 1 0 0,1-1-1 0 0,-1 0 1 0 0,1 1-1 0 0,-1-1 1 0 0,1 0 0 0 0,-1 1-1 0 0,0-1 1 0 0,1 0-1 0 0,-1 0 1 0 0,1 1-1 0 0,-1-1 1 0 0,0 0-1 0 0,-1 0 1 0 0,1-1-230 0 0,0 0-1 0 0,0-1 1 0 0,0 1 0 0 0,1 0 0 0 0,-1-1-1 0 0,0 1 1 0 0,0-1 0 0 0,1 1-1 0 0,-1-1 1 0 0,1 1 0 0 0,0-1 0 0 0,-1 1-1 0 0,1-1 1 0 0,0 1 0 0 0,0-1 0 0 0,0-2-1 0 0,-2-13-9694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39.8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 3241 0 0,'0'0'16220'0'0,"8"-3"-15557"0"0,-4 1-632 0 0,0 0 101 0 0,0 0 0 0 0,0 0 0 0 0,0 0-1 0 0,0 1 1 0 0,0 0 0 0 0,1 0 0 0 0,-1 0-1 0 0,1 0 1 0 0,-1 1 0 0 0,0-1-1 0 0,1 1 1 0 0,-1 0 0 0 0,1 0 0 0 0,6 2-1 0 0,4 1-258 0 0,1 0 0 0 0,-1-1-1 0 0,0-1 1 0 0,1-1 0 0 0,22-1 0 0 0,-1 0-7835 0 0,-23 1-2779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42.2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4 1208 0 0,'0'0'17248'0'0,"-1"-3"-16633"0"0,-19 36-233 0 0,15-26-185 0 0,0 0 0 0 0,0 0-1 0 0,1 1 1 0 0,0-1 0 0 0,-5 16 0 0 0,-15 26 684 0 0,20-37-750 0 0,3-10-111 0 0,0-1 1 0 0,0 1-1 0 0,0 0 0 0 0,1-1 0 0 0,-1 1 1 0 0,0 0-1 0 0,1 0 0 0 0,-1 0 0 0 0,1 0 1 0 0,0-1-1 0 0,-1 1 0 0 0,1 0 0 0 0,0 0 1 0 0,0 0-1 0 0,0 0 0 0 0,1 0 0 0 0,-1 0 0 0 0,0 0 1 0 0,1-1-1 0 0,-1 1 0 0 0,1 0 0 0 0,0 0 1 0 0,-1 0-1 0 0,1-1 0 0 0,0 1 0 0 0,0 0 1 0 0,3 2-1 0 0,-1 0 67 0 0,1-1 1 0 0,0 0-1 0 0,0 1 1 0 0,0-2-1 0 0,0 1 1 0 0,0 0-1 0 0,1-1 1 0 0,-1 0-1 0 0,1 0 1 0 0,0 0-1 0 0,0-1 1 0 0,-1 1-1 0 0,1-1 1 0 0,0 0-1 0 0,0-1 1 0 0,0 1-1 0 0,0-1 1 0 0,0 0-1 0 0,0 0 1 0 0,0 0-1 0 0,0-1 1 0 0,0 0-1 0 0,0 0 1 0 0,0 0-1 0 0,6-3 1 0 0,-5 2-138 0 0,-4 2-67 0 0,1-1 0 0 0,-1 1 0 0 0,0-1 0 0 0,0 0-1 0 0,1 0 1 0 0,-1 0 0 0 0,0 0 0 0 0,0 0 0 0 0,0 0-1 0 0,0-1 1 0 0,0 1 0 0 0,-1-1 0 0 0,1 1-1 0 0,0-1 1 0 0,-1 1 0 0 0,1-1 0 0 0,-1 0 0 0 0,2-3-1 0 0,7-5-7937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42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14 0 0 0,'0'0'17882'0'0,"1"-14"-9777"0"0,3 19-8695 0 0,-10 5 337 0 0,-15 6-402 0 0,6-11-596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2:55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1 435 4777 0 0,'0'0'12104'0'0,"55"3"-7890"0"0,216 9-296 0 0,-227-8-3811 0 0,-43-4-75 0 0,1-6 122 0 0,-2 5-145 0 0,0 1 1 0 0,0 0 0 0 0,0 0-1 0 0,0-1 1 0 0,0 1 0 0 0,1 0-1 0 0,-1 0 1 0 0,0-1-1 0 0,0 1 1 0 0,0 0 0 0 0,0-1-1 0 0,0 1 1 0 0,0 0 0 0 0,0-1-1 0 0,0 1 1 0 0,0 0 0 0 0,0 0-1 0 0,0-1 1 0 0,0 1 0 0 0,0 0-1 0 0,-1-1 1 0 0,1 1 0 0 0,0 0-1 0 0,0 0 1 0 0,0-1 0 0 0,0 1-1 0 0,0 0 1 0 0,-1 0 0 0 0,1-1-1 0 0,0 1 1 0 0,0 0 0 0 0,0 0-1 0 0,-1-1 1 0 0,1 1 0 0 0,0 0-1 0 0,0 0 1 0 0,-1 0-1 0 0,1 0 1 0 0,0 0 0 0 0,0-1-1 0 0,-1 1 1 0 0,1 0 0 0 0,0 0-1 0 0,0 0 1 0 0,-1 0 0 0 0,1 0-1 0 0,0 0 1 0 0,-1 0 0 0 0,1 0-1 0 0,0 0 1 0 0,-1 0 0 0 0,1 0-1 0 0,0 0 1 0 0,0 0 0 0 0,-1 0-1 0 0,1 0 1 0 0,0 0 0 0 0,-1 0-1 0 0,1 0 1 0 0,0 1 0 0 0,-1-1-1 0 0,0 0 5 0 0,1 0-8 0 0,0-3-8 0 0,0 3-16 0 0,-11-33 30 0 0,2 3-8 0 0,-6-19 38 0 0,-9-54 0 0 0,11 48-29 0 0,9 42-9 0 0,0-1 0 0 0,2 0 0 0 0,-1 0 0 0 0,1-15 1 0 0,-8-51 475 0 0,13 83-474 0 0,0 0-1 0 0,1-1 1 0 0,-1 1 0 0 0,1 0 0 0 0,-1-1 0 0 0,1 0 0 0 0,0 0 0 0 0,0 0 0 0 0,0 0-1 0 0,0-1 1 0 0,5 2 0 0 0,-7-3-4 0 0,31 10-2 0 0,1-1 0 0 0,0-3-1 0 0,0 0 1 0 0,1-3 0 0 0,-1 0 0 0 0,54-4 0 0 0,-69 1-266 0 0,-27 3-5097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43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1 472 0 0,'0'0'14467'0'0,"7"0"-13787"0"0,0 2-466 0 0,1-1 0 0 0,0 1-1 0 0,-1 1 1 0 0,1 0 0 0 0,-1 0-1 0 0,0 0 1 0 0,0 1 0 0 0,0 0-1 0 0,-1 0 1 0 0,1 0 0 0 0,-1 1-1 0 0,0 0 1 0 0,7 8 0 0 0,23 24 429 0 0,-3 1 1 0 0,49 72 0 0 0,-77-102-564 0 0,-1 0 0 0 0,0 0 1 0 0,0 0-1 0 0,-1 1 0 0 0,0-1 1 0 0,-1 1-1 0 0,1 0 0 0 0,-2 0 1 0 0,1 0-1 0 0,-1 0 0 0 0,-1 0 1 0 0,0 0-1 0 0,0 0 0 0 0,-3 18 1 0 0,1-12 20 0 0,-1 0 1 0 0,-1-1 0 0 0,0 1 0 0 0,-1-1-1 0 0,-1 0 1 0 0,0 0 0 0 0,-1 0-1 0 0,-9 13 1 0 0,-10 9-38 0 0,-1-2 0 0 0,-42 41 0 0 0,12-19-3532 0 0,17-16-3373 0 0,31-25-3976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44.9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409 104 2937 0 0,'0'0'14577'0'0,"4"-2"-14158"0"0,-2 1-267 0 0,-1 1-99 0 0,1-1-1 0 0,-1 1 1 0 0,0 0-1 0 0,0-1 1 0 0,0 1-1 0 0,0-1 1 0 0,0 1 0 0 0,-1-1-1 0 0,1 1 1 0 0,0-1-1 0 0,0 0 1 0 0,0 1-1 0 0,0-1 1 0 0,-1 0-1 0 0,1 0 1 0 0,0 0-1 0 0,0 0 1 0 0,-1 1-1 0 0,1-1 1 0 0,-1 0-1 0 0,1 0 1 0 0,0-2-1 0 0,-1 2 418 0 0,0-2-126 0 0,0-1 0 0 0,0 0 0 0 0,0 1 0 0 0,-1-1 0 0 0,1 1 0 0 0,-1-1 0 0 0,0 1 0 0 0,-2-7 1 0 0,1 6-328 0 0,-1 1 0 0 0,1 0 0 0 0,-1 0 0 0 0,0 0 0 0 0,0 0 0 0 0,0 0 0 0 0,0 0 1 0 0,-1 1-1 0 0,1 0 0 0 0,0 0 0 0 0,-1 0 0 0 0,0 0 0 0 0,0 0 0 0 0,1 1 0 0 0,-1-1 1 0 0,0 1-1 0 0,0 0 0 0 0,0 0 0 0 0,0 1 0 0 0,0-1 0 0 0,0 1 0 0 0,-1 0 0 0 0,1 0 1 0 0,-6 1-1 0 0,-4 0-28 0 0,0 0-1 0 0,0 2 1 0 0,1-1 0 0 0,-1 2 0 0 0,-23 8 0 0 0,21-4 1 0 0,0 2 1 0 0,1-1-1 0 0,0 2 1 0 0,-15 13-1 0 0,18-12 13 0 0,0 0-1 0 0,0 0 1 0 0,1 1-1 0 0,1 0 1 0 0,0 1-1 0 0,1 1 1 0 0,0-1-1 0 0,2 1 1 0 0,-1 1 0 0 0,2-1-1 0 0,0 1 1 0 0,-4 17-1 0 0,5-14 16 0 0,-5 36 21 0 0,10-51-31 0 0,0-1-1 0 0,1 1 1 0 0,-1-1-1 0 0,1 1 1 0 0,0-1-1 0 0,0 0 1 0 0,0 1-1 0 0,0-1 1 0 0,0 0-1 0 0,1 0 1 0 0,0 0-1 0 0,-1 0 1 0 0,1 0-1 0 0,5 5 1 0 0,-3-4 14 0 0,0 0 1 0 0,1 0 0 0 0,-1-1 0 0 0,1 0 0 0 0,0 0-1 0 0,0 0 1 0 0,0 0 0 0 0,0-1 0 0 0,1 0 0 0 0,-1 0-1 0 0,1 0 1 0 0,0-1 0 0 0,-1 1 0 0 0,1-1-1 0 0,0-1 1 0 0,-1 1 0 0 0,1-1 0 0 0,0 0 0 0 0,0-1-1 0 0,0 1 1 0 0,-1-1 0 0 0,1 0 0 0 0,0 0 0 0 0,-1-1-1 0 0,8-3 1 0 0,7-2-28 0 0,0 0-1 0 0,0-2 1 0 0,-1-1 0 0 0,0 0-1 0 0,28-22 1 0 0,-24 15-112 0 0,-1-1 1 0 0,0-1 0 0 0,-2 0 0 0 0,28-35-1 0 0,4-15-347 0 0,-44 58 382 0 0,-6 10 61 0 0,-1-1 0 0 0,1 0 0 0 0,-1 0 0 0 0,0 0 0 0 0,1 0 0 0 0,-1 0 0 0 0,0-1 0 0 0,0 1 1 0 0,0 0-1 0 0,0 0 0 0 0,-1-1 0 0 0,1 1 0 0 0,-1-1 0 0 0,1-3 0 0 0,-1 5-70 0 0,-5 1 55 0 0,1 1 0 0 0,-1 0 0 0 0,0 0 0 0 0,1 0 0 0 0,-1 0 0 0 0,1 1 0 0 0,0 0 0 0 0,0 0 0 0 0,-1 0 0 0 0,1 0-1 0 0,0 1 1 0 0,1 0 0 0 0,-1 0 0 0 0,0 0 0 0 0,1 0 0 0 0,0 0 0 0 0,0 1 0 0 0,0-1 0 0 0,0 1 0 0 0,-4 8 0 0 0,-5 8 140 0 0,0 1 0 0 0,-15 42 0 0 0,18-40-85 0 0,-5 18 198 0 0,2 2 1 0 0,2 0 0 0 0,-7 73-1 0 0,16-110-192 0 0,-2 18 45 0 0,1 0 0 0 0,2 0 1 0 0,0 0-1 0 0,1 0 0 0 0,2 0 1 0 0,0 0-1 0 0,13 42 0 0 0,-5-18-55 0 0,-9-38-13 0 0,0 0 0 0 0,0 0 0 0 0,1-1 0 0 0,0 1 0 0 0,9 16 0 0 0,-4-14 28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45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 9218 0 0,'0'0'14780'0'0,"30"-5"-14688"0"0,10-3-76 0 0,-3 1-9 0 0,54-4 0 0 0,-80 10-545 0 0,62-2 457 0 0,-49 5-3225 0 0,-5 3-3953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46.5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0 2304 0 0,'0'0'16231'0'0,"-14"14"-15578"0"0,9-2-110 0 0,1 0 0 0 0,1 0-1 0 0,0 0 1 0 0,-3 24 0 0 0,-1 2 281 0 0,-3 5-170 0 0,-9 52 402 0 0,17-87-946 0 0,2 1 0 0 0,-1-1 0 0 0,2 1 0 0 0,-1 0 0 0 0,1-1 1 0 0,0 1-1 0 0,1-1 0 0 0,4 15 0 0 0,-6-22-101 0 0,0-1 1 0 0,0 1 0 0 0,1-1 0 0 0,-1 1-1 0 0,0-1 1 0 0,1 1 0 0 0,-1 0 0 0 0,0-1-1 0 0,1 1 1 0 0,-1-1 0 0 0,1 1 0 0 0,-1-1-1 0 0,1 0 1 0 0,-1 1 0 0 0,1-1 0 0 0,-1 1-1 0 0,1-1 1 0 0,0 0 0 0 0,-1 1 0 0 0,1-1-1 0 0,-1 0 1 0 0,1 0 0 0 0,0 0-1 0 0,-1 1 1 0 0,1-1 0 0 0,0 0 0 0 0,-1 0-1 0 0,1 0 1 0 0,1 0 0 0 0,22-9-59 0 0,19-24-592 0 0,14-11-1136 0 0,-15 14-1962 0 0,-8-3-5626 0 0,-27 20-783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46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36 8978 0 0,'0'0'16974'0'0,"-4"-6"-17358"0"0,-6-15 251 0 0,5 13-889 0 0,8 18-2420 0 0,-1-5-2869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50.2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322 1 7650 0 0,'0'0'13659'0'0,"-5"3"-13635"0"0,2 1-10 0 0,-1 0 0 0 0,1 1 1 0 0,0-1-1 0 0,0 0 1 0 0,0 1-1 0 0,1 0 1 0 0,-1 0-1 0 0,1 0 0 0 0,0 0 1 0 0,1 0-1 0 0,-1 0 1 0 0,1 0-1 0 0,0 0 1 0 0,0 1-1 0 0,1-1 1 0 0,-1 0-1 0 0,1 1 0 0 0,0-1 1 0 0,1 0-1 0 0,-1 1 1 0 0,1-1-1 0 0,2 7 1 0 0,12 52 167 0 0,6 38-103 0 0,-19-84-66 0 0,2-1 1 0 0,0-1-1 0 0,9 21 1 0 0,-7-19 6 0 0,0 1-1 0 0,5 32 1 0 0,-6-20 26 0 0,-3-23 8 0 0,0 1-1 0 0,0 1 0 0 0,-1-1 1 0 0,-1 0-1 0 0,0 0 1 0 0,0 0-1 0 0,0 0 1 0 0,-3 12-1 0 0,2-20-33 0 0,0 1-1 0 0,0 0 0 0 0,0-1 1 0 0,0 1-1 0 0,0-1 0 0 0,0 1 1 0 0,-1-1-1 0 0,1 1 0 0 0,0-1 1 0 0,-1 0-1 0 0,1 0 0 0 0,-1 1 1 0 0,1-1-1 0 0,-1 0 0 0 0,0 0 1 0 0,1-1-1 0 0,-1 1 1 0 0,0 0-1 0 0,0-1 0 0 0,0 1 1 0 0,0-1-1 0 0,1 1 0 0 0,-1-1 1 0 0,0 0-1 0 0,0 0 0 0 0,0 0 1 0 0,-4 0-1 0 0,1 0 8 0 0,0 0-1 0 0,1-1 1 0 0,-1 0-1 0 0,0 0 1 0 0,0 0-1 0 0,0 0 1 0 0,1-1-1 0 0,-1 1 1 0 0,1-1-1 0 0,-7-4 1 0 0,-12-8-22 0 0,1-2 1 0 0,1-1-1 0 0,0 0 1 0 0,-29-32 0 0 0,45 42-172 0 0,-20-21 306 0 0,-40-63 1 0 0,58 79-509 0 0,1 0 1 0 0,1-1 0 0 0,-6-16 0 0 0,8 18-816 0 0,0 1 1 0 0,1-1 0 0 0,1 0-1 0 0,-1-20 1 0 0,2 18-4500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47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3841 0 0,'0'0'17820'0'0,"23"0"-17582"0"0,-14 1-237 0 0,175 12 42 0 0,-145-1-1313 0 0,-20-4-6075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47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9722 0 0,'0'0'13088'0'0,"33"-1"-13108"0"0,153-5-411 0 0,-143 9-2012 0 0,-17 1-3945 0 0,-13 0-4771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49.6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1200 0 0 0 0,'0'0'11085'0'0,"16"3"-9222"0"0,-12-2 2483 0 0,-27 1-3584 0 0,0 0-1 0 0,-35 10 1 0 0,-4 1-623 0 0,-596 123 291 0 0,622-127-398 0 0,2-2-24 0 0,0 3-1 0 0,-41 16 1 0 0,74-26-12 0 0,1 1 0 0 0,-1-1 0 0 0,0 0 0 0 0,1 0-1 0 0,-1 1 1 0 0,1-1 0 0 0,-1 0 0 0 0,0 1 0 0 0,1-1 0 0 0,-1 1 0 0 0,1-1 0 0 0,-1 1 0 0 0,1-1-1 0 0,0 1 1 0 0,-1-1 0 0 0,1 1 0 0 0,-1-1 0 0 0,1 1 0 0 0,0-1 0 0 0,-1 1 0 0 0,1 0 0 0 0,0-1-1 0 0,0 1 1 0 0,-1 0 0 0 0,1-1 0 0 0,0 1 0 0 0,0-1 0 0 0,0 1 0 0 0,0 0 0 0 0,0 0-1 0 0,0-1 1 0 0,0 1 0 0 0,0 0 0 0 0,0-1 0 0 0,1 2 0 0 0,18 23 74 0 0,34 13 123 0 0,12-3-14 0 0,2-3 0 0 0,0-3 0 0 0,2-2 0 0 0,73 16 0 0 0,-130-39-158 0 0,6 0-25 0 0,0 2-1 0 0,0 0 0 0 0,-1 1 1 0 0,28 15-1 0 0,-44-20 1 0 0,1 0 0 0 0,-1 0 0 0 0,1 0 0 0 0,-1 0 0 0 0,0 0 0 0 0,0 0 0 0 0,0 0 0 0 0,0 1 0 0 0,-1-1 0 0 0,1 0 0 0 0,-1 1 0 0 0,1-1 0 0 0,-1 1 0 0 0,0-1 0 0 0,0 0 0 0 0,0 1 0 0 0,0-1 0 0 0,0 1 0 0 0,0-1 0 0 0,-1 1 0 0 0,1-1 0 0 0,-1 0 0 0 0,0 1 0 0 0,0-1 0 0 0,1 0 0 0 0,-2 0 0 0 0,1 0 0 0 0,0 1 0 0 0,0-1 0 0 0,-1 0 0 0 0,1-1 0 0 0,-1 1 0 0 0,1 0 0 0 0,-1 0 0 0 0,0-1 0 0 0,-2 3 0 0 0,-529 310 188 0 0,493-284-181 0 0,2 1 0 0 0,1 1 0 0 0,1 3 0 0 0,-36 44 0 0 0,27-34-19 0 0,44-45 19 0 0,1 1 0 0 0,-1 1 0 0 0,1-1 0 0 0,-1 0 0 0 0,1 0 0 0 0,0 0 1 0 0,-1 0-1 0 0,1 0 0 0 0,0 0 0 0 0,0 0 0 0 0,0 0 0 0 0,0 0 0 0 0,0 1 0 0 0,0-1 0 0 0,0 0 0 0 0,0 0 1 0 0,0 0-1 0 0,1 0 0 0 0,-1 0 0 0 0,0 0 0 0 0,1 0 0 0 0,-1 0 0 0 0,1 0 0 0 0,-1 0 0 0 0,1 0 0 0 0,-1 0 0 0 0,1 0 1 0 0,0 0-1 0 0,0 0 0 0 0,-1 0 0 0 0,1 0 0 0 0,0-1 0 0 0,0 1 0 0 0,0 0 0 0 0,0-1 0 0 0,0 1 0 0 0,0-1 1 0 0,0 1-1 0 0,1 0 0 0 0,7 2 71 0 0,0 1 0 0 0,-1-2 0 0 0,1 1 1 0 0,12 1-1 0 0,4 1 168 0 0,27 11 445 0 0,0-4 1 0 0,89 11-1 0 0,113-3 449 0 0,-171-15-1082 0 0,430-5 50 0 0,-476-3-532 0 0,1-2 1 0 0,40-11 0 0 0,-77 16 391 0 0,1-1-380 0 0,7-3 318 0 0,-8 2-2920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50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94 232 0 0,'0'0'17065'0'0,"4"-9"-16606"0"0,0 0-289 0 0,-4 6-104 0 0,1 0 1 0 0,0 0-1 0 0,0 1 1 0 0,1-1 0 0 0,-1 0-1 0 0,0 1 1 0 0,1-1-1 0 0,0 1 1 0 0,-1 0-1 0 0,1-1 1 0 0,0 1-1 0 0,0 0 1 0 0,0 0 0 0 0,1 0-1 0 0,2-2 2002 0 0,-11 7-1961 0 0,1 1 0 0 0,-1-1 0 0 0,-1 0 1 0 0,1 0-1 0 0,0-1 0 0 0,-1 0 0 0 0,1 0 1 0 0,-1 0-1 0 0,0-1 0 0 0,-13 1 0 0 0,20-3-96 0 0,-1 1 0 0 0,0-1 0 0 0,0 1 0 0 0,1-1 0 0 0,-1 0 0 0 0,0 1 0 0 0,1-1 0 0 0,-1 0 0 0 0,0 0-1 0 0,1 1 1 0 0,-1-1 0 0 0,1 0 0 0 0,0 0 0 0 0,-1 0 0 0 0,1 0 0 0 0,0 0 0 0 0,-1 1 0 0 0,1-1 0 0 0,0 0 0 0 0,0 0-1 0 0,0 0 1 0 0,0 0 0 0 0,0-1 0 0 0,0-29-1974 0 0,0 20-2107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2:58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20 2328 0 0,'0'0'5940'0'0,"-6"-3"-5315"0"0,3 0-403 0 0,2 2-100 0 0,0 0 0 0 0,-1-1 0 0 0,0 1 0 0 0,1 0 0 0 0,-1 0 0 0 0,1 0-1 0 0,-1 0 1 0 0,0 0 0 0 0,0 0 0 0 0,0 1 0 0 0,0-1 0 0 0,-3 0 0 0 0,25 24 62 0 0,22 24 524 0 0,-12-21-148 0 0,-18-15-352 0 0,0-1 0 0 0,1 0 0 0 0,0-1 0 0 0,17 9 0 0 0,18 2 300 0 0,98 28 1 0 0,-25-10-66 0 0,18 8 1 0 0,-57-20-240 0 0,89 40 1 0 0,-55-13-129 0 0,86 42 12 0 0,54 37 14 0 0,-192-96-53 0 0,190 102 55 0 0,-190-108-46 0 0,1-2-1 0 0,76 20 1 0 0,137 56 232 0 0,-6-1-215 0 0,-83-46 567 0 0,341 155 0 0 0,-438-167-509 0 0,502 226 601 0 0,-431-197 790 0 0,-38-16-1174 0 0,93 31 98 0 0,128 73 35 0 0,-148-46-462 0 0,-123-69-5 0 0,157 73 0 0 0,-192-105 2 0 0,-1 2 1 0 0,66 40-1 0 0,-68-36 12 0 0,0-2 1 0 0,1-2-1 0 0,0-1 1 0 0,42 10-1 0 0,-66-21-23 0 0,28 9-24 0 0,132 49-78 0 0,-157-56 107 0 0,4 2 26 0 0,-1 1-1 0 0,20 12 1 0 0,-7-11-29 0 0,-30-11-6 0 0,0 1 0 0 0,0-1 0 0 0,-1 1-1 0 0,1-1 1 0 0,0 1 0 0 0,0 0 0 0 0,-1 0-1 0 0,1 0 1 0 0,-1 0 0 0 0,1 1 0 0 0,-1-1-1 0 0,1 1 1 0 0,-1 0 0 0 0,0-1 0 0 0,4 5-1 0 0,16 6 36 0 0,0-1-2 0 0,28 20 101 0 0,-15-11-40 0 0,1-1-73 0 0,-31-17-11 0 0,1 0 1 0 0,0 1-1 0 0,-1 0 0 0 0,1 0 0 0 0,-1 1 0 0 0,0-1 1 0 0,0 1-1 0 0,8 8 0 0 0,-10-9-6 0 0,1 0 0 0 0,0 0-1 0 0,0 0 1 0 0,0-1 0 0 0,0 1-1 0 0,0-1 1 0 0,0 0 0 0 0,0-1-1 0 0,8 3 1 0 0,23 12 15 0 0,114 60 242 0 0,-145-72-252 0 0,1-1-1 0 0,0 0 0 0 0,0 0 0 0 0,0-1 0 0 0,1 0 1 0 0,-1 1-1 0 0,9 1 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54.2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337 56 0 0 0,'0'0'3805'0'0,"0"-5"-2778"0"0,4-30 9612 0 0,-3 27-8853 0 0,-3 0 3414 0 0,-6 12-3569 0 0,-3 13-2093 0 0,11-16 481 0 0,-7 9 591 0 0,-1 3-615 0 0,-2 0 0 0 0,-20 20 1 0 0,-14 19 46 0 0,-42 55 22 0 0,75-93-48 0 0,1-5-206 0 0,1 0 1 0 0,-1 0 0 0 0,0-1-1 0 0,-1 0 1 0 0,0-1 0 0 0,-12 7-1 0 0,2-4-5129 0 0,1-3-4756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55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0 0 0,'0'0'13115'0'0,"7"16"-11966"0"0,23 54-67 0 0,-27-62-815 0 0,2 0 0 0 0,-1 0 1 0 0,1 0-1 0 0,0-1 0 0 0,1 0 0 0 0,-1 0 1 0 0,2 0-1 0 0,-1-1 0 0 0,14 11 1 0 0,13 14 338 0 0,94 101-7 0 0,-120-123-830 0 0,-1 1-1 0 0,0 0 0 0 0,0 0 1 0 0,-1 0-1 0 0,3 13 0 0 0,-6-18-619 0 0,0 5-1348 0 0,-1-1-4415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56.0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1 2945 0 0,'0'0'15044'0'0,"1"4"-14849"0"0,2 9-80 0 0,0-1 1 0 0,0 1-1 0 0,1-1 1 0 0,1 0-1 0 0,0 0 0 0 0,1 0 1 0 0,0-1-1 0 0,8 12 1 0 0,-7-13-28 0 0,-1 0 0 0 0,-1 1 1 0 0,0-1-1 0 0,4 13 0 0 0,2 3 48 0 0,-5-10-39 0 0,0 1 0 0 0,-1 0 0 0 0,-1 0 0 0 0,0 0 0 0 0,1 26 0 0 0,-4-35 6 0 0,0 1 0 0 0,-1-1-1 0 0,0 0 1 0 0,0 0 0 0 0,-1 1 0 0 0,0-1 0 0 0,-1 0 0 0 0,0 0 0 0 0,0 0 0 0 0,0 0-1 0 0,-1 0 1 0 0,0-1 0 0 0,-7 13 0 0 0,8-18-46 0 0,1 0 0 0 0,-1 0 0 0 0,0 0 0 0 0,0 0 0 0 0,0-1 0 0 0,1 1-1 0 0,-2 0 1 0 0,1-1 0 0 0,0 0 0 0 0,0 1 0 0 0,0-1 0 0 0,-1 0 0 0 0,1 0 0 0 0,0 0 0 0 0,-1 0 0 0 0,1-1 0 0 0,-1 1 0 0 0,1 0 0 0 0,-1-1-1 0 0,0 0 1 0 0,1 0 0 0 0,-1 0 0 0 0,-4 0 0 0 0,1-1-29 0 0,1-1-1 0 0,0 1 1 0 0,1-1-1 0 0,-1 0 1 0 0,0 0-1 0 0,0-1 1 0 0,1 0-1 0 0,-1 1 1 0 0,1-1-1 0 0,0-1 1 0 0,-6-5-1 0 0,4 4-128 0 0,-8-8-204 0 0,0 0 0 0 0,-23-31 0 0 0,33 38-387 0 0,0-1 0 0 0,0 0 1 0 0,1 0-1 0 0,-1 0 0 0 0,2 0 1 0 0,-4-11-1 0 0,0-1-2805 0 0,3 8-2011 0 0,2 3-3147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56.3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13531 0 0,'0'0'7129'0'0,"21"35"-15970"0"0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57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14 384 0 0,'0'0'21377'0'0,"-10"-13"-20148"0"0,6 110-1290 0 0,1-60 60 0 0,2 0-1 0 0,1 1 1 0 0,9 56 0 0 0,-9-93 19 0 0,0 1 1 0 0,0 0 0 0 0,1 0 0 0 0,-1 0 0 0 0,1 0 0 0 0,0 0 0 0 0,0-1-1 0 0,-1 1 1 0 0,1 0 0 0 0,0-1 0 0 0,0 1 0 0 0,0 0 0 0 0,1-1 0 0 0,-1 0-1 0 0,0 1 1 0 0,1-1 0 0 0,-1 0 0 0 0,1 1 0 0 0,-1-1 0 0 0,1 0 0 0 0,-1 0-1 0 0,1 0 1 0 0,0 0 0 0 0,0-1 0 0 0,-1 1 0 0 0,1 0 0 0 0,0-1-1 0 0,0 1 1 0 0,0-1 0 0 0,0 0 0 0 0,0 1 0 0 0,-1-1 0 0 0,1 0 0 0 0,0 0-1 0 0,0 0 1 0 0,0-1 0 0 0,0 1 0 0 0,0 0 0 0 0,0-1 0 0 0,0 1 0 0 0,-1-1-1 0 0,1 1 1 0 0,0-1 0 0 0,0 0 0 0 0,-1 0 0 0 0,1 0 0 0 0,0 0 0 0 0,-1 0-1 0 0,1 0 1 0 0,-1-1 0 0 0,1 1 0 0 0,-1 0 0 0 0,0-1 0 0 0,0 1 0 0 0,0-1-1 0 0,1 1 1 0 0,-1-3 0 0 0,28-42 167 0 0,-12 16-223 0 0,2 1 1 0 0,43-51-1 0 0,-41 56-62 0 0,-18 19 34 0 0,1 1-1 0 0,0-1 1 0 0,0 1-1 0 0,0 0 1 0 0,0 1-1 0 0,5-4 1 0 0,-20 34-525 0 0,-13 51 1 0 0,23-72 600 0 0,0 0-1 0 0,0-1 1 0 0,1 1 0 0 0,-1 0 0 0 0,1 0 0 0 0,0 0 0 0 0,1 0-1 0 0,0 0 1 0 0,0 0 0 0 0,0 0 0 0 0,0-1 0 0 0,1 1-1 0 0,0 0 1 0 0,0-1 0 0 0,1 1 0 0 0,0-1 0 0 0,3 6-1 0 0,-4-9-6 0 0,1 2 0 0 0,0 0 1 0 0,1 0-1 0 0,-1 0 1 0 0,1 0-1 0 0,0 0 1 0 0,0-1-1 0 0,0 0 1 0 0,0 0-1 0 0,1 0 1 0 0,-1 0-1 0 0,1-1 1 0 0,-1 0-1 0 0,1 0 1 0 0,0 0-1 0 0,0 0 1 0 0,0-1-1 0 0,0 0 1 0 0,0 0-1 0 0,11 0 1 0 0,29-5-1012 0 0,-18-8-6413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5:59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11 0 0 0,'0'0'15571'0'0,"0"-10"-13296"0"0,-5 154 2390 0 0,0-105-4659 0 0,3-25 88 0 0,-1 0 0 0 0,2 1 0 0 0,0-1 1 0 0,0 1-1 0 0,3 14 0 0 0,-2 3 137 0 0,0-30-206 0 0,1-1 1 0 0,-1 1-1 0 0,0-1 1 0 0,1 1-1 0 0,-1-1 1 0 0,0 1-1 0 0,1-1 1 0 0,0 0-1 0 0,-1 1 0 0 0,1-1 1 0 0,0 0-1 0 0,0 1 1 0 0,-1-1-1 0 0,1 0 1 0 0,0 0-1 0 0,0 0 0 0 0,1 0 1 0 0,1 2-1 0 0,-3-2-35 0 0,1-1 0 0 0,-1 0 0 0 0,1 1 0 0 0,-1-1 0 0 0,1 0 0 0 0,-1 1 0 0 0,1-1 0 0 0,0 0 0 0 0,-1 0 0 0 0,1 0 0 0 0,-1 1 0 0 0,1-1 0 0 0,0 0-1 0 0,-1 0 1 0 0,1 0 0 0 0,-1 0 0 0 0,1 0 0 0 0,0 0 0 0 0,-1 0 0 0 0,1 0 0 0 0,-1 0 0 0 0,1 0 0 0 0,0-1 0 0 0,-1 1 0 0 0,1 0 0 0 0,-1 0 0 0 0,1-1 0 0 0,-1 1 0 0 0,1 0 0 0 0,-1 0-1 0 0,1-1 1 0 0,-1 1 0 0 0,1-1 0 0 0,-1 1 0 0 0,1 0 0 0 0,-1-1 0 0 0,1 1 0 0 0,-1-1 0 0 0,0 1 0 0 0,1-1 0 0 0,-1 1 0 0 0,1-2 0 0 0,0 0-269 0 0,0 0 1 0 0,1 0 0 0 0,0 0-1 0 0,-1 1 1 0 0,1-1 0 0 0,0 0-1 0 0,0 1 1 0 0,0 0 0 0 0,0-1-1 0 0,3-1 1 0 0,12-5-6522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6:00.3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69 2553 0 0,'0'0'20788'0'0,"0"-5"-20393"0"0,0 2-377 0 0,0 0 1 0 0,0 1 0 0 0,0-1-1 0 0,1 0 1 0 0,-1 1 0 0 0,1-1-1 0 0,0 1 1 0 0,-1-1 0 0 0,1 1-1 0 0,0-1 1 0 0,0 1 0 0 0,1 0-1 0 0,-1-1 1 0 0,1 1 0 0 0,-1 0-1 0 0,1 0 1 0 0,-1 0 0 0 0,1 0-1 0 0,0 0 1 0 0,0 0 0 0 0,0 1 0 0 0,0-1-1 0 0,0 1 1 0 0,1-1 0 0 0,-1 1-1 0 0,0 0 1 0 0,1 0 0 0 0,-1 0-1 0 0,1 0 1 0 0,-1 0 0 0 0,6-1-1 0 0,-10 6-89 0 0,0 0-1 0 0,1 0 1 0 0,-2-1-1 0 0,1 1 1 0 0,0-1-1 0 0,-1 1 1 0 0,-3 3-1 0 0,-34 36-892 0 0,24-28-644 0 0,10-7-1486 0 0,-3 0-5644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6:01.2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195 28 0 0 0,'0'0'16574'0'0,"1"-5"-15938"0"0,6-13-97 0 0,-5 13 900 0 0,-2 36-728 0 0,-2 44 275 0 0,0-48-849 0 0,1 1 0 0 0,2 0 0 0 0,0 0 0 0 0,2 0 0 0 0,7 27 0 0 0,2 11-102 0 0,-10-52-28 0 0,0 1-1 0 0,1-1 0 0 0,1 0 0 0 0,0 0 1 0 0,1 0-1 0 0,9 19 0 0 0,-8-20 5 0 0,-1-1 0 0 0,0 2-1 0 0,-1-1 1 0 0,-1 0 0 0 0,4 28 0 0 0,4 14 4 0 0,-10-48 0 0 0,1 0 1 0 0,-1 0-1 0 0,0 0 1 0 0,-1 0-1 0 0,1 0 1 0 0,-2 1-1 0 0,1-1 1 0 0,-1 0-1 0 0,0 0 1 0 0,0 0-1 0 0,-1 0 1 0 0,0 0-1 0 0,0 0 1 0 0,-1-1-1 0 0,0 1 1 0 0,0-1-1 0 0,0 1 0 0 0,-1-1 1 0 0,-6 8-1 0 0,7-11 14 0 0,0-1-1 0 0,0 0 1 0 0,0-1-1 0 0,0 1 1 0 0,0 0-1 0 0,0-1 0 0 0,0 0 1 0 0,-1 0-1 0 0,1 0 1 0 0,0 0-1 0 0,-1 0 1 0 0,1-1-1 0 0,-1 1 0 0 0,1-1 1 0 0,-1 0-1 0 0,1 0 1 0 0,-1 0-1 0 0,1-1 1 0 0,-1 1-1 0 0,1-1 0 0 0,0 0 1 0 0,-1 0-1 0 0,1 0 1 0 0,0 0-1 0 0,-6-3 0 0 0,2 0 13 0 0,0 0-1 0 0,0 0 0 0 0,0-1 0 0 0,0 1 1 0 0,1-2-1 0 0,0 1 0 0 0,0-1 0 0 0,0 0 1 0 0,-8-11-1 0 0,-3-8 72 0 0,1-2 0 0 0,1 0 0 0 0,2 0 1 0 0,-12-32-1 0 0,20 43-765 0 0,0-1 0 0 0,1 1 0 0 0,-3-27-1 0 0,6 32-1076 0 0,1 1 0 0 0,0 0-1 0 0,1-1 1 0 0,0 1-1 0 0,0 0 1 0 0,5-17 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6:01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38 1224 0 0,'0'0'21702'0'0,"4"-5"-21299"0"0,-1 0-293 0 0,-2 3-71 0 0,-1 0 0 0 0,1 0 0 0 0,1 0 0 0 0,-1 0 0 0 0,0 1 1 0 0,0-1-1 0 0,1 0 0 0 0,-1 0 0 0 0,1 1 0 0 0,0-1 0 0 0,-1 1 0 0 0,1-1 0 0 0,0 1 0 0 0,3-2 0 0 0,-5 3-26 0 0,1 0 1 0 0,-1 0-1 0 0,0 0 0 0 0,0 1 1 0 0,0-1-1 0 0,1 0 0 0 0,-1 0 1 0 0,0 0-1 0 0,0 1 0 0 0,0-1 1 0 0,0 0-1 0 0,0 0 0 0 0,1 0 1 0 0,-1 1-1 0 0,0-1 0 0 0,0 0 1 0 0,0 0-1 0 0,0 1 0 0 0,0-1 1 0 0,0 0-1 0 0,0 0 0 0 0,0 1 1 0 0,0-1-1 0 0,0 0 0 0 0,0 0 0 0 0,0 1 1 0 0,0-1-1 0 0,0 0 0 0 0,0 0 1 0 0,0 1-1 0 0,0-1 0 0 0,0 0 1 0 0,0 0-1 0 0,-1 1 0 0 0,1-1 1 0 0,0 0-1 0 0,0 0 0 0 0,0 0 1 0 0,0 1-1 0 0,0-1 0 0 0,-1 0 1 0 0,1 0-1 0 0,0 0 0 0 0,0 1 1 0 0,0-1-1 0 0,-1 0 0 0 0,1 0 0 0 0,0 0 1 0 0,0 0-1 0 0,0 0 0 0 0,-1 0 1 0 0,1 0-1 0 0,-1 1 0 0 0,1 0-143 0 0,-1 0 0 0 0,0 0 0 0 0,1 0-1 0 0,-1-1 1 0 0,0 1 0 0 0,0 0 0 0 0,0 0 0 0 0,0 0-1 0 0,0-1 1 0 0,0 1 0 0 0,0-1 0 0 0,0 1-1 0 0,0-1 1 0 0,0 1 0 0 0,0-1 0 0 0,-1 1 0 0 0,1-1-1 0 0,-1 0 1 0 0,-7 1-4948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01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2754 0 0 0,'0'0'13670'0'0,"33"-16"-11743"0"0,-6 1-1347 0 0,53-24 0 0 0,11-6-80 0 0,-2-9-14 0 0,30-19-155 0 0,248-112 0 0 0,-51 47-300 0 0,-272 117-28 0 0,136-57 35 0 0,101-49 0 0 0,-65 30 28 0 0,20-27 22 0 0,80-41-160 0 0,-279 146 53 0 0,44-14-1 0 0,17-8-35 0 0,27-8 14 0 0,6-2 46 0 0,94-41-33 0 0,-123 46 34 0 0,30-14 2 0 0,26-11-11 0 0,-17 9 6 0 0,28-13-37 0 0,219-66 0 0 0,-369 135 21 0 0,114-34-69 0 0,61-23-12 0 0,-137 41 11 0 0,29-11 57 0 0,104-54-1 0 0,-20 3 95 0 0,-111 56-88 0 0,124-49 197 0 0,-54 37 8 0 0,-120 37-192 0 0,160-27 60 0 0,-91 19-73 0 0,-41 3 32 0 0,-1-1 0 0 0,55-23-1 0 0,-20 7 43 0 0,-34 12 27 0 0,0-1 0 0 0,-1-1-1 0 0,50-30 1 0 0,-70 35-76 0 0,0 0 1 0 0,1 2-1 0 0,0 0 0 0 0,0 0 1 0 0,25-6-1 0 0,-16 6-25 0 0,-1-2 0 0 0,37-20 0 0 0,-53 26 21 0 0,11-7-459 0 0,28-13 1075 0 0,-20 18-7085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0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170 229 0 0 0,'0'0'6451'0'0,"7"-16"-5552"0"0,2-8-498 0 0,-4 11 320 0 0,0 0 1 0 0,0 1 0 0 0,14-22 0 0 0,-6 2 5269 0 0,-13 31-5869 0 0,0 0 0 0 0,0 0 0 0 0,0 0-1 0 0,0 0 1 0 0,0 0 0 0 0,-1 0 0 0 0,1 0 0 0 0,0 0 0 0 0,-1 0-1 0 0,1 0 1 0 0,0 0 0 0 0,-1 1 0 0 0,1-1 0 0 0,-1 0 0 0 0,1 0 0 0 0,-1 0-1 0 0,0 0 1 0 0,1 1 0 0 0,-1-1 0 0 0,0 0 0 0 0,1 1 0 0 0,-1-1-1 0 0,0 0 1 0 0,0 1 0 0 0,0-1 0 0 0,0 1 0 0 0,0 0 0 0 0,1-1-1 0 0,-1 1 1 0 0,0 0 0 0 0,0-1 0 0 0,-2 1 0 0 0,0-2-154 0 0,-1 1 0 0 0,1 0 1 0 0,-1 0-1 0 0,0 0 0 0 0,1 0 1 0 0,-1 1-1 0 0,0-1 0 0 0,0 1 0 0 0,1 0 1 0 0,-1 0-1 0 0,0 1 0 0 0,0-1 1 0 0,1 1-1 0 0,-1 0 0 0 0,0 0 1 0 0,1 0-1 0 0,-1 0 0 0 0,1 0 1 0 0,-1 1-1 0 0,1 0 0 0 0,-1 0 0 0 0,1 0 1 0 0,0 0-1 0 0,0 0 0 0 0,0 0 1 0 0,0 1-1 0 0,1 0 0 0 0,-1-1 1 0 0,-3 6-1 0 0,-5 3-12 0 0,1 2 0 0 0,0-1-1 0 0,1 1 1 0 0,0 1 0 0 0,1-1 0 0 0,1 2 0 0 0,0-1 0 0 0,-9 26-1 0 0,16-40 45 0 0,-4 13-36 0 0,0-1 1 0 0,1 1-1 0 0,0 0 1 0 0,1 0-1 0 0,0 0 1 0 0,1 0-1 0 0,0 0 1 0 0,3 26-1 0 0,2-28 20 0 0,1 1 0 0 0,1-2 0 0 0,-1 1 0 0 0,2 0 0 0 0,-1-1 0 0 0,2-1 0 0 0,-1 1 0 0 0,13 11 0 0 0,-12-11-1 0 0,-2-5 14 0 0,-1 1-1 0 0,1-1 1 0 0,0 0 0 0 0,1-1-1 0 0,-1 1 1 0 0,1-1 0 0 0,0-1-1 0 0,0 1 1 0 0,0-1 0 0 0,0 0 0 0 0,14 3-1 0 0,-3-2 68 0 0,0-1 0 0 0,0-1 0 0 0,33 1 0 0 0,-47-4 2 0 0,0 1 0 0 0,1-1 0 0 0,-2 0 0 0 0,1 0 0 0 0,0-1 0 0 0,0 1 0 0 0,0-1 0 0 0,0 0 0 0 0,-1 0 1 0 0,1 0-1 0 0,-1 0 0 0 0,0 0 0 0 0,0-1 0 0 0,1 0 0 0 0,2-4 0 0 0,45-54 520 0 0,-33 37-450 0 0,-8 10-44 0 0,-1 0 1 0 0,0-2-1 0 0,-1 1 0 0 0,10-26 1 0 0,10-19 139 0 0,-25 53-214 0 0,0 0 0 0 0,-1 0 1 0 0,1 0-1 0 0,-1 0 1 0 0,-1 0-1 0 0,1 0 0 0 0,-1-1 1 0 0,0 1-1 0 0,-1-1 1 0 0,0 1-1 0 0,0-1 0 0 0,-1 1 1 0 0,0 0-1 0 0,0-1 1 0 0,0 1-1 0 0,-1 0 0 0 0,-1-1 1 0 0,1 1-1 0 0,-1 0 1 0 0,0 1-1 0 0,0-1 0 0 0,-1 1 1 0 0,0-1-1 0 0,-8-9 1 0 0,5 7-197 0 0,-1 1 0 0 0,0 0 0 0 0,-1 1 0 0 0,0 0 0 0 0,0 0 0 0 0,0 0 0 0 0,-1 1 0 0 0,0 1 0 0 0,0 0 0 0 0,-1 0 0 0 0,1 1 0 0 0,-1 0 0 0 0,0 1 0 0 0,0 0 0 0 0,-21-2 0 0 0,29 6-104 0 0,1-1 0 0 0,-1 0-1 0 0,1 1 1 0 0,-1 0-1 0 0,1 0 1 0 0,0 0-1 0 0,-1 0 1 0 0,1 0-1 0 0,0 0 1 0 0,0 0-1 0 0,0 1 1 0 0,0-1 0 0 0,0 1-1 0 0,0 0 1 0 0,0-1-1 0 0,0 1 1 0 0,1 0-1 0 0,-1 0 1 0 0,1 0-1 0 0,-1 0 1 0 0,1 0-1 0 0,0 1 1 0 0,0-1 0 0 0,0 0-1 0 0,-1 4 1 0 0,-11 15-4631 0 0,3-10-1952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04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4977 0 0,'0'0'14713'0'0,"3"-3"-14556"0"0,-1 2-2 0 0,13-13-300 0 0,-12 9 2135 0 0,-9 5-309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04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9 111 1728 0 0,'0'0'16148'0'0,"-1"-8"-15813"0"0,-1 4-246 0 0,1 2-56 0 0,0-1 0 0 0,1 1 0 0 0,-1 0-1 0 0,0 0 1 0 0,1-1 0 0 0,-1 1 0 0 0,1 0 0 0 0,0-1-1 0 0,-1 1 1 0 0,1 0 0 0 0,1-1 0 0 0,-1 1 0 0 0,0 0-1 0 0,0-1 1 0 0,1 1 0 0 0,-1 0 0 0 0,2-4 0 0 0,2 1 28 0 0,0 1 0 0 0,0 0 0 0 0,0 0 0 0 0,0 0 0 0 0,1 0 0 0 0,-1 1 0 0 0,1-1 0 0 0,0 1 0 0 0,0 1 0 0 0,0-1 0 0 0,0 1 0 0 0,1-1 0 0 0,-1 1 0 0 0,1 1 0 0 0,-1-1 0 0 0,1 1 1 0 0,-1 0-1 0 0,1 1 0 0 0,0-1 0 0 0,0 1 0 0 0,0 0 0 0 0,-1 0 0 0 0,1 1 0 0 0,0 0 0 0 0,-1 0 0 0 0,1 0 0 0 0,0 1 0 0 0,-1-1 0 0 0,0 1 0 0 0,1 1 0 0 0,-1-1 0 0 0,0 1 0 0 0,0 0 0 0 0,0 0 0 0 0,0 0 0 0 0,-1 1 0 0 0,0 0 0 0 0,1 0 1 0 0,5 7-1 0 0,-5-5-13 0 0,-1 1 0 0 0,0 0 0 0 0,0 1 0 0 0,0-1 1 0 0,-1 1-1 0 0,0-1 0 0 0,-1 1 0 0 0,1 0 1 0 0,-2 0-1 0 0,1 0 0 0 0,-1 0 0 0 0,0 1 1 0 0,-1-1-1 0 0,1 0 0 0 0,-2 0 0 0 0,1 1 1 0 0,-1-1-1 0 0,-1 0 0 0 0,1 0 0 0 0,-1 0 0 0 0,-1 0 1 0 0,0 0-1 0 0,-4 8 0 0 0,-44 144 347 0 0,46-143-392 0 0,1 0 0 0 0,1 1 1 0 0,0-1-1 0 0,1 1 0 0 0,1-1 0 0 0,2 29 1 0 0,0-19-143 0 0,-1-26 50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0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11018 0 0,'0'0'12072'0'0,"13"-2"-11910"0"0,141-11-41 0 0,-85 16-3740 0 0,-59 1-1164 0 0,10 4-10188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2:07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1005 244 1592 0 0,'0'0'14882'0'0,"-14"-14"-13684"0"0,-44-41-105 0 0,28 22 1081 0 0,8 12-463 0 0,-20-14-50 0 0,35 28-1545 0 0,-1 0 1 0 0,1 1-1 0 0,-2 0 0 0 0,1 0 1 0 0,0 0-1 0 0,-12-4 0 0 0,3 2-20 0 0,-1 2 0 0 0,0 0-1 0 0,0 1 1 0 0,-1 1 0 0 0,0 0-1 0 0,1 2 1 0 0,-1 0-1 0 0,0 1 1 0 0,-20 2 0 0 0,13 1-58 0 0,1 2 0 0 0,-1 0 0 0 0,1 2 0 0 0,1 1 0 0 0,-1 1 0 0 0,-29 14 0 0 0,36-14-55 0 0,1 1-1 0 0,1 0 0 0 0,0 1 0 0 0,0 1 1 0 0,1 1-1 0 0,0 0 0 0 0,1 1 1 0 0,0 0-1 0 0,1 1 0 0 0,1 1 0 0 0,0 0 1 0 0,1 1-1 0 0,-17 33 0 0 0,12-20-16 0 0,-8 23-4 0 0,-9 36 1 0 0,22-63 28 0 0,2 0-1 0 0,0 0 1 0 0,1 1 0 0 0,2 0-1 0 0,-4 33 1 0 0,2 21-14 0 0,-2 64-26 0 0,9-112 22 0 0,1 1 1 0 0,2-1-1 0 0,1 1 1 0 0,2-1-1 0 0,1 0 1 0 0,1-1-1 0 0,13 34 1 0 0,3-11-56 0 0,-12-24-20 0 0,2-1-1 0 0,27 44 0 0 0,-22-48 42 0 0,1-1-1 0 0,1-1 0 0 0,1 0 0 0 0,1-2 0 0 0,1 0 0 0 0,1-2 0 0 0,1-1 1 0 0,0 0-1 0 0,51 25 0 0 0,-19-17 18 0 0,1-2 0 0 0,1-2 1 0 0,114 25-1 0 0,-125-38 22 0 0,1-3 1 0 0,0-1-1 0 0,0-3 0 0 0,67-5 1 0 0,-84-2 12 0 0,-1 0 0 0 0,0-2 1 0 0,0-1-1 0 0,32-14 0 0 0,-29 11 28 0 0,-10 1 8 0 0,1 0 1 0 0,-1-2-1 0 0,-1 0 1 0 0,0-2-1 0 0,-1 0 1 0 0,0-2-1 0 0,27-26 1 0 0,7-12 121 0 0,58-74-1 0 0,-102 112-98 0 0,-1-1 1 0 0,0-1-1 0 0,15-34 0 0 0,1-2 118 0 0,16-48 176 0 0,-38 90-279 0 0,0 0 0 0 0,-1 0 0 0 0,6-24-1 0 0,0-3 70 0 0,-3 8-26 0 0,-1-1 1 0 0,-2 0 0 0 0,-1-1 0 0 0,-3-62 0 0 0,0 61-57 0 0,0 21-18 0 0,-1 1 0 0 0,0-1 1 0 0,-1 1-1 0 0,0-1 1 0 0,0 1-1 0 0,-2 0 0 0 0,1 0 1 0 0,-11-21-1 0 0,-28-67 198 0 0,26 66-140 0 0,14 29-85 0 0,0 0 1 0 0,-1-1 0 0 0,1 1 0 0 0,-1 0-1 0 0,0 1 1 0 0,0-1 0 0 0,-6-6-1 0 0,-32-50 106 0 0,-5 9-15 0 0,14 28-67 0 0,-1 2 0 0 0,-60-30 0 0 0,43 25-17 0 0,30 16-32 0 0,0 0-1 0 0,-1 2 1 0 0,0 0 0 0 0,-1 1-1 0 0,0 2 1 0 0,0 0 0 0 0,-42-6-1 0 0,33 9-61 0 0,1 1 0 0 0,-1 2 0 0 0,0 0 0 0 0,0 2 1 0 0,-38 8-1 0 0,53-7-142 0 0,0 2 0 0 0,1-1 0 0 0,-1 2 1 0 0,1 0-1 0 0,1 0 0 0 0,-1 2 0 0 0,1 0 1 0 0,1 0-1 0 0,-1 1 0 0 0,1 1 0 0 0,-20 20 1 0 0,-31 45-5459 0 0,41-45-788 0 0,4-12-4071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05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8866 0 0,'0'0'10502'0'0,"-16"12"-10426"0"0,-49 38-6 0 0,63-49-62 0 0,1 1 1 0 0,-1-1 0 0 0,1 0-1 0 0,-1 0 1 0 0,1 1 0 0 0,0-1-1 0 0,-1 1 1 0 0,1 0 0 0 0,0-1-1 0 0,0 1 1 0 0,0 0 0 0 0,0-1-1 0 0,0 1 1 0 0,1 0 0 0 0,-1 0-1 0 0,0 0 1 0 0,1 0 0 0 0,0 0-1 0 0,-1 0 1 0 0,1 0 0 0 0,0 0-1 0 0,0 0 1 0 0,0 0 0 0 0,0 0-1 0 0,0 0 1 0 0,1 0 0 0 0,-1 0-1 0 0,0 0 1 0 0,1-1 0 0 0,1 5-1 0 0,0-3 31 0 0,0 1-1 0 0,0 0 0 0 0,0-1 1 0 0,0 0-1 0 0,1 1 0 0 0,0-1 1 0 0,0 0-1 0 0,0 0 1 0 0,0-1-1 0 0,4 4 0 0 0,-3-3 15 0 0,11 6 87 0 0,-1 1 0 0 0,0 0 0 0 0,20 21 0 0 0,-31-27-59 0 0,1 0 0 0 0,-1 1-1 0 0,0-1 1 0 0,0 1 0 0 0,0 0-1 0 0,-1-1 1 0 0,1 1-1 0 0,-1 0 1 0 0,-1 1 0 0 0,1-1-1 0 0,-1 0 1 0 0,0 0 0 0 0,0 1-1 0 0,0-1 1 0 0,0 9-1 0 0,-1-11-10 0 0,-1 0 0 0 0,1 0 0 0 0,-1 0 0 0 0,1 0-1 0 0,-1 0 1 0 0,0 0 0 0 0,0 0 0 0 0,0 0-1 0 0,0 0 1 0 0,0-1 0 0 0,-1 1 0 0 0,1 0 0 0 0,-1-1-1 0 0,0 0 1 0 0,0 1 0 0 0,0-1 0 0 0,-3 3-1 0 0,0 0 33 0 0,-1-2-1 0 0,1 1 0 0 0,0-1 1 0 0,-1 1-1 0 0,0-1 0 0 0,0-1 0 0 0,0 1 1 0 0,-7 1-1 0 0,4-1-126 0 0,0-1 1 0 0,0 0-1 0 0,0-1 1 0 0,0 0-1 0 0,-1 0 0 0 0,1-1 1 0 0,0 0-1 0 0,0-1 1 0 0,-1 0-1 0 0,1 0 0 0 0,-15-4 1 0 0,4-2-998 0 0,-17-6-1238 0 0,29 9-2554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05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8370 0 0,'0'0'14487'0'0,"28"-5"-14127"0"0,88-19-161 0 0,-16 0-73 0 0,-16 4-1031 0 0,-23 16-5542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0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68 3129 0 0,'0'0'18054'0'0,"4"-3"-17368"0"0,-4 2-655 0 0,1 1 0 0 0,-1 0 1 0 0,1-1-1 0 0,0 0 0 0 0,-1 1 0 0 0,1-1 1 0 0,-1 1-1 0 0,1-1 0 0 0,-1 0 1 0 0,0 1-1 0 0,1-1 0 0 0,-1 0 0 0 0,0 1 1 0 0,1-1-1 0 0,-1 0 0 0 0,0 1 1 0 0,0-1-1 0 0,0 0 0 0 0,1 0 0 0 0,-1 1 1 0 0,0-1-1 0 0,0 0 0 0 0,0 0 1 0 0,0 1-1 0 0,0-1 0 0 0,-1 0 0 0 0,1 0 1 0 0,0 1-1 0 0,0-1 0 0 0,0 0 1 0 0,-1 0-1 0 0,1 1 0 0 0,0-1 0 0 0,-1 0 1 0 0,1 1-1 0 0,-1-1 0 0 0,1 0 1 0 0,0 1-1 0 0,-1-1 0 0 0,0 1 0 0 0,1-1 1 0 0,-1 1-1 0 0,1-1 0 0 0,-2 0 1 0 0,-1-1 8 0 0,0 1 0 0 0,0-1 1 0 0,-1 1-1 0 0,1-1 1 0 0,-1 1-1 0 0,1 0 0 0 0,-1 1 1 0 0,0-1-1 0 0,1 0 0 0 0,-1 1 1 0 0,-6 0-1 0 0,0 1-72 0 0,-1 0 0 0 0,0 0 1 0 0,0 2-1 0 0,1-1 0 0 0,-1 1 0 0 0,1 0 0 0 0,0 1 1 0 0,0 1-1 0 0,0-1 0 0 0,0 2 0 0 0,1-1 0 0 0,0 1 1 0 0,0 1-1 0 0,1-1 0 0 0,-15 16 0 0 0,4-2 7 0 0,0 2-1 0 0,1 0 1 0 0,2 1-1 0 0,-26 46 1 0 0,39-59 25 0 0,0-1 0 0 0,0 1 0 0 0,1 0 0 0 0,1 0 0 0 0,-1 0 0 0 0,2 0 0 0 0,-1 0 0 0 0,1 0-1 0 0,3 15 1 0 0,-2 9 0 0 0,0-26 1 0 0,0-1 1 0 0,1 1 0 0 0,0-1 0 0 0,0 0 0 0 0,0 0 0 0 0,1 0 0 0 0,0 0 0 0 0,1 0 0 0 0,0-1 0 0 0,0 1-1 0 0,0-1 1 0 0,0 0 0 0 0,9 8 0 0 0,-3-3 2 0 0,0 0 0 0 0,1-1 0 0 0,1 0-1 0 0,0 0 1 0 0,25 14 0 0 0,-26-18 9 0 0,0-1 0 0 0,1-1 0 0 0,-1 0 0 0 0,1 0 0 0 0,0-1 0 0 0,0-1 0 0 0,0 0 0 0 0,0-1 0 0 0,0 0 0 0 0,0 0 0 0 0,0-1 0 0 0,0-1 0 0 0,0 0 0 0 0,1-1 0 0 0,-2 0 0 0 0,1-1 0 0 0,0-1 0 0 0,15-5 0 0 0,-9 1 32 0 0,0-1 0 0 0,-1-1 0 0 0,0 0 0 0 0,0-1 0 0 0,-1-1 0 0 0,-1 0 1 0 0,0-1-1 0 0,-1-1 0 0 0,0-1 0 0 0,17-22 0 0 0,-11 11 43 0 0,-2 0 0 0 0,-1-1 0 0 0,14-30 1 0 0,-27 48-63 0 0,0 1 1 0 0,-1-1-1 0 0,0 0 1 0 0,0 0-1 0 0,-1 0 1 0 0,0 0-1 0 0,-1 0 1 0 0,0 0-1 0 0,-1-1 1 0 0,1 1 0 0 0,-2 0-1 0 0,1 0 1 0 0,-1-1-1 0 0,-1 1 1 0 0,-2-10-1 0 0,1 13-37 0 0,-1 0 0 0 0,1 0 0 0 0,-1 0 0 0 0,0 0 0 0 0,0 1 0 0 0,0-1 0 0 0,-1 1 0 0 0,0 0 0 0 0,0 1 0 0 0,0-1 0 0 0,-6-3 0 0 0,-68-42-456 0 0,68 44 300 0 0,0 1-1 0 0,-1 0 0 0 0,1 1 0 0 0,-1 0 0 0 0,1 0 1 0 0,-1 2-1 0 0,0-1 0 0 0,-1 2 0 0 0,-21-2 0 0 0,29 4-82 0 0,1-1 0 0 0,-1 0 0 0 0,1 1 0 0 0,-1 0 0 0 0,1 0 0 0 0,-1 1 0 0 0,1-1 0 0 0,0 1 0 0 0,-1 0-1 0 0,1 0 1 0 0,0 0 0 0 0,-5 5 0 0 0,6-5-257 0 0,0 1 0 0 0,0 0 0 0 0,0 1 0 0 0,0-1 0 0 0,1 0 0 0 0,0 1 0 0 0,0 0-1 0 0,0-1 1 0 0,0 1 0 0 0,0 0 0 0 0,1 0 0 0 0,-1 0 0 0 0,1 0 0 0 0,0 0 0 0 0,0 8 0 0 0,0 3-3708 0 0,1-4-2622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08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3545 0 0,'0'0'16569'0'0,"10"1"-15157"0"0,-14 6-560 0 0,-8 10-526 0 0,12-17-325 0 0,0 0 1 0 0,0 1-1 0 0,1-1 1 0 0,-1 0 0 0 0,0 0-1 0 0,0 0 1 0 0,0 0 0 0 0,0 1-1 0 0,0-1 1 0 0,0 0-1 0 0,0 0 1 0 0,0 0 0 0 0,0 1-1 0 0,0-1 1 0 0,0 0 0 0 0,0 0-1 0 0,0 0 1 0 0,-1 1 0 0 0,1-1-1 0 0,0 0 1 0 0,0 0-1 0 0,0 0 1 0 0,0 0 0 0 0,0 1-1 0 0,0-1 1 0 0,0 0 0 0 0,0 0-1 0 0,-1 0 1 0 0,1 0-1 0 0,0 0 1 0 0,0 1 0 0 0,0-1-1 0 0,0 0 1 0 0,0 0 0 0 0,-1 0-1 0 0,1 0 1 0 0,0 0-1 0 0,0 0 1 0 0,0 0 0 0 0,-1 0-1 0 0,1 0 1 0 0,0 0 0 0 0,0 0-1 0 0,0 0 1 0 0,0 0 0 0 0,-1 0-1 0 0,1 0 1 0 0,0 0-1 0 0,0 0 1 0 0,0 0 0 0 0,-1 0-1 0 0,1 0 1 0 0,0 0 0 0 0,0 0-1 0 0,0 0 1 0 0,-1 0-1 0 0,1 0 1 0 0,0 0 0 0 0,0 0-1 0 0,0 0 1 0 0,0 0 0 0 0,0-1-1 0 0,-1 1 1 0 0,1 0 0 0 0,0 0-1 0 0,-1-6-2197 0 0,0-2-4413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09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6289 0 0,'0'0'13000'0'0,"8"-9"-12774"0"0,26-26 47 0 0,-28 29-116 0 0,1 1 0 0 0,0 1 0 0 0,0 0 0 0 0,1 0 0 0 0,-1 0 0 0 0,1 1 0 0 0,0 0 0 0 0,0 0 0 0 0,0 1 0 0 0,0 0 0 0 0,0 0 0 0 0,1 1 0 0 0,15-1 0 0 0,-12 1-18 0 0,-4 0-87 0 0,-1 0 1 0 0,1 1 0 0 0,-1 0-1 0 0,1 0 1 0 0,0 1-1 0 0,-1 0 1 0 0,1 0 0 0 0,-1 1-1 0 0,1 0 1 0 0,-1 0-1 0 0,14 7 1 0 0,-11-3-22 0 0,0 1 1 0 0,-1 0-1 0 0,0 0 1 0 0,0 1-1 0 0,0 0 0 0 0,13 17 1 0 0,-17-19-9 0 0,0 1 0 0 0,-1 1 0 0 0,0-1 1 0 0,0 0-1 0 0,0 1 0 0 0,-1 0 0 0 0,0 0 1 0 0,-1 0-1 0 0,0 0 0 0 0,0 1 0 0 0,-1-1 1 0 0,0 0-1 0 0,0 1 0 0 0,-1-1 0 0 0,0 1 1 0 0,-1 8-1 0 0,-2 8 35 0 0,-1 0 0 0 0,-1 0 0 0 0,-2 0 0 0 0,-10 28 0 0 0,1 12 4 0 0,-4 11-23 0 0,-31 85-35 0 0,35-108 6 0 0,14-43-9 0 0,0-1-1 0 0,-1 1 1 0 0,-1 0 0 0 0,1-1 0 0 0,-11 18 0 0 0,8-4 352 0 0,0 0-1687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11474 0 0,'0'0'11894'0'0,"21"-4"-11780"0"0,-2 0-112 0 0,139-20-101 0 0,-83 23-3307 0 0,-46 1-4453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1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 5009 0 0,'0'0'13898'0'0,"-9"14"-13718"0"0,-2 2-8 0 0,1 1 1 0 0,1 0-1 0 0,0 0 1 0 0,2 1 0 0 0,0 0-1 0 0,0 1 1 0 0,2-1-1 0 0,0 1 1 0 0,-3 36-1 0 0,8-51-119 0 0,0 0-1 0 0,0 0 0 0 0,1 1 0 0 0,-1-1 0 0 0,1 0 0 0 0,0 0 1 0 0,0 1-1 0 0,0-1 0 0 0,1 0 0 0 0,0 0 0 0 0,-1 0 0 0 0,1-1 1 0 0,1 1-1 0 0,-1 0 0 0 0,1-1 0 0 0,-1 1 0 0 0,1-1 0 0 0,0 0 0 0 0,0 0 1 0 0,0 0-1 0 0,1 0 0 0 0,-1-1 0 0 0,0 1 0 0 0,1-1 0 0 0,0 0 1 0 0,6 3-1 0 0,15 2 95 0 0,0 0 1 0 0,0-2-1 0 0,32 4 1 0 0,-34-7-94 0 0,-1 2 0 0 0,1 0 0 0 0,-1 1 0 0 0,31 13 0 0 0,-50-17-45 0 0,0 0-1 0 0,0 1 1 0 0,-1-1 0 0 0,1 1 0 0 0,-1 0-1 0 0,1 0 1 0 0,-1 0 0 0 0,1 0-1 0 0,-1 0 1 0 0,0 1 0 0 0,0-1 0 0 0,0 1-1 0 0,0-1 1 0 0,-1 1 0 0 0,3 3-1 0 0,-4-4 9 0 0,1 0 0 0 0,-1 0 0 0 0,1 0 0 0 0,-1-1 0 0 0,0 1 0 0 0,0 0 0 0 0,0 0-1 0 0,0 0 1 0 0,0 0 0 0 0,0 0 0 0 0,0 0 0 0 0,-1-1 0 0 0,1 1 0 0 0,-1 0 0 0 0,1 0-1 0 0,-1 0 1 0 0,0-1 0 0 0,1 1 0 0 0,-1 0 0 0 0,0-1 0 0 0,0 1 0 0 0,0 0 0 0 0,-1-1 0 0 0,1 0-1 0 0,0 1 1 0 0,0-1 0 0 0,-3 2 0 0 0,-36 39 245 0 0,32-32-187 0 0,-1 0 0 0 0,0-1 1 0 0,0 0-1 0 0,-1-1 0 0 0,0 0 1 0 0,0-1-1 0 0,-22 13 0 0 0,20-15-59 0 0,0-1 0 0 0,1 0 0 0 0,-1-1 0 0 0,0 0 0 0 0,-1-1 1 0 0,1-1-1 0 0,0 1 0 0 0,-1-2 0 0 0,1 0 0 0 0,0 0 0 0 0,-1-1 0 0 0,1-1 0 0 0,-18-4 0 0 0,20 3-690 0 0,0 0 1 0 0,1-1 0 0 0,-1 0-1 0 0,1 0 1 0 0,0-1-1 0 0,0-1 1 0 0,0 1 0 0 0,1-1-1 0 0,-16-15 1 0 0,8-6-7928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3:10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5497 0 0,'0'0'17900'0'0,"15"1"-17341"0"0,132 1 610 0 0,-108-6-1094 0 0,44-10-1 0 0,-33 3-4029 0 0,-39 8 2139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24T14:14:06.16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2983 4465 0 0,'0'0'47'0,"0"0"103"0,0 0 9 0,0 0 12 16,0 0 1-16,0 0-12 0,0 0-20 0,0 0-12 16,0 0-8-16,0 0-14 0,0 0-12 15,0 0-14-15,-37-36-10 0,30 34 3 0,-5-3 5 16,9 5 2-16,-6-2-3 0,2-1-5 0,-8-1-7 16,9 4-8-16,-13 0-6 0,10 0-9 0,-4 0-8 15,-2 0-3-15,-7 4-2 0,13 3 2 16,-13 3-2-16,10-1-2 0,-10 5-5 0,10-4-2 15,-7 7-2-15,10-3-3 0,-13 4 1 0,13 1 0 16,-1-1-2-16,-5 3 0 0,3-3 0 16,-4 5-4-16,7 0 0 0,3-2-1 0,-10 2-1 15,13-3-2-15,0 1-1 0,-3-2-2 0,6 4 2 16,-3-2-3-16,3-1 0 0,0 3-1 0,3 0 1 16,3 3-2-16,0-1 1 0,10 0 1 0,-4 3-2 15,7-3 2-15,-7 1-1 0,10-3-1 16,-7-1 3-16,10-3 2 0,3 2-1 0,-3-3 2 15,3-4-1-15,0 0 1 0,-1-3 3 0,4 0-4 16,-9-4 1-16,9-2 7 0,0-3 3 16,0-4 5-16,6 2 0 0,-6-9-2 0,-9-1 0 0,9 0-1 15,0-6 1-15,0-5-1 0,-3-3-3 16,3-1 2-16,-3-7-1 0,0 2-1 0,-3-7 1 16,-1 0-1-16,-11-2-3 0,9 0-2 0,-13 2-1 15,9-2 0-15,-11 0 1 0,-4-2 1 16,-3 4-2-16,0-3-1 0,-3 2-2 0,-10 1-8 15,-5 2-8-15,-10 0-8 0,0 4-12 0,-6 3-9 16,-7 2-8-16,-5 5-12 0,6 10-13 0,-10 2-18 16,10 9-27-16,2 3-37 0,-5 7-91 15,15 2-209-15,16-3-922 0</inkml:trace>
  <inkml:trace contextRef="#ctx0" brushRef="#br0" timeOffset="1">1643 4896 107 0,'0'0'170'16,"0"0"-1"-16,0 0 20 0,0 0 10 0,0 0-7 16,0 0-23-16,0 0-17 0,0 0-18 0,0 0-15 15,0 0-19-15,0 0-17 0,0 0-20 16,0 0-16-16,0 0-12 0,-3-7-2 0,6 0 3 0,0 0 12 15,13-4 14-15,-7 2 10 0,1-5 10 0,11-5 6 16,4 2 3-16,0-4-3 0,-7-3-4 16,10-1-16-16,0-1-14 0,0-1-16 0,0 2-11 15,0-1-11-15,0 1-8 0,-3 4-3 0,-10 3-2 16,10 2-4-16,-3 2-5 0,-7 0-8 0,1 2-21 16,-4 1-27-16,-3 4-56 0,7 0-119 15,-10 2-205-15,0 3-172 0,-3 2-688 0</inkml:trace>
  <inkml:trace contextRef="#ctx0" brushRef="#br0" timeOffset="2">1705 4479 904 0,'0'0'230'0,"0"0"-113"15,0 0-5-15,0 0 60 0,0 0 51 0,0 0 7 16,0 0-38-16,0 0-55 0,-12 127-54 0,12-97-38 16,3 2-19-16,3-2-11 0,-3 2-6 15,4-2-4-15,8-4-2 0,-6-2-5 0,7 0-12 16,-4-3-18-16,4-3-29 0,-1-4-67 0,4 0-211 15,-7-5-256-15,-5-4-737 0</inkml:trace>
  <inkml:trace contextRef="#ctx0" brushRef="#br0" timeOffset="3">2102 4834 0 0,'0'0'40'0,"0"0"113"15,0 0 9-15,0 0 21 0,0 0-3 0,0 0-15 16,0 0-17-16,0 0-19 0,0 0-18 0,0 0-18 16,0 0-29-16,0 0-30 0,0 0-30 0,0 0-24 15,-3-19-3-15,3 26 9 0,0 0 16 16,0 2 18-16,0 3 8 0,0 2 5 0,0 4 0 15,3 3 2-15,-3 1-4 0,0 2 0 0,3-1-1 16,-3 3-1-16,0-3 2 0,0-1-3 0,0-1 1 16,0-3 1-16,0-1 1 0,0-1 1 0,0-4-1 15,0-3 0-15,-3 0-1 0,3-1 1 16,0-3-2-16,0 0-3 0,0-5-1 0,-3 4-4 16,3-1-4-16,0-1-5 0,0-2-4 0,0 2-3 15,0 1-2-15,0-3-1 0,0 2-2 0,0-2 0 16,0 2 1-16,0-2 1 0,0 0 2 0,0 3 5 15,0-3 10-15,0 0 13 0,0 0 14 16,0 0 14-16,0 0 8 0,0 0-7 0,0-3-16 16,0-1-20-16,0-1-18 0,0-2-11 0,0 0-2 15,0-2-2-15,0-2-2 0,0 0-1 16,0-1 1-16,0-2 1 0,3 0 3 0,0 0 5 16,10 2-1-16,-7-1 1 0,0 1 0 0,-3-1-3 15,10 1 1-15,-4 1 1 0,-3 2-2 16,0-1 2-16,7 3 1 0,-7 3-2 0,0-1 0 15,-6 0-3-15,3 5-1 0,0-2-1 0,7 2-3 16,-7 0 0-16,0 0 0 0,0 5 3 0,0-1 3 16,-3 3 5-16,3 5 3 0,-3 0 6 15,0 1 1-15,0 1 1 0,0 2 1 0,-3 4-3 16,0-3-2-16,0-1 0 0,-3 0-5 0,-4 1 0 16,4-3 0-16,6-2 2 0,-3-2 0 0,-3-1 5 15,3-2 3-15,0-2 3 0,-7-3 2 16,10 0-3-16,-3 1 0 0,3-3-3 0,0 2-3 15,0-2-6-15,0 0-6 0,0 0-5 0,0 0-2 16,0 2 3-16,13 1 5 0,-10 1 6 0,6 1 4 16,-6-1-2-16,16 1 0 0,-10 0-1 0,10 2 0 15,-7 2-7-15,10 0-14 0,-7 3-48 0,10 1-187 16,-3-2-534-16,-13-4-622 0</inkml:trace>
  <inkml:trace contextRef="#ctx0" brushRef="#br0" timeOffset="4">2927 5935 745 0,'0'0'359'0,"0"0"-186"0,0 0-19 15,0 0 2-15,0 0-22 0,0 0-41 16,0 0-52-16,0 0-46 0,0 0-45 0,0 0-54 16,0 0-79-16,0 0-185 0,0 0-777 0</inkml:trace>
  <inkml:trace contextRef="#ctx0" brushRef="#br0" timeOffset="5">2918 6563 862 0,'0'0'249'0,"0"0"-141"0,0 0-84 0,0 0-46 15,0 0-58-15,0 0-76 0,0 0-106 0,0 0-461 0</inkml:trace>
  <inkml:trace contextRef="#ctx0" brushRef="#br0" timeOffset="6">2918 7011 916 0,'0'0'136'15,"0"0"-114"-15,0 0-122 0,0 0-127 0,0 0-520 0</inkml:trace>
  <inkml:trace contextRef="#ctx0" brushRef="#br0" timeOffset="7">2009 11851 0 0,'0'0'186'0,"0"0"-17"0,0 0 21 0,0 0 14 15,0 0 8-15,0 0-6 0,0 0-13 16,0 0-12-16,0 0-24 0,0 0-17 0,0 0-21 16,0 0-16-16,0 0-13 0,0 0-12 0,-93-94-12 15,84 89-15-15,-7 0-14 0,10 3-17 16,-6 0-10-16,-4 2-7 0,10 0-8 0,-3 2-3 15,-7 5-4-15,10 2-4 0,-3 3-1 0,-7 1-2 16,13 3 3-16,-6 5 1 0,-4 0 2 0,7 4 1 16,6 1 2-16,-3 1 2 0,3 3 1 0,0 0 2 15,0 0-1-15,3 2 2 0,-3-2 1 0,6 3 1 16,10-7 2-16,-7-2 0 0,-3-1-1 16,13-2 2-16,-10-7 2 0,10-3 2 0,-10-4 3 15,10 0 2-15,-7-7 6 0,10 0 6 0,-6-2 5 16,5-7 4-16,4-3 5 0,-3-9-2 0,-7-2-3 15,13-3-7-15,-6-3-2 0,-4-6-6 16,4 0-2-16,0 1-3 0,-10 0-2 0,10-1-3 16,-13 2 0-16,10-3-1 0,-13 8-3 0,-3 1 1 15,3 1-4-15,-6 4-1 0,0 6-4 0,0-1-3 16,-6 6-8-16,3 1-18 0,-9 1-26 16,-4 4-30-16,1 3-34 0,-7 2-33 0,0 0-39 15,7 7-74-15,-7 0-100 0,3 2-52 0,13-4-388 0</inkml:trace>
  <inkml:trace contextRef="#ctx0" brushRef="#br0" timeOffset="8">735 12116 0 0,'0'0'0'0,"0"0"0"0,0 0 0 0,0 0 133 15,0 0 26-15,0 0-35 0,0 0-49 0,0 0-28 16,0 0 20-16,0 0 42 0,0 0 56 0,0 0 51 16,0 0 9-16,0 0-9 0,49-16-25 15,-36 4-34-15,9 0-29 0,-1-2-29 0,-5-2-27 16,9 0-22-16,-1-2-17 0,-2-5-10 0,-6 2-8 15,8 3-6-15,-2-3-1 0,-9 0-9 0,8-1-14 16,-11 1-23-16,8 2-44 0,-9 1-97 0,-2-1-198 16,5 5-178-16,-6 5-519 0</inkml:trace>
  <inkml:trace contextRef="#ctx0" brushRef="#br0" timeOffset="9">896 11738 353 0,'0'0'233'16,"0"0"-112"-16,0 0 16 0,0 0 60 0,0 0 43 16,0 0 3-16,0 0-39 0,0 0-56 15,3 143-45-15,3-114-42 0,1 4-22 0,-4-3-16 16,12 7-12-16,-2-8-10 0,2 4-18 0,-2-5-22 15,-4 0-29-15,13-4-51 0,-1-3-128 0,-11-5-222 16,-4-7-686-16</inkml:trace>
  <inkml:trace contextRef="#ctx0" brushRef="#br0" timeOffset="10">1215 12215 592 0,'0'0'176'0,"0"0"-95"0,0 0-49 15,0 0 16-15,0 0 34 0,0 0 18 0,0 0 3 16,0 0-11-16,0 0-22 0,0 0-15 15,0 0-13-15,0 0-16 0,0 0-5 0,0 0-4 16,69-26-3-16,-57 26 3 0,-6 0 7 0,0 5 9 16,-6 4 16-16,0 0 2 0,4 3-1 15,-4 4-9-15,0 2-8 0,-4 0-7 0,1 3-6 16,-3 3-1-16,0-1-5 0,-10 1-5 0,13-1-5 16,-3-2-3-16,0 0-3 0,-3 0-3 15,6-3-1-15,-1-4-1 0,4 0 0 0,0-3 7 16,7 1 2-16,5-5 2 0,0 2-6 0,13-2-29 15,3 0-48-15,3-2-138 0,-6-3-272 0,-13 0-614 0</inkml:trace>
  <inkml:trace contextRef="#ctx0" brushRef="#br0" timeOffset="11">766 14236 0 0,'0'0'92'0,"0"0"28"0,0 0-14 15,0 0 4-15,0 0-1 0,0 0 5 16,0 0 16-16,0 0 29 0,0 0 29 0,0 0 18 16,0 0-2-16,0 0-20 0,0 0-23 0,0 0-26 15,59-67-26-15,-41 51-20 0,-5-5-21 16,8 0-19-16,-2 0-14 0,-3-1-14 0,5-1-6 16,-5-3-8-16,9 1-5 0,-4 2-16 0,-5-2-26 15,6 2-40-15,2 0-90 0,-2 2-191 0,-10 4-204 16,-5 6-618-16</inkml:trace>
  <inkml:trace contextRef="#ctx0" brushRef="#br0" timeOffset="12">958 13697 558 0,'0'0'310'0,"0"0"-192"0,0 0-25 16,0 0 50-16,0 0 38 0,0 0 5 0,0 0-40 15,0 0-47-15,0 134-40 0,3-105-25 0,3 1-12 16,1 3-11-16,-1-1-5 0,12-3-14 16,-11 4-23-16,11-3-34 0,-8-1-66 0,11 2-183 15,-11-11-167-15,-4-6-455 0</inkml:trace>
  <inkml:trace contextRef="#ctx0" brushRef="#br0" timeOffset="13">1343 14304 647 0,'0'0'340'15,"0"0"-130"-15,0 0-13 0,0 0 8 0,-10 120-24 16,7-92-49-16,3 2-49 0,-3-2-34 0,3-4-29 16,0 0-16-16,0-3-17 0,0 0-19 15,0-5-33-15,0-2-55 0,6-3-142 0,-3-2-238 16,-3-5-576-16</inkml:trace>
  <inkml:trace contextRef="#ctx0" brushRef="#br0" timeOffset="14">2071 13897 576 0,'0'0'256'0,"0"0"-28"0,0 0-6 0,0 0-7 15,0 0-28-15,0 0-41 0,0 0-38 0,0 0-29 16,0 0-19-16,0 0-8 0,0 0-4 16,0 0-5-16,0 0 0 0,0 0-2 0,-77-66-4 15,64 66 2-15,7-2-8 0,0 2-7 0,-10 0-9 16,10 0-4-16,3 2-5 0,-3 3-5 0,-6-1-4 16,5 2-4-16,1-1-3 0,0 4 1 15,-6 0 3-15,5 3-1 0,4 0 2 0,-3-1-1 16,0 3 2-16,-3 0 0 0,2 0 0 0,7 1 1 15,-6 1 1-15,3 3-1 0,0 2-1 16,0 0-1-16,-6 0 0 0,9-1 1 0,0 5-1 16,0-2-1-16,0 1 1 0,0-3-2 0,12 1 1 15,-6 1 1-15,0-2-1 0,1-2 2 0,8 1 0 16,-6-1-1-16,13-1 4 0,-10-2-2 0,10 0 3 16,-3-4 0-16,-4 2 0 0,13-7 4 15,-6 0 1-15,-4-3 4 0,7-4-1 0,3 0 3 16,-3-2 0-16,3-7-2 0,0-3-1 0,0-2-7 15,-7-5 3-15,7-4 1 0,0-1 2 0,-3-4 8 16,0-5-3-16,-10 1 0 0,4-2 1 0,-7-3 4 16,4 0-1-16,-10 3 1 0,-3-3 1 15,-3 4-4-15,0 6-3 0,0 2-2 0,-6 2 2 16,-3 2-7-16,-7 4-4 0,1 3-9 0,-7 3-10 16,-6 3-18-16,-3 1-20 0,-6 2-40 15,-10 3-96-15,7-1-191 0,9 3-179 0,6 0-649 0</inkml:trace>
  <inkml:trace contextRef="#ctx0" brushRef="#br0" timeOffset="15">2881 8223 174 0,'0'0'72'0,"0"0"-29"16,0 0-17-16,0 0-6 0,0 0-7 0,0 0-5 15,0 0-1-15,0 0-3 0,-31 127-2 0,27-103-3 16,-5 2-4-16,9-3-6 0,0 0-8 0,9-1-9 16,-2 2-1-16,-4-10-14 0,0 0-190 0</inkml:trace>
  <inkml:trace contextRef="#ctx0" brushRef="#br0" timeOffset="16">2747 10829 1721 0,'0'0'129'15,"0"0"-36"-15,0 0-27 0,-46 147-29 0,43-118-54 16,3-3-84-16,0-10-155 0,3-4-1104 0</inkml:trace>
  <inkml:trace contextRef="#ctx0" brushRef="#br0" timeOffset="17">10688 4615 0 0,'0'0'0'0,"0"0"122"0,0 0 3 16,0 0 8-16,0 0-4 0,0 0-6 16,0 0-4-16,0 0 0 0,0 0-6 0,0 0 8 15,0 0 6-15,0 0 9 0,-15-76 0 0,11 72-8 16,4-3-18-16,0 2-23 0,-6 0-17 0,3-2-6 15,0 1-1-15,0 1-1 0,0-2 5 16,-3 5-11-16,-1-3-13 0,7 0-13 0,-9 3-19 16,6 0-9-16,-3 2-7 0,-3-3-6 0,2 3-4 15,1 0 1-15,-6 0 0 0,6 5 3 16,-4 0 0-16,1 2 4 0,0 2 2 0,-1-2 0 16,4 2 4-16,-6 0-1 0,6 3 1 0,-4-3 1 15,4 5 2-15,-6-2-3 0,9 1 0 0,-7 1-2 16,4 0 2-16,-3 2-2 0,2 0-2 0,7 3 0 15,-6-1 0-15,3-2 0 0,3 2 1 16,0-2-1-16,0 3-2 0,0-3 2 0,3 3 1 16,3 0 1-16,-2-2 0 0,5-1 2 0,-3 1 0 15,7-1 0-15,-7-5-3 0,6 3 4 0,1-2 1 16,-1-3 0-16,0-1 3 0,1 2-1 0,2-3 0 16,-2 0 0-16,5 0 0 0,1-3-1 15,-1 1 0-15,-2-3 2 0,3 1 1 0,-1-3 2 16,-2 0 1-16,8 0 1 0,-8 0 2 0,-1-7 3 15,4 0 3-15,-3-3 4 0,2-1-2 16,1-3 0-16,-1 1-2 0,-2-3-3 0,-1-1-1 16,4 1-2-16,-4-2 0 0,1-1-1 0,-4 3 3 15,4-2 0-15,-4 0 0 0,-5-1 0 0,5 0 0 16,0 1 0-16,-9-1 0 0,7 2 2 16,-7-4 1-16,0 2-1 0,0 1-1 0,-3 1-2 15,0 1-1-15,-3 1 0 0,0-1-3 0,-10 2 0 16,4 0-6-16,0 0-4 0,-7 0-3 0,1 2-5 15,-7 3-5-15,0 0 1 0,4 2 0 16,-7 1-1-16,0 4-8 0,0 2-9 0,1 0-17 16,2 6-29-16,-3 0-63 0,6 4-174 0,1-1-209 15,5-4-803-15</inkml:trace>
  <inkml:trace contextRef="#ctx0" brushRef="#br0" timeOffset="18">11373 4387 0 0,'0'0'47'0,"0"0"37"0,0 0 7 16,0 0 13-16,0 0 13 0,0 0-8 0,0 0-12 16,0 0-17-16,0 0-8 0,0 0-3 0,0 0 5 15,0 0 3-15,0-21-3 0,0 21-9 16,0 0-20-16,0 0-20 0,0 0-16 0,-3 5-3 16,3 2 5-16,0 2 15 0,0 3 13 0,-6 2 10 15,3 4 5-15,3 1 1 0,-3-2-1 0,0 4-8 16,3-2-3-16,0-5-5 0,0 0-5 0,0-5-5 15,0-2-3-15,3-2 0 0,-3-3 2 16,3 0 9-16,0-2 17 0,3 0 10 0,-6 0 6 16,3-4-4-16,7-6-16 0,-7 3-15 0,3 0-14 15,3 0-9-15,-6 0-6 0,0 3-4 16,4 1-4-16,-4 1-8 0,-3 2-6 0,3 0-8 16,0 0-1-16,0 5 2 0,3-1 8 0,-3 6 7 15,7 1 6-15,-4 1 1 0,3 4 2 0,-6-1 0 16,3 4 1-16,7 2 2 0,-4 0-1 15,-3 0 1-15,7 2-1 0,-7-5 0 0,3 5-3 16,1-5 2-16,-4 1 1 0,-3 0 2 0,6-3 1 16,-9-1-3-16,0 4 1 0,3-3 1 0,-3-5 0 15,0 3 3-15,0 0 4 0,-3-2 1 16,-3-3 2-16,0 2 3 0,0-4 5 0,-7 4 5 16,1-4 1-16,-4 0 1 0,4-4-5 0,-7-3 2 15,1 0 2-15,-4 0-1 0,0 0-4 0,-3-3-8 16,7-4-8-16,-7-2-8 0,3 0-8 0,7-4-16 15,-1-1-19-15,-2-5-38 0,5 5-67 0,4-4-119 16,6 4-195-16,0 5-899 0</inkml:trace>
  <inkml:trace contextRef="#ctx0" brushRef="#br0" timeOffset="19">11352 4182 179 0,'0'0'295'0,"0"0"-7"0,0 0 18 0,0 0-2 16,0 0-23-16,0 0-30 0,0 0-43 0,0 0-39 15,0 0-38-15,0 0-32 0,0 0-26 0,0 0-17 16,0 0-15-16,0 0-4 0,9-37-1 0,0 26-2 16,-3 1-2-16,7-2-6 0,-1 2-6 15,-6-1-8-15,7 4-3 0,-7 0-6 0,0 2-3 16,0 3-5-16,1 2-2 0,-1 0-3 0,-3 0-4 15,3 4 1-15,-3 3-1 0,-3 5 6 16,3 2 4-16,0 3 5 0,-3 4 3 0,0 2 1 16,0-2-2-16,0-2-2 0,0 0-1 0,7-7-9 15,-4 2-13-15,3-2-32 0,0-5-71 0,0 0-235 16,1-2-1164-16</inkml:trace>
  <inkml:trace contextRef="#ctx0" brushRef="#br0" timeOffset="20">11708 4544 554 0,'0'0'318'0,"0"0"-12"0,0 0-20 16,0 0-48-16,0 0-69 0,0 0-68 0,0 0-43 15,0 0-5-15,0 0 19 0,0 0 21 16,0 0 0-16,0 0-13 0,0 0-21 0,-12 124-25 16,9-101-15-16,3-3-11 0,0-1-8 0,0 2-13 15,0-5-26-15,0-2-55 0,3-2-172 0,0-3-347 16,3-5-838-16</inkml:trace>
  <inkml:trace contextRef="#ctx0" brushRef="#br0" timeOffset="21">11677 4932 0 0,'0'0'0'0,"0"0"0"0,0 0 0 0,0 0 0 15,0 0 0-15,0 0 0 0,0 0 20 16,0 0 32-16,0 0 0 0,0 0-8 0,0 0 0 16,0 0 8-16,-3-4 12 0,3 1 10 0,0 3 8 15,0-2-3-15,0 0-9 0,0-2-8 0,0 0-8 16,0-1-3-16,3-2 4 0,6 0 0 0,-5-2 0 15,2-1-3-15,3-1-2 0,-6-3-5 16,10 0-1-16,-7 0 0 0,3-2-5 0,-3 1 2 16,7-2-4-16,-7 1-3 0,3-3 0 0,0 3 2 15,1-2-2-15,-1 0-3 0,-6 2-3 0,6-5-6 16,1 2-4-16,-4-2-1 0,0 3-3 0,7 1-2 16,-7 2 1-16,0-1-1 0,0-3 3 15,4 5 0-15,-4-2-2 0,3 2 2 0,-6 0-5 16,0 2 0-16,3-2-1 0,-2 0 1 0,-1 2-1 15,-3 3 0-15,0-1-1 0,0 1-2 16,0 0-2-16,0 2-1 0,0 0 0 0,-3 2-1 16,-1 1 2-16,-2-1-4 0,3 3-3 0,0 0-6 15,3 2-7-15,-9 0-5 0,6 0-4 16,-4 0-1-16,-2 0 5 0,6 4 4 0,-6 1 5 16,3-1 3-16,-4 3 4 0,4 0 4 0,0 2-1 15,0-2 1-15,-4 3-2 0,7-3-1 0,0 0 2 16,-3 2 4-16,3-2 2 0,0 0 2 0,-4 2 1 15,1-2 2-15,3 0-4 0,0-1-2 16,-3-1-2-16,3 4 3 0,0-2 1 0,-4 0 2 16,1 5 3-16,3-1-1 0,0 1 4 0,-3 2 1 15,3 2 1-15,0 0 1 0,0 2 6 0,-1 0 5 16,-2 6 3-16,3 1 3 0,0 1-3 16,3-2-3-16,-6-1-2 0,3 1 0 0,0-3-2 15,0-3 4-15,-1 0 1 0,-2-4 0 0,6 2 5 16,-3-2 2-16,0 0 1 0,3-3-2 0,0 3-6 15,0-4-10-15,-6-1-5 0,6-1-8 0,0-3-5 16,0 4-7-16,6-4-4 0,0 2-5 16,10-3-5-16,-4-1-8 0,7 1-33 0,2-1-117 15,-8-1-286-15,-4-2-901 0</inkml:trace>
  <inkml:trace contextRef="#ctx0" brushRef="#br0" timeOffset="22">10511 11628 367 0,'0'0'229'16,"0"0"-43"-16,0 0-28 0,0 0-22 0,0 0-11 16,0 0 1-16,0 0-1 0,0 0-6 0,0 0-7 15,0 0-6-15,0 0-17 0,0 0-18 0,0 0-21 16,0 0-28-16,-21-31-17 0,21 34-13 16,-3 1-5-16,3 6 3 0,0 1 7 0,0 6 6 15,-7 1 9-15,7 2 6 0,0 5 3 0,0-1 2 16,0-1-2-16,0-2-1 0,7-4 4 0,-7 2 1 15,6-5-2-15,0-2-3 0,0-1-5 16,-3-4-2-16,0-5 1 0,4 1 7 0,-4-1 5 16,0-2 7-16,6 0 5 0,-6-5-1 0,3 1-6 15,1-1-9-15,-1-2-7 0,6 3-8 0,-6 1-3 16,4 1-1-16,5 2-3 0,-2 0 0 16,2 5 1-16,-3 6 1 0,4 3 0 0,-1 0 1 15,1 7 1-15,-1 1 3 0,1 4 1 0,-1-3-2 16,-2 5 3-16,-1-1 0 0,7 0-1 0,-4 4 1 15,1-1-1-15,-1 1-1 0,1-3-2 0,-7-2-1 16,4-1 0-16,-1-3-2 0,0 2 3 16,-12-6 1-16,7 1 5 0,-7 0 5 0,0-1 3 15,0-4 3-15,0 1-3 0,-7 2-2 0,-2-1-3 16,-6 0 2-16,2-2-4 0,-9 0 4 16,4 0 1-16,-7-2 2 0,-3-4 2 0,0 1-1 15,3-2 2-15,-6 0-1 0,0-5 3 0,-3 1-2 16,3-3-3-16,7 0-6 0,-7 0-4 0,3-5-5 15,6 0-1-15,0-4-2 0,-3 0-4 0,16 1-5 16,-6-4-8-16,5-2-9 0,4 0-11 16,3-2-13-16,3-1-15 0,3-6-25 0,3 3-61 15,4-5-157-15,2 6-232 0,-3 5-922 0</inkml:trace>
  <inkml:trace contextRef="#ctx0" brushRef="#br0" timeOffset="23">10443 11388 40 0,'0'0'243'0,"0"0"-3"0,0 0 5 15,0 0 0-15,0 0 1 0,0 0-17 0,0 0-19 16,0 0-20-16,0 0-32 0,0 0-40 0,0 0-31 16,0 0-24-16,0 0-13 0,0 0 0 15,3-58 5-15,6 50 6 0,4-6-1 0,-4 2-8 16,1 1-10-16,5-1-10 0,1 0-10 0,-4 5-6 16,0 0-9-16,7 5-4 0,-7 2 0 0,1 0-3 15,2 7 0-15,4 2-1 0,-7 5 1 16,1 0 2-16,2 7 0 0,-2-1-2 0,-4 8 1 15,0-3-2-15,0 1 1 0,-5 2-5 0,5-6-7 16,-3 4-14-16,0-3-30 0,0 2-53 16,1-4-166-16,-1-1-317 0,-3-8-887 0</inkml:trace>
  <inkml:trace contextRef="#ctx0" brushRef="#br0" timeOffset="24">11082 12152 0 0,'0'0'204'0,"0"0"-64"0,0 0-12 0,0 0 25 16,0 0 6-16,0 0-6 0,0 0-16 0,0 0-11 15,0 0-12-15,0 0-9 0,0 0-8 16,0 0-15-16,0 0-15 0,74-76-17 0,-61 76-14 16,-4 0-11-16,0 0-9 0,-3 7-6 0,4 0-3 15,-4 3 1-15,-3 4 3 0,3 0 6 16,-6 1 3-16,0 1 0 0,-6 5-3 0,3 0-7 15,-6 2 0-15,-4-3-3 0,4 1 1 0,0 0 2 16,-4-3 5-16,1 1 2 0,3-5 2 0,-1-3 2 16,10-2-3-16,-6-2-6 0,6-3-10 0,0 1-6 15,6 0-1-15,-3-3 1 0,10 3 2 16,2-1 0-16,4-2-5 0,-1 1-7 0,7-3-16 16,6 0-51-16,-6-5-107 0,-3 1-217 0,-10 1-904 0</inkml:trace>
  <inkml:trace contextRef="#ctx0" brushRef="#br0" timeOffset="25">9913 11529 0 0,'0'0'208'0,"0"0"-72"0,0 0-1 0,0 0 14 16,0 0 11-16,0 0-6 0,0 0-14 16,0 0-18-16,0 0-23 0,0 0-29 0,0 0-26 15,0 0-25-15,-121-24-14 0,115 34-7 0,-10 4-1 16,4 2 5-16,-1 1 0 0,-2 4 4 16,6 5 4-16,-4 4 5 0,4 2 8 0,0 7 5 15,2 5 8-15,4 4 6 0,0 3 8 0,3-1-1 16,0 4 1-16,3-8-2 0,7-5-13 0,-4-9-6 15,6-4-8-15,1-7-2 0,2-8 10 16,-2-4 18-16,5-4 31 0,1-5 24 0,2-7 15 16,4-10-4-16,-3-4-22 0,3-7-28 0,0-5-19 15,-4-1-13-15,-5 2-8 0,2-5-4 0,-5-1-5 16,-4 5-4-16,-3-2 0 0,-3 7-3 16,-3 4-1-16,0 3-3 0,-9 0-6 0,-3 7-8 15,-1 0-17-15,-8 7-25 0,5 0-41 0,-9 7-50 16,0 2-75-16,-2 12-120 0,14-2-122 0,1-1-887 15</inkml:trace>
  <inkml:trace contextRef="#ctx0" brushRef="#br0" timeOffset="26">9962 11565 0 0,'0'0'172'16,"0"0"-48"-16,0 0-5 0,0 0 20 0,0 0 2 0,0 0-6 15,0 0-17-15,0 0-15 0,0 0-4 16,0 0 3-16,0 0 7 0,0 0 2 0,0 0 2 15,0 0-5-15,-9-25-5 0,6 25-8 0,3 0-8 16,-6 0-9-16,3-2-8 0,3 2-8 16,-6 0-4-16,2-2-6 0,1 2-7 0,0 0-5 15,0-3-5-15,-6 3-5 0,6 0-4 0,-3 0-3 16,2 0-5-16,-2 0-1 0,0 0-4 0,-3 0-1 16,3 0-2-16,2 0 2 0,-2 0 2 15,-3 0 1-15,3 0-4 0,0 0 0 0,2 3-1 16,-5-1-2-16,0 3 1 0,6-1-2 0,-7 1 1 15,4-2 1-15,-6 7-2 0,9-3 0 16,-7 0 0-16,1 2-1 0,0 0 5 0,0 1-3 16,2-1-1-16,1 3 3 0,-3-3-1 0,3 2 1 15,-1 1 2-15,1-1 0 0,-3 0 0 0,6-1 0 16,-3 1-1-16,-1-2-2 0,4 1-1 0,-6-1 0 16,6 0 3-16,-6-2 1 0,9 3 2 15,-7-3 1-15,1 0-3 0,0 2 2 0,0-1-8 16,0 1 3-16,-1 1-3 0,4-1-1 0,-6 3-1 15,0-1 0-15,9 3-2 0,-3-2 2 0,0-1-2 16,-1 6-2-16,1-5 2 0,3 2 1 0,0 5 0 16,0-5 0-16,0 0 0 0,0 2-1 15,0-2 1-15,0 0 0 0,7-1 0 0,-4 1 0 16,0 0 1-16,6-3-1 0,0 3 0 0,-2 0 1 16,2-2 0-16,-6 0 0 0,9-1 2 15,-2 0 0-15,-1-2-1 0,6 0 2 0,-8 1-2 16,11-1 1-16,-5-2 1 0,5 0-1 0,-5 0 2 15,8 0 2-15,-5 0 0 0,6-3-1 0,-1 1 0 16,-2 0-1-16,3-3 0 0,-1 0-1 16,-5 1-2-16,5-3-1 0,1 0-1 0,-6 0 2 15,2 0 0-15,-5-3 1 0,2-1 0 0,-5-3 3 16,2 0 2-16,3 0 0 0,-5-5-2 16,2 1 2-16,1-3-1 0,-4-3 0 0,0-2 0 15,0-2-2-15,1-3-1 0,-1-1-2 0,0 2 1 16,1-4-2-16,-4 1 0 0,3-4-1 0,-3 2 1 15,4 1-2-15,-7-3 1 0,6 2-1 0,-6 3 0 16,0 1 2-16,0 0-1 0,-3 1 1 0,0 4 2 16,0 0-1-16,-6 1-1 0,3 0 2 15,-9 2-3-15,2 2-1 0,1 0 0 0,-3 0-4 16,-7 5 1-16,7 0 0 0,-4 4-3 0,-2 0-1 16,5 5-8-16,-5 0-9 0,5 0-8 0,-5 7-16 15,-1 5-16-15,3 2-23 0,-5 5-43 16,5 6-80-16,-2-3-140 0,5-1-233 0,1-7-918 0</inkml:trace>
  <inkml:trace contextRef="#ctx0" brushRef="#br0" timeOffset="27">9860 13501 0 0,'0'0'69'0,"0"0"100"0,0 0-9 15,0 0 15-15,0 0 21 0,0 0 1 0,0 0 2 16,0 0-9-16,0 0-3 0,0 0-15 0,0 0-19 16,0 0-19-16,0 0-28 0,0 0-19 0,-53-53-17 15,47 51-12-15,-6 0-9 0,3-1-7 16,-4 3-9-16,-2 0-3 0,5 0 1 0,-11 3-2 16,8 1 0-16,-5 1-2 0,5 0-3 0,-5 2-5 15,-1 2-3-15,4-2 0 0,-4 5-4 0,3-4 1 16,1 6-1-16,2 0-4 0,-2-3 0 0,6 3 0 15,-4 0 0-15,1 2-1 0,3 3 1 16,-1-4-1-16,-2 4-3 0,3-1 0 0,2 1-2 16,-2 0-2-16,6-1 2 0,0 2 0 0,3-1-2 15,0-1 0-15,0 3 0 0,3 2 0 16,6 1 0-16,-3-2 0 0,1 3 0 0,11 1 0 16,-5-1 1-16,5 0 0 0,-5-2 0 0,11 3-1 15,-2-5-1-15,0 0 1 0,0-3-1 0,6-3 2 16,-4 2-1-16,4-3 1 0,-6-1 0 15,6-3-1-15,0-3 2 0,-3-5 0 0,-1 0 2 16,4-2 2-16,-3 0 4 0,-3-7 2 0,3-2 3 16,-4-3 0-16,-2-1 6 0,-1-6-1 15,1-1 4-15,-6-5-2 0,8-6-3 0,-11-4-4 16,8-1-4-16,-5-3-4 0,2-1 1 0,-6 2-3 16,1-2 1-16,-4 3 0 0,3-1 1 0,-6 1 0 15,0 2-1-15,-3-1-4 0,0 3 1 16,-6 5-4-16,-3-2-4 0,-4 8-3 0,-5 1-7 0,2 0-5 15,-2 5-6-15,-1 2-4 0,-6 7-6 0,7 2-12 16,-7 5-14-16,6 5-20 0,-2 7-34 16,5 6-55-16,-6 5-127 0,7-6-191 0,6-3-932 0</inkml:trace>
  <inkml:trace contextRef="#ctx0" brushRef="#br0" timeOffset="28">10518 13672 0 0,'0'0'137'0,"0"0"-69"16,0 0 14-16,0 0 27 0,0 0 31 0,0 0 29 16,0 0 1-16,0 0 3 0,0 0-9 0,0 0-5 15,0 0-1-15,0 0-6 0,-10-67-4 0,10 65-8 16,-3-3-17-16,3 3-15 0,0 0-21 16,0-1-20-16,0 3-21 0,0 0-22 0,0 0-25 0,0 5-13 15,0 2-1-15,0 5 3 0,-3 5 12 16,3 4 7-16,0 5 0 0,0-1 2 0,0 0-1 15,0 3-4-15,0-3-2 0,3-2 3 0,0-2-5 16,0-3 2-16,4-2 0 0,-4-7 1 16,6 1 3-16,-6-6 4 0,3-1 9 0,4-3 9 15,-10 0 10-15,6 0 3 0,6-7-2 0,-6 0-7 16,4-5-10-16,-1-2-8 0,0-1-6 0,1 1-7 16,2 0-2-16,-3 2-1 0,-3 3-3 15,7 2-4-15,-7 3-5 0,0 1-4 0,0 3-6 16,1 0 0-16,2 5 5 0,-3 2 3 0,3 4 8 15,-2 3 1-15,2 3 4 0,-3 1 2 0,3 4-1 16,-2-1 4-16,2 5 1 0,-3-1 3 16,-3 5-2-16,7-3 4 0,-7 4-2 0,6 1 2 15,-6 2 0-15,-3-2 1 0,3 1 2 0,3 0-4 16,-6-4 3-16,0 3-1 0,0-2-3 0,0-3 2 16,0 1-2-16,0-2 0 0,0-5 0 0,-6-5 3 15,0 0 1-15,-3-3 5 0,-4-4 1 16,7 1 2-16,-9-3-3 0,-1-5-2 0,-3 0-5 15,1-2-2-15,-4-2-3 0,0-5-2 0,4-5-1 16,-7-2-3-16,3 2-3 0,-2-9-3 16,-1 0-8-16,3-5-3 0,0-4-4 0,-3 1-3 15,7-1 3-15,-1-1-2 0,10 3 5 0,0 2 3 16,9 0 7-16,0-2 3 0,3 5 1 0,9 1 2 16,1-1-3-16,8-1 3 0,-2 3-5 15,3 3-13-15,6 4-22 0,-7 1-63 0,4-1-166 16,-6 7-263-16,-4 2-888 0</inkml:trace>
  <inkml:trace contextRef="#ctx0" brushRef="#br0" timeOffset="29">10412 13467 278 0,'0'0'292'16,"0"0"-48"-16,0 0 33 0,0 0 8 0,0 0-19 16,0 0-45-16,0 0-46 0,0 0-32 0,0 0-25 15,0 0-17-15,0 0-16 0,0 0-10 16,0 0-12-16,0 0-11 0,9-14-13 0,-2 7-9 15,5-5-7-15,-6 3-4 0,3-2-3 0,7-3-2 16,-7 2-3-16,4-1-3 0,-1 2-1 0,1-1-3 16,2 3-2-16,1 2-1 0,-4 0 0 15,-3 4-3-15,1 1-2 0,5 2 0 0,-6 2 0 16,1 5-1-16,2 3-1 0,0 1 1 0,-8 1 0 16,8 2-2-16,-6 3-1 0,3 0-5 0,-2-1-6 15,2 2-5-15,0-1-15 0,1-1-32 0,-1-2-107 16,0-4-356-16,-6 0-960 0</inkml:trace>
  <inkml:trace contextRef="#ctx0" brushRef="#br0" timeOffset="30">11017 14167 541 0,'0'0'311'16,"0"0"2"-16,0 0 3 0,0 0-36 0,0 0-62 16,0 0-77-16,0 0-50 0,0 0-8 0,0 0 16 15,0 0 12-15,0 0-5 0,0 0-26 16,-19 135-34-16,16-103-23 0,0 1-20 0,3-3-19 16,0-3-37-16,0 1-112 0,0-10-462 0,0-4-895 0</inkml:trace>
  <inkml:trace contextRef="#ctx0" brushRef="#br0" timeOffset="31">3411 4744 159 0,'0'0'77'0,"0"0"-17"0,0 0-9 0,0 0-9 16,0 0-9-16,0 0-15 0,0 0-8 0,0 0-5 16,0 0-6-16,0 0-4 0,0 0-1 15,121-55-2-15,-103 53 0 0,-5 2 0 0,11 0 0 16,-2 0 0-16,-6 0 0 0,5 0 0 0,-5 0-1 15,9 0 3-15,-4 0 2 0,4 2 0 0,-9 2 3 16,12-2 1-16,-4 1 0 0,1-1 2 16,3 0 0-16,-3 1-1 0,0-3 4 0,3 4 0 15,3-2 0-15,0 1 0 0,0-1 1 0,6 0 0 16,-6 1 1-16,3 1 0 0,0 1-1 0,0 0 1 16,0-3-2-16,0 3-2 0,13-1 1 15,-10-1-2-15,3-1-1 0,1 0 2 0,2 1-2 16,-3-3 1-16,7 2 0 0,-7-2 0 0,7 0-2 15,-4 0 2-15,1 0 1 0,2-2-1 0,-9 2 3 16,13 0 0-16,-10-5 0 0,7 3-1 0,-4-1-1 16,4-1-1-16,-4-1-1 0,7 3 2 15,-7-3-1-15,4 3-1 0,-4-3 0 0,7 3-1 16,-7-1 1-16,4 1 0 0,-1 0 0 0,4-1 0 16,-7 1 2-16,7-2 0 0,-7 4 3 15,7-3 0-15,-10 3 4 0,10-2 4 0,-10 0 5 16,10-1 2-16,-10 1 2 0,6 2-3 0,-5 0-4 15,-1-2 0-15,7 2-6 0,-7 0-1 0,6 0-4 16,-2 0-4-16,-4 0-1 0,3 2-2 16,-2 0-1-16,-1 1-1 0,4-1-1 0,-7 0-2 15,3 1 1-15,3 1-2 0,-5-2 4 0,5 1 0 16,0-3 1-16,-5 2 3 0,2 0 2 0,0-2 1 16,1 3 1-16,-7-3-2 0,9 0-1 15,-6 2 0-15,1-2 2 0,-4 0-1 0,9 0 1 16,-9 0 0-16,0 2 0 0,0 1-2 0,0-3-2 15,-3 2 0-15,10 0-2 0,-4 1 1 0,0-1-1 16,-3 3-2-16,0-3 1 0,7 0-3 0,2 1 1 16,-6-3-4-16,4 2-1 0,-1-2 0 15,3 0 1-15,-2 0 1 0,2 0 3 0,-6 0 3 16,10 0 3-16,-10 0 2 0,0-5 2 0,4 3 1 16,2 0 0-16,-6-3 3 0,3 0 2 0,4 1 4 15,-7-1 1-15,3 0 0 0,4-2 0 16,-4 1-3-16,0 1 0 0,4 0-1 0,-4-1-3 15,7 2-1-15,-4-3-4 0,-3 0-2 0,4 2 0 16,-7 0-2-16,9 3 1 0,-8-2 0 16,-1 1 0-16,-3 1 0 0,3 0-2 0,-6-1-1 15,6 3-2-15,-2 0-3 0,-4 0 2 0,0 0 0 16,0 0 1-16,0 0 1 0,-4 0 1 0,4 0 0 16,-3 0 1-16,3 0 2 0,-3 0 0 15,3 0 2-15,0-4 4 0,0 1 1 0,-6-1 1 16,3 1-1-16,-6 1 1 0,6-3 0 0,-4 3 3 15,-5 0 4-15,3 2-1 0,-1 0 0 0,-2 0-3 16,0 0-5-16,2-3-3 0,-5 3-5 0,2 5-5 16,-5-3-2-16,2 5-2 0,-5 0 1 15,5 0 1-15,-2-2 2 0,-4 2 4 0,6 0 1 16,-2-3 0-16,-1 1 2 0,-2 2 0 0,2 0 2 16,0-3 0-16,-2 0-1 0,5 1 0 0,-2-3 2 15,-4 1 1-15,6 1 3 0,-5-2 3 16,8 1-1-16,-2-1 2 0,-1 0-2 0,1 1-1 15,-4 1-4-15,1-1 1 0,5-1-1 0,-5 0-2 16,5 1-1-16,-5-1-1 0,5 5 1 0,-5-2-1 16,8-3 0-16,-8 5 0 0,5 0 0 15,-5-2 0-15,2-1 2 0,1 1 0 0,2 0 2 16,-5-1 4-16,8 1 4 0,-2 0 2 0,0-1 2 16,-4-1-3-16,4 0-1 0,-1-1-5 15,-2 3-1-15,2-5-3 0,4 5 0 0,-6-3-5 16,-1 3-12-16,1-3-27 0,-1 3-53 0,-2-1-60 15,-13-1-452-15</inkml:trace>
  <inkml:trace contextRef="#ctx0" brushRef="#br0" timeOffset="32">2363 11945 134 0,'0'0'30'16,"0"0"-14"-16,0 0-2 0,0 0 1 0,0 0-2 16,108-134-4-16,-77 108-2 0,0 0-5 0,10-2 0 15,-7-2-3-15,0 0 0 0,0 1-1 0,0-4 2 16,-3-2-1-16,3 4 2 0,10-7 3 0,-7-1 1 15,0-4 3-15,0 1 2 0,10-7 3 0,-10 4 3 16,9-2 5-16,-2-3 3 0,-4-1 7 16,10 1 7-16,-1-3 4 0,-2 0 3 0,9-2 1 15,-4-1-2-15,-2 1-7 0,6-5-5 0,3 0-9 16,0-1-8-16,0-2-4 0,3-1-4 0,0 1-2 16,3-1-2-16,-3 1-3 0,12 2-3 15,-6-2 1-15,1 1-2 0,-1-3 3 0,6 1 1 16,-3-2 2-16,1-4 2 0,-1 2 1 0,0-4 3 15,-5 3-3-15,14-2 1 0,-12-1-1 16,10 1 0-16,-7 2 0 0,-3 0-1 0,10 2 1 16,-10 0 1-16,0 1 0 0,10 1 1 0,-10 1-2 15,10 4-3-15,-7 0-1 0,-3 1-4 16,10 3 1-16,-7-1-5 0,0 3 3 0,4 0 2 16,-7-2 0-16,9 2 1 0,-2-3-2 0,2 2 0 15,-2-2 1-15,-4-2 2 0,0 5-2 0,1-2 4 16,-7 4-3-16,3-4 2 0,0 4 2 15,-3-2 0-15,0 2 1 0,1-2 1 0,-4 4 0 16,6-3-2-16,0 0-1 0,-3 0-3 0,0 3-2 16,-3-1-2-16,0 2-5 0,3 1-3 0,-3 2-3 15,-3-2-5-15,6 2-2 0,1-1 1 0,-1 2 2 16,3-4 6-16,-6 4 7 0,3-2 5 16,-3 1 2-16,0-2 4 0,0-1 2 0,0-1 3 15,0 1 0-15,0 1 2 0,0 2-1 0,0-3-2 16,-3 4-1-16,9-4-5 0,-6 4-3 0,0-2 0 15,0-2 0-15,0 2 3 0,3 0 2 0,-9-3 1 16,3 1 3-16,-6-1 3 0,6-3 8 16,-3 0 5-16,-1 2 5 0,-2 0 5 0,0 3 1 15,6 0-1-15,-7 2-3 0,4 2-5 0,-6 0-7 16,-1 6-4-16,4-2-6 0,-3 5-5 16,-4 1-4-16,1 2-3 0,-1 2-2 0,-2 2-2 15,-10 3 1-15,6-3-1 0,-6 5 3 0,-3-2 1 16,-3 7 4-16,-6-1 1 0,-3 3-2 15,-1 0-5-15,-5 4-16 0,-4 3-33 0,0 2-43 0,-6 2-32 16,0 3-24-16,-3 2-356 0</inkml:trace>
  <inkml:trace contextRef="#ctx0" brushRef="#br0" timeOffset="33">2512 13886 0 0,'0'0'6'0,"0"0"10"0,0 0-6 15,93-139-1-15,-62 99-5 0,3-5 1 0,0-1-1 16,3-2-1-16,-3 2 0 0,13-7-2 15,-10 2 2-15,0-1 0 0,10-2 2 0,-7 2 2 16,-3-6 4-16,10 3 9 0,-7-1 6 0,-3-1 18 16,10-1 14-16,-7-1 13 0,6 1 11 0,-2-6 1 15,5 1-5-15,-8-1-9 0,11-3-13 16,-5 1-14-16,9-5-9 0,3-2-9 0,0-2-6 16,3-1-5-16,0-5-5 0,3 1-1 0,6-3 0 15,-3-1-2-15,0 4-1 0,-2-2-1 16,8 1 2-16,-9 0 2 0,3 1 4 0,-3 0 3 15,1 0 0-15,8 0 3 0,-6 0-2 0,-3-4-2 16,13 4-2-16,-7 0 1 0,-3-3-2 0,13-3-2 16,-10 1-2-16,7 0-2 0,-4 1-1 0,7-5 1 15,-7 4-3-15,10 0-1 0,0 1 1 16,-10 0 0-16,10 1 1 0,-4-2-1 0,-5-1-1 16,6 2-1-16,-7-4 1 0,7 1 2 0,-7 2 3 15,7-1 0-15,-4 4 1 0,1-1 0 0,2-1-2 16,-5 4 2-16,-1-2 1 0,0 4-1 0,1 1-3 15,2 4-4-15,-8 1-2 0,11 1-3 16,-8 2-1-16,-1-1-2 0,3 4-2 0,-6-4 0 16,10 2 0-16,-7 1-2 0,-6 0-2 0,13 3-1 15,-10-1 0-15,-3 1 4 0,7 1 5 16,-4 1 7-16,-6 1 3 0,-3-2 5 0,-3 4 2 16,2-4 3-16,-5 4 11 0,6-2 0 0,-3 2 1 15,0 3 0-15,-4 1-6 0,7 0 0 0,-6 0-5 16,9 4-2-16,-6 1-7 0,3-1-3 15,-3 2-1-15,-4 1-2 0,4 2 1 0,-3-2-4 16,3 4 2-16,-7 0 1 0,1 3-1 0,9-3 2 16,-6 3-2-16,2-1 2 0,-2-2-3 0,0 3 2 15,-1-1-3-15,-2 1 2 0,6 0 1 16,-10-1 1-16,-5 2 1 0,8 0 0 0,-2 3 1 16,-10-5 3-16,10 1-1 0,-7-3 1 0,3 5 4 15,-2 0 3-15,-1-1 5 0,3 4 5 0,-6-1 3 16,1 5 0-16,-1-1 2 0,0-1-2 15,-3 4-1-15,0 0-2 0,-3-2-5 0,3 2-3 16,-3 2-4-16,7-2-4 0,-7 3-1 0,0-3 1 16,0 0-2-16,0 0 1 0,0 1-1 0,0-2-1 15,-3-1 0-15,0-1-2 0,-7 2 5 0,4 1 5 16,-6-1 2-16,2 5 2 0,1-5 2 16,-6 6 1-16,5-3 7 0,-2 2 4 0,-1 0-1 15,1 2-3-15,-7 3-9 0,7 0-11 0,-3 5-15 16,-1 1-38-16,-3 3-76 0,1 5-132 15,-7 5-911-15</inkml:trace>
  <inkml:trace contextRef="#ctx0" brushRef="#br0" timeOffset="34">6366 4044 110 0,'0'0'101'0,"0"0"6"0,0 0 43 0,0 0 27 16,0 0 16-16,0 0-13 0,0 0-25 0,0 0-31 16,0 0-29-16,0 0-18 0,0 0-13 15,0 0-7-15,3-64-1 0,-3 62-3 0,0-3 0 16,0 3 0-16,3-3-2 0,-3 5 1 0,0-2 1 16,6 2 0-16,-6 0-2 0,0 0-4 0,0 0-4 15,0 0-4-15,0 0-9 0,0 0-8 0,-6 0-13 16,3 4-5-16,3 6-4 0,-3 1-1 15,-4 3-1-15,1 1 2 0,-6 4-1 0,9 0-1 16,0-1 0-16,-4 1-2 0,4 0 1 0,3 0 0 16,-3 0 2-16,3-3 0 0,0 0 1 0,0-4 0 15,0 0 1-15,0-3 0 0,3-4 2 16,0-1 2-16,1-1 7 0,-1-3 6 0,0 0 12 16,0 0 11-16,9-3 5 0,-2-4 3 0,-4-4-8 15,3 1-8-15,4-4-7 0,-4 0-7 0,0 1-4 16,4-4-4-16,-7 3 0 0,3 2-6 15,3 0-1-15,-8 3-1 0,2 2-4 0,-6 2 1 16,3 3-6-16,-3 2-9 0,6 0-7 0,-6 0-2 16,6 2 3-16,-6 5 9 0,3 5 6 15,0 2 4-15,1 3 2 0,-4 4 2 0,3 0-2 16,0-3 2-16,-3 1 0 0,0-3-2 0,3-3-1 16,3-4-1-16,3-2 1 0,-2-2 4 0,-1-3 3 15,-3-2 7-15,12 0 10 0,-2-7 3 0,2-4 5 16,-2-2-1-16,-1-1-4 0,7-2-4 15,-7-3-5-15,7 1-8 0,-10-1-1 0,6 0-4 16,-5 2-1-16,5 1-3 0,-5-1-6 0,-4 1-7 16,9 2-15-16,-5-2-31 0,-7 4-50 0,12 1-123 15,-9 2-270-15,-3 2-965 0</inkml:trace>
  <inkml:trace contextRef="#ctx0" brushRef="#br0" timeOffset="35">6887 4237 79 0,'0'0'147'15,"0"0"11"-15,0 0 41 0,0 0 27 0,0 0 2 16,0 0-24-16,0 0-25 0,0 0-29 0,0 0-28 16,0 0-23-16,0 0-21 0,0 0-13 0,0 0-12 15,0 0-7-15,-13-45-9 0,13 45-11 0,0 0-15 16,0 0-13-16,0 0-15 0,0 0-10 16,0 4 1-16,0 1 5 0,0 4 12 0,0 1 11 15,0 5 9-15,0 1 7 0,0 3 6 0,0 2 4 16,0 2 1-16,0 0 0 0,0 1-5 0,0 4-2 15,-3 0-4-15,3-2-5 0,0-2-1 16,0-3-3-16,-6-2 0 0,6-3 1 0,0-4 3 16,0-3 0-16,0-4 0 0,0-1 2 0,0-4-2 15,0 0 5-15,0 0 11 0,0 0 12 0,0 0 10 16,0-2-7-16,0-5-14 0,6-5-21 16,-3-2-14-16,0-4-7 0,4-1-1 0,-4-1 1 15,6 0-3-15,0 1 5 0,-3-4 1 0,1 6 4 16,2 1-1-16,0 5 3 0,-3 2 2 0,-2 0-2 15,5 4-3-15,0 1-1 0,-3 1-6 16,-3 3-3-16,1 0-5 0,-4 0 1 0,0 3 2 16,3-1 7-16,3 5 9 0,-6 0 3 0,0 1 4 15,0 1 2-15,0 3 1 0,-6-3-3 0,3 3 2 16,3 0-1-16,-7-3-2 0,4 0 1 0,-6 3-1 16,0-5 0-16,6 0 0 0,-1 0 1 0,-2-3-1 15,3-2 0-15,3 0 1 0,-6 0-1 16,6-2-5-16,0 0-5 0,0 0-10 0,0 0-11 15,0 3-1-15,0-3 3 0,6 4 11 0,-3-1 9 16,3 1 3-16,-2 1 2 0,8-3 0 16,0 3-2-16,-5-3-3 0,8 3-4 0,-6-3-14 15,-2 3-17-15,8-1-26 0,-6-1-40 0,-2-1-78 16,8 0-132-16,-9-2-108 0,0 0-175 0,-2 0 71 0</inkml:trace>
  <inkml:trace contextRef="#ctx0" brushRef="#br0" timeOffset="36">7305 4093 567 0,'0'0'112'0,"0"0"0"0,0 0 71 0,0 0 59 15,-53 127 21-15,44-91-25 0,-3-1-49 0,2-1-50 16,4 5-47-16,0-4-35 0,3 4-28 0,3 0-17 16,0 0-12-16,0 1-21 0,6-2-30 15,3-1-51-15,1 0-162 0,2-12-249 0,-6-7-771 0</inkml:trace>
  <inkml:trace contextRef="#ctx0" brushRef="#br0" timeOffset="37">4946 9952 0 0,'0'0'49'0,"0"0"42"16,0 0-13-16,0 0 13 0,0 0 22 0,0 0 25 16,0 0 18-16,0 0 7 0,0 0-1 0,0 0-20 15,0 0-24-15,0 0-35 0,-19-46-38 0,16 46-28 16,3 0-23-16,0 2-13 0,0 2-3 0,0 3 1 16,0 5 5-16,0 0 6 0,0 1 6 0,3 3 1 15,0 2 3-15,0 1-1 0,0 0 4 16,-3-1-1-16,3-2 2 0,10 0-2 0,-10-2 1 15,0-3-3-15,0-2 0 0,0-4-2 0,0 0 1 16,0-3 2-16,4 0 3 0,-7-2 13 16,6 0 11-16,-3 0 20 0,0-2 21 0,3-3 12 15,-6-4-3-15,6-5-11 0,4-2-20 0,-4 1-19 16,0-4-13-16,0-2-6 0,7 0-3 16,-4 0-4-16,-3 3-2 0,4 0-2 0,-4 2 1 15,0 4-6-15,0 3-8 0,-3 5-13 0,0 1-11 16,10 3-4-16,-10 0 3 0,3 5 14 0,0 4 15 15,-6 3 11-15,10 2 11 0,-4 1 3 16,-3 1-2-16,-3 3 1 0,3-1-2 0,-3-4 0 16,0 0 1-16,3-7 4 0,-3 0 8 0,0-2 15 15,0-5 20-15,0 0 13 0,0 0 7 0,0 0-12 16,3-7-18-16,-3 0-14 0,3-7-12 0,7-2-6 16,-1-5-3-16,-3-3-7 0,0 5-6 15,7-2-7-15,-4 0-9 0,0-5-11 0,10 1-22 16,-10 0-42-16,13-5-87 0,-13 7-233 0,7 6-934 15</inkml:trace>
  <inkml:trace contextRef="#ctx0" brushRef="#br0" timeOffset="38">5324 10023 0 0,'0'0'102'0,"0"0"-34"0,0 0 2 16,0 0 11-16,0 0 14 0,0 0 14 0,0 0 13 16,0 0 10-16,0 0 4 0,0 0 6 0,0 0-4 15,0 0-6-15,0 0 0 0,0 0-6 0,-28-67-13 16,28 67-33-16,0 0-37 0,0 2-27 16,0 7-12-16,0 3 5 0,0 2 12 0,0 7 9 15,0 2 1-15,3 0 1 0,-3-1-7 0,3 4-8 16,0-3-5-16,3-4-6 0,1-1-3 15,-4 0-2-15,0-2-4 0,3-4-13 0,-6-1-31 16,6-1-63-16,7-8-141 0,-7-2-180 0,0 0-739 0</inkml:trace>
  <inkml:trace contextRef="#ctx0" brushRef="#br0" timeOffset="39">5516 10401 0 0,'0'0'70'0,"0"0"-6"16,0 0-21-16,0 0 0 0,0 0 0 0,0 0 17 15,0 0 34-15,0 0 30 0,0 0 33 16,0 0 16-16,0 0 4 0,0 0-7 0,0 0-13 16,0 0-21-16,9-65-25 0,1 37-24 0,-7-4-16 15,0-2-15-15,0-8-11 0,0 1-7 0,0-8-12 16,10 4-6-16,-10-4-6 0,0 2-2 0,0 4-3 16,0 2 1-16,-3 3-4 0,0 7-2 15,0 3-4-15,0 2-8 0,0 6-1 0,0 2-4 16,-3 4 0-16,0 5 0 0,0 4-7 0,-3 5-25 15,-7 0-28-15,10 10-17 0,0 8 4 16,-3 2 23-16,3 10 29 0,-10 7 22 0,10 6 9 16,0 4 11-16,3 4 5 0,0 4 5 0,0-2 5 15,12-1-4-15,1 0-7 0,-7-7-6 0,16-8-10 16,-10-9-9-16,13-7-13 0,0-8-34 16,3-6-111-16,-7-7-172 0,-5 0-677 0</inkml:trace>
  <inkml:trace contextRef="#ctx0" brushRef="#br0" timeOffset="40">2983 13697 0 0,'0'0'0'0,"0"0"49"0,0 0-16 0,0 0-26 15,146-131-10-15,-131 112-29 0,4 5-22 0</inkml:trace>
  <inkml:trace contextRef="#ctx0" brushRef="#br0" timeOffset="41">3259 5071 0 0,'0'0'9'0,"0"0"77"0,0 0-9 0,0 0 25 0,0 0 30 15,0 0 26-15,0 0 9 0,0 0-9 16,0 0-17-16,0 0-19 0,0 0-14 0,0 0-11 16,-31 4-8-16,31-4-2 0,0 0-12 0,0 0-11 15,0 0-12-15,0 0-7 0,0 0-10 16,0 0-7-16,0 0-8 0,0 0-14 0,0 0-10 15,0 5-3-15,3 0-7 0,0 4 0 0,6 7 7 16,1 1 3-16,-4 4 3 0,9 1-1 0,-2 6 4 16,-4-1 1-16,13 6 0 0,-4-2 6 15,-2 4-3-15,6 2 0 0,2 0-1 0,-8-3-1 16,12 4-1-16,0-5-1 0,-4 2-1 0,4 0 0 16,-6-2-1-16,0-2-1 0,6-3-1 0,-4 2 2 15,1-3 0-15,-9 3 0 0,12 0 3 16,-3 1 0-16,-4 0-2 0,-2 2 2 0,6 1-2 15,-1 1 1-15,-2-1 0 0,-3 1-1 0,9 4 0 16,-4 0-1-16,1 0 1 0,0 3-1 0,-6-1 0 16,9 1 1-16,-4-2 0 0,4 7 1 0,0 0 1 15,0 0 3-15,3 2-1 0,0 1 0 16,0-1-1-16,3 0-5 0,-3 1 1 0,3 1 0 16,0-3 0-16,-3 5 0 0,4-1 0 0,2 4 1 15,3-1 0-15,-6 1 1 0,0-4 1 0,0 1-2 16,1 2 2-16,8-4 0 0,-9 4 0 15,3-4 1-15,-3 0-3 0,-6-1-1 0,6 1 1 16,-3-1-1-16,0 2 0 0,7-2 1 0,-1-2-2 16,-3 1 2-16,3 1-1 0,-3 1 3 15,0 2 0-15,13-2 0 0,-10-1 1 0,-3 1 0 16,13 1-3-16,-7 2 0 0,-3-3-1 0,10 4 0 16,-7-2 1-16,-3 4 0 0,10-3 2 0,-10 0 1 15,0 2 1-15,7-4 0 0,-7 4 2 16,0-6-3-16,3 6 1 0,4-6-1 0,-4 3-4 15,0-3 1-15,4 4 0 0,-7-2 0 0,3-1 0 16,4 5-1-16,-7 1 2 0,9-1-2 0,-2-1 1 16,-10 3 1-16,12-4-2 0,-8 5 2 0,-1-2 0 15,-3 1 2-15,12-1 1 0,-8 1-1 0,-1-1 2 16,6 1 3-16,-6-3 3 0,1 0-2 16,-4 0-2-16,9-4-3 0,-6 2 0 0,4-7 0 15,-4 4-1-15,6-3-1 0,-5-1 0 0,-1-3-2 16,9 1 0-16,-5-1 0 0,-1-1 0 0,3 2-2 15,-6-1 2-15,4 2-1 0,2-1 0 16,-3-1 0-16,1 3 2 0,2-5 1 0,-6 3-1 16,4 3 1-16,-1-4-3 0,-3 1 1 0,-3 1 0 15,7 2 1-15,-1 2 1 0,0-4 0 16,-6 4 2-16,7-2 2 0,-1 2 1 0,-6 2 2 16,3-3 0-16,-6 1-1 0,10-1-1 0,-4-2-1 15,0-3-2-15,-3 1 1 0,0-2 1 16,7 1-2-16,-4-3 1 0,0-1-4 0,0 0 0 15,0-2-1-15,-2-2 0 0,2-2-1 0,0 0 2 16,-3 0 0-16,0-1 0 0,-3-1 0 0,3 4-1 16,-3 0 1-16,0-1 1 0,0 1-1 15,0 0 1-15,0-2 0 0,0 5 1 0,0 1-2 0,-3-3 2 16,3 4-1-16,-6-1 2 0,3-3 2 16,3 4 0-16,-6-1 1 0,3-3 1 0,-4 2 1 15,1-3-2-15,0-1 0 0,0-2-1 0,-3 0-2 16,2 3 0-16,-2-1 2 0,3-1-2 15,3 1 1-15,-3-3 1 0,-1-2-2 0,-2 1 0 16,0 3-2-16,6-7 0 0,-3 2 0 0,-7 2-2 16,4-2 2-16,3-3 0 0,-4 3-1 0,-2 0 2 15,6 2-1-15,0-1 0 0,-1 1-2 0,-5 3 3 16,9-5-2-16,-10 1 2 0,1 3-1 16,0-4-1-16,2 2 0 0,-5-1-2 0,6-1 0 15,-10-4-4-15,7-1-5 0,-10-7-13 0,0-7-39 16,-3-6-70-16,-6-8-139 0,0-4-238 15,0-1-870-15</inkml:trace>
  <inkml:trace contextRef="#ctx0" brushRef="#br0" timeOffset="42">2208 11936 572 0,'0'0'127'0,"0"0"-92"0,0 0-44 15,0 0-19-15,0 0-13 0,0 0-6 0,0 0 3 16,0 0 12-16,0 0 14 0,0 0 13 16,0 0 3-16,0 0 2 0,74 55-1 0,-49-50 1 15,0 0-3-15,-7 2 3 0,10-1-3 0,0 3 3 16,3 0-1-16,0 3 1 0,0-1 2 15,0 6-1-15,3-1 0 0,7 3 1 0,-7 2 0 16,3 1 0-16,-3 3 0 0,3 1 0 0,10-1 1 16,-10 2 4-16,9 3 1 0,-2 1 4 0,-4-4 0 15,10 0 4-15,-10 3 0 0,10-2-1 16,-7-2 3-16,10-4 0 0,-7 6 3 0,1-5 1 16,2 0 0-16,-8-2 1 0,11 1 1 0,-11-3 0 15,11 4-2-15,-8-2-2 0,9-2-1 16,-4 2 4-16,1-1 0 0,6 0-1 0,-1 4 1 15,1 1-1-15,0 1-1 0,-3-2 3 0,6 4-4 16,-3 0-2-16,6-2-2 0,-7-2-5 0,4-1 0 16,-3-2-1-16,3 5-1 0,-9-5 0 0,8-1-3 15,1 1 0-15,0-1-1 0,0 4 0 16,0-3 1-16,0 1 0 0,-3-1 2 0,-3 0 0 16,-1 0 2-16,7 2 3 0,0-2 5 0,-3-2 3 15,0 0 7-15,3 4 1 0,-10-4-1 0,10 2-2 16,0-3-1-16,3-2-2 0,-6 0 2 0,3 0 0 15,0 0-1-15,0-2-1 0,0 0-4 16,-1 3 0-16,4-5-6 0,1 2-3 0,-5 0-3 16,4 0-1-16,0 3-2 0,0-4 0 0,-3 1-1 15,0 0 0-15,-9-3-2 0,6 3 1 0,3 0-1 16,-4-5 1-16,-5 3 2 0,0-1 0 16,5 1 1-16,-2 0-1 0,-6-1 0 0,12 1 2 15,-7-2-1-15,-2 4 3 0,0 0-1 0,2 2 2 16,-2 1 1-16,-1-1-3 0,4 3 1 15,-3-2-1-15,-1 2 0 0,4 2 1 0,-9 0 0 16,8-3 2-16,1 1-1 0,-10 1 1 0,10-2 2 16,-6 1-1-16,-1 2 1 0,-6-5-1 0,7 3 2 15,-7-3 1-15,1-1 1 0,2 1 1 16,-3-2 4-16,1 0 3 0,5 0 2 0,-9 0 2 16,13-5 6-16,-4 5 1 0,4-3-7 0,-7-2-6 15,4-2-12-15,-1 2-5 0,1-2-1 0,-7 0 1 16,4-2-2-16,-4 2 0 0,-6-2 1 0,6-3 0 15,1 3-2-15,-4-1 0 0,-3-1 0 0,-3 1 1 16,6 3-3-16,0-2-3 0,-6-1-2 16,0 3-7-16,0 0-12 0,0-1-18 0,-6 4-34 15,3-1-55-15,-6-2-131 0,0-3-152 0,-13-1-655 0</inkml:trace>
  <inkml:trace contextRef="#ctx0" brushRef="#br0" timeOffset="43">2285 14245 157 0,'0'0'206'0,"0"0"-19"0,0 0 10 16,0 0-10-16,0 0-39 0,0 0-58 0,0 0-56 16,0 0-53-16,0 0-44 0,0 0-23 0,0 0 9 15,0 0 21-15,-6-12 32 0,12 10 24 16,10-3 4-16,-4 1 0 0,10-1 1 0,-10 0 0 15,16 1-2-15,0 1 1 0,0 1 2 0,3 0 2 16,0-1 2-16,3 3 0 0,-3 0 0 0,0 0 2 16,6 3-1-16,4 1 3 0,-4-1 2 15,0 4-3-15,-3-3-4 0,13 3-1 0,-10 0 0 16,0 0 4-16,10 0 5 0,-7-2 0 0,6 4 1 16,-2-6-5-16,5 1 2 0,-5 1 1 0,12-5 0 15,-13 0-1-15,13 0-1 0,-3 0-4 16,-1-3-2-16,-2-1-3 0,9-1-4 0,0 1 2 15,3-1 2-15,-3 3 1 0,3-3 1 0,3 3 0 16,-3-1 2-16,12 3 1 0,-9 0 1 0,0 0 0 16,1 0-4-16,5 3 1 0,0 4-2 0,-3 0 0 15,7 0 1-15,-1 4-5 0,-2 3 1 0,5-2-2 16,-6 3-1-16,-6-1 0 0,10 2 0 16,-7 0-1-16,-3-2 3 0,7-2 1 0,-1-3 1 15,-3-2 10-15,-3-2-7 0,13-3 0 0,-10 1 1 16,-3-3-10-16,6 0 4 0,1 0-1 15,-4 2 1-15,-3-2 0 0,6 1 17 0,1 4 6 16,-1-1 0-16,0 1 2 0,4 2-9 0,-7 2 2 16,6 1 27-16,-2-1 1 0,-7 0-7 15,12 0-2-15,-9 1-28 0,1-1 2 0,-4 0 1 16,12-2-2-16,-8-2 0 0,-4 0-4 0,3-4 0 16,3 1-1-16,-9-2 1 0,0 0 3 0,-3 0-5 15,3 0-1-15,-3 0 3 0,0-3 46 16,3 3 10-16,-3-3 5 0,-3 1 0 0,-4 2-47 15,1 2-12-15,0 4-2 0,-10 3-2 0,1 1-2 16,2 4 2-16,-6 0-4 0,4 0 0 16,-4 2-3-16,-6-2 0 0,10 0-6 0,-4-1-4 0,-3-2-10 15,0-4-15-15,7 0-14 0,-4-5-16 0,0-2-15 16,10 0-23-16,0 0-40 0,-7-4-114 16,-6-1-105-16,-12 3-618 0</inkml:trace>
  <inkml:trace contextRef="#ctx0" brushRef="#br0" timeOffset="44">4874 14938 36 0,'0'0'269'15,"0"0"-139"-15,0 0 37 0,0 0 41 0,0 0 19 16,0 0-7-16,0 0-17 0,0 0-26 0,0 0-24 15,-28-124-16-15,25 117-15 0,3 0-12 16,0 2-6-16,-3 0-8 0,3 3-10 0,0 0-13 16,-3 2-18-16,3 0-25 0,0 0-25 0,0 2-18 15,0 5 1-15,0 7 6 0,3 7 21 16,0 9 12-16,0 6-4 0,0 1-4 0,10 7-8 16,-7-3-8-16,0 1-2 0,-3-2 1 0,10-7 0 15,-7 2-1-15,3-7 1 0,-6-7-1 16,10-8-1-16,-7-4 2 0,0-2-4 0,-3-7 6 15,0 2 1-15,4-2 9 0,-1-2 13 0,0-7 7 16,0-5 4-16,0-1-6 0,7-11-11 0,-1-2-10 16,-6-2-6-16,10-1-3 0,-7 0 1 0,10-1-3 15,-7 4-2-15,4 3 1 0,-4 2-2 0,-6 5-6 16,13 4-3-16,-10 9-9 0,1 5-3 16,2 2 1-16,-6 10 5 0,-3 7 7 0,7 8 6 15,-4 3 1-15,-3 0-35 0,0 7-26 0,0-3-1 16,0 1 17-16,-3 6 53 0,0-2 32 0,0 0 2 15,0-6-10-15,0-10-8 0,0-11 13 16,0-9 16-16,0-3 14 0,0 0 5 0,0-3-14 16,3-11-15-16,0-9-18 0,7-5-13 0,-1-5-3 15,-3 2-1-15,10-2 1 0,-7-2-2 0,0 5-1 16,10 1-3-16,-10 1 0 0,10 2-3 16,-7 3-8-16,4 8-13 0,-4 1-25 0,-6 5-40 15,13 4-71-15,-10 3-198 0,7 0-263 0,-10 2-876 0</inkml:trace>
  <inkml:trace contextRef="#ctx0" brushRef="#br0" timeOffset="45">5535 15325 153 0,'0'0'176'15,"0"0"-1"-15,0 0 44 0,0 0 17 0,0 0-33 16,0 0-51-16,0 0-32 0,0 0-1 0,0 0 18 16,0 0 19-16,0 0-3 0,0 0-21 15,0 0-28-15,-22 133-25 0,22-110-20 0,0-7-19 16,0 0-17-16,0-2-10 0,0-4-6 0,0-1-3 15,0-2-5-15,0 0-11 0,3-4-24 16,-3 0-39-16,3-1-45 0,3-2-104 0,4 0-248 16,-10 0-906-16</inkml:trace>
  <inkml:trace contextRef="#ctx0" brushRef="#br0" timeOffset="46">5842 15340 732 0,'0'0'308'16,"0"0"-32"-16,0 0-33 0,0 0-46 0,0 0-31 15,0 0-32-15,0 0-35 0,-25 127-25 0,22-97-27 16,0 0-16-16,0 3-14 0,3-2-10 16,0 2-15-16,0-1-30 0,0 2-70 0,3-11-321 15,0-4-987-15</inkml:trace>
  <inkml:trace contextRef="#ctx0" brushRef="#br0" timeOffset="47">11392 13916 562 0,'0'0'293'16,"0"0"-57"-16,0 0-12 0,0 0-14 0,0 0-16 15,0 0-23-15,0 0-29 0,0 0-29 0,0 0-32 16,0 0-31-16,0 0-20 0,0 0-4 16,-3 0 12-16,15 5 23 0,1 4 12 0,-1 0 3 15,10 3-7-15,-1 1-17 0,4-2-13 0,3 3-10 16,3 0-9-16,0-2-3 0,3-3-5 0,7 0-6 16,-7-4-6-16,3-5-8 0,3 0-12 0,-6 0-23 15,7-7-50-15,-7-5-109 0,-9 3-288 16,-10 2-1011-16</inkml:trace>
  <inkml:trace contextRef="#ctx0" brushRef="#br0" timeOffset="48">11711 11897 1123 0,'0'0'317'0,"0"0"-140"0,0 0-75 16,0 0-15-16,0 0 27 0,0 0 36 0,0 0 19 15,0 0-17-15,0 0-30 0,0 0-32 0,0 0-28 16,137 60-22-16,-109-53-15 0,6-5-9 16,-3-2-9-16,9 0-5 0,-9 0-4 0,9-2-13 15,1-3-28-15,-1-2-56 0,-6-2-133 0,-3 2-343 16,-12 2-908-16</inkml:trace>
  <inkml:trace contextRef="#ctx0" brushRef="#br0" timeOffset="49">12245 4542 1278 0,'0'0'204'0,"0"0"-64"0,0 0-41 0,0 0-2 16,0 0 19-16,0 0 5 0,0 0-11 0,0 0-21 15,0 0-21-15,0 0-21 0,121 40-17 0,-90-33-12 16,3-4-16-16,6-1-26 0,16-2-67 15,-22-2-242-15,-6-3-1112 0</inkml:trace>
  <inkml:trace contextRef="#ctx0" brushRef="#br0" timeOffset="50">12924 4009 0 0,'0'0'162'0,"0"0"94"0,0 0-18 15,0 0-15-15,0 0-19 0,0 0-29 16,0 0-23-16,0 0-27 0,0 0-22 0,0 0-26 15,0 0-29-15,0 0-24 0,-7-15-18 0,7 15-8 16,0 2 1-16,0 3 2 0,0 1 7 0,0 1 1 16,0 0-3-16,0 4 0 0,7-1-4 15,-7-1 0-15,0 3 0 0,0 2 2 0,3 0-2 16,0 2-1-16,-3-1 1 0,3 6-1 0,-3 0 1 16,6 4 1-16,-6 1 1 0,3-2-3 15,-3 2 2-15,3 0-5 0,-3 1 4 0,0-1-2 16,3 3 0-16,-3 1 0 0,0 1-1 0,0-2 1 15,7 3-1-15,-7 1 1 0,0-1-2 16,0 2 1-16,0 3 3 0,3-2-1 0,0-3-1 16,-3 2 2-16,6-1-3 0,0 0 2 0,-3-4 1 15,4 3-2-15,-4-2-1 0,0 1-3 0,0 0 1 16,-3 2 1-16,6-1 4 0,-3 2 0 0,-3 1 0 16,0 2-1-16,0 1-2 0,0 2 1 15,3 2-1-15,-3 1-3 0,0-1 2 0,0 4 1 16,0-1 0-16,0 2 4 0,0 1-2 0,0 0 2 15,0 2 0-15,0 2 0 0,0 1 1 0,-3-1-1 16,3 4-1-16,0-1 0 0,0 1-1 0,0 1-2 16,0 1 1-16,-3 1 0 0,3 2-2 15,0 0 1-15,0-3-2 0,0 4 1 0,0-3-1 16,0 2 0-16,0-2-1 0,-6 4 2 0,6-2 1 16,-3 2-1-16,0-1 3 0,3 3 1 0,0-1 1 15,-3 1 2-15,-4-1 2 0,7 2-2 16,-3-1-2-16,3-1-2 0,-3 1 0 0,3-1 0 15,0 2 0-15,-3-3 0 0,3-1 0 0,0 3-1 16,0-3 1-16,0 3 0 0,0-3 1 16,0-2 0-16,0 2 0 0,0-2-1 0,3 2 0 15,-3 1 0-15,0 0 0 0,-3 1 0 0,3 2 0 16,-6 0 2-16,3 1 2 0,0 0 0 16,-4 2 0-16,1 2 0 0,3 0 4 0,-6-1 0 15,3 1 1-15,-1 2 2 0,4 2-3 0,-3-5 0 16,-3 6-3-16,6-2 0 0,-7 0 0 0,1 0-2 15,0-1 3-15,6 1 2 0,-7-2-1 0,4 1 3 16,-3 0 2-16,6 2 0 0,0-2 1 0,0-2-2 16,-4 3-1-16,4-3-3 0,0 1 1 15,0 2-2-15,-3-1-3 0,3 1 0 0,0-1-3 16,3 1 0-16,-10 0-1 0,7-1-1 0,0 1 1 16,0-2 1-16,-6-1-2 0,6 1 3 0,3-4-1 15,-10 1 0-15,7 1 3 0,0-2-4 16,-6 0 3-16,6 0 2 0,0-1-2 0,3-2 2 15,-7 1 0-15,7-6-1 0,-3 7 1 0,0-4 2 16,0-4-3-16,3 5 0 0,-6-1-2 0,3-4-1 16,0 6-1-16,3-3 2 0,-3-2 0 15,-4 2 0-15,1-2 0 0,3-1 0 0,3 2 0 16,-6-4-1-16,3 1-1 0,3-3 0 0,0-2 0 16,-3 2 0-16,3-4 0 0,0 1 0 15,0-1 0-15,0 2 0 0,0-7 0 0,0 3 0 0,3-3 1 16,-3 0-2-16,3-1 2 0,-3 0-1 15,6-1 0-15,-6-1 0 0,0-1-1 0,3 1 1 16,-3-2 0-16,0 1 3 0,0-1 1 0,0 1 1 16,3 0 0-16,-3-4-1 0,0 2 0 0,3-3-1 15,-3-1 0-15,0 3-2 0,0-4 1 0,7-1-2 16,-7 3-2-16,0 0 2 0,0-3-2 16,0 1 0-16,0-2 2 0,0-1 0 0,0-3 3 15,-7 4-2-15,7-3-1 0,-3-2 0 0,3-1 0 16,-3 1 1-16,3 0 0 0,-3-1 1 15,3 0-4-15,-6 1 0 0,6-5 4 0,0 1-1 16,0-1 1-16,0-6-4 0,0 0-3 0,0-3-2 16,0-3-6-16,0-2-10 0,0-2-4 15,0 3 4-15,0 1 15 0,6 3 27 0,-3 1 28 16,0 4 14-16,0 2-14 0,-3 2-16 0,0-2-17 16,0-1-20-16,0-1 6 0,-3-3 3 0,3 0-2 15,0 0-1-15,0-2-2 0,0 5-1 16,-3-4 1-16,3 4 3 0,-3-1-2 0,-3 1 4 15,6-1-3-15,-3-4 0 0,0 0 0 0,3-1 1 16,0-1-1-16,-3-3 2 0,3-2 2 0,-7-2-1 16,7 2 5-16,0-5 4 0,0 0 5 15,0-2 1-15,0 0 1 0,0 0-1 0,0 0-4 16,0 0-4-16,0 0-5 0,0 0-5 0,0 0-3 16,0 0 0-16,0 3-3 0,0-3 3 0,0 2 0 15,0 0 1-15,0 1 4 0,-3-3 1 0,3 2 3 16,0-2 0-16,0 2 3 0,0-2 0 15,0 0 4-15,0 0 4 0,0 0 3 0,0 0-1 16,0 0 1-16,0 0-4 0,0 0-3 0,0 0-4 16,0 0-5-16,0 0-5 0,0 3-2 0,0 4-1 15,0 0-2-15,0 2 5 0,0 0 0 16,-3 3 1-16,0-2 0 0,3 0 0 0,-6 1 2 16,3-2 0-16,0 1 1 0,3-3 2 0,-3 2 2 15,-4-2 2-15,4-5 4 0,3 3 6 16,-3-3 5-16,3-2 1 0,0 0-4 0,0 0-4 15,0 0-9-15,0 0-5 0,0-2-4 0,0 0-3 16,3-3 2-16,0 0 2 0,-3-2 4 0,10 0-2 16,-10 0 0-16,6 0-1 0,3 0-1 0,-3 3 1 15,4-1-1-15,-4 1-1 0,6-1 1 0,1 0-3 16,-1 3 1-16,-3-2-2 0,4 2 1 16,2 2-2-16,1-2 0 0,-1-1 1 0,1-1-1 15,-1 1 3-15,1 1 0 0,6-3 2 0,-4 3-3 16,-2-2 2-16,-1-1-1 0,1 3-1 0,2-1 1 15,-5 1-1-15,5 0 1 0,4 2-1 16,-3 0 0-16,-1 0-4 0,1 0 1 0,6 4-4 16,3 1 1-16,-4 0 0 0,1-1-2 0,6 1 3 15,-3 2 0-15,3 0 2 0,0 0-1 0,0-1 2 16,3 1 1-16,3 0 1 0,-2-1 2 16,-1 1 2-16,6 0 1 0,3-2 0 0,-5 0 2 15,5-1 2-15,0 1 2 0,1 0-2 0,2-3 1 16,-5 3-1-16,11-3 3 0,-8 0-5 15,5 1-1-15,1-1-1 0,3 0 0 0,-4-2-2 16,4 0-1-16,0 0 0 0,-4 0-4 0,7 0 3 16,-6 0 0-16,-1 0 1 0,4-2-2 0,-3 0 3 15,-7-3-2-15,7 3 0 0,-7-3-2 0,4 3 5 16,-4-3 2-16,4 0 2 0,-10 1 0 16,3 1-4-16,-3 1 2 0,0-3-2 0,-2 3 3 15,-4 0-2-15,-4-1 0 0,5 1 0 0,-11 0-2 16,7-1 1-16,-3 3-2 0,-6 0 1 0,-7 0 0 15,3 0 0-15,-2 0 0 0,-7 0 0 0,3 0 1 16,-6 0-2-16,1 0 1 0,2 0 1 16,-6 3 2-16,0-3 7 0,0 0 7 0,0 0 10 15,0 0 5-15,0 0-8 0,-6-3-9 0,2-1-11 16,-5-5-8-16,3-1-1 0,3-3 1 16,-6-3 1-16,2-2-3 0,-2-3 2 0,6-5 3 15,-6-1 1-15,-1-3 3 0,-2-2-1 0,3-3-1 16,-4-1 0-16,4-4-1 0,0 1 0 0,-4-4 0 15,7-2 0-15,0 0 1 0,-3-4 2 16,-1 0-2-16,4-1 1 0,3-1-2 0,-6-1 1 16,5-2-1-16,-5 4 1 0,6-5-5 0,0 2 4 15,0-3 1-15,-3-3-2 0,3 1 3 0,-1 1-6 16,-5-6-3-16,6 2 1 0,0-5 3 16,3 0-1-16,-9-1 3 0,6-2 2 0,-4 1 2 15,-2-2 2-15,6-1 1 0,-6-1 1 16,2 1 0-16,-2 0 2 0,3-1 1 0,-3 1-1 0,-4-2 2 15,7-2-1-15,3 0-1 0,-6 1-1 0,2-5-7 16,-2 1 2-16,6 0-2 0,0-1-1 16,0 2 1-16,-3-1-2 0,6-4-2 0,-3 4 0 15,-1-2-1-15,4-1 3 0,-6 0 2 0,6 1 0 16,0-2 2-16,0-2-3 0,0 1 0 0,0-4 1 16,6 7-1-16,-2-6 0 0,-1 3-1 15,3 3 1-15,-3-4 0 0,0 4 1 0,-3 0-1 16,0-3-3-16,3 2 3 0,-3 3-2 0,0-2 2 15,0 3-1-15,0-1 0 0,0 3 0 16,0 0 1-16,0 2 1 0,-3 0 0 0,3-4 2 16,0 6-3-16,0-2 2 0,-3-2-3 0,3 2 2 15,-3 1-2-15,3-1 1 0,0-3 0 0,0 2-1 16,0 1-1-16,0-3 1 0,3-3-1 16,0 3 2-16,-3 1 1 0,0-2-1 0,3 1 1 15,-3 3-3-15,0-4 2 0,0 4 0 0,0 2 1 16,0-1 0-16,0 4 0 0,0-2 2 0,0 3-4 15,-3 1 2-15,0-1-4 0,-6-2-2 16,6 4 5-16,-7-1 0 0,4 0 3 0,6 0 1 16,-9 0 0-16,3 1-2 0,2 1 0 0,-2-1 0 15,3 1 1-15,3-1-1 0,-3 1 2 0,3 0-2 16,0 1-1-16,-3 2-1 0,3-2 0 0,-6 3 0 16,3 0 0-16,0 1 2 0,-1 1-2 15,-2 1 0-15,0-2 0 0,3 5 0 0,-3 0-3 16,0 0 4-16,-4 0-1 0,4 4 1 0,3-1 2 15,-6-1-3-15,-4 3 4 0,10-2 0 0,-9-2-1 16,-1 5 0-16,7-2 1 0,-3-2 0 16,0 7 2-16,-1-4-1 0,7 5 1 0,-6-4-1 15,3 2-2-15,3 0 1 0,-4 0-3 0,4-1 0 16,0 2 0-16,3 1-1 0,0-1 0 16,0 0-1-16,0-1 0 0,0 1-1 0,0-2 1 15,0 2-1-15,0-2 1 0,3 3 0 0,0-1 0 16,7-2-2-16,-7 4-1 0,0-6 2 0,6 3 1 15,-9 0 1-15,6-2 1 0,4 5-1 0,-7-4 0 16,6 3 1-16,-6-4 1 0,0 6 1 16,7-1-3-16,-4-1 4 0,0 2-2 0,0-1 0 15,-3 1 3-15,0 1-2 0,7 0 0 0,-1 1 0 16,-6-2 1-16,-3 6 1 0,6-1-3 16,-3 0 0-16,4 6-2 0,-1-2-1 0,0 3 1 0,-3 3-1 15,0 1 3-15,0 1 0 0,-3-3-2 16,6 5 2-16,-2-2-3 0,-1 4 1 0,-3 0 2 15,3 3 1-15,-3-1 0 0,0 3-1 0,0 3 1 16,0 2-1-16,0-1 1 0,0 0 0 16,-3 3 1-16,0-3 0 0,-1 5-1 0,4 0-2 15,-6 3 2-15,6-3-2 0,-3 4 0 0,0-1-3 16,3 1 0-16,0 1 1 0,0 0-3 0,0-1 4 16,0 3-4-16,0-2 1 0,0 2 1 15,0 0 0-15,0 0-2 0,0 0 3 0,0 0-2 16,0 0 1-16,-3 0 1 0,3 0 0 0,-6 0-2 15,3 2 1-15,0-2-3 0,-7 5-1 0,4-3 0 16,-3 1 1-16,3 1-1 0,-7-1 2 16,1-1 4-16,-1 0 0 0,4 1 4 0,-6-3-2 15,-1 2-1-15,-6-2 1 0,7 0-1 0,-4 2-1 16,1-2-2-16,-1 0-2 0,-6 3-1 0,7-1-2 16,-7 0 2-16,6 1 0 0,-9-1-1 15,7 0 1-15,-7 1-1 0,-3 1 1 0,3-1 3 0,0-1 2 16,-3 0 0-16,3-2 2 0,3 3-1 15,-3 1 2-15,0-1-1 0,-3-1 0 0,3 0 2 16,0 3-1-16,4-3 0 0,-1 3 1 0,3-3-2 16,-3 3 1-16,-3-3 0 0,10-2 0 15,-1 5 0-15,-6-5-2 0,7 2 0 0,-1 0-2 16,-2 1 1-16,2-1-1 0,3 0 1 0,-8 0 0 16,8 0 0-16,-2 0-3 0,-1 3 3 15,3 0 0-15,-8-1 1 0,5-1-2 0,0 1 2 16,-5-1 1-16,2 4-2 0,0-5 1 0,0 2 0 15,-2-1 0-15,2 1 0 0,0-1-2 0,1 4 2 16,2-3-1-16,-3 1 0 0,1 0 1 16,2-1-1-16,-3 3-1 0,1-2 1 0,5 2 0 15,-6 0 2-15,4 0 0 0,2 1-3 0,-2-1 2 16,-1 0 0-16,3-2 0 0,-8-1 0 16,5 3 1-16,4-2-1 0,-10-3 0 0,6 1 1 0,4 1 2 15,-4-4 0-15,4 3-1 0,-7-3-2 0,13 0-2 16,-7 0-2-16,4 0-8 0,-4-5-19 15,4 0-59-15,2-2-101 0,4 0-226 0,3 3-1144 0</inkml:trace>
  <inkml:trace contextRef="#ctx0" brushRef="#br0" timeOffset="51">13866 5103 60 0,'0'0'175'0,"0"0"-46"0,0 0 30 0,0 0 40 15,0 0 20-15,0 0-2 0,0 0-17 0,0 0-25 16,0 0-27-16,0 0-25 0,0 0-21 15,19-89-16-15,-22 86-18 0,-3 1-18 0,2 2-14 16,1-2-16-16,-9 2-4 0,0 0-7 0,5 0-3 16,-8 7-2-16,-1 0-2 0,-5 2-2 15,5 2 2-15,-2 5-2 0,2 2 0 0,-3 1 0 16,1 2-2-16,2 0 1 0,-5-1 0 0,11 1-1 16,-8 0 0-16,11-1 1 0,-5-1 1 0,6 2 0 15,0-6-2-15,3 4 2 0,3-5-2 0,0 0 0 16,9 0 2-16,0-3-3 0,4 3 2 0,2-2 0 15,7-2 3-15,-4 2 0 0,4 2 2 0,3-5-1 16,-6 3-3-16,8-3 1 0,-5 0-2 16,3 1 2-16,0-3-3 0,-7 2 2 0,1 0 0 15,-4-2 1-15,-2 1-1 0,2-1 2 0,-12 0 0 16,1 0 1-16,2-2 6 0,-3 0 8 16,-3-1 16-16,0 3 11 0,-3-2 11 0,-7 2 1 15,4-3-9-15,-6 1-11 0,-4 0-11 0,1-1-10 16,-1 1-8-16,-2-3-7 0,-4 1-12 0,3-1-24 15,-5-2-47-15,5 2-102 0,4 1-299 16,2-3-951-16</inkml:trace>
  <inkml:trace contextRef="#ctx0" brushRef="#br0" timeOffset="52">13876 6278 244 0,'0'0'214'0,"0"0"-25"0,0 0 1 15,0 0-18-15,0 0-36 0,0 0-30 0,0 0-27 16,0 0-23-16,0 0-17 0,0 0-10 16,0 0 0-16,0 0 2 0,0 0 3 0,-128 2 3 15,116 3 6-15,-3 3 5 0,2 1 7 0,-2 0 3 16,5 1 0-16,-5 1 0 0,2 1 3 16,-2 2-1-16,2 0-2 0,1 0-4 0,0 2-11 15,5 2-8-15,-5 0-9 0,6 3-6 0,-3 0-3 16,5 2-2-16,4-1 0 0,0 2 0 0,0-1 1 15,0-2 0-15,0 2 0 0,13-3 0 0,-7-2 1 16,6-1 0-16,4-1-1 0,3-7 0 16,2 1 5-16,1-8 6 0,-3-2 7 0,5 0 2 15,7-12-4-15,-3-2-6 0,-6-2-11 0,6-5-5 16,-3-1-4-16,-4-4-1 0,4 1 1 16,-6-5-1-16,-4 1 0 0,1 1 0 0,-4-3-2 0,-9 6-3 15,4 0-4-15,-7 2-5 0,0 5-2 16,-4-1-9-16,-8 3-9 0,-3 2-15 0,-7 2-30 15,-3 3-45-15,0 1-91 0,-3 5-169 0,0 3-112 16,16 0-809-16</inkml:trace>
  <inkml:trace contextRef="#ctx0" brushRef="#br0" timeOffset="53">13829 7343 0 0,'0'0'114'0,"0"0"-16"0,0 0 15 15,0 0 20-15,0 0 36 0,0 0 20 0,0 0 1 16,0 0-11-16,0 0-17 0,0 0-15 0,0 0-15 16,0 0-15-16,0 0-15 0,0 0-19 0,40-106-16 15,-37 90-11-15,1 3-10 0,5-1-5 16,-9 0-5-16,3-2-3 0,-3 2-5 0,0 4-2 15,0-1-4-15,0 2 0 0,-3-3-2 0,0 3-1 16,-7 3 0-16,7-3-1 0,-6 4-1 0,3 0-3 16,-7 3-6-16,10 2-6 0,-12 0-5 15,2 2-4-15,1 8 1 0,-3 0-1 0,2 6 2 16,-5 3 2-16,2 2 0 0,1 2 2 0,2 3 1 16,-2-2 1-16,5 6 0 0,-5 0 2 15,2 5 4-15,4 1 6 0,3 4 9 0,-3 3 7 16,5 3 8-16,1 3 2 0,-3-1 0 0,6 1-5 15,0-1-7-15,0-4-7 0,0 0-4 0,0-8-3 16,0-1-4-16,6-3-2 0,-3-5-3 0,1-1-1 16,-1-5-2-16,6-3 0 0,-6 1-2 0,3-5 1 15,-3 0-1-15,-3-4 0 0,3-1-2 0,-3-2-5 16,0 0-5-16,0-2-11 0,4 0-15 16,-4-3-15-16,0 0-24 0,0 1-38 0,6-3-67 15,-6 0-129-15,0 0-174 0,0 0-883 0</inkml:trace>
  <inkml:trace contextRef="#ctx0" brushRef="#br0" timeOffset="54">13488 7721 1015 0,'0'0'360'0,"0"0"-29"0,0 0-64 0,0 0-50 16,0 0-53-16,0 0-52 0,0 0-44 16,0 0-11-16,0 0 12 0,0 0 14 0,0 0 7 0,0 0-18 15,0 0-22-15,0 0-20 0,108 0-15 16,-80 0-11-16,0 2-4 0,3-2-11 0,-6 2-19 16,6 1-37-16,-3 1-69 0,3 1-152 0,-12 0-332 15,-1-3-901-15</inkml:trace>
  <inkml:trace contextRef="#ctx0" brushRef="#br0" timeOffset="55">13721 8547 139 0,'0'0'242'0,"0"0"-28"0,0 0 40 15,0 0 29-15,0 0-4 0,0 0-33 0,0 0-62 16,0 0-66-16,0 0-57 0,0 0-33 16,0 0 2-16,0 0 19 0,0 0 23 0,0 0 10 15,-16 78 4-15,10-45-9 0,-3 4-12 0,5-1-13 16,-5 6-10-16,3-1-12 0,-3 1-8 0,5-3-3 15,1-3-5-15,0-1-6 0,-3-2-3 0,3-3-2 16,3-6-3-16,0-3-1 0,0 0-1 16,0-5-7-16,0-4-11 0,3-3-18 0,3-4-24 15,-3-3-34-15,-3 1-55 0,3-3-108 0,-3-3-209 16,4 1-828-16</inkml:trace>
  <inkml:trace contextRef="#ctx0" brushRef="#br0" timeOffset="56">13534 8835 774 0,'0'0'248'0,"0"0"-55"16,0 0-24-16,0 0 25 0,0 0 36 16,0 0 13-16,0 0-8 0,0 0-30 0,0 0-34 15,0 0-37-15,0 0-43 0,0 0-30 0,140 58-28 16,-112-58-16-16,6 2-9 0,-3 0-7 0,0-2-6 15,0 3-13-15,6-6-32 0,-6 6-51 0,0-3-126 16,-9 2-363-16,-3 0-949 0</inkml:trace>
  <inkml:trace contextRef="#ctx0" brushRef="#br0" timeOffset="57">13507 10103 268 0,'0'0'150'0,"0"0"8"16,0 0 29-16,0 0 20 0,0 0 2 15,0 0-9-15,0 0-18 0,0 0-25 0,0 0-24 16,0 0-24-16,0 0-15 0,0 0-14 0,0 0-12 15,0 0-13-15,-4-113-18 0,4 113-14 0,0 0-18 16,0 0-13-16,0 0-4 0,0 5 4 16,0 2 6-16,0-2 9 0,0 2-1 0,0 0 4 15,0 0 0-15,0-3 2 0,0 1 1 0,0-3 2 16,0 1 5-16,0-1 3 0,0 0 5 0,0 1 3 16,0 1 3-16,0 5-1 0,-3 0 4 0,3 5 0 15,-6 4-1-15,6 3 3 0,-3 0-2 16,0 9-3-16,-3-3-3 0,3 3-2 0,0 3-1 15,-1-3-1-15,4-3-3 0,0 3-2 0,0-2-4 16,0-3-3-16,0-2-2 0,0-5-1 0,0-4-2 16,4-2-2-16,-1-5-1 0,-3-3 1 15,3-1 0-15,-3-3 4 0,6 0 5 0,-6 0 7 16,0 0 6-16,3-7-1 0,0 0-4 0,6-5-7 16,-9-2-10-16,4 0-3 0,5-2-3 0,-6 1-2 15,9-4 0-15,-9 1-2 0,10-3 0 16,-4 0 0-16,0-2 0 0,7 0 0 0,-1 0-1 15,1 2 1-15,-1-2 0 0,1 2 1 0,-1 1 1 16,1 2-1-16,-4 1 1 0,4 6 0 16,-1-1-2-16,-11 8-1 0,5-1-7 0,-3 5 0 15,-3 0-2-15,-3 5 2 0,6 4 5 0,-6 2 5 16,0 3 2-16,0 5 0 0,-6 2 2 0,0 1-1 16,3-1-3-16,-6 0 3 0,5 0-2 0,4 0 1 15,-3-4 2-15,-3-1-4 0,6-2 2 16,-3 0-1-16,3-7-2 0,0 0 2 0,0-4 2 15,0-1-3-15,0-2-1 0,0 0 1 0,0 0 1 16,0 0 0-16,0 0 3 0,3 0 0 16,-3 0 1-16,6-2 1 0,-3-3-1 0,1 0-1 0,-1-2-4 15,3 3 1-15,-3-6 2 0,3 3-3 16,0-2 1-16,-3 0 0 0,1 0-1 0,5-2 0 16,-3-3-2-16,3 2 3 0,-2-1-1 0,5-4-1 15,0 1 1-15,-5 2-2 0,5-5 1 16,0 7-1-16,1-2 3 0,-4-3-3 0,3 8 0 15,-2 2 0-15,-1 0 1 0,0 2-2 0,-6 5 0 16,1 0-4-16,2 3 1 0,-6 4 1 16,3 7 4-16,-3 2 3 0,0 5 1 0,-3 3 0 15,-7 2 2-15,7 2 0 0,-6 2-2 0,0-1 1 16,-1-1-1-16,7 0 2 0,0 2-2 0,-3-5-2 16,6 0-2-16,0-2 1 0,0 1 2 15,0-6-3-15,0-4 2 0,6-6-7 0,-3-1-4 16,-3-4-12-16,7-3-24 0,5 0-67 0,0 0-192 15,-9-5-387-15,7 3-892 0</inkml:trace>
  <inkml:trace contextRef="#ctx0" brushRef="#br0" timeOffset="58">13814 11207 102 0,'0'0'119'0,"0"0"-14"0,0 0 32 16,0 0 36-16,0 0 30 0,0 0 1 15,0 0-2-15,0 0-8 0,0 0-18 0,0 0-23 16,0 0-21-16,0 0-20 0,0 0-13 0,0 0-8 16,-35-113-14-16,32 108-6 0,-6 1-9 0,-3 1-9 15,5 1-8-15,4 0-7 0,-9 2-6 16,3 0-6-16,2 0-5 0,-2 2-6 0,3 3-6 16,-3-1-4-16,2 4-3 0,-5-1 0 0,6 7 0 15,-7 0-1-15,4 5 2 0,3-1 1 0,-7 3 1 16,4 1 1-16,3 2 2 0,-3 4 2 15,6 0 1-15,-1 2 1 0,4-1 2 0,0-1 1 16,0 0 0-16,0-7 0 0,0 1-2 0,4-8-3 16,5-3-3-16,-3-1-2 0,3-6 4 0,-2-1 4 15,5-3 7-15,0-3 5 0,1-4-1 16,2-7-1-16,-5-4-7 0,11-4-7 0,-11-2-9 16,5-1-5-16,-2-1-6 0,2-1-3 0,-3 2-7 15,1 4 2-15,-4 0-1 0,0 5 0 0,-2 4-1 16,-1 7-11-16,-3 5-1 0,0 0 1 15,3 5 8-15,-3 9 12 0,-3 7 8 0,0 2 5 16,0 5 1-16,0 1 3 0,-3 6 3 0,-3-2 0 16,6-4 1-16,0 1-2 0,0 0-3 15,9-2-2-15,-2-5-2 0,5-1-8 0,0-1-10 16,1-7-23-16,5 0-51 0,-2-2-138 0,-4-5-327 16,-6-3-923-16</inkml:trace>
  <inkml:trace contextRef="#ctx0" brushRef="#br0" timeOffset="59">13472 13133 523 0,'0'0'246'0,"0"0"-24"0,0 0-33 0,0 0-33 15,0 0-15-15,0 0-11 0,0 0-4 0,0 0 8 16,0 0 7-16,0 0-1 0,0 0-7 16,0 0-6-16,0 0-12 0,0 0-11 0,90-129-15 15,-71 101-18-15,3-4-15 0,2 0-13 0,4-5-9 16,0-2-12-16,-3 3-6 0,3-2-6 0,-3 1-2 15,0 3-7-15,-1 2-5 0,1 4-7 0,-6 0-11 16,-1 4-18-16,1 0-18 0,-7 4-23 16,4-1-38-16,-4 4-57 0,1 1-109 0,-4 3-179 15,0 4-74-15,-9 4-641 0</inkml:trace>
  <inkml:trace contextRef="#ctx0" brushRef="#br0" timeOffset="60">13578 12518 413 0,'0'0'129'0,"0"0"-37"0,0 0-21 0,0 0 2 15,0 0 19-15,0 0 15 0,0 0 17 0,0 0 25 16,0 0 34-16,0 0 32 0,0 0 12 0,18 125-10 16,-2-100-22-16,6 3-32 0,-1-1-29 15,10 5-30-15,-3 6-30 0,-3-5-29 0,6 5-23 16,6-1-15-16,-6-1-16 0,7 1-26 0,2 3-42 15,-3-2-108-15,-3-6-443 0,-21-11-891 0</inkml:trace>
  <inkml:trace contextRef="#ctx0" brushRef="#br0" timeOffset="61">14800 4507 0 0,'0'0'0'0,"0"0"0"0,0 0 0 0,0 0 0 15,0 0 6-15,0 0 8 0,0 0 8 16,0 0 9-16,0 0 4 0,0 0 4 0,0 0 18 15,0 0 23-15,-25 2 19 0,22-2 15 0,0 0 9 16,3 0-2-16,-4 0 4 0,4 0 3 0,-6 0 3 16,6 0 8-16,0 0 8 0,-3 0 4 15,3 0-1-15,0 0-11 0,0 0-16 0,0 0-13 16,0 0-17-16,0 0-10 0,0 0-13 0,0 0-8 16,0 0-11-16,0 0-8 0,0 0-8 0,0 0-7 15,0 0-8-15,0 0-1 0,9 0 3 16,-2 0 2-16,5 0 9 0,0 0 0 0,7 0 0 15,6 0-3-15,-7 2-3 0,7 1-1 0,3-1-6 16,-3 0-3-16,6 3-3 0,-3-3-4 16,-6 3 0-16,6 0-5 0,-7-1-1 0,4 1-2 15,0 2-3-15,-7 0-2 0,-2-2 0 0,-4 2 0 16,1-3-3-16,-7 0-10 0,-3 3-11 0,6-3-26 16,-6 1-49-16,1 0-94 0,2-1-182 0,-3-1-242 15,0-3-840-15</inkml:trace>
  <inkml:trace contextRef="#ctx0" brushRef="#br0" timeOffset="62">15181 3962 87 0,'0'0'325'0,"0"0"-63"15,0 0 3-15,0 0-16 0,0 0-17 0,0 0-34 16,0 0-41-16,0 0-37 0,0 0-27 16,0 0-30-16,0 0-28 0,0 0-22 0,0 0-21 15,0 0-5-15,3-7 3 0,-3 16 10 0,0 0 9 16,0 5 2-16,0 4-2 0,0-2 3 16,0 5 1-16,3 0 3 0,-3 2 6 0,6 3 1 0,-3-2-1 15,-3 4-2-15,4-3-6 0,-4 1-4 16,6-2-4-16,-3-3-5 0,0-2-2 0,-3-3-2 15,0-2-5-15,3 0-7 0,0-2-9 0,3-3-17 16,-6-1-26-16,3-3-46 0,-3-1-99 0,0-4-173 16,0 3-127-16,0-3-363 0</inkml:trace>
  <inkml:trace contextRef="#ctx0" brushRef="#br0" timeOffset="63">15116 3936 248 0,'0'0'302'0,"0"0"-68"0,0 0-44 0,0 0-41 16,0 0-40-16,0 0-21 0,0 0-18 0,0 0-14 16,0 0-8-16,0 0-13 0,0 0-9 0,0 0-9 15,0 0-3-15,124-92 2 0,-109 92 7 16,4 0 9-16,0 0 15 0,-4 5 16 0,7 4 11 15,-13 0 2-15,10 5-3 0,-10-1-9 0,3 6-13 16,-2-1-7-16,-7 1-3 0,-3-3-2 0,0 5 2 16,0-5 1-16,-3 2 1 0,-7 0-3 15,-2 1-3-15,6-3-7 0,-7 1-8 0,1-6-9 16,0 3-10-16,2-6-7 0,-2 4-10 0,-1-5-12 16,1-2-29-16,6-3-74 0,3-2-199 0,-7 0-317 15,7 0-654-15</inkml:trace>
  <inkml:trace contextRef="#ctx0" brushRef="#br0" timeOffset="64">15426 4523 0 0,'0'0'115'0,"0"0"162"0,0 0-9 0,0 0 5 15,0 0-24-15,0 0-37 0,0 0-34 16,0 0-29-16,0 0-21 0,0 0-8 0,0 0-1 15,0 0-6-15,0 0-9 0,0 0-23 0,34-39-23 16,-22 22-18-16,1 2-13 0,-1-3-7 0,1-3-4 16,-7-3-5-16,6 1-4 0,4 1-2 0,-10-1-1 15,3 2 0-15,-3 0 0 0,4 0 4 0,-7 5-3 16,-3 1-1-16,0 1 0 0,0 2-8 16,0 5-3-16,-3 0-7 0,-10 5-9 0,4 2-4 15,3 2-6-15,-7 7 4 0,1 8 10 0,3 1 9 16,-7 7 8-16,4 5 3 0,-4 5 2 0,4 1 1 15,6 6 4-15,-7-3 4 0,7 2 11 16,3-2-4-16,3-6-4 0,3-2-6 0,6-7-13 16,7-6-8-16,2-1-21 0,7-6-78 0,-6-2-329 15,-4-6-1026-15</inkml:trace>
  <inkml:trace contextRef="#ctx0" brushRef="#br0" timeOffset="65">14914 11886 62 0,'0'0'318'0,"0"0"-110"15,0 0 1-15,0 0-10 0,0 0-27 0,0 0-14 16,0 0-9-16,0 0-15 0,0 0-16 0,0 0-11 16,0 0-7-16,0 0-3 0,-21-17-3 0,21 15-3 15,0 0-9-15,0 2-11 0,0 0-18 0,0 0-22 16,0 0-14-16,9 0-3 0,-6 0 10 0,12 0 15 15,1 0 13-15,3 0 4 0,-1 0-3 16,7 2-8-16,3 3-10 0,-6-3-10 0,6 3-8 16,-1-1-9-16,1 1-3 0,-3 0-3 0,3-1-4 15,0 0-5-15,0 0-11 0,-10 1-24 0,4 0-57 16,0-1-146-16,-7 1-360 0,-2-3-897 0</inkml:trace>
  <inkml:trace contextRef="#ctx0" brushRef="#br0" timeOffset="66">15125 11038 0 0,'0'0'109'0,"0"0"184"0,0 0 30 16,0 0 16-16,0 0-23 0,0 0-61 16,0 0-47-16,0 0-28 0,0 0-20 0,0 0-24 15,31 136-27-15,-25-108-29 0,-3-1-26 0,1 3-22 16,2 0-9-16,-6-2-8 0,3-3-5 0,0 0-4 16,-3-2-3-16,0-4-3 0,3-5-1 15,-3 0-4-15,0-4-6 0,0 0-9 0,0-1-19 16,0-2-37-16,0 0-57 0,0-5-100 0,0 3-187 15,0-5-165-15,0 0-543 0</inkml:trace>
  <inkml:trace contextRef="#ctx0" brushRef="#br0" timeOffset="67">15091 11043 862 0,'0'0'286'0,"0"0"-63"0,0 0-26 16,0 0-28-16,0 0-23 0,0 0-18 16,0 0-26-16,0 0-24 0,0 0-19 0,0 0-11 15,0 0-6-15,0 0-5 0,124-78 0 0,-99 80-4 16,-7 5-7-16,1 0-4 0,3 4-4 0,-13-2-3 16,7 2-2-16,-7 3-2 0,3 0 1 15,-9 0-1-15,0 5 0 0,-3 2-2 0,-6-1 2 16,-3 3-2-16,-3-2-3 0,-4 2-2 0,1-2-5 15,-4-1-6-15,3-2-11 0,-2 1-18 0,-4 0-26 16,4-1-30-16,-1-2-34 0,0-2-48 16,7-3-118-16,0-4-170 0,5-3-871 0</inkml:trace>
  <inkml:trace contextRef="#ctx0" brushRef="#br0" timeOffset="68">15454 11435 773 0,'0'0'303'0,"0"0"-81"16,0 0-48-16,0 0-44 0,0 0-34 15,0 0-22-15,0 0-9 0,0 0 4 0,0 0 7 16,0 0-7-16,0 0-10 0,0 0-7 0,0 0-5 15,0 0-1-15,6 89-7 0,-6-75-3 0,0 0-2 16,-3 1-1-16,0 1 4 0,3-2 0 16,-3 0 1-16,-4 0 1 0,4 0 0 0,0-5 1 15,-3 1 1-15,6-6-1 0,0 3-1 0,0-5-2 16,0 0-3-16,0 3-4 0,0-3-1 0,6 0 1 16,-3 1 2-16,7-3-1 0,-4 0-4 0,9 0-7 15,1 0-7-15,9 0-6 0,-7 0-9 16,4 0-18-16,3 0-42 0,6 7-90 0,-3 2-191 15,-13-2-367-15,1 0-822 0</inkml:trace>
  <inkml:trace contextRef="#ctx0" brushRef="#br0" timeOffset="69">15032 14212 961 0,'0'0'410'16,"0"0"-189"-16,0 0-81 0,0 0-30 0,0 0 10 15,0 0 17-15,0 0 11 0,0 0-6 0,0 0-18 16,0 0-16-16,0 0-10 0,130-2-14 0,-99 0-17 16,0 2-19-16,3 0-16 0,7-3-14 0,-7 1-10 15,3 0-3-15,3-1-5 0,1 3-5 16,-7-2-10-16,3 2-15 0,3 0-38 0,-6 0-76 16,4 0-167-16,-17 2-341 0,-8 1-865 0</inkml:trace>
  <inkml:trace contextRef="#ctx0" brushRef="#br0" timeOffset="70">15330 14719 951 0,'0'0'277'0,"0"0"-130"16,0 0-60-16,0 0-1 0,0 0 32 0,0 0 27 16,0 0-7-16,0 0-12 0,0 0-16 0,9 150-19 15,-3-118-23-15,-3 0-19 0,0 3-21 0,4-3-13 16,-4 2-6-16,0-1-5 0,3 0-3 15,0-7-3-15,0 0-3 0,1-3-6 0,-4-4-8 16,0-3-11-16,-3-8-12 0,0-1-18 0,0-5-12 16,0-2-56-16,0 0-96 0,-3-4-126 0,0-7-105 15,-4 2 34-15,7 2-210 0</inkml:trace>
  <inkml:trace contextRef="#ctx0" brushRef="#br0" timeOffset="71">15333 14675 1307 0,'0'0'274'0,"0"0"-73"0,0 0-41 0,0 0-8 16,0 0-17-16,0 0-27 0,0 0-30 0,0 0-24 15,0 0-16-15,0 0-6 0,0 0-4 16,118-21 4-16,-115 33 4 0,-3-1 4 0,0 6 3 16,0 1-4-16,0 1-10 0,-3 2-10 0,-7-4-11 15,-2 4-5-15,6-2 1 0,-7-1-4 0,-2-4-3 16,9-2-6-16,-7-3-14 0,1-2-23 15,9-3-32-15,-10-2-62 0,4-2-95 0,6 0-187 16,0 0-165-16,3-2-690 0</inkml:trace>
  <inkml:trace contextRef="#ctx0" brushRef="#br0" timeOffset="72">15565 15265 111 0,'0'0'311'0,"0"0"-30"0,0 0 12 0,0 0-25 16,0 0-52-16,0 0-50 0,0 0-22 0,0 0 15 16,0 0 25-16,0 0 5 0,0 0-26 15,-21 122-37-15,18-92-38 0,-7 1-34 0,7 2-21 16,-3-5-19-16,3 0-6 0,3-5-15 0,0-6-25 15,3-3-58-15,3-4-212 0,-3-6-1233 0</inkml:trace>
  <inkml:trace contextRef="#ctx0" brushRef="#br0" timeOffset="73">15165 4511 0 0,'0'0'118'16,"0"0"-1"-16,0 0-41 0,0 0-9 0,0 0-3 15,0 0 0-15,0 0 8 0,0 0 1 16,0 0 1-16,0 0-13 0,0 0-14 0,0 0-22 16,-9-4-24-16,9 4-20 0,0 0-14 0,0 0-8 15,0 0 2-15,0 0 10 0,0 0 10 0,0 0 9 16,0 0 6-16,0 0 2 0,0 0 5 0,0 0 4 15,0 0 8-15,0 0 9 0,0 0 11 16,0 0 11-16,0 0 3 0,0 0-3 0,0 0-7 16,-3 0-16-16,3 0-14 0,-3 0-15 0,3 2-12 15,0 0-5-15,-3 1-4 0,-3 1-1 0,6 1 2 16,-3 0-2-16,-1 2 0 0,4-3 0 16,-3 1 1-16,3-3 3 0,0 1 3 0,0-3 6 15,0 2 2-15,0-2 4 0,0 0 5 0,0 0 5 16,0 0 6-16,0 0 6 0,0 0 9 15,0 0 11-15,0 0 10 0,0 0 7 0,0 0 6 16,0 0 1-16,0 0-2 0,0 0-6 0,0 0-12 16,0 0-12-16,0 0-11 0,0 0-8 0,0 0-4 15,3 0-6-15,-3 0-2 0,0 0-1 0,4 0 6 16,-1 0 6-16,6-2 10 0,-6-1 5 16,6 1 4-16,-2 0 2 0,5-1-1 0,-9-1 0 15,9-1-4-15,-2 3-8 0,-4-1-6 0,-3 3-5 16,6 0-3-16,-2 0 2 0,2 0 2 15,-6 3 3-15,3-1 3 0,3 3 1 0,-5-3 1 0,5 0 1 16,-6 3 0-16,9-5 3 0,-5 2 0 16,2 5 2-16,-3-7 1 0,6 3-2 0,1-3-1 15,-1 0-2-15,1 0-1 0,-7 0-2 0,6 0-2 16,1 0-2-16,-4 0-2 0,3 0-1 0,4 0-2 16,-4-3 0-16,4 3-2 0,-7 0-1 15,3 0-2-15,1 0-3 0,-1 0 1 0,4 3-1 16,-10 1 4-16,13 1 0 0,-13 0 1 0,9 0-2 15,1 2 0-15,-10 0-1 0,6 0 0 16,1 0 3-16,-1 0-1 0,1 0 2 0,-7-2 3 16,9-3 0-16,-2 5 1 0,-1-4 1 0,4-1 2 15,-7 0-1-15,10-2 1 0,-10 0-1 16,6 0-2-16,1 0-2 0,-1 0-1 0,-2 0-2 16,2 0 0-16,-2 3 1 0,2 4-3 0,1-3-2 15,-10 1 1-15,12 2-1 0,-11-3 4 0,8 1 3 16,-2 4 1-16,-7-4 0 0,6 1-1 0,1-1-2 15,-7 2 0-15,6-5 1 0,1 2 2 0,-7-1 4 16,6-1 6-16,1-2 13 0,-7 0 12 16,3 0 9-16,4-2 4 0,-10-1-5 0,3-1-6 15,3-1-10-15,-6 3-8 0,7 0-8 0,-7-1-9 16,-3 3-14-16,0 0-15 0,0 0-15 16,3 0-24-16,-3 3-25 0,3 4-34 0,-3 6-74 15,0-1-112-15,6-5-603 0</inkml:trace>
  <inkml:trace contextRef="#ctx0" brushRef="#br0" timeOffset="74">15339 11971 0 0,'0'0'166'15,"0"0"-71"-15,0 0-54 0,0 0-19 0,0 0-7 16,0 0-6-16,0 0 1 0,0 0-4 15,0 0-2-15,0 0-2 0,0 0-2 0,0 0-2 16,19-40 2-16,-19 40-3 0,0 0 1 0,0 0 1 16,0 0 3-16,0 5-1 0,0-1 1 0,-7-1 1 15,4 4 1-15,3-5 3 0,-3 3 4 0,3-3 7 16,-6-2 6-16,6 2 9 0,0-2 6 0,0 0 2 16,0 0-2-16,0 0-11 0,0 0 3 15,0 0 10-15,6 0 15 0,-3 0 16 0,7-2 1 16,-4 0-7-16,-3 2-8 0,6-3-2 0,-3 1-1 15,7 2 0-15,-10 0-1 0,6 0-2 16,4 0 1-16,-7 0 1 0,0 0 2 0,6-2 2 16,-2 4 9-16,5 0 7 0,-2-4 7 0,-4 2 4 15,13 0 0-15,-7 0 0 0,4-2-4 16,-1-3-7-16,1 0-7 0,6-2-10 0,3 3-11 0,-7-3-11 16,4 2-12-16,-3 0-11 0,3 3-5 15,6 2-3-15,-6 0-4 0,-4 0 0 0,-2 2 0 16,6 3 0-16,-10 2-2 0,1 0-1 15,-10 2-1-15,6 3-4 0,1 0-3 0,-10 2-6 0,6-1-9 16,3-1-15-16,-8 1-28 0,-1-1-53 16,3-1-143-16,0-4-186 0,-3-2-894 0</inkml:trace>
  <inkml:trace contextRef="#ctx0" brushRef="#br0" timeOffset="75">15699 14257 0 0,'0'0'0'0,"0"0"0"16,0 0 0-16,0 0 0 0,0 0 38 0,0 0 25 15,0 0-12-15,0 0-12 0,0 0-8 0,0 0 3 16,0 0 10-16,0 0 19 0,0 0 13 0,0 0 20 16,-16-3 5-16,16 3-8 0,0 0-17 15,0 0-22-15,0 0-24 0,0 0-19 0,0 0-9 16,0 0 0-16,0-2 9 0,3 2 10 0,4-2 14 16,-1-1 8-16,-6 1 4 0,12 2 3 15,-6-2 5-15,7 2 0 0,-1-3 0 0,4 3 1 16,-1 0 6-16,4 0 2 0,-1 0 2 0,7 3 1 15,-3-1-6-15,3 3-7 0,3-3-7 0,-7 0-6 16,7 1-5-16,0 1-5 0,0-1-4 16,3-1-7-16,0 2-7 0,-6 1-4 0,6-3-5 15,0 3-5-15,-3-3-2 0,-3 3 0 0,2 0-9 16,-5-1-1-16,3 0-5 0,-6 3-14 0,-1-2-14 16,-2-3-34-16,-4-2-60 0,0 0-104 0,-8 0-113 15,-1 0-628-15</inkml:trace>
  <inkml:trace contextRef="#ctx0" brushRef="#br0" timeOffset="76">15317 11560 0 0,'0'0'150'0,"0"0"-74"16,0 0-17-16,0 0-2 0,0 0 14 15,0 0 19-15,0 0 9 0,0 0 5 0,0 0-1 16,0 0-1-16,0 0 5 0,-15 5-2 0,15-5-5 16,0 0-13-16,0 0-13 0,0 0-11 15,0-3-14-15,0-1-13 0,3 0-11 0,0 0-2 0,3-1 0 16,-3-2 4-16,0 2 0 0,1-2 2 16,2 0 0-16,-3 3-1 0,0-3-1 0,0 0-3 15,6 0-6-15,-6 0-5 0,7 2-12 0,-7 3-16 16,0-3-16-16,6 5-25 0,-3-2-30 15,4 2-66-15,-7 0-118 0,3 0-60 0,0 0-556 0</inkml:trace>
  <inkml:trace contextRef="#ctx0" brushRef="#br0" timeOffset="77">16254 3506 59 0,'0'0'60'0,"0"0"-11"0,0 0 1 15,0 0 6-15,0 0 8 0,0 0-2 0,0 0-3 16,0 0-8-16,0 0-7 0,0 0 4 0,0 0 14 15,0 0 15-15,-25 32 13 0,25-21 6 0,0 5-7 16,0 0-14-16,0 3-16 0,0 4-6 16,0 3-10-16,0-2-10 0,0 4-5 0,0 2-6 15,0 3-4-15,0-4-3 0,0 3-1 0,0 3-2 16,0-1 3-16,0-1 2 0,0 2 4 16,0-3 1-16,0 2 3 0,-6-2 1 0,6 1 6 15,-3 3 1-15,3-1-1 0,-3 0 0 0,3-2-5 16,0 2-3-16,0 3-3 0,0-1-4 15,0-1-3-15,0-1-2 0,0 2-4 0,0-1-1 16,3-1-2-16,-3 2-1 0,3-1 0 0,3 1-1 16,-6 3-1-16,0-4-1 0,0 1 1 0,0-2-1 15,0-1 0-15,0 1 1 0,0-3-1 0,0 3 1 16,-6-1-1-16,6-2 1 0,0 3 0 16,0-1 0-16,0 1 1 0,0 0-2 0,0-2 0 15,0 5-1-15,0-1 4 0,6 1 0 0,-3 2 1 16,0 4-2-16,6-3-1 0,-5 3-2 15,2-2 0-15,6 1 1 0,-3-2 2 0,-5 4-2 0,2 0 1 16,0-1 0-16,0 4-2 0,0-4 1 16,-6 3-1-16,3 0 0 0,1-3 0 0,-4 4 2 15,0-1-2-15,0 0 2 0,0 2-1 0,3 2 2 16,-3-1-1-16,3 1 1 0,-3-3-3 0,0 6 2 16,6-4 0-16,-6 1 0 0,0-1 2 15,3 3 1-15,0-2 1 0,-3 4 0 0,6-1-2 16,-3 0 0-16,1 0-2 0,-4 0 1 0,0 2-1 15,3-4 0-15,-3 4-1 0,3-3 0 16,-3 2 0-16,6-2-1 0,-6 5 1 0,0-4-1 16,0 7 1-16,0-4 0 0,0 6 1 0,0-2 1 15,-6 2 1-15,3 3 0 0,3 0 1 0,-3 0 1 16,3-2-2-16,0 3 3 0,-4-3-5 16,4 1 2-16,0-3-1 0,0 3-2 0,0-1 1 15,0-4 2-15,0 2-1 0,4-3 3 0,-4-1 1 16,0 4 0-16,0-1-1 0,0-2 0 0,0 4-1 15,0-4-2-15,0 4 0 0,0-2-4 0,0 2 3 16,-4-1 1-16,1 3-1 0,-3-1-1 16,3-3 1-16,-6 5-2 0,6-2 1 0,0 1 3 15,-1 1-2-15,-5-1 2 0,3 4 0 0,0-3 2 16,0 4 0-16,2-2-1 0,1 4 1 0,-3-5-2 16,0 4 0-16,0-4-1 0,0 4-2 15,6-4 1-15,-4 2 1 0,-5-3-2 0,6 2 4 16,-6 0-1-16,3 0 0 0,2-4 1 0,1 3 1 15,-6-3 0-15,0-2 0 0,3 1-1 0,2-2-2 16,-5 2 1-16,6-4-3 0,-6 4 4 16,6-4-2-16,3-1 0 0,0 2 1 0,-3-4-4 15,3-2 0-15,0 0-1 0,-4-4 1 0,4-1 0 16,-6-4 0-16,6 1 0 0,0-1 2 16,0-2-2-16,0-2 0 0,0 4 0 0,-3-5 0 15,3 5 0-15,-3-2 0 0,-3-2 1 0,3 8 0 16,0-6 0-16,3 4 0 0,0-4 1 0,-3 3-2 15,-1 1 1-15,-2-4 1 0,3 6 0 16,0-6-4-16,-3 1 2 0,6 2 0 0,-3-3 0 16,3-1 1-16,0 0-1 0,0-1 0 0,0 1 1 15,0-3-3-15,0 2 2 0,0-4 0 0,3 3 0 16,-3-4 0-16,6-1 0 0,-3 2 0 0,0-6 0 16,3 2 0-16,-2 2 1 0,-1-4 0 0,-3 2-1 15,3-1 0-15,0 3 0 0,3-1 0 16,-3 1-1-16,-3 2 1 0,3-1-1 0,-3 3-1 15,6 1 0-15,-6-2 2 0,0 2 0 0,0 4-1 16,0-6 1-16,0 4-2 0,4-3 3 16,-4 3-2-16,3-5 1 0,-3 1 0 0,3 2 0 15,0-1 0-15,6-3 0 0,-3 1 0 0,1 1-1 16,-7-3 0-16,3-2-2 0,0 2-1 0,6-5 0 16,-6 2-1-16,3 0 0 0,-3 1 0 15,-3-1-1-15,4 2 1 0,-4 1 1 0,0-2 2 16,3 0 0-16,0 2 0 0,-3 0 2 0,6-4-1 15,-3 0 0-15,-3 4 1 0,3-3 1 16,3-3-1-16,-3 6 0 0,1-5 2 0,-4-2 0 16,3 1 1-16,-3-1-1 0,0-2 0 0,0-1 0 15,0-3-1-15,0 2 1 0,0-1-2 0,0 0 0 16,-3-2 0-16,3-1 1 0,-4-2 0 0,1 3 0 16,3-2-3-16,-6 2 4 0,3-2-4 15,0-2 1-15,-3 2 1 0,6-3-2 0,-3 0 2 16,0-2 0-16,3 0 0 0,0-2 0 0,0-1-1 15,0-3 1-15,0-1 0 0,0 0 0 0,0-2 0 16,0 0 0-16,0-1 0 0,0-1-1 0,0-1 2 16,0 3-1-16,0-3 1 0,0 0-1 15,0 1 2-15,0 1 0 0,-4 1-2 0,4 0 1 16,0-1-2-16,0 6 1 0,0 1-1 0,0 1 1 16,0-1 0-16,0 2 1 0,0 1-1 15,0 2 1-15,0-2-1 0,0 3-1 0,4-1 0 16,-4-4 0-16,0 2 0 0,3-6 1 0,-3 3-1 15,3-1 1-15,3-1 0 0,-6-2-1 0,3 0 0 16,-3-2 0-16,3 2 1 0,-3-3 0 16,0 3 1-16,6-2 3 0,-6 2-4 0,0 0 0 15,3 2 0-15,-3 0-1 0,0 4 0 0,0 1 2 16,4-2 1-16,-4 2-2 0,0 0 0 0,0-3 1 16,0-1-2-16,0 1 3 0,0 1-1 15,0-5 0-15,3-4 1 0,-3 2-3 0,0 0 3 16,0-5 0-16,0 0-1 0,3 0-4 0,-3 0 5 15,0 0 3-15,6-3 6 0,-3-1 5 0,6-2 2 16,-2-4-2-16,-4-3-3 0,9-1-1 0,-3 2-6 16,1 0-5-16,2 5-5 0,4 3-6 15,-10 1-2-15,12 3 0 0,-2 0 3 0,-1 0 6 16,1 5 1-16,3 0 0 0,-4-1-2 0,4 3 2 16,2-2-2-16,-8 2 2 0,12-2 1 0,-10-3 2 15,4 0-2-15,5 1 1 0,-5-3 0 16,0 0-2-16,5 0 4 0,-5 0-2 0,-3-5 2 15,8 3 0-15,1-3 0 0,-6-2-1 0,2 0 0 16,7 0-1-16,-3 0 1 0,0 2-1 16,3 1 1-16,0 1-2 0,0 1 1 0,3 2 1 15,-6 0-2-15,6 0-1 0,-4 0 1 0,4 0-1 16,0 2 2-16,-3-2-2 0,3 3 0 0,-3-3 2 16,3 0-2-16,-3 0 1 0,-3 0 2 0,-3 0-2 15,6-3 2-15,-7 1 0 0,7-3 0 16,-6 3 0-16,-7 0-1 0,7-3 1 0,3 3 0 15,-6-1-1-15,-1 1 0 0,1 2 1 0,-1-2-3 16,7 2 2-16,-9 0-1 0,-1 0-1 0,7 0 1 16,-13 4 1-16,7-1-1 0,-4 1 0 0,0-1 0 15,4-1 0-15,-10 0 0 0,3 3 1 16,4-5 0-16,-7 2 2 0,-3 1-2 0,10-3 1 16,-4 0-1-16,-3 0-1 0,10 0 2 0,-1 0-1 15,-2 0 2-15,2 0-2 0,4-3 0 16,-1-4 0-16,7 5-1 0,0-3 0 0,-3-2 1 15,-1 3 0-15,7-2 0 0,-3 1 0 0,6-2 0 16,0 5-2-16,0-5 1 0,0 2 1 0,-3 3-1 16,0-3 2-16,0 3-1 0,3-3 2 15,-3 3-1-15,-4 0 0 0,4-1 1 0,3 1-1 16,-3 0-1-16,3 0 1 0,-6-1 0 0,3 1 0 16,0 0 2-16,3-1-1 0,-3 3 3 0,3-2-3 15,3 0 0-15,-3 2 1 0,0-3-2 16,0 1 2-16,0 2-1 0,6-2 0 0,-6-1-2 15,3 1 1-15,-3-3-1 0,3 3 1 0,-3 0-1 16,-6-1 1-16,3 3-2 0,-3 0 1 0,3 0-1 16,0 0 2-16,-4 0 0 0,-5 0 0 0,0 0 1 15,6 0-1-15,-10 0 0 0,4 3-1 0,-7-1 1 16,0-2-1-16,-5 2 1 0,-1-2 0 16,6 0 1-16,-6 0 1 0,-6 0 0 0,4 0 4 15,-4 0 7-15,0 0 10 0,0 0 9 0,0 0 6 16,0 0 9-16,0 0-4 0,0-2-13 15,-4-3-12-15,1-2-17 0,-6-2-6 0,3 2-2 16,0-1-2-16,3-6-2 0,-4 0-2 0,-2-5-1 16,0-2 0-16,3-4 3 0,-10-2 2 15,4-8 3-15,5-2 5 0,-11-4 0 0,12-3 0 16,-10-5 2-16,1-1 2 0,8-1 0 0,-11-1 1 16,12-4-1-16,-10 4 1 0,4-2 0 0,5 2 1 15,-5-4-1-15,0 1 2 0,9 0-3 0,-4 2-2 16,-8-3 0-16,9 0 1 0,3-3-3 15,-4 2 2-15,-2-3 0 0,0-2-2 0,6 2 0 16,-4-2 1-16,-2-3 1 0,0 1-4 0,3-6 5 16,3 4 0-16,-4-2 6 0,-8-5-1 0,12 0 3 15,-3-2-1-15,-7-2-3 0,4-1 2 0,6 2 2 16,-3-5 0-16,2 1-2 0,-5-3 1 16,0 2-3-16,6-4-1 0,3 0-5 0,-6 0 1 15,2-1-4-15,4 1-4 0,-6 3-2 0,3-1-5 16,-3-1-6-16,6 2 0 0,-3-1 1 15,3-3 1-15,-3 1 6 0,3 0 3 0,-3 1 3 16,0-2 4-16,-1-2 2 0,-5 1 1 0,0 0 2 16,6-3 2-16,3-3 1 0,-6 4 3 0,2-3-3 15,-2 0 4-15,3 0-2 0,-3-1 1 16,0 1-1-16,6 1-4 0,0-4 2 0,0 3-4 16,-3-3 0-16,3 1-2 0,0 0-2 0,0-3 1 15,3 3 0-15,-3-2 0 0,0 0 0 16,3 0 1-16,0 4-1 0,3-2 1 0,-3 2-3 15,3-1 2-15,-2 3-2 0,-1-2 3 0,0 1-1 16,-3 1 0-16,0-3-2 0,0 3 0 0,0 1 1 16,0-3-2-16,0 3 6 0,0-2-4 0,0 1 1 15,0 1 0-15,0-3 0 0,0 5-2 16,0-2 2-16,0 0 0 0,-3 4 2 0,3-5 0 16,-3 0-1-16,-1 5 1 0,-2 0-3 0,3 0 3 15,3 1 0-15,-6 4-1 0,6 2 1 0,-3-3 0 16,3 1-1-16,0-1 0 0,0 3-2 0,0-1 1 15,0 1-3-15,0 5-3 0,0-3 2 16,0 5-1-16,0-4 1 0,-3 4 4 0,3 0-1 16,0-3 0-16,-3 5 1 0,3-2 0 0,-3 2 2 15,3 0 2-15,-4 2 0 0,-2 0 0 0,0 1 0 16,6 1 2-16,-3 1 2 0,0-1 1 16,3 1-2-16,-3-1-3 0,0 3-2 0,0-1 0 15,3-1 0-15,-7 5-1 0,7-4 0 0,0 4-3 16,0-1 2-16,-3 3 0 0,3-2-2 15,0 2 2-15,0-1-2 0,0 4 0 0,-6-2 1 16,6 4 1-16,0 0-1 0,0 1 2 0,0 1 2 16,0 1-3-16,0 2 3 0,0 0-1 0,0 4 1 15,0 4 2-15,6-1 1 0,-6 2 1 16,0 5-1-16,3-2-3 0,-3 0-1 0,0 4 0 16,7 1-2-16,-7 0 2 0,3 4-2 0,-3 2 0 15,3-2 0-15,0 3-1 0,-3-1-1 0,0 2 1 16,3-1-2-16,-3 2 3 0,3-2-2 0,3 0-4 15,0-1 5-15,-2 5-4 0,-1-7 3 0,0 3 2 16,-3 0 0-16,3-1-1 0,0 2 1 16,3-1 0-16,-3 2 2 0,-3 2 0 0,6 1 0 15,-6 5 2-15,0-1-1 0,0 5 0 0,0-1-1 16,0 1 0-16,0 2 0 0,0 3 2 16,0 1 0-16,0-1 0 0,0 4 1 0,0 0-1 15,-6 0-2-15,3-3-3 0,-3 3-3 0,3 0-4 16,0 0 0-16,-3 0 0 0,-4 0 2 0,1 3 2 15,6-1 3-15,-6 0 1 0,-7 1 3 16,10-3 2-16,-4 0 0 0,-8 2 2 0,9-2-2 16,-13 0 2-16,3 2-2 0,1-2-3 0,-10 0-2 15,0 0-2-15,-3 0-3 0,0 0 0 16,0 3 1-16,0-1-1 0,0 0 0 0,-3 3-2 16,3-3-1-16,-3 3-3 0,3-1 3 0,-4 1 2 15,4 0 0-15,0-1 5 0,0-1 1 0,0 1 1 16,0 1-1-16,-6-3-2 0,3 2-2 0,0-2-2 15,3 3 2-15,-6-3 0 0,-3 0 4 16,-1 1 1-16,7-3-1 0,-6 4-1 0,-7 1 1 16,10 0-2-16,-6-1-1 0,-1 1 3 0,4 2-3 15,-10 0 3-15,10 0 0 0,-10 0 0 0,10 0 1 16,-13 0 1-16,13-2 0 0,-10-1 2 0,10 1-2 16,-9 0 0-16,8-3 2 0,-2 2 2 15,-4 1 0-15,4-1-1 0,-4 0-1 0,-2 3-3 16,2 3 0-16,-5-3-2 0,5 4 1 0,-6 3-4 15,-6 0 3-15,7 2-1 0,-1 1-8 16,-6-2 2-16,6 6-4 0,-2-5 0 0,5 3 0 16,0-1-9-16,1-2-13 0,8-2-28 0,1-1-52 15,6-1-132-15,9-3-251 0,10-4-905 0</inkml:trace>
  <inkml:trace contextRef="#ctx0" brushRef="#br0" timeOffset="78">17187 4786 179 0,'0'0'64'0,"0"0"10"0,0 0 46 15,0 0 47-15,0 0 34 0,0 0 5 16,0 0-7-16,0 0-12 0,0 0 1 0,0 0-1 16,0 0-14-16,0 0-19 0,0 0-19 0,-6-68-22 15,6 61-15-15,0 1-15 0,0-1-16 0,-3 2-14 16,0-1-11-16,-7-1-11 0,7 0-8 0,-9 5-12 16,-1-3-7-16,4 3-8 0,-6 2-4 15,-1 0-5-15,-2 2-3 0,2 5-4 0,-6 2-2 16,7 4 0-16,-1 6 0 0,1 2 4 0,-1 0 1 15,4 4 4-15,0 2 2 0,5 6 3 0,-5-1 4 16,6 3 2-16,0-4 1 0,6 4 1 0,0-5 0 16,0-4 2-16,12-4 0 0,-3-6 1 15,1 1 4-15,11-6 2 0,-11-4 9 0,14-2 7 16,1-5 3-16,-3-2-1 0,6-10-5 0,0-2-4 16,3-2-5-16,-7-7-4 0,1 0-4 0,3-2-6 15,-3-3-4-15,-13 0-4 0,10 1-4 16,-13 4-2-16,4 0-2 0,-7 7-2 0,-3 2-2 15,-3 4-7-15,0 3-10 0,-3 5-20 0,-3 2-22 16,0 0-10-16,-7 2 4 0,10 8 18 16,-9 1 21-16,-1 6 20 0,7 1 9 0,-3 1 2 15,-1 2 1-15,7 1-2 0,3 3-6 0,0-1-6 16,10 1-11-16,-1 2-27 0,-3 1-115 0,0-7-210 16,-3-7-911-16</inkml:trace>
  <inkml:trace contextRef="#ctx0" brushRef="#br0" timeOffset="79">17131 5578 0 0,'0'0'162'0,"0"0"-132"15,0 0-11-15,0 0-8 0,0 0-1 0,0 0-3 16,0 0-2-16,0 0 0 0,0 0-1 0,0 0 1 16,0 0 3-16,0 0 7 0,0 0 19 15,-31 66 35-15,34-47 39 0,0 4 38 0,4 2 23 16,-4 2 3-16,0 1-8 0,3 2-19 0,-3-2-25 16,0 1-26-16,-3-3-20 0,3-1-17 0,0-1-12 15,4-3-5-15,-4-6-10 0,0-1-2 16,-3-7-2-16,6 0 2 0,-6-5 12 0,3-2 25 15,-3 0 33-15,0 0 23 0,3-5-7 0,-3-4-26 16,3-5-36-16,0-3-28 0,10-4-13 0,-4-3-4 16,-3 1-3-16,7 0 0 0,-4 2-1 0,-3 6 0 15,7-1-1-15,-1 6-3 0,-6 1-4 0,7 4-7 16,-1 5-4-16,-6 0-7 0,7 0-3 16,2 7-5-16,-2 3-11 0,2 4-26 0,-6 2-80 15,10-3-282-15,-13-4-963 0</inkml:trace>
  <inkml:trace contextRef="#ctx0" brushRef="#br0" timeOffset="80">17255 6515 205 0,'0'0'98'16,"0"0"-34"-16,0 0 22 0,0 0 38 0,0 0 35 15,0 0 21-15,0 0 7 0,0 0-11 0,0 0-17 16,0 0-12-16,0 0-8 0,0 0-6 0,0 0-8 15,0 0-13-15,6-9-20 0,-6 6-11 0,0 3-5 16,0-2-10-16,0 2-8 0,-3-2-14 16,0 2-16-16,0 0-15 0,-3 0-8 0,-3 0-8 15,-4 0-3-15,4 4-3 0,-10 3 2 0,10 3-2 16,-13-2 6-16,7 6 2 0,-1 2 1 16,7 3 1-16,-13 1-4 0,13 6 1 0,-6-2 0 15,5 4 2-15,-2 0 2 0,3-2 0 0,5-2 3 16,4-3 0-16,0-2 0 0,0-1 2 0,4-4-1 15,11-2 3-15,-9 0 4 0,4-3 5 16,8-4 7-16,-2-4 10 0,2-1 2 0,1-4 2 16,-1-3-5-16,7-4-7 0,-3-6-6 0,-10 1-4 15,10-3-4-15,-13 1-6 0,10-1-2 0,-10 2-4 16,4-2-2-16,-4 8 0 0,-6-3 3 16,0 4 0-16,-3 3 2 0,0 3-1 0,0 1-8 15,0 3-13-15,0 0-16 0,-3 5-11 0,-6 7 1 16,3-1 12-16,-7 6 12 0,10 1 13 0,-6 4 4 15,-1 4 1-15,7-1 4 0,0 6 0 0,3 0 2 16,0-1-1-16,0 1 1 0,0 1-4 16,6-5 0-16,4-2 2 0,2 1 0 0,-6-3 2 15,13 3 3-15,-10-4 0 0,7-1-1 0,-1 0-2 16,4 2 0-16,-7 0-2 0,7-3 1 0,-10 1 0 16,7 0-2-16,-4 0 0 0,-6 2-2 15,7-1 2-15,-1 1-1 0,-9 1 1 0,0-1 0 16,-3 0 2-16,7-1 1 0,-7 2 3 0,-7-1 2 15,1 0 0-15,0 0 2 0,-13-1-2 16,10-1 0-16,-13 3-1 0,10-3 0 0,-10-3-1 16,-6-4 0-16,7-2 3 0,-4-4-4 0,3-3 3 15,-6-5 0-15,3 0 0 0,7-3 2 0,-4-7-1 16,-6-7-2-16,0-3-2 0,3-4-1 16,4-1-2-16,2-4-5 0,-3 1-2 0,10 0-6 15,-3 2-4-15,8 5-6 0,7 2-10 0,0 5-16 16,0 4-19-16,13 3-18 0,2 3-31 15,4 4-64-15,-1 0-185 0,7 2-173 0,-12 3-871 0</inkml:trace>
  <inkml:trace contextRef="#ctx0" brushRef="#br0" timeOffset="81">17128 8078 227 0,'0'0'144'0,"0"0"27"0,0 0 45 0,0 0 12 16,0 0 2-16,0 0-12 0,0 0-36 16,0 0-45-16,0 0-56 0,0 0-50 0,0 0-27 15,0 0-2-15,0 0 9 0,3-31 19 0,-3 48 6 16,0 1 0-16,0 3 6 0,0 4 4 0,0 5 6 16,0 5 3-16,0 2 4 0,0 4-2 15,0 5-6-15,0 0-2 0,0-2-8 0,0 0-9 16,3-10-4-16,-3-4-1 0,3-7-5 0,7-4 4 15,-7-5 0-15,3-7 2 0,-3-2 6 0,0-5 8 16,0 0 15-16,0 0 7 0,7-8-1 16,-1-3-15-16,-3-8-18 0,0-2-15 0,10-4-8 15,-7-1-3-15,-3-1-2 0,10-1-1 0,-10 0 0 16,3 1-3-16,7-3-2 0,-7 5 0 16,7 2 0-16,-4 4-1 0,1 5 3 0,-1 2-3 15,-6 9-14-15,-3 3-4 0,0 0-6 0,4 1 4 16,-4 11 12-16,3 2 10 0,-3 7 6 0,-3 0 1 15,0 4-1-15,0 2 3 0,0 1 0 0,-9 0 1 16,6 0 1-16,-7-4 0 0,7-1-1 16,3-4 2-16,0-3 0 0,-3-4-1 0,3-3 0 15,0-7 1-15,0 1 3 0,0-3 4 0,3 0 6 16,0-7 4-16,10-5-3 0,2-4-6 0,-2-5-6 16,5-5-8-16,4 4-1 0,-7-3-2 0,7-1-3 15,-3 5 0-15,-4 3-1 0,1 5-3 16,-4 3-5-16,4 6-5 0,-4 4 1 0,-9 4 2 15,10 10 4-15,-10 2 9 0,3 7 0 0,-6 7 1 16,0 3 2-16,-6 0-2 0,-4 5-5 0,7-1-12 16,0-1-24-16,3 1-52 0,3-2-125 15,0-7-398-15,4-13-924 0</inkml:trace>
  <inkml:trace contextRef="#ctx0" brushRef="#br0" timeOffset="82">17435 9261 64 0,'0'0'176'0,"0"0"-55"0,0 0 32 0,0 0 45 16,0 0 23-16,0 0-9 0,0 0-20 0,0 0-35 15,0 0-20-15,0 0-23 0,0 0-27 16,0 0-22-16,0 0-13 0,0 0-13 0,-65-60-6 16,46 60-5-16,10 0-4 0,-3 2 0 0,-1 1-4 15,4 4 1-15,-3-3-1 0,-1 5 1 16,-2 3 0-16,2 0 3 0,4 4-1 0,-10-3 1 15,10 8 2-15,-10 2 1 0,10 0 3 0,-6 5 1 16,2 4 8-16,1 0 4 0,-1 1 5 0,7-2-1 16,6-1-3-16,-3-2-7 0,3-2-8 15,0-5-4-15,3-4-7 0,10-5-1 0,-1-1-2 16,-3-4 4-16,7-4 2 0,-1-3 3 0,7 0 3 16,-3-10-2-16,-1-4-4 0,7-4-7 15,3-2-7-15,-6-6-3 0,-1-1-4 0,4-1-6 0,0 1-4 16,-13 1-3-16,10-2-3 0,-16 3 0 15,7 2 1-15,-4 5 2 0,-6 2 5 0,0 7 3 16,-3 2 4-16,0 7-3 0,-3 0-10 0,0 2-4 16,-6 7-1-16,-7 10 7 0,10 1 7 15,-13 5 9-15,10 3 5 0,-3 2 1 0,-1 2 3 16,10-2 0-16,0 0 0 0,3-2 0 0,0-4-3 16,3 0-2-16,0-3 0 0,16-7-2 0,-10-3 1 15,16-4 2-15,-6-2 0 0,2-3-2 0,7-2-7 16,3-4-11-16,0-6-22 0,3-1-50 15,4-1-96-15,-17 3-298 0,1 2-1035 0</inkml:trace>
  <inkml:trace contextRef="#ctx0" brushRef="#br0" timeOffset="83">17088 11167 589 0,'0'0'290'0,"0"0"-30"0,0 0-44 16,0 0-19-16,0 0-4 0,0 0-10 0,56-122-27 15,-38 94-27-15,1-2-27 0,-1 1-28 0,7-4-24 16,3 3-20-16,0 3-17 0,0-1-9 0,-6 3-8 15,6 2-5-15,-7-5-7 0,7 6-12 16,-3-2-20-16,-6-1-35 0,-4 1-64 0,10 4-131 16,-19 4-193-16,0 7-883 0</inkml:trace>
  <inkml:trace contextRef="#ctx0" brushRef="#br0" timeOffset="84">17215 10502 407 0,'0'0'352'0,"0"0"-17"0,0 0 27 15,0 0-20-15,9 142-57 0,-3-103-61 0,13 1-56 16,-10 1-52-16,13 0-42 0,0 4-30 0,-4-2-24 15,10-1-13-15,0 2-10 0,3-1-14 0,-3 1-22 16,3-6-43-16,0 6-84 0,0-2-236 16,-6-13-191-16,-16-10-841 0</inkml:trace>
  <inkml:trace contextRef="#ctx0" brushRef="#br0" timeOffset="85">18914 8146 71 0,'0'0'139'0,"0"0"-14"0,0 0 22 16,0 0 40-16,0 0 29 0,0 0-4 0,0 0-12 15,0 0-31-15,0 0-25 0,0 0-26 0,0 0-25 16,-25-11-14-16,25 11-16 0,-6 0-7 16,0 0-7-16,6 0-4 0,-3 0-1 0,3 0 0 15,0 0 0-15,-3 0 4 0,3 0 2 0,0 0 2 16,0 0 0-16,0 0-4 0,0 0-2 0,0 0-7 16,0 0-5-16,0 0-7 0,0 0-6 15,0-3-5-15,3 1-4 0,0 0 0 0,-3 2-1 16,6-3 1-16,-6 3 0 0,0 0-1 0,0 0 1 15,0 0 2-15,0 0 2 0,0 0 1 0,0 0-2 16,0 0-1-16,0 0-4 0,0 0 0 0,0 0-3 16,0 0-1-16,0 0-1 0,0 0 0 15,0-2-1-15,0 2 0 0,0 0-1 0,0 0 1 16,0 0 1-16,0 0 1 0,0 0 2 0,0 0 4 16,0 0-2-16,0 0 5 0,0 0 2 0,0 0 1 15,0 0 1-15,0 0-3 0,0 0-1 16,0 0-5-16,0 0-2 0,0 0-4 0,0 0-3 15,0 0-3-15,0 0 1 0,6 0-2 0,-6 0 4 16,3 0 0-16,4-1 0 0,-7 1 2 0,6-2-2 16,3-1 3-16,0 3 0 0,-5-2 3 15,-1 2-1-15,0-2 1 0,6-1-1 0,-6 1 2 16,3 0 1-16,-3 2 2 0,1-3-1 0,-1 1-2 16,0 0-1-16,0-3-1 0,3 3-2 15,3 2 0-15,-2-3 0 0,-4 1-1 0,9 2 0 16,-3 0 0-16,1 0-1 0,-4 0 1 0,9 0-1 15,-5 2-1-15,8 1 1 0,-8-3 0 0,11 2-1 16,-8 3 2-16,15-3 1 0,-7 0 2 0,1-2 1 16,3 3 1-16,3-3-3 0,3 0 0 0,0 0 1 15,6 0-3-15,-3 0 0 0,3 0-1 16,0 0 1-16,-2-3 0 0,5 6-1 0,6-1-1 16,-8 3 1-16,8 2 0 0,-6-2 0 0,4 2 0 15,-1 3 1-15,-6-1-1 0,7 0-1 0,-1 3 0 16,-9-3-3-16,4 0 2 0,5-2-2 15,-9-2 2-15,-6 0-2 0,3-3 0 0,-15 0-1 16,5-2-3-16,4 0-7 0,-13-7-9 0,7 5-22 16,-10-5-41-16,10 2-87 0,-10-2-176 15,-6 3-337-15,0 1-876 0</inkml:trace>
  <inkml:trace contextRef="#ctx0" brushRef="#br0" timeOffset="86">19599 7446 109 0,'0'0'105'0,"0"0"5"0,0 0 40 0,0 0 43 15,0 0 22-15,0 0 5 0,0 0-7 0,0 0-17 16,0 0-24-16,0 0-33 0,0 0-37 16,0 0-35-16,0 0-29 0,0 0-19 0,0-22-15 15,0 22-7-15,0 7-1 0,-3 1 5 0,-3 6 10 16,0 3 7-16,-3 3 5 0,2 4 6 16,1 1 3-16,-3 0 1 0,0 5 0 0,5-2 3 15,1-3-4-15,0-2-2 0,0-3-4 0,3-3-4 16,0-6-4-16,0 1-3 0,0-5-3 0,3-2-4 15,0-3-1-15,0 0 0 0,4-2 0 16,8-2-7-16,-6-3-22 0,4-9-45 0,2 3-104 16,-8-1-249-16,2 5-686 0</inkml:trace>
  <inkml:trace contextRef="#ctx0" brushRef="#br0" timeOffset="87">19637 7145 460 0,'0'0'519'0,"0"0"-125"16,0 0-44-16,0 0-67 0,0 0-78 0,0 0-74 16,0 0-60-16,0 0-41 0,0 0-27 0,0 0-38 15,0 0-106-15,0 0-367 0,0 0-936 0</inkml:trace>
  <inkml:trace contextRef="#ctx0" brushRef="#br0" timeOffset="88">20778 7422 0 0,'0'0'220'0,"0"0"-125"0,0 0-19 15,0 0 6-15,0 0 16 0,0 0 3 0,0 0 2 16,0 0-9-16,0 0-17 0,0 0-12 16,0 0-11-16,0 0-12 0,3-49 0 0,6 40 2 15,-3-3 2-15,10-2 7 0,-4 0 3 0,13-1 4 16,-3-1-4-16,6 0 2 0,-4-1 0 0,14 1-1 16,-4-3 0-16,3 2-3 0,-3-2-2 15,6 3-3-15,-2 0-9 0,-4 2-10 0,0 2-11 16,-6 3-12-16,3 2-6 0,-3 2-4 0,-1 1-6 15,-2 1-8-15,0 1-16 0,0 0-32 16,6-1-72-16,-6 1-168 0,-10 1-975 0</inkml:trace>
  <inkml:trace contextRef="#ctx0" brushRef="#br0" timeOffset="89">21922 6588 0 0,'0'0'250'0,"0"0"-106"0,0 0 7 0,0 0 29 16,0 0 15-16,0 0-14 0,0 0-25 15,0 0-38-15,0 0-46 0,0 0-38 0,0 0-24 0,0 0-8 16,0 0-2-16,0 0 3 0,0-9 6 15,0 9 14-15,0 0 23 0,0-2 26 0,0 2 25 16,0 0 14-16,0-3-2 0,0 1-11 0,3-3-16 16,-3-2-15-16,0 5-9 0,0-5-9 0,0 2-7 15,0 1-5-15,0-1-6 0,0 3-4 16,0-1-5-16,0 1-3 0,0 0-2 0,0 2-1 16,0-3-3-16,0 3-1 0,0 0-1 0,0 0-2 15,0 0-3-15,0 0-1 0,0 0-1 16,0 0-1-16,0 0 0 0,0 0 0 0,0 0 1 15,0 0-2-15,0 0-1 0,0 0 0 0,0 0-7 16,0 0-7-16,0 0-11 0,0 3-12 16,0-1 5-16,-3 5 8 0,3 7 12 0,-3 2 14 15,3 3 3-15,0-1 2 0,-3 8 1 0,0-2 1 16,3 0 1-16,-4 1 0 0,1 1 4 0,3 1 0 16,0-2-1-16,-6-2 0 0,6-2 0 0,0-2-3 15,0-5 0-15,0-4-3 0,6-3 1 16,-6-2 2-16,3-3 3 0,4 1 8 0,-4-3 11 15,-3 0 10-15,15-7 2 0,-5-3-7 0,-4-2-13 16,12-5-12-16,-8 1-8 0,8 0-5 0,-5 2-3 16,-1 0-3-16,4 0 1 0,-10 2 1 0,9 6-4 15,-5-1-3-15,-7 3-6 0,3 4-7 16,3 0-4-16,-6 0 1 0,0 9 5 0,0 2 13 16,-3 5 6-16,0 2 9 0,0 3 3 0,0 5 4 15,-3-3 2-15,0 2-1 0,0-4-1 0,3 0-6 16,-9-5-1-16,9 0-3 0,0-4-2 15,0-5-4-15,9-1 2 0,-6-4-2 0,7-2-4 16,-4 0-12-16,12-2-36 0,-8-7-90 0,8 5-306 16,-8-3-1054-16</inkml:trace>
  <inkml:trace contextRef="#ctx0" brushRef="#br0" timeOffset="90">22468 6758 953 0,'0'0'339'0,"0"0"-158"0,0 0-82 16,0 0 16-16,0 0 28 0,0 0 9 0,0 0-22 15,0 0-41-15,-62 120-37 0,62-104-26 0,0 0-16 16,0-2-10-16,3-2-10 0,9-1-10 15,-3-4-12-15,-2-2-21 0,8-3-40 0,-3-2-91 16,-8 0-221-16,2-2-936 0</inkml:trace>
  <inkml:trace contextRef="#ctx0" brushRef="#br0" timeOffset="91">22551 6501 1211 0,'0'0'352'0,"0"0"-109"15,0 0-91-15,0 0-53 0,0 0-22 0,0 0-9 16,0 0-18-16,0 0-21 0,0 0-22 0,0 0-19 16,0 0-20-16,0 0-29 0,-37 131-68 15,43-118-190-15,-3-4-697 0</inkml:trace>
  <inkml:trace contextRef="#ctx0" brushRef="#br0" timeOffset="92">22892 6763 443 0,'0'0'271'0,"0"0"42"0,0 0 18 16,0 0-30-16,0 0-47 0,0 0-66 15,0 0-62-15,0 0-40 0,0 0-30 0,0 0-21 16,0 0-16-16,0 0-8 0,0 0-8 0,0 0 0 16,-96-20-3-16,74 33 1 0,7 3 0 0,-4 0 0 15,7 5 1-15,-7 0 3 0,10 2 5 0,-6-3 5 16,8-1 3-16,4-3-1 0,0-4-4 16,3-1-5-16,0-4 0 0,3-2 2 0,0-5 8 15,4 0 8-15,11 0 2 0,-9 0 0 0,13-7-6 16,-9-2-9-16,5-1-5 0,-5 1-8 15,5 0-2-15,-12 2-6 0,10 0-4 0,-7 2-5 16,-3 5-4-16,-2 0-3 0,8 5 6 0,-6 4 5 16,-3 5 5-16,0 2 7 0,0 7 2 0,1 3 1 15,2 3 1-15,-6-1 2 0,6 5 0 0,-6-3-1 16,0-1-1-16,3 1-1 0,-3 0 0 16,0-4-2-16,0-4 4 0,0 1 1 0,0-4 3 15,-3-5-1-15,-9-3 1 0,8 1 0 0,1-5 2 16,-3-2 3-16,-9-2-2 0,5 0-1 15,1-1-6-15,-10-2 0 0,4 0-1 0,-4-2-1 0,-6-4 1 16,10-4 0-16,-7 3-2 0,-6-4 1 16,4-1 0-16,8-4-3 0,-9-3 2 0,0 1-3 15,7-2 0-15,2-3 2 0,-5-1-2 0,14 1-1 16,-2 5-3-16,6-3-6 0,3 6-7 0,0-2-8 16,9 3-11-16,-2-2-8 0,14 4-9 15,-2-4-15-15,3 2-24 0,5 0-60 0,4 1-122 16,0-1-159-16,-3 3-31 0,-6 2-530 0</inkml:trace>
  <inkml:trace contextRef="#ctx0" brushRef="#br0" timeOffset="93">23193 6450 530 0,'0'0'284'0,"0"0"50"0,0 0-8 15,0 0-59-15,0 0-65 0,0 0-62 0,0 0-45 16,0 0-27-16,0 0-21 0,0 0-7 0,0 0 2 16,0 0 9-16,0 0 9 0,0 0 2 15,-81 56-1-15,75-37-11 0,0 5-8 0,-3-3-13 16,-7 2-11-16,13 0-6 0,-3-3-5 0,3 1 0 16,-3-3-1-16,-1-4-3 0,4-2-1 15,3-3 0-15,0-4-1 0,0-3 3 0,0 1-2 16,0-3 2-16,0 0 1 0,10 0 4 0,-4 0 3 15,3-3-3-15,-6-1-3 0,16-1-4 0,-7 0-6 16,-6 1-4-16,13-1-2 0,-13 3 0 16,10-1-3-16,-7 3-1 0,-3 0 0 0,-3 3 1 15,10 1 2-15,-7 3 3 0,-3 3 6 0,-3 4 1 16,0-1 6-16,0 5 5 0,0 1 3 16,-3 4 2-16,-3-2 2 0,-4 0-1 0,7-5-1 15,0-6-3-15,3 0-2 0,0-6-3 0,0 1-1 16,0-5-1-16,0 2 0 0,3-2-1 0,10 0-1 15,-4 0-6-15,0-4-12 0,10-3-30 0,-7 2-58 16,10 0-125-16,-13 1-292 0,7 0-977 0</inkml:trace>
  <inkml:trace contextRef="#ctx0" brushRef="#br0" timeOffset="94">23500 6807 376 0,'0'0'242'0,"0"0"34"0,0 0 53 15,0 0-6-15,0 0-52 0,0 0-65 0,0 0-61 16,0 0-35-16,0 0-2 0,0 0 3 0,0 0-6 16,0 0-12-16,0 0-23 0,0 0-23 15,62-33-21-15,-53 24-11 0,13-3-7 0,-6-1-6 16,-4 2-4-16,-6-1-3 0,10 3-4 0,-10 0-3 15,0-1-1-15,-6 3 0 0,0 0-3 0,0 3-3 16,0-1-9-16,0 3-11 0,-9 4-5 16,-7-2 2-16,7 5 15 0,-13 4 11 0,10 5 14 15,-10 0 8-15,7 2 5 0,-4 0 6 0,-3 4 3 16,13 1 3-16,0 2-2 0,-7-2 0 0,13 3-4 16,0-5-4-16,3-2-4 0,0-3-7 15,3 0-1-15,0-5-5 0,16 0-5 0,-10-2-16 16,13-5-25-16,3-2-66 0,-10 0-197 0,7 0-265 15,-13-2-892-15</inkml:trace>
  <inkml:trace contextRef="#ctx0" brushRef="#br0" timeOffset="95">23916 6751 746 0,'0'0'302'0,"0"0"-17"0,0 0-37 16,0 0-26-16,0 0-32 0,0 0-45 0,0 0-48 15,0 0-34-15,0 0-17 0,0 0-8 0,0 0-14 16,0 0-10-16,0 0-10 0,0 0-4 0,-75-57-2 16,72 66-1-16,-3 1 1 0,0-3-2 15,3 4 0-15,-7 1 1 0,10-2 1 0,0 0 0 16,10 1 3-16,-7-1 0 0,3 1 2 0,0-2 1 16,0 3 0-16,10-3 1 0,-7-2-1 0,-3 5 1 15,10-5 0-15,-7 0-2 0,-6-1-1 0,10 1 0 16,-10 0-2-16,-3-3 1 0,0 3 3 15,0-2 5-15,0 0 3 0,-13 2 4 0,7-3 0 16,-3-1-3-16,-10 1-2 0,10-1-4 0,-13-3 1 16,13 0-2-16,-10 0-2 0,10-3-5 15,-3-1-7-15,-4-3-10 0,10 0-19 0,-10-3-35 16,10-1-72-16,3 1-177 0,0 0-193 0,0 3-885 0</inkml:trace>
  <inkml:trace contextRef="#ctx0" brushRef="#br0" timeOffset="96">24316 6282 422 0,'0'0'97'15,"0"0"23"-15,0 0 29 0,0 0 23 0,0 0 19 16,0 0 9-16,-56 118-8 0,50-91-13 0,-7 3-19 16,7 2-28-16,3 0-28 0,0 3-26 15,-3-1-21-15,2-1-19 0,4-2-16 0,0 0-7 16,0-3-8-16,0-5-2 0,0-1-1 0,0-3-4 16,0-6-1-16,4-1-2 0,-4-5-7 0,0 0-5 15,3-5-8-15,-3-2-2 0,0 0-10 0,0 0-35 16,0-7-82-16,0 3-141 0,0-6-142 15,-3 3 7-15,-1 1-426 0</inkml:trace>
  <inkml:trace contextRef="#ctx0" brushRef="#br0" timeOffset="97">24120 6611 830 0,'0'0'454'16,"0"0"-6"-16,0 0-102 0,0 0-97 0,0 0-66 16,0 0-38-16,0 0-24 0,0 0-10 0,0 0-15 15,0 0-20-15,0 0-23 0,0 0-13 0,121 5-12 16,-96 2-16-16,0 0-8 0,0 1-14 15,-10 4-24-15,10 2-55 0,3 0-159 0,-19-3-462 16,10-1-898-16</inkml:trace>
  <inkml:trace contextRef="#ctx0" brushRef="#br0" timeOffset="98">25143 6480 256 0,'0'0'48'16,"0"0"-15"-16,0 0 25 0,0 0 55 0,0 0 60 15,0 0 44-15,0 0 22 0,0 120 2 0,-3-90-17 16,3 4-27-16,0 1-39 0,-3 2-42 16,3 1-38-16,-3-1-24 0,3 3-20 0,0-6-16 15,0-2-9-15,3-2-4 0,0-4-5 0,0-9-3 16,1 2-6-16,-1-3-9 0,-3-6-14 0,3-3-24 15,0 0-41-15,6-5-78 0,-6-2-132 16,-3 0-120-16,3 0-720 0</inkml:trace>
  <inkml:trace contextRef="#ctx0" brushRef="#br0" timeOffset="99">25112 6400 831 0,'0'0'269'0,"0"0"-39"16,0 0-32-16,0 0-7 0,0 0-11 0,0 0-21 0,0 0-38 16,0 0-32-16,124-49-26 0,-102 54-22 15,-6 4-17-15,5 3-10 0,-11-1-3 0,5 3-4 16,-6-1-1-16,-5 3-3 0,-4 0 3 0,0 1 0 16,0-1 2-16,-7 0 1 0,-2-2-4 15,-6-1-2-15,5-4-3 0,-8 1-7 0,8-6-10 16,-8 1-18-16,8-5-31 0,1 0-54 0,-6 0-134 15,8-2-230-15,4-1-900 0</inkml:trace>
  <inkml:trace contextRef="#ctx0" brushRef="#br0" timeOffset="100">25506 6993 257 0,'0'0'136'0,"0"0"-24"0,0 0 52 0,0 0 50 16,0 0 44-16,0 0 11 0,0 0-23 0,0 0-38 15,-53 136-54-15,53-115-52 0,0 2-35 0,0-4-23 16,7-2-14-16,8-1-9 0,-9-4-9 0,1-3-2 16,8-2 0-16,-6-4 0 0,-2-3 0 0,8 0-4 15,-6-3-12-15,1-6-24 0,5-3-42 16,-5-4-90-16,5 1-202 0,-6 1-116 0,-6 5-746 0</inkml:trace>
  <inkml:trace contextRef="#ctx0" brushRef="#br0" timeOffset="101">25568 6609 1737 0,'0'0'221'15,"0"0"-96"-15,0 0-64 0,0 0-54 0,0 0-89 16,0 0-189-16,0 0-1108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29.3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67 0 0 0,'0'0'13810'0'0,"4"-9"-12434"0"0,1-1-822 0 0,-3 7-259 0 0,-1 0 0 0 0,1 0 0 0 0,-1-1 0 0 0,1 1 0 0 0,-1 0 1 0 0,0-1-1 0 0,-1 1 0 0 0,1-1 0 0 0,0 1 0 0 0,-1-1 0 0 0,0-6 2114 0 0,-2 42-2499 0 0,-5-12 98 0 0,1 1 1 0 0,1 1-1 0 0,0-1 1 0 0,2 1 0 0 0,0 0-1 0 0,2 0 1 0 0,0 0-1 0 0,4 32 1 0 0,-3-52 7 0 0,1 1 1 0 0,-1-1-1 0 0,1 1 1 0 0,0-1-1 0 0,-1 1 0 0 0,1-1 1 0 0,0 0-1 0 0,1 1 1 0 0,-1-1-1 0 0,0 0 0 0 0,1 0 1 0 0,-1 0-1 0 0,1 0 1 0 0,0 0-1 0 0,-1 0 1 0 0,1 0-1 0 0,0-1 0 0 0,0 1 1 0 0,0-1-1 0 0,0 1 1 0 0,1-1-1 0 0,-1 0 0 0 0,0 0 1 0 0,1 0-1 0 0,-1 0 1 0 0,0 0-1 0 0,1 0 0 0 0,-1-1 1 0 0,1 1-1 0 0,0-1 1 0 0,-1 1-1 0 0,1-1 1 0 0,-1 0-1 0 0,1 0 0 0 0,-1-1 1 0 0,3 1-1 0 0,4-2 95 0 0,-1 1 0 0 0,0-1 0 0 0,0 0-1 0 0,0-1 1 0 0,-1 0 0 0 0,1 0 0 0 0,0-1-1 0 0,-1 0 1 0 0,13-9 0 0 0,2-6 8 0 0,-2 0 0 0 0,0-2 1 0 0,-1 0-1 0 0,18-27 0 0 0,-29 33-70 0 0,-3 5-368 0 0,-8 26-58 0 0,1-2 358 0 0,0-1-1 0 0,0 1 1 0 0,2 0-1 0 0,0 0 1 0 0,0 0-1 0 0,1 0 1 0 0,6 26-1 0 0,32 99 29 0 0,-31-112-15 0 0,86 241-35 0 0,-48-137 25 0 0,-29-85 9 0 0,-11-31 5 0 0,0 0-1 0 0,-2 0 1 0 0,5 19 0 0 0,9 33-12 0 0,-13-54 17 0 0,-1 1 1 0 0,-1-1-1 0 0,0 0 1 0 0,0 1-1 0 0,0 21 0 0 0,-2-12-1 0 0,0 31 77 0 0,-1-52-64 0 0,0 0 0 0 0,0 0 0 0 0,0 1 0 0 0,0-1 0 0 0,-1 0 0 0 0,1 0-1 0 0,-1 0 1 0 0,0 0 0 0 0,0 0 0 0 0,0 0 0 0 0,0-1 0 0 0,0 1 0 0 0,0 0 0 0 0,0 0 0 0 0,0 0-1 0 0,-1-1 1 0 0,1 1 0 0 0,-1-1 0 0 0,-2 3 0 0 0,-8 1 16 0 0,0 0 0 0 0,0 0 0 0 0,-1-2 0 0 0,1 1 1 0 0,-1-2-1 0 0,0 0 0 0 0,0 0 0 0 0,0-1 0 0 0,0-1 0 0 0,0 0 0 0 0,0 0 1 0 0,0-2-1 0 0,0 0 0 0 0,1 0 0 0 0,-23-7 0 0 0,0-3-6 0 0,1 0-1 0 0,0-2 1 0 0,1-2 0 0 0,-42-26-1 0 0,58 29-44 0 0,0 1 0 0 0,1-2-1 0 0,1 0 1 0 0,0-1-1 0 0,0-1 1 0 0,-20-30 0 0 0,34 44-49 0 0,-1 0 1 0 0,1 1 0 0 0,0-1-1 0 0,0 0 1 0 0,0 0 0 0 0,0 0-1 0 0,0 0 1 0 0,1 0-1 0 0,-1 0 1 0 0,1 0 0 0 0,-1 0-1 0 0,1 0 1 0 0,0 0 0 0 0,-1 0-1 0 0,1-1 1 0 0,0 1-1 0 0,1 0 1 0 0,-1 0 0 0 0,0 0-1 0 0,0 0 1 0 0,1 0 0 0 0,0 0-1 0 0,-1 0 1 0 0,1 0 0 0 0,0 0-1 0 0,0 0 1 0 0,0 0-1 0 0,0 0 1 0 0,0 1 0 0 0,2-4-1 0 0,4-3-1065 0 0,0 1-1 0 0,1 0 0 0 0,0 0 0 0 0,0 1 0 0 0,9-6 0 0 0,2-2-4985 0 0,-12 6-2515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2:09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0 507 4897 0 0,'0'0'13430'0'0,"16"-14"-12400"0"0,101-104 1252 0 0,-43 27-1048 0 0,52-59-731 0 0,-72 85-663 0 0,-12 15-2945 0 0,-41 49 2633 0 0,-1 0 0 0 0,1 0-1 0 0,-1 1 1 0 0,1-1 0 0 0,-1 0 0 0 0,1 0 0 0 0,-1 0 0 0 0,0 0-1 0 0,1 0 1 0 0,-1 1 0 0 0,0-1 0 0 0,0 0 0 0 0,1 0 0 0 0,-1 0-1 0 0,0 0 1 0 0,0 0 0 0 0,0 0 0 0 0,0-1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30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1 292 0 0 0,'0'0'13882'0'0,"7"-6"-6327"0"0,21-23-7145 0 0,-17 11-260 0 0,1 0 0 0 0,25-31 0 0 0,4-4-2 0 0,-28 36-108 0 0,0 0 1 0 0,0 1 0 0 0,2 0-1 0 0,0 1 1 0 0,28-20 0 0 0,-42 34-50 0 0,0 1 1 0 0,0-1 0 0 0,0 1-1 0 0,0 0 1 0 0,0 0 0 0 0,0 0-1 0 0,0-1 1 0 0,0 1-1 0 0,1 0 1 0 0,-1 0 0 0 0,0 1-1 0 0,0-1 1 0 0,0 0 0 0 0,0 0-1 0 0,0 0 1 0 0,0 1-1 0 0,0-1 1 0 0,1 1 0 0 0,-1-1-1 0 0,0 1 1 0 0,0-1 0 0 0,-1 1-1 0 0,1-1 1 0 0,0 1-1 0 0,0 0 1 0 0,0-1 0 0 0,0 1-1 0 0,0 0 1 0 0,-1 0 0 0 0,1 0-1 0 0,0 0 1 0 0,-1 0-1 0 0,1 0 1 0 0,-1 0 0 0 0,1 0-1 0 0,-1 0 1 0 0,1 0 0 0 0,-1 0-1 0 0,1 2 1 0 0,19 51 68 0 0,-19-49-40 0 0,10 40 77 0 0,-10-34-68 0 0,2-1 0 0 0,-1 0 0 0 0,1 0 0 0 0,7 15 0 0 0,-3-10-490 0 0,13 19 602 0 0,4-22-9209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30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23 480 0 0,'0'0'18223'0'0,"5"-3"-17754"0"0,5-1-233 0 0,0 0 0 0 0,0 1-1 0 0,1 1 1 0 0,-1-1 0 0 0,0 2-1 0 0,1-1 1 0 0,0 2 0 0 0,13 0 0 0 0,-2 0-264 0 0,-1 1 1 0 0,1 1 0 0 0,27 7 0 0 0,-20 4-1200 0 0,-19-8-1854 0 0,-1 0-4339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31.0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11418 0 0,'0'0'10547'0'0,"20"3"-10495"0"0,153 14-355 0 0,-107-18-1338 0 0,-22-1-5000 0 0,-26 2-3766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31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348 100 1512 0 0,'0'0'11497'0'0,"7"2"-11204"0"0,-4-1-233 0 0,-1 0 0 0 0,1 0 0 0 0,0 0 0 0 0,-1 0 0 0 0,1 1 0 0 0,-1-1 0 0 0,1 1 0 0 0,-1 0 0 0 0,0-1 0 0 0,0 1 0 0 0,0 0 0 0 0,0 0 0 0 0,0 1 0 0 0,3 3 0 0 0,-3-2 85 0 0,0 0 0 0 0,-1 1 0 0 0,1-1 1 0 0,-1 0-1 0 0,0 1 0 0 0,0 0 0 0 0,0-1 1 0 0,0 1-1 0 0,-1 0 0 0 0,0 7 0 0 0,1-3 25 0 0,-1 0-1 0 0,0 1 0 0 0,-1-1 1 0 0,1 1-1 0 0,-2-1 0 0 0,1 0 0 0 0,-2 0 1 0 0,1 0-1 0 0,-1 0 0 0 0,0 0 0 0 0,-1 0 1 0 0,0-1-1 0 0,0 0 0 0 0,-10 14 1 0 0,13-21-150 0 0,-1 3 13 0 0,-1 0-1 0 0,0 0 1 0 0,0 0 0 0 0,0 0-1 0 0,0 0 1 0 0,0-1-1 0 0,-1 0 1 0 0,1 1-1 0 0,-1-1 1 0 0,0-1 0 0 0,0 1-1 0 0,0-1 1 0 0,-1 1-1 0 0,1-1 1 0 0,0 0-1 0 0,-1-1 1 0 0,0 1 0 0 0,1-1-1 0 0,-6 1 1 0 0,2 0-95 0 0,-1-1 0 0 0,1 0 0 0 0,-1-1 0 0 0,1 0 0 0 0,-1 0 0 0 0,1-1 0 0 0,-1 0 0 0 0,1-1 0 0 0,0 0 0 0 0,-1 0 0 0 0,1 0-1 0 0,0-1 1 0 0,0-1 0 0 0,1 1 0 0 0,-1-1 0 0 0,1 0 0 0 0,-12-9 0 0 0,6 3-79 0 0,0-1-1 0 0,1-1 0 0 0,0 0 0 0 0,0-1 0 0 0,2 0 0 0 0,-1 0 0 0 0,-15-28 1 0 0,11 1 506 0 0,15 38-341 0 0,-1 0 1 0 0,1 0-1 0 0,0 0 0 0 0,0 1 0 0 0,0-1 0 0 0,0 0 0 0 0,0 0 1 0 0,0 0-1 0 0,0 0 0 0 0,1 0 0 0 0,-1 1 0 0 0,1-1 1 0 0,-1 0-1 0 0,1 0 0 0 0,0 1 0 0 0,0-1 0 0 0,0 0 1 0 0,-1 1-1 0 0,2-1 0 0 0,0-1 0 0 0,14-15 168 0 0,-13 14-154 0 0,0 1 0 0 0,0 0-1 0 0,0-1 1 0 0,0 1-1 0 0,0 0 1 0 0,0 1 0 0 0,1-1-1 0 0,5-3 1 0 0,41-13 523 0 0,0 2 0 0 0,1 2 1 0 0,1 2-1 0 0,0 2 0 0 0,1 3 0 0 0,83-2 1 0 0,-69 5-430 0 0,-11 1-225 0 0,88 3 0 0 0,-123 4-312 0 0,-1 1-1 0 0,0 1 1 0 0,24 9 0 0 0,4 1-8823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32.2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267 1 3865 0 0,'0'0'14972'0'0,"-19"8"-14768"0"0,-59 30-6 0 0,72-35-144 0 0,1 0 0 0 0,-1 0 0 0 0,1 1 0 0 0,0 0 0 0 0,0 0 0 0 0,0 1 0 0 0,1-1 0 0 0,-1 1 0 0 0,1 0 0 0 0,0 0 0 0 0,1 0 0 0 0,-7 12 1 0 0,2-3 133 0 0,-5 8 94 0 0,2-1 1 0 0,0 2 0 0 0,2 0 0 0 0,-8 27-1 0 0,9-26-122 0 0,3-10-66 0 0,0 0 0 0 0,1 0 0 0 0,1 0-1 0 0,0 1 1 0 0,-1 23 0 0 0,4-7 21 0 0,-1-21-90 0 0,0 0 0 0 0,1 0 0 0 0,0-1 0 0 0,1 1 0 0 0,0 0 0 0 0,1 0 1 0 0,0 0-1 0 0,0-1 0 0 0,1 1 0 0 0,0-1 0 0 0,5 10 0 0 0,4 2-11 0 0,-6-10-43 0 0,1 1 0 0 0,0-1 0 0 0,1 0 0 0 0,11 12 0 0 0,-14-18-164 0 0,-1-1 0 0 0,1 1 0 0 0,0-1-1 0 0,0 0 1 0 0,1-1 0 0 0,-1 1 0 0 0,10 3-1 0 0,6 0-3316 0 0,0-5-3708 0 0,-10-2-3059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32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264 74 1960 0 0,'0'0'18972'0'0,"-8"-8"-18862"0"0,-25-25-66 0 0,32 32-44 0 0,-1 0-1 0 0,1 0 1 0 0,-1 0 0 0 0,1 0 0 0 0,-1 0 0 0 0,0 0 0 0 0,1 0-1 0 0,-1 0 1 0 0,0 1 0 0 0,0-1 0 0 0,0 1 0 0 0,1-1 0 0 0,-1 1-1 0 0,0 0 1 0 0,0 0 0 0 0,0 0 0 0 0,0 0 0 0 0,0 0 0 0 0,1 0-1 0 0,-1 0 1 0 0,0 1 0 0 0,0-1 0 0 0,0 1 0 0 0,0-1-1 0 0,-2 2 1 0 0,-2 1 1 0 0,0 1 1 0 0,0 0-1 0 0,0 0 0 0 0,1 0 0 0 0,-7 7 1 0 0,-5 3 10 0 0,7-5-4 0 0,0 1 0 0 0,1 0 1 0 0,0 0-1 0 0,0 1 1 0 0,1 0-1 0 0,1 1 1 0 0,0 0-1 0 0,0 0 1 0 0,-4 14-1 0 0,-7 9 4 0 0,14-23-2 0 0,2-1 0 0 0,0 1 1 0 0,0-1-1 0 0,1 1 1 0 0,0 0-1 0 0,1 0 0 0 0,1 0 1 0 0,-1-1-1 0 0,5 16 1 0 0,-4-21 2 0 0,1 0 0 0 0,0 0 0 0 0,0-1 0 0 0,1 1 1 0 0,-1 0-1 0 0,1-1 0 0 0,1 0 0 0 0,-1 0 0 0 0,1 0 0 0 0,0 0 1 0 0,0 0-1 0 0,6 5 0 0 0,-2-3 35 0 0,0 0 0 0 0,0 0 0 0 0,1-1 0 0 0,0 0 0 0 0,0-1-1 0 0,12 6 1 0 0,-12-8-1 0 0,1 0 0 0 0,-1-1 0 0 0,1 0 0 0 0,-1 0 0 0 0,1-1 0 0 0,0 0 0 0 0,0-1 0 0 0,-1 0 0 0 0,1 0 0 0 0,0-1-1 0 0,0-1 1 0 0,-1 1 0 0 0,1-2 0 0 0,-1 1 0 0 0,0-1 0 0 0,1-1 0 0 0,-1 1 0 0 0,-1-2 0 0 0,1 1 0 0 0,-1-1 0 0 0,1 0 0 0 0,11-11-1 0 0,3-3 19 0 0,0-2 0 0 0,-2 0-1 0 0,0-1 1 0 0,-2-1-1 0 0,0-1 1 0 0,16-27-1 0 0,-31 46-81 0 0,-1-2-1 0 0,1 1 0 0 0,-1 0 1 0 0,0-1-1 0 0,0 1 1 0 0,-1-1-1 0 0,0 0 0 0 0,0 0 1 0 0,-1 0-1 0 0,0 0 1 0 0,0 0-1 0 0,0 0 0 0 0,-1 0 1 0 0,0 0-1 0 0,-1 0 0 0 0,1 0 1 0 0,-1 0-1 0 0,-1 0 1 0 0,1 0-1 0 0,-1 0 0 0 0,0 0 1 0 0,-1 0-1 0 0,-5-10 1 0 0,7 15-3 0 0,-6-8-222 0 0,-1-1-1 0 0,1 1 0 0 0,-18-16 1 0 0,21 23 122 0 0,-1 0 0 0 0,1-1 1 0 0,-1 2-1 0 0,0-1 0 0 0,0 0 0 0 0,0 1 0 0 0,0 0 1 0 0,-1 0-1 0 0,1 1 0 0 0,-1-1 0 0 0,-8 0 0 0 0,7 1-266 0 0,-1 1-1 0 0,0-1 1 0 0,0 1-1 0 0,1 1 1 0 0,-1-1 0 0 0,0 1-1 0 0,1 1 1 0 0,-1-1-1 0 0,0 1 1 0 0,1 1-1 0 0,0-1 1 0 0,-12 7-1 0 0,7-2-2634 0 0,0 0 0 0 0,0 1 0 0 0,-12 10-1 0 0,14-12-357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33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1 7954 0 0,'0'0'12462'0'0,"18"13"-12047"0"0,57 44-32 0 0,-70-53-320 0 0,0 1 0 0 0,0-1 0 0 0,-1 1 1 0 0,0 0-1 0 0,0 0 0 0 0,0 1 0 0 0,0-1 0 0 0,-1 1 1 0 0,0 0-1 0 0,0 0 0 0 0,-1 0 0 0 0,1 0 0 0 0,-1 1 1 0 0,-1-1-1 0 0,1 1 0 0 0,-1-1 0 0 0,1 12 0 0 0,5 24 152 0 0,0-10-158 0 0,-2 1 1 0 0,-1 0-1 0 0,-1 0 0 0 0,-2 0 0 0 0,-2 0 0 0 0,0 0 1 0 0,-3 0-1 0 0,0 0 0 0 0,-15 49 0 0 0,12-58-192 0 0,-2-1-1 0 0,-1 0 0 0 0,0-1 1 0 0,-2 0-1 0 0,0-1 1 0 0,-2 0-1 0 0,0-1 0 0 0,-1 0 1 0 0,-35 33-1 0 0,4-13-3232 0 0,10-19-5883 0 0,19-13 88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42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322 221 1576 0 0,'0'0'14517'0'0,"3"-3"-13720"0"0,-3 3-1027 0 0,14-17 2276 0 0,-14 17-1937 0 0,1-1 0 0 0,-1 1-1 0 0,1-1 1 0 0,-1 1 0 0 0,0-1-1 0 0,1 1 1 0 0,-1-1 0 0 0,0 0-1 0 0,0 1 1 0 0,1-1 0 0 0,-1 1-1 0 0,0-1 1 0 0,0 0 0 0 0,0 1-1 0 0,0-1 1 0 0,0 0 0 0 0,0 1-1 0 0,0-1 1 0 0,0 0 0 0 0,0 1-1 0 0,0-1 1 0 0,0 1 0 0 0,0-1-1 0 0,0 0 1 0 0,-1 1 0 0 0,1-1-1 0 0,0 0 1 0 0,0 1 0 0 0,-1-1-1 0 0,1 1 1 0 0,0-1 0 0 0,-1 1-1 0 0,1-1 1 0 0,-1 1 0 0 0,0-2-1 0 0,-15-25 862 0 0,8 23-943 0 0,1-1-1 0 0,0 1 1 0 0,-1 1 0 0 0,0-1 0 0 0,0 1 0 0 0,0 1 0 0 0,-1-1 0 0 0,-15-1 0 0 0,19 3-38 0 0,-1 1 0 0 0,1 0 0 0 0,0 0 0 0 0,0 0 0 0 0,0 1 1 0 0,-1 0-1 0 0,1 0 0 0 0,0 0 0 0 0,0 1 0 0 0,0-1 0 0 0,1 1 0 0 0,-1 0 0 0 0,0 1 1 0 0,1-1-1 0 0,-1 1 0 0 0,-6 5 0 0 0,-5 4-18 0 0,2 1 0 0 0,-1 0 1 0 0,1 1-1 0 0,1 0 0 0 0,1 1 0 0 0,0 1 0 0 0,-18 31 0 0 0,26-37 5 0 0,1 0 0 0 0,0 1 0 0 0,1-1 0 0 0,0 1 0 0 0,0-1 0 0 0,1 1 0 0 0,1 0 0 0 0,-1-1-1 0 0,2 1 1 0 0,0 0 0 0 0,0-1 0 0 0,1 1 0 0 0,4 14 0 0 0,-3-16 14 0 0,0-1 0 0 0,0 0 0 0 0,1 0 1 0 0,0 0-1 0 0,0 0 0 0 0,1-1 0 0 0,0 1 0 0 0,1-1 0 0 0,-1 0 1 0 0,1-1-1 0 0,1 1 0 0 0,-1-1 0 0 0,1-1 0 0 0,0 1 1 0 0,11 5-1 0 0,-2-3 14 0 0,0-1 0 0 0,1 0 0 0 0,0-2 0 0 0,0 0 0 0 0,1-1 0 0 0,33 4 0 0 0,-36-7 10 0 0,0 0 0 0 0,0-1 0 0 0,0 0 0 0 0,-1-1 1 0 0,1-1-1 0 0,0 0 0 0 0,0-1 0 0 0,-1-1 1 0 0,0 0-1 0 0,0-1 0 0 0,0-1 0 0 0,0 0 0 0 0,-1-1 1 0 0,14-9-1 0 0,-5 1 16 0 0,0-1 0 0 0,-1-2-1 0 0,-1 0 1 0 0,-1-1 0 0 0,0 0 0 0 0,-2-2 0 0 0,16-23 0 0 0,-26 33-27 0 0,0 0 0 0 0,0-1-1 0 0,-2 0 1 0 0,1 0 0 0 0,-2 0 0 0 0,1-1 0 0 0,-2 0 0 0 0,0 0 0 0 0,0 0 0 0 0,1-25 0 0 0,-4 30-37 0 0,0 0 0 0 0,0-1 0 0 0,0 1 0 0 0,-1 1 0 0 0,-1-1 0 0 0,1 0 0 0 0,-1 0 0 0 0,-1 0-1 0 0,1 1 1 0 0,-1-1 0 0 0,-1 1 0 0 0,1 0 0 0 0,-1 0 0 0 0,0 0 0 0 0,-1 0 0 0 0,0 1 0 0 0,0 0 0 0 0,-11-11 0 0 0,2 6-127 0 0,0 0 1 0 0,-1 1-1 0 0,0 0 1 0 0,-27-12-1 0 0,36 19-89 0 0,0 1-1 0 0,1-1 1 0 0,-1 1-1 0 0,0 1 1 0 0,-1-1 0 0 0,1 1-1 0 0,0 0 1 0 0,0 1-1 0 0,-1-1 1 0 0,1 1 0 0 0,0 0-1 0 0,0 1 1 0 0,-1-1-1 0 0,1 1 1 0 0,0 1 0 0 0,-11 3-1 0 0,6 3-2160 0 0,6 0-2606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47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49 0 0 0,'0'0'18323'0'0,"3"-8"-17319"0"0,10-33 1851 0 0,-11 55-2804 0 0,-1 0 0 0 0,0 0 0 0 0,-1-1 0 0 0,-1 1 1 0 0,0 0-1 0 0,-5 25 0 0 0,-2 13 49 0 0,4-17 34 0 0,-13 48 1 0 0,-2 6 98 0 0,13-52-125 0 0,2-6-24 0 0,-1-1 0 0 0,-9 29 0 0 0,13-57-73 0 0,0-1 0 0 0,1 1 0 0 0,-1-1-1 0 0,0 1 1 0 0,1-1 0 0 0,0 1-1 0 0,-1-1 1 0 0,1 1 0 0 0,0-1 0 0 0,0 1-1 0 0,0-1 1 0 0,0 1 0 0 0,0 0-1 0 0,0-1 1 0 0,0 1 0 0 0,1-1 0 0 0,-1 1-1 0 0,1-1 1 0 0,-1 1 0 0 0,1 1-1 0 0,0-3 17 0 0,0 1-1 0 0,0-1 1 0 0,0 1-1 0 0,-1-1 1 0 0,1 0-1 0 0,0 1 1 0 0,0-1-1 0 0,0 0 1 0 0,0 0-1 0 0,0 1 1 0 0,0-1-1 0 0,0 0 1 0 0,0 0-1 0 0,-1 0 1 0 0,1 0-1 0 0,0 0 1 0 0,0 0-1 0 0,0-1 1 0 0,0 1-1 0 0,0 0 1 0 0,0 0-1 0 0,0-1 1 0 0,1 0-1 0 0,5-2 32 0 0,0 0-1 0 0,-1 0 0 0 0,1-1 0 0 0,-1 0 1 0 0,0-1-1 0 0,10-7 0 0 0,-5 2-111 0 0,1 0 1 0 0,0 0-1 0 0,18-9 1 0 0,-24 15 11 0 0,0 0 1 0 0,0 1 0 0 0,1 0-1 0 0,0 0 1 0 0,-1 1-1 0 0,1 0 1 0 0,0 0 0 0 0,14-2-1 0 0,-20 4-67 0 0,-1 28-213 0 0,-1-5 342 0 0,-2 1-1 0 0,0-1 1 0 0,-2 0-1 0 0,-12 39 1 0 0,14-50-146 0 0,1 0 1 0 0,1 0-1 0 0,0 0 1 0 0,1 20-1 0 0,0-19-864 0 0,3-4-5146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48.3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0 4449 0 0,'0'0'11077'0'0,"-2"14"-10668"0"0,0-3-346 0 0,-4 24 988 0 0,-16 51 1 0 0,16-66-537 0 0,2 1 0 0 0,0 0 0 0 0,1 0 0 0 0,1 0-1 0 0,1 1 1 0 0,1 23 0 0 0,0-33-287 0 0,0-11-207 0 0,0 0 0 0 0,0 0 0 0 0,0 0 0 0 0,0 0 0 0 0,1 0 1 0 0,-1 0-1 0 0,0 0 0 0 0,0 0 0 0 0,1 0 0 0 0,-1-1 0 0 0,0 1 0 0 0,1 0 1 0 0,-1 0-1 0 0,1 0 0 0 0,-1 0 0 0 0,1-1 0 0 0,0 1 0 0 0,-1 0 1 0 0,1 0-1 0 0,0-1 0 0 0,-1 1 0 0 0,1-1 0 0 0,0 1 0 0 0,0 0 0 0 0,0-1 1 0 0,-1 0-1 0 0,1 1 0 0 0,0-1 0 0 0,0 1 0 0 0,0-1 0 0 0,0 0 0 0 0,0 0 1 0 0,0 1-1 0 0,0-1 0 0 0,0 0 0 0 0,0 0 0 0 0,0 0 0 0 0,0 0 1 0 0,0 0-1 0 0,-1 0 0 0 0,1-1 0 0 0,0 1 0 0 0,0 0 0 0 0,0 0 0 0 0,0-1 1 0 0,0 1-1 0 0,0 0 0 0 0,0-1 0 0 0,0 1 0 0 0,-1-1 0 0 0,2 0 0 0 0,3-1-14 0 0,0 0-1 0 0,-1 0 1 0 0,1-1-1 0 0,-1 1 1 0 0,0-1-1 0 0,0 0 0 0 0,0 0 1 0 0,7-7-1 0 0,10-14-799 0 0,0-2-3266 0 0,-9 3-5683 0 0,-8 16 1246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2:09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3657 0 0,'0'0'12392'0'0,"17"30"-11804"0"0,58 97-175 0 0,-53-93-162 0 0,1-1-1 0 0,2-1 0 0 0,39 39 1 0 0,3 5-1439 0 0,-55-58-128 0 0,-2 1-3332 0 0,3-9-4876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48.8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14 2897 0 0,'0'0'17606'0'0,"6"-13"-14523"0"0,-3 13-3083 0 0,-2-1-12 0 0,-1 1-1 0 0,0 0 1 0 0,0 0-1 0 0,1 0 1 0 0,-1 0-1 0 0,0 0 1 0 0,0 0-1 0 0,1 0 1 0 0,-1 0-1 0 0,0 0 1 0 0,1 1-1 0 0,-1-1 1 0 0,0 0-1 0 0,0 0 1 0 0,0 0-1 0 0,1 0 1 0 0,-1 0-1 0 0,0 0 1 0 0,0 0-1 0 0,1 1 1 0 0,-1-1-1 0 0,0 0 1 0 0,0 0-1 0 0,0 0 1 0 0,1 0-1 0 0,-1 1 1 0 0,0-1-1 0 0,0 0 0 0 0,0 0 1 0 0,0 0-1 0 0,0 1 1 0 0,1-1-1 0 0,-1 0 1 0 0,0 0-1 0 0,0 1 1 0 0,0-1-1 0 0,0 0 1 0 0,0 0-1 0 0,0 1 1 0 0,0-1-1 0 0,0 0 1 0 0,0 0-1 0 0,0 1 1 0 0,0-1-1 0 0,0 0 1 0 0,0 1-1 0 0,0-1 1 0 0,0 0-1 0 0,0 0 1 0 0,0 1-1 0 0,-1-1 1 0 0,1 0-1 0 0,0 0 1 0 0,0 0-1 0 0,0 1 1 0 0,0-1-1 0 0,0 0 1 0 0,-1 0-1 0 0,1 0 1 0 0,0 1-1 0 0,0-1 1 0 0,0 0-1 0 0,0 0 1 0 0,-1 0-1 0 0,1 0 0 0 0,0 1 1 0 0,0-1-1 0 0,-1 0 1 0 0,1 0-1 0 0,-17 16 108 0 0,3-15-682 0 0,6-4-5181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50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 4873 0 0,'0'0'17382'0'0,"1"-6"-17323"0"0,4-14-65 0 0,-1 22-13 0 0,1 15 19 0 0,1 25 31 0 0,-2 0 1 0 0,-1 0-1 0 0,-4 44 1 0 0,0-30-1 0 0,1-55-16 0 0,0-1-1 0 0,0 1 1 0 0,-1 0 0 0 0,1 0-1 0 0,0-1 1 0 0,0 1-1 0 0,0 0 1 0 0,0 0 0 0 0,0-1-1 0 0,0 1 1 0 0,0 0-1 0 0,1 0 1 0 0,-1-1 0 0 0,0 1-1 0 0,0 0 1 0 0,1 0-1 0 0,-1-1 1 0 0,0 1 0 0 0,1 0-1 0 0,-1-1 1 0 0,0 1-1 0 0,1-1 1 0 0,-1 1 0 0 0,1 0-1 0 0,-1-1 1 0 0,1 1-1 0 0,-1-1 1 0 0,1 1 0 0 0,0-1-1 0 0,-1 1 1 0 0,1-1-1 0 0,0 0 1 0 0,-1 1 0 0 0,1-1-1 0 0,0 0 1 0 0,0 0-1 0 0,-1 1 1 0 0,1-1 0 0 0,0 0-1 0 0,-1 0 1 0 0,1 0-1 0 0,0 0 1 0 0,0 0 0 0 0,0 0-1 0 0,-1 0 1 0 0,1 0-1 0 0,0 0 1 0 0,0 0 0 0 0,-1 0-1 0 0,1-1 1 0 0,0 1-1 0 0,-1 0 1 0 0,1 0 0 0 0,0-1-1 0 0,-1 1 1 0 0,1-1-1 0 0,0 1 1 0 0,-1-1 0 0 0,1 1-1 0 0,0 0 1 0 0,-1-1-1 0 0,1 0 1 0 0,-1 1 0 0 0,1-1-1 0 0,42-36 855 0 0,-41 34-946 0 0,41-48 177 0 0,8-8-115 0 0,-51 59-1 0 0,0 0 0 0 0,0 0 0 0 0,0-1 0 0 0,1 1 0 0 0,-1 0 0 0 0,0 0 0 0 0,0-1 0 0 0,0 1-1 0 0,0 0 1 0 0,1 0 0 0 0,-1-1 0 0 0,0 1 0 0 0,0 0 0 0 0,0 0 0 0 0,1 0 0 0 0,-1 0 0 0 0,0-1 0 0 0,0 1 0 0 0,0 0 0 0 0,1 0 0 0 0,-1 0 0 0 0,0 0 0 0 0,0 0 0 0 0,1 0 0 0 0,-1 0 0 0 0,0 0 0 0 0,1 0 0 0 0,-1-1 0 0 0,0 1 0 0 0,0 0 0 0 0,1 0 0 0 0,-1 0-1 0 0,0 1 1 0 0,0-1 0 0 0,1 0 0 0 0,-1 0 0 0 0,0 0 0 0 0,1 0 0 0 0,-1 0 0 0 0,0 0 0 0 0,0 0 0 0 0,1 0 0 0 0,-1 0 0 0 0,0 1 0 0 0,0-1 0 0 0,0 0 0 0 0,1 0 0 0 0,-1 0 0 0 0,0 1 0 0 0,0-1 0 0 0,0 0 0 0 0,1 0 0 0 0,-1 0 0 0 0,0 1 0 0 0,0-1-1 0 0,0 0 1 0 0,0 0 0 0 0,0 1 0 0 0,0-1 0 0 0,0 0 0 0 0,1 1 0 0 0,-4 27-141 0 0,-15 41 367 0 0,18-66-263 0 0,-6 16 72 0 0,1 0 1 0 0,1 0-1 0 0,1 0 0 0 0,1 0 1 0 0,0 21-1 0 0,2-40-5 0 0,1 1 0 0 0,-1 0 0 0 0,1-1 0 0 0,-1 1 0 0 0,1 0 0 0 0,0-1 0 0 0,-1 1 0 0 0,1-1 0 0 0,0 1 0 0 0,-1-1 0 0 0,1 1 0 0 0,0-1 0 0 0,-1 0 0 0 0,1 1 0 0 0,0-1 0 0 0,0 0 0 0 0,0 1 0 0 0,-1-1 0 0 0,1 0 0 0 0,0 0 0 0 0,0 0 0 0 0,0 0 0 0 0,0 0 0 0 0,-1 0 0 0 0,1 0 0 0 0,1 0 0 0 0,30 1 436 0 0,-26-2-308 0 0,-1 1-93 0 0,-1 0 1 0 0,1-1 0 0 0,0 0 0 0 0,-1 0 0 0 0,1 0 0 0 0,0-1 0 0 0,-1 0 0 0 0,0 0-1 0 0,1 0 1 0 0,-1 0 0 0 0,0-1 0 0 0,6-4 0 0 0,45-43 304 0 0,-26 21-230 0 0,-16 16-87 0 0,-1 0-1 0 0,-1 0 0 0 0,13-21 0 0 0,9-11-74 0 0,-6 5-286 0 0,-23 31-3814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50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0 5129 0 0,'0'0'13624'0'0,"-4"11"-13233"0"0,-4 9 23 0 0,-1-1-1 0 0,-16 27 0 0 0,0 16 905 0 0,22-57-1195 0 0,1 0 0 0 0,-1 0 0 0 0,1 1 0 0 0,1-1 0 0 0,-1 1 0 0 0,1-1 0 0 0,0 1-1 0 0,0-1 1 0 0,0 1 0 0 0,1 9 0 0 0,38-15 427 0 0,-29-3-794 0 0,-1 0 0 0 0,0-1 0 0 0,0 0 0 0 0,-1 0 0 0 0,1-1 0 0 0,11-9-1 0 0,6-8-10198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4:51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2769 0 0,'0'0'18954'0'0,"46"-18"-17716"0"0,-46 18-1247 0 0,0 1 0 0 0,0-1 1 0 0,-1 0-1 0 0,1 0 0 0 0,0 0 1 0 0,0 0-1 0 0,0 0 0 0 0,0 0 0 0 0,0 0 1 0 0,0 0-1 0 0,-1 0 0 0 0,1 0 0 0 0,0 0 1 0 0,0 0-1 0 0,0 0 0 0 0,0 0 0 0 0,0 0 1 0 0,0 0-1 0 0,-1 0 0 0 0,1 0 1 0 0,0 0-1 0 0,0 0 0 0 0,0 0 0 0 0,0 0 1 0 0,0 0-1 0 0,0-1 0 0 0,0 1 0 0 0,-1 0 1 0 0,1 0-1 0 0,0 0 0 0 0,0 0 1 0 0,0 0-1 0 0,0 0 0 0 0,0 0 0 0 0,0 0 1 0 0,0 0-1 0 0,0-1 0 0 0,0 1 0 0 0,0 0 1 0 0,-1 0-1 0 0,1 0 0 0 0,0 0 1 0 0,0 0-1 0 0,0 0 0 0 0,0-1 0 0 0,0 1 1 0 0,0 0-1 0 0,0 0 0 0 0,0 0 0 0 0,0 0 1 0 0,0 0-1 0 0,0 0 0 0 0,0-1 0 0 0,0 1 1 0 0,0 0-1 0 0,0 0 0 0 0,0 0 1 0 0,0 0-1 0 0,1 0 0 0 0,-1 0 0 0 0,0 0 1 0 0,0-1-1 0 0,0 1 0 0 0,0 0 0 0 0,0 0 1 0 0,0 0-1 0 0,0 0 0 0 0,0 0 1 0 0,1 0-1 0 0,-18 2-4289 0 0,8 0-230 0 0,-3-2-6756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947 158 6105 0 0,'0'0'16180'0'0,"-6"-15"-15720"0"0,-21-44-71 0 0,26 56-312 0 0,-1-1 1 0 0,0 2-1 0 0,-1-2 0 0 0,2 1 0 0 0,-2 1 1 0 0,1-1-1 0 0,-1 0 0 0 0,1 1 0 0 0,-1 0 0 0 0,-1-1 1 0 0,2 1-1 0 0,-1 0 0 0 0,-1 0 0 0 0,-5-2 0 0 0,-2-3 204 0 0,-2 2-81 0 0,0 0 0 0 0,0 0 0 0 0,0 1-1 0 0,0 1 1 0 0,-23-3 0 0 0,30 5-169 0 0,-12-2 16 0 0,0 1 1 0 0,0 1-1 0 0,0 0 0 0 0,-1 1 0 0 0,1 2 1 0 0,-1 0-1 0 0,1 0 0 0 0,0 2 1 0 0,-20 6-1 0 0,15-2-54 0 0,-1 2-1 0 0,2 1 1 0 0,-1 1-1 0 0,2 1 1 0 0,-1 1 0 0 0,-21 18-1 0 0,13-4 11 0 0,1 0-1 0 0,1 1 0 0 0,1 2 1 0 0,-30 47-1 0 0,32-42 10 0 0,2 0 0 0 0,1 1-1 0 0,3 0 1 0 0,0 3-1 0 0,3-1 1 0 0,-23 80 0 0 0,27-64 15 0 0,2 0 0 0 0,3-1 1 0 0,-1 75-1 0 0,7-98-35 0 0,2 1 0 0 0,1-1 1 0 0,0 0-1 0 0,4 0 0 0 0,11 45 0 0 0,-10-52 6 0 0,0-1-1 0 0,2 0 1 0 0,1-2-1 0 0,0 1 1 0 0,2 0-1 0 0,0-1 1 0 0,21 26-1 0 0,-13-26-3 0 0,-1-1 0 0 0,3-1 0 0 0,0-1 0 0 0,0-1-1 0 0,2 0 1 0 0,-1-2 0 0 0,53 24 0 0 0,-22-16-10 0 0,0-2-1 0 0,109 26 1 0 0,-106-37 14 0 0,1-2 1 0 0,-1-4 0 0 0,1-1 0 0 0,-1-3-1 0 0,1-2 1 0 0,-1-3 0 0 0,0-2 0 0 0,0-3-1 0 0,0-3 1 0 0,-2-2 0 0 0,0-2 0 0 0,0-3 0 0 0,53-28-1 0 0,-88 38 8 0 0,0-1 0 0 0,0 0 0 0 0,-1-2 0 0 0,-1 0 0 0 0,0-1 0 0 0,-1-1 0 0 0,0-1 0 0 0,-2 1 0 0 0,1-2 0 0 0,-2-1 0 0 0,-1 0 0 0 0,1-1 0 0 0,-2 0 0 0 0,-1-1 0 0 0,17-42 0 0 0,-17 35-7 0 0,6-16 14 0 0,-2 0-1 0 0,16-70 0 0 0,-17 40 22 0 0,-4 24 15 0 0,7-68 0 0 0,-15 79-12 0 0,1 1 78 0 0,-3-68 1 0 0,-1 94-88 0 0,-1 1 1 0 0,0-1 0 0 0,1 0 0 0 0,-2 1 0 0 0,-1-1-1 0 0,1 1 1 0 0,-1 0 0 0 0,0 0 0 0 0,-2 1 0 0 0,-9-16-1 0 0,-13-10 1 0 0,-2 2 0 0 0,-52-46 0 0 0,63 62-26 0 0,6 5-5 0 0,-27-26-90 0 0,-1 3 1 0 0,-52-34-1 0 0,79 59 65 0 0,-1 1 0 0 0,-1 2 0 0 0,1 0 0 0 0,-1-1 0 0 0,0 3 0 0 0,-1 0 0 0 0,0 0 0 0 0,1 1 0 0 0,-1 2-1 0 0,0 0 1 0 0,-18-1 0 0 0,18 3-289 0 0,0 1 0 0 0,-1 1 0 0 0,1 0 0 0 0,1 1 0 0 0,-1 1 0 0 0,-28 10-1 0 0,-13 16-10512 0 0,45-22-308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0 559 1304 0 0,'0'0'21936'0'0,"3"-6"-21551"0"0,6-9-64 0 0,0 0-1 0 0,1 1 0 0 0,0-1 1 0 0,25-23-1 0 0,62-52 568 0 0,-23 22-524 0 0,112-92 2 0 0,-75 68-583 0 0,-94 75-388 0 0,4-3-781 0 0,-6 12-9907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7962 0 0,'0'0'14639'0'0,"-1"13"-14334"0"0,1-5-241 0 0,-1-3-17 0 0,0 0 1 0 0,1 0-1 0 0,0 1 0 0 0,0-2 1 0 0,1 2-1 0 0,-1-1 1 0 0,1 0-1 0 0,1 0 1 0 0,-1 1-1 0 0,0-2 1 0 0,1 2-1 0 0,0-1 1 0 0,0-1-1 0 0,0 1 1 0 0,5 6-1 0 0,65 96 1278 0 0,39 55-111 0 0,2-27-867 0 0,-93-115-370 0 0,0 0-1 0 0,2 0 1 0 0,0-3-1 0 0,25 17 1 0 0,0 0-1479 0 0,-23-8-7428 0 0,-18-17-2567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5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1270 1792 0 0,'0'0'12075'0'0,"-3"0"-11484"0"0,3 1-562 0 0,-1-1 1 0 0,1 0 0 0 0,0 0 0 0 0,-1 0-1 0 0,1 0 1 0 0,0 0 0 0 0,-1 1 0 0 0,1-1-1 0 0,0 0 1 0 0,-1 0 0 0 0,1 0-1 0 0,0 0 1 0 0,-1 0 0 0 0,1 0 0 0 0,-1 0-1 0 0,1 0 1 0 0,0-1 0 0 0,-1 1-1 0 0,1 0 1 0 0,0 0 0 0 0,0 0 0 0 0,0 0-1 0 0,0 0 1 0 0,-1 0 0 0 0,1-1 0 0 0,0 1-1 0 0,-1 0 1 0 0,1 0 0 0 0,0-1-1 0 0,0 1 1 0 0,-1 0 0 0 0,1 0 0 0 0,0-1-1 0 0,0 1 1 0 0,-1 0 0 0 0,1-1-1 0 0,0 1 1 0 0,0 0 0 0 0,0-1 0 0 0,0 1-1 0 0,-1 0 1 0 0,1-1 0 0 0,0 1 0 0 0,0 0-1 0 0,0-1 1 0 0,0 1 0 0 0,0 0-1 0 0,0 0 1 0 0,0 0 0 0 0,0-1 0 0 0,15-21 2958 0 0,-3 6-2308 0 0,110-170 3014 0 0,-45 61-2725 0 0,332-453 501 0 0,-338 475-1398 0 0,-38 53-100 0 0,58-67-1 0 0,-71 92-104 0 0,-16 19-270 0 0,0 0-1 0 0,1 1 0 0 0,0-1 1 0 0,-1 2-1 0 0,11-8 1 0 0,-15 11 395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6649 0 0,'0'0'6850'0'0,"6"30"-5079"0"0,21 97-280 0 0,-23-111-1143 0 0,0 2 0 0 0,2-2 0 0 0,-1-1 0 0 0,2 2 0 0 0,1-2 0 0 0,0 0 0 0 0,19 28 0 0 0,-9-15-55 0 0,2 5-159 0 0,1-2 0 0 0,2 0 0 0 0,0-2 1 0 0,2-1-1 0 0,31 28 0 0 0,107 99-433 0 0,-134-122-1043 0 0,42 61 0 0 0,-14-6-7512 0 0,-46-64 48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1402 192 1928 0 0,'0'0'12588'0'0,"2"-9"-11451"0"0,-1 5-1325 0 0,1-1 611 0 0,0 0-1 0 0,0 0 0 0 0,-2 1 1 0 0,2-2-1 0 0,-1 1 0 0 0,-1 0 1 0 0,1 0-1 0 0,-1-1 0 0 0,0 2 1 0 0,0-2-1 0 0,-1 1 0 0 0,1 0 1 0 0,-3-10-1 0 0,-2 8-292 0 0,0 1 0 0 0,-1-1 0 0 0,0 2 1 0 0,1-1-1 0 0,-2 0 0 0 0,0 2 0 0 0,1-2 0 0 0,-1 1 0 0 0,-1 2 1 0 0,1-2-1 0 0,0 2 0 0 0,-1 0 0 0 0,0-1 0 0 0,-13-1 0 0 0,-4-2-27 0 0,-1 2-1 0 0,0 0 0 0 0,-37 0 1 0 0,36 4-99 0 0,0 2 1 0 0,0 2 0 0 0,0-1-1 0 0,0 3 1 0 0,0 0 0 0 0,0 3-1 0 0,1 0 1 0 0,1 1 0 0 0,0 1-1 0 0,1 1 1 0 0,-25 15 0 0 0,-25 22-32 0 0,2 2 0 0 0,-70 66 1 0 0,65-53 62 0 0,31-22-31 0 0,1 1 0 0 0,2 4 1 0 0,-43 58-1 0 0,46-54-29 0 0,4 2 1 0 0,1 2-1 0 0,-41 85 0 0 0,68-119 18 0 0,1 1 0 0 0,-3 22 0 0 0,1-6 0 0 0,4-12 5 0 0,1 0 0 0 0,2 0 0 0 0,0 2-1 0 0,3 42 1 0 0,1-14-2 0 0,-1-38 2 0 0,0 1 0 0 0,1 0 0 0 0,1-1-1 0 0,1 0 1 0 0,1 1 0 0 0,0-2 0 0 0,1 1 0 0 0,1-1 0 0 0,0 0-1 0 0,1 0 1 0 0,13 18 0 0 0,14 16-12 0 0,80 85 0 0 0,-78-94-3 0 0,9 5-15 0 0,1-3 1 0 0,2-2-1 0 0,2-3 0 0 0,62 37 1 0 0,-71-49-16 0 0,2-1 0 0 0,72 30 1 0 0,-88-45 35 0 0,0-1 1 0 0,1-2-1 0 0,1-1 1 0 0,0-1 0 0 0,48 2-1 0 0,-33-7 2 0 0,1-2-1 0 0,-1-2 1 0 0,0-2-1 0 0,-1-2 0 0 0,0-2 1 0 0,52-18-1 0 0,-33 4-28 0 0,0-3 0 0 0,0-3 0 0 0,81-53 0 0 0,-124 70 29 0 0,23-12-28 0 0,-1-4 0 0 0,-2 0 0 0 0,73-70 0 0 0,-71 55 61 0 0,-15 18 34 0 0,-1-3 0 0 0,42-58 0 0 0,-51 60 19 0 0,0-2 1 0 0,-2 0 0 0 0,-1 0 0 0 0,-2-2 0 0 0,0 0 0 0 0,-2 0-1 0 0,-1-1 1 0 0,5-40 0 0 0,-13 60-49 0 0,5-14-5 0 0,-3 0 0 0 0,0 0-1 0 0,-2-1 1 0 0,0 1 0 0 0,-2-1 0 0 0,-1 2-1 0 0,-9-43 1 0 0,0 16-13 0 0,-7-24-5 0 0,4 38 12 0 0,10 22-5 0 0,-1 2-1 0 0,0-1 1 0 0,-12-21-1 0 0,-16-21 53 0 0,20 31 41 0 0,-25-33 0 0 0,14 25 78 0 0,0 2 32 0 0,-46-51 0 0 0,61 74-204 0 0,-6-7 19 0 0,-1 1-1 0 0,-31-24 1 0 0,40 35-64 0 0,1 0 0 0 0,-1 0 0 0 0,0 1 0 0 0,-1 0-1 0 0,1 0 1 0 0,0 2 0 0 0,0-2 0 0 0,-1 1 0 0 0,1 1 0 0 0,-2 0 0 0 0,-11 0 0 0 0,7 1-188 0 0,1 1 0 0 0,0 0 0 0 0,0 1 1 0 0,0 0-1 0 0,0 1 0 0 0,0 0 1 0 0,-11 5-1 0 0,-10 10-2949 0 0,2 3-3570 0 0,13-5-4322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2:10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9058 0 0,'0'0'8674'0'0,"-15"167"-8530"0"0,15-141-80 0 0,0 0-40 0 0,0 6-120 0 0,-5 0-392 0 0,5-6-1705 0 0,0-7-8865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1 123 0 0 0,'0'0'9819'0'0,"1"-6"-9177"0"0,2-3-419 0 0,2-20 834 0 0,0 24 6445 0 0,6 1-4929 0 0,17 1-3462 0 0,-21 2 1621 0 0,48-8-226 0 0,-28 8-202 0 0,52-9 1 0 0,-31 1-179 0 0,-23 6-114 0 0,0-1 0 0 0,0 2 1 0 0,0 1-1 0 0,0 1 0 0 0,0 1 1 0 0,29 6-1 0 0,18 3-5 0 0,-56-9-27 0 0,-1-1 1 0 0,-1 3-1 0 0,2 0 1 0 0,-2 1-1 0 0,22 7 1 0 0,-21-7 13 0 0,1 1 0 0 0,0-2 0 0 0,-1 0 0 0 0,19 1 0 0 0,325 14 0 0 0,-45-21-30 0 0,117-12 68 0 0,-341 19-37 0 0,-59-1 2 0 0,0-1 1 0 0,57-5 0 0 0,27-8 19 0 0,-59 7 4 0 0,73-16 1 0 0,-103 16-37 0 0,0 1 1 0 0,0 1-1 0 0,0 2 1 0 0,52 6-1 0 0,-44-3 31 0 0,0-2 1 0 0,37-2-1 0 0,-53-2-5 0 0,0-1 1 0 0,-1 0-1 0 0,20-8 1 0 0,-22 6-13 0 0,-1 2 0 0 0,1 0 0 0 0,0 0 0 0 0,0 2 0 0 0,20-2 0 0 0,107-6-14 0 0,268 14 60 0 0,-198 8-41 0 0,232-12 235 0 0,-249 16-268 0 0,-182-15 41 0 0,0 0 1 0 0,-1 1-1 0 0,24 7 0 0 0,-24-6 16 0 0,1 0 0 0 0,-2 0 0 0 0,23 0 0 0 0,-1-2 107 0 0,57 12 1 0 0,-41-6-107 0 0,-25-4 21 0 0,-1-1 1 0 0,1-1-1 0 0,-1-2 0 0 0,0-1 1 0 0,1 0-1 0 0,-1-1 0 0 0,28-9 1 0 0,-5 8-21 0 0,-45 4-26 0 0,38-3-17 0 0,-30 3 13 0 0,20-11 298 0 0,-26 10-4266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0 472 0 0 0,'0'0'3094'0'0,"2"0"-5272"0"0,2-2 3692 0 0,15-6 12111 0 0,-15 6-12319 0 0,-1 2-1201 0 0,-1-1-1 0 0,1-1 1 0 0,0 1-1 0 0,-1 1 1 0 0,1-1-1 0 0,1 0 1 0 0,-2 1-1 0 0,1 0 1 0 0,0-1-1 0 0,5 2 1 0 0,-7-1-85 0 0,25-13 610 0 0,16 10-568 0 0,-41 3-50 0 0,0 0-4 0 0,100-3 1017 0 0,-100 3-1017 0 0,9 0 10 0 0,-3-1-8 0 0,0 0 0 0 0,0-1 0 0 0,0 0 1 0 0,0 0-1 0 0,0 0 0 0 0,-1-1 1 0 0,0 0-1 0 0,1 0 0 0 0,6-5 0 0 0,25-15-39 0 0,-36 22 32 0 0,3-3-6 0 0,2 1 0 0 0,-2-2 0 0 0,0 1 0 0 0,0 0 0 0 0,0-1 1 0 0,6-8-1 0 0,-9 10 9 0 0,9-9-4 0 0,-8 9-5 0 0,1 1 0 0 0,-1-1 0 0 0,-1 0 0 0 0,1-1 1 0 0,0 1-1 0 0,-1 0 0 0 0,1-1 0 0 0,-1 1 0 0 0,2-6 1 0 0,33-27 4 0 0,-34 34-2 0 0,1 0 1 0 0,-2 1 0 0 0,1-1 0 0 0,1 0 0 0 0,-2 0-1 0 0,1 0 1 0 0,0 0 0 0 0,-2-1 0 0 0,2 1 0 0 0,0-1-1 0 0,-1 1 1 0 0,-1-1 0 0 0,1 0 0 0 0,0-1 0 0 0,3-4-1 0 0,9-8 42 0 0,-5 7-64 0 0,0-3 24 0 0,-9 11 7 0 0,20-25-37 0 0,7 11 9 0 0,11-6 17 0 0,-33 17 14 0 0,-4 3-15 0 0,0 0 1 0 0,0 1-1 0 0,0 0 0 0 0,0-1 1 0 0,0 0-1 0 0,1 1 0 0 0,-1-1 0 0 0,0 1 1 0 0,1-1-1 0 0,-1 1 0 0 0,0 0 1 0 0,0 0-1 0 0,1-1 0 0 0,-1 1 1 0 0,3 1-1 0 0,42-26-16 0 0,-14 3 55 0 0,-21 18-33 0 0,-7 2 0 0 0,2 0-1 0 0,-2 1 1 0 0,1-1-1 0 0,0 2 0 0 0,-1-1 1 0 0,10 0-1 0 0,-5-2 41 0 0,-8 2-38 0 0,1 0 0 0 0,-1 0 0 0 0,0 0-1 0 0,0 0 1 0 0,1 1 0 0 0,0 0 0 0 0,-1-1-1 0 0,1 1 1 0 0,-1 0 0 0 0,1-1 0 0 0,-1 1-1 0 0,1 0 1 0 0,0 0 0 0 0,-1 0 0 0 0,0 0 0 0 0,4 1-1 0 0,50-14 162 0 0,-48 13-151 0 0,0 0 0 0 0,0-1 0 0 0,0 0-1 0 0,0 0 1 0 0,-1-1 0 0 0,1 0 0 0 0,0 1 0 0 0,0-1 0 0 0,10-6 0 0 0,13 4-35 0 0,-26 4 24 0 0,0 0 0 0 0,-1 1 0 0 0,2 0 0 0 0,-2 0 0 0 0,1 0 0 0 0,0 0 0 0 0,5 3 0 0 0,14 2 27 0 0,2 2 559 0 0,-18-5-2488 0 0,-1-1-3326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5264 0 0 0,'0'0'2654'0'0,"3"-1"-2058"0"0,7-4 29 0 0,0 0-1 0 0,-1-2 1 0 0,0 1 0 0 0,0-2 0 0 0,-1 1-1 0 0,0 0 1 0 0,0-1 0 0 0,-1-1-1 0 0,11-14 1 0 0,10-10-84 0 0,222-256 973 0 0,-211 243-1429 0 0,108-113 311 0 0,-59 59-180 0 0,33-36-33 0 0,48-49 18 0 0,-7 5 35 0 0,-41 39 202 0 0,5-8 8 0 0,-30 33-225 0 0,12-2-64 0 0,81-94-114 0 0,-132 149-9 0 0,-35 40-14 0 0,24-30 0 0 0,72-93 233 0 0,19-23 365 0 0,-35 36-360 0 0,77-73-337 0 0,-33 45-14 0 0,110-103 70 0 0,-211 219 47 0 0,196-200-29 0 0,-161 160-36 0 0,69-81 20 0 0,-114 125 32 0 0,14-19 9 0 0,-27 31-19 0 0,2 1 0 0 0,48-47 0 0 0,-37 40 21 0 0,69-68 54 0 0,183-194-16 0 0,-169 153-154 0 0,-101 125 39 0 0,-1 1 1 0 0,1 1-1 0 0,20-15 1 0 0,-16 15-54 0 0,-3 0 0 0 0,20-23 0 0 0,-24 25 38 0 0,0 1-1 0 0,29-22 1 0 0,13-13-150 0 0,-18 13-26 0 0,-15 14-16 0 0,41-49 1 0 0,-46 54 226 0 0,-16 15 36 0 0,1 0 0 0 0,-1 1 0 0 0,-1-1 0 0 0,1 0 0 0 0,0 1 0 0 0,0-1 0 0 0,-1 0 0 0 0,0-1 0 0 0,0 1 0 0 0,1 1 0 0 0,-1-2 0 0 0,0 1 0 0 0,1-1 0 0 0,0-2 0 0 0,-1 0 7 0 0,1 2-1 0 0,0-1 1 0 0,0 0-1 0 0,0 1 1 0 0,1-1 0 0 0,0 0-1 0 0,0 1 1 0 0,5-5 0 0 0,11-14-20 0 0,56-66 100 0 0,4 13 447 0 0,-47 34 680 0 0,-27 35-1393 0 0,6-5 422 0 0,-8 2-7228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 1688 0 0,'0'0'14716'0'0,"0"23"-14274"0"0,-13 316 4326 0 0,-2 181-2023 0 0,15-459-2381 0 0,0-46-287 0 0,1-1 1 0 0,1 0 0 0 0,0 0 0 0 0,6 21 0 0 0,-7-31-44 0 0,-1-3-28 0 0,0 0-1 0 0,0 0 1 0 0,1 0-1 0 0,-1 0 1 0 0,0 0 0 0 0,1 0-1 0 0,-1-1 1 0 0,1 1 0 0 0,0 0-1 0 0,-1 0 1 0 0,1 0-1 0 0,0 0 1 0 0,-1-1 0 0 0,1 1-1 0 0,0 0 1 0 0,0 0 0 0 0,-1-1-1 0 0,1 1 1 0 0,-1 0-1 0 0,3 0 1 0 0,-2-1 709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0 0 0,'0'0'600'0'0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57 0 0 0,'-26'-57'13010'0'0,"35"62"-7533"0"0,20 17-5849 0 0,-5-3 482 0 0,-17-16-34 0 0,1 3-1 0 0,-2-2 0 0 0,1 2 0 0 0,-1-1 1 0 0,0 2-1 0 0,5 5 0 0 0,26 23 458 0 0,-33-32-508 0 0,0 0-1 0 0,0 1 0 0 0,0 0 1 0 0,-1-1-1 0 0,0 2 0 0 0,4 4 1 0 0,-4-5-19 0 0,0 0 1 0 0,-1 0 0 0 0,2-1 0 0 0,-1 1-1 0 0,0 0 1 0 0,1-2 0 0 0,-1 2-1 0 0,7 3 1 0 0,0 0 19 0 0,0 0 1 0 0,-1 0-1 0 0,12 13 0 0 0,-3-3 57 0 0,1 0 9 0 0,41 33 68 0 0,-59-49-155 0 0,36 23 133 0 0,-2 1-1 0 0,-1 1 1 0 0,60 61-1 0 0,-57-41-93 0 0,3 2-4 0 0,9 3 27 0 0,54 55 41 0 0,-54-59-94 0 0,-32-32-10 0 0,-1 2 0 0 0,22 25 0 0 0,-25-28-3 0 0,-10-12-1 0 0,-1 0-1 0 0,0 0 1 0 0,-1 0 0 0 0,1 0 0 0 0,0 0-1 0 0,0 1 1 0 0,0-1 0 0 0,-1 0-1 0 0,0 0 1 0 0,2 4 0 0 0,-2-4-1 0 0,1 1-1 0 0,-1 0 1 0 0,0-1 0 0 0,1 0 0 0 0,0 0 0 0 0,0 0-1 0 0,0 1 1 0 0,-1-2 0 0 0,1 1 0 0 0,4 2 0 0 0,14 17-8 0 0,27 19 19 0 0,-23-19 13 0 0,30 34 0 0 0,-17-21-21 0 0,-29-25 1 0 0,0-2 0 0 0,0 0 1 0 0,1 0-1 0 0,0 0 1 0 0,13 7-1 0 0,-3-2-1 0 0,72 32 0 0 0,-85-41-6 0 0,13 7-7 0 0,0 0 1 0 0,0 2 0 0 0,28 20-1 0 0,70 69 21 0 0,-71-48 8 0 0,-18-19-4 0 0,13 14-5 0 0,73 47-73 0 0,-60-41 44 0 0,-45-42 14 0 0,1-1 1 0 0,1 0-1 0 0,0-1 0 0 0,1 0 0 0 0,15 9 0 0 0,13 8 2 0 0,-27-19 5 0 0,-2 0-1 0 0,2-1 0 0 0,0 0 0 0 0,18 6 1 0 0,99 44 15 0 0,-118-51-15 0 0,0 1 0 0 0,0 0 0 0 0,-1 1-1 0 0,-1 0 1 0 0,1 0 0 0 0,-1 2 0 0 0,0 0 0 0 0,-1 0 0 0 0,0 0 0 0 0,10 16 0 0 0,38 40-1 0 0,-1-12-16 0 0,-15-13 26 0 0,49 37 0 0 0,67 55 66 0 0,-122-102-75 0 0,-8-6 2 0 0,43 28 0 0 0,-56-42 2 0 0,1 1-1 0 0,21 25 1 0 0,15 11 4 0 0,60 51 10 0 0,-50-41-12 0 0,-19-17 15 0 0,-28-25-17 0 0,3-1 1 0 0,27 20 0 0 0,93 81 106 0 0,16-8-24 0 0,29 30 63 0 0,-75-54-75 0 0,-53-37-11 0 0,18 11-19 0 0,-17-12-25 0 0,-40-33-7 0 0,-1-1 0 0 0,26 17 1 0 0,21 15-16 0 0,-48-33 21 0 0,2-1 0 0 0,21 14-1 0 0,83 45 155 0 0,-81-50-105 0 0,163 75 88 0 0,-106-40-54 0 0,-11 5 25 0 0,88 46-41 0 0,-143-86-49 0 0,-1 2-1 0 0,33 33 1 0 0,-26-13 31 0 0,7-1-50 0 0,10-1-9 0 0,-37-26 8 0 0,2 0 0 0 0,32 18 0 0 0,-32-23-29 0 0,-1 1 1 0 0,1 1-1 0 0,26 22 0 0 0,21 5 29 0 0,-9 21 12 0 0,-36-37-4 0 0,34 29-1 0 0,-14-17 2 0 0,43 31 30 0 0,-54-38-55 0 0,-24-22-1 0 0,0 1 1 0 0,0-1-1 0 0,1-1 0 0 0,-1 1 0 0 0,1-1 0 0 0,0 1 0 0 0,9 3 0 0 0,18 17 37 0 0,-16-10-36 0 0,17 6 39 0 0,-23-14-33 0 0,1 1 0 0 0,0 0 0 0 0,-1 1 0 0 0,12 9 0 0 0,-19-13-2 0 0,1 1-1 0 0,-1-2 1 0 0,1 2-1 0 0,0-1 1 0 0,-2 0-1 0 0,2 2 1 0 0,-1-2-1 0 0,-2 1 1 0 0,2 0-1 0 0,-1 0 1 0 0,0 0-1 0 0,-1 1 1 0 0,1-2-1 0 0,0 9 1 0 0,1 29-6916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16 0 0 0,'0'0'10625'0'0,"-7"-3"-9279"0"0,-18-10-146 0 0,59 30-774 0 0,0-1 0 0 0,2-2-1 0 0,0-2 1 0 0,0 0 0 0 0,1-3 0 0 0,0-1 0 0 0,0-2 0 0 0,61 2 0 0 0,377 4 1731 0 0,-151 8-1666 0 0,0 1-121 0 0,-266-21-319 0 0,40 1 199 0 0,171-21-1 0 0,93-28-89 0 0,-10 42-131 0 0,-4 0 92 0 0,-294 2-82 0 0,516-26 354 0 0,-455 30-404 0 0,23 2 375 0 0,167-20 0 0 0,-241 12-47 0 0,111 6 0 0 0,-73 3-153 0 0,-78-7 32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35 0 0 0,'0'0'8142'0'0,"-1"-5"-7550"0"0,-4-24 4565 0 0,2 34-5129 0 0,2 67 1506 0 0,-16 124-1 0 0,14-168-1339 0 0,-3 10 59 0 0,4-25-171 0 0,-1-1-1 0 0,2 0 1 0 0,0 1 0 0 0,1 16-1 0 0,0-20-32 0 0,0 3 29 0 0,0-3-49 0 0,-1 1 1 0 0,1-2-1 0 0,1 1 0 0 0,0 0 1 0 0,0-1-1 0 0,1 1 0 0 0,1 0 1 0 0,3 12-1 0 0,-3-11 26 0 0,-1 1 0 0 0,0-1-1 0 0,-1 0 1 0 0,0 1 0 0 0,0 0 0 0 0,-1-1 0 0 0,-1 1 0 0 0,-3 18-1 0 0,-6 4 218 0 0,8-27-256 0 0,0-2 1 0 0,0 2 0 0 0,0-1 0 0 0,0 1 0 0 0,2-1 0 0 0,-2 13 0 0 0,-4 21 1 0 0,5-35-17 0 0,1 2-1 0 0,-2-2 1 0 0,2 2-1 0 0,-1-2 1 0 0,1 2-1 0 0,0-1 1 0 0,0 0-1 0 0,0 0 1 0 0,1 1-1 0 0,0-2 1 0 0,0 2 0 0 0,1 4-1 0 0,7 37 17 0 0,-4-19-10 0 0,3 25 16 0 0,-6-44-23 0 0,-1 1 0 0 0,0-1 0 0 0,0 1 1 0 0,-1-1-1 0 0,0 0 0 0 0,-2 16 0 0 0,1 7 0 0 0,3 14-1 0 0,0-36 1 0 0,-1 1 0 0 0,0-1 0 0 0,-1 0 0 0 0,-1 1 0 0 0,1-1 0 0 0,-4 17 0 0 0,0 6 1 0 0,5-29-2 0 0,-1-1 0 0 0,0 1 0 0 0,-1-1 1 0 0,1 0-1 0 0,-1 1 0 0 0,1-1 0 0 0,-1 0 1 0 0,0 0-1 0 0,-1 5 0 0 0,1-4 2 0 0,-1 1-1 0 0,1-1 1 0 0,0 2 0 0 0,1-2-1 0 0,-1 1 1 0 0,1 0-1 0 0,0 0 1 0 0,1 9 0 0 0,-2 27 10 0 0,-12 95 1 0 0,11-128-57 0 0,1 2 0 0 0,0-1 0 0 0,1 0 0 0 0,2 14-1 0 0,-1 3-28 0 0,17 20 2 0 0,-11-29 114 0 0,0 0-1 0 0,8 26 0 0 0,-12-25-22 0 0,0 1 0 0 0,-1-1 0 0 0,-1 0-1 0 0,-1 0 1 0 0,-3 25 0 0 0,1 12 72 0 0,2-46-79 0 0,-1 10 2 0 0,2-1 1 0 0,0 1-1 0 0,6 32 1 0 0,-1-26 78 0 0,-1 1 0 0 0,-1-1 1 0 0,-1 1-1 0 0,-1 26 1 0 0,-12 77 274 0 0,15 21 828 0 0,-5-149-1232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2204 161 0 0 0,'0'0'1872'0'0,"5"-3"-1857"0"0,-1-1-5 0 0,1 0 0 0 0,0 1 1 0 0,1 0-1 0 0,-2 0 0 0 0,2 1 0 0 0,-1 0 0 0 0,7-2 0 0 0,-11 3 275 0 0,-1 1 1 0 0,1-1-1 0 0,1 0 0 0 0,-1 1 0 0 0,0-1 0 0 0,0 1 0 0 0,0-1 0 0 0,0 0 0 0 0,0 0 0 0 0,-1 0 0 0 0,1 0 0 0 0,0 0 0 0 0,0 0 0 0 0,0 0 0 0 0,-1 0 0 0 0,1 0 0 0 0,0 0 1 0 0,-1 0-1 0 0,1 0 0 0 0,-1-1 0 0 0,1 1 0 0 0,-1 0 0 0 0,0-1 0 0 0,0 1 0 0 0,1 0 0 0 0,-1 0 0 0 0,0 0 0 0 0,0 0 0 0 0,0-1 0 0 0,-1 1 0 0 0,1-1 0 0 0,0 1 0 0 0,0 0 1 0 0,-1 0-1 0 0,1 0 0 0 0,-1 0 0 0 0,1-1 0 0 0,-1 1 0 0 0,0 0 0 0 0,0-1 0 0 0,-14-24 4284 0 0,-1 9-4181 0 0,4 10-311 0 0,1 1 1 0 0,-1 0-1 0 0,0 2 0 0 0,0-1 0 0 0,0 2 0 0 0,-1-1 0 0 0,0 1 1 0 0,-24-2-1 0 0,-113 2-178 0 0,93 4 155 0 0,3 1-51 0 0,0 2-1 0 0,-103 23 1 0 0,-101 42 73 0 0,250-66-73 0 0,-167 60 11 0 0,17-5-29 0 0,90-31-17 0 0,0 3 0 0 0,2 2 0 0 0,-93 63 0 0 0,78-41 87 0 0,0 3 0 0 0,5 4 0 0 0,1 3 0 0 0,-73 83-1 0 0,129-125 24 0 0,0 1-1 0 0,1-1 1 0 0,1 3-1 0 0,2 0 0 0 0,-25 50 1 0 0,26-44 20 0 0,8-21-58 0 0,2-1-1 0 0,-1 1 1 0 0,-3 18 0 0 0,-11 29 169 0 0,15-45-167 0 0,0 0 1 0 0,0 1-1 0 0,1-1 0 0 0,0 0 1 0 0,1 1-1 0 0,0 14 0 0 0,0 37 34 0 0,0-39-48 0 0,2-1 0 0 0,0 1-1 0 0,2 0 1 0 0,1 0 0 0 0,0 0-1 0 0,11 35 1 0 0,0-7 12 0 0,-10-38-23 0 0,-1 0 0 0 0,3 0 1 0 0,8 23-1 0 0,47 84 114 0 0,-46-98-78 0 0,1-1-1 0 0,0 0 1 0 0,2-1 0 0 0,1-1 0 0 0,1-1-1 0 0,0-1 1 0 0,1 0 0 0 0,43 28 0 0 0,95 53-9 0 0,-98-68-98 0 0,0-3 1 0 0,2-3-1 0 0,1-3 1 0 0,1-2-1 0 0,0-4 0 0 0,135 18 1 0 0,-157-28 11 0 0,0-3 0 0 0,2-1 0 0 0,-1-2-1 0 0,0-3 1 0 0,-1-1 0 0 0,86-17 0 0 0,162-74 21 0 0,-115 36 29 0 0,-79 23-10 0 0,-2-5 1 0 0,173-98 0 0 0,-218 103 70 0 0,-1 0 1 0 0,-1-4-1 0 0,-3-2 1 0 0,54-61 0 0 0,-18 20 77 0 0,-2-15 13 0 0,-30 37 22 0 0,48-72 1 0 0,-68 82-111 0 0,0 0 1 0 0,-3-2-1 0 0,25-73 0 0 0,-40 94 10 0 0,15-66 0 0 0,-23 84-61 0 0,-1-2-1 0 0,0 2 0 0 0,-1-2 1 0 0,-1 1-1 0 0,-1 0 0 0 0,0 0 1 0 0,-5-22-1 0 0,3 24-18 0 0,-1 0 0 0 0,0 0-1 0 0,-2 0 1 0 0,1 0 0 0 0,-1 1 0 0 0,-9-11-1 0 0,-48-62-67 0 0,58 77 58 0 0,-12-12-19 0 0,-2 1 1 0 0,-39-31 0 0 0,-13-13 16 0 0,56 50 7 0 0,0 0 0 0 0,-1 0-1 0 0,0 2 1 0 0,-1 0-1 0 0,0 1 1 0 0,0 1 0 0 0,-1 0-1 0 0,-35-9 1 0 0,31 12 35 0 0,-13-3-13 0 0,0-2 0 0 0,1-1 0 0 0,0-1 1 0 0,-31-17-1 0 0,53 23-28 0 0,0 1 0 0 0,0 0 0 0 0,1 1 1 0 0,-2 1-1 0 0,1 0 0 0 0,0 0 0 0 0,-1 1 0 0 0,-17 1 0 0 0,4 1-452 0 0,1 1-1 0 0,0 1 1 0 0,-30 6-1 0 0,30-5-1456 0 0,7-1-3912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2:1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18 714 2401 0 0,'0'0'15119'0'0,"-18"3"-10816"0"0,25-8-3997 0 0,-1 0 0 0 0,0-1 0 0 0,0 0 0 0 0,0 0-1 0 0,-1 0 1 0 0,0-1 0 0 0,7-11 0 0 0,0 3 1 0 0,409-488 1603 0 0,-361 434-1901 0 0,-55 63-86 0 0,5-7-474 0 0,0 2 0 0 0,1-1 1 0 0,23-17-1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89 0 0 0,'0'0'6735'0'0,"0"-2"-8893"0"0,0-4 3521 0 0,0-19 11620 0 0,-1 19-11495 0 0,-10-24-1467 0 0,3 11-416 0 0,4 47 188 0 0,3 74 358 0 0,0-20 1 0 0,13 140 1 0 0,-5-153-10 0 0,-7 131-1 0 0,-2-89-117 0 0,6 241 85 0 0,-4-317-84 0 0,-2 1 0 0 0,-2 0 0 0 0,-1-1 0 0 0,-14 53 0 0 0,14-67 6 0 0,2-1-1 0 0,1 2 0 0 0,0-1 1 0 0,2-1-1 0 0,3 36 0 0 0,-1 5-17 0 0,-2-15 188 0 0,-1-1-1 0 0,-16 89 1 0 0,15-113-164 0 0,0-1-1 0 0,1 0 1 0 0,4 38-1 0 0,-2-6 7 0 0,-1-48-36 0 0,0 1 0 0 0,0-1 0 0 0,0 0-1 0 0,-1 1 1 0 0,-1-1 0 0 0,1 1 0 0 0,0-2 0 0 0,-1 2 0 0 0,0 0 0 0 0,-2 3 0 0 0,-5 13 6 0 0,8-8-325 0 0,11-14 347 0 0,3-9-1728 0 0,-4 1-3800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1228 142 0 0 0,'0'0'14071'0'0,"2"-4"-13031"0"0,6-30 1660 0 0,-8 32-2586 0 0,1 0 0 0 0,-1 1 0 0 0,0-1 0 0 0,0 0 0 0 0,0 1 0 0 0,0-1 0 0 0,0 0-1 0 0,0 1 1 0 0,0-1 0 0 0,-1 1 0 0 0,1-1 0 0 0,-1 0 0 0 0,1 0 0 0 0,-1 1 0 0 0,0 0 0 0 0,0-1 0 0 0,1 1-1 0 0,-1-1 1 0 0,0 1 0 0 0,-1-1 0 0 0,2 1 0 0 0,-3-2 0 0 0,-13-8 292 0 0,8 5-311 0 0,1 1 0 0 0,-1 0 0 0 0,0 1 0 0 0,0-1 0 0 0,0 2 0 0 0,-13-5 0 0 0,-2 2 26 0 0,-1 1 0 0 0,1 3 0 0 0,-1-1 1 0 0,1 1-1 0 0,0 2 0 0 0,-2 1 0 0 0,2 1 0 0 0,0 0 0 0 0,-40 11 1 0 0,6 3 40 0 0,0 3 1 0 0,-90 44-1 0 0,119-50-137 0 0,0 0 1 0 0,1 3-1 0 0,1 0 0 0 0,0 2 1 0 0,0 1-1 0 0,3 1 0 0 0,0 1 1 0 0,0 0-1 0 0,-19 27 0 0 0,3 0 6 0 0,9-13 1 0 0,2 0-1 0 0,2 3 1 0 0,1-1 0 0 0,-27 60 0 0 0,36-64-25 0 0,-14 42 67 0 0,-11 48 146 0 0,25-71-76 0 0,12-37-85 0 0,-1 0 1 0 0,-3 25 0 0 0,7-36-53 0 0,-14 204 439 0 0,15-185-407 0 0,1 0 1 0 0,2 1-1 0 0,-1-1 1 0 0,2 0-1 0 0,1 0 1 0 0,14 39-1 0 0,6-2-24 0 0,1-3 0 0 0,2 0-1 0 0,3-3 1 0 0,2 0 0 0 0,48 58-1 0 0,-46-72-5 0 0,1-1 0 0 0,0-2 0 0 0,3-2 0 0 0,2-2 0 0 0,1-1 0 0 0,78 45 0 0 0,-65-50-20 0 0,-1-1 0 0 0,2-4 0 0 0,2-1 0 0 0,-1-3 0 0 0,3-3 0 0 0,-1-2 0 0 0,1-3-1 0 0,0-3 1 0 0,92 1 0 0 0,-104-9-28 0 0,0-2-1 0 0,0-2 0 0 0,0-2 1 0 0,-1-2-1 0 0,64-22 0 0 0,-76 19-3 0 0,0-2 0 0 0,-2-2 0 0 0,0 0 0 0 0,0-3 0 0 0,-3-1 0 0 0,1-1 0 0 0,42-38 0 0 0,-9 1 19 0 0,-3-4 1 0 0,103-132 0 0 0,-160 186 27 0 0,83-126 123 0 0,-78 117-109 0 0,0 0 1 0 0,-1-1 0 0 0,-1 0-1 0 0,-1 0 1 0 0,-1-1 0 0 0,4-23 0 0 0,9-31 7 0 0,-13 55-8 0 0,-1 0-1 0 0,0-2 0 0 0,0 2 1 0 0,-1-24-1 0 0,-1-41 42 0 0,1 41 13 0 0,-7-78 0 0 0,1 84-26 0 0,2 25-14 0 0,0-1 0 0 0,0 0-1 0 0,-2 0 1 0 0,1 0-1 0 0,-1 1 1 0 0,0-1-1 0 0,-1 1 1 0 0,-9-17-1 0 0,-4-15 48 0 0,15 36-60 0 0,-1 0 1 0 0,1-1 0 0 0,-2 1 0 0 0,0 1 0 0 0,-5-11 0 0 0,-34-62 150 0 0,3 17-106 0 0,-2 6-85 0 0,-39-42 32 0 0,70 80-60 0 0,10 15 47 0 0,0 1-1 0 0,0 0 0 0 0,-1 0 0 0 0,1 0 1 0 0,-1 0-1 0 0,2 0 0 0 0,-2 0 1 0 0,0 1-1 0 0,0-1 0 0 0,0 1 0 0 0,1-1 1 0 0,-4-2-1 0 0,-3-1 11 0 0,0-1 1 0 0,1 0-1 0 0,-1 0 1 0 0,-9-11-1 0 0,-21-18 22 0 0,18 15-9 0 0,18 18-22 0 0,0-1 1 0 0,0 1 0 0 0,0 0 0 0 0,0 0-1 0 0,0 0 1 0 0,-1 0 0 0 0,1 0 0 0 0,-5-2-1 0 0,-29-18-1 0 0,28 16 1 0 0,1 1-1 0 0,-1 0 1 0 0,-1 1 0 0 0,-10-4-1 0 0,13 5-1 0 0,0 0 0 0 0,0 0 1 0 0,1 0-1 0 0,-1-1 0 0 0,-8-7 0 0 0,-23-12-13 0 0,-46-24 0 0 0,45 26 34 0 0,27 14-34 0 0,-2-1-1 0 0,1 2 0 0 0,-28-9 1 0 0,23 9-78 0 0,0 1 1 0 0,-1 1-1 0 0,0 0 1 0 0,0 2-1 0 0,0 0 0 0 0,0 0 1 0 0,0 2-1 0 0,0 0 1 0 0,0 1-1 0 0,0 2 0 0 0,-29 5 1 0 0,1 6-393 0 0,-9 2-1482 0 0,20-9-5335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36 24 0 0,'0'0'16309'0'0,"-3"-3"-15504"0"0,1-2-567 0 0,2 3-158 0 0,-1 2 1 0 0,1-2-1 0 0,-1 0 1 0 0,1 1-1 0 0,-1-1 0 0 0,0 1 1 0 0,0-1-1 0 0,-1 1 1 0 0,1 0-1 0 0,0 0 0 0 0,0 0 1 0 0,-2-2-1 0 0,2 2 419 0 0,1 1-456 0 0,0-1-1 0 0,0 1 1 0 0,0 0 0 0 0,0-1 0 0 0,-1 1-1 0 0,1-1 1 0 0,0 1 0 0 0,0 0-1 0 0,-1 0 1 0 0,1 0 0 0 0,0-1-1 0 0,0 1 1 0 0,-1 0 0 0 0,1-1 0 0 0,0 1-1 0 0,-1 0 1 0 0,1-1 0 0 0,-1 1-1 0 0,1 0 1 0 0,0 0 0 0 0,0-1-1 0 0,0 1 1 0 0,-1 0 0 0 0,1 0-1 0 0,-1 0 1 0 0,1 0 0 0 0,-1-1 0 0 0,1 1-1 0 0,0 0 1 0 0,-1 0 0 0 0,1 0-1 0 0,-1 0 1 0 0,1 0 0 0 0,-1 0-1 0 0,1 0 1 0 0,-1 1 0 0 0,1-1 0 0 0,-1 0-1 0 0,1 0 1 0 0,-1 0 0 0 0,1 0-1 0 0,0 0 1 0 0,-1 1 0 0 0,0-1 54 0 0,0 1 0 0 0,-1-1 0 0 0,1 1 0 0 0,0-1 0 0 0,0 1 0 0 0,0-1 0 0 0,0 0 0 0 0,0 1 0 0 0,0 0 0 0 0,0-1 0 0 0,0 1 0 0 0,0 0 0 0 0,0 0 0 0 0,0 0 0 0 0,0 0-1 0 0,0 2 1 0 0,-3 11-32 0 0,1 1 0 0 0,1-1 0 0 0,0 2 0 0 0,1-2 0 0 0,0 2 0 0 0,2 16 0 0 0,-2 32 149 0 0,-4 9 45 0 0,-17 122 107 0 0,18-162-259 0 0,0 1 0 0 0,1 40 0 0 0,3-39 80 0 0,-9 66 0 0 0,0-29-15 0 0,3 1 0 0 0,5 124 1 0 0,3-86-73 0 0,8 140-16 0 0,-8-134 3 0 0,2-57-35 0 0,-10 110-1 0 0,0-28 12 0 0,6-125-68 0 0,0 95 36 0 0,6-72 157 0 0,-6-39 528 0 0,-7-32-3376 0 0,5 24-2208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 0 0 0,'0'0'3791'0'0,"0"-16"-106"0"0,1 20-3595 0 0,-1-2-1 0 0,1 1 1 0 0,0 1 0 0 0,1-2-1 0 0,-2 1 1 0 0,1 0-1 0 0,1 0 1 0 0,0-1-1 0 0,0 1 1 0 0,0 0 0 0 0,-1-1-1 0 0,1 0 1 0 0,0 0-1 0 0,1 1 1 0 0,-2-1-1 0 0,2 0 1 0 0,0-1 0 0 0,0 1-1 0 0,-1 0 1 0 0,1 0-1 0 0,0-1 1 0 0,4 3-1 0 0,10 3 283 0 0,0 0-1 0 0,25 6 0 0 0,-40-12-320 0 0,451 168 1824 0 0,-246-67-1455 0 0,-70-28 871 0 0,200 79 0 0 0,-21-56-715 0 0,-274-84-526 0 0,1 0 0 0 0,-3 3-1 0 0,1 2 1 0 0,-2 1 0 0 0,1 2 0 0 0,-2 2 0 0 0,-1 2-1 0 0,51 44 1 0 0,75 58 103 0 0,-130-105-126 0 0,1-1-1 0 0,1-1 1 0 0,44 17-1 0 0,-48-24-6 0 0,0 0-1 0 0,-1 4 1 0 0,-1-1 0 0 0,0 2 0 0 0,47 40 0 0 0,19 24-27 0 0,-34-19 18 0 0,2-4 0 0 0,107 77 0 0 0,174 78-348 0 0,-299-180 327 0 0,-2 1-1 0 0,-1 2 1 0 0,41 49 0 0 0,-57-62 64 0 0,50 39 0 0 0,-51-45-3 0 0,1 2 0 0 0,36 41 0 0 0,75 98 289 0 0,-64-82-165 0 0,-54-64-111 0 0,-17-12-61 0 0,0 0 1 0 0,0 0-1 0 0,-1 0 0 0 0,0 0 0 0 0,1 0 0 0 0,0 1 0 0 0,-1-1 1 0 0,1-1-1 0 0,-1 2 0 0 0,0-1 0 0 0,0 1 0 0 0,0 0 0 0 0,0-1 1 0 0,2 3-1 0 0,17 18 27 0 0,-18-20-24 0 0,0 1 0 0 0,1-1 0 0 0,-1-1 0 0 0,-1 1 0 0 0,1 1 0 0 0,0 0 0 0 0,0-2 0 0 0,0 2 0 0 0,-1 0 0 0 0,2 2 0 0 0,40 74 146 0 0,-24-47-120 0 0,-15-28-31 0 0,-2 0 1 0 0,2 0-1 0 0,-1 2 1 0 0,-1-1 0 0 0,5 9-1 0 0,-4-6 17 0 0,1 0 0 0 0,0 1 0 0 0,2-1 0 0 0,-2-1 0 0 0,9 10 0 0 0,-6-7 10 0 0,-1-6-10 0 0,-2 1 0 0 0,1-1 0 0 0,0 0 0 0 0,1 1 1 0 0,0-2-1 0 0,-1 1 0 0 0,1-1 0 0 0,0-1 0 0 0,11 6 0 0 0,-9-6 4 0 0,0 2-1 0 0,0 0 1 0 0,-1 0 0 0 0,11 8 0 0 0,1 2-12 0 0,-14-12-5 0 0,-2 1 0 0 0,1 0 0 0 0,0 1 0 0 0,-1-2 0 0 0,0 2 0 0 0,5 5 0 0 0,25 27 89 0 0,-26-29-46 0 0,1 0 0 0 0,-1 0 0 0 0,-1 1 0 0 0,11 15 1 0 0,26 31 113 0 0,1-10 106 0 0,-40-39-231 0 0,1-2 0 0 0,0 2 0 0 0,0-2 0 0 0,1 1 0 0 0,-1-1 0 0 0,11 5 0 0 0,6 5 130 0 0,-8-4-120 0 0,54 40 233 0 0,-62-43-213 0 0,1-1-1 0 0,0 1 1 0 0,-1 1 0 0 0,-1-1-1 0 0,1 1 1 0 0,-1 1-1 0 0,6 8 1 0 0,12 13 219 0 0,-5-10-81 0 0,-7-7-124 0 0,0 1 0 0 0,2-1 0 0 0,-1-1 0 0 0,19 13 1 0 0,12 11 105 0 0,-15-8 72 0 0,-1 2 1 0 0,36 50-1 0 0,-18-26-131 0 0,-17-21-50 0 0,-4-4-62 0 0,41 38-1 0 0,-51-50-184 0 0,-8-7-2063 0 0,1-2-5069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2584 1808 0 0,'0'0'7439'0'0,"7"1"-6494"0"0,6-2-107 0 0,-1 1 0 0 0,0-2 1 0 0,0-1-1 0 0,0 0 1 0 0,0 0-1 0 0,19-9 1 0 0,191-71 2068 0 0,-117 40-2581 0 0,293-137 278 0 0,-295 131-513 0 0,-56 29-60 0 0,49-31 1 0 0,74-37-13 0 0,222-114-86 0 0,-186 102-65 0 0,-154 74 39 0 0,84-52-1 0 0,6-4-243 0 0,263-117 153 0 0,-364 177 202 0 0,51-34 1 0 0,9-7 15 0 0,-21 12 21 0 0,-56 34-36 0 0,3 0 0 0 0,29-14 0 0 0,84-48 55 0 0,26-17 2 0 0,44-21-26 0 0,-86 63-18 0 0,199-100-5 0 0,-141 63 109 0 0,-92 49-128 0 0,163-61-199 0 0,-239 98 180 0 0,0 0 0 0 0,-1 0-1 0 0,1-1 1 0 0,-1-1 0 0 0,0 0 0 0 0,0-1 0 0 0,-1-1 0 0 0,0 0-1 0 0,0-1 1 0 0,13-14 0 0 0,-18 14 54 0 0,9-9 10 0 0,23-18-6 0 0,18-1-96 0 0,-29 21 10 0 0,17-7 33 0 0,35-17 105 0 0,-33 10 296 0 0,-22 19-170 0 0,-2 0 1 0 0,26-18-1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0 0 0,'0'0'632'0'0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1 293 0 0 0,'0'0'7168'0'0,"29"-3"949"0"0,-19 3-7905 0 0,49-10 622 0 0,-53 10-816 0 0,-1 0-1 0 0,0-1 0 0 0,0 0 0 0 0,0-1 0 0 0,1 1 0 0 0,9-4 1 0 0,-11 3-10 0 0,0 0 0 0 0,1 1 0 0 0,-2 0 0 0 0,2 0 0 0 0,-1 1 0 0 0,8-1 0 0 0,25-9 57 0 0,-35 9-48 0 0,0 0-1 0 0,0 0 1 0 0,0 0 0 0 0,0-1-1 0 0,-1 1 1 0 0,1 0 0 0 0,0-1-1 0 0,0 2 1 0 0,0-2 0 0 0,-1 0-1 0 0,0 1 1 0 0,1-1 0 0 0,-1 0-1 0 0,0 1 1 0 0,2-4 0 0 0,-1 4 19 0 0,0-1 0 0 0,0 1 0 0 0,0 0 1 0 0,0-1-1 0 0,-1 0 0 0 0,1 0 1 0 0,0 0-1 0 0,-1 0 0 0 0,2-2 0 0 0,15-18-73 0 0,-17 20 30 0 0,1-1-1 0 0,-1 2 1 0 0,2 0 0 0 0,-1-1-1 0 0,-1 0 1 0 0,1 1 0 0 0,0-1-1 0 0,1 1 1 0 0,-2 0 0 0 0,2 0-1 0 0,-1 0 1 0 0,1 0 0 0 0,-1 0-1 0 0,3 0 1 0 0,-2 0 3 0 0,-1 1 0 0 0,0-1 0 0 0,1 0 0 0 0,-1 0 0 0 0,0 0 0 0 0,0 1 0 0 0,1-2 0 0 0,-1 1 0 0 0,-1-1 0 0 0,1 0 0 0 0,0 1 1 0 0,0-1-1 0 0,0 1 0 0 0,1-3 0 0 0,2 1 12 0 0,-5 3-7 0 0,1 0 1 0 0,-1 0-1 0 0,0-1 0 0 0,0 1 0 0 0,0 0 0 0 0,0 0 1 0 0,0 0-1 0 0,1 0 0 0 0,-1-1 0 0 0,0 1 0 0 0,0 0 0 0 0,1 0 1 0 0,-1 0-1 0 0,0-1 0 0 0,0 1 0 0 0,0 0 0 0 0,1 0 1 0 0,-1 0-1 0 0,0 0 0 0 0,0 0 0 0 0,0-1 0 0 0,0 1 1 0 0,0 0-1 0 0,0 0 0 0 0,0-1 0 0 0,0 1 0 0 0,0 0 0 0 0,0-1 1 0 0,0 1-1 0 0,0 0 0 0 0,0-1 0 0 0,0 1 0 0 0,0 0 1 0 0,0 0-1 0 0,0-1 0 0 0,0 1 0 0 0,0 0 0 0 0,0-1 1 0 0,0 1-1 0 0,0 0 0 0 0,0-1 12 0 0,11-8 21 0 0,29-26-206 0 0,-40 35 141 0 0,26-10-140 0 0,-11 5-43 0 0,-14 4 196 0 0,1 1 6 0 0,5 0 0 0 0,-4 0 19 0 0,0 0-1 0 0,1-1 0 0 0,-1 0 1 0 0,1 0-1 0 0,-1 0 0 0 0,0 0 1 0 0,0 0-1 0 0,1 0 0 0 0,-2-1 1 0 0,2 0-1 0 0,3-2 0 0 0,0-1-13 0 0,0 1-1 0 0,1 1 1 0 0,-1-1-1 0 0,1 1 0 0 0,14-3 1 0 0,6-4-2 0 0,-19 3 61 0 0,17-8-82 0 0,37 15-87 0 0,-63 0 93 0 0,28 1-207 0 0,41 11 307 0 0,-67-12-83 0 0,-2 1 8 0 0,0-1-1 0 0,0 1 1 0 0,0-1-1 0 0,0 0 0 0 0,0 0 1 0 0,0 1-1 0 0,0-1 0 0 0,0 0 1 0 0,0 1-1 0 0,0-1 0 0 0,1 1 1 0 0,-1-1-1 0 0,0 0 0 0 0,1 1 1 0 0,-1-1-1 0 0,0 0 1 0 0,1 1-1 0 0,-1-1 0 0 0,0 0 1 0 0,1 1-1 0 0,-1-1 0 0 0,0 0 1 0 0,1 0-1 0 0,-1 0 0 0 0,1 1 1 0 0,-1-1-1 0 0,1 0 0 0 0,-1 0 1 0 0,1 0-1 0 0,-1 0 1 0 0,0 0-1 0 0,1 0 0 0 0,-1 0 1 0 0,9 0 74 0 0,-9 0 59 0 0,6 10-173 0 0,-3-7 1193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8:40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3348 202 0 0 0,'0'0'11153'0'0,"-26"-13"-10948"0"0,-79-43-23 0 0,98 52-139 0 0,-1 0 0 0 0,1 0 1 0 0,-1 1-1 0 0,0 0 0 0 0,1 0 1 0 0,-1 1-1 0 0,0 1 0 0 0,0-1 1 0 0,-9 0-1 0 0,-7-1 115 0 0,-197-31 1599 0 0,208 31-1650 0 0,-91-19 387 0 0,-1 4 0 0 0,-167-6 0 0 0,160 27-211 0 0,-160 26 1 0 0,-107 43 556 0 0,283-53-458 0 0,9-3-269 0 0,3 3 0 0 0,-1 3-1 0 0,-98 43 1 0 0,80-20-88 0 0,26-13 135 0 0,0 3 1 0 0,2 5-1 0 0,-74 51 1 0 0,31-4-92 0 0,18-5-6 0 0,-38 34 29 0 0,113-94-28 0 0,3 2-1 0 0,-1 0 1 0 0,-26 43 0 0 0,24-30 140 0 0,4 2 0 0 0,0 1 0 0 0,-24 66 0 0 0,39-81-133 0 0,0-1 0 0 0,2 1 0 0 0,-2 48 0 0 0,5-57-40 0 0,-1 9-10 0 0,1 0 1 0 0,1-1 0 0 0,2 1 0 0 0,0-1 0 0 0,1 0-1 0 0,2 0 1 0 0,0 0 0 0 0,13 37 0 0 0,9 5-16 0 0,51 111 57 0 0,-51-129-39 0 0,46 64 0 0 0,-56-90-1 0 0,1-1 1 0 0,0 0-1 0 0,2-2 1 0 0,42 32-1 0 0,100 58 168 0 0,-132-93-139 0 0,0 0 0 0 0,0-3 0 0 0,58 19 0 0 0,-4-9 34 0 0,3-3 0 0 0,-1-4 0 0 0,2-4 0 0 0,113-1 0 0 0,161-26 215 0 0,-136 4-315 0 0,47-4-50 0 0,-218 8 54 0 0,0-1 0 0 0,-1-4 0 0 0,52-17 1 0 0,2-14 54 0 0,188-105 0 0 0,-248 122-42 0 0,-5 0 11 0 0,-1-3-1 0 0,62-55 1 0 0,6-3 10 0 0,-56 44 0 0 0,83-88 0 0 0,-121 115-14 0 0,12-12 4 0 0,66-71 26 0 0,-83 84-35 0 0,1 0 0 0 0,0-2 0 0 0,-2 1 0 0 0,16-35-1 0 0,16-36 94 0 0,-27 58-5 0 0,22-56 0 0 0,-4-1 188 0 0,-21 58-144 0 0,-1 0 0 0 0,14-58-1 0 0,0-40 18 0 0,-20 85-24 0 0,-1-1 1 0 0,-4-1 0 0 0,-4-53-1 0 0,2 86-94 0 0,0 0-1 0 0,-1 0 0 0 0,0 1 0 0 0,-1 0 0 0 0,1-1 1 0 0,-2 1-1 0 0,0 0 0 0 0,0 0 0 0 0,-12-14 0 0 0,4 7-45 0 0,-1 1-1 0 0,0-1 0 0 0,-31-22 1 0 0,-4-1-8 0 0,25 18 22 0 0,-41-26 0 0 0,54 41-89 0 0,0-1-1 0 0,0 2 1 0 0,-1-1 0 0 0,0 3 0 0 0,0-2-1 0 0,0 2 1 0 0,-16-3 0 0 0,-11 2-1271 0 0,-46-1-1 0 0,28 5-9819 0 0,47 0 2065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9:28.9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9 366 0 0 0,'-9'-10'20967'0'0,"60"-2"-18926"0"0,-9 14-1980 0 0,-37-2-37 0 0,-3-1-24 0 0,1 1 1 0 0,-2 0 0 0 0,2 0 0 0 0,-1 0-1 0 0,1 0 1 0 0,-1 0 0 0 0,0 0-1 0 0,1 0 1 0 0,-1 1 0 0 0,0-1-1 0 0,5 3 1 0 0,-6-3-9 0 0,3 0 0 0 0,1 0 1 0 0,7 0-2 0 0,-11 0-3 0 0,13 7-32 0 0,-10-7 45 0 0,-3 0 14 0 0,0 0-6 0 0,59-7-175 0 0,-55 7 160 0 0,12-9-8 0 0,-16 9 3 0 0,23-15 26 0 0,-21 13-36 0 0,0 1 1 0 0,0-1 0 0 0,0 0 0 0 0,0 1 0 0 0,1 0 0 0 0,-1 0-1 0 0,6 0 1 0 0,19-10-140 0 0,-26 10 137 0 0,1-1-1 0 0,-1 1 1 0 0,0 0-1 0 0,1 0 1 0 0,0 0-1 0 0,-1 0 1 0 0,0 0-1 0 0,1 1 1 0 0,0 0-1 0 0,-1 0 1 0 0,1-1-1 0 0,4 1 1 0 0,36-22-49 0 0,-43 22 76 0 0,10-6 1 0 0,-7 5 6 0 0,0 0 0 0 0,0 0 0 0 0,0-1 0 0 0,0 0-1 0 0,-1 0 1 0 0,1 0 0 0 0,0 1 0 0 0,0-1 0 0 0,2-4 0 0 0,13-9 41 0 0,-15 13-57 0 0,-2 0 0 0 0,2 0 0 0 0,-1 0 0 0 0,0 1 0 0 0,0-1 0 0 0,-1-1 0 0 0,1 1 0 0 0,3-5 0 0 0,3-5-8 0 0,15-15 61 0 0,-22 26-40 0 0,-1 0-7 0 0,0 0-1 0 0,0 0 1 0 0,1 0 0 0 0,-1 0 0 0 0,0 0 0 0 0,1 0-1 0 0,-1 1 1 0 0,1-1 0 0 0,-1 0 0 0 0,1 0 0 0 0,0 0 0 0 0,-1 0-1 0 0,0 1 1 0 0,1-1 0 0 0,0 0 0 0 0,0 0 0 0 0,-1 1-1 0 0,3-2 1 0 0,-1 0-6 0 0,2-5-6 0 0,-3 6 10 0 0,-1 0 0 0 0,1 0 1 0 0,0-1-1 0 0,0 1 0 0 0,-1 0 0 0 0,1-1 0 0 0,0 1 1 0 0,-1 0-1 0 0,1 0 0 0 0,1 0 0 0 0,-1 0 0 0 0,0 0 1 0 0,0 0-1 0 0,1 0 0 0 0,-1 0 0 0 0,-1 1 0 0 0,2-1 1 0 0,2-1-1 0 0,14-17 24 0 0,-17 18-24 0 0,0-1 0 0 0,-1 2-1 0 0,1-1 1 0 0,0-1 0 0 0,0 1 0 0 0,0 0 0 0 0,0 0 0 0 0,1 0-1 0 0,-1 0 1 0 0,0 0 0 0 0,0 0 0 0 0,0 1 0 0 0,3-2-1 0 0,39-24-124 0 0,-21 12 118 0 0,-21 13-2 0 0,0-1 0 0 0,1 0 0 0 0,0 1 0 0 0,-1-1 0 0 0,1 1 0 0 0,0 0 1 0 0,0 0-1 0 0,0 0 0 0 0,0 0 0 0 0,0 0 0 0 0,-1 0 0 0 0,2 1 0 0 0,-1-1 0 0 0,0 0 0 0 0,0 1 1 0 0,4-1-1 0 0,15-11-61 0 0,-20 12 62 0 0,0-1-1 0 0,3 0-8 0 0,-1-1-1 0 0,2 0 0 0 0,-1 0 0 0 0,0 1 0 0 0,0-1 1 0 0,0 2-1 0 0,1 0 0 0 0,-2-1 0 0 0,2 0 0 0 0,-1 1 1 0 0,0 0-1 0 0,5 1 0 0 0,-3-1-17 0 0,73-4-196 0 0,-78 4 231 0 0,0 0-2 0 0,31 0 2 0 0,14 9 14 0 0,-9-4 218 0 0,-28-5-8491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0:19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6306 4 0 0 0,'0'-3'6917'0'0,"0"4"-6847"0"0,0 1-1 0 0,0 0 0 0 0,-1-1 0 0 0,1 0 0 0 0,-1 1 0 0 0,0 0 0 0 0,1-1 0 0 0,-1 1 0 0 0,0-1 0 0 0,1 0 1 0 0,-1 0-1 0 0,0 1 0 0 0,0-1 0 0 0,0 0 0 0 0,0 1 0 0 0,-1-1 0 0 0,1 0 0 0 0,0 0 0 0 0,0-1 0 0 0,-2 2 1 0 0,1-1-6 0 0,0 1 1 0 0,1 0-1 0 0,-1-1 1 0 0,0 1 0 0 0,1-1-1 0 0,-1 1 1 0 0,1 0-1 0 0,0 0 1 0 0,0 0 0 0 0,-2 2-1 0 0,2-2 8 0 0,-1 0 0 0 0,1 0 0 0 0,0 0 0 0 0,-1-1-1 0 0,1 1 1 0 0,-1 0 0 0 0,0-1 0 0 0,0 1 0 0 0,1-1-1 0 0,-1 0 1 0 0,-4 2 0 0 0,-15 15 784 0 0,1-2-418 0 0,17-15-401 0 0,2 1-1 0 0,-2-1 0 0 0,1 0 0 0 0,0 0 0 0 0,0 1 0 0 0,1 0 1 0 0,-1-1-1 0 0,0 1 0 0 0,-2 3 0 0 0,0 0-3 0 0,0-2 0 0 0,1 1 0 0 0,-2 0-1 0 0,2-1 1 0 0,-2 1 0 0 0,-5 2 0 0 0,-10 9 48 0 0,-56 45 172 0 0,-7 12 58 0 0,-28 23-134 0 0,65-53-156 0 0,30-25-14 0 0,-38 28-1 0 0,5-1-11 0 0,14-10-14 0 0,-7 4 73 0 0,4-3-43 0 0,24-16-3 0 0,13-17-7 0 0,-1 1-1 0 0,1-1 1 0 0,0 0-1 0 0,-1 0 1 0 0,0 0 0 0 0,1 0-1 0 0,-1 0 1 0 0,1 0-1 0 0,-2-1 1 0 0,-2 3 0 0 0,-4 2-2 0 0,1 1 1 0 0,1-1-1 0 0,-1 1 1 0 0,1 1-1 0 0,0-1 1 0 0,0 1-1 0 0,-5 10 1 0 0,4-7 1 0 0,-1 1 0 0 0,-1-1 0 0 0,-19 17 0 0 0,-71 64-10 0 0,64-58-5 0 0,-86 92-51 0 0,104-110 58 0 0,-27 25-10 0 0,-59 41 1 0 0,36-26-30 0 0,49-39 21 0 0,0-2 0 0 0,-26 17 1 0 0,-15 20-43 0 0,-19 21-81 0 0,32-29 79 0 0,-137 120-23 0 0,66-60-18 0 0,-85 69 113 0 0,198-170-6 0 0,-14 11-2 0 0,0 1 0 0 0,1 0-1 0 0,0 2 1 0 0,-19 23 0 0 0,19-18-10 0 0,-1-1 1 0 0,-26 21 0 0 0,1-2-30 0 0,-60 52-57 0 0,3-8 87 0 0,-15 16 96 0 0,-16 15-61 0 0,12-15-33 0 0,52-39 68 0 0,-138 95 0 0 0,151-117 10 0 0,1 3 0 0 0,-87 87 1 0 0,47-38-15 0 0,59-59-52 0 0,-54 60 0 0 0,77-79-2 0 0,-2 0 1 0 0,-21 17 0 0 0,21-18 4 0 0,0 0 0 0 0,-18 21 0 0 0,-40 33 4 0 0,11-7 48 0 0,-125 93 0 0 0,21-10 120 0 0,78-63-46 0 0,-34 24-81 0 0,-89 92-12 0 0,107-113-7 0 0,53-43-1 0 0,-49 47-1 0 0,40-32 110 0 0,-86 61 0 0 0,106-85 36 0 0,-1-3-33 0 0,27-18-85 0 0,0 0 0 0 0,1 0-1 0 0,-1 1 1 0 0,1 0 0 0 0,-16 20-1 0 0,23-25-42 0 0,0 1 0 0 0,0-1-1 0 0,0-1 1 0 0,-1 1 0 0 0,-6 3 0 0 0,5-4-5 0 0,1 1 1 0 0,1-1 0 0 0,-2 2 0 0 0,2-1 0 0 0,-6 7 0 0 0,-35 29 101 0 0,21-18-6 0 0,-42 30-1 0 0,45-38-45 0 0,0 2 0 0 0,2 1-1 0 0,-24 26 1 0 0,-41 28 224 0 0,60-51-213 0 0,-5 6 22 0 0,26-23-31 0 0,1-1 0 0 0,-2 1 0 0 0,2 0 0 0 0,-2-1 0 0 0,1 0 0 0 0,-1 0 0 0 0,-7 3 0 0 0,-6 4 81 0 0,-77 62-41 0 0,82-60 33 0 0,-1-1 0 0 0,-24 15 0 0 0,20-10 28 0 0,17-13-136 0 0,-1-1 0 0 0,0 0 0 0 0,0 0 0 0 0,-1 0-1 0 0,2 0 1 0 0,-1 0 0 0 0,-1-1 0 0 0,0 1 0 0 0,-1 1-1 0 0,-2 0 86 0 0,0 0-1 0 0,1 1 0 0 0,-1 0 0 0 0,1 0 0 0 0,-8 8 0 0 0,9-8-85 0 0,-1-1 1 0 0,1 1-1 0 0,0 0 0 0 0,-1-2 1 0 0,0 2-1 0 0,-6 2 1 0 0,-41 25 109 0 0,43-25-210 0 0,0 0 0 0 0,0 1-1 0 0,0 0 1 0 0,0 0 0 0 0,2 1 0 0 0,-1 0 0 0 0,1 0-1 0 0,-10 14 1 0 0,11-1-1981 0 0,1-2-4439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2:11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2849 0 0,'0'0'16119'0'0,"-1"0"-16120"0"0,1 0 0 0 0,0 0-1 0 0,-1 0 1 0 0,1 0 0 0 0,0 0 0 0 0,-1 0 0 0 0,1 1-1 0 0,-1-1 1 0 0,1 0 0 0 0,0 0 0 0 0,-1 0 0 0 0,1 0-1 0 0,0 1 1 0 0,-1-1 0 0 0,1 0 0 0 0,0 0 0 0 0,0 0-1 0 0,-1 1 1 0 0,1-1 0 0 0,0 0 0 0 0,0 1 0 0 0,-1-1-1 0 0,1 0 1 0 0,0 0 0 0 0,0 1 0 0 0,0-1 0 0 0,-1 0-1 0 0,1 1 1 0 0,0-1 0 0 0,0 1 0 0 0,0-1 0 0 0,0 0-1 0 0,0 1 1 0 0,0-1 0 0 0,0 0 0 0 0,0 1 0 0 0,0-1-1 0 0,0 1 1 0 0,0-1 0 0 0,78 102 1849 0 0,-28-40-1133 0 0,-17-16-593 0 0,-2 1 1 0 0,36 74-1 0 0,-2 35-3656 0 0,-54-129 1631 0 0,5 13-4687 0 0,-11-17-3233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0:26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60 216 0 0,'0'0'8094'0'0,"1"-4"-7386"0"0,1-15 61 0 0,0-17 6934 0 0,-17 45-7931 0 0,7 3 204 0 0,0 1-1 0 0,0-1 1 0 0,2 1-1 0 0,-10 25 1 0 0,12-29 34 0 0,0-2 12 0 0,2 0-1 0 0,-1 1 1 0 0,0 0 0 0 0,1-1-1 0 0,1 0 1 0 0,-1 2 0 0 0,1-1-1 0 0,0 11 1 0 0,2-19 21 0 0,0 1 0 0 0,0 0 1 0 0,1-1-1 0 0,-2 1 0 0 0,1-1 0 0 0,1 1 0 0 0,-1-1 1 0 0,1 0-1 0 0,-1 1 0 0 0,0-1 0 0 0,0 0 0 0 0,0 0 1 0 0,1 0-1 0 0,-1 0 0 0 0,1 0 0 0 0,-1 0 0 0 0,0-1 0 0 0,0 1 1 0 0,0 0-1 0 0,2-1 0 0 0,29-6 576 0 0,16-15-458 0 0,-48 22-177 0 0,0 0 1 0 0,1 0-1 0 0,-1 0 0 0 0,0 0 1 0 0,0 0-1 0 0,1 0 0 0 0,-1 0 0 0 0,0 0 1 0 0,1 0-1 0 0,-1 0 0 0 0,0 0 1 0 0,0 0-1 0 0,1 0 0 0 0,-1 0 0 0 0,0 0 1 0 0,1 0-1 0 0,-1 0 0 0 0,0 0 1 0 0,0 0-1 0 0,1 0 0 0 0,-1 0 1 0 0,0 0-1 0 0,0 0 0 0 0,0 0 0 0 0,0 0 1 0 0,0 0-1 0 0,0 0 0 0 0,0 1 1 0 0,1-1-1 0 0,-1 0 0 0 0,0 0 1 0 0,0 0-1 0 0,0 1 0 0 0,1-1 0 0 0,-1 0 1 0 0,0 0-1 0 0,0 1 0 0 0,0-1 1 0 0,0 1-1 0 0,1 15-196 0 0,-10 29 324 0 0,5-28-165 0 0,2-3 49 0 0,-4 43 10 0 0,6-54-1 0 0,0 0-1 0 0,0 1 1 0 0,0-2-1 0 0,0 2 1 0 0,0 0-1 0 0,1-2 1 0 0,0 2-1 0 0,0-1 1 0 0,0 0-1 0 0,0 0 1 0 0,1 0-1 0 0,-1 0 0 0 0,3 4 1 0 0,3 0 47 0 0,1 1 0 0 0,-1-1 0 0 0,1-1-1 0 0,0 0 1 0 0,0-1 0 0 0,1 1 0 0 0,0-1 0 0 0,0 0 0 0 0,0-2 0 0 0,15 6 0 0 0,-16-7 15 0 0,-1 0 0 0 0,1 0 0 0 0,-1 0 0 0 0,1-1-1 0 0,-1 0 1 0 0,1-1 0 0 0,0 0 0 0 0,0 0 0 0 0,0-1 0 0 0,-1 0 0 0 0,1 0 0 0 0,-1-1 0 0 0,1 0 0 0 0,11-5 0 0 0,-12 3-3 0 0,0 0 0 0 0,-1-1 0 0 0,0 1 0 0 0,1-2 0 0 0,-2 1 0 0 0,1-1 0 0 0,-1 0 0 0 0,0-1-1 0 0,0 1 1 0 0,5-9 0 0 0,14-17-12 0 0,-17 23-175 0 0,0 1 0 0 0,-2-1-1 0 0,0 0 1 0 0,1 0 0 0 0,-2-1 0 0 0,1 0 0 0 0,-2 0 0 0 0,1 0 0 0 0,-1 0 0 0 0,-1 0 0 0 0,1-1 0 0 0,0-18-1 0 0,-3 19-741 0 0,0 0-776 0 0,0 1-4105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0:27.8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98 968 0 0,'0'0'12796'0'0,"6"-15"-12209"0"0,22-44-64 0 0,-27 58-478 0 0,-1-1 0 0 0,1 1 0 0 0,-1 0 0 0 0,0-1 0 0 0,1 1 0 0 0,0 1 0 0 0,0-2 0 0 0,0 1-1 0 0,0 0 1 0 0,0 0 0 0 0,0 0 0 0 0,0 0 0 0 0,0 0 0 0 0,-1 0 0 0 0,2 0 0 0 0,-1 1 0 0 0,0-1 0 0 0,0 1 0 0 0,1-1 0 0 0,-1 0 0 0 0,0 1 0 0 0,0-1 0 0 0,1 1 0 0 0,-1 0 0 0 0,1-1 0 0 0,1 1 0 0 0,-3 0-46 0 0,1 0 0 0 0,0 0 0 0 0,-1 0 1 0 0,1 0-1 0 0,0 1 0 0 0,0-1 0 0 0,-1 0 0 0 0,1 0 1 0 0,0 1-1 0 0,-1-1 0 0 0,1 0 0 0 0,0 1 0 0 0,-1-1 1 0 0,0 0-1 0 0,1 1 0 0 0,-1-1 0 0 0,1 1 0 0 0,-1-1 1 0 0,1 0-1 0 0,-1 1 0 0 0,1-1 0 0 0,-1 1 1 0 0,1 0-1 0 0,-1-1 0 0 0,0 1 0 0 0,1 0 0 0 0,-1-1 1 0 0,1 2-1 0 0,-2 6 67 0 0,0 0 1 0 0,0 0-1 0 0,0 1 0 0 0,-1-1 1 0 0,0 0-1 0 0,0 0 0 0 0,-2 0 1 0 0,-4 11-1 0 0,-38 57 277 0 0,35-57-304 0 0,-21 24 63 0 0,32-42-92 0 0,0 0 0 0 0,1 0 0 0 0,-1 0 0 0 0,0 0 0 0 0,1 0-1 0 0,-1 0 1 0 0,1 0 0 0 0,-1-1 0 0 0,1 1 0 0 0,0 0 0 0 0,-1 0-1 0 0,0-1 1 0 0,1 1 0 0 0,-1 0 0 0 0,1 0 0 0 0,0-1 0 0 0,0 1 0 0 0,0 0-1 0 0,0-1 1 0 0,0 1 0 0 0,0-1 0 0 0,0 1 0 0 0,-1-1 0 0 0,1 0 0 0 0,0 1-1 0 0,0-1 1 0 0,1 0 0 0 0,28 13 349 0 0,-9-6-924 0 0,0 1-1 0 0,33 18 1 0 0,-36-17-2771 0 0,-5-5-6212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0:32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20 1152 0 0,'0'0'9828'0'0,"0"-16"-3353"0"0,0 13-6577 0 0,-4 254 970 0 0,3-250-784 0 0,1 0-1 0 0,0 1 1 0 0,0-1-1 0 0,0 1 1 0 0,0 0 0 0 0,0-1-1 0 0,1 1 1 0 0,-1-1-1 0 0,0 0 1 0 0,1 1-1 0 0,-1-1 1 0 0,1 1-1 0 0,-1 0 1 0 0,1-1 0 0 0,0-1-1 0 0,-1 2 1 0 0,1-1-1 0 0,0 1 1 0 0,0-1-1 0 0,0 0 1 0 0,0 0-1 0 0,0 1 1 0 0,0-1 0 0 0,1-1-1 0 0,-1 2 1 0 0,1-2-55 0 0,-1 0 1 0 0,0-1-1 0 0,0 1 1 0 0,1 0 0 0 0,-1 0-1 0 0,-1-1 1 0 0,1 1-1 0 0,1 0 1 0 0,-1 0 0 0 0,0-1-1 0 0,0 0 1 0 0,0 1-1 0 0,0-1 1 0 0,0 0 0 0 0,-1 0-1 0 0,1 1 1 0 0,0-1-1 0 0,0 0 1 0 0,0 0-1 0 0,0 0 1 0 0,-1 0 0 0 0,1 0-1 0 0,0 0 1 0 0,-1 0-1 0 0,1 0 1 0 0,-1 0 0 0 0,1 0-1 0 0,-1 0 1 0 0,0-1-1 0 0,0 1 1 0 0,0-2 0 0 0,2 1-38 0 0,0-1 1 0 0,0 1 0 0 0,0 0-1 0 0,0 0 1 0 0,0 0 0 0 0,1 0 0 0 0,-1 0-1 0 0,0 0 1 0 0,1 1 0 0 0,-1 0-1 0 0,1-1 1 0 0,-1 1 0 0 0,5-2 0 0 0,-6 2-24 0 0,0 0 0 0 0,1 1 1 0 0,-1 0-1 0 0,1 0 1 0 0,-1-1-1 0 0,0 1 0 0 0,0-1 1 0 0,1 1-1 0 0,-1 0 1 0 0,1-1-1 0 0,0 1 0 0 0,-1 0 1 0 0,0 0-1 0 0,0 0 1 0 0,1 0-1 0 0,0 1 0 0 0,-1-1 1 0 0,1 0-1 0 0,-2 1 0 0 0,2-1 1 0 0,-1 1-1 0 0,1-1 1 0 0,-1 0-1 0 0,1 1 0 0 0,-1 0 1 0 0,-1-1-1 0 0,2 1 1 0 0,0 1-1 0 0,1 6 13 0 0,-1 0 0 0 0,1 1-1 0 0,-1 0 1 0 0,0-1 0 0 0,-1 0 0 0 0,0 1-1 0 0,-1-1 1 0 0,0 2 0 0 0,-1 15 0 0 0,2 34 75 0 0,0-44-54 0 0,-2-13-5 0 0,1 1 1 0 0,1-2-1 0 0,-1 1 1 0 0,0 1 0 0 0,1-1-1 0 0,-1 0 1 0 0,1 0-1 0 0,-1 0 1 0 0,1 0-1 0 0,0 0 1 0 0,0 0-1 0 0,0-1 1 0 0,0 1 0 0 0,0 0-1 0 0,0 0 1 0 0,2 1-1 0 0,5 8-86 0 0,3-1-440 0 0,2-1-7369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0:33.3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77 1656 0 0,'0'0'12570'0'0,"8"-12"-12149"0"0,28-35-63 0 0,-35 46-324 0 0,0-1 0 0 0,0 2 1 0 0,1-2-1 0 0,-1 1 0 0 0,-1 0 1 0 0,2-1-1 0 0,-1 1 0 0 0,1 0 1 0 0,0 0-1 0 0,-1 0 1 0 0,0 1-1 0 0,1-1 0 0 0,0 1 1 0 0,-1-1-1 0 0,1 0 0 0 0,0 1 1 0 0,-1-1-1 0 0,1 1 0 0 0,0 0 1 0 0,0-1-1 0 0,0 1 1 0 0,-1 0-1 0 0,1 0 0 0 0,0 1 1 0 0,0-1-1 0 0,0 0 0 0 0,-2 1 1 0 0,4 0-1 0 0,-2-1-14 0 0,-1 1-1 0 0,1 0 0 0 0,-2-1 1 0 0,2 1-1 0 0,-1 0 0 0 0,0 0 1 0 0,0 0-1 0 0,1 0 1 0 0,-1 0-1 0 0,0 0 0 0 0,-1 1 1 0 0,1-1-1 0 0,0-1 0 0 0,0 2 1 0 0,0-1-1 0 0,-1 1 1 0 0,1-1-1 0 0,0 1 0 0 0,-1-1 1 0 0,1 1-1 0 0,-1-1 0 0 0,0 0 1 0 0,1 3-1 0 0,-1 6 72 0 0,-1 0-1 0 0,0-1 1 0 0,-1 0-1 0 0,0 1 1 0 0,0-1-1 0 0,0 0 1 0 0,-2 1-1 0 0,1-1 1 0 0,-1 0-1 0 0,-1-1 0 0 0,1 1 1 0 0,-8 9-1 0 0,-24 67 120 0 0,35-84-203 0 0,0 0 1 0 0,1 0-1 0 0,0 0 0 0 0,-1 0 1 0 0,0 1-1 0 0,0-2 0 0 0,1 1 1 0 0,-1 1-1 0 0,0-1 0 0 0,1 0 1 0 0,0 1-1 0 0,-1-1 0 0 0,1 1 1 0 0,0-2-1 0 0,-1 1 0 0 0,1 1 1 0 0,0-1-1 0 0,0 1 0 0 0,0-1 1 0 0,1 1-1 0 0,-1-1 1 0 0,0 0-1 0 0,0 0 0 0 0,1 1 1 0 0,-1-1-1 0 0,1 0 0 0 0,-1 1 1 0 0,1-1-1 0 0,0 0 0 0 0,-1 0 1 0 0,1 0-1 0 0,0 0 0 0 0,-1 0 1 0 0,1 0-1 0 0,0 0 0 0 0,2 2 1 0 0,2 0 19 0 0,2 1 0 0 0,-2-1 0 0 0,1-1 0 0 0,1 1 0 0 0,-1-1 0 0 0,8 2 0 0 0,12 4-476 0 0,-17-4 33 0 0,4 0-852 0 0,-5 1-2431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0:56.4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42 464 0 0,'0'0'7812'0'0,"-1"-6"-7254"0"0,1 5-1736 0 0,-2-11 1124 0 0,-3-11 11576 0 0,4 44-10542 0 0,0 42-935 0 0,-1-15-49 0 0,3 1-1 0 0,2 0 1 0 0,10 56 0 0 0,-10-99-4 0 0,0-1-1 0 0,0 1 0 0 0,1-1 0 0 0,-1 1 1 0 0,1-2-1 0 0,0 2 0 0 0,0-2 1 0 0,1 1-1 0 0,-1-1 0 0 0,1 0 0 0 0,0 0 1 0 0,8 4-1 0 0,-13-8 23 0 0,2 0 0 0 0,-1 0 0 0 0,1 0-1 0 0,0 0 1 0 0,-1 0 0 0 0,0-1 0 0 0,0 1 0 0 0,1 0 0 0 0,-1-1 0 0 0,1 1 0 0 0,-1-1-1 0 0,1 0 1 0 0,-2 1 0 0 0,1-1 0 0 0,1 1 0 0 0,-1-1 0 0 0,0 0 0 0 0,1 0-1 0 0,-1 0 1 0 0,0 0 0 0 0,-1 0 0 0 0,1 0 0 0 0,0 0 0 0 0,2-2 0 0 0,26-32 120 0 0,-17 23-106 0 0,-10 11-20 0 0,-1 0 0 0 0,0 0-1 0 0,1 0 1 0 0,-1 0 0 0 0,0 0 0 0 0,0-1-1 0 0,0 1 1 0 0,0 0 0 0 0,0-1-1 0 0,0 1 1 0 0,0 0 0 0 0,0-1 0 0 0,1-2-1 0 0,2-9 114 0 0,-1 8-18 0 0,-1 0 1 0 0,-1 0-1 0 0,1-1 1 0 0,0 1-1 0 0,-1-1 1 0 0,0 1-1 0 0,1-11 1 0 0,11-54 260 0 0,-4-3-219 0 0,-5 57-57 0 0,-2-1 0 0 0,2-24 0 0 0,-4 41 17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1:35.4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57 0 0 0,'2'0'19210'0'0,"3"0"-13983"0"0,29 0-5480 0 0,11 2 325 0 0,-1-1 0 0 0,1-2 0 0 0,-1-1 0 0 0,1-3 0 0 0,-1-2 0 0 0,49-15 0 0 0,-52 14-65 0 0,-1 1 1 0 0,2 3 0 0 0,-1 1-1 0 0,1 2 1 0 0,42 6-1 0 0,-57 2-13 0 0,-20-5-6 0 0,1 0 1 0 0,-1 0-1 0 0,0 0 1 0 0,1-1-1 0 0,-1 0 1 0 0,1 0-1 0 0,13-1 1 0 0,-20 0-48 0 0,6 0-2425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1:52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230 109 0 0 0,'0'0'2650'0'0,"2"-4"-1889"0"0,6-17 469 0 0,-5 0 6990 0 0,0 5-3327 0 0,-3 15-4829 0 0,0 1 0 0 0,1-1 0 0 0,-1 0 0 0 0,0-1 0 0 0,0 1 0 0 0,0 0 0 0 0,1 0 0 0 0,-1 0 0 0 0,0 0 0 0 0,0 0 0 0 0,-1 1 0 0 0,1-1 0 0 0,0 0 0 0 0,0 0 0 0 0,0 0 0 0 0,-1 0 0 0 0,1 0 0 0 0,-1 0 0 0 0,1 0 0 0 0,-1 0 0 0 0,1 0 0 0 0,-1 1 0 0 0,1-1 0 0 0,-1 0 0 0 0,0 0 0 0 0,1 1 0 0 0,-1-1 0 0 0,0 0 0 0 0,1 0 0 0 0,-1 1 0 0 0,0-1 0 0 0,-1 0 0 0 0,-2-2-65 0 0,1 2 0 0 0,-1-2 0 0 0,0 1 0 0 0,0 0 0 0 0,0 1 0 0 0,0 0 1 0 0,-1 0-1 0 0,1 0 0 0 0,0 0 0 0 0,0 0 0 0 0,-1 0 0 0 0,1 1 0 0 0,-1 0 1 0 0,2 0-1 0 0,-2 1 0 0 0,1-1 0 0 0,-1 1 0 0 0,1 0 0 0 0,0 0 1 0 0,0 0-1 0 0,0 0 0 0 0,0 1 0 0 0,0 0 0 0 0,-7 3 0 0 0,8-2-6 0 0,-5 2 2 0 0,1-1 0 0 0,0 2 0 0 0,1-1 0 0 0,-1 1 1 0 0,1 0-1 0 0,-8 11 0 0 0,-4 5-10 0 0,13-17 6 0 0,2-1 0 0 0,-2 1 0 0 0,1 0 0 0 0,1 0 0 0 0,0 0 0 0 0,0 0 0 0 0,0 1 0 0 0,1-1 0 0 0,-1 0 0 0 0,2 2 0 0 0,-1-2 0 0 0,0 2 0 0 0,0-2 0 0 0,1 2 0 0 0,-1 9 0 0 0,1 9 20 0 0,0-22-12 0 0,0 1-1 0 0,0 0 1 0 0,1-1-1 0 0,-1 1 0 0 0,1-1 1 0 0,0 1-1 0 0,1 0 1 0 0,-1-1-1 0 0,1 1 0 0 0,-1 0 1 0 0,3 6-1 0 0,2 4-8 0 0,-4-13 9 0 0,-1 0 1 0 0,0 1 0 0 0,1-1-1 0 0,-1 0 1 0 0,1 1-1 0 0,-1-1 1 0 0,1-1 0 0 0,-1 1-1 0 0,0 0 1 0 0,1 0 0 0 0,0 0-1 0 0,0 1 1 0 0,0-1-1 0 0,0-1 1 0 0,0 1 0 0 0,0 0-1 0 0,1 1 1 0 0,15 13-7 0 0,-16-13 12 0 0,0 0-1 0 0,0-2 1 0 0,1 2-1 0 0,0 0 1 0 0,0-1 0 0 0,-1 1-1 0 0,1-1 1 0 0,0 0-1 0 0,0 1 1 0 0,0-2-1 0 0,2 2 1 0 0,31 13 96 0 0,-28-12-90 0 0,0 0 0 0 0,-1 0-1 0 0,0 0 1 0 0,2-1 0 0 0,-1-1-1 0 0,-1 0 1 0 0,1 1 0 0 0,0-1-1 0 0,13 0 1 0 0,-15-1-6 0 0,-1-1 0 0 0,0 1 0 0 0,0-1 0 0 0,1 0 1 0 0,-1 0-1 0 0,0 0 0 0 0,0 0 0 0 0,0 0 0 0 0,1-1 0 0 0,-2 0 0 0 0,2 0 0 0 0,-2 0 1 0 0,1 0-1 0 0,-1-1 0 0 0,1 0 0 0 0,-1 0 0 0 0,0 1 0 0 0,5-7 0 0 0,30-21-43 0 0,-24 22 38 0 0,-12 7-4 0 0,-1 1 1 0 0,0-1-1 0 0,1 1 0 0 0,-1-1 1 0 0,1 1-1 0 0,-1-1 0 0 0,0 0 0 0 0,0 0 1 0 0,0 0-1 0 0,1 0 0 0 0,-1 0 1 0 0,0 0-1 0 0,0 0 0 0 0,0-1 1 0 0,0 1-1 0 0,-1 1 0 0 0,1-2 1 0 0,0 1-1 0 0,1-3 0 0 0,33-32-202 0 0,-32 28 198 0 0,0 1 0 0 0,-2 0 0 0 0,0 0 0 0 0,1-1 0 0 0,-1 1 1 0 0,-1 0-1 0 0,1-1 0 0 0,-2-11 0 0 0,1 11 36 0 0,-5-26 43 0 0,5 33-74 0 0,0 1 7 0 0,0-2-3 0 0,-5-20 10 0 0,5 22-2 0 0,-5-38 11 0 0,-21 17 84 0 0,-2 1-80 0 0,25 19-59 0 0,0 1-1 0 0,1 0 0 0 0,-1 0 0 0 0,0 0 1 0 0,0-1-1 0 0,2 1 0 0 0,-2 0 1 0 0,0 1-1 0 0,1-1 0 0 0,-1 0 0 0 0,0 0 1 0 0,0 1-1 0 0,1 0 0 0 0,0 0 0 0 0,-1 0 1 0 0,1 0-1 0 0,0 1 0 0 0,-1-1 1 0 0,-3 3-1 0 0,-20 6-1752 0 0,14-9-575 0 0,7-1-2240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2:14.4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85 133 448 0 0,'0'0'13647'0'0,"-5"-4"-12520"0"0,2 2-498 0 0,0-1 0 0 0,0 0 0 0 0,0 0 0 0 0,1-1-1 0 0,-1 1 1 0 0,0 0 0 0 0,-2-8 0 0 0,4 10-424 0 0,0-1 0 0 0,1 1 1 0 0,-1-1-1 0 0,1 0 0 0 0,-1 1 0 0 0,1 0 0 0 0,0-1 0 0 0,0 0 1 0 0,0 1-1 0 0,0-1 0 0 0,0 0 0 0 0,0 1 0 0 0,0 0 1 0 0,0-1-1 0 0,1-2 0 0 0,13-11-905 0 0,-4 7 707 0 0,2-1 3 0 0,1 1 0 0 0,27-13 1 0 0,-36 19-18 0 0,0 1-1 0 0,0 0 1 0 0,0 0 0 0 0,-1 0 0 0 0,1 0-1 0 0,0 0 1 0 0,0 1 0 0 0,0 0-1 0 0,0-1 1 0 0,0 2 0 0 0,0-1 0 0 0,0 0-1 0 0,0 1 1 0 0,0 0 0 0 0,-1 0-1 0 0,8 2 1 0 0,-9 0 4 0 0,-1 1-1 0 0,1-1 1 0 0,-1 1-1 0 0,0-1 1 0 0,0 0-1 0 0,0 1 1 0 0,0 0 0 0 0,-1-1-1 0 0,1 1 1 0 0,-1 0-1 0 0,0 0 1 0 0,0 0-1 0 0,-1 3 1 0 0,1-4 10 0 0,0 14 15 0 0,-1 1 0 0 0,-1-1 0 0 0,1 0 0 0 0,-2 0 0 0 0,-2 1 0 0 0,1-2 0 0 0,-1 1 0 0 0,-11 23 1 0 0,4-11-22 0 0,-3-1 1 0 0,0 0 0 0 0,-25 33-1 0 0,20-31-14 0 0,10-16-27 0 0,0 0-1 0 0,-1 0 1 0 0,-22 21 0 0 0,21-26 243 0 0,3 0-1098 0 0,24-4 86 0 0,-9-5 841 0 0,1 3 15 0 0,1-1 0 0 0,-1 1 1 0 0,0 0-1 0 0,2 0 0 0 0,-3 2 0 0 0,1-1 0 0 0,8 7 0 0 0,-7-6-31 0 0,0 1 0 0 0,0-2 0 0 0,0 1 0 0 0,0-2 0 0 0,0 1 1 0 0,11 3-1 0 0,-7-5-201 0 0,-2-1 1 0 0,1 1 0 0 0,1-2-1 0 0,-1 0 1 0 0,16-2-1 0 0,7-3-3189 0 0,-8 3-2466 0 0,-15 1-4432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2:15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 3393 0 0,'0'0'19821'0'0,"-1"0"-19789"0"0,1 0 0 0 0,-1 0 0 0 0,0 0 1 0 0,1 0-1 0 0,-1 0 0 0 0,0 1 0 0 0,0-1 0 0 0,1 0 0 0 0,-1 0 0 0 0,0 1 0 0 0,1-1 0 0 0,-1 0 0 0 0,0 1 0 0 0,1-1 0 0 0,0 1 0 0 0,-1-1 0 0 0,1 1 1 0 0,-1-1-1 0 0,1 0 0 0 0,-1 0 0 0 0,0 2 0 0 0,5 288 1936 0 0,0-145-2772 0 0,-3 0-3734 0 0,-1-126-2192 0 0,0-5-5038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2:46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41 0 0 0,'0'0'10854'0'0,"1"-4"-10368"0"0,0 3-461 0 0,-1-2 110 0 0,0 1 0 0 0,1-1 1 0 0,0 2-1 0 0,-1-2 0 0 0,1 1 1 0 0,-1-1-1 0 0,1 1 0 0 0,0 1 1 0 0,1-2-1 0 0,-1 1 0 0 0,0 0 1 0 0,1 0-1 0 0,-1 1 1 0 0,3-4-1 0 0,-5 5-577 0 0,-5 5-5676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2:1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2937 0 0,'0'0'17597'0'0,"4"-20"-16968"0"0,13-58-55 0 0,-17 76-516 0 0,0 0 1 0 0,1-1 0 0 0,-1 1 0 0 0,1 0 0 0 0,-1 0 0 0 0,1 0 0 0 0,0 0-1 0 0,0 0 1 0 0,-1 0 0 0 0,1 0 0 0 0,1 0 0 0 0,-1 0 0 0 0,0 0-1 0 0,0 1 1 0 0,1-1 0 0 0,-1 0 0 0 0,1 1 0 0 0,0-1 0 0 0,-1 1 0 0 0,1 0-1 0 0,0-1 1 0 0,2 0 0 0 0,6-5 277 0 0,-9 6-337 0 0,0 0 1 0 0,1 1-1 0 0,-1-1 0 0 0,0 0 0 0 0,1 1 0 0 0,-1-1 0 0 0,1 1 1 0 0,-1 0-1 0 0,0-1 0 0 0,1 1 0 0 0,-1 0 0 0 0,1 0 0 0 0,-1 0 0 0 0,1 0 1 0 0,-1 0-1 0 0,1 0 0 0 0,-1 0 0 0 0,0 0 0 0 0,1 1 0 0 0,-1-1 0 0 0,1 1 1 0 0,-1-1-1 0 0,0 1 0 0 0,1-1 0 0 0,-1 1 0 0 0,0 0 0 0 0,0-1 0 0 0,1 1 1 0 0,-1 0-1 0 0,0 0 0 0 0,0 0 0 0 0,0 0 0 0 0,0 0 0 0 0,0 0 0 0 0,0 1 1 0 0,0-1-1 0 0,-1 0 0 0 0,1 0 0 0 0,0 1 0 0 0,-1-1 0 0 0,1 0 1 0 0,-1 1-1 0 0,1-1 0 0 0,-1 0 0 0 0,1 1 0 0 0,-1-1 0 0 0,0 1 0 0 0,0-1 1 0 0,0 3-1 0 0,1 25-23 0 0,-1-1 0 0 0,-1 1 0 0 0,-1 0 0 0 0,-2-1 0 0 0,-1 0 0 0 0,-17 54 0 0 0,20-75 17 0 0,0 1-1 0 0,1 0 1 0 0,-1-1 0 0 0,1 1 0 0 0,1-1 0 0 0,0 1 0 0 0,0 0 0 0 0,0 0 0 0 0,3 13 0 0 0,-1-19 11 0 0,-1 1-1 0 0,1-1 1 0 0,-1 0 0 0 0,1 0 0 0 0,0 0-1 0 0,-1 0 1 0 0,1-1 0 0 0,0 1 0 0 0,1 0-1 0 0,-1-1 1 0 0,0 0 0 0 0,0 1-1 0 0,0-1 1 0 0,1 0 0 0 0,-1 0 0 0 0,5 1-1 0 0,43 12 79 0 0,-28-11-300 0 0,0 2 0 0 0,-1 0 0 0 0,32 13 0 0 0,-9 7-6845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2:48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6273 0 0,'0'0'5129'0'0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0:22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28 0 0 0,'0'0'6805'0'0,"1"-6"-6458"0"0,1-8-1447 0 0,-1 6 6971 0 0,-11 26-2683 0 0,1 1-3198 0 0,-1 0 18 0 0,1-1 0 0 0,1 2 0 0 0,-11 36 0 0 0,13-28 35 0 0,2-17 2 0 0,1 1 1 0 0,2-1 0 0 0,-1 1 0 0 0,0 18 0 0 0,2-28-2 0 0,0 0 0 0 0,0 0 0 0 0,1-1 0 0 0,-1 1 0 0 0,1-1 0 0 0,-1 0 1 0 0,1 1-1 0 0,0 0 0 0 0,-1-1 0 0 0,1 1 0 0 0,-1-1 0 0 0,1 0 1 0 0,0 0-1 0 0,0 1 0 0 0,1-1 0 0 0,-1 0 0 0 0,0 0 0 0 0,1 1 0 0 0,-2-1 1 0 0,1 0-1 0 0,1-1 0 0 0,-1 1 0 0 0,1 0 0 0 0,0-1 0 0 0,-1 1 0 0 0,0 0 1 0 0,1-1-1 0 0,-1 1 0 0 0,1-1 0 0 0,0 0 0 0 0,-1 1 0 0 0,0-1 0 0 0,1 0 1 0 0,0 0-1 0 0,0 0 0 0 0,0 0 0 0 0,-2 0 0 0 0,2-1 0 0 0,0 1 0 0 0,0-1 1 0 0,-1 1-1 0 0,1-1 0 0 0,-1 1 0 0 0,0-1 0 0 0,1 0 0 0 0,-1 0 0 0 0,1 1 1 0 0,0-2-1 0 0,7-6 86 0 0,0 1 0 0 0,-1-1 0 0 0,0 0 1 0 0,-1-1-1 0 0,9-12 0 0 0,-16 20-126 0 0,35-39 92 0 0,-26 31-101 0 0,-2 1 0 0 0,2-1 0 0 0,-3 0 0 0 0,13-19 0 0 0,-19 28-10 0 0,0 0 0 0 0,0 0-1 0 0,0-1 1 0 0,0 1 0 0 0,0 0 0 0 0,0 0 0 0 0,0 0 0 0 0,0 0 0 0 0,0 0-1 0 0,0 0 1 0 0,0-1 0 0 0,0 1 0 0 0,0 0 0 0 0,0 0 0 0 0,0 0-1 0 0,0 0 1 0 0,0 0 0 0 0,0 0 0 0 0,0-1 0 0 0,1 1 0 0 0,-1 0 0 0 0,0 0-1 0 0,0 0 1 0 0,0 0 0 0 0,0 0 0 0 0,0 0 0 0 0,0 0 0 0 0,0 0-1 0 0,0 0 1 0 0,0 0 0 0 0,1-1 0 0 0,-1 1 0 0 0,0 0 0 0 0,0 0-1 0 0,0 0 1 0 0,0 0 0 0 0,0 0 0 0 0,0 0 0 0 0,0 0 0 0 0,0 0 0 0 0,0 0-1 0 0,0 0 1 0 0,0 0 0 0 0,0 0 0 0 0,0 0 0 0 0,0 0 0 0 0,1 0-1 0 0,-1 0 1 0 0,0 0 0 0 0,0 0 0 0 0,0 0 0 0 0,0 0 0 0 0,0 0 0 0 0,0 0-1 0 0,0 1 1 0 0,1-1 0 0 0,-1 0 0 0 0,0 0 0 0 0,0 0 0 0 0,0 0-1 0 0,0 0 1 0 0,0 0 0 0 0,0 0 0 0 0,0 0 0 0 0,0 0 0 0 0,0 1 0 0 0,0-1-1 0 0,1 0 1 0 0,-1 0 0 0 0,2 14-172 0 0,0 14 295 0 0,-2-13-54 0 0,-1-3-36 0 0,1-1-1 0 0,0 1 1 0 0,1 0 0 0 0,1 0 0 0 0,5 21 0 0 0,-6-29 11 0 0,0-1 1 0 0,0-1-1 0 0,0 1 0 0 0,1-1 1 0 0,0 1-1 0 0,0 0 0 0 0,-1-2 1 0 0,1 2-1 0 0,0-1 1 0 0,0 1-1 0 0,1-2 0 0 0,-2 1 1 0 0,2 0-1 0 0,0 0 1 0 0,-1 0-1 0 0,0-1 0 0 0,1 0 1 0 0,0 0-1 0 0,-1 1 1 0 0,1-1-1 0 0,0 0 0 0 0,0 0 1 0 0,0-1-1 0 0,0 1 1 0 0,-1-1-1 0 0,2 1 0 0 0,-1-1 1 0 0,5-1-1 0 0,-1 1 55 0 0,0-1 0 0 0,0 0-1 0 0,-1-1 1 0 0,1 0 0 0 0,-1 1-1 0 0,1-1 1 0 0,-1-1 0 0 0,0 0-1 0 0,1 1 1 0 0,-1-2-1 0 0,-1 0 1 0 0,1 1 0 0 0,-1-2-1 0 0,8-5 1 0 0,7-10 60 0 0,0-1 0 0 0,22-28 0 0 0,2-4-62 0 0,-40 48-161 0 0,1 0 1 0 0,-1-1-1 0 0,1 1 1 0 0,-2-1 0 0 0,1 1-1 0 0,-1-1 1 0 0,0 0-1 0 0,1 0 1 0 0,-2-1 0 0 0,0 1-1 0 0,1-1 1 0 0,-1 0-1 0 0,0-10 1 0 0,-2 16-43 0 0,0 1 1 0 0,0-1-1 0 0,0 0 0 0 0,0 1 0 0 0,0-1 1 0 0,-1 0-1 0 0,1 1 0 0 0,-1 0 1 0 0,1 0-1 0 0,-1-1 0 0 0,1 1 0 0 0,-1-1 1 0 0,1 1-1 0 0,-1-1 0 0 0,1 1 1 0 0,-1-1-1 0 0,0 1 0 0 0,1 0 0 0 0,-1-1 1 0 0,0 1-1 0 0,1 0 0 0 0,0-1 1 0 0,-1 1-1 0 0,1 0 0 0 0,-1 0 0 0 0,0 0 1 0 0,0 0-1 0 0,1 0 0 0 0,-2 0 1 0 0,-10-5-6472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0:23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18 0 0 0,'0'0'12659'0'0,"-2"-5"-9130"0"0,-6-5-2357 0 0,-6 9-1074 0 0,10 1-96 0 0,0-1 0 0 0,-1 1-1 0 0,2 0 1 0 0,-2 0 0 0 0,1 0 0 0 0,0 0-1 0 0,0 1 1 0 0,-1 0 0 0 0,2 0 0 0 0,-2 0-1 0 0,2 0 1 0 0,-2 0 0 0 0,1 1 0 0 0,1 0-1 0 0,-1 1 1 0 0,1-1 0 0 0,-1 0 0 0 0,0 0-1 0 0,1 1 1 0 0,0 0 0 0 0,0-1 0 0 0,-5 7-1 0 0,-9 12 7 0 0,10-12-4 0 0,1-1 1 0 0,0 0-1 0 0,-8 16 1 0 0,11-20-3 0 0,1 2 0 0 0,-1-1 0 0 0,1 1 1 0 0,-1-1-1 0 0,2 1 0 0 0,0 0 0 0 0,0-1 1 0 0,-1 1-1 0 0,2 0 0 0 0,-1 0 0 0 0,1 8 0 0 0,0-10 34 0 0,1 1-1 0 0,-1-2 0 0 0,1 1 0 0 0,0 0 0 0 0,0 0 0 0 0,0 0 0 0 0,-1-1 1 0 0,2 1-1 0 0,0 1 0 0 0,0-3 0 0 0,0 2 0 0 0,-1 0 0 0 0,1-1 1 0 0,1 0-1 0 0,0 1 0 0 0,-1-2 0 0 0,1 1 0 0 0,0 0 0 0 0,-1 0 0 0 0,2-1 1 0 0,-1 0-1 0 0,0 1 0 0 0,1-1 0 0 0,0 0 0 0 0,-2-1 0 0 0,3 1 1 0 0,-2 0-1 0 0,1-1 0 0 0,6 2 0 0 0,-5-2 56 0 0,1 0 0 0 0,0 0-1 0 0,0-1 1 0 0,0 1 0 0 0,0-1 0 0 0,0 0-1 0 0,0 0 1 0 0,0-1 0 0 0,0 0 0 0 0,0 0-1 0 0,0 0 1 0 0,-1-1 0 0 0,1 0 0 0 0,0 0 0 0 0,-1-1-1 0 0,1 1 1 0 0,-2-1 0 0 0,2 0 0 0 0,6-6-1 0 0,84-86 433 0 0,-85 83-510 0 0,-8 9-9 0 0,0 0 0 0 0,-1-1-1 0 0,0 1 1 0 0,0 0 0 0 0,0-1-1 0 0,0 0 1 0 0,0 0-1 0 0,-1 1 1 0 0,0-1 0 0 0,1-1-1 0 0,-1 2 1 0 0,0-2-1 0 0,-1 2 1 0 0,1-2 0 0 0,-1 1-1 0 0,0-7 1 0 0,0 10-52 0 0,0-2 0 0 0,-1 1 1 0 0,1 0-1 0 0,0-1 0 0 0,-1 2 0 0 0,0-1 0 0 0,0 0 1 0 0,1 0-1 0 0,-1 0 0 0 0,0 0 0 0 0,0 1 1 0 0,0-1-1 0 0,0 0 0 0 0,0 0 0 0 0,-1 0 1 0 0,1 1-1 0 0,-1 0 0 0 0,1-1 0 0 0,0 1 0 0 0,-1-1 1 0 0,0 1-1 0 0,0 0 0 0 0,0 0 0 0 0,1 0 1 0 0,-1 0-1 0 0,0 1 0 0 0,0-1 0 0 0,0 0 1 0 0,0 0-1 0 0,0 1 0 0 0,0 0 0 0 0,-4-1 0 0 0,-44-1-3703 0 0,21 9-2734 0 0,18 0-2720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0:24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46 2801 0 0,'0'0'9740'0'0,"-2"-6"-9470"0"0,0-7-1076 0 0,-4-1 4499 0 0,5 14-3599 0 0,0 0-1 0 0,1 1 1 0 0,0-1 0 0 0,-1 0 0 0 0,0 1-1 0 0,0-1 1 0 0,0 1 0 0 0,1-1-1 0 0,-1 0 1 0 0,0 1 0 0 0,0-1-1 0 0,1 1 1 0 0,-1 0 0 0 0,0-1 0 0 0,1 1-1 0 0,0 0 1 0 0,0 0 0 0 0,-1-1-1 0 0,1 1 1 0 0,-1 0 0 0 0,1 0-1 0 0,-1 1 1 0 0,-8 18-102 0 0,0 0 0 0 0,2 0 0 0 0,-10 33 0 0 0,16-40 18 0 0,-1-1 1 0 0,1 1-1 0 0,0 0 0 0 0,2 16 1 0 0,-1-6 76 0 0,0-23-72 0 0,1 1-1 0 0,-1-1 1 0 0,0 1 0 0 0,1-1-1 0 0,-1 1 1 0 0,1-1 0 0 0,-1 0-1 0 0,0 1 1 0 0,1-1 0 0 0,-1 0-1 0 0,0 1 1 0 0,0-1 0 0 0,1 0-1 0 0,-1 1 1 0 0,1-1 0 0 0,0 0-1 0 0,-1 0 1 0 0,1 0 0 0 0,-1 1-1 0 0,1-1 1 0 0,-1 0 0 0 0,1 0-1 0 0,0 0 1 0 0,-1 0 0 0 0,1 0-1 0 0,-1 0 1 0 0,1 0 0 0 0,-1 0-1 0 0,0-1 1 0 0,1 1 0 0 0,-1 0-1 0 0,1 0 1 0 0,-1 0 0 0 0,1-1-1 0 0,-1 1 1 0 0,1 0 0 0 0,-1 0 0 0 0,1-1-1 0 0,-1 1 1 0 0,1 0 0 0 0,0-1-1 0 0,21-11 589 0 0,0-12-404 0 0,-2-1 1 0 0,18-29-1 0 0,-7 11-180 0 0,-30 42-40 0 0,-2 29-589 0 0,-10 15 646 0 0,8-35-34 0 0,0 0 0 0 0,1 0-1 0 0,0 1 1 0 0,0-1 0 0 0,1 1-1 0 0,0-1 1 0 0,1 0 0 0 0,-1 1-1 0 0,2 0 1 0 0,-1 0-1 0 0,1-1 1 0 0,2 10 0 0 0,-3-16 21 0 0,1 0 0 0 0,-1-1 0 0 0,1 1 0 0 0,0-1 1 0 0,0 0-1 0 0,0 1 0 0 0,0 0 0 0 0,0-1 0 0 0,-1 1 0 0 0,1-1 0 0 0,0 0 1 0 0,1 0-1 0 0,-1 0 0 0 0,0 0 0 0 0,1 0 0 0 0,-1 0 0 0 0,0 0 0 0 0,1 0 1 0 0,-1 0-1 0 0,1 0 0 0 0,0-1 0 0 0,-1 1 0 0 0,0-1 0 0 0,1 0 0 0 0,0 1 1 0 0,0-1-1 0 0,-1 0 0 0 0,0 0 0 0 0,1 0 0 0 0,0 0 0 0 0,0 0 0 0 0,0 0 1 0 0,-1 0-1 0 0,0 0 0 0 0,1-1 0 0 0,0 1 0 0 0,0 0 0 0 0,-1-1 0 0 0,0 1 1 0 0,1-1-1 0 0,-1 0 0 0 0,1 0 0 0 0,0 0 0 0 0,-1 0 0 0 0,2-2 0 0 0,6-2 183 0 0,-1-1 0 0 0,1-2 0 0 0,-1 1 0 0 0,1 0 0 0 0,10-16 0 0 0,67-96 505 0 0,-82 113-715 0 0,0 0-1 0 0,0-1 1 0 0,-2 1 0 0 0,1-1-1 0 0,0 0 1 0 0,-1 1 0 0 0,0-2-1 0 0,0 2 1 0 0,0-1 0 0 0,-1-1-1 0 0,0-13 1 0 0,-1 20-63 0 0,0 0 1 0 0,0 0-1 0 0,0 0 0 0 0,-1 0 1 0 0,1-1-1 0 0,0 1 0 0 0,-1 0 1 0 0,1 0-1 0 0,-1 1 0 0 0,1-1 0 0 0,-1 0 1 0 0,1 0-1 0 0,-1 0 0 0 0,0 0 1 0 0,0 0-1 0 0,0 0 0 0 0,1 0 1 0 0,-1 1-1 0 0,1-1 0 0 0,-1 0 1 0 0,0 1-1 0 0,0 0 0 0 0,0-1 0 0 0,0 1 1 0 0,0-1-1 0 0,0 1 0 0 0,-1-1 1 0 0,2 1-1 0 0,-1 0 0 0 0,0-1 1 0 0,0 1-1 0 0,-2 0 0 0 0,-42-1-7214 0 0,31 1 2096 0 0,8 0-2330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0:25.2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1 336 0 0,'0'0'13834'0'0,"-1"10"-12981"0"0,-6 24-315 0 0,2-6 183 0 0,0-1 0 0 0,0 34 0 0 0,10-46-2224 0 0,4-10-3829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3:14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87 6977 0 0,'0'0'12490'0'0,"-4"-6"-12141"0"0,0 1 133 0 0,1-2 0 0 0,-1 1 0 0 0,1 0 0 0 0,1-1 0 0 0,-5-10 0 0 0,2 2 619 0 0,-6-2 371 0 0,11 17-1460 0 0,0 0 1 0 0,0 1-1 0 0,0-1 1 0 0,0 0 0 0 0,0 0-1 0 0,0 1 1 0 0,0-1-1 0 0,0 0 1 0 0,0 0-1 0 0,0 0 1 0 0,0 1 0 0 0,0-1-1 0 0,0 0 1 0 0,0 0-1 0 0,0 1 1 0 0,0-1-1 0 0,0 0 1 0 0,-1 0 0 0 0,1 0-1 0 0,0 1 1 0 0,0-1-1 0 0,0 0 1 0 0,0 0-1 0 0,-1 0 1 0 0,1 0-1 0 0,0 0 1 0 0,0 0 0 0 0,0 0-1 0 0,-1 0 1 0 0,1 0-1 0 0,0 0 1 0 0,0 0-1 0 0,0 0 1 0 0,-1 0 0 0 0,1 0-1 0 0,0 0 1 0 0,0 0-1 0 0,0 0 1 0 0,0 0-1 0 0,0 0 1 0 0,0 0 0 0 0,-1 0-1 0 0,1 0 1 0 0,0 0-1 0 0,0 0 1 0 0,-1 0-1 0 0,1 0 1 0 0,0 0 0 0 0,0 0-1 0 0,0 0 1 0 0,-1 0-1 0 0,1 0 1 0 0,0 0-1 0 0,0 0 1 0 0,0 0 0 0 0,-1 0-1 0 0,1 0 1 0 0,0 0-1 0 0,0-1 1 0 0,-10 347 174 0 0,10-319-173 0 0,0-26 80 0 0,11-29 131 0 0,-6 17-248 0 0,2 0-1 0 0,-1 1 1 0 0,0 0-1 0 0,1 0 1 0 0,1 1-1 0 0,0 0 1 0 0,1 1 0 0 0,-1-1-1 0 0,1 1 1 0 0,1 1-1 0 0,0 0 1 0 0,-1 0-1 0 0,13-5 1 0 0,-21 11 18 0 0,0 1 0 0 0,0-1-1 0 0,0 1 1 0 0,0-1 0 0 0,0 1 0 0 0,0-1 0 0 0,1 1-1 0 0,-1 0 1 0 0,0 0 0 0 0,1 0 0 0 0,-1 0 0 0 0,-1 0 0 0 0,2 0-1 0 0,-1 0 1 0 0,0 0 0 0 0,1 0 0 0 0,-1 0 0 0 0,0 1-1 0 0,0-1 1 0 0,0 1 0 0 0,0-1 0 0 0,0 1 0 0 0,0-1-1 0 0,1 1 1 0 0,-1-1 0 0 0,0 0 0 0 0,0 1 0 0 0,-1 0 0 0 0,1 0-1 0 0,0 0 1 0 0,0 0 0 0 0,0 0 0 0 0,0 0 0 0 0,-1 0-1 0 0,1 0 1 0 0,0 0 0 0 0,-1 0 0 0 0,1 0 0 0 0,0 0 0 0 0,-1 0-1 0 0,0 1 1 0 0,0-1 0 0 0,0 0 0 0 0,0 1 0 0 0,0-2-1 0 0,1 1 1 0 0,-1 1 0 0 0,0 1 0 0 0,1 10 22 0 0,0 0 0 0 0,0 1 0 0 0,-3 22 0 0 0,1-17 12 0 0,1 119-92 0 0,0-137 47 0 0,0 0 0 0 0,1 0-1 0 0,-1-1 1 0 0,0 1 0 0 0,0 0 0 0 0,1 0 0 0 0,-1-1 0 0 0,1 1 0 0 0,-1-1-1 0 0,1 1 1 0 0,-1 0 0 0 0,1-1 0 0 0,-1 0 0 0 0,1 0 0 0 0,-1 1-1 0 0,1-1 1 0 0,-1 1 0 0 0,1-1 0 0 0,-1 1 0 0 0,0-1 0 0 0,1 0 0 0 0,0 1-1 0 0,0-1 1 0 0,-1 0 0 0 0,1 0 0 0 0,0 0 0 0 0,-1 1 0 0 0,2-1 0 0 0,10 2-2078 0 0,-2-1-4607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3:15.0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5889 0 0,'0'0'15521'0'0,"1"20"-14994"0"0,2 6-361 0 0,2 67 443 0 0,4-18 103 0 0,1-16-790 0 0,-10-58-235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9:57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1 373 272 0 0,'0'0'9102'0'0,"20"-27"-8116"0"0,2-4-667 0 0,68-97 1246 0 0,-51 62 822 0 0,26-38 1718 0 0,-56 92-3369 0 0,-6 8 411 0 0,-3 10-96 0 0,-1 12-626 0 0,-2 41-333 0 0,-16 94-1 0 0,-2 10 34 0 0,17-120-115 0 0,-12 46-1 0 0,8-56 3 0 0,3 1 1 0 0,-3 54-1 0 0,7-75-15 0 0,-1-1 0 0 0,0 1 0 0 0,0-1 0 0 0,-9 20-1 0 0,7-22-12 0 0,2-2 5 0 0,-1-1-1 0 0,0 0 0 0 0,1 1 1 0 0,1-1-1 0 0,-1 0 0 0 0,1 1 1 0 0,0 9-1 0 0,-3 5 95 0 0,4-22-75 0 0,0 2-916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39:57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38 0 0 0,'0'0'12347'0'0,"-5"-3"-11643"0"0,-17-12-143 0 0,6 7 6312 0 0,5 6-5615 0 0,30 5-2007 0 0,137 12 1320 0 0,-139-15-510 0 0,63 0 330 0 0,100-12-1 0 0,-150 7-311 0 0,-11 0 3 0 0,0 3 0 0 0,23-2 0 0 0,-41 4-92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0:42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7961 0 0 0,'0'0'6640'0'0,"10"-25"-5389"0"0,12-7-165 0 0,19-18-227 0 0,-29 35-649 0 0,309-383 1701 0 0,-235 288-1635 0 0,-40 45-213 0 0,6-2 24 0 0,-15 19-34 0 0,43-45-1 0 0,-37 46 10 0 0,36-53-1 0 0,26-30 59 0 0,77-95 34 0 0,33-35 299 0 0,-109 134-203 0 0,-79 92-214 0 0,199-265 28 0 0,-173 229-99 0 0,196-257-90 0 0,-73 100 107 0 0,-65 81-126 0 0,55-88 13 0 0,6-5 148 0 0,-28 43-41 0 0,26-36 11 0 0,61-83-114 0 0,-91 118-341 0 0,41-74 384 0 0,-40 71-738 0 0,59-78-1555 0 0,-175 245 2284 0 0,21-39 1 0 0,10-19-18 0 0,9-11 77 0 0,-30 44 23 0 0,87-124 37 0 0,-7 21-52 0 0,-77 114 58 0 0,-29 37-9 0 0,0 0 1 0 0,-1 0-1 0 0,11-20 0 0 0,-7 10 112 0 0,1 1 1 0 0,29-35-1 0 0,-26 35-32 0 0,1 0 1 0 0,13-26 0 0 0,-5 5-166 0 0,32-36 1 0 0,-23 31 8 0 0,158-235 336 0 0,-146 211-100 0 0,-15 22 2 0 0,-24 35-154 0 0,0 0 1 0 0,1 0-1 0 0,15-15 1 0 0,95-109-16 0 0,-56 58 43 0 0,4-5 116 0 0,-14 9 182 0 0,-19 28-162 0 0,-24 33-148 0 0,0 1 1 0 0,19-21-1 0 0,50-55-34 0 0,-26 28-43 0 0,-21 28-11 0 0,26-31-126 0 0,-37 41 30 0 0,-15 19 128 0 0,-2-1 0 0 0,1 1 0 0 0,0-1 0 0 0,-2 0 0 0 0,2 0 0 0 0,3-8 0 0 0,31-28 52 0 0,-20 23 3 0 0,-16 15-39 0 0,0 2 0 0 0,0-2-1 0 0,1 0 1 0 0,-1 0 0 0 0,-1 0 0 0 0,1 0 0 0 0,0 0-1 0 0,0 0 1 0 0,2-5 0 0 0,38-60 223 0 0,-23 40-122 0 0,-17 24-95 0 0,0 1 0 0 0,1-1 0 0 0,-1 1-1 0 0,-1-1 1 0 0,1 0 0 0 0,0 0 0 0 0,0 1 0 0 0,-1-1 0 0 0,1 0 0 0 0,-2 0-1 0 0,1 0 1 0 0,2-6 0 0 0,-3 6-9 0 0,1 0 1 0 0,0 1-1 0 0,0-1 0 0 0,0 0 0 0 0,0 0 1 0 0,-1 1-1 0 0,2-1 0 0 0,-1 1 0 0 0,1-1 1 0 0,-1 2-1 0 0,1-2 0 0 0,-1 1 0 0 0,1 0 1 0 0,0-1-1 0 0,1 2 0 0 0,1-3 0 0 0,39-29-28 0 0,-36 29 63 0 0,50-56 786 0 0,-40 44-333 0 0,-1-1 0 0 0,-1 0 0 0 0,15-20-1 0 0,-15 22-449 0 0,-12 14-39 0 0,-1-1 0 0 0,-1 2 0 0 0,0-2 0 0 0,1 1 0 0 0,0-1 0 0 0,0 0 0 0 0,-1 0 0 0 0,0 1 0 0 0,0-1 0 0 0,1 0 0 0 0,-1 0 0 0 0,1-3 0 0 0,2 0-3 0 0,1 0 0 0 0,-1-1 1 0 0,2 2-1 0 0,-2-1 0 0 0,2 0 0 0 0,7-5 0 0 0,-11 6 565 0 0,-2 2-2009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12:35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2649 0 0,'0'0'9234'0'0,"-3"-2"-8666"0"0,-13-6 9790 0 0,48 8-9975 0 0,85 1 796 0 0,207 30 1 0 0,-318-30-1176 0 0,71 8 242 0 0,-71-9-193 0 0,-1 0 0 0 0,1-1 0 0 0,-1 1 0 0 0,0-1 0 0 0,1 0 0 0 0,-1-1 0 0 0,0 1 0 0 0,0-1 0 0 0,0 0-1 0 0,0 0 1 0 0,8-5 0 0 0,-13 7-60 0 0,-1 0 0 0 0,1 0-1 0 0,0 0 1 0 0,0 0 0 0 0,0 0-1 0 0,0 0 1 0 0,-1-1 0 0 0,1 1-1 0 0,0 0 1 0 0,0 0 0 0 0,0 0-1 0 0,0 0 1 0 0,0 0 0 0 0,0 0-1 0 0,0-1 1 0 0,-1 1 0 0 0,1 0 0 0 0,0 0-1 0 0,0 0 1 0 0,0 0 0 0 0,0 0-1 0 0,0-1 1 0 0,0 1 0 0 0,0 0-1 0 0,0 0 1 0 0,0 0 0 0 0,0-1-1 0 0,0 1 1 0 0,0 0 0 0 0,0 0-1 0 0,0 0 1 0 0,0 0 0 0 0,0-1-1 0 0,0 1 1 0 0,0 0 0 0 0,0 0-1 0 0,0 0 1 0 0,0 0 0 0 0,0-1-1 0 0,0 1 1 0 0,0 0 0 0 0,1 0-1 0 0,-1 0 1 0 0,0 0 0 0 0,0 0 0 0 0,0-1-1 0 0,0 1 1 0 0,0 0 0 0 0,0 0-1 0 0,1 0 1 0 0,-1 0 0 0 0,0 0-1 0 0,0 0 1 0 0,0 0 0 0 0,0 0-1 0 0,0 0 1 0 0,1 0 0 0 0,-1-1-1 0 0,0 1 1 0 0,0 0 0 0 0,0 0-1 0 0,0 0 1 0 0,1 0 0 0 0,-1 0-1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0:44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2656 0 0 0,'0'0'2835'0'0,"6"-8"-2359"0"0,26-40 819 0 0,-27 41-767 0 0,1 0-1 0 0,0 0 1 0 0,0 1-1 0 0,1 0 1 0 0,0 1-1 0 0,-1-1 0 0 0,1 1 1 0 0,1 0-1 0 0,16-7 1 0 0,293-126 525 0 0,-11 6 205 0 0,128-76-891 0 0,21-9-619 0 0,71-63-150 0 0,-352 188 244 0 0,188-87-449 0 0,9-1 1018 0 0,-360 174-393 0 0,171-98 184 0 0,-76 41-138 0 0,346-165 18 0 0,-240 119 58 0 0,144-69-266 0 0,17 5 68 0 0,-280 125-178 0 0,-66 32 126 0 0,45-18-1 0 0,116-38-653 0 0,-137 53 1089 0 0,-19 3 70 0 0,51-21 1324 0 0,-70 33-377 0 0,-8 4-3421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1:06.6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6 0 0 0,'0'0'8522'0'0,"-5"-5"-3884"0"0,-4 249-1068 0 0,5-179-2734 0 0,4-64-811 0 0,0-1-1 0 0,0 0 0 0 0,0 1 1 0 0,0-1-1 0 0,0 1 1 0 0,0-1-1 0 0,0 1 0 0 0,0-1 1 0 0,0 1-1 0 0,0-1 0 0 0,0 0 1 0 0,-1 0-1 0 0,1 0 0 0 0,0 1 1 0 0,0-1-1 0 0,0 0 0 0 0,0 1 1 0 0,-1-1-1 0 0,1 1 1 0 0,0-1-1 0 0,0 0 0 0 0,-1 1 1 0 0,1-1-1 0 0,0 0 0 0 0,-1 0 1 0 0,1 1-1 0 0,0-1 0 0 0,-1 0 1 0 0,1 0-1 0 0,0 1 0 0 0,0-1 1 0 0,0 0-1 0 0,-1 0 0 0 0,1 0 1 0 0,-1 0-1 0 0,1 1 1 0 0,0-1-1 0 0,-1 0 0 0 0,1 0 1 0 0,-1 0-1 0 0,1 0 0 0 0,-1 0 1 0 0,1 0-1 0 0,0 0 0 0 0,-1 0 1 0 0,1 0-1 0 0,-1-1 0 0 0,1 1 1 0 0,-1 0-1 0 0,0 0-114 0 0,1-1 0 0 0,-1 1 1 0 0,0-1-1 0 0,0 1 0 0 0,0-1 0 0 0,0 1 0 0 0,0-1 0 0 0,0 0 1 0 0,0 1-1 0 0,0-1 0 0 0,1 1 0 0 0,0-1 0 0 0,-1 0 0 0 0,0 0 0 0 0,1 0 1 0 0,-1 0-1 0 0,1 0 0 0 0,-2-1 0 0 0,2-10-4029 0 0,0 10 1212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1:07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23 0 0 0,'0'0'13411'0'0,"-6"-22"-9420"0"0,4 22-3993 0 0,1 0-1 0 0,-2 0 1 0 0,1 0-1 0 0,0 1 1 0 0,0-1-1 0 0,1 1 0 0 0,-2 0 1 0 0,1-1-1 0 0,0 1 1 0 0,1 0-1 0 0,-1-1 1 0 0,0 1-1 0 0,0 1 0 0 0,0-1 1 0 0,1 0-1 0 0,0 1 1 0 0,-1-1-1 0 0,1 1 1 0 0,-1-1-1 0 0,1 0 0 0 0,-1 1 1 0 0,2 0-1 0 0,-1 0 1 0 0,-1 2-1 0 0,-3 5-24 0 0,3-1 1 0 0,-2 1-1 0 0,1-1 0 0 0,-1 13 1 0 0,-4 10-54 0 0,7-25 65 0 0,0 0-1 0 0,1 0 1 0 0,-1 1-1 0 0,1-2 1 0 0,1 1-1 0 0,-1 1 1 0 0,1-2-1 0 0,0 2 1 0 0,1-2-1 0 0,-1 2 1 0 0,1-2-1 0 0,0 1 1 0 0,1-1-1 0 0,-2 1 1 0 0,2-1-1 0 0,1 0 1 0 0,5 9-1 0 0,-6-9 37 0 0,1-2 0 0 0,0 1 0 0 0,0 0-1 0 0,0-1 1 0 0,0 1 0 0 0,1-1 0 0 0,-1-1-1 0 0,1 1 1 0 0,-1 0 0 0 0,2-1 0 0 0,-2-1-1 0 0,1 1 1 0 0,1 0 0 0 0,-2 0 0 0 0,2-1-1 0 0,-1 0 1 0 0,1 0 0 0 0,-1-1 0 0 0,0 0-1 0 0,1 0 1 0 0,-2 0 0 0 0,10-2 0 0 0,-9-1 46 0 0,1 1 0 0 0,-1 0 1 0 0,-1-2-1 0 0,2 1 1 0 0,-2 0-1 0 0,1-1 0 0 0,-1 0 1 0 0,1 0-1 0 0,-2 0 1 0 0,2-1-1 0 0,-1 1 0 0 0,-1-1 1 0 0,4-6-1 0 0,-5 7 34 0 0,1 0-1 0 0,0 0 0 0 0,-2 0 0 0 0,1-1 1 0 0,0 1-1 0 0,0-1 0 0 0,-1 1 1 0 0,0-1-1 0 0,-1 1 0 0 0,1-1 0 0 0,0 1 1 0 0,-1-2-1 0 0,0 1 0 0 0,0 1 1 0 0,0-1-1 0 0,-2-9 0 0 0,-1 8-195 0 0,0 0-1 0 0,0 0 1 0 0,0 0 0 0 0,-1 1-1 0 0,0-1 1 0 0,0 1 0 0 0,0 0-1 0 0,-1 0 1 0 0,1 0-1 0 0,-2 1 1 0 0,2 0 0 0 0,-2-1-1 0 0,1 2 1 0 0,-1-1 0 0 0,0 1-1 0 0,0 0 1 0 0,1 0-1 0 0,-2 0 1 0 0,1 1 0 0 0,0 1-1 0 0,-1-1 1 0 0,-7-1-1 0 0,11 4-437 0 0,1-1 0 0 0,-1 1-1 0 0,1 0 1 0 0,-1 0-1 0 0,1 0 1 0 0,-1-1 0 0 0,0 1-1 0 0,1 1 1 0 0,0-1-1 0 0,0 1 1 0 0,-3 2-1 0 0,-4 7-4848 0 0,9-5-613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1:16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32 816 0 0,'0'0'11041'0'0,"-3"-5"-10103"0"0,0 3-411 0 0,-7-11-604 0 0,7 2 6089 0 0,-12 51-6653 0 0,8 3 634 0 0,2 1 1 0 0,1-1-1 0 0,3 46 0 0 0,11-47 29 0 0,-1-14-24 0 0,-8-22-4 0 0,0-1-1 0 0,0 0 1 0 0,0 0-1 0 0,1 0 0 0 0,0-1 1 0 0,0 2-1 0 0,0-2 1 0 0,0 1-1 0 0,1-2 1 0 0,0 2-1 0 0,-1 0 1 0 0,7 5-1 0 0,2-3-10 0 0,-9-5 44 0 0,1 0 0 0 0,-1 0 1 0 0,1-1-1 0 0,0 1 1 0 0,0 0-1 0 0,-1-1 0 0 0,1 0 1 0 0,1 0-1 0 0,-2 0 0 0 0,1-1 1 0 0,1 1-1 0 0,-2 0 1 0 0,2-1-1 0 0,-1 0 0 0 0,0 1 1 0 0,5-2-1 0 0,-7 1 101 0 0,23-13 684 0 0,-22 11-744 0 0,0-1 0 0 0,1-1-1 0 0,-1 2 1 0 0,0-2-1 0 0,0 0 1 0 0,0 2 0 0 0,-1-2-1 0 0,1 0 1 0 0,-2 1 0 0 0,1-1-1 0 0,0 0 1 0 0,0 0 0 0 0,0 0-1 0 0,0-4 1 0 0,0 1-39 0 0,0 2 0 0 0,0 0 0 0 0,0-2 1 0 0,1 2-1 0 0,0-1 0 0 0,3-6 0 0 0,0 4 17 0 0,-1 0 0 0 0,1-1 0 0 0,-2 0-1 0 0,0 0 1 0 0,0 0 0 0 0,0-1 0 0 0,-2 1 0 0 0,2-16 0 0 0,1-82 342 0 0,-4 78-326 0 0,-6-29-255 0 0,6 58 13 0 0,0 0 69 0 0,0 0 0 0 0,0 0-1 0 0,0 0 1 0 0,0 0 0 0 0,-1 0 0 0 0,1 0 0 0 0,0 0 0 0 0,0 0 0 0 0,0 0 0 0 0,0 0 0 0 0,0 0 0 0 0,0 0 0 0 0,0 0 0 0 0,0 0 0 0 0,0 0 0 0 0,0 0 0 0 0,0 0 0 0 0,-1 0 0 0 0,1 0 0 0 0,0 0 0 0 0,0 0 0 0 0,0 0 0 0 0,0 0 0 0 0,-1 0 0 0 0,1 0-1 0 0,0 0 1 0 0,0 0 0 0 0,0 1 0 0 0,0-1 0 0 0,0 0 0 0 0,0 0 0 0 0,0 0 0 0 0,-1 0 0 0 0,1 0 0 0 0,0 0 0 0 0,0 1 0 0 0,0-1 0 0 0,0 0 0 0 0,0 0 0 0 0,0 0 0 0 0,0 0 0 0 0,0 1 0 0 0,0-1 0 0 0,0 0 0 0 0,0 0 0 0 0,0 0 0 0 0,0 0 0 0 0,0 1-1 0 0,0-1 1 0 0,0 0 0 0 0,0 0 0 0 0,0 0 0 0 0,0 0 0 0 0,0 1 0 0 0,0-1 0 0 0,0 0 0 0 0,0 0 0 0 0,6 9-4400 0 0,-3-7 1413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1:17.5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12 624 0 0,'0'0'13066'0'0,"-9"-12"-12726"0"0,9 42 312 0 0,9 58 1 0 0,-9-85-635 0 0,2 6 40 0 0,-1 1 0 0 0,1 0 0 0 0,0 0 0 0 0,2-1 0 0 0,2 9 0 0 0,-5-17-97 0 0,-1-1 1 0 0,1 1 0 0 0,-1 0 0 0 0,1 0-1 0 0,-1-1 1 0 0,1 1 0 0 0,-1 0 0 0 0,0 0 0 0 0,0 0-1 0 0,0 0 1 0 0,1-1 0 0 0,-1 1 0 0 0,0 0-1 0 0,0 0 1 0 0,0 0 0 0 0,0 0 0 0 0,-1-1-1 0 0,1 1 1 0 0,0 0 0 0 0,0 0 0 0 0,0 0-1 0 0,-1 0 1 0 0,1 0 0 0 0,-1 0 0 0 0,1 0-1 0 0,-1-1 1 0 0,1 1 0 0 0,-1 0 0 0 0,1-1-1 0 0,-1 0 1 0 0,1 1 0 0 0,-1 0 0 0 0,0-1-1 0 0,1 1 1 0 0,0 0 0 0 0,-2 0 0 0 0,0-1-1717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1:17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1624 0 0,'0'0'9728'0'0,"9"23"-9120"0"0,-4 193 4873 0 0,0-207-7774 0 0,-1-5-2635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1:19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69 1376 0 0,'0'0'17057'0'0,"-1"-5"-16434"0"0,-6-19-111 0 0,5 19 616 0 0,-16 55-1234 0 0,12-35 91 0 0,2 1 0 0 0,-1-1 1 0 0,2 1-1 0 0,-3 26 0 0 0,5-32 7 0 0,-6 83-37 0 0,7-83 45 0 0,0 0 0 0 0,1 0 0 0 0,0 0 0 0 0,1 0-1 0 0,-1-1 1 0 0,1 1 0 0 0,5 9 0 0 0,-7-16 19 0 0,1-1-1 0 0,0 0 1 0 0,1 0 0 0 0,-1 1 0 0 0,1-1 0 0 0,-1 0 0 0 0,0-1-1 0 0,1 1 1 0 0,0 0 0 0 0,0 0 0 0 0,0 0 0 0 0,-1 0 0 0 0,1-2 0 0 0,1 2-1 0 0,-1-1 1 0 0,0 1 0 0 0,0-1 0 0 0,1 0 0 0 0,-1 0 0 0 0,0 0-1 0 0,0 0 1 0 0,1-1 0 0 0,0 1 0 0 0,-1-1 0 0 0,0 0 0 0 0,1 0 0 0 0,4 0-1 0 0,-3 0 42 0 0,-1-1-1 0 0,1 1 0 0 0,-1-1 0 0 0,1 0 0 0 0,0-1 0 0 0,-1 1 0 0 0,1-1 0 0 0,-1 0 0 0 0,1 1 0 0 0,0-1 0 0 0,-2 0 0 0 0,2-1 0 0 0,-1 0 0 0 0,-1 2 0 0 0,1-2 1 0 0,0 0-1 0 0,2-4 0 0 0,19-25 113 0 0,-4 7-46 0 0,22-36 0 0 0,-41 57-130 0 0,17-27 128 0 0,18-42-1 0 0,-31 60-205 0 0,-1 1 0 0 0,-1-1-1 0 0,1 1 1 0 0,-2-1 0 0 0,0-1 0 0 0,1-24 0 0 0,-3 12-1799 0 0,0 18-1529 0 0,0 0-4038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1:19.9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0 0 0 0,'0'0'18700'0'0,"-4"8"-18264"0"0,-1 6-103 0 0,0 0 0 0 0,2 0-1 0 0,-1 1 1 0 0,1-1 0 0 0,-1 26 0 0 0,3-24-129 0 0,0-13-183 0 0,1-1-1 0 0,0 2 0 0 0,0-1 0 0 0,-1 0 0 0 0,2 0 1 0 0,-1 0-1 0 0,0 1 0 0 0,1-2 0 0 0,0 2 1 0 0,-1-1-1 0 0,1-1 0 0 0,0 1 0 0 0,0 0 0 0 0,3 5 1 0 0,5 8-394 0 0,-5-7-1346 0 0,3-2-4006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1:20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54 2641 0 0,'0'0'14712'0'0,"-1"-5"-14515"0"0,1 4-172 0 0,0-1 0 0 0,0 2 0 0 0,0-1 0 0 0,0-1 0 0 0,0 1 0 0 0,0 0-1 0 0,0-1 1 0 0,0 1 0 0 0,0 0 0 0 0,1 0 0 0 0,-1 0 0 0 0,1 0 0 0 0,-1 0 0 0 0,1-1-1 0 0,-1 1 1 0 0,1 0 0 0 0,0 0 0 0 0,-1 0 0 0 0,0 0 0 0 0,1 1 0 0 0,0-1-1 0 0,0 0 1 0 0,2-2 0 0 0,0 1 102 0 0,0 0 0 0 0,0 0 0 0 0,0 1 0 0 0,1-1 1 0 0,0 0-1 0 0,-1 1 0 0 0,0 0 0 0 0,7-2 0 0 0,-4 2 13 0 0,0 0 0 0 0,1 0 1 0 0,-1 0-1 0 0,0 0 1 0 0,1 1-1 0 0,-1 0 0 0 0,8 1 1 0 0,-12 0-124 0 0,0-1 1 0 0,-1 1-1 0 0,1-1 1 0 0,-1 1-1 0 0,1 0 1 0 0,-1-1-1 0 0,1 1 1 0 0,-1 0-1 0 0,1 0 1 0 0,-1 0-1 0 0,0 0 1 0 0,0 0-1 0 0,0 0 1 0 0,1 1-1 0 0,-1-1 1 0 0,0 0-1 0 0,0 0 1 0 0,0 1-1 0 0,-1-1 1 0 0,1 1-1 0 0,0 0 1 0 0,0-1-1 0 0,-1 0 1 0 0,1 1-1 0 0,-1 0 1 0 0,1-1-1 0 0,-1 1 1 0 0,0 0-1 0 0,0-1 0 0 0,1 1 1 0 0,-1 0-1 0 0,0-1 1 0 0,-1 3-1 0 0,-1 12 59 0 0,0 0 0 0 0,-1-1-1 0 0,-1 1 1 0 0,0-1-1 0 0,-2 1 1 0 0,1-2-1 0 0,-13 24 1 0 0,7-15-49 0 0,-13 42 0 0 0,16-40-23 0 0,6-21-1 0 0,0 2-1 0 0,0-1 0 0 0,0 1 1 0 0,2-1-1 0 0,-1 1 0 0 0,-1 7 0 0 0,3-12 8 0 0,0-1 0 0 0,-1 1-1 0 0,1 0 1 0 0,-1-1-1 0 0,0 1 1 0 0,1-1 0 0 0,0 1-1 0 0,0-1 1 0 0,0 1-1 0 0,0-1 1 0 0,-1 0 0 0 0,1 1-1 0 0,0-1 1 0 0,0 0 0 0 0,0 0-1 0 0,-1 0 1 0 0,1 0-1 0 0,0 0 1 0 0,0 0 0 0 0,0 0-1 0 0,0 0 1 0 0,-1 0-1 0 0,3 0 1 0 0,27 0 233 0 0,-23 0-178 0 0,60-7 355 0 0,-14 1-1619 0 0,-16 7-3359 0 0,-23 1-4793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2T17:40:07.5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1 295 0 0 0,'0'0'6043'0'0,"0"-27"1871"0"0,0 17-7355 0 0,0 5-460 0 0,1-1 0 0 0,0 1 0 0 0,0-1 0 0 0,0 1 0 0 0,0 0 0 0 0,1 0 0 0 0,0-1 0 0 0,1 2 0 0 0,-1-1 0 0 0,6-9 0 0 0,38-46 386 0 0,-11 17-177 0 0,43-45 626 0 0,-77 93-883 0 0,1 0 1 0 0,-1 0-1 0 0,-1 0 1 0 0,1 0 0 0 0,-1 0-1 0 0,0 1 1 0 0,0-2-1 0 0,-1 9 1 0 0,-26 111 612 0 0,0 7-52 0 0,19-77-316 0 0,-2 18 265 0 0,0 87 0 0 0,8-135-456 0 0,1-3 522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026C5-116E-41EC-A9FB-7FE8A53F75D0}" type="datetimeFigureOut">
              <a:rPr lang="en-DK" smtClean="0"/>
              <a:t>28/10/2023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D313C-8CB8-4D43-961E-821A2B5CBF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0408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DF30-4D23-2543-0E3A-2521C4307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760A2-690C-587B-4DAD-FF0F95390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4E843-F277-2C41-85AE-9DE4C71B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99D3-A7BD-43D2-A9A2-3487FA551C49}" type="datetime5">
              <a:rPr lang="en-GB" smtClean="0"/>
              <a:t>28-Oct-23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030F2-F23F-BCDD-5793-396433F6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C1DC5-EEA8-DDBD-6A9E-CE34C4BD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7893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1E41-80C8-52BE-691F-2832E945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5045C-6047-C8E2-3B07-F009828DA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48F1D-AF3D-CFF6-62A3-BF3FBB4F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82B8-1350-4EE4-A1CA-0769D1A3D38F}" type="datetime5">
              <a:rPr lang="en-GB" smtClean="0"/>
              <a:t>28-Oct-23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577-13E1-3CC1-28FE-8944948D8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4B37C-4EB7-D5F2-B817-F122E4BC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4796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4767E-0303-C1F3-4BB5-E65FC3466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4A94D-6B07-3254-5E01-0DD86FDE2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5C134-B157-FC66-53B4-54ADF24C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A8B1-3675-47E3-BD49-69F18820F94E}" type="datetime5">
              <a:rPr lang="en-GB" smtClean="0"/>
              <a:t>28-Oct-23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6EDA6-A056-817E-D899-AA4DA83D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CC6EE-A182-23BB-C2A9-E4979AEB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242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3056-2D90-3655-7233-947F641A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2F40-C266-4C8A-1560-2E711F4D0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652A7-E924-8271-D145-5EB30E7F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28-Oct-23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4B3CB-427E-8AF7-C8FD-B46DEB6A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07D6-5E68-6A8F-2215-8F887CCF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8468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67EE-789B-4336-EEA3-95745961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A1EF9-9A85-7361-35FC-32879F10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F8C7D-7A56-3F83-2683-01CCE761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1C5E-7974-4B70-BFDE-31382512B269}" type="datetime5">
              <a:rPr lang="en-GB" smtClean="0"/>
              <a:t>28-Oct-23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53618-364C-3166-EF87-6DEBB4A1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1BDE2-1C0C-4A98-7FB5-A50EBFDC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642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5AAC-0840-652B-98E4-E65A420B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F2E84-A03C-BC1D-6BDB-87ABF2CE5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8E80A-E6F2-F4C8-583D-781D073A6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3CF0E-C734-AA48-028C-C3911F2C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7624-274F-4156-B005-C3B4C351E493}" type="datetime5">
              <a:rPr lang="en-GB" smtClean="0"/>
              <a:t>28-Oct-23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6E5A-B244-42C9-B749-CB632B55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185F7-E273-4366-0BD4-2BDAF851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0373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6217-7D55-5E22-243F-A7A3E49D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6378E-4C3F-D05B-FCCB-524B614C2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54593-007B-2661-0165-3BCF72DCF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93532-08AF-5ACC-2CB2-5A09F8995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F9AB3-EA34-AC11-D247-9FC382C09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7AE9F-6583-FE29-2C3F-D6A582CE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694E-11B8-431F-A532-FC8C9A1D5583}" type="datetime5">
              <a:rPr lang="en-GB" smtClean="0"/>
              <a:t>28-Oct-23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EC6B3-5CA2-C1F4-6F8A-ACE5D48E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CD113-FF2C-C65B-D8DF-11D01597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009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AF6F-15E6-526F-F007-60F95959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BC450-E27D-C527-7E19-87A84B56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2CF-31BE-42F3-B573-355240468738}" type="datetime5">
              <a:rPr lang="en-GB" smtClean="0"/>
              <a:t>28-Oct-23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AA012-4E02-70CC-C08A-6049BD8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95D04-E93F-3BE5-9869-0506DC2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8906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3E56C-44CF-4D0F-3001-738AAEE8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C1C0-FC41-4AFF-BF5A-ABC9DA1DA10E}" type="datetime5">
              <a:rPr lang="en-GB" smtClean="0"/>
              <a:t>28-Oct-23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BA37F-1560-A9C2-4CF3-7A292700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04845-9A5D-55BC-4D47-D9631DB2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629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3FEE-D008-57BD-B8E6-9427685B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1651-E931-F0F9-E292-991FF4918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72B11-6608-C58E-2794-56654095A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8F282-AD58-612D-11F0-B81E3FEB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A04-77E1-4ED2-8926-BEC398BF802F}" type="datetime5">
              <a:rPr lang="en-GB" smtClean="0"/>
              <a:t>28-Oct-23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67687-DD4C-CF8E-3856-84C2964F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A7F75-C888-49D3-9562-D7F64224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176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1127-C856-9674-C0A2-E1747F6E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D0FA5-1DCA-8CC6-470A-6A61661AF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06982-1BD9-BE74-19C7-F28A52036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6E8C6-4E8D-AB80-CA25-8EB21ED2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7008-BD38-4E8D-AD92-39C156EBDFE0}" type="datetime5">
              <a:rPr lang="en-GB" smtClean="0"/>
              <a:t>28-Oct-23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DBE92-1068-D494-38B1-D1B768C9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D6432-EC1B-1F0C-B77D-9965FCE5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1244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7D541-379F-7AB4-DBC1-CBC81B43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DA17-523E-0813-EE82-809D7E14E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C445-DD13-9A56-FFE7-268714473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5A83-E2BB-4F0F-9FA3-E16135D358EB}" type="datetime5">
              <a:rPr lang="en-GB" smtClean="0"/>
              <a:t>28-Oct-23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8D6D-CA0B-1509-2420-2BF3228AF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263FC-8E70-8F41-E5CD-CBB2F0073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6582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99" Type="http://schemas.openxmlformats.org/officeDocument/2006/relationships/image" Target="../media/image509.png"/><Relationship Id="rId303" Type="http://schemas.openxmlformats.org/officeDocument/2006/relationships/image" Target="../media/image511.png"/><Relationship Id="rId138" Type="http://schemas.openxmlformats.org/officeDocument/2006/relationships/image" Target="../media/image478.png"/><Relationship Id="rId159" Type="http://schemas.openxmlformats.org/officeDocument/2006/relationships/customXml" Target="../ink/ink42.xml"/><Relationship Id="rId324" Type="http://schemas.openxmlformats.org/officeDocument/2006/relationships/image" Target="../media/image521.png"/><Relationship Id="rId170" Type="http://schemas.openxmlformats.org/officeDocument/2006/relationships/customXml" Target="../ink/ink51.xml"/><Relationship Id="rId191" Type="http://schemas.openxmlformats.org/officeDocument/2006/relationships/customXml" Target="../ink/ink62.xml"/><Relationship Id="rId205" Type="http://schemas.openxmlformats.org/officeDocument/2006/relationships/image" Target="../media/image452.png"/><Relationship Id="rId226" Type="http://schemas.openxmlformats.org/officeDocument/2006/relationships/customXml" Target="../ink/ink83.xml"/><Relationship Id="rId247" Type="http://schemas.openxmlformats.org/officeDocument/2006/relationships/customXml" Target="../ink/ink100.xml"/><Relationship Id="rId268" Type="http://schemas.openxmlformats.org/officeDocument/2006/relationships/customXml" Target="../ink/ink116.xml"/><Relationship Id="rId289" Type="http://schemas.openxmlformats.org/officeDocument/2006/relationships/image" Target="../media/image504.png"/><Relationship Id="rId149" Type="http://schemas.openxmlformats.org/officeDocument/2006/relationships/customXml" Target="../ink/ink37.xml"/><Relationship Id="rId11" Type="http://schemas.openxmlformats.org/officeDocument/2006/relationships/image" Target="../media/image390.png"/><Relationship Id="rId53" Type="http://schemas.openxmlformats.org/officeDocument/2006/relationships/image" Target="../media/image4360.png"/><Relationship Id="rId128" Type="http://schemas.openxmlformats.org/officeDocument/2006/relationships/image" Target="../media/image473.png"/><Relationship Id="rId314" Type="http://schemas.openxmlformats.org/officeDocument/2006/relationships/customXml" Target="../ink/ink140.xml"/><Relationship Id="rId160" Type="http://schemas.openxmlformats.org/officeDocument/2006/relationships/image" Target="../media/image489.png"/><Relationship Id="rId5" Type="http://schemas.openxmlformats.org/officeDocument/2006/relationships/image" Target="../media/image386.png"/><Relationship Id="rId181" Type="http://schemas.openxmlformats.org/officeDocument/2006/relationships/customXml" Target="../ink/ink57.xml"/><Relationship Id="rId216" Type="http://schemas.openxmlformats.org/officeDocument/2006/relationships/customXml" Target="../ink/ink77.xml"/><Relationship Id="rId237" Type="http://schemas.openxmlformats.org/officeDocument/2006/relationships/customXml" Target="../ink/ink90.xml"/><Relationship Id="rId258" Type="http://schemas.openxmlformats.org/officeDocument/2006/relationships/customXml" Target="../ink/ink111.xml"/><Relationship Id="rId279" Type="http://schemas.openxmlformats.org/officeDocument/2006/relationships/customXml" Target="../ink/ink122.xml"/><Relationship Id="rId139" Type="http://schemas.openxmlformats.org/officeDocument/2006/relationships/customXml" Target="../ink/ink32.xml"/><Relationship Id="rId118" Type="http://schemas.openxmlformats.org/officeDocument/2006/relationships/image" Target="../media/image468.png"/><Relationship Id="rId290" Type="http://schemas.openxmlformats.org/officeDocument/2006/relationships/customXml" Target="../ink/ink128.xml"/><Relationship Id="rId304" Type="http://schemas.openxmlformats.org/officeDocument/2006/relationships/customXml" Target="../ink/ink135.xml"/><Relationship Id="rId325" Type="http://schemas.openxmlformats.org/officeDocument/2006/relationships/customXml" Target="../ink/ink146.xml"/><Relationship Id="rId150" Type="http://schemas.openxmlformats.org/officeDocument/2006/relationships/image" Target="../media/image434.png"/><Relationship Id="rId171" Type="http://schemas.openxmlformats.org/officeDocument/2006/relationships/image" Target="../media/image436.png"/><Relationship Id="rId192" Type="http://schemas.openxmlformats.org/officeDocument/2006/relationships/image" Target="../media/image446.png"/><Relationship Id="rId206" Type="http://schemas.openxmlformats.org/officeDocument/2006/relationships/customXml" Target="../ink/ink70.xml"/><Relationship Id="rId227" Type="http://schemas.openxmlformats.org/officeDocument/2006/relationships/image" Target="../media/image460.png"/><Relationship Id="rId248" Type="http://schemas.openxmlformats.org/officeDocument/2006/relationships/customXml" Target="../ink/ink101.xml"/><Relationship Id="rId269" Type="http://schemas.openxmlformats.org/officeDocument/2006/relationships/image" Target="../media/image495.png"/><Relationship Id="rId108" Type="http://schemas.openxmlformats.org/officeDocument/2006/relationships/image" Target="../media/image4630.png"/><Relationship Id="rId280" Type="http://schemas.openxmlformats.org/officeDocument/2006/relationships/image" Target="../media/image500.png"/><Relationship Id="rId315" Type="http://schemas.openxmlformats.org/officeDocument/2006/relationships/image" Target="../media/image517.png"/><Relationship Id="rId140" Type="http://schemas.openxmlformats.org/officeDocument/2006/relationships/image" Target="../media/image479.png"/><Relationship Id="rId161" Type="http://schemas.openxmlformats.org/officeDocument/2006/relationships/customXml" Target="../ink/ink43.xml"/><Relationship Id="rId182" Type="http://schemas.openxmlformats.org/officeDocument/2006/relationships/image" Target="../media/image441.png"/><Relationship Id="rId217" Type="http://schemas.openxmlformats.org/officeDocument/2006/relationships/image" Target="../media/image456.png"/><Relationship Id="rId96" Type="http://schemas.openxmlformats.org/officeDocument/2006/relationships/image" Target="../media/image4570.png"/><Relationship Id="rId238" Type="http://schemas.openxmlformats.org/officeDocument/2006/relationships/customXml" Target="../ink/ink91.xml"/><Relationship Id="rId259" Type="http://schemas.openxmlformats.org/officeDocument/2006/relationships/image" Target="../media/image490.png"/><Relationship Id="rId23" Type="http://schemas.openxmlformats.org/officeDocument/2006/relationships/image" Target="../media/image381.png"/><Relationship Id="rId270" Type="http://schemas.openxmlformats.org/officeDocument/2006/relationships/customXml" Target="../ink/ink117.xml"/><Relationship Id="rId291" Type="http://schemas.openxmlformats.org/officeDocument/2006/relationships/image" Target="../media/image505.png"/><Relationship Id="rId305" Type="http://schemas.openxmlformats.org/officeDocument/2006/relationships/image" Target="../media/image484.png"/><Relationship Id="rId326" Type="http://schemas.openxmlformats.org/officeDocument/2006/relationships/image" Target="../media/image522.png"/><Relationship Id="rId151" Type="http://schemas.openxmlformats.org/officeDocument/2006/relationships/customXml" Target="../ink/ink38.xml"/><Relationship Id="rId86" Type="http://schemas.openxmlformats.org/officeDocument/2006/relationships/image" Target="../media/image4520.png"/><Relationship Id="rId130" Type="http://schemas.openxmlformats.org/officeDocument/2006/relationships/image" Target="../media/image474.png"/><Relationship Id="rId172" Type="http://schemas.openxmlformats.org/officeDocument/2006/relationships/customXml" Target="../ink/ink52.xml"/><Relationship Id="rId193" Type="http://schemas.openxmlformats.org/officeDocument/2006/relationships/customXml" Target="../ink/ink63.xml"/><Relationship Id="rId207" Type="http://schemas.openxmlformats.org/officeDocument/2006/relationships/customXml" Target="../ink/ink71.xml"/><Relationship Id="rId228" Type="http://schemas.openxmlformats.org/officeDocument/2006/relationships/customXml" Target="../ink/ink84.xml"/><Relationship Id="rId249" Type="http://schemas.openxmlformats.org/officeDocument/2006/relationships/customXml" Target="../ink/ink102.xml"/><Relationship Id="rId13" Type="http://schemas.openxmlformats.org/officeDocument/2006/relationships/image" Target="../media/image392.png"/><Relationship Id="rId260" Type="http://schemas.openxmlformats.org/officeDocument/2006/relationships/customXml" Target="../ink/ink112.xml"/><Relationship Id="rId281" Type="http://schemas.openxmlformats.org/officeDocument/2006/relationships/customXml" Target="../ink/ink123.xml"/><Relationship Id="rId316" Type="http://schemas.openxmlformats.org/officeDocument/2006/relationships/customXml" Target="../ink/ink141.xml"/><Relationship Id="rId141" Type="http://schemas.openxmlformats.org/officeDocument/2006/relationships/customXml" Target="../ink/ink33.xml"/><Relationship Id="rId55" Type="http://schemas.openxmlformats.org/officeDocument/2006/relationships/image" Target="../media/image4370.png"/><Relationship Id="rId120" Type="http://schemas.openxmlformats.org/officeDocument/2006/relationships/image" Target="../media/image469.png"/><Relationship Id="rId162" Type="http://schemas.openxmlformats.org/officeDocument/2006/relationships/customXml" Target="../ink/ink44.xml"/><Relationship Id="rId7" Type="http://schemas.openxmlformats.org/officeDocument/2006/relationships/image" Target="../media/image387.png"/><Relationship Id="rId183" Type="http://schemas.openxmlformats.org/officeDocument/2006/relationships/customXml" Target="../ink/ink58.xml"/><Relationship Id="rId218" Type="http://schemas.openxmlformats.org/officeDocument/2006/relationships/customXml" Target="../ink/ink78.xml"/><Relationship Id="rId239" Type="http://schemas.openxmlformats.org/officeDocument/2006/relationships/customXml" Target="../ink/ink92.xml"/><Relationship Id="rId250" Type="http://schemas.openxmlformats.org/officeDocument/2006/relationships/customXml" Target="../ink/ink103.xml"/><Relationship Id="rId271" Type="http://schemas.openxmlformats.org/officeDocument/2006/relationships/image" Target="../media/image496.png"/><Relationship Id="rId292" Type="http://schemas.openxmlformats.org/officeDocument/2006/relationships/customXml" Target="../ink/ink129.xml"/><Relationship Id="rId306" Type="http://schemas.openxmlformats.org/officeDocument/2006/relationships/customXml" Target="../ink/ink136.xml"/><Relationship Id="rId110" Type="http://schemas.openxmlformats.org/officeDocument/2006/relationships/image" Target="../media/image464.png"/><Relationship Id="rId327" Type="http://schemas.openxmlformats.org/officeDocument/2006/relationships/customXml" Target="../ink/ink147.xml"/><Relationship Id="rId152" Type="http://schemas.openxmlformats.org/officeDocument/2006/relationships/image" Target="../media/image485.png"/><Relationship Id="rId173" Type="http://schemas.openxmlformats.org/officeDocument/2006/relationships/image" Target="../media/image437.png"/><Relationship Id="rId194" Type="http://schemas.openxmlformats.org/officeDocument/2006/relationships/image" Target="../media/image447.png"/><Relationship Id="rId208" Type="http://schemas.openxmlformats.org/officeDocument/2006/relationships/customXml" Target="../ink/ink72.xml"/><Relationship Id="rId229" Type="http://schemas.openxmlformats.org/officeDocument/2006/relationships/image" Target="../media/image461.png"/><Relationship Id="rId240" Type="http://schemas.openxmlformats.org/officeDocument/2006/relationships/customXml" Target="../ink/ink93.xml"/><Relationship Id="rId261" Type="http://schemas.openxmlformats.org/officeDocument/2006/relationships/image" Target="../media/image491.png"/><Relationship Id="rId100" Type="http://schemas.openxmlformats.org/officeDocument/2006/relationships/image" Target="../media/image4590.png"/><Relationship Id="rId282" Type="http://schemas.openxmlformats.org/officeDocument/2006/relationships/customXml" Target="../ink/ink124.xml"/><Relationship Id="rId317" Type="http://schemas.openxmlformats.org/officeDocument/2006/relationships/image" Target="../media/image518.png"/><Relationship Id="rId142" Type="http://schemas.openxmlformats.org/officeDocument/2006/relationships/image" Target="../media/image480.png"/><Relationship Id="rId163" Type="http://schemas.openxmlformats.org/officeDocument/2006/relationships/customXml" Target="../ink/ink45.xml"/><Relationship Id="rId184" Type="http://schemas.openxmlformats.org/officeDocument/2006/relationships/image" Target="../media/image442.png"/><Relationship Id="rId219" Type="http://schemas.openxmlformats.org/officeDocument/2006/relationships/image" Target="../media/image457.png"/><Relationship Id="rId98" Type="http://schemas.openxmlformats.org/officeDocument/2006/relationships/image" Target="../media/image4580.png"/><Relationship Id="rId230" Type="http://schemas.openxmlformats.org/officeDocument/2006/relationships/customXml" Target="../ink/ink85.xml"/><Relationship Id="rId251" Type="http://schemas.openxmlformats.org/officeDocument/2006/relationships/customXml" Target="../ink/ink104.xml"/><Relationship Id="rId272" Type="http://schemas.openxmlformats.org/officeDocument/2006/relationships/customXml" Target="../ink/ink118.xml"/><Relationship Id="rId293" Type="http://schemas.openxmlformats.org/officeDocument/2006/relationships/image" Target="../media/image506.png"/><Relationship Id="rId307" Type="http://schemas.openxmlformats.org/officeDocument/2006/relationships/image" Target="../media/image513.png"/><Relationship Id="rId328" Type="http://schemas.openxmlformats.org/officeDocument/2006/relationships/image" Target="../media/image523.png"/><Relationship Id="rId153" Type="http://schemas.openxmlformats.org/officeDocument/2006/relationships/customXml" Target="../ink/ink39.xml"/><Relationship Id="rId174" Type="http://schemas.openxmlformats.org/officeDocument/2006/relationships/customXml" Target="../ink/ink53.xml"/><Relationship Id="rId179" Type="http://schemas.openxmlformats.org/officeDocument/2006/relationships/customXml" Target="../ink/ink56.xml"/><Relationship Id="rId195" Type="http://schemas.openxmlformats.org/officeDocument/2006/relationships/customXml" Target="../ink/ink64.xml"/><Relationship Id="rId209" Type="http://schemas.openxmlformats.org/officeDocument/2006/relationships/customXml" Target="../ink/ink73.xml"/><Relationship Id="rId88" Type="http://schemas.openxmlformats.org/officeDocument/2006/relationships/image" Target="../media/image4530.png"/><Relationship Id="rId132" Type="http://schemas.openxmlformats.org/officeDocument/2006/relationships/image" Target="../media/image475.png"/><Relationship Id="rId190" Type="http://schemas.openxmlformats.org/officeDocument/2006/relationships/image" Target="../media/image445.png"/><Relationship Id="rId204" Type="http://schemas.openxmlformats.org/officeDocument/2006/relationships/customXml" Target="../ink/ink69.xml"/><Relationship Id="rId220" Type="http://schemas.openxmlformats.org/officeDocument/2006/relationships/customXml" Target="../ink/ink79.xml"/><Relationship Id="rId225" Type="http://schemas.openxmlformats.org/officeDocument/2006/relationships/image" Target="../media/image459.png"/><Relationship Id="rId241" Type="http://schemas.openxmlformats.org/officeDocument/2006/relationships/customXml" Target="../ink/ink94.xml"/><Relationship Id="rId246" Type="http://schemas.openxmlformats.org/officeDocument/2006/relationships/customXml" Target="../ink/ink99.xml"/><Relationship Id="rId267" Type="http://schemas.openxmlformats.org/officeDocument/2006/relationships/image" Target="../media/image494.png"/><Relationship Id="rId288" Type="http://schemas.openxmlformats.org/officeDocument/2006/relationships/customXml" Target="../ink/ink127.xml"/><Relationship Id="rId57" Type="http://schemas.openxmlformats.org/officeDocument/2006/relationships/image" Target="../media/image4380.png"/><Relationship Id="rId106" Type="http://schemas.openxmlformats.org/officeDocument/2006/relationships/image" Target="../media/image4620.png"/><Relationship Id="rId262" Type="http://schemas.openxmlformats.org/officeDocument/2006/relationships/customXml" Target="../ink/ink113.xml"/><Relationship Id="rId283" Type="http://schemas.openxmlformats.org/officeDocument/2006/relationships/image" Target="../media/image501.png"/><Relationship Id="rId313" Type="http://schemas.openxmlformats.org/officeDocument/2006/relationships/image" Target="../media/image516.png"/><Relationship Id="rId318" Type="http://schemas.openxmlformats.org/officeDocument/2006/relationships/customXml" Target="../ink/ink142.xml"/><Relationship Id="rId143" Type="http://schemas.openxmlformats.org/officeDocument/2006/relationships/customXml" Target="../ink/ink34.xml"/><Relationship Id="rId148" Type="http://schemas.openxmlformats.org/officeDocument/2006/relationships/image" Target="../media/image483.png"/><Relationship Id="rId164" Type="http://schemas.openxmlformats.org/officeDocument/2006/relationships/customXml" Target="../ink/ink46.xml"/><Relationship Id="rId169" Type="http://schemas.openxmlformats.org/officeDocument/2006/relationships/image" Target="../media/image435.png"/><Relationship Id="rId185" Type="http://schemas.openxmlformats.org/officeDocument/2006/relationships/customXml" Target="../ink/ink59.xml"/><Relationship Id="rId94" Type="http://schemas.openxmlformats.org/officeDocument/2006/relationships/image" Target="../media/image4560.png"/><Relationship Id="rId122" Type="http://schemas.openxmlformats.org/officeDocument/2006/relationships/image" Target="../media/image470.png"/><Relationship Id="rId9" Type="http://schemas.openxmlformats.org/officeDocument/2006/relationships/image" Target="../media/image389.png"/><Relationship Id="rId180" Type="http://schemas.openxmlformats.org/officeDocument/2006/relationships/image" Target="../media/image440.png"/><Relationship Id="rId210" Type="http://schemas.openxmlformats.org/officeDocument/2006/relationships/customXml" Target="../ink/ink74.xml"/><Relationship Id="rId215" Type="http://schemas.openxmlformats.org/officeDocument/2006/relationships/image" Target="../media/image455.png"/><Relationship Id="rId236" Type="http://schemas.openxmlformats.org/officeDocument/2006/relationships/customXml" Target="../ink/ink89.xml"/><Relationship Id="rId257" Type="http://schemas.openxmlformats.org/officeDocument/2006/relationships/customXml" Target="../ink/ink110.xml"/><Relationship Id="rId278" Type="http://schemas.openxmlformats.org/officeDocument/2006/relationships/customXml" Target="../ink/ink121.xml"/><Relationship Id="rId231" Type="http://schemas.openxmlformats.org/officeDocument/2006/relationships/image" Target="../media/image462.png"/><Relationship Id="rId252" Type="http://schemas.openxmlformats.org/officeDocument/2006/relationships/customXml" Target="../ink/ink105.xml"/><Relationship Id="rId273" Type="http://schemas.openxmlformats.org/officeDocument/2006/relationships/image" Target="../media/image497.png"/><Relationship Id="rId294" Type="http://schemas.openxmlformats.org/officeDocument/2006/relationships/customXml" Target="../ink/ink130.xml"/><Relationship Id="rId308" Type="http://schemas.openxmlformats.org/officeDocument/2006/relationships/customXml" Target="../ink/ink137.xml"/><Relationship Id="rId329" Type="http://schemas.openxmlformats.org/officeDocument/2006/relationships/customXml" Target="../ink/ink148.xml"/><Relationship Id="rId154" Type="http://schemas.openxmlformats.org/officeDocument/2006/relationships/image" Target="../media/image486.png"/><Relationship Id="rId175" Type="http://schemas.openxmlformats.org/officeDocument/2006/relationships/image" Target="../media/image438.png"/><Relationship Id="rId112" Type="http://schemas.openxmlformats.org/officeDocument/2006/relationships/image" Target="../media/image465.png"/><Relationship Id="rId196" Type="http://schemas.openxmlformats.org/officeDocument/2006/relationships/image" Target="../media/image448.png"/><Relationship Id="rId200" Type="http://schemas.openxmlformats.org/officeDocument/2006/relationships/customXml" Target="../ink/ink67.xml"/><Relationship Id="rId221" Type="http://schemas.openxmlformats.org/officeDocument/2006/relationships/customXml" Target="../ink/ink80.xml"/><Relationship Id="rId242" Type="http://schemas.openxmlformats.org/officeDocument/2006/relationships/customXml" Target="../ink/ink95.xml"/><Relationship Id="rId263" Type="http://schemas.openxmlformats.org/officeDocument/2006/relationships/image" Target="../media/image492.png"/><Relationship Id="rId284" Type="http://schemas.openxmlformats.org/officeDocument/2006/relationships/customXml" Target="../ink/ink125.xml"/><Relationship Id="rId319" Type="http://schemas.openxmlformats.org/officeDocument/2006/relationships/image" Target="../media/image519.png"/><Relationship Id="rId144" Type="http://schemas.openxmlformats.org/officeDocument/2006/relationships/image" Target="../media/image481.png"/><Relationship Id="rId102" Type="http://schemas.openxmlformats.org/officeDocument/2006/relationships/image" Target="../media/image4600.png"/><Relationship Id="rId165" Type="http://schemas.openxmlformats.org/officeDocument/2006/relationships/customXml" Target="../ink/ink47.xml"/><Relationship Id="rId186" Type="http://schemas.openxmlformats.org/officeDocument/2006/relationships/image" Target="../media/image443.png"/><Relationship Id="rId90" Type="http://schemas.openxmlformats.org/officeDocument/2006/relationships/image" Target="../media/image4540.png"/><Relationship Id="rId211" Type="http://schemas.openxmlformats.org/officeDocument/2006/relationships/image" Target="../media/image453.png"/><Relationship Id="rId232" Type="http://schemas.openxmlformats.org/officeDocument/2006/relationships/customXml" Target="../ink/ink86.xml"/><Relationship Id="rId253" Type="http://schemas.openxmlformats.org/officeDocument/2006/relationships/customXml" Target="../ink/ink106.xml"/><Relationship Id="rId274" Type="http://schemas.openxmlformats.org/officeDocument/2006/relationships/customXml" Target="../ink/ink119.xml"/><Relationship Id="rId295" Type="http://schemas.openxmlformats.org/officeDocument/2006/relationships/image" Target="../media/image507.png"/><Relationship Id="rId309" Type="http://schemas.openxmlformats.org/officeDocument/2006/relationships/image" Target="../media/image514.png"/><Relationship Id="rId134" Type="http://schemas.openxmlformats.org/officeDocument/2006/relationships/image" Target="../media/image476.png"/><Relationship Id="rId320" Type="http://schemas.openxmlformats.org/officeDocument/2006/relationships/customXml" Target="../ink/ink143.xml"/><Relationship Id="rId155" Type="http://schemas.openxmlformats.org/officeDocument/2006/relationships/customXml" Target="../ink/ink40.xml"/><Relationship Id="rId176" Type="http://schemas.openxmlformats.org/officeDocument/2006/relationships/customXml" Target="../ink/ink54.xml"/><Relationship Id="rId197" Type="http://schemas.openxmlformats.org/officeDocument/2006/relationships/customXml" Target="../ink/ink65.xml"/><Relationship Id="rId201" Type="http://schemas.openxmlformats.org/officeDocument/2006/relationships/image" Target="../media/image450.png"/><Relationship Id="rId222" Type="http://schemas.openxmlformats.org/officeDocument/2006/relationships/customXml" Target="../ink/ink81.xml"/><Relationship Id="rId243" Type="http://schemas.openxmlformats.org/officeDocument/2006/relationships/customXml" Target="../ink/ink96.xml"/><Relationship Id="rId264" Type="http://schemas.openxmlformats.org/officeDocument/2006/relationships/customXml" Target="../ink/ink114.xml"/><Relationship Id="rId285" Type="http://schemas.openxmlformats.org/officeDocument/2006/relationships/image" Target="../media/image502.png"/><Relationship Id="rId59" Type="http://schemas.openxmlformats.org/officeDocument/2006/relationships/image" Target="../media/image4390.png"/><Relationship Id="rId124" Type="http://schemas.openxmlformats.org/officeDocument/2006/relationships/image" Target="../media/image471.png"/><Relationship Id="rId310" Type="http://schemas.openxmlformats.org/officeDocument/2006/relationships/customXml" Target="../ink/ink138.xml"/><Relationship Id="rId145" Type="http://schemas.openxmlformats.org/officeDocument/2006/relationships/customXml" Target="../ink/ink35.xml"/><Relationship Id="rId166" Type="http://schemas.openxmlformats.org/officeDocument/2006/relationships/customXml" Target="../ink/ink48.xml"/><Relationship Id="rId187" Type="http://schemas.openxmlformats.org/officeDocument/2006/relationships/customXml" Target="../ink/ink60.xml"/><Relationship Id="rId1" Type="http://schemas.openxmlformats.org/officeDocument/2006/relationships/slideLayout" Target="../slideLayouts/slideLayout6.xml"/><Relationship Id="rId212" Type="http://schemas.openxmlformats.org/officeDocument/2006/relationships/customXml" Target="../ink/ink75.xml"/><Relationship Id="rId233" Type="http://schemas.openxmlformats.org/officeDocument/2006/relationships/image" Target="../media/image463.png"/><Relationship Id="rId254" Type="http://schemas.openxmlformats.org/officeDocument/2006/relationships/customXml" Target="../ink/ink107.xml"/><Relationship Id="rId114" Type="http://schemas.openxmlformats.org/officeDocument/2006/relationships/image" Target="../media/image466.png"/><Relationship Id="rId275" Type="http://schemas.openxmlformats.org/officeDocument/2006/relationships/image" Target="../media/image498.png"/><Relationship Id="rId296" Type="http://schemas.openxmlformats.org/officeDocument/2006/relationships/customXml" Target="../ink/ink131.xml"/><Relationship Id="rId300" Type="http://schemas.openxmlformats.org/officeDocument/2006/relationships/customXml" Target="../ink/ink133.xml"/><Relationship Id="rId135" Type="http://schemas.openxmlformats.org/officeDocument/2006/relationships/customXml" Target="../ink/ink30.xml"/><Relationship Id="rId156" Type="http://schemas.openxmlformats.org/officeDocument/2006/relationships/image" Target="../media/image487.png"/><Relationship Id="rId177" Type="http://schemas.openxmlformats.org/officeDocument/2006/relationships/image" Target="../media/image439.png"/><Relationship Id="rId198" Type="http://schemas.openxmlformats.org/officeDocument/2006/relationships/customXml" Target="../ink/ink66.xml"/><Relationship Id="rId321" Type="http://schemas.openxmlformats.org/officeDocument/2006/relationships/customXml" Target="../ink/ink144.xml"/><Relationship Id="rId202" Type="http://schemas.openxmlformats.org/officeDocument/2006/relationships/customXml" Target="../ink/ink68.xml"/><Relationship Id="rId223" Type="http://schemas.openxmlformats.org/officeDocument/2006/relationships/image" Target="../media/image458.png"/><Relationship Id="rId244" Type="http://schemas.openxmlformats.org/officeDocument/2006/relationships/customXml" Target="../ink/ink97.xml"/><Relationship Id="rId265" Type="http://schemas.openxmlformats.org/officeDocument/2006/relationships/image" Target="../media/image493.png"/><Relationship Id="rId286" Type="http://schemas.openxmlformats.org/officeDocument/2006/relationships/customXml" Target="../ink/ink126.xml"/><Relationship Id="rId146" Type="http://schemas.openxmlformats.org/officeDocument/2006/relationships/image" Target="../media/image482.png"/><Relationship Id="rId167" Type="http://schemas.openxmlformats.org/officeDocument/2006/relationships/customXml" Target="../ink/ink49.xml"/><Relationship Id="rId188" Type="http://schemas.openxmlformats.org/officeDocument/2006/relationships/image" Target="../media/image444.png"/><Relationship Id="rId104" Type="http://schemas.openxmlformats.org/officeDocument/2006/relationships/image" Target="../media/image4610.png"/><Relationship Id="rId311" Type="http://schemas.openxmlformats.org/officeDocument/2006/relationships/image" Target="../media/image515.png"/><Relationship Id="rId213" Type="http://schemas.openxmlformats.org/officeDocument/2006/relationships/image" Target="../media/image454.png"/><Relationship Id="rId71" Type="http://schemas.openxmlformats.org/officeDocument/2006/relationships/image" Target="../media/image4450.png"/><Relationship Id="rId234" Type="http://schemas.openxmlformats.org/officeDocument/2006/relationships/customXml" Target="../ink/ink87.xml"/><Relationship Id="rId92" Type="http://schemas.openxmlformats.org/officeDocument/2006/relationships/image" Target="../media/image4550.png"/><Relationship Id="rId2" Type="http://schemas.openxmlformats.org/officeDocument/2006/relationships/customXml" Target="../ink/ink29.xml"/><Relationship Id="rId255" Type="http://schemas.openxmlformats.org/officeDocument/2006/relationships/customXml" Target="../ink/ink108.xml"/><Relationship Id="rId276" Type="http://schemas.openxmlformats.org/officeDocument/2006/relationships/customXml" Target="../ink/ink120.xml"/><Relationship Id="rId297" Type="http://schemas.openxmlformats.org/officeDocument/2006/relationships/image" Target="../media/image508.png"/><Relationship Id="rId136" Type="http://schemas.openxmlformats.org/officeDocument/2006/relationships/image" Target="../media/image477.png"/><Relationship Id="rId157" Type="http://schemas.openxmlformats.org/officeDocument/2006/relationships/customXml" Target="../ink/ink41.xml"/><Relationship Id="rId178" Type="http://schemas.openxmlformats.org/officeDocument/2006/relationships/customXml" Target="../ink/ink55.xml"/><Relationship Id="rId301" Type="http://schemas.openxmlformats.org/officeDocument/2006/relationships/image" Target="../media/image510.png"/><Relationship Id="rId322" Type="http://schemas.openxmlformats.org/officeDocument/2006/relationships/image" Target="../media/image520.png"/><Relationship Id="rId199" Type="http://schemas.openxmlformats.org/officeDocument/2006/relationships/image" Target="../media/image449.png"/><Relationship Id="rId203" Type="http://schemas.openxmlformats.org/officeDocument/2006/relationships/image" Target="../media/image451.png"/><Relationship Id="rId224" Type="http://schemas.openxmlformats.org/officeDocument/2006/relationships/customXml" Target="../ink/ink82.xml"/><Relationship Id="rId245" Type="http://schemas.openxmlformats.org/officeDocument/2006/relationships/customXml" Target="../ink/ink98.xml"/><Relationship Id="rId266" Type="http://schemas.openxmlformats.org/officeDocument/2006/relationships/customXml" Target="../ink/ink115.xml"/><Relationship Id="rId287" Type="http://schemas.openxmlformats.org/officeDocument/2006/relationships/image" Target="../media/image503.png"/><Relationship Id="rId147" Type="http://schemas.openxmlformats.org/officeDocument/2006/relationships/customXml" Target="../ink/ink36.xml"/><Relationship Id="rId168" Type="http://schemas.openxmlformats.org/officeDocument/2006/relationships/customXml" Target="../ink/ink50.xml"/><Relationship Id="rId126" Type="http://schemas.openxmlformats.org/officeDocument/2006/relationships/image" Target="../media/image472.png"/><Relationship Id="rId312" Type="http://schemas.openxmlformats.org/officeDocument/2006/relationships/customXml" Target="../ink/ink139.xml"/><Relationship Id="rId189" Type="http://schemas.openxmlformats.org/officeDocument/2006/relationships/customXml" Target="../ink/ink61.xml"/><Relationship Id="rId3" Type="http://schemas.openxmlformats.org/officeDocument/2006/relationships/image" Target="../media/image385.png"/><Relationship Id="rId214" Type="http://schemas.openxmlformats.org/officeDocument/2006/relationships/customXml" Target="../ink/ink76.xml"/><Relationship Id="rId235" Type="http://schemas.openxmlformats.org/officeDocument/2006/relationships/customXml" Target="../ink/ink88.xml"/><Relationship Id="rId256" Type="http://schemas.openxmlformats.org/officeDocument/2006/relationships/customXml" Target="../ink/ink109.xml"/><Relationship Id="rId277" Type="http://schemas.openxmlformats.org/officeDocument/2006/relationships/image" Target="../media/image499.png"/><Relationship Id="rId298" Type="http://schemas.openxmlformats.org/officeDocument/2006/relationships/customXml" Target="../ink/ink132.xml"/><Relationship Id="rId137" Type="http://schemas.openxmlformats.org/officeDocument/2006/relationships/customXml" Target="../ink/ink31.xml"/><Relationship Id="rId158" Type="http://schemas.openxmlformats.org/officeDocument/2006/relationships/image" Target="../media/image488.png"/><Relationship Id="rId116" Type="http://schemas.openxmlformats.org/officeDocument/2006/relationships/image" Target="../media/image467.png"/><Relationship Id="rId302" Type="http://schemas.openxmlformats.org/officeDocument/2006/relationships/customXml" Target="../ink/ink134.xml"/><Relationship Id="rId323" Type="http://schemas.openxmlformats.org/officeDocument/2006/relationships/customXml" Target="../ink/ink1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5591-0AD9-4F12-2977-3FF0FBA1F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MAL1, Session </a:t>
            </a:r>
            <a:r>
              <a:rPr lang="en-GB" dirty="0"/>
              <a:t>9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EA4F8-AD97-CDB6-8BB6-EF5124162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Convolutional Neural Networks</a:t>
            </a:r>
            <a:endParaRPr lang="en-DK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12DB8-304E-D36C-A3F9-23ECA8AB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BEC3-62F4-48E6-842B-AEFE88F191BE}" type="datetime5">
              <a:rPr lang="en-GB" smtClean="0"/>
              <a:t>28-Oct-23</a:t>
            </a:fld>
            <a:endParaRPr lang="en-D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01D5E-62D1-D58C-1E60-E338221B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E17F0-1669-44F0-2087-19E58D23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602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4736C6C-63F5-7C13-9E13-C87FDB72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Adding position to neural networks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C6D36F3-38C5-4B15-6298-F8ABC4EAE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8866" y="1825625"/>
            <a:ext cx="5854267" cy="435133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AAC83-08B1-5CA7-E801-02D83CF2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7624-274F-4156-B005-C3B4C351E493}" type="datetime5">
              <a:rPr lang="en-GB" smtClean="0"/>
              <a:t>28-Oct-23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CD285-A050-2BD3-E329-C0203AB8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0933F-9D1E-ADEA-8C1B-44C062EA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7579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0D7F-426C-887C-1034-2D3FF414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Stride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8325-8F9F-4B86-28C2-9BBB47F0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28-Oct-23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D6EF4-4C89-7D52-10B2-D7FC9CAD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79DAB-A3B2-C508-AE8A-82E4B554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11</a:t>
            </a:fld>
            <a:endParaRPr lang="en-DK"/>
          </a:p>
        </p:txBody>
      </p:sp>
      <p:pic>
        <p:nvPicPr>
          <p:cNvPr id="2050" name="Picture 2" descr="stride preview image">
            <a:extLst>
              <a:ext uri="{FF2B5EF4-FFF2-40B4-BE49-F238E27FC236}">
                <a16:creationId xmlns:a16="http://schemas.microsoft.com/office/drawing/2014/main" id="{769595A9-62E8-79DF-980A-960EBF8483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726" y="1825625"/>
            <a:ext cx="65485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92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1238-6B11-29B6-120A-AD2DF8CC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Padding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DB177-FF9D-E94D-0520-C2D4C478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28-Oct-23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12793-6459-D6CF-080A-B4F60BE3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5EAA3-AE74-1EDB-470E-2A79529E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12</a:t>
            </a:fld>
            <a:endParaRPr lang="en-DK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757C6D-40FD-F4D3-1546-3D0126E990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962944"/>
            <a:ext cx="72390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693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B0E5-BD10-6E4E-3C3C-789BC099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Kernel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BFEDD20-6B0C-2CD7-4493-6C32F60031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DK" dirty="0"/>
              <a:t>(It's not an SVM kernel)</a:t>
            </a:r>
          </a:p>
          <a:p>
            <a:r>
              <a:rPr lang="en-DK" dirty="0"/>
              <a:t>These are kernels of size 3</a:t>
            </a:r>
          </a:p>
          <a:p>
            <a:pPr lvl="1"/>
            <a:r>
              <a:rPr lang="en-DK" dirty="0"/>
              <a:t>Red: positive weight</a:t>
            </a:r>
          </a:p>
          <a:p>
            <a:pPr lvl="1"/>
            <a:r>
              <a:rPr lang="en-DK" dirty="0"/>
              <a:t>Blue: negative weight</a:t>
            </a:r>
          </a:p>
          <a:p>
            <a:r>
              <a:rPr lang="en-DK" dirty="0"/>
              <a:t>Second idea: Use same kernel for the entire image</a:t>
            </a:r>
          </a:p>
          <a:p>
            <a:pPr lvl="1"/>
            <a:r>
              <a:rPr lang="en-DK" dirty="0"/>
              <a:t>Extracts a </a:t>
            </a:r>
            <a:r>
              <a:rPr lang="en-DK" i="1" dirty="0"/>
              <a:t>feature map</a:t>
            </a:r>
            <a:r>
              <a:rPr lang="en-DK" dirty="0"/>
              <a:t> of the image</a:t>
            </a:r>
          </a:p>
          <a:p>
            <a:r>
              <a:rPr lang="en-DK" dirty="0"/>
              <a:t>Third idea: Use many kernels to extract many feature maps</a:t>
            </a:r>
          </a:p>
          <a:p>
            <a:endParaRPr lang="en-DK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B3FBECB-D801-2D59-6F89-4A4B9413E9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9425" y="2072481"/>
            <a:ext cx="3867150" cy="38576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E25A9-5216-474F-DFCB-A88D677F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28-Oct-23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C1274-F242-4A77-A788-534E3553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E59E4-BE28-02C4-201B-8336690F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4182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1D1E-46B3-A222-114C-ED511138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Feature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111BE-DF96-C45A-D6F7-D95010ED4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63653" cy="4351338"/>
          </a:xfrm>
        </p:spPr>
        <p:txBody>
          <a:bodyPr>
            <a:normAutofit fontScale="92500" lnSpcReduction="10000"/>
          </a:bodyPr>
          <a:lstStyle/>
          <a:p>
            <a:r>
              <a:rPr lang="en-DK" dirty="0"/>
              <a:t>Feature maps enhances certain parts of the image</a:t>
            </a:r>
          </a:p>
          <a:p>
            <a:r>
              <a:rPr lang="en-DK" dirty="0"/>
              <a:t>The weights are learnable, so we can't be sure it's understandable</a:t>
            </a:r>
          </a:p>
          <a:p>
            <a:r>
              <a:rPr lang="en-DK" dirty="0"/>
              <a:t>Example:</a:t>
            </a:r>
          </a:p>
          <a:p>
            <a:pPr lvl="1"/>
            <a:r>
              <a:rPr lang="en-DK" dirty="0"/>
              <a:t>Input: RGB image size 128x128</a:t>
            </a:r>
          </a:p>
          <a:p>
            <a:pPr lvl="2"/>
            <a:r>
              <a:rPr lang="en-DK" dirty="0"/>
              <a:t>shape: 128x128x3</a:t>
            </a:r>
          </a:p>
          <a:p>
            <a:pPr lvl="1"/>
            <a:r>
              <a:rPr lang="en-DK" dirty="0"/>
              <a:t>16 kernels size 5</a:t>
            </a:r>
          </a:p>
          <a:p>
            <a:pPr lvl="1"/>
            <a:r>
              <a:rPr lang="en-DK" dirty="0"/>
              <a:t>Output shape: 5x5x16</a:t>
            </a:r>
          </a:p>
          <a:p>
            <a:r>
              <a:rPr lang="en-DK" dirty="0"/>
              <a:t>Fourth idea: </a:t>
            </a:r>
            <a:r>
              <a:rPr lang="en-DK" i="1" dirty="0"/>
              <a:t>Deep convolutional networks</a:t>
            </a:r>
            <a:r>
              <a:rPr lang="en-DK" dirty="0"/>
              <a:t> </a:t>
            </a:r>
          </a:p>
          <a:p>
            <a:pPr lvl="1"/>
            <a:r>
              <a:rPr lang="en-DK" dirty="0"/>
              <a:t>feed result into new convolutional layer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70EC2-8DFF-BA5B-49AA-D05C14D6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7624-274F-4156-B005-C3B4C351E493}" type="datetime5">
              <a:rPr lang="en-GB" smtClean="0"/>
              <a:t>28-Oct-23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BEFA4-225E-8AB4-BEB2-C6461B8A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D9EF2-7051-8B23-A5EE-29846C86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14</a:t>
            </a:fld>
            <a:endParaRPr lang="en-DK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72838C0-5FF8-07FF-1904-49136405711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773" y="2065421"/>
            <a:ext cx="3769895" cy="376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2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B802-F881-74F1-3DC5-E3CA004C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Subsampling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2DE9E-D6E6-B0F5-7ECB-411C13D8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7624-274F-4156-B005-C3B4C351E493}" type="datetime5">
              <a:rPr lang="en-GB" smtClean="0"/>
              <a:t>28-Oct-23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9BC36-FAE2-8504-BB8D-5039EBD2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D5044-2832-2859-1A56-61C25B7B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15</a:t>
            </a:fld>
            <a:endParaRPr lang="en-DK"/>
          </a:p>
        </p:txBody>
      </p:sp>
      <p:pic>
        <p:nvPicPr>
          <p:cNvPr id="5122" name="Picture 2" descr="pooling layer in cnn">
            <a:extLst>
              <a:ext uri="{FF2B5EF4-FFF2-40B4-BE49-F238E27FC236}">
                <a16:creationId xmlns:a16="http://schemas.microsoft.com/office/drawing/2014/main" id="{27592748-8DBE-94A7-5CC7-9D0D8CFA6E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415381"/>
            <a:ext cx="7048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98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9ECF-4A29-4743-90C1-57C83508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LeNet-5</a:t>
            </a:r>
            <a:endParaRPr lang="da-D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B4CEAA-7F2E-4477-B830-7C5674E0A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1611"/>
            <a:ext cx="10515600" cy="311936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2E7EF-E972-4166-B8C5-985D9376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28-Oct-23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DD18-89D8-4286-86A7-2715E03F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40CCC-7850-407A-96D3-C6350886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9896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DE18-3544-8069-C215-416EFB9E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DF482-8033-29F8-D030-08017E778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MNIST (CNN)</a:t>
            </a:r>
          </a:p>
          <a:p>
            <a:r>
              <a:rPr lang="en-DK" dirty="0"/>
              <a:t>Jellyfish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20FDB-7A69-5646-82A0-2480D4EB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28-Oct-23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08749-8B34-86D9-CDA3-9B891DDB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944F9-AEF4-3023-99B6-85900EB7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91130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4175BC5-4A22-38D7-3E0B-555450DF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Remember residuals?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352D4-C2BA-89B9-98ED-06D9BB7B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7008-BD38-4E8D-AD92-39C156EBDFE0}" type="datetime5">
              <a:rPr lang="en-GB" smtClean="0"/>
              <a:t>28-Oct-23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DA84F-3278-2928-EDE6-FD482948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E0437-895A-CEAD-E9EB-ABF31D48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18</a:t>
            </a:fld>
            <a:endParaRPr lang="en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294803-5098-DD2E-6FF2-53960789C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634" b="58573"/>
          <a:stretch/>
        </p:blipFill>
        <p:spPr>
          <a:xfrm>
            <a:off x="583095" y="1648214"/>
            <a:ext cx="10827370" cy="453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5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BE47-F5D6-6A42-2D56-D2FDAF12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Residual convolutional neural network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297FC-0084-5697-36AD-9B7EFAAA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2CF-31BE-42F3-B573-355240468738}" type="datetime5">
              <a:rPr lang="en-GB" smtClean="0"/>
              <a:t>28-Oct-23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0B590-4477-2FC0-D2EF-C5F5F2D7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A2146-227A-55F8-1CA1-F77E64DB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19</a:t>
            </a:fld>
            <a:endParaRPr lang="en-DK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B8D438C-B038-4E04-AF24-313DF1A3C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126312" y="1825625"/>
            <a:ext cx="593937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04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7339-D9BF-4DD6-A704-CD99C1F4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Perceptron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AC0A0-518B-4BD4-B15E-496057FD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28-Oct-23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76959-A146-4954-A460-811CECF5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0CD7B-B12D-4F46-A616-A1096FCE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</a:t>
            </a:fld>
            <a:endParaRPr lang="en-DK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74B13C8-005E-DD4D-5799-711F2257EDD4}"/>
                  </a:ext>
                </a:extLst>
              </p14:cNvPr>
              <p14:cNvContentPartPr/>
              <p14:nvPr/>
            </p14:nvContentPartPr>
            <p14:xfrm>
              <a:off x="1911734" y="1753480"/>
              <a:ext cx="608040" cy="618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74B13C8-005E-DD4D-5799-711F2257ED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2734" y="1744840"/>
                <a:ext cx="62568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8815A0-CE32-55FE-EBFA-0A4C0707E2C0}"/>
                  </a:ext>
                </a:extLst>
              </p14:cNvPr>
              <p14:cNvContentPartPr/>
              <p14:nvPr/>
            </p14:nvContentPartPr>
            <p14:xfrm>
              <a:off x="1880774" y="4246480"/>
              <a:ext cx="666000" cy="609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8815A0-CE32-55FE-EBFA-0A4C0707E2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72134" y="4237480"/>
                <a:ext cx="683640" cy="62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9069DF21-CA43-842B-5A73-479A6874D440}"/>
              </a:ext>
            </a:extLst>
          </p:cNvPr>
          <p:cNvGrpSpPr/>
          <p:nvPr/>
        </p:nvGrpSpPr>
        <p:grpSpPr>
          <a:xfrm>
            <a:off x="1455614" y="1923760"/>
            <a:ext cx="234720" cy="300240"/>
            <a:chOff x="484064" y="1923760"/>
            <a:chExt cx="23472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4E2A2D0-5001-DFD5-CD36-932528E5B4B6}"/>
                    </a:ext>
                  </a:extLst>
                </p14:cNvPr>
                <p14:cNvContentPartPr/>
                <p14:nvPr/>
              </p14:nvContentPartPr>
              <p14:xfrm>
                <a:off x="484064" y="1929160"/>
                <a:ext cx="156600" cy="182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4E2A2D0-5001-DFD5-CD36-932528E5B4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5064" y="1920520"/>
                  <a:ext cx="174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ECCC75-28EF-B846-2D61-75656C2FA8FB}"/>
                    </a:ext>
                  </a:extLst>
                </p14:cNvPr>
                <p14:cNvContentPartPr/>
                <p14:nvPr/>
              </p14:nvContentPartPr>
              <p14:xfrm>
                <a:off x="499544" y="1923760"/>
                <a:ext cx="118440" cy="162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ECCC75-28EF-B846-2D61-75656C2FA8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0904" y="1915120"/>
                  <a:ext cx="1360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0AD4272-DFE7-7B21-7191-8CE1CA3353F3}"/>
                    </a:ext>
                  </a:extLst>
                </p14:cNvPr>
                <p14:cNvContentPartPr/>
                <p14:nvPr/>
              </p14:nvContentPartPr>
              <p14:xfrm>
                <a:off x="711584" y="2105560"/>
                <a:ext cx="7200" cy="118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0AD4272-DFE7-7B21-7191-8CE1CA3353F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2584" y="2096920"/>
                  <a:ext cx="2484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90FDEC-E523-80A8-0C17-74CB4748F2AC}"/>
              </a:ext>
            </a:extLst>
          </p:cNvPr>
          <p:cNvGrpSpPr/>
          <p:nvPr/>
        </p:nvGrpSpPr>
        <p:grpSpPr>
          <a:xfrm>
            <a:off x="1463174" y="4430440"/>
            <a:ext cx="380160" cy="441000"/>
            <a:chOff x="491624" y="4430440"/>
            <a:chExt cx="38016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F0362B8-099F-09A3-FE33-78BDC055461D}"/>
                    </a:ext>
                  </a:extLst>
                </p14:cNvPr>
                <p14:cNvContentPartPr/>
                <p14:nvPr/>
              </p14:nvContentPartPr>
              <p14:xfrm>
                <a:off x="491624" y="4430440"/>
                <a:ext cx="221760" cy="258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F0362B8-099F-09A3-FE33-78BDC05546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624" y="4421440"/>
                  <a:ext cx="239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02D8EB-BD06-775D-AA16-B3FA23271106}"/>
                    </a:ext>
                  </a:extLst>
                </p14:cNvPr>
                <p14:cNvContentPartPr/>
                <p14:nvPr/>
              </p14:nvContentPartPr>
              <p14:xfrm>
                <a:off x="496304" y="4502080"/>
                <a:ext cx="128520" cy="228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02D8EB-BD06-775D-AA16-B3FA2327110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7664" y="4493080"/>
                  <a:ext cx="1461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E36D071-A68C-131F-3E07-6F412C7F408C}"/>
                    </a:ext>
                  </a:extLst>
                </p14:cNvPr>
                <p14:cNvContentPartPr/>
                <p14:nvPr/>
              </p14:nvContentPartPr>
              <p14:xfrm>
                <a:off x="755144" y="4699000"/>
                <a:ext cx="116640" cy="172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E36D071-A68C-131F-3E07-6F412C7F40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6144" y="4690360"/>
                  <a:ext cx="13428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36E41B-F792-5743-09CC-D2B354B7A1F5}"/>
              </a:ext>
            </a:extLst>
          </p:cNvPr>
          <p:cNvGrpSpPr/>
          <p:nvPr/>
        </p:nvGrpSpPr>
        <p:grpSpPr>
          <a:xfrm>
            <a:off x="2565494" y="2092960"/>
            <a:ext cx="3366360" cy="2437200"/>
            <a:chOff x="1593944" y="2092960"/>
            <a:chExt cx="3366360" cy="243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6B3227E-12DC-2E5A-DCF5-0B3ED84A6EE7}"/>
                    </a:ext>
                  </a:extLst>
                </p14:cNvPr>
                <p14:cNvContentPartPr/>
                <p14:nvPr/>
              </p14:nvContentPartPr>
              <p14:xfrm>
                <a:off x="4022864" y="3354400"/>
                <a:ext cx="226440" cy="15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6B3227E-12DC-2E5A-DCF5-0B3ED84A6EE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13864" y="3345400"/>
                  <a:ext cx="2440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2FB6985-5BAE-EF98-DB7B-1524A0654965}"/>
                    </a:ext>
                  </a:extLst>
                </p14:cNvPr>
                <p14:cNvContentPartPr/>
                <p14:nvPr/>
              </p14:nvContentPartPr>
              <p14:xfrm>
                <a:off x="4354424" y="3083320"/>
                <a:ext cx="18360" cy="430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2FB6985-5BAE-EF98-DB7B-1524A065496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784" y="3074320"/>
                  <a:ext cx="360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B7B846-14C6-586D-AE2B-D38312570327}"/>
                    </a:ext>
                  </a:extLst>
                </p14:cNvPr>
                <p14:cNvContentPartPr/>
                <p14:nvPr/>
              </p14:nvContentPartPr>
              <p14:xfrm>
                <a:off x="3944024" y="2878120"/>
                <a:ext cx="1016280" cy="952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B7B846-14C6-586D-AE2B-D3831257032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35384" y="2869480"/>
                  <a:ext cx="1033920" cy="9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53FA3D4-85A7-A2FA-77A7-3B5D16B6BF61}"/>
                    </a:ext>
                  </a:extLst>
                </p14:cNvPr>
                <p14:cNvContentPartPr/>
                <p14:nvPr/>
              </p14:nvContentPartPr>
              <p14:xfrm>
                <a:off x="4538024" y="2994400"/>
                <a:ext cx="30600" cy="716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53FA3D4-85A7-A2FA-77A7-3B5D16B6BF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29384" y="2985760"/>
                  <a:ext cx="4824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2E29694-6354-95B7-B937-6B2BEF0E29F6}"/>
                    </a:ext>
                  </a:extLst>
                </p14:cNvPr>
                <p14:cNvContentPartPr/>
                <p14:nvPr/>
              </p14:nvContentPartPr>
              <p14:xfrm>
                <a:off x="4625504" y="3212920"/>
                <a:ext cx="226080" cy="163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2E29694-6354-95B7-B937-6B2BEF0E29F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16864" y="3204280"/>
                  <a:ext cx="2437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2D00CF3-3FA9-CDFC-9F7B-6E98635CD798}"/>
                    </a:ext>
                  </a:extLst>
                </p14:cNvPr>
                <p14:cNvContentPartPr/>
                <p14:nvPr/>
              </p14:nvContentPartPr>
              <p14:xfrm>
                <a:off x="1593944" y="2092960"/>
                <a:ext cx="2403000" cy="1093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2D00CF3-3FA9-CDFC-9F7B-6E98635CD79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85304" y="2084320"/>
                  <a:ext cx="2420640" cy="11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D2754A8-618F-4EEA-7776-1F1FB35B2391}"/>
                    </a:ext>
                  </a:extLst>
                </p14:cNvPr>
                <p14:cNvContentPartPr/>
                <p14:nvPr/>
              </p14:nvContentPartPr>
              <p14:xfrm>
                <a:off x="1607984" y="3538360"/>
                <a:ext cx="2316240" cy="991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D2754A8-618F-4EEA-7776-1F1FB35B239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99344" y="3529720"/>
                  <a:ext cx="2333880" cy="10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101E513-D32D-61E8-FBA8-F316AD060364}"/>
              </a:ext>
            </a:extLst>
          </p:cNvPr>
          <p:cNvGrpSpPr/>
          <p:nvPr/>
        </p:nvGrpSpPr>
        <p:grpSpPr>
          <a:xfrm>
            <a:off x="3609494" y="2098720"/>
            <a:ext cx="668520" cy="278640"/>
            <a:chOff x="2637944" y="2098720"/>
            <a:chExt cx="66852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282DB28-9ACE-0676-99F6-BC6293844DDD}"/>
                    </a:ext>
                  </a:extLst>
                </p14:cNvPr>
                <p14:cNvContentPartPr/>
                <p14:nvPr/>
              </p14:nvContentPartPr>
              <p14:xfrm>
                <a:off x="2637944" y="2176480"/>
                <a:ext cx="182520" cy="200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282DB28-9ACE-0676-99F6-BC6293844D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28944" y="2167480"/>
                  <a:ext cx="2001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F2E20B0-8295-50FF-CCC1-46C1E088CBA1}"/>
                    </a:ext>
                  </a:extLst>
                </p14:cNvPr>
                <p14:cNvContentPartPr/>
                <p14:nvPr/>
              </p14:nvContentPartPr>
              <p14:xfrm>
                <a:off x="2838104" y="2360440"/>
                <a:ext cx="8640" cy="8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F2E20B0-8295-50FF-CCC1-46C1E088CB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29104" y="2351440"/>
                  <a:ext cx="26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9D7F077-7F9E-7A59-D837-4758E6FF1FD2}"/>
                    </a:ext>
                  </a:extLst>
                </p14:cNvPr>
                <p14:cNvContentPartPr/>
                <p14:nvPr/>
              </p14:nvContentPartPr>
              <p14:xfrm>
                <a:off x="2912984" y="2128600"/>
                <a:ext cx="90360" cy="210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9D7F077-7F9E-7A59-D837-4758E6FF1FD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03984" y="2119960"/>
                  <a:ext cx="1080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411D839-987E-12E1-47E8-55E1912275F1}"/>
                    </a:ext>
                  </a:extLst>
                </p14:cNvPr>
                <p14:cNvContentPartPr/>
                <p14:nvPr/>
              </p14:nvContentPartPr>
              <p14:xfrm>
                <a:off x="2945744" y="2260360"/>
                <a:ext cx="95760" cy="5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411D839-987E-12E1-47E8-55E1912275F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36744" y="2251360"/>
                  <a:ext cx="113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A7AFBDE-F9E1-46A5-AC17-AD7539667A38}"/>
                    </a:ext>
                  </a:extLst>
                </p14:cNvPr>
                <p14:cNvContentPartPr/>
                <p14:nvPr/>
              </p14:nvContentPartPr>
              <p14:xfrm>
                <a:off x="3073544" y="2156680"/>
                <a:ext cx="98280" cy="145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A7AFBDE-F9E1-46A5-AC17-AD7539667A3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64904" y="2148040"/>
                  <a:ext cx="1159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F0E3D6A-5E9E-D403-FC8F-D288BED2B391}"/>
                    </a:ext>
                  </a:extLst>
                </p14:cNvPr>
                <p14:cNvContentPartPr/>
                <p14:nvPr/>
              </p14:nvContentPartPr>
              <p14:xfrm>
                <a:off x="3166424" y="2098720"/>
                <a:ext cx="140040" cy="28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F0E3D6A-5E9E-D403-FC8F-D288BED2B39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57424" y="2090080"/>
                  <a:ext cx="15768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4317513-1FAD-3F4C-F834-9AD5FBAE3DCC}"/>
              </a:ext>
            </a:extLst>
          </p:cNvPr>
          <p:cNvGrpSpPr/>
          <p:nvPr/>
        </p:nvGrpSpPr>
        <p:grpSpPr>
          <a:xfrm>
            <a:off x="3651974" y="4076560"/>
            <a:ext cx="874800" cy="309240"/>
            <a:chOff x="2680424" y="4076560"/>
            <a:chExt cx="87480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094D043-5D6E-9EED-66F4-7A65BE4FD2EC}"/>
                    </a:ext>
                  </a:extLst>
                </p14:cNvPr>
                <p14:cNvContentPartPr/>
                <p14:nvPr/>
              </p14:nvContentPartPr>
              <p14:xfrm>
                <a:off x="2680424" y="4146400"/>
                <a:ext cx="247320" cy="222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094D043-5D6E-9EED-66F4-7A65BE4FD2E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71424" y="4137400"/>
                  <a:ext cx="2649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1E377AB-EE24-832E-4E68-2504C6B2E65B}"/>
                    </a:ext>
                  </a:extLst>
                </p14:cNvPr>
                <p14:cNvContentPartPr/>
                <p14:nvPr/>
              </p14:nvContentPartPr>
              <p14:xfrm>
                <a:off x="2954384" y="4366360"/>
                <a:ext cx="9000" cy="11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1E377AB-EE24-832E-4E68-2504C6B2E65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45384" y="4357720"/>
                  <a:ext cx="26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CFC4778-A306-4855-E2EB-A9058D6B22D1}"/>
                    </a:ext>
                  </a:extLst>
                </p14:cNvPr>
                <p14:cNvContentPartPr/>
                <p14:nvPr/>
              </p14:nvContentPartPr>
              <p14:xfrm>
                <a:off x="3107384" y="4076560"/>
                <a:ext cx="144360" cy="309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CFC4778-A306-4855-E2EB-A9058D6B22D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98384" y="4067560"/>
                  <a:ext cx="1620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086E1F3-E7AE-F3CE-E804-FCA83CBA4FC4}"/>
                    </a:ext>
                  </a:extLst>
                </p14:cNvPr>
                <p14:cNvContentPartPr/>
                <p14:nvPr/>
              </p14:nvContentPartPr>
              <p14:xfrm>
                <a:off x="3150584" y="4257640"/>
                <a:ext cx="109080" cy="11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086E1F3-E7AE-F3CE-E804-FCA83CBA4FC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41944" y="4248640"/>
                  <a:ext cx="126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228CDF6-3F31-BC9B-CE68-A537FBECF99D}"/>
                    </a:ext>
                  </a:extLst>
                </p14:cNvPr>
                <p14:cNvContentPartPr/>
                <p14:nvPr/>
              </p14:nvContentPartPr>
              <p14:xfrm>
                <a:off x="3355784" y="4141720"/>
                <a:ext cx="167760" cy="223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228CDF6-3F31-BC9B-CE68-A537FBECF99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46784" y="4133080"/>
                  <a:ext cx="1854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C018C99-CC24-323B-1940-130DDFB766B1}"/>
                    </a:ext>
                  </a:extLst>
                </p14:cNvPr>
                <p14:cNvContentPartPr/>
                <p14:nvPr/>
              </p14:nvContentPartPr>
              <p14:xfrm>
                <a:off x="3430304" y="4124440"/>
                <a:ext cx="124920" cy="11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C018C99-CC24-323B-1940-130DDFB766B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21664" y="4115440"/>
                  <a:ext cx="142560" cy="2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55923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6BF8D-6CA1-605A-6A60-8A36A01C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Creating a residual unit in </a:t>
            </a:r>
            <a:r>
              <a:rPr lang="en-DK" dirty="0" err="1"/>
              <a:t>Keras</a:t>
            </a:r>
            <a:r>
              <a:rPr lang="en-DK" dirty="0"/>
              <a:t> (I)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3D639-DE74-29FF-83A2-665FE1EB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28-Oct-23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54C8F-D04A-65A0-5345-CB182D84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E05C9-7B81-D2B9-830E-E8E68933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20</a:t>
            </a:fld>
            <a:endParaRPr lang="en-D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268505-C875-A136-000A-C81BF36C70B4}"/>
              </a:ext>
            </a:extLst>
          </p:cNvPr>
          <p:cNvSpPr txBox="1"/>
          <p:nvPr/>
        </p:nvSpPr>
        <p:spPr>
          <a:xfrm>
            <a:off x="838200" y="1491914"/>
            <a:ext cx="1031106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ResidualUnit</a:t>
            </a:r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tf.keras.layers.Layer</a:t>
            </a:r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filters, </a:t>
            </a:r>
            <a:r>
              <a:rPr lang="en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strides=1, activation="swish", **</a:t>
            </a:r>
            <a:r>
              <a:rPr lang="en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super().__</a:t>
            </a:r>
            <a:r>
              <a:rPr lang="en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__(**</a:t>
            </a:r>
            <a:r>
              <a:rPr lang="en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</a:t>
            </a:r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tf.keras.activations.get</a:t>
            </a:r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(activation)</a:t>
            </a:r>
          </a:p>
          <a:p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self.main_path</a:t>
            </a:r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tf.keras.models.Sequential</a:t>
            </a:r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layers.Conv2D(filters, </a:t>
            </a:r>
            <a:r>
              <a:rPr lang="en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strides=strides),</a:t>
            </a:r>
          </a:p>
          <a:p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tf.keras.layers.BatchNormalization</a:t>
            </a:r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layers.Activation</a:t>
            </a:r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</a:t>
            </a:r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layers.Conv2D(filters, </a:t>
            </a:r>
            <a:r>
              <a:rPr lang="en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strides=1),</a:t>
            </a:r>
          </a:p>
          <a:p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tf.keras.layers.BatchNormalization</a:t>
            </a:r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])</a:t>
            </a:r>
          </a:p>
          <a:p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self.skip_path</a:t>
            </a:r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lambda Z: Z</a:t>
            </a:r>
          </a:p>
          <a:p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strides &gt; 1:</a:t>
            </a:r>
          </a:p>
          <a:p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self.skip_path</a:t>
            </a:r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tf.keras.models.Sequential</a:t>
            </a:r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layers.Conv2D(filters, 1, strides=strides),</a:t>
            </a:r>
          </a:p>
          <a:p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tf.keras.layers.BatchNormalization</a:t>
            </a:r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])</a:t>
            </a:r>
          </a:p>
        </p:txBody>
      </p:sp>
    </p:spTree>
    <p:extLst>
      <p:ext uri="{BB962C8B-B14F-4D97-AF65-F5344CB8AC3E}">
        <p14:creationId xmlns:p14="http://schemas.microsoft.com/office/powerpoint/2010/main" val="33341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6BF8D-6CA1-605A-6A60-8A36A01C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Creating a residual unit in </a:t>
            </a:r>
            <a:r>
              <a:rPr lang="en-DK" dirty="0" err="1"/>
              <a:t>Keras</a:t>
            </a:r>
            <a:r>
              <a:rPr lang="en-DK" dirty="0"/>
              <a:t> (II)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3D639-DE74-29FF-83A2-665FE1EB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28-Oct-23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54C8F-D04A-65A0-5345-CB182D84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E05C9-7B81-D2B9-830E-E8E68933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21</a:t>
            </a:fld>
            <a:endParaRPr lang="en-D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268505-C875-A136-000A-C81BF36C70B4}"/>
              </a:ext>
            </a:extLst>
          </p:cNvPr>
          <p:cNvSpPr txBox="1"/>
          <p:nvPr/>
        </p:nvSpPr>
        <p:spPr>
          <a:xfrm>
            <a:off x="894347" y="1892967"/>
            <a:ext cx="1031106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ResidualUnit</a:t>
            </a:r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tf.keras.layers.Layer</a:t>
            </a:r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# Constructor goes here</a:t>
            </a:r>
          </a:p>
          <a:p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def call(self, inputs):</a:t>
            </a:r>
          </a:p>
          <a:p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Z = </a:t>
            </a:r>
            <a:r>
              <a:rPr lang="en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self.main_path</a:t>
            </a:r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(inputs)</a:t>
            </a:r>
          </a:p>
          <a:p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skip_Z</a:t>
            </a:r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self.skip_path</a:t>
            </a:r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(inputs)</a:t>
            </a:r>
          </a:p>
          <a:p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</a:t>
            </a:r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(Z + </a:t>
            </a:r>
            <a:r>
              <a:rPr lang="en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skip_Z</a:t>
            </a:r>
            <a:r>
              <a:rPr lang="en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6358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BD77B3-5FAD-14B3-3871-FC1BA125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Why residual units?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DDA9FF-F31F-3B67-6656-A19AC2715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Deep convolutional networks tend to suffer from vanishing gradients - regardless of the activation function</a:t>
            </a:r>
          </a:p>
          <a:p>
            <a:r>
              <a:rPr lang="en-DK" dirty="0"/>
              <a:t>In fact, there is evidence that convolutional networks perform worse as they get deeper</a:t>
            </a:r>
          </a:p>
          <a:p>
            <a:r>
              <a:rPr lang="en-DK" dirty="0"/>
              <a:t>By constantly adding the inputs to the output, you get a way to back propagate errors to the lowest layer</a:t>
            </a:r>
          </a:p>
          <a:p>
            <a:endParaRPr lang="en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1D125-0DB1-64E4-3227-F34C90816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2CF-31BE-42F3-B573-355240468738}" type="datetime5">
              <a:rPr lang="en-GB" smtClean="0"/>
              <a:t>29-Oct-23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F5AA5-02A8-B96D-614C-6EEC96B7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56C1A-50F8-C87D-F386-8DA107B8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17388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A377D0-F7D9-F8AB-FBF3-A1EA67BE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Global Average Pooling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EE61A2-5741-BE53-F8F8-68B74F3689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DK" dirty="0"/>
              <a:t>At the end of a long sequence of convolutional network we end up with many small feature maps</a:t>
            </a:r>
          </a:p>
          <a:p>
            <a:r>
              <a:rPr lang="en-DK" dirty="0"/>
              <a:t>They no longer contain spatial information - they are more like a neuron</a:t>
            </a:r>
          </a:p>
          <a:p>
            <a:r>
              <a:rPr lang="en-DK" dirty="0"/>
              <a:t>A Global Average Pooling layer extracts the average of each feature map and feeds it into a neuron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EBAC4-C3E6-6FE4-15DF-670570BA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0A560-B8AD-68AE-83B3-E5B8D3DB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097FA-4761-0F38-93BA-FC077F46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23</a:t>
            </a:fld>
            <a:endParaRPr lang="en-DK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619F94E-873C-EF93-5A03-24ADE692400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74094"/>
            <a:ext cx="51816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338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467C-9412-857F-E80F-5DA259A9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ResNet-18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39D0C3-D0F3-7035-B4E7-0B9F5ED39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4906"/>
            <a:ext cx="10515600" cy="38127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02C3C-3FAA-A471-10DF-933A7384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43F4A-6554-3D9D-7D58-8A5E0609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85113-D1CC-335B-D241-9E571E4A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26488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9ECF-4A29-4743-90C1-57C83508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Reusing networks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2E7EF-E972-4166-B8C5-985D9376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DD18-89D8-4286-86A7-2715E03F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40CCC-7850-407A-96D3-C6350886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25</a:t>
            </a:fld>
            <a:endParaRPr lang="en-DK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E527D36D-B3DE-7F0E-6527-CDF80DD81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4906"/>
            <a:ext cx="10515600" cy="3812775"/>
          </a:xfrm>
        </p:spPr>
      </p:pic>
    </p:spTree>
    <p:extLst>
      <p:ext uri="{BB962C8B-B14F-4D97-AF65-F5344CB8AC3E}">
        <p14:creationId xmlns:p14="http://schemas.microsoft.com/office/powerpoint/2010/main" val="2281421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8A92-8301-DA3A-E77E-61DB5184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Examples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73E8E-4E02-A41E-2A79-ADDBC1CC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jellyfish-residual</a:t>
            </a:r>
          </a:p>
          <a:p>
            <a:r>
              <a:rPr lang="en-DK" dirty="0"/>
              <a:t>jellyfish-</a:t>
            </a:r>
            <a:r>
              <a:rPr lang="en-DK" dirty="0" err="1"/>
              <a:t>resnet</a:t>
            </a:r>
            <a:endParaRPr lang="en-DK" dirty="0"/>
          </a:p>
          <a:p>
            <a:endParaRPr lang="en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48DE8-CE71-202E-D084-E77093F3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2CF-31BE-42F3-B573-355240468738}" type="datetime5">
              <a:rPr lang="en-GB" smtClean="0"/>
              <a:t>28-Oct-23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D17D5-37D2-7D60-F07D-E27AC9A7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89B5B-A5DB-A950-C4B5-0F37F5E6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9312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91EE7-2ED5-4AC2-95A9-BCAB6E51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Stochastic Gradient Descent</a:t>
            </a:r>
            <a:endParaRPr lang="da-D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54135-7EE9-4E89-AB60-9D301390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Don't adjust after each sample</a:t>
            </a:r>
          </a:p>
          <a:p>
            <a:pPr lvl="1"/>
            <a:r>
              <a:rPr lang="en-GB" dirty="0"/>
              <a:t>Too indecisive - diverges</a:t>
            </a:r>
          </a:p>
          <a:p>
            <a:r>
              <a:rPr lang="en-GB" dirty="0"/>
              <a:t>Possible: Run all samples (an epoch) and adjust by the average</a:t>
            </a:r>
          </a:p>
          <a:p>
            <a:pPr lvl="1"/>
            <a:r>
              <a:rPr lang="en-GB" dirty="0"/>
              <a:t>Converges too slowly</a:t>
            </a:r>
          </a:p>
          <a:p>
            <a:r>
              <a:rPr lang="en-GB" dirty="0"/>
              <a:t>Stochastic gradient descent: In each epoch,</a:t>
            </a:r>
          </a:p>
          <a:p>
            <a:pPr lvl="1"/>
            <a:r>
              <a:rPr lang="en-GB" dirty="0"/>
              <a:t>Divide samples into random batches</a:t>
            </a:r>
          </a:p>
          <a:p>
            <a:pPr lvl="1"/>
            <a:r>
              <a:rPr lang="en-GB" dirty="0"/>
              <a:t>Run each batch</a:t>
            </a:r>
          </a:p>
          <a:p>
            <a:pPr lvl="1"/>
            <a:r>
              <a:rPr lang="en-GB" dirty="0"/>
              <a:t>Adjust by average after each batch</a:t>
            </a:r>
          </a:p>
          <a:p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223A5-53CC-44DA-AE16-3A898ACF2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2CF-31BE-42F3-B573-355240468738}" type="datetime5">
              <a:rPr lang="en-GB" smtClean="0"/>
              <a:t>28-Oct-23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C5F94-AC89-46DA-83D5-007FEBC1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CCECC-481B-4B0A-9DDB-8E398082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281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BACC-4A7C-41BA-81C6-A748EC37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Non-binary output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EAB44-65D9-479A-931C-EFEFF280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2CF-31BE-42F3-B573-355240468738}" type="datetime5">
              <a:rPr lang="en-GB" smtClean="0"/>
              <a:t>28-Oct-23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759C7-3BA3-4688-95E5-038613AB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1BAA5-F6FE-4DA0-99D7-DD737CDB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4</a:t>
            </a:fld>
            <a:endParaRPr lang="en-DK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B45F210-FBC0-4682-9067-E9BB57927731}"/>
                  </a:ext>
                </a:extLst>
              </p14:cNvPr>
              <p14:cNvContentPartPr/>
              <p14:nvPr/>
            </p14:nvContentPartPr>
            <p14:xfrm>
              <a:off x="1237724" y="1489501"/>
              <a:ext cx="8953560" cy="4493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B45F210-FBC0-4682-9067-E9BB579277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8364" y="1480141"/>
                <a:ext cx="8972280" cy="451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305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69E2-AA5B-462D-9525-DD48CDC3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Multi-layer neural networks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5A7E2-BB60-4131-8FED-59846511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2CF-31BE-42F3-B573-355240468738}" type="datetime5">
              <a:rPr lang="en-GB" smtClean="0"/>
              <a:t>28-Oct-23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E79B6-DADD-473F-9698-2348E469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D934E-EB0C-4A96-897D-184BAF75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5</a:t>
            </a:fld>
            <a:endParaRPr lang="en-DK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4D30B17-8DAB-49C3-3605-C9AE1FF96329}"/>
              </a:ext>
            </a:extLst>
          </p:cNvPr>
          <p:cNvGrpSpPr/>
          <p:nvPr/>
        </p:nvGrpSpPr>
        <p:grpSpPr>
          <a:xfrm>
            <a:off x="8796249" y="1369976"/>
            <a:ext cx="1640520" cy="695160"/>
            <a:chOff x="9697290" y="688620"/>
            <a:chExt cx="1640520" cy="69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3F615E6-2D78-3EAA-CC91-2F7E344015F5}"/>
                    </a:ext>
                  </a:extLst>
                </p14:cNvPr>
                <p14:cNvContentPartPr/>
                <p14:nvPr/>
              </p14:nvContentPartPr>
              <p14:xfrm>
                <a:off x="9697290" y="923340"/>
                <a:ext cx="215280" cy="4604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3F615E6-2D78-3EAA-CC91-2F7E344015F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691170" y="917220"/>
                  <a:ext cx="2275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B1564F4-3A64-C7F7-D0CE-9C1A106BAAFB}"/>
                    </a:ext>
                  </a:extLst>
                </p14:cNvPr>
                <p14:cNvContentPartPr/>
                <p14:nvPr/>
              </p14:nvContentPartPr>
              <p14:xfrm>
                <a:off x="9698730" y="714180"/>
                <a:ext cx="139320" cy="1054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B1564F4-3A64-C7F7-D0CE-9C1A106BAAF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692610" y="708060"/>
                  <a:ext cx="1515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7537080-A552-20FE-A417-FA27DBEA5CBC}"/>
                    </a:ext>
                  </a:extLst>
                </p14:cNvPr>
                <p14:cNvContentPartPr/>
                <p14:nvPr/>
              </p14:nvContentPartPr>
              <p14:xfrm>
                <a:off x="10088610" y="966540"/>
                <a:ext cx="99000" cy="129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7537080-A552-20FE-A417-FA27DBEA5CB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082490" y="960420"/>
                  <a:ext cx="111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44EF1D4-7A52-DF82-1899-3613315A55E0}"/>
                    </a:ext>
                  </a:extLst>
                </p14:cNvPr>
                <p14:cNvContentPartPr/>
                <p14:nvPr/>
              </p14:nvContentPartPr>
              <p14:xfrm>
                <a:off x="10125690" y="1005420"/>
                <a:ext cx="115920" cy="7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44EF1D4-7A52-DF82-1899-3613315A55E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119570" y="999300"/>
                  <a:ext cx="1281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9313F41-A85D-753B-92EE-0F055E566EAA}"/>
                    </a:ext>
                  </a:extLst>
                </p14:cNvPr>
                <p14:cNvContentPartPr/>
                <p14:nvPr/>
              </p14:nvContentPartPr>
              <p14:xfrm>
                <a:off x="10392090" y="890220"/>
                <a:ext cx="333360" cy="1432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9313F41-A85D-753B-92EE-0F055E566EA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385970" y="884100"/>
                  <a:ext cx="345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7847D3E-1303-733C-08D2-E0A4C70F89C2}"/>
                    </a:ext>
                  </a:extLst>
                </p14:cNvPr>
                <p14:cNvContentPartPr/>
                <p14:nvPr/>
              </p14:nvContentPartPr>
              <p14:xfrm>
                <a:off x="10816530" y="779340"/>
                <a:ext cx="96120" cy="2487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7847D3E-1303-733C-08D2-E0A4C70F89C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810410" y="773220"/>
                  <a:ext cx="108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CAA72A6-660B-2206-45B9-7CB3700E9BB8}"/>
                    </a:ext>
                  </a:extLst>
                </p14:cNvPr>
                <p14:cNvContentPartPr/>
                <p14:nvPr/>
              </p14:nvContentPartPr>
              <p14:xfrm>
                <a:off x="10964850" y="843780"/>
                <a:ext cx="194400" cy="179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CAA72A6-660B-2206-45B9-7CB3700E9BB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958730" y="837660"/>
                  <a:ext cx="2066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4651434-17DC-7383-0A91-2D86CACDE0CA}"/>
                    </a:ext>
                  </a:extLst>
                </p14:cNvPr>
                <p14:cNvContentPartPr/>
                <p14:nvPr/>
              </p14:nvContentPartPr>
              <p14:xfrm>
                <a:off x="11236650" y="688620"/>
                <a:ext cx="101160" cy="3322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4651434-17DC-7383-0A91-2D86CACDE0C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230530" y="682500"/>
                  <a:ext cx="113400" cy="34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94F626FF-9E18-1A85-D436-E102115997F4}"/>
                  </a:ext>
                </a:extLst>
              </p14:cNvPr>
              <p14:cNvContentPartPr/>
              <p14:nvPr/>
            </p14:nvContentPartPr>
            <p14:xfrm>
              <a:off x="8857449" y="2310656"/>
              <a:ext cx="256680" cy="2224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94F626FF-9E18-1A85-D436-E102115997F4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851329" y="2304536"/>
                <a:ext cx="268920" cy="23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2695CA9-CFC6-CDB8-36DA-1375FAB5532D}"/>
              </a:ext>
            </a:extLst>
          </p:cNvPr>
          <p:cNvGrpSpPr/>
          <p:nvPr/>
        </p:nvGrpSpPr>
        <p:grpSpPr>
          <a:xfrm>
            <a:off x="10181529" y="2109416"/>
            <a:ext cx="672480" cy="379800"/>
            <a:chOff x="11082570" y="1428060"/>
            <a:chExt cx="672480" cy="3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919115D-DE87-EF51-213D-ACC19E4516EB}"/>
                    </a:ext>
                  </a:extLst>
                </p14:cNvPr>
                <p14:cNvContentPartPr/>
                <p14:nvPr/>
              </p14:nvContentPartPr>
              <p14:xfrm>
                <a:off x="11082570" y="1428060"/>
                <a:ext cx="79560" cy="2696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919115D-DE87-EF51-213D-ACC19E4516E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076450" y="1421940"/>
                  <a:ext cx="918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7B93596-6043-63CA-B6B9-67A5718D8A96}"/>
                    </a:ext>
                  </a:extLst>
                </p14:cNvPr>
                <p14:cNvContentPartPr/>
                <p14:nvPr/>
              </p14:nvContentPartPr>
              <p14:xfrm>
                <a:off x="11245650" y="1680420"/>
                <a:ext cx="51120" cy="1274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7B93596-6043-63CA-B6B9-67A5718D8A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239530" y="1674300"/>
                  <a:ext cx="63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3091FAB-02BA-5930-EB0B-A6EC04CB0B7E}"/>
                    </a:ext>
                  </a:extLst>
                </p14:cNvPr>
                <p14:cNvContentPartPr/>
                <p14:nvPr/>
              </p14:nvContentPartPr>
              <p14:xfrm>
                <a:off x="11285250" y="1552260"/>
                <a:ext cx="15840" cy="10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3091FAB-02BA-5930-EB0B-A6EC04CB0B7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279130" y="1546140"/>
                  <a:ext cx="28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E9BBA5E-0843-EEAF-E2C8-37D5057DCCCA}"/>
                    </a:ext>
                  </a:extLst>
                </p14:cNvPr>
                <p14:cNvContentPartPr/>
                <p14:nvPr/>
              </p14:nvContentPartPr>
              <p14:xfrm>
                <a:off x="11465970" y="1450020"/>
                <a:ext cx="178560" cy="1436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E9BBA5E-0843-EEAF-E2C8-37D5057DCCC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459850" y="1443900"/>
                  <a:ext cx="190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3BB7177-DE05-B146-7B30-1E6F5EA78565}"/>
                    </a:ext>
                  </a:extLst>
                </p14:cNvPr>
                <p14:cNvContentPartPr/>
                <p14:nvPr/>
              </p14:nvContentPartPr>
              <p14:xfrm>
                <a:off x="11644890" y="1600860"/>
                <a:ext cx="46800" cy="820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3BB7177-DE05-B146-7B30-1E6F5EA7856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638770" y="1594740"/>
                  <a:ext cx="59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E923E19-687E-C8E6-7ED8-633B1C6000A6}"/>
                    </a:ext>
                  </a:extLst>
                </p14:cNvPr>
                <p14:cNvContentPartPr/>
                <p14:nvPr/>
              </p14:nvContentPartPr>
              <p14:xfrm>
                <a:off x="11738130" y="1489620"/>
                <a:ext cx="16920" cy="82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E923E19-687E-C8E6-7ED8-633B1C6000A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732010" y="1483500"/>
                  <a:ext cx="2916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9AF0A97-E1D4-B24C-18F2-65D145373812}"/>
              </a:ext>
            </a:extLst>
          </p:cNvPr>
          <p:cNvGrpSpPr/>
          <p:nvPr/>
        </p:nvGrpSpPr>
        <p:grpSpPr>
          <a:xfrm>
            <a:off x="603495" y="1848215"/>
            <a:ext cx="1217692" cy="600880"/>
            <a:chOff x="365370" y="1662780"/>
            <a:chExt cx="135288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97930D6-1E6A-6F33-7152-CBD3C1E6D33F}"/>
                    </a:ext>
                  </a:extLst>
                </p14:cNvPr>
                <p14:cNvContentPartPr/>
                <p14:nvPr/>
              </p14:nvContentPartPr>
              <p14:xfrm>
                <a:off x="971970" y="1662780"/>
                <a:ext cx="746280" cy="659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97930D6-1E6A-6F33-7152-CBD3C1E6D3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5850" y="1656660"/>
                  <a:ext cx="75852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95FDD4D-65D8-3E11-6E0E-AC6C0FAAF7BF}"/>
                    </a:ext>
                  </a:extLst>
                </p14:cNvPr>
                <p14:cNvContentPartPr/>
                <p14:nvPr/>
              </p14:nvContentPartPr>
              <p14:xfrm>
                <a:off x="390570" y="1821540"/>
                <a:ext cx="239040" cy="220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95FDD4D-65D8-3E11-6E0E-AC6C0FAAF7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4450" y="1815420"/>
                  <a:ext cx="2512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E087C4A-6319-C9AB-93B2-23B4ABC26B12}"/>
                    </a:ext>
                  </a:extLst>
                </p14:cNvPr>
                <p14:cNvContentPartPr/>
                <p14:nvPr/>
              </p14:nvContentPartPr>
              <p14:xfrm>
                <a:off x="365370" y="1795980"/>
                <a:ext cx="210240" cy="273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087C4A-6319-C9AB-93B2-23B4ABC26B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9250" y="1789860"/>
                  <a:ext cx="22248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EBBBD9-0FBF-EADD-063E-3D15B07BE2E5}"/>
              </a:ext>
            </a:extLst>
          </p:cNvPr>
          <p:cNvGrpSpPr/>
          <p:nvPr/>
        </p:nvGrpSpPr>
        <p:grpSpPr>
          <a:xfrm>
            <a:off x="639138" y="4048269"/>
            <a:ext cx="1467192" cy="748884"/>
            <a:chOff x="404970" y="4076220"/>
            <a:chExt cx="1630080" cy="82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FF75BD-3154-C6BB-BF5B-CBA580781D1D}"/>
                    </a:ext>
                  </a:extLst>
                </p14:cNvPr>
                <p14:cNvContentPartPr/>
                <p14:nvPr/>
              </p14:nvContentPartPr>
              <p14:xfrm>
                <a:off x="404970" y="4282860"/>
                <a:ext cx="354960" cy="502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FF75BD-3154-C6BB-BF5B-CBA580781D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8850" y="4276740"/>
                  <a:ext cx="3672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983176-6735-EEA7-4767-16A5F241AAAD}"/>
                    </a:ext>
                  </a:extLst>
                </p14:cNvPr>
                <p14:cNvContentPartPr/>
                <p14:nvPr/>
              </p14:nvContentPartPr>
              <p14:xfrm>
                <a:off x="476250" y="4371780"/>
                <a:ext cx="248400" cy="371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983176-6735-EEA7-4767-16A5F241AAA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0130" y="4365660"/>
                  <a:ext cx="2606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519CC27-74C5-B995-77BA-3A1C6F666EE2}"/>
                    </a:ext>
                  </a:extLst>
                </p14:cNvPr>
                <p14:cNvContentPartPr/>
                <p14:nvPr/>
              </p14:nvContentPartPr>
              <p14:xfrm>
                <a:off x="1136850" y="4076220"/>
                <a:ext cx="898200" cy="821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519CC27-74C5-B995-77BA-3A1C6F666E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30730" y="4070100"/>
                  <a:ext cx="910440" cy="83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6192650-CF09-4D56-90EB-1EDAE42B84E6}"/>
                  </a:ext>
                </a:extLst>
              </p14:cNvPr>
              <p14:cNvContentPartPr/>
              <p14:nvPr/>
            </p14:nvContentPartPr>
            <p14:xfrm>
              <a:off x="1817298" y="2113377"/>
              <a:ext cx="1792190" cy="44631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6192650-CF09-4D56-90EB-1EDAE42B84E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811178" y="2107258"/>
                <a:ext cx="1804431" cy="56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A346B2E-49B9-3A4A-22FE-DDAB33B3228A}"/>
                  </a:ext>
                </a:extLst>
              </p14:cNvPr>
              <p14:cNvContentPartPr/>
              <p14:nvPr/>
            </p14:nvContentPartPr>
            <p14:xfrm>
              <a:off x="4488248" y="4242873"/>
              <a:ext cx="396284" cy="17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A346B2E-49B9-3A4A-22FE-DDAB33B3228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482129" y="4236739"/>
                <a:ext cx="408522" cy="182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EA5FC8E-43A6-5257-C995-D15D19986D5C}"/>
                  </a:ext>
                </a:extLst>
              </p14:cNvPr>
              <p14:cNvContentPartPr/>
              <p14:nvPr/>
            </p14:nvContentPartPr>
            <p14:xfrm>
              <a:off x="2100821" y="2366068"/>
              <a:ext cx="1719933" cy="1895511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EA5FC8E-43A6-5257-C995-D15D19986D5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094700" y="2359948"/>
                <a:ext cx="1732175" cy="1907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B88FB7D-B2FB-9395-9916-ABE0D7B63EF7}"/>
                  </a:ext>
                </a:extLst>
              </p14:cNvPr>
              <p14:cNvContentPartPr/>
              <p14:nvPr/>
            </p14:nvContentPartPr>
            <p14:xfrm>
              <a:off x="4483064" y="1817696"/>
              <a:ext cx="10369" cy="381006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B88FB7D-B2FB-9395-9916-ABE0D7B63EF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476986" y="1811574"/>
                <a:ext cx="22526" cy="393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8AADB4E-F7C6-C5DE-C54A-479DC5C4F18B}"/>
                  </a:ext>
                </a:extLst>
              </p14:cNvPr>
              <p14:cNvContentPartPr/>
              <p14:nvPr/>
            </p14:nvContentPartPr>
            <p14:xfrm>
              <a:off x="1753465" y="2421529"/>
              <a:ext cx="324" cy="328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8AADB4E-F7C6-C5DE-C54A-479DC5C4F18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747957" y="2415953"/>
                <a:ext cx="11340" cy="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802F89A-7D65-34B7-A72C-EEC317F966D8}"/>
                  </a:ext>
                </a:extLst>
              </p14:cNvPr>
              <p14:cNvContentPartPr/>
              <p14:nvPr/>
            </p14:nvContentPartPr>
            <p14:xfrm>
              <a:off x="1753465" y="2421529"/>
              <a:ext cx="324" cy="328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802F89A-7D65-34B7-A72C-EEC317F966D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747957" y="2415953"/>
                <a:ext cx="11340" cy="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3B15EC7-03E0-A655-C414-7F5463F265F6}"/>
                  </a:ext>
                </a:extLst>
              </p14:cNvPr>
              <p14:cNvContentPartPr/>
              <p14:nvPr/>
            </p14:nvContentPartPr>
            <p14:xfrm>
              <a:off x="1744392" y="2400854"/>
              <a:ext cx="2118485" cy="1737661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3B15EC7-03E0-A655-C414-7F5463F265F6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738272" y="2394735"/>
                <a:ext cx="2130724" cy="1749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7DEF0D-13B9-FE58-C84C-FD69DF3360B3}"/>
                  </a:ext>
                </a:extLst>
              </p14:cNvPr>
              <p14:cNvContentPartPr/>
              <p14:nvPr/>
            </p14:nvContentPartPr>
            <p14:xfrm>
              <a:off x="2146833" y="4430915"/>
              <a:ext cx="1635362" cy="56445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7DEF0D-13B9-FE58-C84C-FD69DF3360B3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140713" y="4424803"/>
                <a:ext cx="1647601" cy="68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2500497-3B69-2F21-4278-38A3D97A4373}"/>
                  </a:ext>
                </a:extLst>
              </p14:cNvPr>
              <p14:cNvContentPartPr/>
              <p14:nvPr/>
            </p14:nvContentPartPr>
            <p14:xfrm>
              <a:off x="4465567" y="1564020"/>
              <a:ext cx="29810" cy="8860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2500497-3B69-2F21-4278-38A3D97A4373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4459461" y="1557899"/>
                <a:ext cx="42021" cy="898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0B47988-DB23-8AB9-BD94-BC3016656FCF}"/>
                  </a:ext>
                </a:extLst>
              </p14:cNvPr>
              <p14:cNvContentPartPr/>
              <p14:nvPr/>
            </p14:nvContentPartPr>
            <p14:xfrm>
              <a:off x="3860933" y="3865478"/>
              <a:ext cx="1139925" cy="820754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0B47988-DB23-8AB9-BD94-BC3016656FCF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3854814" y="3859358"/>
                <a:ext cx="1152163" cy="832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B030246-263B-4581-F6A8-02BE9B3EB8B7}"/>
                  </a:ext>
                </a:extLst>
              </p14:cNvPr>
              <p14:cNvContentPartPr/>
              <p14:nvPr/>
            </p14:nvContentPartPr>
            <p14:xfrm>
              <a:off x="4412426" y="3898623"/>
              <a:ext cx="30783" cy="756104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B030246-263B-4581-F6A8-02BE9B3EB8B7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4406269" y="3892502"/>
                <a:ext cx="43096" cy="768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0D5CC6E-9980-0891-94F1-9BC52D603F55}"/>
                  </a:ext>
                </a:extLst>
              </p14:cNvPr>
              <p14:cNvContentPartPr/>
              <p14:nvPr/>
            </p14:nvContentPartPr>
            <p14:xfrm>
              <a:off x="6879888" y="2865543"/>
              <a:ext cx="866771" cy="803361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0D5CC6E-9980-0891-94F1-9BC52D603F55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6873769" y="2859424"/>
                <a:ext cx="879009" cy="815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93CA90B-50C5-B287-5DC5-B4C070B0A112}"/>
                  </a:ext>
                </a:extLst>
              </p14:cNvPr>
              <p14:cNvContentPartPr/>
              <p14:nvPr/>
            </p14:nvContentPartPr>
            <p14:xfrm>
              <a:off x="7275848" y="2897704"/>
              <a:ext cx="46336" cy="75873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93CA90B-50C5-B287-5DC5-B4C070B0A112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7269742" y="2891588"/>
                <a:ext cx="58549" cy="770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14ADB6D-8C32-1329-7755-03539876DFA3}"/>
                  </a:ext>
                </a:extLst>
              </p14:cNvPr>
              <p14:cNvContentPartPr/>
              <p14:nvPr/>
            </p14:nvContentPartPr>
            <p14:xfrm>
              <a:off x="5071820" y="1940103"/>
              <a:ext cx="1848571" cy="1326792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14ADB6D-8C32-1329-7755-03539876DFA3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065700" y="1933984"/>
                <a:ext cx="1860811" cy="1339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BC7F402-0693-2356-D26B-63547588509C}"/>
                  </a:ext>
                </a:extLst>
              </p14:cNvPr>
              <p14:cNvContentPartPr/>
              <p14:nvPr/>
            </p14:nvContentPartPr>
            <p14:xfrm>
              <a:off x="4988221" y="3296759"/>
              <a:ext cx="1823621" cy="930691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BC7F402-0693-2356-D26B-63547588509C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4982101" y="3290638"/>
                <a:ext cx="1835860" cy="942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6F2741D-C7D7-16E8-D84B-E6F3C616B212}"/>
                  </a:ext>
                </a:extLst>
              </p14:cNvPr>
              <p14:cNvContentPartPr/>
              <p14:nvPr/>
            </p14:nvContentPartPr>
            <p14:xfrm>
              <a:off x="2589129" y="4649476"/>
              <a:ext cx="324" cy="328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6F2741D-C7D7-16E8-D84B-E6F3C616B21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583621" y="4643900"/>
                <a:ext cx="11340" cy="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4ACA052-38A7-D7C5-0BEA-4C7DA70F6B6A}"/>
                  </a:ext>
                </a:extLst>
              </p14:cNvPr>
              <p14:cNvContentPartPr/>
              <p14:nvPr/>
            </p14:nvContentPartPr>
            <p14:xfrm>
              <a:off x="4533288" y="1959465"/>
              <a:ext cx="293892" cy="105671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4ACA052-38A7-D7C5-0BEA-4C7DA70F6B6A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527165" y="1953355"/>
                <a:ext cx="306138" cy="1178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3CF2C5-5EDB-5CAA-A456-2EDF78A596FC}"/>
                  </a:ext>
                </a:extLst>
              </p14:cNvPr>
              <p14:cNvContentPartPr/>
              <p14:nvPr/>
            </p14:nvContentPartPr>
            <p14:xfrm>
              <a:off x="3724194" y="1577475"/>
              <a:ext cx="1351190" cy="848648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3CF2C5-5EDB-5CAA-A456-2EDF78A596FC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718074" y="1571354"/>
                <a:ext cx="1363431" cy="860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90137BC-5F9A-12B9-A802-F0321246027F}"/>
                  </a:ext>
                </a:extLst>
              </p14:cNvPr>
              <p14:cNvContentPartPr/>
              <p14:nvPr/>
            </p14:nvContentPartPr>
            <p14:xfrm>
              <a:off x="7349254" y="3247971"/>
              <a:ext cx="359021" cy="131596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90137BC-5F9A-12B9-A802-F0321246027F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343132" y="3241875"/>
                <a:ext cx="371264" cy="143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F3187CC-0649-3226-8218-50F6E15F84C5}"/>
                  </a:ext>
                </a:extLst>
              </p14:cNvPr>
              <p14:cNvContentPartPr/>
              <p14:nvPr/>
            </p14:nvContentPartPr>
            <p14:xfrm>
              <a:off x="4681220" y="3521008"/>
              <a:ext cx="2270454" cy="1990024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F3187CC-0649-3226-8218-50F6E15F84C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675100" y="3514888"/>
                <a:ext cx="2282694" cy="2002264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DCBB63F4-A74E-4852-A905-532C0B3DBD8D}"/>
              </a:ext>
            </a:extLst>
          </p:cNvPr>
          <p:cNvGrpSpPr/>
          <p:nvPr/>
        </p:nvGrpSpPr>
        <p:grpSpPr>
          <a:xfrm>
            <a:off x="5961448" y="2038007"/>
            <a:ext cx="287411" cy="235954"/>
            <a:chOff x="6556290" y="2083980"/>
            <a:chExt cx="31932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0CA259E-53C3-7620-16D5-05A024252A06}"/>
                    </a:ext>
                  </a:extLst>
                </p14:cNvPr>
                <p14:cNvContentPartPr/>
                <p14:nvPr/>
              </p14:nvContentPartPr>
              <p14:xfrm>
                <a:off x="6556290" y="2083980"/>
                <a:ext cx="196200" cy="173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0CA259E-53C3-7620-16D5-05A024252A0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50170" y="2077860"/>
                  <a:ext cx="2084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3EA5194-ACC6-61F5-78FD-DBA9B49E8F70}"/>
                    </a:ext>
                  </a:extLst>
                </p14:cNvPr>
                <p14:cNvContentPartPr/>
                <p14:nvPr/>
              </p14:nvContentPartPr>
              <p14:xfrm>
                <a:off x="6805050" y="2216100"/>
                <a:ext cx="70560" cy="126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3EA5194-ACC6-61F5-78FD-DBA9B49E8F7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98930" y="2209980"/>
                  <a:ext cx="8280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DB34DA9-DA23-B80B-85FA-EBF1E1A02AC1}"/>
              </a:ext>
            </a:extLst>
          </p:cNvPr>
          <p:cNvGrpSpPr/>
          <p:nvPr/>
        </p:nvGrpSpPr>
        <p:grpSpPr>
          <a:xfrm>
            <a:off x="5129348" y="1581522"/>
            <a:ext cx="193120" cy="235954"/>
            <a:chOff x="5631810" y="1583220"/>
            <a:chExt cx="21456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EEAE0E7-E1F4-6315-1644-87AC66A21C0C}"/>
                    </a:ext>
                  </a:extLst>
                </p14:cNvPr>
                <p14:cNvContentPartPr/>
                <p14:nvPr/>
              </p14:nvContentPartPr>
              <p14:xfrm>
                <a:off x="5631810" y="1583220"/>
                <a:ext cx="70920" cy="189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EEAE0E7-E1F4-6315-1644-87AC66A21C0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25690" y="1577100"/>
                  <a:ext cx="831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067E6E8-2798-A6BE-1EDE-5E9F4B9539E2}"/>
                    </a:ext>
                  </a:extLst>
                </p14:cNvPr>
                <p14:cNvContentPartPr/>
                <p14:nvPr/>
              </p14:nvContentPartPr>
              <p14:xfrm>
                <a:off x="5788410" y="1709940"/>
                <a:ext cx="57960" cy="132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067E6E8-2798-A6BE-1EDE-5E9F4B9539E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82290" y="1703820"/>
                  <a:ext cx="7020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2CE1878-8445-3158-05B4-C7A45120909E}"/>
                  </a:ext>
                </a:extLst>
              </p14:cNvPr>
              <p14:cNvContentPartPr/>
              <p14:nvPr/>
            </p14:nvContentPartPr>
            <p14:xfrm>
              <a:off x="2444465" y="5399783"/>
              <a:ext cx="78090" cy="145051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2CE1878-8445-3158-05B4-C7A45120909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438375" y="5393664"/>
                <a:ext cx="90269" cy="157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9E9FB69-028D-C137-8F08-3A83124C020A}"/>
                  </a:ext>
                </a:extLst>
              </p14:cNvPr>
              <p14:cNvContentPartPr/>
              <p14:nvPr/>
            </p14:nvContentPartPr>
            <p14:xfrm>
              <a:off x="7803539" y="3228609"/>
              <a:ext cx="288060" cy="21987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9E9FB69-028D-C137-8F08-3A83124C020A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797418" y="3222481"/>
                <a:ext cx="300303" cy="34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EF701A4-3AC9-387B-89F0-3BE6B4CB5D11}"/>
                  </a:ext>
                </a:extLst>
              </p14:cNvPr>
              <p14:cNvContentPartPr/>
              <p14:nvPr/>
            </p14:nvContentPartPr>
            <p14:xfrm>
              <a:off x="7024903" y="3146238"/>
              <a:ext cx="136739" cy="130612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EF701A4-3AC9-387B-89F0-3BE6B4CB5D11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018802" y="3140121"/>
                <a:ext cx="148941" cy="142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AD84C5D-A5CA-6636-8587-DE4DF3662EE3}"/>
                  </a:ext>
                </a:extLst>
              </p14:cNvPr>
              <p14:cNvContentPartPr/>
              <p14:nvPr/>
            </p14:nvContentPartPr>
            <p14:xfrm>
              <a:off x="873261" y="2133177"/>
              <a:ext cx="111141" cy="212654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AD84C5D-A5CA-6636-8587-DE4DF3662EE3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67146" y="2127060"/>
                <a:ext cx="123370" cy="224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F2211BD-E19B-E104-E123-542323FD7A98}"/>
                  </a:ext>
                </a:extLst>
              </p14:cNvPr>
              <p14:cNvContentPartPr/>
              <p14:nvPr/>
            </p14:nvContentPartPr>
            <p14:xfrm>
              <a:off x="1002223" y="4603642"/>
              <a:ext cx="5508" cy="223484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F2211BD-E19B-E104-E123-542323FD7A9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95981" y="4597524"/>
                <a:ext cx="17993" cy="2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1949AC4-DB3C-7F9C-876A-B78489121B4E}"/>
              </a:ext>
            </a:extLst>
          </p:cNvPr>
          <p:cNvGrpSpPr/>
          <p:nvPr/>
        </p:nvGrpSpPr>
        <p:grpSpPr>
          <a:xfrm>
            <a:off x="7820388" y="2120706"/>
            <a:ext cx="510342" cy="261880"/>
            <a:chOff x="8621610" y="2174700"/>
            <a:chExt cx="56700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59EE7F0-575E-6DDD-563D-64388D4840E7}"/>
                    </a:ext>
                  </a:extLst>
                </p14:cNvPr>
                <p14:cNvContentPartPr/>
                <p14:nvPr/>
              </p14:nvContentPartPr>
              <p14:xfrm>
                <a:off x="8621610" y="2445780"/>
                <a:ext cx="7560" cy="162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59EE7F0-575E-6DDD-563D-64388D4840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15490" y="2439660"/>
                  <a:ext cx="19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DABC83B-D468-4931-E2D6-EE53F1B79D4C}"/>
                    </a:ext>
                  </a:extLst>
                </p14:cNvPr>
                <p14:cNvContentPartPr/>
                <p14:nvPr/>
              </p14:nvContentPartPr>
              <p14:xfrm>
                <a:off x="9188250" y="2174700"/>
                <a:ext cx="360" cy="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DABC83B-D468-4931-E2D6-EE53F1B79D4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82130" y="216858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62C0F33-6250-EDB8-54CF-2B1B4F56D815}"/>
                  </a:ext>
                </a:extLst>
              </p14:cNvPr>
              <p14:cNvContentPartPr/>
              <p14:nvPr/>
            </p14:nvContentPartPr>
            <p14:xfrm>
              <a:off x="5961448" y="4660744"/>
              <a:ext cx="203165" cy="112234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62C0F33-6250-EDB8-54CF-2B1B4F56D815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955324" y="4654648"/>
                <a:ext cx="215413" cy="124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F5F48A-5538-6686-9E45-0610C73162C1}"/>
                  </a:ext>
                </a:extLst>
              </p14:cNvPr>
              <p14:cNvContentPartPr/>
              <p14:nvPr/>
            </p14:nvContentPartPr>
            <p14:xfrm>
              <a:off x="6154568" y="4800216"/>
              <a:ext cx="117946" cy="100092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F5F48A-5538-6686-9E45-0610C73162C1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148455" y="4794073"/>
                <a:ext cx="130172" cy="112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364330D-1846-8B15-9ED5-4BB101E72D0A}"/>
                  </a:ext>
                </a:extLst>
              </p14:cNvPr>
              <p14:cNvContentPartPr/>
              <p14:nvPr/>
            </p14:nvContentPartPr>
            <p14:xfrm>
              <a:off x="5529845" y="3631602"/>
              <a:ext cx="134795" cy="110593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364330D-1846-8B15-9ED5-4BB101E72D0A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523734" y="3625458"/>
                <a:ext cx="147016" cy="122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6FE18F6-D539-9BC6-B4E8-8DFE2EE1426E}"/>
                  </a:ext>
                </a:extLst>
              </p14:cNvPr>
              <p14:cNvContentPartPr/>
              <p14:nvPr/>
            </p14:nvContentPartPr>
            <p14:xfrm>
              <a:off x="5710004" y="3687391"/>
              <a:ext cx="8749" cy="64978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6FE18F6-D539-9BC6-B4E8-8DFE2EE1426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703807" y="3681288"/>
                <a:ext cx="21143" cy="77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3F4828E-B403-747A-D8FC-14613FFF97BB}"/>
                  </a:ext>
                </a:extLst>
              </p14:cNvPr>
              <p14:cNvContentPartPr/>
              <p14:nvPr/>
            </p14:nvContentPartPr>
            <p14:xfrm>
              <a:off x="5022096" y="4313539"/>
              <a:ext cx="77442" cy="179509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3F4828E-B403-747A-D8FC-14613FFF97BB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015973" y="4307423"/>
                <a:ext cx="89689" cy="191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12DF5A8-451A-CEDF-A1D7-B83A99A4BDBE}"/>
                  </a:ext>
                </a:extLst>
              </p14:cNvPr>
              <p14:cNvContentPartPr/>
              <p14:nvPr/>
            </p14:nvContentPartPr>
            <p14:xfrm>
              <a:off x="5129348" y="4499612"/>
              <a:ext cx="10369" cy="98779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12DF5A8-451A-CEDF-A1D7-B83A99A4BDBE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123270" y="4493506"/>
                <a:ext cx="22526" cy="110992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588405C-AF33-25CC-B69D-35073C5AFB78}"/>
              </a:ext>
            </a:extLst>
          </p:cNvPr>
          <p:cNvGrpSpPr/>
          <p:nvPr/>
        </p:nvGrpSpPr>
        <p:grpSpPr>
          <a:xfrm>
            <a:off x="1383926" y="2553563"/>
            <a:ext cx="3509855" cy="3565569"/>
            <a:chOff x="1470570" y="2649540"/>
            <a:chExt cx="3899520" cy="39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FC88CC8-A49C-4CE0-7C96-F288A83EF84A}"/>
                    </a:ext>
                  </a:extLst>
                </p14:cNvPr>
                <p14:cNvContentPartPr/>
                <p14:nvPr/>
              </p14:nvContentPartPr>
              <p14:xfrm>
                <a:off x="1549770" y="5733300"/>
                <a:ext cx="99360" cy="344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FC88CC8-A49C-4CE0-7C96-F288A83EF84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543650" y="5727180"/>
                  <a:ext cx="1116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16ED5EB-8D78-09EA-B910-3C2F071F6742}"/>
                    </a:ext>
                  </a:extLst>
                </p14:cNvPr>
                <p14:cNvContentPartPr/>
                <p14:nvPr/>
              </p14:nvContentPartPr>
              <p14:xfrm>
                <a:off x="1470570" y="6101580"/>
                <a:ext cx="225000" cy="15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16ED5EB-8D78-09EA-B910-3C2F071F674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464450" y="6095460"/>
                  <a:ext cx="237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1E8E254-5002-6CF8-415C-B060BD4D6711}"/>
                    </a:ext>
                  </a:extLst>
                </p14:cNvPr>
                <p14:cNvContentPartPr/>
                <p14:nvPr/>
              </p14:nvContentPartPr>
              <p14:xfrm>
                <a:off x="1807170" y="2649540"/>
                <a:ext cx="2410920" cy="3143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1E8E254-5002-6CF8-415C-B060BD4D671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801050" y="2643420"/>
                  <a:ext cx="2423160" cy="31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35C347F-AC2C-B287-37C1-28D54369DF65}"/>
                    </a:ext>
                  </a:extLst>
                </p14:cNvPr>
                <p14:cNvContentPartPr/>
                <p14:nvPr/>
              </p14:nvContentPartPr>
              <p14:xfrm>
                <a:off x="1965570" y="4997820"/>
                <a:ext cx="2128680" cy="1049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35C347F-AC2C-B287-37C1-28D54369DF6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959450" y="4991700"/>
                  <a:ext cx="2140920" cy="10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A0EA4C8-D25F-08A9-5E89-FCEF754B5624}"/>
                    </a:ext>
                  </a:extLst>
                </p14:cNvPr>
                <p14:cNvContentPartPr/>
                <p14:nvPr/>
              </p14:nvContentPartPr>
              <p14:xfrm>
                <a:off x="2753970" y="5912940"/>
                <a:ext cx="19080" cy="127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A0EA4C8-D25F-08A9-5E89-FCEF754B562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747850" y="5906820"/>
                  <a:ext cx="31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112B3F9-A260-A0E2-1F1B-ECBF589E1B00}"/>
                    </a:ext>
                  </a:extLst>
                </p14:cNvPr>
                <p14:cNvContentPartPr/>
                <p14:nvPr/>
              </p14:nvContentPartPr>
              <p14:xfrm>
                <a:off x="2824170" y="5959740"/>
                <a:ext cx="93240" cy="107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112B3F9-A260-A0E2-1F1B-ECBF589E1B0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818050" y="5953620"/>
                  <a:ext cx="105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7CF78EA-0C14-D46D-DB87-74930DEB3D52}"/>
                    </a:ext>
                  </a:extLst>
                </p14:cNvPr>
                <p14:cNvContentPartPr/>
                <p14:nvPr/>
              </p14:nvContentPartPr>
              <p14:xfrm>
                <a:off x="2985090" y="4831500"/>
                <a:ext cx="84240" cy="167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7CF78EA-0C14-D46D-DB87-74930DEB3D5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978970" y="4825380"/>
                  <a:ext cx="96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477F4F3-229B-B77E-B343-F8B672962EE0}"/>
                    </a:ext>
                  </a:extLst>
                </p14:cNvPr>
                <p14:cNvContentPartPr/>
                <p14:nvPr/>
              </p14:nvContentPartPr>
              <p14:xfrm>
                <a:off x="3126930" y="4953900"/>
                <a:ext cx="12600" cy="85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477F4F3-229B-B77E-B343-F8B672962EE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120810" y="4947780"/>
                  <a:ext cx="248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6897FAC-E888-3AF5-02D7-EC6C53800A62}"/>
                    </a:ext>
                  </a:extLst>
                </p14:cNvPr>
                <p14:cNvContentPartPr/>
                <p14:nvPr/>
              </p14:nvContentPartPr>
              <p14:xfrm>
                <a:off x="3199650" y="4940940"/>
                <a:ext cx="9360" cy="99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6897FAC-E888-3AF5-02D7-EC6C53800A6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193530" y="4934820"/>
                  <a:ext cx="216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5C185D5-BED0-2431-F0D3-33A8BCDD4E7A}"/>
                    </a:ext>
                  </a:extLst>
                </p14:cNvPr>
                <p14:cNvContentPartPr/>
                <p14:nvPr/>
              </p14:nvContentPartPr>
              <p14:xfrm>
                <a:off x="3801570" y="3749340"/>
                <a:ext cx="119520" cy="165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5C185D5-BED0-2431-F0D3-33A8BCDD4E7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795450" y="3743220"/>
                  <a:ext cx="131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409BAD9-500E-68A8-7460-E1136E2148A3}"/>
                    </a:ext>
                  </a:extLst>
                </p14:cNvPr>
                <p14:cNvContentPartPr/>
                <p14:nvPr/>
              </p14:nvContentPartPr>
              <p14:xfrm>
                <a:off x="3940530" y="3894780"/>
                <a:ext cx="12240" cy="86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409BAD9-500E-68A8-7460-E1136E2148A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934410" y="3888660"/>
                  <a:ext cx="24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28709E4-77E5-EE0C-C8BB-A311D1470398}"/>
                    </a:ext>
                  </a:extLst>
                </p14:cNvPr>
                <p14:cNvContentPartPr/>
                <p14:nvPr/>
              </p14:nvContentPartPr>
              <p14:xfrm>
                <a:off x="4028370" y="3847620"/>
                <a:ext cx="107280" cy="141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28709E4-77E5-EE0C-C8BB-A311D147039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022250" y="3841500"/>
                  <a:ext cx="1195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E54A8F8-E40A-1077-2A02-E6DCFB7649F1}"/>
                    </a:ext>
                  </a:extLst>
                </p14:cNvPr>
                <p14:cNvContentPartPr/>
                <p14:nvPr/>
              </p14:nvContentPartPr>
              <p14:xfrm>
                <a:off x="4886250" y="5640780"/>
                <a:ext cx="74880" cy="252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E54A8F8-E40A-1077-2A02-E6DCFB7649F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880130" y="5634660"/>
                  <a:ext cx="871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A3FD448-E2EC-71E8-E3B3-0B30AB1BDD6E}"/>
                    </a:ext>
                  </a:extLst>
                </p14:cNvPr>
                <p14:cNvContentPartPr/>
                <p14:nvPr/>
              </p14:nvContentPartPr>
              <p14:xfrm>
                <a:off x="4817490" y="5917620"/>
                <a:ext cx="253080" cy="46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A3FD448-E2EC-71E8-E3B3-0B30AB1BDD6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811370" y="5911500"/>
                  <a:ext cx="265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81917B5-635F-7A02-E3B0-5297E2B4B9CB}"/>
                    </a:ext>
                  </a:extLst>
                </p14:cNvPr>
                <p14:cNvContentPartPr/>
                <p14:nvPr/>
              </p14:nvContentPartPr>
              <p14:xfrm>
                <a:off x="4958970" y="6056940"/>
                <a:ext cx="74880" cy="129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81917B5-635F-7A02-E3B0-5297E2B4B9C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952850" y="6050820"/>
                  <a:ext cx="87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A9D378D-E1BE-7D8B-7D70-0FB784237207}"/>
                    </a:ext>
                  </a:extLst>
                </p14:cNvPr>
                <p14:cNvContentPartPr/>
                <p14:nvPr/>
              </p14:nvContentPartPr>
              <p14:xfrm>
                <a:off x="5130690" y="6061980"/>
                <a:ext cx="89280" cy="195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A9D378D-E1BE-7D8B-7D70-0FB78423720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124570" y="6055860"/>
                  <a:ext cx="1015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09D903B-D71C-6672-DAAD-53106FDB0D5C}"/>
                    </a:ext>
                  </a:extLst>
                </p14:cNvPr>
                <p14:cNvContentPartPr/>
                <p14:nvPr/>
              </p14:nvContentPartPr>
              <p14:xfrm>
                <a:off x="5273250" y="6215700"/>
                <a:ext cx="96840" cy="110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09D903B-D71C-6672-DAAD-53106FDB0D5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267130" y="6209580"/>
                  <a:ext cx="1090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C3AE40B-8F08-78C1-BFE7-2A1FEB4C7CE8}"/>
                    </a:ext>
                  </a:extLst>
                </p14:cNvPr>
                <p14:cNvContentPartPr/>
                <p14:nvPr/>
              </p14:nvContentPartPr>
              <p14:xfrm>
                <a:off x="1638690" y="6203460"/>
                <a:ext cx="102960" cy="124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C3AE40B-8F08-78C1-BFE7-2A1FEB4C7CE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632570" y="6197340"/>
                  <a:ext cx="115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5DFE224-6A45-84A0-0BD6-F4952DCE5C75}"/>
                    </a:ext>
                  </a:extLst>
                </p14:cNvPr>
                <p14:cNvContentPartPr/>
                <p14:nvPr/>
              </p14:nvContentPartPr>
              <p14:xfrm>
                <a:off x="1754970" y="6357540"/>
                <a:ext cx="108000" cy="112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5DFE224-6A45-84A0-0BD6-F4952DCE5C7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748850" y="6351420"/>
                  <a:ext cx="120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9A2F242-6D27-AA3A-CA06-1E1C9F10292C}"/>
                    </a:ext>
                  </a:extLst>
                </p14:cNvPr>
                <p14:cNvContentPartPr/>
                <p14:nvPr/>
              </p14:nvContentPartPr>
              <p14:xfrm>
                <a:off x="1747410" y="6328740"/>
                <a:ext cx="91800" cy="137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9A2F242-6D27-AA3A-CA06-1E1C9F10292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41290" y="6322620"/>
                  <a:ext cx="104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573D84A-D50D-E36E-7081-E73A11DA9E71}"/>
                    </a:ext>
                  </a:extLst>
                </p14:cNvPr>
                <p14:cNvContentPartPr/>
                <p14:nvPr/>
              </p14:nvContentPartPr>
              <p14:xfrm>
                <a:off x="1904730" y="6454020"/>
                <a:ext cx="100440" cy="106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573D84A-D50D-E36E-7081-E73A11DA9E7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898610" y="6447900"/>
                  <a:ext cx="1126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67C422E-45D6-2B0B-9021-865C7774AD02}"/>
                    </a:ext>
                  </a:extLst>
                </p14:cNvPr>
                <p14:cNvContentPartPr/>
                <p14:nvPr/>
              </p14:nvContentPartPr>
              <p14:xfrm>
                <a:off x="4447770" y="4520820"/>
                <a:ext cx="131040" cy="284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67C422E-45D6-2B0B-9021-865C7774AD0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441650" y="4514700"/>
                  <a:ext cx="1432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808D6D7-B93E-88D6-8274-B136646C58D3}"/>
                    </a:ext>
                  </a:extLst>
                </p14:cNvPr>
                <p14:cNvContentPartPr/>
                <p14:nvPr/>
              </p14:nvContentPartPr>
              <p14:xfrm>
                <a:off x="4457490" y="4742580"/>
                <a:ext cx="99000" cy="223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808D6D7-B93E-88D6-8274-B136646C58D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451370" y="4736460"/>
                  <a:ext cx="111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B57EAF9-623B-DCC0-489B-51B9A35D829B}"/>
                    </a:ext>
                  </a:extLst>
                </p14:cNvPr>
                <p14:cNvContentPartPr/>
                <p14:nvPr/>
              </p14:nvContentPartPr>
              <p14:xfrm>
                <a:off x="4636410" y="4727100"/>
                <a:ext cx="2520" cy="687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B57EAF9-623B-DCC0-489B-51B9A35D829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630290" y="4720980"/>
                  <a:ext cx="14760" cy="8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85138B96-5BF2-782A-3495-C1D1129B95EE}"/>
              </a:ext>
            </a:extLst>
          </p:cNvPr>
          <p:cNvGrpSpPr/>
          <p:nvPr/>
        </p:nvGrpSpPr>
        <p:grpSpPr>
          <a:xfrm>
            <a:off x="7840154" y="2855151"/>
            <a:ext cx="159745" cy="502100"/>
            <a:chOff x="8643570" y="2980380"/>
            <a:chExt cx="177480" cy="55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EF80112-EECC-86AD-5D60-30A600A2620C}"/>
                    </a:ext>
                  </a:extLst>
                </p14:cNvPr>
                <p14:cNvContentPartPr/>
                <p14:nvPr/>
              </p14:nvContentPartPr>
              <p14:xfrm>
                <a:off x="8643570" y="3097020"/>
                <a:ext cx="168480" cy="4341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EF80112-EECC-86AD-5D60-30A600A2620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637450" y="3090900"/>
                  <a:ext cx="18072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C4BC57E-4A55-462B-8A19-FC6990EE7CEB}"/>
                    </a:ext>
                  </a:extLst>
                </p14:cNvPr>
                <p14:cNvContentPartPr/>
                <p14:nvPr/>
              </p14:nvContentPartPr>
              <p14:xfrm>
                <a:off x="8681370" y="2980380"/>
                <a:ext cx="139680" cy="1018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C4BC57E-4A55-462B-8A19-FC6990EE7CE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675250" y="2974260"/>
                  <a:ext cx="15192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1438058-8FEB-07F7-CE31-32DE5CCB90EB}"/>
              </a:ext>
            </a:extLst>
          </p:cNvPr>
          <p:cNvGrpSpPr/>
          <p:nvPr/>
        </p:nvGrpSpPr>
        <p:grpSpPr>
          <a:xfrm>
            <a:off x="8890929" y="2905736"/>
            <a:ext cx="275760" cy="406800"/>
            <a:chOff x="9791970" y="2224380"/>
            <a:chExt cx="275760" cy="40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B1CE895-91AD-BBD7-B18F-FC71849ABCDA}"/>
                    </a:ext>
                  </a:extLst>
                </p14:cNvPr>
                <p14:cNvContentPartPr/>
                <p14:nvPr/>
              </p14:nvContentPartPr>
              <p14:xfrm>
                <a:off x="9791970" y="2224380"/>
                <a:ext cx="136440" cy="2887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B1CE895-91AD-BBD7-B18F-FC71849ABCD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785850" y="2218260"/>
                  <a:ext cx="148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E69D622-1427-631C-26B6-2A0005DD42B2}"/>
                    </a:ext>
                  </a:extLst>
                </p14:cNvPr>
                <p14:cNvContentPartPr/>
                <p14:nvPr/>
              </p14:nvContentPartPr>
              <p14:xfrm>
                <a:off x="10010130" y="2472780"/>
                <a:ext cx="52560" cy="1584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E69D622-1427-631C-26B6-2A0005DD42B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004010" y="2466660"/>
                  <a:ext cx="64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5FCD17B-300F-DFDE-5253-BACEF856ACC8}"/>
                    </a:ext>
                  </a:extLst>
                </p14:cNvPr>
                <p14:cNvContentPartPr/>
                <p14:nvPr/>
              </p14:nvContentPartPr>
              <p14:xfrm>
                <a:off x="10057290" y="2326980"/>
                <a:ext cx="10440" cy="82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5FCD17B-300F-DFDE-5253-BACEF856ACC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051170" y="2320860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B0E20E38-5DAB-553F-6735-73894D0422DB}"/>
              </a:ext>
            </a:extLst>
          </p:cNvPr>
          <p:cNvGrpSpPr/>
          <p:nvPr/>
        </p:nvGrpSpPr>
        <p:grpSpPr>
          <a:xfrm>
            <a:off x="9383409" y="3026336"/>
            <a:ext cx="117360" cy="91440"/>
            <a:chOff x="10284450" y="2344980"/>
            <a:chExt cx="117360" cy="9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41B8D3D-82AB-2539-64B2-04C6DA39FC5A}"/>
                    </a:ext>
                  </a:extLst>
                </p14:cNvPr>
                <p14:cNvContentPartPr/>
                <p14:nvPr/>
              </p14:nvContentPartPr>
              <p14:xfrm>
                <a:off x="10284450" y="2344980"/>
                <a:ext cx="90720" cy="129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41B8D3D-82AB-2539-64B2-04C6DA39FC5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278330" y="2338860"/>
                  <a:ext cx="1029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F12A69A-D8A5-CBFD-C883-BAE1282073A3}"/>
                    </a:ext>
                  </a:extLst>
                </p14:cNvPr>
                <p14:cNvContentPartPr/>
                <p14:nvPr/>
              </p14:nvContentPartPr>
              <p14:xfrm>
                <a:off x="10285890" y="2425980"/>
                <a:ext cx="115920" cy="10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F12A69A-D8A5-CBFD-C883-BAE1282073A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279770" y="2419860"/>
                  <a:ext cx="12816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9884ED57-8B7E-383D-2E95-F5D2A45525F8}"/>
              </a:ext>
            </a:extLst>
          </p:cNvPr>
          <p:cNvGrpSpPr/>
          <p:nvPr/>
        </p:nvGrpSpPr>
        <p:grpSpPr>
          <a:xfrm>
            <a:off x="9299169" y="2080616"/>
            <a:ext cx="707040" cy="642240"/>
            <a:chOff x="10200210" y="1399260"/>
            <a:chExt cx="707040" cy="64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2782609-1428-BEE4-9A2B-3C03F6C903FB}"/>
                    </a:ext>
                  </a:extLst>
                </p14:cNvPr>
                <p14:cNvContentPartPr/>
                <p14:nvPr/>
              </p14:nvContentPartPr>
              <p14:xfrm>
                <a:off x="10200210" y="1678980"/>
                <a:ext cx="75240" cy="64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2782609-1428-BEE4-9A2B-3C03F6C903F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194090" y="1672860"/>
                  <a:ext cx="874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18C75C3-5099-1F86-465D-5846EBC0BDAC}"/>
                    </a:ext>
                  </a:extLst>
                </p14:cNvPr>
                <p14:cNvContentPartPr/>
                <p14:nvPr/>
              </p14:nvContentPartPr>
              <p14:xfrm>
                <a:off x="10211370" y="1730100"/>
                <a:ext cx="147600" cy="10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18C75C3-5099-1F86-465D-5846EBC0BDA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205250" y="1723980"/>
                  <a:ext cx="159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F35419D-0CBC-53C1-525D-91CFDBE2D90D}"/>
                    </a:ext>
                  </a:extLst>
                </p14:cNvPr>
                <p14:cNvContentPartPr/>
                <p14:nvPr/>
              </p14:nvContentPartPr>
              <p14:xfrm>
                <a:off x="10455810" y="1399260"/>
                <a:ext cx="451440" cy="3916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F35419D-0CBC-53C1-525D-91CFDBE2D90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449690" y="1393140"/>
                  <a:ext cx="4636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7783BB0-1C71-FADB-AD5F-00AFDDC11EC2}"/>
                    </a:ext>
                  </a:extLst>
                </p14:cNvPr>
                <p14:cNvContentPartPr/>
                <p14:nvPr/>
              </p14:nvContentPartPr>
              <p14:xfrm>
                <a:off x="10653090" y="1810740"/>
                <a:ext cx="360" cy="3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7783BB0-1C71-FADB-AD5F-00AFDDC11EC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46970" y="180462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6B73F39-D844-CA80-C2E0-BD9715D7231A}"/>
                    </a:ext>
                  </a:extLst>
                </p14:cNvPr>
                <p14:cNvContentPartPr/>
                <p14:nvPr/>
              </p14:nvContentPartPr>
              <p14:xfrm>
                <a:off x="10643370" y="1897140"/>
                <a:ext cx="52560" cy="144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6B73F39-D844-CA80-C2E0-BD9715D7231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637250" y="1891020"/>
                  <a:ext cx="64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7F49C52-E913-897E-5235-FDEB17BECD3C}"/>
                    </a:ext>
                  </a:extLst>
                </p14:cNvPr>
                <p14:cNvContentPartPr/>
                <p14:nvPr/>
              </p14:nvContentPartPr>
              <p14:xfrm>
                <a:off x="10694130" y="1810020"/>
                <a:ext cx="17280" cy="97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7F49C52-E913-897E-5235-FDEB17BECD3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688010" y="1803900"/>
                  <a:ext cx="2952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AF81EE2A-0CD8-257C-56A6-160A96953416}"/>
              </a:ext>
            </a:extLst>
          </p:cNvPr>
          <p:cNvGrpSpPr/>
          <p:nvPr/>
        </p:nvGrpSpPr>
        <p:grpSpPr>
          <a:xfrm>
            <a:off x="9709209" y="2862536"/>
            <a:ext cx="533520" cy="342000"/>
            <a:chOff x="10610250" y="2181180"/>
            <a:chExt cx="53352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A835D6D-649A-0E50-11DA-83435CF4FE76}"/>
                    </a:ext>
                  </a:extLst>
                </p14:cNvPr>
                <p14:cNvContentPartPr/>
                <p14:nvPr/>
              </p14:nvContentPartPr>
              <p14:xfrm>
                <a:off x="10610250" y="2297820"/>
                <a:ext cx="330120" cy="181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A835D6D-649A-0E50-11DA-83435CF4FE7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604130" y="2291700"/>
                  <a:ext cx="3423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DD9304F-1D2F-BD79-1D39-3764922D1377}"/>
                    </a:ext>
                  </a:extLst>
                </p14:cNvPr>
                <p14:cNvContentPartPr/>
                <p14:nvPr/>
              </p14:nvContentPartPr>
              <p14:xfrm>
                <a:off x="10997610" y="2181180"/>
                <a:ext cx="146160" cy="3420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DD9304F-1D2F-BD79-1D39-3764922D137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991490" y="2175060"/>
                  <a:ext cx="158400" cy="35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F342E0AC-BB98-FD9E-B6FD-53C57DC6F509}"/>
              </a:ext>
            </a:extLst>
          </p:cNvPr>
          <p:cNvGrpSpPr/>
          <p:nvPr/>
        </p:nvGrpSpPr>
        <p:grpSpPr>
          <a:xfrm>
            <a:off x="10330569" y="2781536"/>
            <a:ext cx="543960" cy="466200"/>
            <a:chOff x="11231610" y="2100180"/>
            <a:chExt cx="543960" cy="46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8C34C1F-847D-18CE-0DF3-C95A667D7BDE}"/>
                    </a:ext>
                  </a:extLst>
                </p14:cNvPr>
                <p14:cNvContentPartPr/>
                <p14:nvPr/>
              </p14:nvContentPartPr>
              <p14:xfrm>
                <a:off x="11231610" y="2226900"/>
                <a:ext cx="128160" cy="339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8C34C1F-847D-18CE-0DF3-C95A667D7BD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225490" y="2220780"/>
                  <a:ext cx="1404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C55AFD6-A59D-BF92-4A3C-00D4E0A2B00B}"/>
                    </a:ext>
                  </a:extLst>
                </p14:cNvPr>
                <p14:cNvContentPartPr/>
                <p14:nvPr/>
              </p14:nvContentPartPr>
              <p14:xfrm>
                <a:off x="11277690" y="2438940"/>
                <a:ext cx="90000" cy="72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C55AFD6-A59D-BF92-4A3C-00D4E0A2B00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271570" y="2432820"/>
                  <a:ext cx="1022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2673B8C-878F-E7B2-524A-48C034E1CB95}"/>
                    </a:ext>
                  </a:extLst>
                </p14:cNvPr>
                <p14:cNvContentPartPr/>
                <p14:nvPr/>
              </p14:nvContentPartPr>
              <p14:xfrm>
                <a:off x="11495490" y="2412300"/>
                <a:ext cx="69120" cy="874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2673B8C-878F-E7B2-524A-48C034E1CB9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489370" y="2406180"/>
                  <a:ext cx="81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E267189-C40A-3399-CF7F-CEB8F590ED46}"/>
                    </a:ext>
                  </a:extLst>
                </p14:cNvPr>
                <p14:cNvContentPartPr/>
                <p14:nvPr/>
              </p14:nvContentPartPr>
              <p14:xfrm>
                <a:off x="11543730" y="2280540"/>
                <a:ext cx="15840" cy="129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E267189-C40A-3399-CF7F-CEB8F590ED4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537610" y="2274420"/>
                  <a:ext cx="280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72F3120-1172-72CF-86D0-E2CA284504AA}"/>
                    </a:ext>
                  </a:extLst>
                </p14:cNvPr>
                <p14:cNvContentPartPr/>
                <p14:nvPr/>
              </p14:nvContentPartPr>
              <p14:xfrm>
                <a:off x="11669010" y="2100180"/>
                <a:ext cx="106560" cy="2836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72F3120-1172-72CF-86D0-E2CA284504A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662890" y="2094060"/>
                  <a:ext cx="11880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3B04D4AC-F652-4BC6-7CCB-B1878521C3AD}"/>
              </a:ext>
            </a:extLst>
          </p:cNvPr>
          <p:cNvGrpSpPr/>
          <p:nvPr/>
        </p:nvGrpSpPr>
        <p:grpSpPr>
          <a:xfrm>
            <a:off x="8850249" y="3655256"/>
            <a:ext cx="360000" cy="410400"/>
            <a:chOff x="9751290" y="2973900"/>
            <a:chExt cx="36000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F338361-FD12-9BA4-271E-261664780FDC}"/>
                    </a:ext>
                  </a:extLst>
                </p14:cNvPr>
                <p14:cNvContentPartPr/>
                <p14:nvPr/>
              </p14:nvContentPartPr>
              <p14:xfrm>
                <a:off x="9751290" y="2973900"/>
                <a:ext cx="188640" cy="3333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F338361-FD12-9BA4-271E-261664780FD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745170" y="2967780"/>
                  <a:ext cx="2008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D5B9BAE-EA94-7F65-3A59-F6AEF8FC51E4}"/>
                    </a:ext>
                  </a:extLst>
                </p14:cNvPr>
                <p14:cNvContentPartPr/>
                <p14:nvPr/>
              </p14:nvContentPartPr>
              <p14:xfrm>
                <a:off x="9844170" y="3207180"/>
                <a:ext cx="117360" cy="12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D5B9BAE-EA94-7F65-3A59-F6AEF8FC51E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838050" y="3201060"/>
                  <a:ext cx="129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F852E82-7155-3AC2-27AB-A3F7B7192F4E}"/>
                    </a:ext>
                  </a:extLst>
                </p14:cNvPr>
                <p14:cNvContentPartPr/>
                <p14:nvPr/>
              </p14:nvContentPartPr>
              <p14:xfrm>
                <a:off x="10026690" y="3248580"/>
                <a:ext cx="84600" cy="1357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F852E82-7155-3AC2-27AB-A3F7B7192F4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020570" y="3242460"/>
                  <a:ext cx="96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6B20B6D-0072-AE4E-24C8-1E21409E05A4}"/>
                    </a:ext>
                  </a:extLst>
                </p14:cNvPr>
                <p14:cNvContentPartPr/>
                <p14:nvPr/>
              </p14:nvContentPartPr>
              <p14:xfrm>
                <a:off x="10079610" y="3079020"/>
                <a:ext cx="7200" cy="129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6B20B6D-0072-AE4E-24C8-1E21409E05A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073490" y="3072900"/>
                  <a:ext cx="1944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6E94196-ABD1-DDED-32E6-28722BE21267}"/>
                  </a:ext>
                </a:extLst>
              </p14:cNvPr>
              <p14:cNvContentPartPr/>
              <p14:nvPr/>
            </p14:nvContentPartPr>
            <p14:xfrm>
              <a:off x="9718569" y="4116056"/>
              <a:ext cx="137520" cy="22212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6E94196-ABD1-DDED-32E6-28722BE212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9712433" y="4109936"/>
                <a:ext cx="149792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Group 240">
            <a:extLst>
              <a:ext uri="{FF2B5EF4-FFF2-40B4-BE49-F238E27FC236}">
                <a16:creationId xmlns:a16="http://schemas.microsoft.com/office/drawing/2014/main" id="{37AAD6B4-3E2B-18EF-4B83-076F4A00DBDB}"/>
              </a:ext>
            </a:extLst>
          </p:cNvPr>
          <p:cNvGrpSpPr/>
          <p:nvPr/>
        </p:nvGrpSpPr>
        <p:grpSpPr>
          <a:xfrm>
            <a:off x="9387009" y="3446456"/>
            <a:ext cx="738000" cy="561960"/>
            <a:chOff x="10288050" y="2765100"/>
            <a:chExt cx="738000" cy="56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11AA022-8EE3-5394-96A4-C0C009C326E1}"/>
                    </a:ext>
                  </a:extLst>
                </p14:cNvPr>
                <p14:cNvContentPartPr/>
                <p14:nvPr/>
              </p14:nvContentPartPr>
              <p14:xfrm>
                <a:off x="10288050" y="3038340"/>
                <a:ext cx="99000" cy="126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11AA022-8EE3-5394-96A4-C0C009C326E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281930" y="3032220"/>
                  <a:ext cx="111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446AE7E-5BE2-3DBE-9B8B-EA3A1A059863}"/>
                    </a:ext>
                  </a:extLst>
                </p14:cNvPr>
                <p14:cNvContentPartPr/>
                <p14:nvPr/>
              </p14:nvContentPartPr>
              <p14:xfrm>
                <a:off x="10310370" y="3091980"/>
                <a:ext cx="108360" cy="39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446AE7E-5BE2-3DBE-9B8B-EA3A1A05986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304250" y="3085860"/>
                  <a:ext cx="1206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45BF1F9-6F51-AF37-8A81-661A7D0F6E2A}"/>
                    </a:ext>
                  </a:extLst>
                </p14:cNvPr>
                <p14:cNvContentPartPr/>
                <p14:nvPr/>
              </p14:nvContentPartPr>
              <p14:xfrm>
                <a:off x="10536450" y="2765100"/>
                <a:ext cx="489600" cy="4690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45BF1F9-6F51-AF37-8A81-661A7D0F6E2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530330" y="2758980"/>
                  <a:ext cx="50184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51977C1-1D7D-0990-E79D-04E330DEF551}"/>
                    </a:ext>
                  </a:extLst>
                </p14:cNvPr>
                <p14:cNvContentPartPr/>
                <p14:nvPr/>
              </p14:nvContentPartPr>
              <p14:xfrm>
                <a:off x="10697730" y="3293220"/>
                <a:ext cx="34200" cy="338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51977C1-1D7D-0990-E79D-04E330DEF55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691610" y="3287100"/>
                  <a:ext cx="4644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9B023349-0AF7-F972-F503-0A6D98826E53}"/>
              </a:ext>
            </a:extLst>
          </p:cNvPr>
          <p:cNvGrpSpPr/>
          <p:nvPr/>
        </p:nvGrpSpPr>
        <p:grpSpPr>
          <a:xfrm>
            <a:off x="10197729" y="3513776"/>
            <a:ext cx="788040" cy="440640"/>
            <a:chOff x="11098770" y="2832420"/>
            <a:chExt cx="788040" cy="44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D2B3E7F-358E-43AA-84CD-953131CD624A}"/>
                    </a:ext>
                  </a:extLst>
                </p14:cNvPr>
                <p14:cNvContentPartPr/>
                <p14:nvPr/>
              </p14:nvContentPartPr>
              <p14:xfrm>
                <a:off x="11098770" y="2933940"/>
                <a:ext cx="123480" cy="1245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D2B3E7F-358E-43AA-84CD-953131CD624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092650" y="2927820"/>
                  <a:ext cx="135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AA9C073-6CB1-E066-472D-817191871023}"/>
                    </a:ext>
                  </a:extLst>
                </p14:cNvPr>
                <p14:cNvContentPartPr/>
                <p14:nvPr/>
              </p14:nvContentPartPr>
              <p14:xfrm>
                <a:off x="11130450" y="2897940"/>
                <a:ext cx="110160" cy="1548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AA9C073-6CB1-E066-472D-81719187102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124330" y="2891820"/>
                  <a:ext cx="122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F298106-8F03-F597-B778-B1B21860B87F}"/>
                    </a:ext>
                  </a:extLst>
                </p14:cNvPr>
                <p14:cNvContentPartPr/>
                <p14:nvPr/>
              </p14:nvContentPartPr>
              <p14:xfrm>
                <a:off x="11271930" y="3043380"/>
                <a:ext cx="91800" cy="1778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F298106-8F03-F597-B778-B1B21860B87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265810" y="3037260"/>
                  <a:ext cx="1040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0332262-70DB-7888-708C-E0472109DA38}"/>
                    </a:ext>
                  </a:extLst>
                </p14:cNvPr>
                <p14:cNvContentPartPr/>
                <p14:nvPr/>
              </p14:nvContentPartPr>
              <p14:xfrm>
                <a:off x="11352210" y="2926740"/>
                <a:ext cx="7920" cy="129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0332262-70DB-7888-708C-E0472109DA3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346090" y="2920620"/>
                  <a:ext cx="20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CE6AD14-096E-E891-95D6-9D89BA8C747A}"/>
                    </a:ext>
                  </a:extLst>
                </p14:cNvPr>
                <p14:cNvContentPartPr/>
                <p14:nvPr/>
              </p14:nvContentPartPr>
              <p14:xfrm>
                <a:off x="11489010" y="2832420"/>
                <a:ext cx="153720" cy="1252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CE6AD14-096E-E891-95D6-9D89BA8C747A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482890" y="2826300"/>
                  <a:ext cx="165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A34D8FA-D834-05A9-8B37-7A863828B8DE}"/>
                    </a:ext>
                  </a:extLst>
                </p14:cNvPr>
                <p14:cNvContentPartPr/>
                <p14:nvPr/>
              </p14:nvContentPartPr>
              <p14:xfrm>
                <a:off x="11718690" y="2987580"/>
                <a:ext cx="28800" cy="1252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A34D8FA-D834-05A9-8B37-7A863828B8DE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712570" y="2981460"/>
                  <a:ext cx="41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612F93F-C8CB-1B7E-48EF-29EFB9B180AC}"/>
                    </a:ext>
                  </a:extLst>
                </p14:cNvPr>
                <p14:cNvContentPartPr/>
                <p14:nvPr/>
              </p14:nvContentPartPr>
              <p14:xfrm>
                <a:off x="11732730" y="2869500"/>
                <a:ext cx="33480" cy="385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612F93F-C8CB-1B7E-48EF-29EFB9B180A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726610" y="2863380"/>
                  <a:ext cx="45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A64671CB-8001-B278-0B21-4D53BF9D0D9C}"/>
                    </a:ext>
                  </a:extLst>
                </p14:cNvPr>
                <p14:cNvContentPartPr/>
                <p14:nvPr/>
              </p14:nvContentPartPr>
              <p14:xfrm>
                <a:off x="11768730" y="2981460"/>
                <a:ext cx="110880" cy="2916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64671CB-8001-B278-0B21-4D53BF9D0D9C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762610" y="2975340"/>
                  <a:ext cx="1231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DD73A67-7F9E-A064-E84F-1413412FB81A}"/>
                    </a:ext>
                  </a:extLst>
                </p14:cNvPr>
                <p14:cNvContentPartPr/>
                <p14:nvPr/>
              </p14:nvContentPartPr>
              <p14:xfrm>
                <a:off x="11874210" y="2844660"/>
                <a:ext cx="12600" cy="136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DD73A67-7F9E-A064-E84F-1413412FB81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868090" y="2838540"/>
                  <a:ext cx="24840" cy="2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0587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CBF63B-ADA8-439B-8B34-8C0664DA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Vanishing gradients</a:t>
            </a:r>
            <a:endParaRPr lang="da-D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E60BD6-3592-4F6F-B4D3-083EE28B9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Gradients get smaller by layer</a:t>
            </a:r>
          </a:p>
          <a:p>
            <a:pPr lvl="1"/>
            <a:r>
              <a:rPr lang="en-GB" dirty="0"/>
              <a:t>(but sometimes larger - exploding gradients)</a:t>
            </a:r>
          </a:p>
          <a:p>
            <a:r>
              <a:rPr lang="en-GB" dirty="0"/>
              <a:t>Low gradient, low adjustment =&gt; network cannot converge</a:t>
            </a:r>
          </a:p>
          <a:p>
            <a:r>
              <a:rPr lang="en-GB" dirty="0"/>
              <a:t>Solutions:</a:t>
            </a:r>
          </a:p>
          <a:p>
            <a:pPr lvl="1"/>
            <a:r>
              <a:rPr lang="en-GB" dirty="0"/>
              <a:t>Other activation functions: tanh, </a:t>
            </a:r>
            <a:r>
              <a:rPr lang="en-GB" dirty="0" err="1"/>
              <a:t>ReLU</a:t>
            </a:r>
            <a:r>
              <a:rPr lang="en-GB" dirty="0"/>
              <a:t>, Swish</a:t>
            </a:r>
          </a:p>
          <a:p>
            <a:pPr lvl="1"/>
            <a:r>
              <a:rPr lang="en-GB" dirty="0"/>
              <a:t>Other optimization algorithms: Adam, </a:t>
            </a:r>
            <a:r>
              <a:rPr lang="en-GB" dirty="0" err="1"/>
              <a:t>AdamW</a:t>
            </a:r>
            <a:r>
              <a:rPr lang="en-GB" dirty="0"/>
              <a:t>, </a:t>
            </a:r>
            <a:r>
              <a:rPr lang="en-GB" dirty="0" err="1"/>
              <a:t>Nestorov</a:t>
            </a:r>
            <a:endParaRPr lang="en-DK" dirty="0"/>
          </a:p>
          <a:p>
            <a:pPr lvl="1"/>
            <a:r>
              <a:rPr lang="en-DK" dirty="0"/>
              <a:t>Other initialization schemes: </a:t>
            </a:r>
            <a:r>
              <a:rPr lang="en-DK" dirty="0" err="1"/>
              <a:t>HeNormal</a:t>
            </a:r>
            <a:r>
              <a:rPr lang="en-DK" dirty="0"/>
              <a:t>, </a:t>
            </a:r>
            <a:r>
              <a:rPr lang="en-DK" dirty="0" err="1"/>
              <a:t>HeUniform</a:t>
            </a:r>
            <a:r>
              <a:rPr lang="en-DK" dirty="0"/>
              <a:t>, …</a:t>
            </a:r>
          </a:p>
          <a:p>
            <a:pPr lvl="1"/>
            <a:r>
              <a:rPr lang="en-GB" dirty="0"/>
              <a:t>Normalize before each layer: Batch normalization</a:t>
            </a:r>
          </a:p>
          <a:p>
            <a:pPr lvl="1"/>
            <a:endParaRPr lang="en-GB" dirty="0"/>
          </a:p>
          <a:p>
            <a:pPr lvl="1"/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674E5-B3AD-4A3F-BE65-E0918AA5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2CF-31BE-42F3-B573-355240468738}" type="datetime5">
              <a:rPr lang="en-GB" smtClean="0"/>
              <a:t>28-Oct-23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6F854-D5EA-4D7C-BF05-211C6CA2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017A6-208B-4A70-A54F-B9615549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6963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CF76-9380-904E-71AD-8CAC36F7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Activation functions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EB48B9-3678-C7F3-9AC9-A7978851F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4465"/>
            <a:ext cx="10515600" cy="423365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0F340-24E1-AE15-EECD-9706846C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28-Oct-23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09A1-5B59-29B7-86BB-4566DA80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60AE6-488D-D00C-A0A0-3C6DDA40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6981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C2CD-22F1-1393-C8A7-97EF8160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FFBD9-FD4F-B761-C1D0-D677C0EE4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Lasso (L1) and Ridge(L2) still work.</a:t>
            </a:r>
          </a:p>
          <a:p>
            <a:r>
              <a:rPr lang="en-DK" dirty="0"/>
              <a:t>Dropout:</a:t>
            </a:r>
          </a:p>
          <a:p>
            <a:pPr lvl="1"/>
            <a:r>
              <a:rPr lang="en-DK" dirty="0"/>
              <a:t>During a training step a percent (hyperparameter: rate) of neurons become inactive (output 0)</a:t>
            </a:r>
          </a:p>
          <a:p>
            <a:pPr lvl="1"/>
            <a:r>
              <a:rPr lang="en-DK" dirty="0"/>
              <a:t>The rest of the neurons get an equivalent boost to their output: 1/(1-rate)</a:t>
            </a:r>
          </a:p>
          <a:p>
            <a:pPr lvl="1"/>
            <a:r>
              <a:rPr lang="en-DK" dirty="0"/>
              <a:t>The idea is that to pick up the slack, the neurons will have to be less specialized</a:t>
            </a:r>
          </a:p>
          <a:p>
            <a:pPr lvl="1"/>
            <a:r>
              <a:rPr lang="en-DK" dirty="0"/>
              <a:t>It works surprisingly well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D4496-BC0B-62C3-C0E8-3F4BB3F5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28-Oct-23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83C55-E86B-0DB6-FA4D-9EC21E0A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EFD42-2471-7E15-3C40-A8EF6091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211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85E3-D647-E726-F821-B8E6D7AA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Image recognition</a:t>
            </a:r>
            <a:endParaRPr lang="en-DK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72015DF-42B1-98E5-0F0B-D5058F521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32827" cy="4351338"/>
          </a:xfrm>
        </p:spPr>
        <p:txBody>
          <a:bodyPr/>
          <a:lstStyle/>
          <a:p>
            <a:r>
              <a:rPr lang="en-DK" dirty="0"/>
              <a:t>Treating every pixel as "just a dimension" loses too much information</a:t>
            </a:r>
          </a:p>
          <a:p>
            <a:r>
              <a:rPr lang="en-DK" dirty="0"/>
              <a:t>This image is not a 16,384-dimensional vector</a:t>
            </a:r>
          </a:p>
          <a:p>
            <a:r>
              <a:rPr lang="en-DK" dirty="0"/>
              <a:t>It's a 32x32 2</a:t>
            </a:r>
            <a:r>
              <a:rPr lang="en-DK" baseline="30000" dirty="0"/>
              <a:t>nd</a:t>
            </a:r>
            <a:r>
              <a:rPr lang="en-DK" dirty="0"/>
              <a:t>-rank tensor</a:t>
            </a:r>
          </a:p>
          <a:p>
            <a:r>
              <a:rPr lang="en-DK" dirty="0"/>
              <a:t>How can we use that?</a:t>
            </a:r>
          </a:p>
          <a:p>
            <a:r>
              <a:rPr lang="en-DK" dirty="0"/>
              <a:t>First idea: Use a small rectangle of the image to feed a single neuron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B25FF-1DE8-151D-2DA6-09B6A32F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28-Oct-23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365A-2E38-77F6-D577-C776E8C7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11735-F535-0E45-F269-62E9FB3F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9</a:t>
            </a:fld>
            <a:endParaRPr lang="en-DK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7A5CB9-00FA-A8F8-230A-9A83A5F053D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454" y="2230783"/>
            <a:ext cx="3215862" cy="321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07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3373</TotalTime>
  <Words>1064</Words>
  <Application>Microsoft Office PowerPoint</Application>
  <PresentationFormat>Widescreen</PresentationFormat>
  <Paragraphs>182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MAL1, Session 9</vt:lpstr>
      <vt:lpstr>The Perceptron</vt:lpstr>
      <vt:lpstr>Stochastic Gradient Descent</vt:lpstr>
      <vt:lpstr>Non-binary output</vt:lpstr>
      <vt:lpstr>Multi-layer neural networks</vt:lpstr>
      <vt:lpstr>Vanishing gradients</vt:lpstr>
      <vt:lpstr>Activation functions</vt:lpstr>
      <vt:lpstr>Regularization</vt:lpstr>
      <vt:lpstr>Image recognition</vt:lpstr>
      <vt:lpstr>Adding position to neural networks</vt:lpstr>
      <vt:lpstr>Stride</vt:lpstr>
      <vt:lpstr>Padding</vt:lpstr>
      <vt:lpstr>Kernel</vt:lpstr>
      <vt:lpstr>Feature maps</vt:lpstr>
      <vt:lpstr>Subsampling</vt:lpstr>
      <vt:lpstr>LeNet-5</vt:lpstr>
      <vt:lpstr>Examples</vt:lpstr>
      <vt:lpstr>Remember residuals?</vt:lpstr>
      <vt:lpstr>Residual convolutional neural network</vt:lpstr>
      <vt:lpstr>Creating a residual unit in Keras (I)</vt:lpstr>
      <vt:lpstr>Creating a residual unit in Keras (II)</vt:lpstr>
      <vt:lpstr>Why residual units?</vt:lpstr>
      <vt:lpstr>Global Average Pooling</vt:lpstr>
      <vt:lpstr>ResNet-18</vt:lpstr>
      <vt:lpstr>Reusing networks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MAL1, Session 7</dc:title>
  <dc:creator>Ole Ildsgaard Hougaard (OIH) | VIA</dc:creator>
  <cp:lastModifiedBy>Ole Ildsgaard Hougaard (OIH) | VIA</cp:lastModifiedBy>
  <cp:revision>129</cp:revision>
  <dcterms:created xsi:type="dcterms:W3CDTF">2023-10-05T15:57:00Z</dcterms:created>
  <dcterms:modified xsi:type="dcterms:W3CDTF">2023-10-29T07:33:52Z</dcterms:modified>
</cp:coreProperties>
</file>