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50" r:id="rId4"/>
    <p:sldMasterId id="2147485064" r:id="rId5"/>
  </p:sldMasterIdLst>
  <p:notesMasterIdLst>
    <p:notesMasterId r:id="rId48"/>
  </p:notesMasterIdLst>
  <p:handoutMasterIdLst>
    <p:handoutMasterId r:id="rId49"/>
  </p:handoutMasterIdLst>
  <p:sldIdLst>
    <p:sldId id="256" r:id="rId6"/>
    <p:sldId id="300" r:id="rId7"/>
    <p:sldId id="328" r:id="rId8"/>
    <p:sldId id="384" r:id="rId9"/>
    <p:sldId id="368" r:id="rId10"/>
    <p:sldId id="385" r:id="rId11"/>
    <p:sldId id="386" r:id="rId12"/>
    <p:sldId id="266" r:id="rId13"/>
    <p:sldId id="329" r:id="rId14"/>
    <p:sldId id="330" r:id="rId15"/>
    <p:sldId id="337" r:id="rId16"/>
    <p:sldId id="387" r:id="rId17"/>
    <p:sldId id="388" r:id="rId18"/>
    <p:sldId id="395" r:id="rId19"/>
    <p:sldId id="393" r:id="rId20"/>
    <p:sldId id="394" r:id="rId21"/>
    <p:sldId id="339" r:id="rId22"/>
    <p:sldId id="333" r:id="rId23"/>
    <p:sldId id="392" r:id="rId24"/>
    <p:sldId id="373" r:id="rId25"/>
    <p:sldId id="377" r:id="rId26"/>
    <p:sldId id="390" r:id="rId27"/>
    <p:sldId id="396" r:id="rId28"/>
    <p:sldId id="397" r:id="rId29"/>
    <p:sldId id="398" r:id="rId30"/>
    <p:sldId id="399" r:id="rId31"/>
    <p:sldId id="400" r:id="rId32"/>
    <p:sldId id="271" r:id="rId33"/>
    <p:sldId id="270" r:id="rId34"/>
    <p:sldId id="1632" r:id="rId35"/>
    <p:sldId id="1633" r:id="rId36"/>
    <p:sldId id="1634" r:id="rId37"/>
    <p:sldId id="1635" r:id="rId38"/>
    <p:sldId id="1638" r:id="rId39"/>
    <p:sldId id="1851" r:id="rId40"/>
    <p:sldId id="273" r:id="rId41"/>
    <p:sldId id="391" r:id="rId42"/>
    <p:sldId id="1852" r:id="rId43"/>
    <p:sldId id="1853" r:id="rId44"/>
    <p:sldId id="1854" r:id="rId45"/>
    <p:sldId id="374" r:id="rId46"/>
    <p:sldId id="379" r:id="rId4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E7F3F-AB0A-804D-9B91-6F470FDDE1D5}" v="324" dt="2023-08-29T09:02:05.853"/>
    <p1510:client id="{F98B96E3-B3A1-4D3C-B305-92A2C496E766}" vWet="4" dt="2023-08-29T07:33:18.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rooks (RIB) | VIA" userId="d218e636-6c12-4060-8e5d-4173eee525b6" providerId="ADAL" clId="{0BAF8B98-4344-463E-88AA-DD0E74355B83}"/>
    <pc:docChg chg="undo redo custSel modSld">
      <pc:chgData name="Richard Brooks (RIB) | VIA" userId="d218e636-6c12-4060-8e5d-4173eee525b6" providerId="ADAL" clId="{0BAF8B98-4344-463E-88AA-DD0E74355B83}" dt="2023-08-26T11:30:10.466" v="1170" actId="478"/>
      <pc:docMkLst>
        <pc:docMk/>
      </pc:docMkLst>
      <pc:sldChg chg="modSp mod">
        <pc:chgData name="Richard Brooks (RIB) | VIA" userId="d218e636-6c12-4060-8e5d-4173eee525b6" providerId="ADAL" clId="{0BAF8B98-4344-463E-88AA-DD0E74355B83}" dt="2023-08-26T10:31:03.956" v="51" actId="20577"/>
        <pc:sldMkLst>
          <pc:docMk/>
          <pc:sldMk cId="2197279905" sldId="300"/>
        </pc:sldMkLst>
        <pc:spChg chg="mod">
          <ac:chgData name="Richard Brooks (RIB) | VIA" userId="d218e636-6c12-4060-8e5d-4173eee525b6" providerId="ADAL" clId="{0BAF8B98-4344-463E-88AA-DD0E74355B83}" dt="2023-08-26T10:31:03.956" v="51" actId="20577"/>
          <ac:spMkLst>
            <pc:docMk/>
            <pc:sldMk cId="2197279905" sldId="300"/>
            <ac:spMk id="6" creationId="{00000000-0000-0000-0000-000000000000}"/>
          </ac:spMkLst>
        </pc:spChg>
      </pc:sldChg>
      <pc:sldChg chg="modSp mod">
        <pc:chgData name="Richard Brooks (RIB) | VIA" userId="d218e636-6c12-4060-8e5d-4173eee525b6" providerId="ADAL" clId="{0BAF8B98-4344-463E-88AA-DD0E74355B83}" dt="2023-08-26T10:46:25.682" v="961" actId="1076"/>
        <pc:sldMkLst>
          <pc:docMk/>
          <pc:sldMk cId="3401306423" sldId="328"/>
        </pc:sldMkLst>
        <pc:spChg chg="mod">
          <ac:chgData name="Richard Brooks (RIB) | VIA" userId="d218e636-6c12-4060-8e5d-4173eee525b6" providerId="ADAL" clId="{0BAF8B98-4344-463E-88AA-DD0E74355B83}" dt="2023-08-26T10:46:25.682" v="961" actId="1076"/>
          <ac:spMkLst>
            <pc:docMk/>
            <pc:sldMk cId="3401306423" sldId="328"/>
            <ac:spMk id="2" creationId="{00000000-0000-0000-0000-000000000000}"/>
          </ac:spMkLst>
        </pc:spChg>
        <pc:spChg chg="mod">
          <ac:chgData name="Richard Brooks (RIB) | VIA" userId="d218e636-6c12-4060-8e5d-4173eee525b6" providerId="ADAL" clId="{0BAF8B98-4344-463E-88AA-DD0E74355B83}" dt="2023-08-26T10:44:12.939" v="834" actId="27636"/>
          <ac:spMkLst>
            <pc:docMk/>
            <pc:sldMk cId="3401306423" sldId="328"/>
            <ac:spMk id="3" creationId="{00000000-0000-0000-0000-000000000000}"/>
          </ac:spMkLst>
        </pc:spChg>
      </pc:sldChg>
      <pc:sldChg chg="modSp mod">
        <pc:chgData name="Richard Brooks (RIB) | VIA" userId="d218e636-6c12-4060-8e5d-4173eee525b6" providerId="ADAL" clId="{0BAF8B98-4344-463E-88AA-DD0E74355B83}" dt="2023-08-26T11:11:32.203" v="1162" actId="20577"/>
        <pc:sldMkLst>
          <pc:docMk/>
          <pc:sldMk cId="2897577117" sldId="337"/>
        </pc:sldMkLst>
        <pc:spChg chg="mod">
          <ac:chgData name="Richard Brooks (RIB) | VIA" userId="d218e636-6c12-4060-8e5d-4173eee525b6" providerId="ADAL" clId="{0BAF8B98-4344-463E-88AA-DD0E74355B83}" dt="2023-08-26T11:11:32.203" v="1162" actId="20577"/>
          <ac:spMkLst>
            <pc:docMk/>
            <pc:sldMk cId="2897577117" sldId="337"/>
            <ac:spMk id="3" creationId="{00000000-0000-0000-0000-000000000000}"/>
          </ac:spMkLst>
        </pc:spChg>
      </pc:sldChg>
      <pc:sldChg chg="modSp mod">
        <pc:chgData name="Richard Brooks (RIB) | VIA" userId="d218e636-6c12-4060-8e5d-4173eee525b6" providerId="ADAL" clId="{0BAF8B98-4344-463E-88AA-DD0E74355B83}" dt="2023-08-26T10:46:03.948" v="960" actId="20577"/>
        <pc:sldMkLst>
          <pc:docMk/>
          <pc:sldMk cId="1479257991" sldId="368"/>
        </pc:sldMkLst>
        <pc:spChg chg="mod">
          <ac:chgData name="Richard Brooks (RIB) | VIA" userId="d218e636-6c12-4060-8e5d-4173eee525b6" providerId="ADAL" clId="{0BAF8B98-4344-463E-88AA-DD0E74355B83}" dt="2023-08-26T10:44:30.932" v="835" actId="20577"/>
          <ac:spMkLst>
            <pc:docMk/>
            <pc:sldMk cId="1479257991" sldId="368"/>
            <ac:spMk id="2" creationId="{AAF5757D-D6C8-4865-8BC9-63125E2F9F5D}"/>
          </ac:spMkLst>
        </pc:spChg>
        <pc:spChg chg="mod">
          <ac:chgData name="Richard Brooks (RIB) | VIA" userId="d218e636-6c12-4060-8e5d-4173eee525b6" providerId="ADAL" clId="{0BAF8B98-4344-463E-88AA-DD0E74355B83}" dt="2023-08-26T10:46:03.948" v="960" actId="20577"/>
          <ac:spMkLst>
            <pc:docMk/>
            <pc:sldMk cId="1479257991" sldId="368"/>
            <ac:spMk id="3" creationId="{F77BC310-4B8F-40B0-961D-ADD8D31F3978}"/>
          </ac:spMkLst>
        </pc:spChg>
      </pc:sldChg>
      <pc:sldChg chg="addSp modSp mod">
        <pc:chgData name="Richard Brooks (RIB) | VIA" userId="d218e636-6c12-4060-8e5d-4173eee525b6" providerId="ADAL" clId="{0BAF8B98-4344-463E-88AA-DD0E74355B83}" dt="2023-08-26T11:09:38.595" v="1160" actId="6549"/>
        <pc:sldMkLst>
          <pc:docMk/>
          <pc:sldMk cId="2431136086" sldId="384"/>
        </pc:sldMkLst>
        <pc:spChg chg="mod">
          <ac:chgData name="Richard Brooks (RIB) | VIA" userId="d218e636-6c12-4060-8e5d-4173eee525b6" providerId="ADAL" clId="{0BAF8B98-4344-463E-88AA-DD0E74355B83}" dt="2023-08-26T10:47:51.108" v="1011" actId="6549"/>
          <ac:spMkLst>
            <pc:docMk/>
            <pc:sldMk cId="2431136086" sldId="384"/>
            <ac:spMk id="2" creationId="{00000000-0000-0000-0000-000000000000}"/>
          </ac:spMkLst>
        </pc:spChg>
        <pc:spChg chg="add mod">
          <ac:chgData name="Richard Brooks (RIB) | VIA" userId="d218e636-6c12-4060-8e5d-4173eee525b6" providerId="ADAL" clId="{0BAF8B98-4344-463E-88AA-DD0E74355B83}" dt="2023-08-26T11:09:11.327" v="1127" actId="14100"/>
          <ac:spMkLst>
            <pc:docMk/>
            <pc:sldMk cId="2431136086" sldId="384"/>
            <ac:spMk id="3" creationId="{B38569CA-3D6E-94BE-AA60-2CA244918B37}"/>
          </ac:spMkLst>
        </pc:spChg>
        <pc:spChg chg="add mod">
          <ac:chgData name="Richard Brooks (RIB) | VIA" userId="d218e636-6c12-4060-8e5d-4173eee525b6" providerId="ADAL" clId="{0BAF8B98-4344-463E-88AA-DD0E74355B83}" dt="2023-08-26T11:09:38.595" v="1160" actId="6549"/>
          <ac:spMkLst>
            <pc:docMk/>
            <pc:sldMk cId="2431136086" sldId="384"/>
            <ac:spMk id="5" creationId="{9B256783-465F-1020-A1DE-9138D9A939FB}"/>
          </ac:spMkLst>
        </pc:spChg>
        <pc:graphicFrameChg chg="modGraphic">
          <ac:chgData name="Richard Brooks (RIB) | VIA" userId="d218e636-6c12-4060-8e5d-4173eee525b6" providerId="ADAL" clId="{0BAF8B98-4344-463E-88AA-DD0E74355B83}" dt="2023-08-26T11:08:39.995" v="1101" actId="20577"/>
          <ac:graphicFrameMkLst>
            <pc:docMk/>
            <pc:sldMk cId="2431136086" sldId="384"/>
            <ac:graphicFrameMk id="4" creationId="{00000000-0000-0000-0000-000000000000}"/>
          </ac:graphicFrameMkLst>
        </pc:graphicFrameChg>
      </pc:sldChg>
      <pc:sldChg chg="delSp mod">
        <pc:chgData name="Richard Brooks (RIB) | VIA" userId="d218e636-6c12-4060-8e5d-4173eee525b6" providerId="ADAL" clId="{0BAF8B98-4344-463E-88AA-DD0E74355B83}" dt="2023-08-26T11:25:19.883" v="1168" actId="478"/>
        <pc:sldMkLst>
          <pc:docMk/>
          <pc:sldMk cId="1751765589" sldId="388"/>
        </pc:sldMkLst>
        <pc:spChg chg="del">
          <ac:chgData name="Richard Brooks (RIB) | VIA" userId="d218e636-6c12-4060-8e5d-4173eee525b6" providerId="ADAL" clId="{0BAF8B98-4344-463E-88AA-DD0E74355B83}" dt="2023-08-26T11:17:27.173" v="1163" actId="478"/>
          <ac:spMkLst>
            <pc:docMk/>
            <pc:sldMk cId="1751765589" sldId="388"/>
            <ac:spMk id="3" creationId="{ED6E67DE-76A3-48A4-B811-3846730D7642}"/>
          </ac:spMkLst>
        </pc:spChg>
        <pc:spChg chg="del">
          <ac:chgData name="Richard Brooks (RIB) | VIA" userId="d218e636-6c12-4060-8e5d-4173eee525b6" providerId="ADAL" clId="{0BAF8B98-4344-463E-88AA-DD0E74355B83}" dt="2023-08-26T11:25:16.652" v="1166" actId="478"/>
          <ac:spMkLst>
            <pc:docMk/>
            <pc:sldMk cId="1751765589" sldId="388"/>
            <ac:spMk id="16" creationId="{134B7184-9B76-43C7-B309-9FD0BD1437EA}"/>
          </ac:spMkLst>
        </pc:spChg>
        <pc:spChg chg="del">
          <ac:chgData name="Richard Brooks (RIB) | VIA" userId="d218e636-6c12-4060-8e5d-4173eee525b6" providerId="ADAL" clId="{0BAF8B98-4344-463E-88AA-DD0E74355B83}" dt="2023-08-26T11:25:18.890" v="1167" actId="478"/>
          <ac:spMkLst>
            <pc:docMk/>
            <pc:sldMk cId="1751765589" sldId="388"/>
            <ac:spMk id="26" creationId="{DE4CBBEF-917E-4C0E-ACA8-0B5B6005E95E}"/>
          </ac:spMkLst>
        </pc:spChg>
        <pc:spChg chg="del">
          <ac:chgData name="Richard Brooks (RIB) | VIA" userId="d218e636-6c12-4060-8e5d-4173eee525b6" providerId="ADAL" clId="{0BAF8B98-4344-463E-88AA-DD0E74355B83}" dt="2023-08-26T11:25:19.883" v="1168" actId="478"/>
          <ac:spMkLst>
            <pc:docMk/>
            <pc:sldMk cId="1751765589" sldId="388"/>
            <ac:spMk id="36" creationId="{CF61D7AD-2B83-4CF3-A353-9323F59D8E51}"/>
          </ac:spMkLst>
        </pc:spChg>
        <pc:inkChg chg="del">
          <ac:chgData name="Richard Brooks (RIB) | VIA" userId="d218e636-6c12-4060-8e5d-4173eee525b6" providerId="ADAL" clId="{0BAF8B98-4344-463E-88AA-DD0E74355B83}" dt="2023-08-26T11:20:52.117" v="1164" actId="478"/>
          <ac:inkMkLst>
            <pc:docMk/>
            <pc:sldMk cId="1751765589" sldId="388"/>
            <ac:inkMk id="4" creationId="{CC2EF7D8-9756-5E47-F4BD-4AC6044E14B6}"/>
          </ac:inkMkLst>
        </pc:inkChg>
        <pc:inkChg chg="del">
          <ac:chgData name="Richard Brooks (RIB) | VIA" userId="d218e636-6c12-4060-8e5d-4173eee525b6" providerId="ADAL" clId="{0BAF8B98-4344-463E-88AA-DD0E74355B83}" dt="2023-08-26T11:20:54.213" v="1165" actId="478"/>
          <ac:inkMkLst>
            <pc:docMk/>
            <pc:sldMk cId="1751765589" sldId="388"/>
            <ac:inkMk id="5" creationId="{155A8C5A-E562-077B-9036-A3C9AE5473D2}"/>
          </ac:inkMkLst>
        </pc:inkChg>
      </pc:sldChg>
      <pc:sldChg chg="delSp mod">
        <pc:chgData name="Richard Brooks (RIB) | VIA" userId="d218e636-6c12-4060-8e5d-4173eee525b6" providerId="ADAL" clId="{0BAF8B98-4344-463E-88AA-DD0E74355B83}" dt="2023-08-26T11:30:10.466" v="1170" actId="478"/>
        <pc:sldMkLst>
          <pc:docMk/>
          <pc:sldMk cId="3779615130" sldId="393"/>
        </pc:sldMkLst>
        <pc:spChg chg="del">
          <ac:chgData name="Richard Brooks (RIB) | VIA" userId="d218e636-6c12-4060-8e5d-4173eee525b6" providerId="ADAL" clId="{0BAF8B98-4344-463E-88AA-DD0E74355B83}" dt="2023-08-26T11:30:06.474" v="1169" actId="478"/>
          <ac:spMkLst>
            <pc:docMk/>
            <pc:sldMk cId="3779615130" sldId="393"/>
            <ac:spMk id="2" creationId="{75B5DB61-5949-D0F4-31A0-2A55B6E509CD}"/>
          </ac:spMkLst>
        </pc:spChg>
        <pc:spChg chg="del">
          <ac:chgData name="Richard Brooks (RIB) | VIA" userId="d218e636-6c12-4060-8e5d-4173eee525b6" providerId="ADAL" clId="{0BAF8B98-4344-463E-88AA-DD0E74355B83}" dt="2023-08-26T11:30:10.466" v="1170" actId="478"/>
          <ac:spMkLst>
            <pc:docMk/>
            <pc:sldMk cId="3779615130" sldId="393"/>
            <ac:spMk id="3" creationId="{DD6FAB5B-90AC-30DE-36A1-394C1B187A8D}"/>
          </ac:spMkLst>
        </pc:spChg>
      </pc:sldChg>
    </pc:docChg>
  </pc:docChgLst>
  <pc:docChgLst>
    <pc:chgData name="Richard Brooks (RIB) | VIA" userId="d218e636-6c12-4060-8e5d-4173eee525b6" providerId="ADAL" clId="{6B0A4545-D04A-4F80-8062-5E5A71841AE7}"/>
    <pc:docChg chg="undo custSel addSld delSld modSld sldOrd">
      <pc:chgData name="Richard Brooks (RIB) | VIA" userId="d218e636-6c12-4060-8e5d-4173eee525b6" providerId="ADAL" clId="{6B0A4545-D04A-4F80-8062-5E5A71841AE7}" dt="2023-08-28T16:25:11.195" v="88"/>
      <pc:docMkLst>
        <pc:docMk/>
      </pc:docMkLst>
      <pc:sldChg chg="delSp modSp add mod">
        <pc:chgData name="Richard Brooks (RIB) | VIA" userId="d218e636-6c12-4060-8e5d-4173eee525b6" providerId="ADAL" clId="{6B0A4545-D04A-4F80-8062-5E5A71841AE7}" dt="2023-08-28T06:47:55.014" v="83" actId="1076"/>
        <pc:sldMkLst>
          <pc:docMk/>
          <pc:sldMk cId="0" sldId="266"/>
        </pc:sldMkLst>
        <pc:spChg chg="mod">
          <ac:chgData name="Richard Brooks (RIB) | VIA" userId="d218e636-6c12-4060-8e5d-4173eee525b6" providerId="ADAL" clId="{6B0A4545-D04A-4F80-8062-5E5A71841AE7}" dt="2023-08-28T06:46:59.191" v="80" actId="404"/>
          <ac:spMkLst>
            <pc:docMk/>
            <pc:sldMk cId="0" sldId="266"/>
            <ac:spMk id="3" creationId="{00000000-0000-0000-0000-000000000000}"/>
          </ac:spMkLst>
        </pc:spChg>
        <pc:spChg chg="del">
          <ac:chgData name="Richard Brooks (RIB) | VIA" userId="d218e636-6c12-4060-8e5d-4173eee525b6" providerId="ADAL" clId="{6B0A4545-D04A-4F80-8062-5E5A71841AE7}" dt="2023-08-28T06:47:50.322" v="82" actId="478"/>
          <ac:spMkLst>
            <pc:docMk/>
            <pc:sldMk cId="0" sldId="266"/>
            <ac:spMk id="5" creationId="{00000000-0000-0000-0000-000000000000}"/>
          </ac:spMkLst>
        </pc:spChg>
        <pc:spChg chg="del">
          <ac:chgData name="Richard Brooks (RIB) | VIA" userId="d218e636-6c12-4060-8e5d-4173eee525b6" providerId="ADAL" clId="{6B0A4545-D04A-4F80-8062-5E5A71841AE7}" dt="2023-08-28T06:47:46.849" v="81" actId="478"/>
          <ac:spMkLst>
            <pc:docMk/>
            <pc:sldMk cId="0" sldId="266"/>
            <ac:spMk id="6" creationId="{00000000-0000-0000-0000-000000000000}"/>
          </ac:spMkLst>
        </pc:spChg>
        <pc:spChg chg="mod">
          <ac:chgData name="Richard Brooks (RIB) | VIA" userId="d218e636-6c12-4060-8e5d-4173eee525b6" providerId="ADAL" clId="{6B0A4545-D04A-4F80-8062-5E5A71841AE7}" dt="2023-08-28T06:47:55.014" v="83" actId="1076"/>
          <ac:spMkLst>
            <pc:docMk/>
            <pc:sldMk cId="0" sldId="266"/>
            <ac:spMk id="7" creationId="{00000000-0000-0000-0000-000000000000}"/>
          </ac:spMkLst>
        </pc:spChg>
      </pc:sldChg>
      <pc:sldChg chg="add">
        <pc:chgData name="Richard Brooks (RIB) | VIA" userId="d218e636-6c12-4060-8e5d-4173eee525b6" providerId="ADAL" clId="{6B0A4545-D04A-4F80-8062-5E5A71841AE7}" dt="2023-08-28T06:21:12.171" v="55"/>
        <pc:sldMkLst>
          <pc:docMk/>
          <pc:sldMk cId="0" sldId="270"/>
        </pc:sldMkLst>
      </pc:sldChg>
      <pc:sldChg chg="add">
        <pc:chgData name="Richard Brooks (RIB) | VIA" userId="d218e636-6c12-4060-8e5d-4173eee525b6" providerId="ADAL" clId="{6B0A4545-D04A-4F80-8062-5E5A71841AE7}" dt="2023-08-28T06:21:12.171" v="55"/>
        <pc:sldMkLst>
          <pc:docMk/>
          <pc:sldMk cId="0" sldId="271"/>
        </pc:sldMkLst>
      </pc:sldChg>
      <pc:sldChg chg="add">
        <pc:chgData name="Richard Brooks (RIB) | VIA" userId="d218e636-6c12-4060-8e5d-4173eee525b6" providerId="ADAL" clId="{6B0A4545-D04A-4F80-8062-5E5A71841AE7}" dt="2023-08-28T06:21:12.171" v="55"/>
        <pc:sldMkLst>
          <pc:docMk/>
          <pc:sldMk cId="0" sldId="273"/>
        </pc:sldMkLst>
      </pc:sldChg>
      <pc:sldChg chg="del">
        <pc:chgData name="Richard Brooks (RIB) | VIA" userId="d218e636-6c12-4060-8e5d-4173eee525b6" providerId="ADAL" clId="{6B0A4545-D04A-4F80-8062-5E5A71841AE7}" dt="2023-08-26T14:20:27.253" v="2" actId="47"/>
        <pc:sldMkLst>
          <pc:docMk/>
          <pc:sldMk cId="1185565343" sldId="351"/>
        </pc:sldMkLst>
      </pc:sldChg>
      <pc:sldChg chg="add del">
        <pc:chgData name="Richard Brooks (RIB) | VIA" userId="d218e636-6c12-4060-8e5d-4173eee525b6" providerId="ADAL" clId="{6B0A4545-D04A-4F80-8062-5E5A71841AE7}" dt="2023-08-26T14:22:22.904" v="34" actId="47"/>
        <pc:sldMkLst>
          <pc:docMk/>
          <pc:sldMk cId="3699338266" sldId="352"/>
        </pc:sldMkLst>
      </pc:sldChg>
      <pc:sldChg chg="del">
        <pc:chgData name="Richard Brooks (RIB) | VIA" userId="d218e636-6c12-4060-8e5d-4173eee525b6" providerId="ADAL" clId="{6B0A4545-D04A-4F80-8062-5E5A71841AE7}" dt="2023-08-26T14:20:28.516" v="3" actId="47"/>
        <pc:sldMkLst>
          <pc:docMk/>
          <pc:sldMk cId="3065163270" sldId="353"/>
        </pc:sldMkLst>
      </pc:sldChg>
      <pc:sldChg chg="add del">
        <pc:chgData name="Richard Brooks (RIB) | VIA" userId="d218e636-6c12-4060-8e5d-4173eee525b6" providerId="ADAL" clId="{6B0A4545-D04A-4F80-8062-5E5A71841AE7}" dt="2023-08-26T14:22:29.075" v="48" actId="47"/>
        <pc:sldMkLst>
          <pc:docMk/>
          <pc:sldMk cId="101981582" sldId="354"/>
        </pc:sldMkLst>
      </pc:sldChg>
      <pc:sldChg chg="add del">
        <pc:chgData name="Richard Brooks (RIB) | VIA" userId="d218e636-6c12-4060-8e5d-4173eee525b6" providerId="ADAL" clId="{6B0A4545-D04A-4F80-8062-5E5A71841AE7}" dt="2023-08-26T14:22:27.954" v="47" actId="47"/>
        <pc:sldMkLst>
          <pc:docMk/>
          <pc:sldMk cId="167651431" sldId="355"/>
        </pc:sldMkLst>
      </pc:sldChg>
      <pc:sldChg chg="add del">
        <pc:chgData name="Richard Brooks (RIB) | VIA" userId="d218e636-6c12-4060-8e5d-4173eee525b6" providerId="ADAL" clId="{6B0A4545-D04A-4F80-8062-5E5A71841AE7}" dt="2023-08-26T14:22:27.631" v="46" actId="47"/>
        <pc:sldMkLst>
          <pc:docMk/>
          <pc:sldMk cId="1635181921" sldId="356"/>
        </pc:sldMkLst>
      </pc:sldChg>
      <pc:sldChg chg="add del">
        <pc:chgData name="Richard Brooks (RIB) | VIA" userId="d218e636-6c12-4060-8e5d-4173eee525b6" providerId="ADAL" clId="{6B0A4545-D04A-4F80-8062-5E5A71841AE7}" dt="2023-08-26T14:22:26.454" v="44" actId="47"/>
        <pc:sldMkLst>
          <pc:docMk/>
          <pc:sldMk cId="3310680015" sldId="357"/>
        </pc:sldMkLst>
      </pc:sldChg>
      <pc:sldChg chg="add del">
        <pc:chgData name="Richard Brooks (RIB) | VIA" userId="d218e636-6c12-4060-8e5d-4173eee525b6" providerId="ADAL" clId="{6B0A4545-D04A-4F80-8062-5E5A71841AE7}" dt="2023-08-26T14:22:26.143" v="43" actId="47"/>
        <pc:sldMkLst>
          <pc:docMk/>
          <pc:sldMk cId="4200355404" sldId="358"/>
        </pc:sldMkLst>
      </pc:sldChg>
      <pc:sldChg chg="add del">
        <pc:chgData name="Richard Brooks (RIB) | VIA" userId="d218e636-6c12-4060-8e5d-4173eee525b6" providerId="ADAL" clId="{6B0A4545-D04A-4F80-8062-5E5A71841AE7}" dt="2023-08-26T14:22:25.160" v="41" actId="47"/>
        <pc:sldMkLst>
          <pc:docMk/>
          <pc:sldMk cId="31365521" sldId="359"/>
        </pc:sldMkLst>
      </pc:sldChg>
      <pc:sldChg chg="add del">
        <pc:chgData name="Richard Brooks (RIB) | VIA" userId="d218e636-6c12-4060-8e5d-4173eee525b6" providerId="ADAL" clId="{6B0A4545-D04A-4F80-8062-5E5A71841AE7}" dt="2023-08-26T14:22:24.508" v="40" actId="47"/>
        <pc:sldMkLst>
          <pc:docMk/>
          <pc:sldMk cId="3014652139" sldId="360"/>
        </pc:sldMkLst>
      </pc:sldChg>
      <pc:sldChg chg="add del">
        <pc:chgData name="Richard Brooks (RIB) | VIA" userId="d218e636-6c12-4060-8e5d-4173eee525b6" providerId="ADAL" clId="{6B0A4545-D04A-4F80-8062-5E5A71841AE7}" dt="2023-08-26T14:22:24.220" v="39" actId="47"/>
        <pc:sldMkLst>
          <pc:docMk/>
          <pc:sldMk cId="3388170277" sldId="361"/>
        </pc:sldMkLst>
      </pc:sldChg>
      <pc:sldChg chg="add del">
        <pc:chgData name="Richard Brooks (RIB) | VIA" userId="d218e636-6c12-4060-8e5d-4173eee525b6" providerId="ADAL" clId="{6B0A4545-D04A-4F80-8062-5E5A71841AE7}" dt="2023-08-26T14:22:23.952" v="38" actId="47"/>
        <pc:sldMkLst>
          <pc:docMk/>
          <pc:sldMk cId="3293926394" sldId="362"/>
        </pc:sldMkLst>
      </pc:sldChg>
      <pc:sldChg chg="add del">
        <pc:chgData name="Richard Brooks (RIB) | VIA" userId="d218e636-6c12-4060-8e5d-4173eee525b6" providerId="ADAL" clId="{6B0A4545-D04A-4F80-8062-5E5A71841AE7}" dt="2023-08-26T14:22:23.686" v="37" actId="47"/>
        <pc:sldMkLst>
          <pc:docMk/>
          <pc:sldMk cId="568255184" sldId="363"/>
        </pc:sldMkLst>
      </pc:sldChg>
      <pc:sldChg chg="add del">
        <pc:chgData name="Richard Brooks (RIB) | VIA" userId="d218e636-6c12-4060-8e5d-4173eee525b6" providerId="ADAL" clId="{6B0A4545-D04A-4F80-8062-5E5A71841AE7}" dt="2023-08-26T14:22:23.439" v="36" actId="47"/>
        <pc:sldMkLst>
          <pc:docMk/>
          <pc:sldMk cId="2667303803" sldId="364"/>
        </pc:sldMkLst>
      </pc:sldChg>
      <pc:sldChg chg="add del">
        <pc:chgData name="Richard Brooks (RIB) | VIA" userId="d218e636-6c12-4060-8e5d-4173eee525b6" providerId="ADAL" clId="{6B0A4545-D04A-4F80-8062-5E5A71841AE7}" dt="2023-08-26T14:22:27.289" v="45" actId="47"/>
        <pc:sldMkLst>
          <pc:docMk/>
          <pc:sldMk cId="2388889104" sldId="365"/>
        </pc:sldMkLst>
      </pc:sldChg>
      <pc:sldChg chg="add del">
        <pc:chgData name="Richard Brooks (RIB) | VIA" userId="d218e636-6c12-4060-8e5d-4173eee525b6" providerId="ADAL" clId="{6B0A4545-D04A-4F80-8062-5E5A71841AE7}" dt="2023-08-26T14:22:25.462" v="42" actId="47"/>
        <pc:sldMkLst>
          <pc:docMk/>
          <pc:sldMk cId="1927902379" sldId="366"/>
        </pc:sldMkLst>
      </pc:sldChg>
      <pc:sldChg chg="add del">
        <pc:chgData name="Richard Brooks (RIB) | VIA" userId="d218e636-6c12-4060-8e5d-4173eee525b6" providerId="ADAL" clId="{6B0A4545-D04A-4F80-8062-5E5A71841AE7}" dt="2023-08-26T14:22:23.172" v="35" actId="47"/>
        <pc:sldMkLst>
          <pc:docMk/>
          <pc:sldMk cId="3786427568" sldId="367"/>
        </pc:sldMkLst>
      </pc:sldChg>
      <pc:sldChg chg="ord">
        <pc:chgData name="Richard Brooks (RIB) | VIA" userId="d218e636-6c12-4060-8e5d-4173eee525b6" providerId="ADAL" clId="{6B0A4545-D04A-4F80-8062-5E5A71841AE7}" dt="2023-08-28T16:25:11.195" v="88"/>
        <pc:sldMkLst>
          <pc:docMk/>
          <pc:sldMk cId="1479257991" sldId="368"/>
        </pc:sldMkLst>
      </pc:sldChg>
      <pc:sldChg chg="del">
        <pc:chgData name="Richard Brooks (RIB) | VIA" userId="d218e636-6c12-4060-8e5d-4173eee525b6" providerId="ADAL" clId="{6B0A4545-D04A-4F80-8062-5E5A71841AE7}" dt="2023-08-26T14:20:25.213" v="0" actId="47"/>
        <pc:sldMkLst>
          <pc:docMk/>
          <pc:sldMk cId="1632681380" sldId="380"/>
        </pc:sldMkLst>
      </pc:sldChg>
      <pc:sldChg chg="del">
        <pc:chgData name="Richard Brooks (RIB) | VIA" userId="d218e636-6c12-4060-8e5d-4173eee525b6" providerId="ADAL" clId="{6B0A4545-D04A-4F80-8062-5E5A71841AE7}" dt="2023-08-26T14:20:26.542" v="1" actId="47"/>
        <pc:sldMkLst>
          <pc:docMk/>
          <pc:sldMk cId="330085721" sldId="381"/>
        </pc:sldMkLst>
      </pc:sldChg>
      <pc:sldChg chg="del">
        <pc:chgData name="Richard Brooks (RIB) | VIA" userId="d218e636-6c12-4060-8e5d-4173eee525b6" providerId="ADAL" clId="{6B0A4545-D04A-4F80-8062-5E5A71841AE7}" dt="2023-08-28T06:49:34.708" v="84" actId="47"/>
        <pc:sldMkLst>
          <pc:docMk/>
          <pc:sldMk cId="901535115" sldId="382"/>
        </pc:sldMkLst>
      </pc:sldChg>
      <pc:sldChg chg="del">
        <pc:chgData name="Richard Brooks (RIB) | VIA" userId="d218e636-6c12-4060-8e5d-4173eee525b6" providerId="ADAL" clId="{6B0A4545-D04A-4F80-8062-5E5A71841AE7}" dt="2023-08-28T16:25:03.213" v="86" actId="47"/>
        <pc:sldMkLst>
          <pc:docMk/>
          <pc:sldMk cId="3231499958" sldId="383"/>
        </pc:sldMkLst>
      </pc:sldChg>
      <pc:sldChg chg="del">
        <pc:chgData name="Richard Brooks (RIB) | VIA" userId="d218e636-6c12-4060-8e5d-4173eee525b6" providerId="ADAL" clId="{6B0A4545-D04A-4F80-8062-5E5A71841AE7}" dt="2023-08-28T06:52:56.416" v="85" actId="47"/>
        <pc:sldMkLst>
          <pc:docMk/>
          <pc:sldMk cId="2791699246" sldId="389"/>
        </pc:sldMkLst>
      </pc:sldChg>
      <pc:sldChg chg="add del">
        <pc:chgData name="Richard Brooks (RIB) | VIA" userId="d218e636-6c12-4060-8e5d-4173eee525b6" providerId="ADAL" clId="{6B0A4545-D04A-4F80-8062-5E5A71841AE7}" dt="2023-08-26T15:04:35.323" v="50" actId="47"/>
        <pc:sldMkLst>
          <pc:docMk/>
          <pc:sldMk cId="1881845211" sldId="394"/>
        </pc:sldMkLst>
      </pc:sldChg>
      <pc:sldChg chg="add">
        <pc:chgData name="Richard Brooks (RIB) | VIA" userId="d218e636-6c12-4060-8e5d-4173eee525b6" providerId="ADAL" clId="{6B0A4545-D04A-4F80-8062-5E5A71841AE7}" dt="2023-08-26T15:04:48.449" v="51" actId="2890"/>
        <pc:sldMkLst>
          <pc:docMk/>
          <pc:sldMk cId="3905270172" sldId="394"/>
        </pc:sldMkLst>
      </pc:sldChg>
      <pc:sldChg chg="delSp new mod">
        <pc:chgData name="Richard Brooks (RIB) | VIA" userId="d218e636-6c12-4060-8e5d-4173eee525b6" providerId="ADAL" clId="{6B0A4545-D04A-4F80-8062-5E5A71841AE7}" dt="2023-08-26T15:06:18.700" v="54" actId="478"/>
        <pc:sldMkLst>
          <pc:docMk/>
          <pc:sldMk cId="2194102516" sldId="395"/>
        </pc:sldMkLst>
        <pc:spChg chg="del">
          <ac:chgData name="Richard Brooks (RIB) | VIA" userId="d218e636-6c12-4060-8e5d-4173eee525b6" providerId="ADAL" clId="{6B0A4545-D04A-4F80-8062-5E5A71841AE7}" dt="2023-08-26T15:06:15.651" v="53" actId="478"/>
          <ac:spMkLst>
            <pc:docMk/>
            <pc:sldMk cId="2194102516" sldId="395"/>
            <ac:spMk id="2" creationId="{028771B3-4BA7-7DEA-963B-1861826B0605}"/>
          </ac:spMkLst>
        </pc:spChg>
        <pc:spChg chg="del">
          <ac:chgData name="Richard Brooks (RIB) | VIA" userId="d218e636-6c12-4060-8e5d-4173eee525b6" providerId="ADAL" clId="{6B0A4545-D04A-4F80-8062-5E5A71841AE7}" dt="2023-08-26T15:06:18.700" v="54" actId="478"/>
          <ac:spMkLst>
            <pc:docMk/>
            <pc:sldMk cId="2194102516" sldId="395"/>
            <ac:spMk id="3" creationId="{CEFFFFC1-901E-C113-E46D-1785858EF22B}"/>
          </ac:spMkLst>
        </pc:spChg>
      </pc:sldChg>
      <pc:sldChg chg="add">
        <pc:chgData name="Richard Brooks (RIB) | VIA" userId="d218e636-6c12-4060-8e5d-4173eee525b6" providerId="ADAL" clId="{6B0A4545-D04A-4F80-8062-5E5A71841AE7}" dt="2023-08-28T06:21:12.171" v="55"/>
        <pc:sldMkLst>
          <pc:docMk/>
          <pc:sldMk cId="2902764071" sldId="1632"/>
        </pc:sldMkLst>
      </pc:sldChg>
      <pc:sldChg chg="add">
        <pc:chgData name="Richard Brooks (RIB) | VIA" userId="d218e636-6c12-4060-8e5d-4173eee525b6" providerId="ADAL" clId="{6B0A4545-D04A-4F80-8062-5E5A71841AE7}" dt="2023-08-28T06:21:12.171" v="55"/>
        <pc:sldMkLst>
          <pc:docMk/>
          <pc:sldMk cId="3140087348" sldId="1633"/>
        </pc:sldMkLst>
      </pc:sldChg>
      <pc:sldChg chg="add">
        <pc:chgData name="Richard Brooks (RIB) | VIA" userId="d218e636-6c12-4060-8e5d-4173eee525b6" providerId="ADAL" clId="{6B0A4545-D04A-4F80-8062-5E5A71841AE7}" dt="2023-08-28T06:21:12.171" v="55"/>
        <pc:sldMkLst>
          <pc:docMk/>
          <pc:sldMk cId="2197282388" sldId="1634"/>
        </pc:sldMkLst>
      </pc:sldChg>
      <pc:sldChg chg="add">
        <pc:chgData name="Richard Brooks (RIB) | VIA" userId="d218e636-6c12-4060-8e5d-4173eee525b6" providerId="ADAL" clId="{6B0A4545-D04A-4F80-8062-5E5A71841AE7}" dt="2023-08-28T06:21:12.171" v="55"/>
        <pc:sldMkLst>
          <pc:docMk/>
          <pc:sldMk cId="3162665294" sldId="1635"/>
        </pc:sldMkLst>
      </pc:sldChg>
      <pc:sldChg chg="add">
        <pc:chgData name="Richard Brooks (RIB) | VIA" userId="d218e636-6c12-4060-8e5d-4173eee525b6" providerId="ADAL" clId="{6B0A4545-D04A-4F80-8062-5E5A71841AE7}" dt="2023-08-28T06:21:12.171" v="55"/>
        <pc:sldMkLst>
          <pc:docMk/>
          <pc:sldMk cId="3217443964" sldId="1638"/>
        </pc:sldMkLst>
      </pc:sldChg>
      <pc:sldChg chg="add del">
        <pc:chgData name="Richard Brooks (RIB) | VIA" userId="d218e636-6c12-4060-8e5d-4173eee525b6" providerId="ADAL" clId="{6B0A4545-D04A-4F80-8062-5E5A71841AE7}" dt="2023-08-28T06:32:03.811" v="57" actId="47"/>
        <pc:sldMkLst>
          <pc:docMk/>
          <pc:sldMk cId="3336116606" sldId="1850"/>
        </pc:sldMkLst>
      </pc:sldChg>
      <pc:sldChg chg="add">
        <pc:chgData name="Richard Brooks (RIB) | VIA" userId="d218e636-6c12-4060-8e5d-4173eee525b6" providerId="ADAL" clId="{6B0A4545-D04A-4F80-8062-5E5A71841AE7}" dt="2023-08-28T06:32:01.857" v="56"/>
        <pc:sldMkLst>
          <pc:docMk/>
          <pc:sldMk cId="2215546424" sldId="1851"/>
        </pc:sldMkLst>
      </pc:sldChg>
      <pc:sldChg chg="addSp modSp mod">
        <pc:chgData name="Richard Brooks (RIB) | VIA" userId="d218e636-6c12-4060-8e5d-4173eee525b6" providerId="ADAL" clId="{6B0A4545-D04A-4F80-8062-5E5A71841AE7}" dt="2023-08-28T06:37:31.464" v="61" actId="1076"/>
        <pc:sldMkLst>
          <pc:docMk/>
          <pc:sldMk cId="2244348561" sldId="1852"/>
        </pc:sldMkLst>
        <pc:picChg chg="add mod">
          <ac:chgData name="Richard Brooks (RIB) | VIA" userId="d218e636-6c12-4060-8e5d-4173eee525b6" providerId="ADAL" clId="{6B0A4545-D04A-4F80-8062-5E5A71841AE7}" dt="2023-08-28T06:37:31.464" v="61" actId="1076"/>
          <ac:picMkLst>
            <pc:docMk/>
            <pc:sldMk cId="2244348561" sldId="1852"/>
            <ac:picMk id="82" creationId="{E88FB3C1-607A-BB1A-7EBD-832575D15D1D}"/>
          </ac:picMkLst>
        </pc:picChg>
      </pc:sldChg>
      <pc:sldChg chg="addSp delSp modSp new mod">
        <pc:chgData name="Richard Brooks (RIB) | VIA" userId="d218e636-6c12-4060-8e5d-4173eee525b6" providerId="ADAL" clId="{6B0A4545-D04A-4F80-8062-5E5A71841AE7}" dt="2023-08-28T06:38:10.495" v="67" actId="14100"/>
        <pc:sldMkLst>
          <pc:docMk/>
          <pc:sldMk cId="1247481647" sldId="1853"/>
        </pc:sldMkLst>
        <pc:spChg chg="del">
          <ac:chgData name="Richard Brooks (RIB) | VIA" userId="d218e636-6c12-4060-8e5d-4173eee525b6" providerId="ADAL" clId="{6B0A4545-D04A-4F80-8062-5E5A71841AE7}" dt="2023-08-28T06:37:43.168" v="63" actId="478"/>
          <ac:spMkLst>
            <pc:docMk/>
            <pc:sldMk cId="1247481647" sldId="1853"/>
            <ac:spMk id="2" creationId="{1CD25C48-168C-2CE6-6507-409CAC952D66}"/>
          </ac:spMkLst>
        </pc:spChg>
        <pc:spChg chg="del">
          <ac:chgData name="Richard Brooks (RIB) | VIA" userId="d218e636-6c12-4060-8e5d-4173eee525b6" providerId="ADAL" clId="{6B0A4545-D04A-4F80-8062-5E5A71841AE7}" dt="2023-08-28T06:37:45.570" v="64" actId="478"/>
          <ac:spMkLst>
            <pc:docMk/>
            <pc:sldMk cId="1247481647" sldId="1853"/>
            <ac:spMk id="3" creationId="{2AD75C1F-A495-A9C2-B0AF-24E35A659C02}"/>
          </ac:spMkLst>
        </pc:spChg>
        <pc:picChg chg="add mod">
          <ac:chgData name="Richard Brooks (RIB) | VIA" userId="d218e636-6c12-4060-8e5d-4173eee525b6" providerId="ADAL" clId="{6B0A4545-D04A-4F80-8062-5E5A71841AE7}" dt="2023-08-28T06:38:10.495" v="67" actId="14100"/>
          <ac:picMkLst>
            <pc:docMk/>
            <pc:sldMk cId="1247481647" sldId="1853"/>
            <ac:picMk id="5" creationId="{EED5E519-9F56-EB20-8A53-3C05EA0CCCA4}"/>
          </ac:picMkLst>
        </pc:picChg>
      </pc:sldChg>
      <pc:sldChg chg="addSp delSp modSp new mod">
        <pc:chgData name="Richard Brooks (RIB) | VIA" userId="d218e636-6c12-4060-8e5d-4173eee525b6" providerId="ADAL" clId="{6B0A4545-D04A-4F80-8062-5E5A71841AE7}" dt="2023-08-28T06:39:00.406" v="73" actId="14100"/>
        <pc:sldMkLst>
          <pc:docMk/>
          <pc:sldMk cId="4171709208" sldId="1854"/>
        </pc:sldMkLst>
        <pc:spChg chg="del">
          <ac:chgData name="Richard Brooks (RIB) | VIA" userId="d218e636-6c12-4060-8e5d-4173eee525b6" providerId="ADAL" clId="{6B0A4545-D04A-4F80-8062-5E5A71841AE7}" dt="2023-08-28T06:38:22.449" v="69" actId="478"/>
          <ac:spMkLst>
            <pc:docMk/>
            <pc:sldMk cId="4171709208" sldId="1854"/>
            <ac:spMk id="2" creationId="{61DBA736-4A69-64A2-14D5-9DD1E4045EA4}"/>
          </ac:spMkLst>
        </pc:spChg>
        <pc:spChg chg="del">
          <ac:chgData name="Richard Brooks (RIB) | VIA" userId="d218e636-6c12-4060-8e5d-4173eee525b6" providerId="ADAL" clId="{6B0A4545-D04A-4F80-8062-5E5A71841AE7}" dt="2023-08-28T06:38:25.555" v="70" actId="478"/>
          <ac:spMkLst>
            <pc:docMk/>
            <pc:sldMk cId="4171709208" sldId="1854"/>
            <ac:spMk id="3" creationId="{1EE287E5-EEBC-72F6-11D9-EC5B0597BAC2}"/>
          </ac:spMkLst>
        </pc:spChg>
        <pc:picChg chg="add mod">
          <ac:chgData name="Richard Brooks (RIB) | VIA" userId="d218e636-6c12-4060-8e5d-4173eee525b6" providerId="ADAL" clId="{6B0A4545-D04A-4F80-8062-5E5A71841AE7}" dt="2023-08-28T06:39:00.406" v="73" actId="14100"/>
          <ac:picMkLst>
            <pc:docMk/>
            <pc:sldMk cId="4171709208" sldId="1854"/>
            <ac:picMk id="5" creationId="{E16652F0-7DDF-7490-7F83-3A490EACAA86}"/>
          </ac:picMkLst>
        </pc:picChg>
      </pc:sldChg>
    </pc:docChg>
  </pc:docChgLst>
  <pc:docChgLst>
    <pc:chgData name="Richard Brooks (RIB) | VIA" userId="d218e636-6c12-4060-8e5d-4173eee525b6" providerId="ADAL" clId="{2D9B296C-007D-394F-94E5-1B42A5DBD8A1}"/>
    <pc:docChg chg="undo redo custSel addSld modSld">
      <pc:chgData name="Richard Brooks (RIB) | VIA" userId="d218e636-6c12-4060-8e5d-4173eee525b6" providerId="ADAL" clId="{2D9B296C-007D-394F-94E5-1B42A5DBD8A1}" dt="2023-08-28T06:42:06.009" v="2703"/>
      <pc:docMkLst>
        <pc:docMk/>
      </pc:docMkLst>
      <pc:sldChg chg="addSp delSp modSp">
        <pc:chgData name="Richard Brooks (RIB) | VIA" userId="d218e636-6c12-4060-8e5d-4173eee525b6" providerId="ADAL" clId="{2D9B296C-007D-394F-94E5-1B42A5DBD8A1}" dt="2023-08-26T15:02:50.218" v="260"/>
        <pc:sldMkLst>
          <pc:docMk/>
          <pc:sldMk cId="1751765589" sldId="388"/>
        </pc:sldMkLst>
        <pc:spChg chg="mod">
          <ac:chgData name="Richard Brooks (RIB) | VIA" userId="d218e636-6c12-4060-8e5d-4173eee525b6" providerId="ADAL" clId="{2D9B296C-007D-394F-94E5-1B42A5DBD8A1}" dt="2023-08-26T14:55:32.067" v="81" actId="20577"/>
          <ac:spMkLst>
            <pc:docMk/>
            <pc:sldMk cId="1751765589" sldId="388"/>
            <ac:spMk id="2" creationId="{BB74AFAB-1D39-4978-B8BB-AC019FEB103F}"/>
          </ac:spMkLst>
        </pc:spChg>
        <pc:spChg chg="add del">
          <ac:chgData name="Richard Brooks (RIB) | VIA" userId="d218e636-6c12-4060-8e5d-4173eee525b6" providerId="ADAL" clId="{2D9B296C-007D-394F-94E5-1B42A5DBD8A1}" dt="2023-08-26T14:46:03.628" v="17" actId="34124"/>
          <ac:spMkLst>
            <pc:docMk/>
            <pc:sldMk cId="1751765589" sldId="388"/>
            <ac:spMk id="6" creationId="{D3FEA57F-8A0E-484B-8C6A-48301EAC57A8}"/>
          </ac:spMkLst>
        </pc:spChg>
        <pc:spChg chg="add del">
          <ac:chgData name="Richard Brooks (RIB) | VIA" userId="d218e636-6c12-4060-8e5d-4173eee525b6" providerId="ADAL" clId="{2D9B296C-007D-394F-94E5-1B42A5DBD8A1}" dt="2023-08-26T14:46:04.789" v="18" actId="34122"/>
          <ac:spMkLst>
            <pc:docMk/>
            <pc:sldMk cId="1751765589" sldId="388"/>
            <ac:spMk id="8" creationId="{91D51691-D1C2-4B4B-8EE4-7A8ADB133F6B}"/>
          </ac:spMkLst>
        </pc:spChg>
        <pc:spChg chg="add del">
          <ac:chgData name="Richard Brooks (RIB) | VIA" userId="d218e636-6c12-4060-8e5d-4173eee525b6" providerId="ADAL" clId="{2D9B296C-007D-394F-94E5-1B42A5DBD8A1}" dt="2023-08-26T14:46:01.412" v="13" actId="34122"/>
          <ac:spMkLst>
            <pc:docMk/>
            <pc:sldMk cId="1751765589" sldId="388"/>
            <ac:spMk id="8" creationId="{A277AE79-464D-4254-92FB-8ABF20501448}"/>
          </ac:spMkLst>
        </pc:spChg>
        <pc:spChg chg="add del">
          <ac:chgData name="Richard Brooks (RIB) | VIA" userId="d218e636-6c12-4060-8e5d-4173eee525b6" providerId="ADAL" clId="{2D9B296C-007D-394F-94E5-1B42A5DBD8A1}" dt="2023-08-26T14:52:58.250" v="24" actId="34122"/>
          <ac:spMkLst>
            <pc:docMk/>
            <pc:sldMk cId="1751765589" sldId="388"/>
            <ac:spMk id="14" creationId="{8D996E83-816E-4A50-B386-D1063C51629A}"/>
          </ac:spMkLst>
        </pc:spChg>
        <pc:inkChg chg="add del">
          <ac:chgData name="Richard Brooks (RIB) | VIA" userId="d218e636-6c12-4060-8e5d-4173eee525b6" providerId="ADAL" clId="{2D9B296C-007D-394F-94E5-1B42A5DBD8A1}" dt="2023-08-26T14:43:21.703" v="1"/>
          <ac:inkMkLst>
            <pc:docMk/>
            <pc:sldMk cId="1751765589" sldId="388"/>
            <ac:inkMk id="3" creationId="{A7550568-5E63-07E2-5511-7922FA11F5DE}"/>
          </ac:inkMkLst>
        </pc:inkChg>
        <pc:inkChg chg="add del">
          <ac:chgData name="Richard Brooks (RIB) | VIA" userId="d218e636-6c12-4060-8e5d-4173eee525b6" providerId="ADAL" clId="{2D9B296C-007D-394F-94E5-1B42A5DBD8A1}" dt="2023-08-26T14:46:05.527" v="19"/>
          <ac:inkMkLst>
            <pc:docMk/>
            <pc:sldMk cId="1751765589" sldId="388"/>
            <ac:inkMk id="4" creationId="{D90EE647-C546-7957-3966-4E491177DD6C}"/>
          </ac:inkMkLst>
        </pc:inkChg>
        <pc:inkChg chg="add del">
          <ac:chgData name="Richard Brooks (RIB) | VIA" userId="d218e636-6c12-4060-8e5d-4173eee525b6" providerId="ADAL" clId="{2D9B296C-007D-394F-94E5-1B42A5DBD8A1}" dt="2023-08-26T14:43:36.620" v="4"/>
          <ac:inkMkLst>
            <pc:docMk/>
            <pc:sldMk cId="1751765589" sldId="388"/>
            <ac:inkMk id="5" creationId="{B0AC5ACC-9719-7818-D73C-9A547A7BA5A6}"/>
          </ac:inkMkLst>
        </pc:inkChg>
        <pc:inkChg chg="add del">
          <ac:chgData name="Richard Brooks (RIB) | VIA" userId="d218e636-6c12-4060-8e5d-4173eee525b6" providerId="ADAL" clId="{2D9B296C-007D-394F-94E5-1B42A5DBD8A1}" dt="2023-08-26T14:46:03.220" v="16"/>
          <ac:inkMkLst>
            <pc:docMk/>
            <pc:sldMk cId="1751765589" sldId="388"/>
            <ac:inkMk id="7" creationId="{3B3C7300-BF49-3572-AF28-429ED1B6A4D2}"/>
          </ac:inkMkLst>
        </pc:inkChg>
        <pc:inkChg chg="add del">
          <ac:chgData name="Richard Brooks (RIB) | VIA" userId="d218e636-6c12-4060-8e5d-4173eee525b6" providerId="ADAL" clId="{2D9B296C-007D-394F-94E5-1B42A5DBD8A1}" dt="2023-08-26T14:44:59" v="10"/>
          <ac:inkMkLst>
            <pc:docMk/>
            <pc:sldMk cId="1751765589" sldId="388"/>
            <ac:inkMk id="9" creationId="{1FD1A2C3-6F99-06E2-4656-7312CAFFA3D9}"/>
          </ac:inkMkLst>
        </pc:inkChg>
        <pc:inkChg chg="add del">
          <ac:chgData name="Richard Brooks (RIB) | VIA" userId="d218e636-6c12-4060-8e5d-4173eee525b6" providerId="ADAL" clId="{2D9B296C-007D-394F-94E5-1B42A5DBD8A1}" dt="2023-08-26T14:46:02.050" v="14"/>
          <ac:inkMkLst>
            <pc:docMk/>
            <pc:sldMk cId="1751765589" sldId="388"/>
            <ac:inkMk id="10" creationId="{3432C536-FBE3-FEBD-A2C5-A91E2E90CB83}"/>
          </ac:inkMkLst>
        </pc:inkChg>
        <pc:inkChg chg="add del">
          <ac:chgData name="Richard Brooks (RIB) | VIA" userId="d218e636-6c12-4060-8e5d-4173eee525b6" providerId="ADAL" clId="{2D9B296C-007D-394F-94E5-1B42A5DBD8A1}" dt="2023-08-26T14:52:35.561" v="21" actId="478"/>
          <ac:inkMkLst>
            <pc:docMk/>
            <pc:sldMk cId="1751765589" sldId="388"/>
            <ac:inkMk id="11" creationId="{D4CD3A51-8C89-61D7-9EA3-00D74AC80FA5}"/>
          </ac:inkMkLst>
        </pc:inkChg>
        <pc:inkChg chg="add del">
          <ac:chgData name="Richard Brooks (RIB) | VIA" userId="d218e636-6c12-4060-8e5d-4173eee525b6" providerId="ADAL" clId="{2D9B296C-007D-394F-94E5-1B42A5DBD8A1}" dt="2023-08-26T14:52:59.524" v="25"/>
          <ac:inkMkLst>
            <pc:docMk/>
            <pc:sldMk cId="1751765589" sldId="388"/>
            <ac:inkMk id="12" creationId="{192F8B26-DECB-E821-CE7F-C793CBF52090}"/>
          </ac:inkMkLst>
        </pc:inkChg>
        <pc:inkChg chg="add del">
          <ac:chgData name="Richard Brooks (RIB) | VIA" userId="d218e636-6c12-4060-8e5d-4173eee525b6" providerId="ADAL" clId="{2D9B296C-007D-394F-94E5-1B42A5DBD8A1}" dt="2023-08-26T14:53:18.398" v="28"/>
          <ac:inkMkLst>
            <pc:docMk/>
            <pc:sldMk cId="1751765589" sldId="388"/>
            <ac:inkMk id="13" creationId="{EEFB11F6-0B8E-1658-8E11-E7CE74D60B15}"/>
          </ac:inkMkLst>
        </pc:inkChg>
        <pc:inkChg chg="add del">
          <ac:chgData name="Richard Brooks (RIB) | VIA" userId="d218e636-6c12-4060-8e5d-4173eee525b6" providerId="ADAL" clId="{2D9B296C-007D-394F-94E5-1B42A5DBD8A1}" dt="2023-08-26T14:53:18.398" v="28"/>
          <ac:inkMkLst>
            <pc:docMk/>
            <pc:sldMk cId="1751765589" sldId="388"/>
            <ac:inkMk id="15" creationId="{3CE7F926-D862-7187-9187-8E6DA381DF1B}"/>
          </ac:inkMkLst>
        </pc:inkChg>
        <pc:inkChg chg="add reco">
          <ac:chgData name="Richard Brooks (RIB) | VIA" userId="d218e636-6c12-4060-8e5d-4173eee525b6" providerId="ADAL" clId="{2D9B296C-007D-394F-94E5-1B42A5DBD8A1}" dt="2023-08-26T14:53:18.398" v="28"/>
          <ac:inkMkLst>
            <pc:docMk/>
            <pc:sldMk cId="1751765589" sldId="388"/>
            <ac:inkMk id="16" creationId="{766B5269-084E-C752-D496-0CFED809F342}"/>
          </ac:inkMkLst>
        </pc:inkChg>
        <pc:inkChg chg="add mod">
          <ac:chgData name="Richard Brooks (RIB) | VIA" userId="d218e636-6c12-4060-8e5d-4173eee525b6" providerId="ADAL" clId="{2D9B296C-007D-394F-94E5-1B42A5DBD8A1}" dt="2023-08-26T14:53:50.802" v="30" actId="1076"/>
          <ac:inkMkLst>
            <pc:docMk/>
            <pc:sldMk cId="1751765589" sldId="388"/>
            <ac:inkMk id="19" creationId="{8B7BA66E-A47C-E5B4-5499-155763FA75D1}"/>
          </ac:inkMkLst>
        </pc:inkChg>
        <pc:inkChg chg="add del">
          <ac:chgData name="Richard Brooks (RIB) | VIA" userId="d218e636-6c12-4060-8e5d-4173eee525b6" providerId="ADAL" clId="{2D9B296C-007D-394F-94E5-1B42A5DBD8A1}" dt="2023-08-26T14:54:49.807" v="65"/>
          <ac:inkMkLst>
            <pc:docMk/>
            <pc:sldMk cId="1751765589" sldId="388"/>
            <ac:inkMk id="20" creationId="{18CCD613-1730-12D8-DFBA-5A8467C71BF5}"/>
          </ac:inkMkLst>
        </pc:inkChg>
        <pc:inkChg chg="add del">
          <ac:chgData name="Richard Brooks (RIB) | VIA" userId="d218e636-6c12-4060-8e5d-4173eee525b6" providerId="ADAL" clId="{2D9B296C-007D-394F-94E5-1B42A5DBD8A1}" dt="2023-08-26T14:54:49.807" v="65"/>
          <ac:inkMkLst>
            <pc:docMk/>
            <pc:sldMk cId="1751765589" sldId="388"/>
            <ac:inkMk id="21" creationId="{2CDB1B00-CABF-0D9E-2468-C66708899099}"/>
          </ac:inkMkLst>
        </pc:inkChg>
        <pc:inkChg chg="add del">
          <ac:chgData name="Richard Brooks (RIB) | VIA" userId="d218e636-6c12-4060-8e5d-4173eee525b6" providerId="ADAL" clId="{2D9B296C-007D-394F-94E5-1B42A5DBD8A1}" dt="2023-08-26T14:54:49.807" v="65"/>
          <ac:inkMkLst>
            <pc:docMk/>
            <pc:sldMk cId="1751765589" sldId="388"/>
            <ac:inkMk id="22" creationId="{B4D1BB56-4924-1A9A-B53E-BCF8CFB84882}"/>
          </ac:inkMkLst>
        </pc:inkChg>
        <pc:inkChg chg="add del">
          <ac:chgData name="Richard Brooks (RIB) | VIA" userId="d218e636-6c12-4060-8e5d-4173eee525b6" providerId="ADAL" clId="{2D9B296C-007D-394F-94E5-1B42A5DBD8A1}" dt="2023-08-26T14:54:49.807" v="65"/>
          <ac:inkMkLst>
            <pc:docMk/>
            <pc:sldMk cId="1751765589" sldId="388"/>
            <ac:inkMk id="23" creationId="{B1666F01-DF40-FABD-7A6D-97A2280B80B1}"/>
          </ac:inkMkLst>
        </pc:inkChg>
        <pc:inkChg chg="add del">
          <ac:chgData name="Richard Brooks (RIB) | VIA" userId="d218e636-6c12-4060-8e5d-4173eee525b6" providerId="ADAL" clId="{2D9B296C-007D-394F-94E5-1B42A5DBD8A1}" dt="2023-08-26T14:54:49.807" v="65"/>
          <ac:inkMkLst>
            <pc:docMk/>
            <pc:sldMk cId="1751765589" sldId="388"/>
            <ac:inkMk id="24" creationId="{F42C117F-8110-4386-3309-6C3210BCA940}"/>
          </ac:inkMkLst>
        </pc:inkChg>
        <pc:inkChg chg="add del">
          <ac:chgData name="Richard Brooks (RIB) | VIA" userId="d218e636-6c12-4060-8e5d-4173eee525b6" providerId="ADAL" clId="{2D9B296C-007D-394F-94E5-1B42A5DBD8A1}" dt="2023-08-26T14:54:49.807" v="65"/>
          <ac:inkMkLst>
            <pc:docMk/>
            <pc:sldMk cId="1751765589" sldId="388"/>
            <ac:inkMk id="25" creationId="{571FD059-B25B-2FE1-820F-E3311E211852}"/>
          </ac:inkMkLst>
        </pc:inkChg>
        <pc:inkChg chg="add del">
          <ac:chgData name="Richard Brooks (RIB) | VIA" userId="d218e636-6c12-4060-8e5d-4173eee525b6" providerId="ADAL" clId="{2D9B296C-007D-394F-94E5-1B42A5DBD8A1}" dt="2023-08-26T14:54:49.807" v="65"/>
          <ac:inkMkLst>
            <pc:docMk/>
            <pc:sldMk cId="1751765589" sldId="388"/>
            <ac:inkMk id="26" creationId="{84861907-4309-DC53-8355-DEA93F376704}"/>
          </ac:inkMkLst>
        </pc:inkChg>
        <pc:inkChg chg="add del">
          <ac:chgData name="Richard Brooks (RIB) | VIA" userId="d218e636-6c12-4060-8e5d-4173eee525b6" providerId="ADAL" clId="{2D9B296C-007D-394F-94E5-1B42A5DBD8A1}" dt="2023-08-26T14:54:49.807" v="65"/>
          <ac:inkMkLst>
            <pc:docMk/>
            <pc:sldMk cId="1751765589" sldId="388"/>
            <ac:inkMk id="27" creationId="{7570692E-A436-36F2-2869-CBF97A5540FB}"/>
          </ac:inkMkLst>
        </pc:inkChg>
        <pc:inkChg chg="add del">
          <ac:chgData name="Richard Brooks (RIB) | VIA" userId="d218e636-6c12-4060-8e5d-4173eee525b6" providerId="ADAL" clId="{2D9B296C-007D-394F-94E5-1B42A5DBD8A1}" dt="2023-08-26T14:54:49.807" v="65"/>
          <ac:inkMkLst>
            <pc:docMk/>
            <pc:sldMk cId="1751765589" sldId="388"/>
            <ac:inkMk id="28" creationId="{128FED96-1BEB-61E0-4F0D-845D32905828}"/>
          </ac:inkMkLst>
        </pc:inkChg>
        <pc:inkChg chg="add del">
          <ac:chgData name="Richard Brooks (RIB) | VIA" userId="d218e636-6c12-4060-8e5d-4173eee525b6" providerId="ADAL" clId="{2D9B296C-007D-394F-94E5-1B42A5DBD8A1}" dt="2023-08-26T14:54:49.807" v="65"/>
          <ac:inkMkLst>
            <pc:docMk/>
            <pc:sldMk cId="1751765589" sldId="388"/>
            <ac:inkMk id="29" creationId="{7B0E8710-42CB-B457-C708-9091615D1AF3}"/>
          </ac:inkMkLst>
        </pc:inkChg>
        <pc:inkChg chg="add del">
          <ac:chgData name="Richard Brooks (RIB) | VIA" userId="d218e636-6c12-4060-8e5d-4173eee525b6" providerId="ADAL" clId="{2D9B296C-007D-394F-94E5-1B42A5DBD8A1}" dt="2023-08-26T14:54:49.807" v="65"/>
          <ac:inkMkLst>
            <pc:docMk/>
            <pc:sldMk cId="1751765589" sldId="388"/>
            <ac:inkMk id="30" creationId="{BC224E0B-05B4-74EB-4C48-41DB95D5CFC9}"/>
          </ac:inkMkLst>
        </pc:inkChg>
        <pc:inkChg chg="add del">
          <ac:chgData name="Richard Brooks (RIB) | VIA" userId="d218e636-6c12-4060-8e5d-4173eee525b6" providerId="ADAL" clId="{2D9B296C-007D-394F-94E5-1B42A5DBD8A1}" dt="2023-08-26T14:54:49.807" v="65"/>
          <ac:inkMkLst>
            <pc:docMk/>
            <pc:sldMk cId="1751765589" sldId="388"/>
            <ac:inkMk id="31" creationId="{BB29E534-7A9B-1E05-582A-8F02FD9040AC}"/>
          </ac:inkMkLst>
        </pc:inkChg>
        <pc:inkChg chg="add del">
          <ac:chgData name="Richard Brooks (RIB) | VIA" userId="d218e636-6c12-4060-8e5d-4173eee525b6" providerId="ADAL" clId="{2D9B296C-007D-394F-94E5-1B42A5DBD8A1}" dt="2023-08-26T14:54:49.807" v="65"/>
          <ac:inkMkLst>
            <pc:docMk/>
            <pc:sldMk cId="1751765589" sldId="388"/>
            <ac:inkMk id="32" creationId="{908F0521-F323-DC6A-2651-BF67E9D30497}"/>
          </ac:inkMkLst>
        </pc:inkChg>
        <pc:inkChg chg="add del">
          <ac:chgData name="Richard Brooks (RIB) | VIA" userId="d218e636-6c12-4060-8e5d-4173eee525b6" providerId="ADAL" clId="{2D9B296C-007D-394F-94E5-1B42A5DBD8A1}" dt="2023-08-26T14:54:49.807" v="65"/>
          <ac:inkMkLst>
            <pc:docMk/>
            <pc:sldMk cId="1751765589" sldId="388"/>
            <ac:inkMk id="33" creationId="{7AA26F84-BDDB-538D-4948-7537ECC041EC}"/>
          </ac:inkMkLst>
        </pc:inkChg>
        <pc:inkChg chg="add del">
          <ac:chgData name="Richard Brooks (RIB) | VIA" userId="d218e636-6c12-4060-8e5d-4173eee525b6" providerId="ADAL" clId="{2D9B296C-007D-394F-94E5-1B42A5DBD8A1}" dt="2023-08-26T14:54:49.807" v="65"/>
          <ac:inkMkLst>
            <pc:docMk/>
            <pc:sldMk cId="1751765589" sldId="388"/>
            <ac:inkMk id="34" creationId="{8A0E8954-228A-6750-6BEE-8FCACBA9DD36}"/>
          </ac:inkMkLst>
        </pc:inkChg>
        <pc:inkChg chg="add del">
          <ac:chgData name="Richard Brooks (RIB) | VIA" userId="d218e636-6c12-4060-8e5d-4173eee525b6" providerId="ADAL" clId="{2D9B296C-007D-394F-94E5-1B42A5DBD8A1}" dt="2023-08-26T14:54:49.807" v="65"/>
          <ac:inkMkLst>
            <pc:docMk/>
            <pc:sldMk cId="1751765589" sldId="388"/>
            <ac:inkMk id="35" creationId="{5A43780A-EED2-3D50-EC49-AD5DC18661D3}"/>
          </ac:inkMkLst>
        </pc:inkChg>
        <pc:inkChg chg="add del">
          <ac:chgData name="Richard Brooks (RIB) | VIA" userId="d218e636-6c12-4060-8e5d-4173eee525b6" providerId="ADAL" clId="{2D9B296C-007D-394F-94E5-1B42A5DBD8A1}" dt="2023-08-26T14:54:49.807" v="65"/>
          <ac:inkMkLst>
            <pc:docMk/>
            <pc:sldMk cId="1751765589" sldId="388"/>
            <ac:inkMk id="36" creationId="{8896AE89-B747-A256-E358-1A7792661DF0}"/>
          </ac:inkMkLst>
        </pc:inkChg>
        <pc:inkChg chg="add del">
          <ac:chgData name="Richard Brooks (RIB) | VIA" userId="d218e636-6c12-4060-8e5d-4173eee525b6" providerId="ADAL" clId="{2D9B296C-007D-394F-94E5-1B42A5DBD8A1}" dt="2023-08-26T14:54:49.807" v="65"/>
          <ac:inkMkLst>
            <pc:docMk/>
            <pc:sldMk cId="1751765589" sldId="388"/>
            <ac:inkMk id="37" creationId="{66D98459-4D72-01C9-FB24-CFE839535BB0}"/>
          </ac:inkMkLst>
        </pc:inkChg>
        <pc:inkChg chg="add del">
          <ac:chgData name="Richard Brooks (RIB) | VIA" userId="d218e636-6c12-4060-8e5d-4173eee525b6" providerId="ADAL" clId="{2D9B296C-007D-394F-94E5-1B42A5DBD8A1}" dt="2023-08-26T14:54:49.807" v="65"/>
          <ac:inkMkLst>
            <pc:docMk/>
            <pc:sldMk cId="1751765589" sldId="388"/>
            <ac:inkMk id="38" creationId="{417817D2-14EC-13AF-7C1C-FDF7FEED24E8}"/>
          </ac:inkMkLst>
        </pc:inkChg>
        <pc:inkChg chg="add del">
          <ac:chgData name="Richard Brooks (RIB) | VIA" userId="d218e636-6c12-4060-8e5d-4173eee525b6" providerId="ADAL" clId="{2D9B296C-007D-394F-94E5-1B42A5DBD8A1}" dt="2023-08-26T14:54:49.807" v="65"/>
          <ac:inkMkLst>
            <pc:docMk/>
            <pc:sldMk cId="1751765589" sldId="388"/>
            <ac:inkMk id="39" creationId="{4646EB1B-8791-B078-B379-C60A8F2E479A}"/>
          </ac:inkMkLst>
        </pc:inkChg>
        <pc:inkChg chg="add del">
          <ac:chgData name="Richard Brooks (RIB) | VIA" userId="d218e636-6c12-4060-8e5d-4173eee525b6" providerId="ADAL" clId="{2D9B296C-007D-394F-94E5-1B42A5DBD8A1}" dt="2023-08-26T14:54:49.807" v="65"/>
          <ac:inkMkLst>
            <pc:docMk/>
            <pc:sldMk cId="1751765589" sldId="388"/>
            <ac:inkMk id="40" creationId="{D6395009-0A97-F27F-F70D-66B42D9E17E7}"/>
          </ac:inkMkLst>
        </pc:inkChg>
        <pc:inkChg chg="add del">
          <ac:chgData name="Richard Brooks (RIB) | VIA" userId="d218e636-6c12-4060-8e5d-4173eee525b6" providerId="ADAL" clId="{2D9B296C-007D-394F-94E5-1B42A5DBD8A1}" dt="2023-08-26T14:54:49.807" v="65"/>
          <ac:inkMkLst>
            <pc:docMk/>
            <pc:sldMk cId="1751765589" sldId="388"/>
            <ac:inkMk id="41" creationId="{22918426-8B3A-2F41-BBA1-84B56992ADCB}"/>
          </ac:inkMkLst>
        </pc:inkChg>
        <pc:inkChg chg="add del reco">
          <ac:chgData name="Richard Brooks (RIB) | VIA" userId="d218e636-6c12-4060-8e5d-4173eee525b6" providerId="ADAL" clId="{2D9B296C-007D-394F-94E5-1B42A5DBD8A1}" dt="2023-08-26T14:54:49.807" v="65"/>
          <ac:inkMkLst>
            <pc:docMk/>
            <pc:sldMk cId="1751765589" sldId="388"/>
            <ac:inkMk id="42" creationId="{8C01E959-B4DF-7982-883E-DAC199435B7E}"/>
          </ac:inkMkLst>
        </pc:inkChg>
        <pc:inkChg chg="add del reco">
          <ac:chgData name="Richard Brooks (RIB) | VIA" userId="d218e636-6c12-4060-8e5d-4173eee525b6" providerId="ADAL" clId="{2D9B296C-007D-394F-94E5-1B42A5DBD8A1}" dt="2023-08-26T14:54:49.807" v="65"/>
          <ac:inkMkLst>
            <pc:docMk/>
            <pc:sldMk cId="1751765589" sldId="388"/>
            <ac:inkMk id="43" creationId="{72B16F44-D04D-A7AA-D0C3-2FF3798ADBCB}"/>
          </ac:inkMkLst>
        </pc:inkChg>
        <pc:inkChg chg="add del reco">
          <ac:chgData name="Richard Brooks (RIB) | VIA" userId="d218e636-6c12-4060-8e5d-4173eee525b6" providerId="ADAL" clId="{2D9B296C-007D-394F-94E5-1B42A5DBD8A1}" dt="2023-08-26T14:54:49.807" v="65"/>
          <ac:inkMkLst>
            <pc:docMk/>
            <pc:sldMk cId="1751765589" sldId="388"/>
            <ac:inkMk id="44" creationId="{0ADF9C2B-6899-38F0-AF5F-27FC1C4B5901}"/>
          </ac:inkMkLst>
        </pc:inkChg>
        <pc:inkChg chg="add del reco">
          <ac:chgData name="Richard Brooks (RIB) | VIA" userId="d218e636-6c12-4060-8e5d-4173eee525b6" providerId="ADAL" clId="{2D9B296C-007D-394F-94E5-1B42A5DBD8A1}" dt="2023-08-26T14:54:49.807" v="65"/>
          <ac:inkMkLst>
            <pc:docMk/>
            <pc:sldMk cId="1751765589" sldId="388"/>
            <ac:inkMk id="45" creationId="{F55BB9C9-3163-ECE2-8BC6-1E5B9F7ECD2C}"/>
          </ac:inkMkLst>
        </pc:inkChg>
        <pc:inkChg chg="add del reco">
          <ac:chgData name="Richard Brooks (RIB) | VIA" userId="d218e636-6c12-4060-8e5d-4173eee525b6" providerId="ADAL" clId="{2D9B296C-007D-394F-94E5-1B42A5DBD8A1}" dt="2023-08-26T14:54:49.807" v="65"/>
          <ac:inkMkLst>
            <pc:docMk/>
            <pc:sldMk cId="1751765589" sldId="388"/>
            <ac:inkMk id="46" creationId="{B739920D-439D-9034-AF10-D4136E451BCD}"/>
          </ac:inkMkLst>
        </pc:inkChg>
        <pc:inkChg chg="add del reco">
          <ac:chgData name="Richard Brooks (RIB) | VIA" userId="d218e636-6c12-4060-8e5d-4173eee525b6" providerId="ADAL" clId="{2D9B296C-007D-394F-94E5-1B42A5DBD8A1}" dt="2023-08-26T14:54:49.807" v="65"/>
          <ac:inkMkLst>
            <pc:docMk/>
            <pc:sldMk cId="1751765589" sldId="388"/>
            <ac:inkMk id="47" creationId="{6D7FE219-0276-A05C-B7D9-F00BE50B25D7}"/>
          </ac:inkMkLst>
        </pc:inkChg>
        <pc:inkChg chg="add del reco">
          <ac:chgData name="Richard Brooks (RIB) | VIA" userId="d218e636-6c12-4060-8e5d-4173eee525b6" providerId="ADAL" clId="{2D9B296C-007D-394F-94E5-1B42A5DBD8A1}" dt="2023-08-26T14:54:49.807" v="65"/>
          <ac:inkMkLst>
            <pc:docMk/>
            <pc:sldMk cId="1751765589" sldId="388"/>
            <ac:inkMk id="48" creationId="{030BA358-78D6-A829-7A66-B39A488C59D7}"/>
          </ac:inkMkLst>
        </pc:inkChg>
        <pc:inkChg chg="add del reco">
          <ac:chgData name="Richard Brooks (RIB) | VIA" userId="d218e636-6c12-4060-8e5d-4173eee525b6" providerId="ADAL" clId="{2D9B296C-007D-394F-94E5-1B42A5DBD8A1}" dt="2023-08-26T14:54:49.807" v="65"/>
          <ac:inkMkLst>
            <pc:docMk/>
            <pc:sldMk cId="1751765589" sldId="388"/>
            <ac:inkMk id="49" creationId="{E4D619AC-A5D3-1C93-D5AE-5BB3CE57248F}"/>
          </ac:inkMkLst>
        </pc:inkChg>
        <pc:inkChg chg="add del reco">
          <ac:chgData name="Richard Brooks (RIB) | VIA" userId="d218e636-6c12-4060-8e5d-4173eee525b6" providerId="ADAL" clId="{2D9B296C-007D-394F-94E5-1B42A5DBD8A1}" dt="2023-08-26T14:54:49.807" v="65"/>
          <ac:inkMkLst>
            <pc:docMk/>
            <pc:sldMk cId="1751765589" sldId="388"/>
            <ac:inkMk id="50" creationId="{5A7E2EA3-8ABB-B534-71EC-012ACF631340}"/>
          </ac:inkMkLst>
        </pc:inkChg>
        <pc:inkChg chg="add del reco">
          <ac:chgData name="Richard Brooks (RIB) | VIA" userId="d218e636-6c12-4060-8e5d-4173eee525b6" providerId="ADAL" clId="{2D9B296C-007D-394F-94E5-1B42A5DBD8A1}" dt="2023-08-26T14:54:49.807" v="65"/>
          <ac:inkMkLst>
            <pc:docMk/>
            <pc:sldMk cId="1751765589" sldId="388"/>
            <ac:inkMk id="51" creationId="{B5773DD6-2D20-813F-84B2-588C92899A74}"/>
          </ac:inkMkLst>
        </pc:inkChg>
        <pc:inkChg chg="add del reco">
          <ac:chgData name="Richard Brooks (RIB) | VIA" userId="d218e636-6c12-4060-8e5d-4173eee525b6" providerId="ADAL" clId="{2D9B296C-007D-394F-94E5-1B42A5DBD8A1}" dt="2023-08-26T14:54:49.807" v="65"/>
          <ac:inkMkLst>
            <pc:docMk/>
            <pc:sldMk cId="1751765589" sldId="388"/>
            <ac:inkMk id="52" creationId="{6458EBBB-32FC-D67F-BF69-84839BF28EA1}"/>
          </ac:inkMkLst>
        </pc:inkChg>
        <pc:inkChg chg="add del">
          <ac:chgData name="Richard Brooks (RIB) | VIA" userId="d218e636-6c12-4060-8e5d-4173eee525b6" providerId="ADAL" clId="{2D9B296C-007D-394F-94E5-1B42A5DBD8A1}" dt="2023-08-26T14:54:47.674" v="61"/>
          <ac:inkMkLst>
            <pc:docMk/>
            <pc:sldMk cId="1751765589" sldId="388"/>
            <ac:inkMk id="53" creationId="{218712B6-9ACA-C80E-2B66-6E4995ACC52C}"/>
          </ac:inkMkLst>
        </pc:inkChg>
        <pc:inkChg chg="add del">
          <ac:chgData name="Richard Brooks (RIB) | VIA" userId="d218e636-6c12-4060-8e5d-4173eee525b6" providerId="ADAL" clId="{2D9B296C-007D-394F-94E5-1B42A5DBD8A1}" dt="2023-08-26T14:54:47.432" v="60"/>
          <ac:inkMkLst>
            <pc:docMk/>
            <pc:sldMk cId="1751765589" sldId="388"/>
            <ac:inkMk id="54" creationId="{C365BB52-A23A-4620-C470-1A0A207B6FE0}"/>
          </ac:inkMkLst>
        </pc:inkChg>
        <pc:inkChg chg="add del">
          <ac:chgData name="Richard Brooks (RIB) | VIA" userId="d218e636-6c12-4060-8e5d-4173eee525b6" providerId="ADAL" clId="{2D9B296C-007D-394F-94E5-1B42A5DBD8A1}" dt="2023-08-26T14:54:47.173" v="59"/>
          <ac:inkMkLst>
            <pc:docMk/>
            <pc:sldMk cId="1751765589" sldId="388"/>
            <ac:inkMk id="55" creationId="{475A6719-2CCB-F39D-212B-80B5A2F8B0F9}"/>
          </ac:inkMkLst>
        </pc:inkChg>
        <pc:inkChg chg="add del">
          <ac:chgData name="Richard Brooks (RIB) | VIA" userId="d218e636-6c12-4060-8e5d-4173eee525b6" providerId="ADAL" clId="{2D9B296C-007D-394F-94E5-1B42A5DBD8A1}" dt="2023-08-26T14:54:46.575" v="58"/>
          <ac:inkMkLst>
            <pc:docMk/>
            <pc:sldMk cId="1751765589" sldId="388"/>
            <ac:inkMk id="56" creationId="{4D954E79-11E8-451E-22F6-E017D2AA94C0}"/>
          </ac:inkMkLst>
        </pc:inkChg>
        <pc:inkChg chg="add del">
          <ac:chgData name="Richard Brooks (RIB) | VIA" userId="d218e636-6c12-4060-8e5d-4173eee525b6" providerId="ADAL" clId="{2D9B296C-007D-394F-94E5-1B42A5DBD8A1}" dt="2023-08-26T14:55:58.534" v="83"/>
          <ac:inkMkLst>
            <pc:docMk/>
            <pc:sldMk cId="1751765589" sldId="388"/>
            <ac:inkMk id="57" creationId="{BD657A09-4E3F-6E79-1345-411143FB7EFE}"/>
          </ac:inkMkLst>
        </pc:inkChg>
        <pc:inkChg chg="add del">
          <ac:chgData name="Richard Brooks (RIB) | VIA" userId="d218e636-6c12-4060-8e5d-4173eee525b6" providerId="ADAL" clId="{2D9B296C-007D-394F-94E5-1B42A5DBD8A1}" dt="2023-08-26T14:56:02.552" v="91"/>
          <ac:inkMkLst>
            <pc:docMk/>
            <pc:sldMk cId="1751765589" sldId="388"/>
            <ac:inkMk id="58" creationId="{B3FE5737-150A-EF34-71B0-D40B6BB530E0}"/>
          </ac:inkMkLst>
        </pc:inkChg>
        <pc:inkChg chg="add del">
          <ac:chgData name="Richard Brooks (RIB) | VIA" userId="d218e636-6c12-4060-8e5d-4173eee525b6" providerId="ADAL" clId="{2D9B296C-007D-394F-94E5-1B42A5DBD8A1}" dt="2023-08-26T14:56:02.552" v="91"/>
          <ac:inkMkLst>
            <pc:docMk/>
            <pc:sldMk cId="1751765589" sldId="388"/>
            <ac:inkMk id="59" creationId="{1989531E-C09E-29A1-473B-48C0FCF376BD}"/>
          </ac:inkMkLst>
        </pc:inkChg>
        <pc:inkChg chg="add del">
          <ac:chgData name="Richard Brooks (RIB) | VIA" userId="d218e636-6c12-4060-8e5d-4173eee525b6" providerId="ADAL" clId="{2D9B296C-007D-394F-94E5-1B42A5DBD8A1}" dt="2023-08-26T14:56:02.552" v="91"/>
          <ac:inkMkLst>
            <pc:docMk/>
            <pc:sldMk cId="1751765589" sldId="388"/>
            <ac:inkMk id="60" creationId="{04ECA9B0-3807-90F4-6B5E-B3D9933255C6}"/>
          </ac:inkMkLst>
        </pc:inkChg>
        <pc:inkChg chg="add del">
          <ac:chgData name="Richard Brooks (RIB) | VIA" userId="d218e636-6c12-4060-8e5d-4173eee525b6" providerId="ADAL" clId="{2D9B296C-007D-394F-94E5-1B42A5DBD8A1}" dt="2023-08-26T14:56:02.552" v="91"/>
          <ac:inkMkLst>
            <pc:docMk/>
            <pc:sldMk cId="1751765589" sldId="388"/>
            <ac:inkMk id="61" creationId="{45DB7D90-A602-870A-9C46-4B17A61BE02B}"/>
          </ac:inkMkLst>
        </pc:inkChg>
        <pc:inkChg chg="add del">
          <ac:chgData name="Richard Brooks (RIB) | VIA" userId="d218e636-6c12-4060-8e5d-4173eee525b6" providerId="ADAL" clId="{2D9B296C-007D-394F-94E5-1B42A5DBD8A1}" dt="2023-08-26T14:56:02.552" v="91"/>
          <ac:inkMkLst>
            <pc:docMk/>
            <pc:sldMk cId="1751765589" sldId="388"/>
            <ac:inkMk id="62" creationId="{420EBD66-0953-B96B-66DF-55DFF8710F22}"/>
          </ac:inkMkLst>
        </pc:inkChg>
        <pc:inkChg chg="add del">
          <ac:chgData name="Richard Brooks (RIB) | VIA" userId="d218e636-6c12-4060-8e5d-4173eee525b6" providerId="ADAL" clId="{2D9B296C-007D-394F-94E5-1B42A5DBD8A1}" dt="2023-08-26T14:56:02.552" v="91"/>
          <ac:inkMkLst>
            <pc:docMk/>
            <pc:sldMk cId="1751765589" sldId="388"/>
            <ac:inkMk id="63" creationId="{A1093835-3564-4374-FC40-11692C8F0E09}"/>
          </ac:inkMkLst>
        </pc:inkChg>
        <pc:inkChg chg="add del">
          <ac:chgData name="Richard Brooks (RIB) | VIA" userId="d218e636-6c12-4060-8e5d-4173eee525b6" providerId="ADAL" clId="{2D9B296C-007D-394F-94E5-1B42A5DBD8A1}" dt="2023-08-26T14:56:02.552" v="91"/>
          <ac:inkMkLst>
            <pc:docMk/>
            <pc:sldMk cId="1751765589" sldId="388"/>
            <ac:inkMk id="64" creationId="{4C175A74-B363-07E2-F9F7-FBAB45CC03A4}"/>
          </ac:inkMkLst>
        </pc:inkChg>
        <pc:inkChg chg="add reco">
          <ac:chgData name="Richard Brooks (RIB) | VIA" userId="d218e636-6c12-4060-8e5d-4173eee525b6" providerId="ADAL" clId="{2D9B296C-007D-394F-94E5-1B42A5DBD8A1}" dt="2023-08-26T14:56:02.552" v="91"/>
          <ac:inkMkLst>
            <pc:docMk/>
            <pc:sldMk cId="1751765589" sldId="388"/>
            <ac:inkMk id="65" creationId="{52C09493-25AA-F1C9-F8F5-72DAEC57F957}"/>
          </ac:inkMkLst>
        </pc:inkChg>
        <pc:inkChg chg="add del">
          <ac:chgData name="Richard Brooks (RIB) | VIA" userId="d218e636-6c12-4060-8e5d-4173eee525b6" providerId="ADAL" clId="{2D9B296C-007D-394F-94E5-1B42A5DBD8A1}" dt="2023-08-26T14:56:07.831" v="100"/>
          <ac:inkMkLst>
            <pc:docMk/>
            <pc:sldMk cId="1751765589" sldId="388"/>
            <ac:inkMk id="66" creationId="{701F7942-0D43-2E24-7F78-229FF70D9D91}"/>
          </ac:inkMkLst>
        </pc:inkChg>
        <pc:inkChg chg="add del">
          <ac:chgData name="Richard Brooks (RIB) | VIA" userId="d218e636-6c12-4060-8e5d-4173eee525b6" providerId="ADAL" clId="{2D9B296C-007D-394F-94E5-1B42A5DBD8A1}" dt="2023-08-26T14:56:07.831" v="100"/>
          <ac:inkMkLst>
            <pc:docMk/>
            <pc:sldMk cId="1751765589" sldId="388"/>
            <ac:inkMk id="67" creationId="{EDAC7A02-A9EA-C534-0518-9266AF4461EB}"/>
          </ac:inkMkLst>
        </pc:inkChg>
        <pc:inkChg chg="add del">
          <ac:chgData name="Richard Brooks (RIB) | VIA" userId="d218e636-6c12-4060-8e5d-4173eee525b6" providerId="ADAL" clId="{2D9B296C-007D-394F-94E5-1B42A5DBD8A1}" dt="2023-08-26T14:56:07.831" v="100"/>
          <ac:inkMkLst>
            <pc:docMk/>
            <pc:sldMk cId="1751765589" sldId="388"/>
            <ac:inkMk id="68" creationId="{C7474549-4CF9-139B-2D75-2FA41BE979D2}"/>
          </ac:inkMkLst>
        </pc:inkChg>
        <pc:inkChg chg="add del">
          <ac:chgData name="Richard Brooks (RIB) | VIA" userId="d218e636-6c12-4060-8e5d-4173eee525b6" providerId="ADAL" clId="{2D9B296C-007D-394F-94E5-1B42A5DBD8A1}" dt="2023-08-26T14:56:07.831" v="100"/>
          <ac:inkMkLst>
            <pc:docMk/>
            <pc:sldMk cId="1751765589" sldId="388"/>
            <ac:inkMk id="69" creationId="{E887B84B-BB94-7D2E-2634-9CA7A9AEFADB}"/>
          </ac:inkMkLst>
        </pc:inkChg>
        <pc:inkChg chg="add del">
          <ac:chgData name="Richard Brooks (RIB) | VIA" userId="d218e636-6c12-4060-8e5d-4173eee525b6" providerId="ADAL" clId="{2D9B296C-007D-394F-94E5-1B42A5DBD8A1}" dt="2023-08-26T14:56:07.831" v="100"/>
          <ac:inkMkLst>
            <pc:docMk/>
            <pc:sldMk cId="1751765589" sldId="388"/>
            <ac:inkMk id="70" creationId="{43AB84F0-0F39-2ADC-6AEC-F4C77F38D117}"/>
          </ac:inkMkLst>
        </pc:inkChg>
        <pc:inkChg chg="add del">
          <ac:chgData name="Richard Brooks (RIB) | VIA" userId="d218e636-6c12-4060-8e5d-4173eee525b6" providerId="ADAL" clId="{2D9B296C-007D-394F-94E5-1B42A5DBD8A1}" dt="2023-08-26T14:56:07.831" v="100"/>
          <ac:inkMkLst>
            <pc:docMk/>
            <pc:sldMk cId="1751765589" sldId="388"/>
            <ac:inkMk id="71" creationId="{99DCD285-D8DF-0431-8C97-4BD955FFA414}"/>
          </ac:inkMkLst>
        </pc:inkChg>
        <pc:inkChg chg="add del">
          <ac:chgData name="Richard Brooks (RIB) | VIA" userId="d218e636-6c12-4060-8e5d-4173eee525b6" providerId="ADAL" clId="{2D9B296C-007D-394F-94E5-1B42A5DBD8A1}" dt="2023-08-26T14:56:07.831" v="100"/>
          <ac:inkMkLst>
            <pc:docMk/>
            <pc:sldMk cId="1751765589" sldId="388"/>
            <ac:inkMk id="72" creationId="{5560E607-53B9-CE85-032C-7ADFB3579BA7}"/>
          </ac:inkMkLst>
        </pc:inkChg>
        <pc:inkChg chg="add del">
          <ac:chgData name="Richard Brooks (RIB) | VIA" userId="d218e636-6c12-4060-8e5d-4173eee525b6" providerId="ADAL" clId="{2D9B296C-007D-394F-94E5-1B42A5DBD8A1}" dt="2023-08-26T14:56:07.831" v="100"/>
          <ac:inkMkLst>
            <pc:docMk/>
            <pc:sldMk cId="1751765589" sldId="388"/>
            <ac:inkMk id="73" creationId="{E56CDFDB-5C61-CFDA-31BE-C944703C9858}"/>
          </ac:inkMkLst>
        </pc:inkChg>
        <pc:inkChg chg="add reco">
          <ac:chgData name="Richard Brooks (RIB) | VIA" userId="d218e636-6c12-4060-8e5d-4173eee525b6" providerId="ADAL" clId="{2D9B296C-007D-394F-94E5-1B42A5DBD8A1}" dt="2023-08-26T14:56:07.831" v="100"/>
          <ac:inkMkLst>
            <pc:docMk/>
            <pc:sldMk cId="1751765589" sldId="388"/>
            <ac:inkMk id="74" creationId="{B543E0EA-4FAB-913E-B892-5447F34E493F}"/>
          </ac:inkMkLst>
        </pc:inkChg>
        <pc:inkChg chg="add reco">
          <ac:chgData name="Richard Brooks (RIB) | VIA" userId="d218e636-6c12-4060-8e5d-4173eee525b6" providerId="ADAL" clId="{2D9B296C-007D-394F-94E5-1B42A5DBD8A1}" dt="2023-08-26T14:56:07.831" v="100"/>
          <ac:inkMkLst>
            <pc:docMk/>
            <pc:sldMk cId="1751765589" sldId="388"/>
            <ac:inkMk id="75" creationId="{D635F316-593C-E90D-A655-9E043F7E20CD}"/>
          </ac:inkMkLst>
        </pc:inkChg>
        <pc:inkChg chg="add del">
          <ac:chgData name="Richard Brooks (RIB) | VIA" userId="d218e636-6c12-4060-8e5d-4173eee525b6" providerId="ADAL" clId="{2D9B296C-007D-394F-94E5-1B42A5DBD8A1}" dt="2023-08-26T14:56:14.827" v="107"/>
          <ac:inkMkLst>
            <pc:docMk/>
            <pc:sldMk cId="1751765589" sldId="388"/>
            <ac:inkMk id="76" creationId="{BCB0A2EA-70DF-867B-DD81-7F5A1589A93B}"/>
          </ac:inkMkLst>
        </pc:inkChg>
        <pc:inkChg chg="add del">
          <ac:chgData name="Richard Brooks (RIB) | VIA" userId="d218e636-6c12-4060-8e5d-4173eee525b6" providerId="ADAL" clId="{2D9B296C-007D-394F-94E5-1B42A5DBD8A1}" dt="2023-08-26T14:56:14.827" v="107"/>
          <ac:inkMkLst>
            <pc:docMk/>
            <pc:sldMk cId="1751765589" sldId="388"/>
            <ac:inkMk id="77" creationId="{174863D5-C3C3-829A-7325-5F77C5CFB8B9}"/>
          </ac:inkMkLst>
        </pc:inkChg>
        <pc:inkChg chg="add del">
          <ac:chgData name="Richard Brooks (RIB) | VIA" userId="d218e636-6c12-4060-8e5d-4173eee525b6" providerId="ADAL" clId="{2D9B296C-007D-394F-94E5-1B42A5DBD8A1}" dt="2023-08-26T14:56:14.827" v="107"/>
          <ac:inkMkLst>
            <pc:docMk/>
            <pc:sldMk cId="1751765589" sldId="388"/>
            <ac:inkMk id="78" creationId="{32E45BDE-AB2F-FBE6-5BF4-4EC0A3457807}"/>
          </ac:inkMkLst>
        </pc:inkChg>
        <pc:inkChg chg="add del">
          <ac:chgData name="Richard Brooks (RIB) | VIA" userId="d218e636-6c12-4060-8e5d-4173eee525b6" providerId="ADAL" clId="{2D9B296C-007D-394F-94E5-1B42A5DBD8A1}" dt="2023-08-26T14:56:14.827" v="107"/>
          <ac:inkMkLst>
            <pc:docMk/>
            <pc:sldMk cId="1751765589" sldId="388"/>
            <ac:inkMk id="79" creationId="{1594168A-25A5-97C0-612E-F59AFF2A84E8}"/>
          </ac:inkMkLst>
        </pc:inkChg>
        <pc:inkChg chg="add del">
          <ac:chgData name="Richard Brooks (RIB) | VIA" userId="d218e636-6c12-4060-8e5d-4173eee525b6" providerId="ADAL" clId="{2D9B296C-007D-394F-94E5-1B42A5DBD8A1}" dt="2023-08-26T14:56:14.827" v="107"/>
          <ac:inkMkLst>
            <pc:docMk/>
            <pc:sldMk cId="1751765589" sldId="388"/>
            <ac:inkMk id="80" creationId="{ACCD45C1-80AD-0390-2EFA-FF97C5475F1C}"/>
          </ac:inkMkLst>
        </pc:inkChg>
        <pc:inkChg chg="add del">
          <ac:chgData name="Richard Brooks (RIB) | VIA" userId="d218e636-6c12-4060-8e5d-4173eee525b6" providerId="ADAL" clId="{2D9B296C-007D-394F-94E5-1B42A5DBD8A1}" dt="2023-08-26T14:56:14.827" v="107"/>
          <ac:inkMkLst>
            <pc:docMk/>
            <pc:sldMk cId="1751765589" sldId="388"/>
            <ac:inkMk id="81" creationId="{6457D6DE-D327-075E-4395-6C9E12C8AEA5}"/>
          </ac:inkMkLst>
        </pc:inkChg>
        <pc:inkChg chg="add reco">
          <ac:chgData name="Richard Brooks (RIB) | VIA" userId="d218e636-6c12-4060-8e5d-4173eee525b6" providerId="ADAL" clId="{2D9B296C-007D-394F-94E5-1B42A5DBD8A1}" dt="2023-08-26T14:56:14.827" v="107"/>
          <ac:inkMkLst>
            <pc:docMk/>
            <pc:sldMk cId="1751765589" sldId="388"/>
            <ac:inkMk id="82" creationId="{04382D48-CF5E-5D2C-F1B4-160B19FA9C08}"/>
          </ac:inkMkLst>
        </pc:inkChg>
        <pc:inkChg chg="add reco">
          <ac:chgData name="Richard Brooks (RIB) | VIA" userId="d218e636-6c12-4060-8e5d-4173eee525b6" providerId="ADAL" clId="{2D9B296C-007D-394F-94E5-1B42A5DBD8A1}" dt="2023-08-26T14:56:14.827" v="107"/>
          <ac:inkMkLst>
            <pc:docMk/>
            <pc:sldMk cId="1751765589" sldId="388"/>
            <ac:inkMk id="83" creationId="{A96830C9-EDD2-6518-12C7-94895BEBDDA0}"/>
          </ac:inkMkLst>
        </pc:inkChg>
        <pc:inkChg chg="add del">
          <ac:chgData name="Richard Brooks (RIB) | VIA" userId="d218e636-6c12-4060-8e5d-4173eee525b6" providerId="ADAL" clId="{2D9B296C-007D-394F-94E5-1B42A5DBD8A1}" dt="2023-08-26T14:56:19.461" v="110"/>
          <ac:inkMkLst>
            <pc:docMk/>
            <pc:sldMk cId="1751765589" sldId="388"/>
            <ac:inkMk id="84" creationId="{B82C1174-0947-72ED-832B-52044AA2F507}"/>
          </ac:inkMkLst>
        </pc:inkChg>
        <pc:inkChg chg="add del">
          <ac:chgData name="Richard Brooks (RIB) | VIA" userId="d218e636-6c12-4060-8e5d-4173eee525b6" providerId="ADAL" clId="{2D9B296C-007D-394F-94E5-1B42A5DBD8A1}" dt="2023-08-26T14:56:19.461" v="110"/>
          <ac:inkMkLst>
            <pc:docMk/>
            <pc:sldMk cId="1751765589" sldId="388"/>
            <ac:inkMk id="85" creationId="{23DEE9F5-E640-044C-973F-8D2F691F3D13}"/>
          </ac:inkMkLst>
        </pc:inkChg>
        <pc:inkChg chg="add mod reco modStrokes">
          <ac:chgData name="Richard Brooks (RIB) | VIA" userId="d218e636-6c12-4060-8e5d-4173eee525b6" providerId="ADAL" clId="{2D9B296C-007D-394F-94E5-1B42A5DBD8A1}" dt="2023-08-26T14:56:20.648" v="111"/>
          <ac:inkMkLst>
            <pc:docMk/>
            <pc:sldMk cId="1751765589" sldId="388"/>
            <ac:inkMk id="86" creationId="{CBE03F19-0DF4-052E-21CC-961E0CD1F99A}"/>
          </ac:inkMkLst>
        </pc:inkChg>
        <pc:inkChg chg="add del">
          <ac:chgData name="Richard Brooks (RIB) | VIA" userId="d218e636-6c12-4060-8e5d-4173eee525b6" providerId="ADAL" clId="{2D9B296C-007D-394F-94E5-1B42A5DBD8A1}" dt="2023-08-26T14:56:24.126" v="117"/>
          <ac:inkMkLst>
            <pc:docMk/>
            <pc:sldMk cId="1751765589" sldId="388"/>
            <ac:inkMk id="87" creationId="{A56DFB27-DF08-B4D6-B1CD-C8E61A27634B}"/>
          </ac:inkMkLst>
        </pc:inkChg>
        <pc:inkChg chg="add del">
          <ac:chgData name="Richard Brooks (RIB) | VIA" userId="d218e636-6c12-4060-8e5d-4173eee525b6" providerId="ADAL" clId="{2D9B296C-007D-394F-94E5-1B42A5DBD8A1}" dt="2023-08-26T14:56:24.126" v="117"/>
          <ac:inkMkLst>
            <pc:docMk/>
            <pc:sldMk cId="1751765589" sldId="388"/>
            <ac:inkMk id="88" creationId="{3151A4A3-89B8-1373-3920-0B615AD0E267}"/>
          </ac:inkMkLst>
        </pc:inkChg>
        <pc:inkChg chg="add del">
          <ac:chgData name="Richard Brooks (RIB) | VIA" userId="d218e636-6c12-4060-8e5d-4173eee525b6" providerId="ADAL" clId="{2D9B296C-007D-394F-94E5-1B42A5DBD8A1}" dt="2023-08-26T14:56:24.126" v="117"/>
          <ac:inkMkLst>
            <pc:docMk/>
            <pc:sldMk cId="1751765589" sldId="388"/>
            <ac:inkMk id="89" creationId="{5E8097F3-AE27-1A47-4288-77EE1AF3D1A1}"/>
          </ac:inkMkLst>
        </pc:inkChg>
        <pc:inkChg chg="add">
          <ac:chgData name="Richard Brooks (RIB) | VIA" userId="d218e636-6c12-4060-8e5d-4173eee525b6" providerId="ADAL" clId="{2D9B296C-007D-394F-94E5-1B42A5DBD8A1}" dt="2023-08-26T14:56:23.149" v="115"/>
          <ac:inkMkLst>
            <pc:docMk/>
            <pc:sldMk cId="1751765589" sldId="388"/>
            <ac:inkMk id="90" creationId="{A5ABFD44-6A3E-6468-CA3E-F81EB08D6B01}"/>
          </ac:inkMkLst>
        </pc:inkChg>
        <pc:inkChg chg="add">
          <ac:chgData name="Richard Brooks (RIB) | VIA" userId="d218e636-6c12-4060-8e5d-4173eee525b6" providerId="ADAL" clId="{2D9B296C-007D-394F-94E5-1B42A5DBD8A1}" dt="2023-08-26T14:56:23.533" v="116"/>
          <ac:inkMkLst>
            <pc:docMk/>
            <pc:sldMk cId="1751765589" sldId="388"/>
            <ac:inkMk id="91" creationId="{7AD4433C-2073-D838-32A6-DEAEDFA3E688}"/>
          </ac:inkMkLst>
        </pc:inkChg>
        <pc:inkChg chg="add reco">
          <ac:chgData name="Richard Brooks (RIB) | VIA" userId="d218e636-6c12-4060-8e5d-4173eee525b6" providerId="ADAL" clId="{2D9B296C-007D-394F-94E5-1B42A5DBD8A1}" dt="2023-08-26T14:56:24.126" v="117"/>
          <ac:inkMkLst>
            <pc:docMk/>
            <pc:sldMk cId="1751765589" sldId="388"/>
            <ac:inkMk id="92" creationId="{AAA2F63F-BD43-ACD6-81DC-F09FB59DE8A2}"/>
          </ac:inkMkLst>
        </pc:inkChg>
        <pc:inkChg chg="add del">
          <ac:chgData name="Richard Brooks (RIB) | VIA" userId="d218e636-6c12-4060-8e5d-4173eee525b6" providerId="ADAL" clId="{2D9B296C-007D-394F-94E5-1B42A5DBD8A1}" dt="2023-08-26T14:56:29.236" v="122"/>
          <ac:inkMkLst>
            <pc:docMk/>
            <pc:sldMk cId="1751765589" sldId="388"/>
            <ac:inkMk id="93" creationId="{4998BBC8-6CE9-619E-9539-0C0E6FE7AEB7}"/>
          </ac:inkMkLst>
        </pc:inkChg>
        <pc:inkChg chg="add del">
          <ac:chgData name="Richard Brooks (RIB) | VIA" userId="d218e636-6c12-4060-8e5d-4173eee525b6" providerId="ADAL" clId="{2D9B296C-007D-394F-94E5-1B42A5DBD8A1}" dt="2023-08-26T14:56:29.236" v="122"/>
          <ac:inkMkLst>
            <pc:docMk/>
            <pc:sldMk cId="1751765589" sldId="388"/>
            <ac:inkMk id="94" creationId="{F49CD611-CC27-8859-C20A-6AEE4F033010}"/>
          </ac:inkMkLst>
        </pc:inkChg>
        <pc:inkChg chg="add del">
          <ac:chgData name="Richard Brooks (RIB) | VIA" userId="d218e636-6c12-4060-8e5d-4173eee525b6" providerId="ADAL" clId="{2D9B296C-007D-394F-94E5-1B42A5DBD8A1}" dt="2023-08-26T14:56:29.236" v="122"/>
          <ac:inkMkLst>
            <pc:docMk/>
            <pc:sldMk cId="1751765589" sldId="388"/>
            <ac:inkMk id="95" creationId="{4D20246D-7CE0-0E99-5912-93DF2278686A}"/>
          </ac:inkMkLst>
        </pc:inkChg>
        <pc:inkChg chg="add del">
          <ac:chgData name="Richard Brooks (RIB) | VIA" userId="d218e636-6c12-4060-8e5d-4173eee525b6" providerId="ADAL" clId="{2D9B296C-007D-394F-94E5-1B42A5DBD8A1}" dt="2023-08-26T14:56:29.236" v="122"/>
          <ac:inkMkLst>
            <pc:docMk/>
            <pc:sldMk cId="1751765589" sldId="388"/>
            <ac:inkMk id="96" creationId="{CA0B2CF6-BC43-98A0-591D-145397512078}"/>
          </ac:inkMkLst>
        </pc:inkChg>
        <pc:inkChg chg="add mod reco modStrokes">
          <ac:chgData name="Richard Brooks (RIB) | VIA" userId="d218e636-6c12-4060-8e5d-4173eee525b6" providerId="ADAL" clId="{2D9B296C-007D-394F-94E5-1B42A5DBD8A1}" dt="2023-08-26T14:56:29.741" v="123"/>
          <ac:inkMkLst>
            <pc:docMk/>
            <pc:sldMk cId="1751765589" sldId="388"/>
            <ac:inkMk id="97" creationId="{2CA80A40-E861-D3DE-E2C8-42B97973BDA8}"/>
          </ac:inkMkLst>
        </pc:inkChg>
        <pc:inkChg chg="add del">
          <ac:chgData name="Richard Brooks (RIB) | VIA" userId="d218e636-6c12-4060-8e5d-4173eee525b6" providerId="ADAL" clId="{2D9B296C-007D-394F-94E5-1B42A5DBD8A1}" dt="2023-08-26T14:56:44.477" v="132"/>
          <ac:inkMkLst>
            <pc:docMk/>
            <pc:sldMk cId="1751765589" sldId="388"/>
            <ac:inkMk id="98" creationId="{ED9283F4-760B-7802-13E1-833F4CC662DF}"/>
          </ac:inkMkLst>
        </pc:inkChg>
        <pc:inkChg chg="add del">
          <ac:chgData name="Richard Brooks (RIB) | VIA" userId="d218e636-6c12-4060-8e5d-4173eee525b6" providerId="ADAL" clId="{2D9B296C-007D-394F-94E5-1B42A5DBD8A1}" dt="2023-08-26T14:56:44.477" v="132"/>
          <ac:inkMkLst>
            <pc:docMk/>
            <pc:sldMk cId="1751765589" sldId="388"/>
            <ac:inkMk id="99" creationId="{FB77AD45-BC21-8062-966E-AD277E76BAA3}"/>
          </ac:inkMkLst>
        </pc:inkChg>
        <pc:inkChg chg="add del">
          <ac:chgData name="Richard Brooks (RIB) | VIA" userId="d218e636-6c12-4060-8e5d-4173eee525b6" providerId="ADAL" clId="{2D9B296C-007D-394F-94E5-1B42A5DBD8A1}" dt="2023-08-26T14:56:44.477" v="132"/>
          <ac:inkMkLst>
            <pc:docMk/>
            <pc:sldMk cId="1751765589" sldId="388"/>
            <ac:inkMk id="100" creationId="{F1F6C7A2-4B30-C630-BD40-F24B935067DC}"/>
          </ac:inkMkLst>
        </pc:inkChg>
        <pc:inkChg chg="add del">
          <ac:chgData name="Richard Brooks (RIB) | VIA" userId="d218e636-6c12-4060-8e5d-4173eee525b6" providerId="ADAL" clId="{2D9B296C-007D-394F-94E5-1B42A5DBD8A1}" dt="2023-08-26T14:56:44.477" v="132"/>
          <ac:inkMkLst>
            <pc:docMk/>
            <pc:sldMk cId="1751765589" sldId="388"/>
            <ac:inkMk id="101" creationId="{9B9E6C86-0002-0B9E-44B7-BDFB77EFFD54}"/>
          </ac:inkMkLst>
        </pc:inkChg>
        <pc:inkChg chg="add del">
          <ac:chgData name="Richard Brooks (RIB) | VIA" userId="d218e636-6c12-4060-8e5d-4173eee525b6" providerId="ADAL" clId="{2D9B296C-007D-394F-94E5-1B42A5DBD8A1}" dt="2023-08-26T14:56:44.477" v="132"/>
          <ac:inkMkLst>
            <pc:docMk/>
            <pc:sldMk cId="1751765589" sldId="388"/>
            <ac:inkMk id="102" creationId="{7FDDED37-4B26-C56D-3747-28A9EDA7F77C}"/>
          </ac:inkMkLst>
        </pc:inkChg>
        <pc:inkChg chg="add del">
          <ac:chgData name="Richard Brooks (RIB) | VIA" userId="d218e636-6c12-4060-8e5d-4173eee525b6" providerId="ADAL" clId="{2D9B296C-007D-394F-94E5-1B42A5DBD8A1}" dt="2023-08-26T14:56:44.477" v="132"/>
          <ac:inkMkLst>
            <pc:docMk/>
            <pc:sldMk cId="1751765589" sldId="388"/>
            <ac:inkMk id="103" creationId="{65EAF7C9-4695-3031-A176-E6BCCEC3AEF5}"/>
          </ac:inkMkLst>
        </pc:inkChg>
        <pc:inkChg chg="add del">
          <ac:chgData name="Richard Brooks (RIB) | VIA" userId="d218e636-6c12-4060-8e5d-4173eee525b6" providerId="ADAL" clId="{2D9B296C-007D-394F-94E5-1B42A5DBD8A1}" dt="2023-08-26T14:56:44.477" v="132"/>
          <ac:inkMkLst>
            <pc:docMk/>
            <pc:sldMk cId="1751765589" sldId="388"/>
            <ac:inkMk id="104" creationId="{624F9311-5481-215B-E4B4-420635F55D3D}"/>
          </ac:inkMkLst>
        </pc:inkChg>
        <pc:inkChg chg="add del">
          <ac:chgData name="Richard Brooks (RIB) | VIA" userId="d218e636-6c12-4060-8e5d-4173eee525b6" providerId="ADAL" clId="{2D9B296C-007D-394F-94E5-1B42A5DBD8A1}" dt="2023-08-26T14:56:44.477" v="132"/>
          <ac:inkMkLst>
            <pc:docMk/>
            <pc:sldMk cId="1751765589" sldId="388"/>
            <ac:inkMk id="105" creationId="{F54822FE-BC8D-C4F1-0A35-C85BEAB0A59D}"/>
          </ac:inkMkLst>
        </pc:inkChg>
        <pc:inkChg chg="add reco">
          <ac:chgData name="Richard Brooks (RIB) | VIA" userId="d218e636-6c12-4060-8e5d-4173eee525b6" providerId="ADAL" clId="{2D9B296C-007D-394F-94E5-1B42A5DBD8A1}" dt="2023-08-26T14:56:44.477" v="132"/>
          <ac:inkMkLst>
            <pc:docMk/>
            <pc:sldMk cId="1751765589" sldId="388"/>
            <ac:inkMk id="106" creationId="{37555319-2D5D-7D16-75AC-BD7DB27A8C04}"/>
          </ac:inkMkLst>
        </pc:inkChg>
        <pc:inkChg chg="add del">
          <ac:chgData name="Richard Brooks (RIB) | VIA" userId="d218e636-6c12-4060-8e5d-4173eee525b6" providerId="ADAL" clId="{2D9B296C-007D-394F-94E5-1B42A5DBD8A1}" dt="2023-08-26T14:56:50.407" v="140"/>
          <ac:inkMkLst>
            <pc:docMk/>
            <pc:sldMk cId="1751765589" sldId="388"/>
            <ac:inkMk id="107" creationId="{11A67B0B-0DFA-F772-E87C-534D3D31B8BA}"/>
          </ac:inkMkLst>
        </pc:inkChg>
        <pc:inkChg chg="add del">
          <ac:chgData name="Richard Brooks (RIB) | VIA" userId="d218e636-6c12-4060-8e5d-4173eee525b6" providerId="ADAL" clId="{2D9B296C-007D-394F-94E5-1B42A5DBD8A1}" dt="2023-08-26T14:56:50.407" v="140"/>
          <ac:inkMkLst>
            <pc:docMk/>
            <pc:sldMk cId="1751765589" sldId="388"/>
            <ac:inkMk id="108" creationId="{4BB92C89-F7B3-9515-D831-79D8EE09DF7E}"/>
          </ac:inkMkLst>
        </pc:inkChg>
        <pc:inkChg chg="add del">
          <ac:chgData name="Richard Brooks (RIB) | VIA" userId="d218e636-6c12-4060-8e5d-4173eee525b6" providerId="ADAL" clId="{2D9B296C-007D-394F-94E5-1B42A5DBD8A1}" dt="2023-08-26T14:56:50.407" v="140"/>
          <ac:inkMkLst>
            <pc:docMk/>
            <pc:sldMk cId="1751765589" sldId="388"/>
            <ac:inkMk id="109" creationId="{204520D9-0994-5D85-2DD2-E3B7AB5538C9}"/>
          </ac:inkMkLst>
        </pc:inkChg>
        <pc:inkChg chg="add del">
          <ac:chgData name="Richard Brooks (RIB) | VIA" userId="d218e636-6c12-4060-8e5d-4173eee525b6" providerId="ADAL" clId="{2D9B296C-007D-394F-94E5-1B42A5DBD8A1}" dt="2023-08-26T14:56:50.407" v="140"/>
          <ac:inkMkLst>
            <pc:docMk/>
            <pc:sldMk cId="1751765589" sldId="388"/>
            <ac:inkMk id="110" creationId="{30F28859-A1CC-9DE8-B7B2-B9CF3F7A94B4}"/>
          </ac:inkMkLst>
        </pc:inkChg>
        <pc:inkChg chg="add del">
          <ac:chgData name="Richard Brooks (RIB) | VIA" userId="d218e636-6c12-4060-8e5d-4173eee525b6" providerId="ADAL" clId="{2D9B296C-007D-394F-94E5-1B42A5DBD8A1}" dt="2023-08-26T14:56:50.407" v="140"/>
          <ac:inkMkLst>
            <pc:docMk/>
            <pc:sldMk cId="1751765589" sldId="388"/>
            <ac:inkMk id="111" creationId="{A78EDF9C-7614-04DF-2C57-95A468546248}"/>
          </ac:inkMkLst>
        </pc:inkChg>
        <pc:inkChg chg="add del">
          <ac:chgData name="Richard Brooks (RIB) | VIA" userId="d218e636-6c12-4060-8e5d-4173eee525b6" providerId="ADAL" clId="{2D9B296C-007D-394F-94E5-1B42A5DBD8A1}" dt="2023-08-26T14:56:50.407" v="140"/>
          <ac:inkMkLst>
            <pc:docMk/>
            <pc:sldMk cId="1751765589" sldId="388"/>
            <ac:inkMk id="112" creationId="{6E981443-B9F8-989C-DEDC-2C751BF49663}"/>
          </ac:inkMkLst>
        </pc:inkChg>
        <pc:inkChg chg="add del">
          <ac:chgData name="Richard Brooks (RIB) | VIA" userId="d218e636-6c12-4060-8e5d-4173eee525b6" providerId="ADAL" clId="{2D9B296C-007D-394F-94E5-1B42A5DBD8A1}" dt="2023-08-26T14:56:50.407" v="140"/>
          <ac:inkMkLst>
            <pc:docMk/>
            <pc:sldMk cId="1751765589" sldId="388"/>
            <ac:inkMk id="113" creationId="{17042174-FDA9-1776-99CC-789BB9C1F57A}"/>
          </ac:inkMkLst>
        </pc:inkChg>
        <pc:inkChg chg="add reco">
          <ac:chgData name="Richard Brooks (RIB) | VIA" userId="d218e636-6c12-4060-8e5d-4173eee525b6" providerId="ADAL" clId="{2D9B296C-007D-394F-94E5-1B42A5DBD8A1}" dt="2023-08-26T14:56:50.407" v="140"/>
          <ac:inkMkLst>
            <pc:docMk/>
            <pc:sldMk cId="1751765589" sldId="388"/>
            <ac:inkMk id="114" creationId="{E6BB6639-4BD2-1936-C74F-93920C540037}"/>
          </ac:inkMkLst>
        </pc:inkChg>
        <pc:inkChg chg="add del">
          <ac:chgData name="Richard Brooks (RIB) | VIA" userId="d218e636-6c12-4060-8e5d-4173eee525b6" providerId="ADAL" clId="{2D9B296C-007D-394F-94E5-1B42A5DBD8A1}" dt="2023-08-26T14:57:10.507" v="147"/>
          <ac:inkMkLst>
            <pc:docMk/>
            <pc:sldMk cId="1751765589" sldId="388"/>
            <ac:inkMk id="115" creationId="{7EB459EB-D121-6573-ADEC-8D8EFC598BCB}"/>
          </ac:inkMkLst>
        </pc:inkChg>
        <pc:inkChg chg="add del">
          <ac:chgData name="Richard Brooks (RIB) | VIA" userId="d218e636-6c12-4060-8e5d-4173eee525b6" providerId="ADAL" clId="{2D9B296C-007D-394F-94E5-1B42A5DBD8A1}" dt="2023-08-26T14:57:10.507" v="147"/>
          <ac:inkMkLst>
            <pc:docMk/>
            <pc:sldMk cId="1751765589" sldId="388"/>
            <ac:inkMk id="116" creationId="{F666538C-99EC-BF1A-6709-5C5A0D831844}"/>
          </ac:inkMkLst>
        </pc:inkChg>
        <pc:inkChg chg="add del">
          <ac:chgData name="Richard Brooks (RIB) | VIA" userId="d218e636-6c12-4060-8e5d-4173eee525b6" providerId="ADAL" clId="{2D9B296C-007D-394F-94E5-1B42A5DBD8A1}" dt="2023-08-26T14:57:10.507" v="147"/>
          <ac:inkMkLst>
            <pc:docMk/>
            <pc:sldMk cId="1751765589" sldId="388"/>
            <ac:inkMk id="117" creationId="{CDD5D830-2812-943C-3E4E-38F3468CC750}"/>
          </ac:inkMkLst>
        </pc:inkChg>
        <pc:inkChg chg="add del">
          <ac:chgData name="Richard Brooks (RIB) | VIA" userId="d218e636-6c12-4060-8e5d-4173eee525b6" providerId="ADAL" clId="{2D9B296C-007D-394F-94E5-1B42A5DBD8A1}" dt="2023-08-26T14:57:10.507" v="147"/>
          <ac:inkMkLst>
            <pc:docMk/>
            <pc:sldMk cId="1751765589" sldId="388"/>
            <ac:inkMk id="118" creationId="{F50BD7D6-0FDE-1728-4532-DD09DFB32E46}"/>
          </ac:inkMkLst>
        </pc:inkChg>
        <pc:inkChg chg="add del">
          <ac:chgData name="Richard Brooks (RIB) | VIA" userId="d218e636-6c12-4060-8e5d-4173eee525b6" providerId="ADAL" clId="{2D9B296C-007D-394F-94E5-1B42A5DBD8A1}" dt="2023-08-26T14:57:10.507" v="147"/>
          <ac:inkMkLst>
            <pc:docMk/>
            <pc:sldMk cId="1751765589" sldId="388"/>
            <ac:inkMk id="119" creationId="{61D23F91-6EEC-720F-64F0-E1785D83CF05}"/>
          </ac:inkMkLst>
        </pc:inkChg>
        <pc:inkChg chg="add del">
          <ac:chgData name="Richard Brooks (RIB) | VIA" userId="d218e636-6c12-4060-8e5d-4173eee525b6" providerId="ADAL" clId="{2D9B296C-007D-394F-94E5-1B42A5DBD8A1}" dt="2023-08-26T14:57:10.507" v="147"/>
          <ac:inkMkLst>
            <pc:docMk/>
            <pc:sldMk cId="1751765589" sldId="388"/>
            <ac:inkMk id="120" creationId="{1C0DCC9D-9C6B-16F3-70F2-1CF3545C6345}"/>
          </ac:inkMkLst>
        </pc:inkChg>
        <pc:inkChg chg="add mod reco modStrokes">
          <ac:chgData name="Richard Brooks (RIB) | VIA" userId="d218e636-6c12-4060-8e5d-4173eee525b6" providerId="ADAL" clId="{2D9B296C-007D-394F-94E5-1B42A5DBD8A1}" dt="2023-08-26T15:00:56.121" v="214" actId="1076"/>
          <ac:inkMkLst>
            <pc:docMk/>
            <pc:sldMk cId="1751765589" sldId="388"/>
            <ac:inkMk id="121" creationId="{07B14267-1116-EDB0-558B-6BA11F57491C}"/>
          </ac:inkMkLst>
        </pc:inkChg>
        <pc:inkChg chg="add del">
          <ac:chgData name="Richard Brooks (RIB) | VIA" userId="d218e636-6c12-4060-8e5d-4173eee525b6" providerId="ADAL" clId="{2D9B296C-007D-394F-94E5-1B42A5DBD8A1}" dt="2023-08-26T14:57:15.093" v="155"/>
          <ac:inkMkLst>
            <pc:docMk/>
            <pc:sldMk cId="1751765589" sldId="388"/>
            <ac:inkMk id="122" creationId="{023DE7A6-A5C1-E806-0CA3-B28D377156C2}"/>
          </ac:inkMkLst>
        </pc:inkChg>
        <pc:inkChg chg="add del">
          <ac:chgData name="Richard Brooks (RIB) | VIA" userId="d218e636-6c12-4060-8e5d-4173eee525b6" providerId="ADAL" clId="{2D9B296C-007D-394F-94E5-1B42A5DBD8A1}" dt="2023-08-26T14:57:15.093" v="155"/>
          <ac:inkMkLst>
            <pc:docMk/>
            <pc:sldMk cId="1751765589" sldId="388"/>
            <ac:inkMk id="123" creationId="{DEE6F387-0430-026C-9F29-F7B407F28A28}"/>
          </ac:inkMkLst>
        </pc:inkChg>
        <pc:inkChg chg="add del">
          <ac:chgData name="Richard Brooks (RIB) | VIA" userId="d218e636-6c12-4060-8e5d-4173eee525b6" providerId="ADAL" clId="{2D9B296C-007D-394F-94E5-1B42A5DBD8A1}" dt="2023-08-26T14:57:15.093" v="155"/>
          <ac:inkMkLst>
            <pc:docMk/>
            <pc:sldMk cId="1751765589" sldId="388"/>
            <ac:inkMk id="124" creationId="{709693CB-422E-0877-1018-A40B18C0857F}"/>
          </ac:inkMkLst>
        </pc:inkChg>
        <pc:inkChg chg="add del">
          <ac:chgData name="Richard Brooks (RIB) | VIA" userId="d218e636-6c12-4060-8e5d-4173eee525b6" providerId="ADAL" clId="{2D9B296C-007D-394F-94E5-1B42A5DBD8A1}" dt="2023-08-26T14:57:15.093" v="155"/>
          <ac:inkMkLst>
            <pc:docMk/>
            <pc:sldMk cId="1751765589" sldId="388"/>
            <ac:inkMk id="125" creationId="{A58A5E86-81AF-5898-E274-6C498D4504F2}"/>
          </ac:inkMkLst>
        </pc:inkChg>
        <pc:inkChg chg="add del">
          <ac:chgData name="Richard Brooks (RIB) | VIA" userId="d218e636-6c12-4060-8e5d-4173eee525b6" providerId="ADAL" clId="{2D9B296C-007D-394F-94E5-1B42A5DBD8A1}" dt="2023-08-26T14:57:15.093" v="155"/>
          <ac:inkMkLst>
            <pc:docMk/>
            <pc:sldMk cId="1751765589" sldId="388"/>
            <ac:inkMk id="126" creationId="{34CC594B-EE44-C885-ED16-8029AB6A9C00}"/>
          </ac:inkMkLst>
        </pc:inkChg>
        <pc:inkChg chg="add mod reco">
          <ac:chgData name="Richard Brooks (RIB) | VIA" userId="d218e636-6c12-4060-8e5d-4173eee525b6" providerId="ADAL" clId="{2D9B296C-007D-394F-94E5-1B42A5DBD8A1}" dt="2023-08-26T15:00:56.121" v="214" actId="1076"/>
          <ac:inkMkLst>
            <pc:docMk/>
            <pc:sldMk cId="1751765589" sldId="388"/>
            <ac:inkMk id="127" creationId="{BD8CA01B-54A2-0ACC-C165-856E35621A36}"/>
          </ac:inkMkLst>
        </pc:inkChg>
        <pc:inkChg chg="add mod">
          <ac:chgData name="Richard Brooks (RIB) | VIA" userId="d218e636-6c12-4060-8e5d-4173eee525b6" providerId="ADAL" clId="{2D9B296C-007D-394F-94E5-1B42A5DBD8A1}" dt="2023-08-26T15:00:56.121" v="214" actId="1076"/>
          <ac:inkMkLst>
            <pc:docMk/>
            <pc:sldMk cId="1751765589" sldId="388"/>
            <ac:inkMk id="128" creationId="{C0A00E3D-F69F-B694-D307-F609D6A2B767}"/>
          </ac:inkMkLst>
        </pc:inkChg>
        <pc:inkChg chg="add">
          <ac:chgData name="Richard Brooks (RIB) | VIA" userId="d218e636-6c12-4060-8e5d-4173eee525b6" providerId="ADAL" clId="{2D9B296C-007D-394F-94E5-1B42A5DBD8A1}" dt="2023-08-26T14:57:27.886" v="157"/>
          <ac:inkMkLst>
            <pc:docMk/>
            <pc:sldMk cId="1751765589" sldId="388"/>
            <ac:inkMk id="129" creationId="{FC113850-FC87-27C7-7AE0-6D2FB8A56441}"/>
          </ac:inkMkLst>
        </pc:inkChg>
        <pc:inkChg chg="add del">
          <ac:chgData name="Richard Brooks (RIB) | VIA" userId="d218e636-6c12-4060-8e5d-4173eee525b6" providerId="ADAL" clId="{2D9B296C-007D-394F-94E5-1B42A5DBD8A1}" dt="2023-08-26T14:57:43.297" v="173"/>
          <ac:inkMkLst>
            <pc:docMk/>
            <pc:sldMk cId="1751765589" sldId="388"/>
            <ac:inkMk id="130" creationId="{6C83E165-1C65-6F9D-9375-D18D84C1D831}"/>
          </ac:inkMkLst>
        </pc:inkChg>
        <pc:inkChg chg="add del">
          <ac:chgData name="Richard Brooks (RIB) | VIA" userId="d218e636-6c12-4060-8e5d-4173eee525b6" providerId="ADAL" clId="{2D9B296C-007D-394F-94E5-1B42A5DBD8A1}" dt="2023-08-26T14:57:43.297" v="173"/>
          <ac:inkMkLst>
            <pc:docMk/>
            <pc:sldMk cId="1751765589" sldId="388"/>
            <ac:inkMk id="131" creationId="{8312E12A-BC4A-23AD-97DC-F14A1E45F5C5}"/>
          </ac:inkMkLst>
        </pc:inkChg>
        <pc:inkChg chg="add del">
          <ac:chgData name="Richard Brooks (RIB) | VIA" userId="d218e636-6c12-4060-8e5d-4173eee525b6" providerId="ADAL" clId="{2D9B296C-007D-394F-94E5-1B42A5DBD8A1}" dt="2023-08-26T14:57:43.297" v="173"/>
          <ac:inkMkLst>
            <pc:docMk/>
            <pc:sldMk cId="1751765589" sldId="388"/>
            <ac:inkMk id="132" creationId="{D5030093-1586-E9BA-9552-3D20331EF402}"/>
          </ac:inkMkLst>
        </pc:inkChg>
        <pc:inkChg chg="add del">
          <ac:chgData name="Richard Brooks (RIB) | VIA" userId="d218e636-6c12-4060-8e5d-4173eee525b6" providerId="ADAL" clId="{2D9B296C-007D-394F-94E5-1B42A5DBD8A1}" dt="2023-08-26T14:57:43.297" v="173"/>
          <ac:inkMkLst>
            <pc:docMk/>
            <pc:sldMk cId="1751765589" sldId="388"/>
            <ac:inkMk id="133" creationId="{1A903842-B9A6-F36D-2E32-6C09C55E5A06}"/>
          </ac:inkMkLst>
        </pc:inkChg>
        <pc:inkChg chg="add del">
          <ac:chgData name="Richard Brooks (RIB) | VIA" userId="d218e636-6c12-4060-8e5d-4173eee525b6" providerId="ADAL" clId="{2D9B296C-007D-394F-94E5-1B42A5DBD8A1}" dt="2023-08-26T14:57:43.297" v="173"/>
          <ac:inkMkLst>
            <pc:docMk/>
            <pc:sldMk cId="1751765589" sldId="388"/>
            <ac:inkMk id="134" creationId="{0EF6C296-B866-CC6A-C73A-113FAC5DBE68}"/>
          </ac:inkMkLst>
        </pc:inkChg>
        <pc:inkChg chg="add del">
          <ac:chgData name="Richard Brooks (RIB) | VIA" userId="d218e636-6c12-4060-8e5d-4173eee525b6" providerId="ADAL" clId="{2D9B296C-007D-394F-94E5-1B42A5DBD8A1}" dt="2023-08-26T14:57:43.297" v="173"/>
          <ac:inkMkLst>
            <pc:docMk/>
            <pc:sldMk cId="1751765589" sldId="388"/>
            <ac:inkMk id="135" creationId="{3A42864B-CF04-00A0-107A-E48D8A2B593F}"/>
          </ac:inkMkLst>
        </pc:inkChg>
        <pc:inkChg chg="add del">
          <ac:chgData name="Richard Brooks (RIB) | VIA" userId="d218e636-6c12-4060-8e5d-4173eee525b6" providerId="ADAL" clId="{2D9B296C-007D-394F-94E5-1B42A5DBD8A1}" dt="2023-08-26T14:57:43.297" v="173"/>
          <ac:inkMkLst>
            <pc:docMk/>
            <pc:sldMk cId="1751765589" sldId="388"/>
            <ac:inkMk id="136" creationId="{30F7E41E-26D2-90E0-BC4F-6A7515CE10D7}"/>
          </ac:inkMkLst>
        </pc:inkChg>
        <pc:inkChg chg="add del">
          <ac:chgData name="Richard Brooks (RIB) | VIA" userId="d218e636-6c12-4060-8e5d-4173eee525b6" providerId="ADAL" clId="{2D9B296C-007D-394F-94E5-1B42A5DBD8A1}" dt="2023-08-26T14:57:43.297" v="173"/>
          <ac:inkMkLst>
            <pc:docMk/>
            <pc:sldMk cId="1751765589" sldId="388"/>
            <ac:inkMk id="137" creationId="{D5500386-1DDE-71E1-9CD1-2BEF5DCEFD50}"/>
          </ac:inkMkLst>
        </pc:inkChg>
        <pc:inkChg chg="add del">
          <ac:chgData name="Richard Brooks (RIB) | VIA" userId="d218e636-6c12-4060-8e5d-4173eee525b6" providerId="ADAL" clId="{2D9B296C-007D-394F-94E5-1B42A5DBD8A1}" dt="2023-08-26T14:57:43.297" v="173"/>
          <ac:inkMkLst>
            <pc:docMk/>
            <pc:sldMk cId="1751765589" sldId="388"/>
            <ac:inkMk id="138" creationId="{A37AFB68-EEFA-981A-1BC4-FBDAC4138FA1}"/>
          </ac:inkMkLst>
        </pc:inkChg>
        <pc:inkChg chg="add del">
          <ac:chgData name="Richard Brooks (RIB) | VIA" userId="d218e636-6c12-4060-8e5d-4173eee525b6" providerId="ADAL" clId="{2D9B296C-007D-394F-94E5-1B42A5DBD8A1}" dt="2023-08-26T14:57:43.297" v="173"/>
          <ac:inkMkLst>
            <pc:docMk/>
            <pc:sldMk cId="1751765589" sldId="388"/>
            <ac:inkMk id="139" creationId="{2FEEB1E2-A919-EC74-AD91-8A67371700F5}"/>
          </ac:inkMkLst>
        </pc:inkChg>
        <pc:inkChg chg="add del">
          <ac:chgData name="Richard Brooks (RIB) | VIA" userId="d218e636-6c12-4060-8e5d-4173eee525b6" providerId="ADAL" clId="{2D9B296C-007D-394F-94E5-1B42A5DBD8A1}" dt="2023-08-26T14:57:43.297" v="173"/>
          <ac:inkMkLst>
            <pc:docMk/>
            <pc:sldMk cId="1751765589" sldId="388"/>
            <ac:inkMk id="140" creationId="{E2818D41-E439-1941-2C39-A1CB9D2AB3DF}"/>
          </ac:inkMkLst>
        </pc:inkChg>
        <pc:inkChg chg="add del">
          <ac:chgData name="Richard Brooks (RIB) | VIA" userId="d218e636-6c12-4060-8e5d-4173eee525b6" providerId="ADAL" clId="{2D9B296C-007D-394F-94E5-1B42A5DBD8A1}" dt="2023-08-26T14:57:43.297" v="173"/>
          <ac:inkMkLst>
            <pc:docMk/>
            <pc:sldMk cId="1751765589" sldId="388"/>
            <ac:inkMk id="141" creationId="{B2759B85-110D-5E21-8279-E7865374F61F}"/>
          </ac:inkMkLst>
        </pc:inkChg>
        <pc:inkChg chg="add del">
          <ac:chgData name="Richard Brooks (RIB) | VIA" userId="d218e636-6c12-4060-8e5d-4173eee525b6" providerId="ADAL" clId="{2D9B296C-007D-394F-94E5-1B42A5DBD8A1}" dt="2023-08-26T14:57:43.297" v="173"/>
          <ac:inkMkLst>
            <pc:docMk/>
            <pc:sldMk cId="1751765589" sldId="388"/>
            <ac:inkMk id="142" creationId="{C0372BEE-2C32-83DA-3337-07088C537918}"/>
          </ac:inkMkLst>
        </pc:inkChg>
        <pc:inkChg chg="add del">
          <ac:chgData name="Richard Brooks (RIB) | VIA" userId="d218e636-6c12-4060-8e5d-4173eee525b6" providerId="ADAL" clId="{2D9B296C-007D-394F-94E5-1B42A5DBD8A1}" dt="2023-08-26T14:57:43.297" v="173"/>
          <ac:inkMkLst>
            <pc:docMk/>
            <pc:sldMk cId="1751765589" sldId="388"/>
            <ac:inkMk id="143" creationId="{8B5AEC57-D390-5DCB-8961-6796EA35475B}"/>
          </ac:inkMkLst>
        </pc:inkChg>
        <pc:inkChg chg="add del">
          <ac:chgData name="Richard Brooks (RIB) | VIA" userId="d218e636-6c12-4060-8e5d-4173eee525b6" providerId="ADAL" clId="{2D9B296C-007D-394F-94E5-1B42A5DBD8A1}" dt="2023-08-26T14:57:43.297" v="173"/>
          <ac:inkMkLst>
            <pc:docMk/>
            <pc:sldMk cId="1751765589" sldId="388"/>
            <ac:inkMk id="144" creationId="{AF973BD8-042E-D56B-856B-6166FD630D48}"/>
          </ac:inkMkLst>
        </pc:inkChg>
        <pc:inkChg chg="add reco">
          <ac:chgData name="Richard Brooks (RIB) | VIA" userId="d218e636-6c12-4060-8e5d-4173eee525b6" providerId="ADAL" clId="{2D9B296C-007D-394F-94E5-1B42A5DBD8A1}" dt="2023-08-26T14:57:43.297" v="173"/>
          <ac:inkMkLst>
            <pc:docMk/>
            <pc:sldMk cId="1751765589" sldId="388"/>
            <ac:inkMk id="145" creationId="{78717CEF-2680-ED8D-A354-03F6BB5FD595}"/>
          </ac:inkMkLst>
        </pc:inkChg>
        <pc:inkChg chg="add reco">
          <ac:chgData name="Richard Brooks (RIB) | VIA" userId="d218e636-6c12-4060-8e5d-4173eee525b6" providerId="ADAL" clId="{2D9B296C-007D-394F-94E5-1B42A5DBD8A1}" dt="2023-08-26T14:57:43.297" v="173"/>
          <ac:inkMkLst>
            <pc:docMk/>
            <pc:sldMk cId="1751765589" sldId="388"/>
            <ac:inkMk id="146" creationId="{4D78270D-EA79-3EB4-EB21-CCA6663290BC}"/>
          </ac:inkMkLst>
        </pc:inkChg>
        <pc:inkChg chg="add reco">
          <ac:chgData name="Richard Brooks (RIB) | VIA" userId="d218e636-6c12-4060-8e5d-4173eee525b6" providerId="ADAL" clId="{2D9B296C-007D-394F-94E5-1B42A5DBD8A1}" dt="2023-08-26T14:57:43.297" v="173"/>
          <ac:inkMkLst>
            <pc:docMk/>
            <pc:sldMk cId="1751765589" sldId="388"/>
            <ac:inkMk id="147" creationId="{FC222092-0CC0-574C-24CC-A3B8BAB1D6BE}"/>
          </ac:inkMkLst>
        </pc:inkChg>
        <pc:inkChg chg="add reco">
          <ac:chgData name="Richard Brooks (RIB) | VIA" userId="d218e636-6c12-4060-8e5d-4173eee525b6" providerId="ADAL" clId="{2D9B296C-007D-394F-94E5-1B42A5DBD8A1}" dt="2023-08-26T14:57:43.297" v="173"/>
          <ac:inkMkLst>
            <pc:docMk/>
            <pc:sldMk cId="1751765589" sldId="388"/>
            <ac:inkMk id="148" creationId="{A5BA807F-8E15-C295-EB6C-20B7DA074882}"/>
          </ac:inkMkLst>
        </pc:inkChg>
        <pc:inkChg chg="add del">
          <ac:chgData name="Richard Brooks (RIB) | VIA" userId="d218e636-6c12-4060-8e5d-4173eee525b6" providerId="ADAL" clId="{2D9B296C-007D-394F-94E5-1B42A5DBD8A1}" dt="2023-08-26T14:57:46.772" v="177"/>
          <ac:inkMkLst>
            <pc:docMk/>
            <pc:sldMk cId="1751765589" sldId="388"/>
            <ac:inkMk id="149" creationId="{F9259034-E71F-A2E0-0EF0-6885B78D6921}"/>
          </ac:inkMkLst>
        </pc:inkChg>
        <pc:inkChg chg="add del">
          <ac:chgData name="Richard Brooks (RIB) | VIA" userId="d218e636-6c12-4060-8e5d-4173eee525b6" providerId="ADAL" clId="{2D9B296C-007D-394F-94E5-1B42A5DBD8A1}" dt="2023-08-26T14:57:46.772" v="177"/>
          <ac:inkMkLst>
            <pc:docMk/>
            <pc:sldMk cId="1751765589" sldId="388"/>
            <ac:inkMk id="150" creationId="{B0140C8C-F4A0-4EF5-A3A5-402803A44E1D}"/>
          </ac:inkMkLst>
        </pc:inkChg>
        <pc:inkChg chg="add del">
          <ac:chgData name="Richard Brooks (RIB) | VIA" userId="d218e636-6c12-4060-8e5d-4173eee525b6" providerId="ADAL" clId="{2D9B296C-007D-394F-94E5-1B42A5DBD8A1}" dt="2023-08-26T14:57:46.772" v="177"/>
          <ac:inkMkLst>
            <pc:docMk/>
            <pc:sldMk cId="1751765589" sldId="388"/>
            <ac:inkMk id="151" creationId="{11C99EB1-C384-4C6A-6B2D-6A63BFB10289}"/>
          </ac:inkMkLst>
        </pc:inkChg>
        <pc:inkChg chg="add del reco">
          <ac:chgData name="Richard Brooks (RIB) | VIA" userId="d218e636-6c12-4060-8e5d-4173eee525b6" providerId="ADAL" clId="{2D9B296C-007D-394F-94E5-1B42A5DBD8A1}" dt="2023-08-26T14:57:47.495" v="178"/>
          <ac:inkMkLst>
            <pc:docMk/>
            <pc:sldMk cId="1751765589" sldId="388"/>
            <ac:inkMk id="152" creationId="{B0131647-B24D-9760-EE91-A1B0A37B220D}"/>
          </ac:inkMkLst>
        </pc:inkChg>
        <pc:inkChg chg="add del">
          <ac:chgData name="Richard Brooks (RIB) | VIA" userId="d218e636-6c12-4060-8e5d-4173eee525b6" providerId="ADAL" clId="{2D9B296C-007D-394F-94E5-1B42A5DBD8A1}" dt="2023-08-26T14:57:53.608" v="183"/>
          <ac:inkMkLst>
            <pc:docMk/>
            <pc:sldMk cId="1751765589" sldId="388"/>
            <ac:inkMk id="153" creationId="{1C212A60-1D7C-9938-4DFB-61BB582D7B59}"/>
          </ac:inkMkLst>
        </pc:inkChg>
        <pc:inkChg chg="add del">
          <ac:chgData name="Richard Brooks (RIB) | VIA" userId="d218e636-6c12-4060-8e5d-4173eee525b6" providerId="ADAL" clId="{2D9B296C-007D-394F-94E5-1B42A5DBD8A1}" dt="2023-08-26T14:57:53.608" v="183"/>
          <ac:inkMkLst>
            <pc:docMk/>
            <pc:sldMk cId="1751765589" sldId="388"/>
            <ac:inkMk id="154" creationId="{4A34FABB-20A9-DBFB-0541-DA81703324B2}"/>
          </ac:inkMkLst>
        </pc:inkChg>
        <pc:inkChg chg="add del">
          <ac:chgData name="Richard Brooks (RIB) | VIA" userId="d218e636-6c12-4060-8e5d-4173eee525b6" providerId="ADAL" clId="{2D9B296C-007D-394F-94E5-1B42A5DBD8A1}" dt="2023-08-26T14:57:53.608" v="183"/>
          <ac:inkMkLst>
            <pc:docMk/>
            <pc:sldMk cId="1751765589" sldId="388"/>
            <ac:inkMk id="155" creationId="{502CAAFA-2FC0-08C7-44E5-80A4E7062773}"/>
          </ac:inkMkLst>
        </pc:inkChg>
        <pc:inkChg chg="add del">
          <ac:chgData name="Richard Brooks (RIB) | VIA" userId="d218e636-6c12-4060-8e5d-4173eee525b6" providerId="ADAL" clId="{2D9B296C-007D-394F-94E5-1B42A5DBD8A1}" dt="2023-08-26T14:57:53.608" v="183"/>
          <ac:inkMkLst>
            <pc:docMk/>
            <pc:sldMk cId="1751765589" sldId="388"/>
            <ac:inkMk id="156" creationId="{4B6D4048-E8EB-62FA-D535-28CEE24FE84B}"/>
          </ac:inkMkLst>
        </pc:inkChg>
        <pc:inkChg chg="add mod reco modStrokes">
          <ac:chgData name="Richard Brooks (RIB) | VIA" userId="d218e636-6c12-4060-8e5d-4173eee525b6" providerId="ADAL" clId="{2D9B296C-007D-394F-94E5-1B42A5DBD8A1}" dt="2023-08-26T14:58:15.694" v="189"/>
          <ac:inkMkLst>
            <pc:docMk/>
            <pc:sldMk cId="1751765589" sldId="388"/>
            <ac:inkMk id="157" creationId="{20DC1A15-1C8B-5556-1E35-1763882EC46D}"/>
          </ac:inkMkLst>
        </pc:inkChg>
        <pc:inkChg chg="add del">
          <ac:chgData name="Richard Brooks (RIB) | VIA" userId="d218e636-6c12-4060-8e5d-4173eee525b6" providerId="ADAL" clId="{2D9B296C-007D-394F-94E5-1B42A5DBD8A1}" dt="2023-08-26T14:58:00.525" v="187"/>
          <ac:inkMkLst>
            <pc:docMk/>
            <pc:sldMk cId="1751765589" sldId="388"/>
            <ac:inkMk id="158" creationId="{7CFE8468-9372-E22A-4652-22A04846AB9B}"/>
          </ac:inkMkLst>
        </pc:inkChg>
        <pc:inkChg chg="add del">
          <ac:chgData name="Richard Brooks (RIB) | VIA" userId="d218e636-6c12-4060-8e5d-4173eee525b6" providerId="ADAL" clId="{2D9B296C-007D-394F-94E5-1B42A5DBD8A1}" dt="2023-08-26T14:58:00.525" v="187"/>
          <ac:inkMkLst>
            <pc:docMk/>
            <pc:sldMk cId="1751765589" sldId="388"/>
            <ac:inkMk id="159" creationId="{5DCB235D-DAAA-6ED5-9F1E-216E69C25C52}"/>
          </ac:inkMkLst>
        </pc:inkChg>
        <pc:inkChg chg="add del reco">
          <ac:chgData name="Richard Brooks (RIB) | VIA" userId="d218e636-6c12-4060-8e5d-4173eee525b6" providerId="ADAL" clId="{2D9B296C-007D-394F-94E5-1B42A5DBD8A1}" dt="2023-08-26T14:58:15.693" v="188"/>
          <ac:inkMkLst>
            <pc:docMk/>
            <pc:sldMk cId="1751765589" sldId="388"/>
            <ac:inkMk id="160" creationId="{CACE5DDD-AE20-268D-AA95-78B39B8CB8F2}"/>
          </ac:inkMkLst>
        </pc:inkChg>
        <pc:inkChg chg="add del">
          <ac:chgData name="Richard Brooks (RIB) | VIA" userId="d218e636-6c12-4060-8e5d-4173eee525b6" providerId="ADAL" clId="{2D9B296C-007D-394F-94E5-1B42A5DBD8A1}" dt="2023-08-26T14:58:20.287" v="194"/>
          <ac:inkMkLst>
            <pc:docMk/>
            <pc:sldMk cId="1751765589" sldId="388"/>
            <ac:inkMk id="161" creationId="{DA7B413B-1F9A-A006-3EFB-E8EBD76471C4}"/>
          </ac:inkMkLst>
        </pc:inkChg>
        <pc:inkChg chg="add del">
          <ac:chgData name="Richard Brooks (RIB) | VIA" userId="d218e636-6c12-4060-8e5d-4173eee525b6" providerId="ADAL" clId="{2D9B296C-007D-394F-94E5-1B42A5DBD8A1}" dt="2023-08-26T14:58:20.287" v="194"/>
          <ac:inkMkLst>
            <pc:docMk/>
            <pc:sldMk cId="1751765589" sldId="388"/>
            <ac:inkMk id="162" creationId="{84D80052-EC37-ED36-F229-7BD337CF3D31}"/>
          </ac:inkMkLst>
        </pc:inkChg>
        <pc:inkChg chg="add del">
          <ac:chgData name="Richard Brooks (RIB) | VIA" userId="d218e636-6c12-4060-8e5d-4173eee525b6" providerId="ADAL" clId="{2D9B296C-007D-394F-94E5-1B42A5DBD8A1}" dt="2023-08-26T14:58:20.287" v="194"/>
          <ac:inkMkLst>
            <pc:docMk/>
            <pc:sldMk cId="1751765589" sldId="388"/>
            <ac:inkMk id="163" creationId="{8CE2BF33-DFDD-027D-E8EB-DEC4468D1A84}"/>
          </ac:inkMkLst>
        </pc:inkChg>
        <pc:inkChg chg="add del">
          <ac:chgData name="Richard Brooks (RIB) | VIA" userId="d218e636-6c12-4060-8e5d-4173eee525b6" providerId="ADAL" clId="{2D9B296C-007D-394F-94E5-1B42A5DBD8A1}" dt="2023-08-26T14:58:20.287" v="194"/>
          <ac:inkMkLst>
            <pc:docMk/>
            <pc:sldMk cId="1751765589" sldId="388"/>
            <ac:inkMk id="164" creationId="{999B7BDC-5F43-8DE3-1C69-1E44E31FDEAD}"/>
          </ac:inkMkLst>
        </pc:inkChg>
        <pc:inkChg chg="add reco">
          <ac:chgData name="Richard Brooks (RIB) | VIA" userId="d218e636-6c12-4060-8e5d-4173eee525b6" providerId="ADAL" clId="{2D9B296C-007D-394F-94E5-1B42A5DBD8A1}" dt="2023-08-26T14:58:20.287" v="194"/>
          <ac:inkMkLst>
            <pc:docMk/>
            <pc:sldMk cId="1751765589" sldId="388"/>
            <ac:inkMk id="165" creationId="{E2042B2B-566D-3367-6CBF-C75AE9ED176B}"/>
          </ac:inkMkLst>
        </pc:inkChg>
        <pc:inkChg chg="add del">
          <ac:chgData name="Richard Brooks (RIB) | VIA" userId="d218e636-6c12-4060-8e5d-4173eee525b6" providerId="ADAL" clId="{2D9B296C-007D-394F-94E5-1B42A5DBD8A1}" dt="2023-08-26T14:59:15.121" v="206"/>
          <ac:inkMkLst>
            <pc:docMk/>
            <pc:sldMk cId="1751765589" sldId="388"/>
            <ac:inkMk id="166" creationId="{F6FFECB7-6C21-5CF8-6176-28EAC6F39175}"/>
          </ac:inkMkLst>
        </pc:inkChg>
        <pc:inkChg chg="add del">
          <ac:chgData name="Richard Brooks (RIB) | VIA" userId="d218e636-6c12-4060-8e5d-4173eee525b6" providerId="ADAL" clId="{2D9B296C-007D-394F-94E5-1B42A5DBD8A1}" dt="2023-08-26T14:59:15.121" v="206"/>
          <ac:inkMkLst>
            <pc:docMk/>
            <pc:sldMk cId="1751765589" sldId="388"/>
            <ac:inkMk id="167" creationId="{4AE6AAE0-93C3-D33B-9972-C7D36821C6EB}"/>
          </ac:inkMkLst>
        </pc:inkChg>
        <pc:inkChg chg="add del">
          <ac:chgData name="Richard Brooks (RIB) | VIA" userId="d218e636-6c12-4060-8e5d-4173eee525b6" providerId="ADAL" clId="{2D9B296C-007D-394F-94E5-1B42A5DBD8A1}" dt="2023-08-26T14:59:15.121" v="206"/>
          <ac:inkMkLst>
            <pc:docMk/>
            <pc:sldMk cId="1751765589" sldId="388"/>
            <ac:inkMk id="168" creationId="{A54278E3-39A2-9A42-12E5-962B45A20B7E}"/>
          </ac:inkMkLst>
        </pc:inkChg>
        <pc:inkChg chg="add del">
          <ac:chgData name="Richard Brooks (RIB) | VIA" userId="d218e636-6c12-4060-8e5d-4173eee525b6" providerId="ADAL" clId="{2D9B296C-007D-394F-94E5-1B42A5DBD8A1}" dt="2023-08-26T14:59:15.121" v="206"/>
          <ac:inkMkLst>
            <pc:docMk/>
            <pc:sldMk cId="1751765589" sldId="388"/>
            <ac:inkMk id="169" creationId="{958FB279-D7B4-F524-8E3E-B2635B2B8F24}"/>
          </ac:inkMkLst>
        </pc:inkChg>
        <pc:inkChg chg="add del">
          <ac:chgData name="Richard Brooks (RIB) | VIA" userId="d218e636-6c12-4060-8e5d-4173eee525b6" providerId="ADAL" clId="{2D9B296C-007D-394F-94E5-1B42A5DBD8A1}" dt="2023-08-26T14:59:15.121" v="206"/>
          <ac:inkMkLst>
            <pc:docMk/>
            <pc:sldMk cId="1751765589" sldId="388"/>
            <ac:inkMk id="170" creationId="{11DF3E5C-619B-92F4-F8B0-603DBB465EDE}"/>
          </ac:inkMkLst>
        </pc:inkChg>
        <pc:inkChg chg="add del">
          <ac:chgData name="Richard Brooks (RIB) | VIA" userId="d218e636-6c12-4060-8e5d-4173eee525b6" providerId="ADAL" clId="{2D9B296C-007D-394F-94E5-1B42A5DBD8A1}" dt="2023-08-26T14:59:15.121" v="206"/>
          <ac:inkMkLst>
            <pc:docMk/>
            <pc:sldMk cId="1751765589" sldId="388"/>
            <ac:inkMk id="171" creationId="{2A34BF76-5B6A-14FF-D03E-D64EA42480DC}"/>
          </ac:inkMkLst>
        </pc:inkChg>
        <pc:inkChg chg="add del">
          <ac:chgData name="Richard Brooks (RIB) | VIA" userId="d218e636-6c12-4060-8e5d-4173eee525b6" providerId="ADAL" clId="{2D9B296C-007D-394F-94E5-1B42A5DBD8A1}" dt="2023-08-26T14:59:15.121" v="206"/>
          <ac:inkMkLst>
            <pc:docMk/>
            <pc:sldMk cId="1751765589" sldId="388"/>
            <ac:inkMk id="172" creationId="{8309C655-7ECA-9128-8048-134C9A0F8DCE}"/>
          </ac:inkMkLst>
        </pc:inkChg>
        <pc:inkChg chg="add del">
          <ac:chgData name="Richard Brooks (RIB) | VIA" userId="d218e636-6c12-4060-8e5d-4173eee525b6" providerId="ADAL" clId="{2D9B296C-007D-394F-94E5-1B42A5DBD8A1}" dt="2023-08-26T14:59:15.121" v="206"/>
          <ac:inkMkLst>
            <pc:docMk/>
            <pc:sldMk cId="1751765589" sldId="388"/>
            <ac:inkMk id="173" creationId="{5D79F7E0-7482-4A67-AFAF-09A547D65947}"/>
          </ac:inkMkLst>
        </pc:inkChg>
        <pc:inkChg chg="add del">
          <ac:chgData name="Richard Brooks (RIB) | VIA" userId="d218e636-6c12-4060-8e5d-4173eee525b6" providerId="ADAL" clId="{2D9B296C-007D-394F-94E5-1B42A5DBD8A1}" dt="2023-08-26T14:59:15.121" v="206"/>
          <ac:inkMkLst>
            <pc:docMk/>
            <pc:sldMk cId="1751765589" sldId="388"/>
            <ac:inkMk id="174" creationId="{C013C346-064E-5421-6F0D-49FCB67E565D}"/>
          </ac:inkMkLst>
        </pc:inkChg>
        <pc:inkChg chg="add del">
          <ac:chgData name="Richard Brooks (RIB) | VIA" userId="d218e636-6c12-4060-8e5d-4173eee525b6" providerId="ADAL" clId="{2D9B296C-007D-394F-94E5-1B42A5DBD8A1}" dt="2023-08-26T14:59:15.121" v="206"/>
          <ac:inkMkLst>
            <pc:docMk/>
            <pc:sldMk cId="1751765589" sldId="388"/>
            <ac:inkMk id="175" creationId="{B6DFD10D-F788-5AEF-8232-A1242531FACC}"/>
          </ac:inkMkLst>
        </pc:inkChg>
        <pc:inkChg chg="add del">
          <ac:chgData name="Richard Brooks (RIB) | VIA" userId="d218e636-6c12-4060-8e5d-4173eee525b6" providerId="ADAL" clId="{2D9B296C-007D-394F-94E5-1B42A5DBD8A1}" dt="2023-08-26T14:59:15.121" v="206"/>
          <ac:inkMkLst>
            <pc:docMk/>
            <pc:sldMk cId="1751765589" sldId="388"/>
            <ac:inkMk id="176" creationId="{CE5CD067-E787-79E5-3712-3F9ABE1182A8}"/>
          </ac:inkMkLst>
        </pc:inkChg>
        <pc:inkChg chg="add reco">
          <ac:chgData name="Richard Brooks (RIB) | VIA" userId="d218e636-6c12-4060-8e5d-4173eee525b6" providerId="ADAL" clId="{2D9B296C-007D-394F-94E5-1B42A5DBD8A1}" dt="2023-08-26T14:59:15.121" v="206"/>
          <ac:inkMkLst>
            <pc:docMk/>
            <pc:sldMk cId="1751765589" sldId="388"/>
            <ac:inkMk id="177" creationId="{B4868D10-359C-5622-4289-8B5EB34A67F1}"/>
          </ac:inkMkLst>
        </pc:inkChg>
        <pc:inkChg chg="add del">
          <ac:chgData name="Richard Brooks (RIB) | VIA" userId="d218e636-6c12-4060-8e5d-4173eee525b6" providerId="ADAL" clId="{2D9B296C-007D-394F-94E5-1B42A5DBD8A1}" dt="2023-08-26T14:59:18.553" v="209"/>
          <ac:inkMkLst>
            <pc:docMk/>
            <pc:sldMk cId="1751765589" sldId="388"/>
            <ac:inkMk id="178" creationId="{52729C59-4817-16AD-EF28-863D38F74BA3}"/>
          </ac:inkMkLst>
        </pc:inkChg>
        <pc:inkChg chg="add del">
          <ac:chgData name="Richard Brooks (RIB) | VIA" userId="d218e636-6c12-4060-8e5d-4173eee525b6" providerId="ADAL" clId="{2D9B296C-007D-394F-94E5-1B42A5DBD8A1}" dt="2023-08-26T14:59:18.553" v="209"/>
          <ac:inkMkLst>
            <pc:docMk/>
            <pc:sldMk cId="1751765589" sldId="388"/>
            <ac:inkMk id="179" creationId="{B06E8D99-50AE-93E7-D650-20521F24D7E0}"/>
          </ac:inkMkLst>
        </pc:inkChg>
        <pc:inkChg chg="add reco">
          <ac:chgData name="Richard Brooks (RIB) | VIA" userId="d218e636-6c12-4060-8e5d-4173eee525b6" providerId="ADAL" clId="{2D9B296C-007D-394F-94E5-1B42A5DBD8A1}" dt="2023-08-26T14:59:18.553" v="209"/>
          <ac:inkMkLst>
            <pc:docMk/>
            <pc:sldMk cId="1751765589" sldId="388"/>
            <ac:inkMk id="180" creationId="{0C0C9726-8830-29C8-9D1C-E1050BF27D31}"/>
          </ac:inkMkLst>
        </pc:inkChg>
        <pc:inkChg chg="add del">
          <ac:chgData name="Richard Brooks (RIB) | VIA" userId="d218e636-6c12-4060-8e5d-4173eee525b6" providerId="ADAL" clId="{2D9B296C-007D-394F-94E5-1B42A5DBD8A1}" dt="2023-08-26T15:00:32.110" v="212"/>
          <ac:inkMkLst>
            <pc:docMk/>
            <pc:sldMk cId="1751765589" sldId="388"/>
            <ac:inkMk id="181" creationId="{B57A422A-1BA8-7C56-738B-E4EDE07F0B1F}"/>
          </ac:inkMkLst>
        </pc:inkChg>
        <pc:inkChg chg="add del">
          <ac:chgData name="Richard Brooks (RIB) | VIA" userId="d218e636-6c12-4060-8e5d-4173eee525b6" providerId="ADAL" clId="{2D9B296C-007D-394F-94E5-1B42A5DBD8A1}" dt="2023-08-26T15:00:32.110" v="212"/>
          <ac:inkMkLst>
            <pc:docMk/>
            <pc:sldMk cId="1751765589" sldId="388"/>
            <ac:inkMk id="182" creationId="{13CE4FB9-729E-407D-8A8D-D37700EF2955}"/>
          </ac:inkMkLst>
        </pc:inkChg>
        <pc:inkChg chg="add reco">
          <ac:chgData name="Richard Brooks (RIB) | VIA" userId="d218e636-6c12-4060-8e5d-4173eee525b6" providerId="ADAL" clId="{2D9B296C-007D-394F-94E5-1B42A5DBD8A1}" dt="2023-08-26T15:00:32.110" v="212"/>
          <ac:inkMkLst>
            <pc:docMk/>
            <pc:sldMk cId="1751765589" sldId="388"/>
            <ac:inkMk id="183" creationId="{FFF91DF4-FB5D-1931-AAB7-D83B3665D64D}"/>
          </ac:inkMkLst>
        </pc:inkChg>
        <pc:inkChg chg="add">
          <ac:chgData name="Richard Brooks (RIB) | VIA" userId="d218e636-6c12-4060-8e5d-4173eee525b6" providerId="ADAL" clId="{2D9B296C-007D-394F-94E5-1B42A5DBD8A1}" dt="2023-08-26T15:00:32.545" v="213"/>
          <ac:inkMkLst>
            <pc:docMk/>
            <pc:sldMk cId="1751765589" sldId="388"/>
            <ac:inkMk id="184" creationId="{5B65AEFE-8937-CF0D-8135-60B01582F767}"/>
          </ac:inkMkLst>
        </pc:inkChg>
        <pc:inkChg chg="add del">
          <ac:chgData name="Richard Brooks (RIB) | VIA" userId="d218e636-6c12-4060-8e5d-4173eee525b6" providerId="ADAL" clId="{2D9B296C-007D-394F-94E5-1B42A5DBD8A1}" dt="2023-08-26T15:01:12.083" v="222"/>
          <ac:inkMkLst>
            <pc:docMk/>
            <pc:sldMk cId="1751765589" sldId="388"/>
            <ac:inkMk id="185" creationId="{2049D708-F364-E1A4-AE37-9BB545FB8918}"/>
          </ac:inkMkLst>
        </pc:inkChg>
        <pc:inkChg chg="add del">
          <ac:chgData name="Richard Brooks (RIB) | VIA" userId="d218e636-6c12-4060-8e5d-4173eee525b6" providerId="ADAL" clId="{2D9B296C-007D-394F-94E5-1B42A5DBD8A1}" dt="2023-08-26T15:01:12.083" v="222"/>
          <ac:inkMkLst>
            <pc:docMk/>
            <pc:sldMk cId="1751765589" sldId="388"/>
            <ac:inkMk id="186" creationId="{595C2AC1-1952-68C1-D747-E847D7075BC2}"/>
          </ac:inkMkLst>
        </pc:inkChg>
        <pc:inkChg chg="add del">
          <ac:chgData name="Richard Brooks (RIB) | VIA" userId="d218e636-6c12-4060-8e5d-4173eee525b6" providerId="ADAL" clId="{2D9B296C-007D-394F-94E5-1B42A5DBD8A1}" dt="2023-08-26T15:01:12.083" v="222"/>
          <ac:inkMkLst>
            <pc:docMk/>
            <pc:sldMk cId="1751765589" sldId="388"/>
            <ac:inkMk id="187" creationId="{6D5B1E36-CD5A-735B-A6CF-1F46C3AE3456}"/>
          </ac:inkMkLst>
        </pc:inkChg>
        <pc:inkChg chg="add del">
          <ac:chgData name="Richard Brooks (RIB) | VIA" userId="d218e636-6c12-4060-8e5d-4173eee525b6" providerId="ADAL" clId="{2D9B296C-007D-394F-94E5-1B42A5DBD8A1}" dt="2023-08-26T15:01:12.083" v="222"/>
          <ac:inkMkLst>
            <pc:docMk/>
            <pc:sldMk cId="1751765589" sldId="388"/>
            <ac:inkMk id="188" creationId="{2E8FF1E3-94FE-60ED-7922-F683A460480F}"/>
          </ac:inkMkLst>
        </pc:inkChg>
        <pc:inkChg chg="add del">
          <ac:chgData name="Richard Brooks (RIB) | VIA" userId="d218e636-6c12-4060-8e5d-4173eee525b6" providerId="ADAL" clId="{2D9B296C-007D-394F-94E5-1B42A5DBD8A1}" dt="2023-08-26T15:01:12.083" v="222"/>
          <ac:inkMkLst>
            <pc:docMk/>
            <pc:sldMk cId="1751765589" sldId="388"/>
            <ac:inkMk id="189" creationId="{D15AFB8F-014E-5C53-B3FD-D956C44E8B3C}"/>
          </ac:inkMkLst>
        </pc:inkChg>
        <pc:inkChg chg="add del">
          <ac:chgData name="Richard Brooks (RIB) | VIA" userId="d218e636-6c12-4060-8e5d-4173eee525b6" providerId="ADAL" clId="{2D9B296C-007D-394F-94E5-1B42A5DBD8A1}" dt="2023-08-26T15:01:12.083" v="222"/>
          <ac:inkMkLst>
            <pc:docMk/>
            <pc:sldMk cId="1751765589" sldId="388"/>
            <ac:inkMk id="190" creationId="{07A458FB-AE0B-A35C-0867-462F39D2BFED}"/>
          </ac:inkMkLst>
        </pc:inkChg>
        <pc:inkChg chg="add del">
          <ac:chgData name="Richard Brooks (RIB) | VIA" userId="d218e636-6c12-4060-8e5d-4173eee525b6" providerId="ADAL" clId="{2D9B296C-007D-394F-94E5-1B42A5DBD8A1}" dt="2023-08-26T15:01:12.083" v="222"/>
          <ac:inkMkLst>
            <pc:docMk/>
            <pc:sldMk cId="1751765589" sldId="388"/>
            <ac:inkMk id="191" creationId="{053EBE0D-63EC-DF0C-106A-B5A71F123A16}"/>
          </ac:inkMkLst>
        </pc:inkChg>
        <pc:inkChg chg="add reco">
          <ac:chgData name="Richard Brooks (RIB) | VIA" userId="d218e636-6c12-4060-8e5d-4173eee525b6" providerId="ADAL" clId="{2D9B296C-007D-394F-94E5-1B42A5DBD8A1}" dt="2023-08-26T15:01:12.083" v="222"/>
          <ac:inkMkLst>
            <pc:docMk/>
            <pc:sldMk cId="1751765589" sldId="388"/>
            <ac:inkMk id="192" creationId="{B1E783F9-6F5E-2C3E-12F5-4D6D559EB56D}"/>
          </ac:inkMkLst>
        </pc:inkChg>
        <pc:inkChg chg="add del">
          <ac:chgData name="Richard Brooks (RIB) | VIA" userId="d218e636-6c12-4060-8e5d-4173eee525b6" providerId="ADAL" clId="{2D9B296C-007D-394F-94E5-1B42A5DBD8A1}" dt="2023-08-26T15:01:16.308" v="229"/>
          <ac:inkMkLst>
            <pc:docMk/>
            <pc:sldMk cId="1751765589" sldId="388"/>
            <ac:inkMk id="193" creationId="{B58FCD85-04EE-D579-06C2-2C6303137AA8}"/>
          </ac:inkMkLst>
        </pc:inkChg>
        <pc:inkChg chg="add del">
          <ac:chgData name="Richard Brooks (RIB) | VIA" userId="d218e636-6c12-4060-8e5d-4173eee525b6" providerId="ADAL" clId="{2D9B296C-007D-394F-94E5-1B42A5DBD8A1}" dt="2023-08-26T15:01:16.308" v="229"/>
          <ac:inkMkLst>
            <pc:docMk/>
            <pc:sldMk cId="1751765589" sldId="388"/>
            <ac:inkMk id="194" creationId="{D5737ECB-8248-F456-F438-1E01D125E82C}"/>
          </ac:inkMkLst>
        </pc:inkChg>
        <pc:inkChg chg="add del">
          <ac:chgData name="Richard Brooks (RIB) | VIA" userId="d218e636-6c12-4060-8e5d-4173eee525b6" providerId="ADAL" clId="{2D9B296C-007D-394F-94E5-1B42A5DBD8A1}" dt="2023-08-26T15:01:16.308" v="229"/>
          <ac:inkMkLst>
            <pc:docMk/>
            <pc:sldMk cId="1751765589" sldId="388"/>
            <ac:inkMk id="195" creationId="{49C78EE8-B50D-5AE1-6E5C-3DB85BF5D0C0}"/>
          </ac:inkMkLst>
        </pc:inkChg>
        <pc:inkChg chg="add del">
          <ac:chgData name="Richard Brooks (RIB) | VIA" userId="d218e636-6c12-4060-8e5d-4173eee525b6" providerId="ADAL" clId="{2D9B296C-007D-394F-94E5-1B42A5DBD8A1}" dt="2023-08-26T15:01:16.308" v="229"/>
          <ac:inkMkLst>
            <pc:docMk/>
            <pc:sldMk cId="1751765589" sldId="388"/>
            <ac:inkMk id="196" creationId="{BA1F00E3-E162-8670-D433-696AE8F49564}"/>
          </ac:inkMkLst>
        </pc:inkChg>
        <pc:inkChg chg="add del">
          <ac:chgData name="Richard Brooks (RIB) | VIA" userId="d218e636-6c12-4060-8e5d-4173eee525b6" providerId="ADAL" clId="{2D9B296C-007D-394F-94E5-1B42A5DBD8A1}" dt="2023-08-26T15:01:16.308" v="229"/>
          <ac:inkMkLst>
            <pc:docMk/>
            <pc:sldMk cId="1751765589" sldId="388"/>
            <ac:inkMk id="197" creationId="{7BFB8B5B-B974-AC7C-A85B-0B1BD4BBE2B7}"/>
          </ac:inkMkLst>
        </pc:inkChg>
        <pc:inkChg chg="add del">
          <ac:chgData name="Richard Brooks (RIB) | VIA" userId="d218e636-6c12-4060-8e5d-4173eee525b6" providerId="ADAL" clId="{2D9B296C-007D-394F-94E5-1B42A5DBD8A1}" dt="2023-08-26T15:01:16.308" v="229"/>
          <ac:inkMkLst>
            <pc:docMk/>
            <pc:sldMk cId="1751765589" sldId="388"/>
            <ac:inkMk id="198" creationId="{085CEC2B-9CF4-0CC8-8C8A-CBC63729300F}"/>
          </ac:inkMkLst>
        </pc:inkChg>
        <pc:inkChg chg="add reco">
          <ac:chgData name="Richard Brooks (RIB) | VIA" userId="d218e636-6c12-4060-8e5d-4173eee525b6" providerId="ADAL" clId="{2D9B296C-007D-394F-94E5-1B42A5DBD8A1}" dt="2023-08-26T15:01:16.308" v="229"/>
          <ac:inkMkLst>
            <pc:docMk/>
            <pc:sldMk cId="1751765589" sldId="388"/>
            <ac:inkMk id="199" creationId="{6128414A-D343-E292-679F-FB1A6E06FE6E}"/>
          </ac:inkMkLst>
        </pc:inkChg>
        <pc:inkChg chg="add">
          <ac:chgData name="Richard Brooks (RIB) | VIA" userId="d218e636-6c12-4060-8e5d-4173eee525b6" providerId="ADAL" clId="{2D9B296C-007D-394F-94E5-1B42A5DBD8A1}" dt="2023-08-26T15:01:18.126" v="230"/>
          <ac:inkMkLst>
            <pc:docMk/>
            <pc:sldMk cId="1751765589" sldId="388"/>
            <ac:inkMk id="200" creationId="{BF4A6EEE-9BFA-B05B-8713-FDB8AC271E6A}"/>
          </ac:inkMkLst>
        </pc:inkChg>
        <pc:inkChg chg="add del">
          <ac:chgData name="Richard Brooks (RIB) | VIA" userId="d218e636-6c12-4060-8e5d-4173eee525b6" providerId="ADAL" clId="{2D9B296C-007D-394F-94E5-1B42A5DBD8A1}" dt="2023-08-26T15:02:32.148" v="235"/>
          <ac:inkMkLst>
            <pc:docMk/>
            <pc:sldMk cId="1751765589" sldId="388"/>
            <ac:inkMk id="201" creationId="{51A05263-C9A7-3EAF-5B1C-8F22343DA3EA}"/>
          </ac:inkMkLst>
        </pc:inkChg>
        <pc:inkChg chg="add del">
          <ac:chgData name="Richard Brooks (RIB) | VIA" userId="d218e636-6c12-4060-8e5d-4173eee525b6" providerId="ADAL" clId="{2D9B296C-007D-394F-94E5-1B42A5DBD8A1}" dt="2023-08-26T15:02:32.148" v="235"/>
          <ac:inkMkLst>
            <pc:docMk/>
            <pc:sldMk cId="1751765589" sldId="388"/>
            <ac:inkMk id="202" creationId="{26A51673-79DE-1D2A-4EDD-C2582C7CB001}"/>
          </ac:inkMkLst>
        </pc:inkChg>
        <pc:inkChg chg="add del">
          <ac:chgData name="Richard Brooks (RIB) | VIA" userId="d218e636-6c12-4060-8e5d-4173eee525b6" providerId="ADAL" clId="{2D9B296C-007D-394F-94E5-1B42A5DBD8A1}" dt="2023-08-26T15:02:32.148" v="235"/>
          <ac:inkMkLst>
            <pc:docMk/>
            <pc:sldMk cId="1751765589" sldId="388"/>
            <ac:inkMk id="203" creationId="{9FDFAA7B-C525-790B-2329-F6FCC802C239}"/>
          </ac:inkMkLst>
        </pc:inkChg>
        <pc:inkChg chg="add del">
          <ac:chgData name="Richard Brooks (RIB) | VIA" userId="d218e636-6c12-4060-8e5d-4173eee525b6" providerId="ADAL" clId="{2D9B296C-007D-394F-94E5-1B42A5DBD8A1}" dt="2023-08-26T15:02:32.148" v="235"/>
          <ac:inkMkLst>
            <pc:docMk/>
            <pc:sldMk cId="1751765589" sldId="388"/>
            <ac:inkMk id="204" creationId="{1FEEEDF8-2BDB-A449-E96F-FD91EF9D1C8F}"/>
          </ac:inkMkLst>
        </pc:inkChg>
        <pc:inkChg chg="add mod reco modStrokes">
          <ac:chgData name="Richard Brooks (RIB) | VIA" userId="d218e636-6c12-4060-8e5d-4173eee525b6" providerId="ADAL" clId="{2D9B296C-007D-394F-94E5-1B42A5DBD8A1}" dt="2023-08-26T15:02:33.186" v="236"/>
          <ac:inkMkLst>
            <pc:docMk/>
            <pc:sldMk cId="1751765589" sldId="388"/>
            <ac:inkMk id="205" creationId="{54EDFB08-8B78-8950-C8E1-EA56E1DD6A50}"/>
          </ac:inkMkLst>
        </pc:inkChg>
        <pc:inkChg chg="add">
          <ac:chgData name="Richard Brooks (RIB) | VIA" userId="d218e636-6c12-4060-8e5d-4173eee525b6" providerId="ADAL" clId="{2D9B296C-007D-394F-94E5-1B42A5DBD8A1}" dt="2023-08-26T15:02:34.384" v="237"/>
          <ac:inkMkLst>
            <pc:docMk/>
            <pc:sldMk cId="1751765589" sldId="388"/>
            <ac:inkMk id="206" creationId="{18E3FE42-5E61-E56F-298E-1ED606BB25C9}"/>
          </ac:inkMkLst>
        </pc:inkChg>
        <pc:inkChg chg="add">
          <ac:chgData name="Richard Brooks (RIB) | VIA" userId="d218e636-6c12-4060-8e5d-4173eee525b6" providerId="ADAL" clId="{2D9B296C-007D-394F-94E5-1B42A5DBD8A1}" dt="2023-08-26T15:02:34.573" v="238"/>
          <ac:inkMkLst>
            <pc:docMk/>
            <pc:sldMk cId="1751765589" sldId="388"/>
            <ac:inkMk id="207" creationId="{3EDECE18-686E-5A3A-76AE-5F5096AF932F}"/>
          </ac:inkMkLst>
        </pc:inkChg>
        <pc:inkChg chg="add">
          <ac:chgData name="Richard Brooks (RIB) | VIA" userId="d218e636-6c12-4060-8e5d-4173eee525b6" providerId="ADAL" clId="{2D9B296C-007D-394F-94E5-1B42A5DBD8A1}" dt="2023-08-26T15:02:34.975" v="239"/>
          <ac:inkMkLst>
            <pc:docMk/>
            <pc:sldMk cId="1751765589" sldId="388"/>
            <ac:inkMk id="208" creationId="{92C0F33F-88E0-AF0D-8CAC-626818E40610}"/>
          </ac:inkMkLst>
        </pc:inkChg>
        <pc:inkChg chg="add del">
          <ac:chgData name="Richard Brooks (RIB) | VIA" userId="d218e636-6c12-4060-8e5d-4173eee525b6" providerId="ADAL" clId="{2D9B296C-007D-394F-94E5-1B42A5DBD8A1}" dt="2023-08-26T15:02:43.934" v="249"/>
          <ac:inkMkLst>
            <pc:docMk/>
            <pc:sldMk cId="1751765589" sldId="388"/>
            <ac:inkMk id="209" creationId="{16CF4611-AEE9-295E-FE0D-5CD410807A23}"/>
          </ac:inkMkLst>
        </pc:inkChg>
        <pc:inkChg chg="add del">
          <ac:chgData name="Richard Brooks (RIB) | VIA" userId="d218e636-6c12-4060-8e5d-4173eee525b6" providerId="ADAL" clId="{2D9B296C-007D-394F-94E5-1B42A5DBD8A1}" dt="2023-08-26T15:02:43.934" v="249"/>
          <ac:inkMkLst>
            <pc:docMk/>
            <pc:sldMk cId="1751765589" sldId="388"/>
            <ac:inkMk id="210" creationId="{4F442DFF-B489-FE9C-9945-94D4067D50DE}"/>
          </ac:inkMkLst>
        </pc:inkChg>
        <pc:inkChg chg="add del">
          <ac:chgData name="Richard Brooks (RIB) | VIA" userId="d218e636-6c12-4060-8e5d-4173eee525b6" providerId="ADAL" clId="{2D9B296C-007D-394F-94E5-1B42A5DBD8A1}" dt="2023-08-26T15:02:43.934" v="249"/>
          <ac:inkMkLst>
            <pc:docMk/>
            <pc:sldMk cId="1751765589" sldId="388"/>
            <ac:inkMk id="211" creationId="{B871023F-1F3E-AC68-C801-E94DE3C71D2D}"/>
          </ac:inkMkLst>
        </pc:inkChg>
        <pc:inkChg chg="add del">
          <ac:chgData name="Richard Brooks (RIB) | VIA" userId="d218e636-6c12-4060-8e5d-4173eee525b6" providerId="ADAL" clId="{2D9B296C-007D-394F-94E5-1B42A5DBD8A1}" dt="2023-08-26T15:02:43.934" v="249"/>
          <ac:inkMkLst>
            <pc:docMk/>
            <pc:sldMk cId="1751765589" sldId="388"/>
            <ac:inkMk id="212" creationId="{3727A5CB-17AF-BE25-77BF-9D5E00670B49}"/>
          </ac:inkMkLst>
        </pc:inkChg>
        <pc:inkChg chg="add del">
          <ac:chgData name="Richard Brooks (RIB) | VIA" userId="d218e636-6c12-4060-8e5d-4173eee525b6" providerId="ADAL" clId="{2D9B296C-007D-394F-94E5-1B42A5DBD8A1}" dt="2023-08-26T15:02:43.934" v="249"/>
          <ac:inkMkLst>
            <pc:docMk/>
            <pc:sldMk cId="1751765589" sldId="388"/>
            <ac:inkMk id="213" creationId="{8127C2EB-BBAF-E86D-2DF9-44848AA55617}"/>
          </ac:inkMkLst>
        </pc:inkChg>
        <pc:inkChg chg="add del">
          <ac:chgData name="Richard Brooks (RIB) | VIA" userId="d218e636-6c12-4060-8e5d-4173eee525b6" providerId="ADAL" clId="{2D9B296C-007D-394F-94E5-1B42A5DBD8A1}" dt="2023-08-26T15:02:43.934" v="249"/>
          <ac:inkMkLst>
            <pc:docMk/>
            <pc:sldMk cId="1751765589" sldId="388"/>
            <ac:inkMk id="214" creationId="{3C695DD8-D29B-7FAD-7090-24C042BADD05}"/>
          </ac:inkMkLst>
        </pc:inkChg>
        <pc:inkChg chg="add del">
          <ac:chgData name="Richard Brooks (RIB) | VIA" userId="d218e636-6c12-4060-8e5d-4173eee525b6" providerId="ADAL" clId="{2D9B296C-007D-394F-94E5-1B42A5DBD8A1}" dt="2023-08-26T15:02:43.934" v="249"/>
          <ac:inkMkLst>
            <pc:docMk/>
            <pc:sldMk cId="1751765589" sldId="388"/>
            <ac:inkMk id="215" creationId="{B23B3939-367C-D04D-DFFE-2034494E51C1}"/>
          </ac:inkMkLst>
        </pc:inkChg>
        <pc:inkChg chg="add del">
          <ac:chgData name="Richard Brooks (RIB) | VIA" userId="d218e636-6c12-4060-8e5d-4173eee525b6" providerId="ADAL" clId="{2D9B296C-007D-394F-94E5-1B42A5DBD8A1}" dt="2023-08-26T15:02:43.934" v="249"/>
          <ac:inkMkLst>
            <pc:docMk/>
            <pc:sldMk cId="1751765589" sldId="388"/>
            <ac:inkMk id="216" creationId="{715A57BF-2F69-D55C-41DB-AAB01A4F4CF6}"/>
          </ac:inkMkLst>
        </pc:inkChg>
        <pc:inkChg chg="add del">
          <ac:chgData name="Richard Brooks (RIB) | VIA" userId="d218e636-6c12-4060-8e5d-4173eee525b6" providerId="ADAL" clId="{2D9B296C-007D-394F-94E5-1B42A5DBD8A1}" dt="2023-08-26T15:02:43.934" v="249"/>
          <ac:inkMkLst>
            <pc:docMk/>
            <pc:sldMk cId="1751765589" sldId="388"/>
            <ac:inkMk id="217" creationId="{D5D4B754-2C4F-B220-2393-A7C87968C9B1}"/>
          </ac:inkMkLst>
        </pc:inkChg>
        <pc:inkChg chg="add reco">
          <ac:chgData name="Richard Brooks (RIB) | VIA" userId="d218e636-6c12-4060-8e5d-4173eee525b6" providerId="ADAL" clId="{2D9B296C-007D-394F-94E5-1B42A5DBD8A1}" dt="2023-08-26T15:02:43.934" v="249"/>
          <ac:inkMkLst>
            <pc:docMk/>
            <pc:sldMk cId="1751765589" sldId="388"/>
            <ac:inkMk id="218" creationId="{C3E1951E-C5F7-9619-A869-A113DC909C0E}"/>
          </ac:inkMkLst>
        </pc:inkChg>
        <pc:inkChg chg="add del">
          <ac:chgData name="Richard Brooks (RIB) | VIA" userId="d218e636-6c12-4060-8e5d-4173eee525b6" providerId="ADAL" clId="{2D9B296C-007D-394F-94E5-1B42A5DBD8A1}" dt="2023-08-26T15:02:50.218" v="260"/>
          <ac:inkMkLst>
            <pc:docMk/>
            <pc:sldMk cId="1751765589" sldId="388"/>
            <ac:inkMk id="219" creationId="{29D2C92B-F393-BFE5-FB5B-D9E80F9A045A}"/>
          </ac:inkMkLst>
        </pc:inkChg>
        <pc:inkChg chg="add del">
          <ac:chgData name="Richard Brooks (RIB) | VIA" userId="d218e636-6c12-4060-8e5d-4173eee525b6" providerId="ADAL" clId="{2D9B296C-007D-394F-94E5-1B42A5DBD8A1}" dt="2023-08-26T15:02:50.218" v="260"/>
          <ac:inkMkLst>
            <pc:docMk/>
            <pc:sldMk cId="1751765589" sldId="388"/>
            <ac:inkMk id="220" creationId="{59C28B9D-1A76-C86C-142D-7B69AAC7F99F}"/>
          </ac:inkMkLst>
        </pc:inkChg>
        <pc:inkChg chg="add del">
          <ac:chgData name="Richard Brooks (RIB) | VIA" userId="d218e636-6c12-4060-8e5d-4173eee525b6" providerId="ADAL" clId="{2D9B296C-007D-394F-94E5-1B42A5DBD8A1}" dt="2023-08-26T15:02:50.218" v="260"/>
          <ac:inkMkLst>
            <pc:docMk/>
            <pc:sldMk cId="1751765589" sldId="388"/>
            <ac:inkMk id="221" creationId="{C3843C26-0375-6FA5-AD60-AF6671846463}"/>
          </ac:inkMkLst>
        </pc:inkChg>
        <pc:inkChg chg="add del">
          <ac:chgData name="Richard Brooks (RIB) | VIA" userId="d218e636-6c12-4060-8e5d-4173eee525b6" providerId="ADAL" clId="{2D9B296C-007D-394F-94E5-1B42A5DBD8A1}" dt="2023-08-26T15:02:50.218" v="260"/>
          <ac:inkMkLst>
            <pc:docMk/>
            <pc:sldMk cId="1751765589" sldId="388"/>
            <ac:inkMk id="222" creationId="{10AE0106-89BD-F0E4-3172-7E874D0AB87B}"/>
          </ac:inkMkLst>
        </pc:inkChg>
        <pc:inkChg chg="add del">
          <ac:chgData name="Richard Brooks (RIB) | VIA" userId="d218e636-6c12-4060-8e5d-4173eee525b6" providerId="ADAL" clId="{2D9B296C-007D-394F-94E5-1B42A5DBD8A1}" dt="2023-08-26T15:02:50.218" v="260"/>
          <ac:inkMkLst>
            <pc:docMk/>
            <pc:sldMk cId="1751765589" sldId="388"/>
            <ac:inkMk id="223" creationId="{970B35F8-D3F9-1919-4DCD-D90FF546A778}"/>
          </ac:inkMkLst>
        </pc:inkChg>
        <pc:inkChg chg="add del">
          <ac:chgData name="Richard Brooks (RIB) | VIA" userId="d218e636-6c12-4060-8e5d-4173eee525b6" providerId="ADAL" clId="{2D9B296C-007D-394F-94E5-1B42A5DBD8A1}" dt="2023-08-26T15:02:50.218" v="260"/>
          <ac:inkMkLst>
            <pc:docMk/>
            <pc:sldMk cId="1751765589" sldId="388"/>
            <ac:inkMk id="224" creationId="{CB02FF01-4AC5-4D91-ED6D-2ADC9F92BF20}"/>
          </ac:inkMkLst>
        </pc:inkChg>
        <pc:inkChg chg="add del">
          <ac:chgData name="Richard Brooks (RIB) | VIA" userId="d218e636-6c12-4060-8e5d-4173eee525b6" providerId="ADAL" clId="{2D9B296C-007D-394F-94E5-1B42A5DBD8A1}" dt="2023-08-26T15:02:50.218" v="260"/>
          <ac:inkMkLst>
            <pc:docMk/>
            <pc:sldMk cId="1751765589" sldId="388"/>
            <ac:inkMk id="225" creationId="{CF3A324C-5176-0994-BCE6-6E4ACED7E355}"/>
          </ac:inkMkLst>
        </pc:inkChg>
        <pc:inkChg chg="add del">
          <ac:chgData name="Richard Brooks (RIB) | VIA" userId="d218e636-6c12-4060-8e5d-4173eee525b6" providerId="ADAL" clId="{2D9B296C-007D-394F-94E5-1B42A5DBD8A1}" dt="2023-08-26T15:02:50.218" v="260"/>
          <ac:inkMkLst>
            <pc:docMk/>
            <pc:sldMk cId="1751765589" sldId="388"/>
            <ac:inkMk id="226" creationId="{0B710173-85B6-39DE-1B30-989EAC6C1CB5}"/>
          </ac:inkMkLst>
        </pc:inkChg>
        <pc:inkChg chg="add del">
          <ac:chgData name="Richard Brooks (RIB) | VIA" userId="d218e636-6c12-4060-8e5d-4173eee525b6" providerId="ADAL" clId="{2D9B296C-007D-394F-94E5-1B42A5DBD8A1}" dt="2023-08-26T15:02:50.218" v="260"/>
          <ac:inkMkLst>
            <pc:docMk/>
            <pc:sldMk cId="1751765589" sldId="388"/>
            <ac:inkMk id="227" creationId="{160C50A5-BD78-3C73-1DFC-37239FAF158F}"/>
          </ac:inkMkLst>
        </pc:inkChg>
        <pc:inkChg chg="add del">
          <ac:chgData name="Richard Brooks (RIB) | VIA" userId="d218e636-6c12-4060-8e5d-4173eee525b6" providerId="ADAL" clId="{2D9B296C-007D-394F-94E5-1B42A5DBD8A1}" dt="2023-08-26T15:02:50.218" v="260"/>
          <ac:inkMkLst>
            <pc:docMk/>
            <pc:sldMk cId="1751765589" sldId="388"/>
            <ac:inkMk id="228" creationId="{5E479CF3-51C0-F969-9777-92AC13DBA4FB}"/>
          </ac:inkMkLst>
        </pc:inkChg>
        <pc:inkChg chg="add reco">
          <ac:chgData name="Richard Brooks (RIB) | VIA" userId="d218e636-6c12-4060-8e5d-4173eee525b6" providerId="ADAL" clId="{2D9B296C-007D-394F-94E5-1B42A5DBD8A1}" dt="2023-08-26T15:02:50.218" v="260"/>
          <ac:inkMkLst>
            <pc:docMk/>
            <pc:sldMk cId="1751765589" sldId="388"/>
            <ac:inkMk id="229" creationId="{BF6748F9-DADC-880B-7F28-09E27DACEEF4}"/>
          </ac:inkMkLst>
        </pc:inkChg>
      </pc:sldChg>
      <pc:sldChg chg="addSp delSp modSp">
        <pc:chgData name="Richard Brooks (RIB) | VIA" userId="d218e636-6c12-4060-8e5d-4173eee525b6" providerId="ADAL" clId="{2D9B296C-007D-394F-94E5-1B42A5DBD8A1}" dt="2023-08-26T15:32:01.804" v="1068" actId="21"/>
        <pc:sldMkLst>
          <pc:docMk/>
          <pc:sldMk cId="2337426153" sldId="390"/>
        </pc:sldMkLst>
        <pc:spChg chg="mod">
          <ac:chgData name="Richard Brooks (RIB) | VIA" userId="d218e636-6c12-4060-8e5d-4173eee525b6" providerId="ADAL" clId="{2D9B296C-007D-394F-94E5-1B42A5DBD8A1}" dt="2023-08-26T15:18:57.725" v="590" actId="20577"/>
          <ac:spMkLst>
            <pc:docMk/>
            <pc:sldMk cId="2337426153" sldId="390"/>
            <ac:spMk id="2" creationId="{C93BBA4C-C585-4941-8C8B-C934837F7ECC}"/>
          </ac:spMkLst>
        </pc:spChg>
        <pc:picChg chg="add del">
          <ac:chgData name="Richard Brooks (RIB) | VIA" userId="d218e636-6c12-4060-8e5d-4173eee525b6" providerId="ADAL" clId="{2D9B296C-007D-394F-94E5-1B42A5DBD8A1}" dt="2023-08-26T15:32:01.804" v="1068" actId="21"/>
          <ac:picMkLst>
            <pc:docMk/>
            <pc:sldMk cId="2337426153" sldId="390"/>
            <ac:picMk id="4" creationId="{F7412BF7-920E-45BB-A8B1-03EB63ECD708}"/>
          </ac:picMkLst>
        </pc:picChg>
        <pc:inkChg chg="add del">
          <ac:chgData name="Richard Brooks (RIB) | VIA" userId="d218e636-6c12-4060-8e5d-4173eee525b6" providerId="ADAL" clId="{2D9B296C-007D-394F-94E5-1B42A5DBD8A1}" dt="2023-08-26T15:18:44.636" v="577"/>
          <ac:inkMkLst>
            <pc:docMk/>
            <pc:sldMk cId="2337426153" sldId="390"/>
            <ac:inkMk id="3" creationId="{58E3FB5B-6563-85F4-6D26-B69660F64114}"/>
          </ac:inkMkLst>
        </pc:inkChg>
        <pc:inkChg chg="add del">
          <ac:chgData name="Richard Brooks (RIB) | VIA" userId="d218e636-6c12-4060-8e5d-4173eee525b6" providerId="ADAL" clId="{2D9B296C-007D-394F-94E5-1B42A5DBD8A1}" dt="2023-08-26T15:18:44.124" v="576"/>
          <ac:inkMkLst>
            <pc:docMk/>
            <pc:sldMk cId="2337426153" sldId="390"/>
            <ac:inkMk id="5" creationId="{03F8EC74-99F5-2FA9-E766-F4410DDE15A0}"/>
          </ac:inkMkLst>
        </pc:inkChg>
        <pc:inkChg chg="add del">
          <ac:chgData name="Richard Brooks (RIB) | VIA" userId="d218e636-6c12-4060-8e5d-4173eee525b6" providerId="ADAL" clId="{2D9B296C-007D-394F-94E5-1B42A5DBD8A1}" dt="2023-08-26T15:19:10.297" v="596"/>
          <ac:inkMkLst>
            <pc:docMk/>
            <pc:sldMk cId="2337426153" sldId="390"/>
            <ac:inkMk id="6" creationId="{ED8A1EF2-1B7F-A659-712D-89BD3762BAED}"/>
          </ac:inkMkLst>
        </pc:inkChg>
        <pc:inkChg chg="add del">
          <ac:chgData name="Richard Brooks (RIB) | VIA" userId="d218e636-6c12-4060-8e5d-4173eee525b6" providerId="ADAL" clId="{2D9B296C-007D-394F-94E5-1B42A5DBD8A1}" dt="2023-08-26T15:19:10.297" v="596"/>
          <ac:inkMkLst>
            <pc:docMk/>
            <pc:sldMk cId="2337426153" sldId="390"/>
            <ac:inkMk id="7" creationId="{2FB92F9D-39A3-6B6E-98C3-718068E21436}"/>
          </ac:inkMkLst>
        </pc:inkChg>
        <pc:inkChg chg="add del">
          <ac:chgData name="Richard Brooks (RIB) | VIA" userId="d218e636-6c12-4060-8e5d-4173eee525b6" providerId="ADAL" clId="{2D9B296C-007D-394F-94E5-1B42A5DBD8A1}" dt="2023-08-26T15:19:10.297" v="596"/>
          <ac:inkMkLst>
            <pc:docMk/>
            <pc:sldMk cId="2337426153" sldId="390"/>
            <ac:inkMk id="8" creationId="{3663DE09-B362-4D9B-B02B-EEBCAB418B0F}"/>
          </ac:inkMkLst>
        </pc:inkChg>
        <pc:inkChg chg="add del">
          <ac:chgData name="Richard Brooks (RIB) | VIA" userId="d218e636-6c12-4060-8e5d-4173eee525b6" providerId="ADAL" clId="{2D9B296C-007D-394F-94E5-1B42A5DBD8A1}" dt="2023-08-26T15:19:10.297" v="596"/>
          <ac:inkMkLst>
            <pc:docMk/>
            <pc:sldMk cId="2337426153" sldId="390"/>
            <ac:inkMk id="9" creationId="{37EAC3EE-DC63-662D-7F97-E36C7A1F9E96}"/>
          </ac:inkMkLst>
        </pc:inkChg>
        <pc:inkChg chg="add del">
          <ac:chgData name="Richard Brooks (RIB) | VIA" userId="d218e636-6c12-4060-8e5d-4173eee525b6" providerId="ADAL" clId="{2D9B296C-007D-394F-94E5-1B42A5DBD8A1}" dt="2023-08-26T15:19:10.297" v="596"/>
          <ac:inkMkLst>
            <pc:docMk/>
            <pc:sldMk cId="2337426153" sldId="390"/>
            <ac:inkMk id="10" creationId="{6A8E45FD-5223-6C4B-2329-D66B0508CBC8}"/>
          </ac:inkMkLst>
        </pc:inkChg>
        <pc:inkChg chg="add reco">
          <ac:chgData name="Richard Brooks (RIB) | VIA" userId="d218e636-6c12-4060-8e5d-4173eee525b6" providerId="ADAL" clId="{2D9B296C-007D-394F-94E5-1B42A5DBD8A1}" dt="2023-08-26T15:19:10.297" v="596"/>
          <ac:inkMkLst>
            <pc:docMk/>
            <pc:sldMk cId="2337426153" sldId="390"/>
            <ac:inkMk id="11" creationId="{0C972F21-F30F-2E50-6359-C47990A6E8DC}"/>
          </ac:inkMkLst>
        </pc:inkChg>
        <pc:inkChg chg="add del">
          <ac:chgData name="Richard Brooks (RIB) | VIA" userId="d218e636-6c12-4060-8e5d-4173eee525b6" providerId="ADAL" clId="{2D9B296C-007D-394F-94E5-1B42A5DBD8A1}" dt="2023-08-26T15:19:13.749" v="601"/>
          <ac:inkMkLst>
            <pc:docMk/>
            <pc:sldMk cId="2337426153" sldId="390"/>
            <ac:inkMk id="12" creationId="{80083069-A10D-3D12-83F6-7BD9C6C60284}"/>
          </ac:inkMkLst>
        </pc:inkChg>
        <pc:inkChg chg="add del">
          <ac:chgData name="Richard Brooks (RIB) | VIA" userId="d218e636-6c12-4060-8e5d-4173eee525b6" providerId="ADAL" clId="{2D9B296C-007D-394F-94E5-1B42A5DBD8A1}" dt="2023-08-26T15:19:13.749" v="601"/>
          <ac:inkMkLst>
            <pc:docMk/>
            <pc:sldMk cId="2337426153" sldId="390"/>
            <ac:inkMk id="13" creationId="{25FDEB62-966C-6120-E48E-7E76F173DF5E}"/>
          </ac:inkMkLst>
        </pc:inkChg>
        <pc:inkChg chg="add del">
          <ac:chgData name="Richard Brooks (RIB) | VIA" userId="d218e636-6c12-4060-8e5d-4173eee525b6" providerId="ADAL" clId="{2D9B296C-007D-394F-94E5-1B42A5DBD8A1}" dt="2023-08-26T15:19:13.749" v="601"/>
          <ac:inkMkLst>
            <pc:docMk/>
            <pc:sldMk cId="2337426153" sldId="390"/>
            <ac:inkMk id="14" creationId="{5B31CC88-DA27-34AC-2F66-AB327D1E8F45}"/>
          </ac:inkMkLst>
        </pc:inkChg>
        <pc:inkChg chg="add del">
          <ac:chgData name="Richard Brooks (RIB) | VIA" userId="d218e636-6c12-4060-8e5d-4173eee525b6" providerId="ADAL" clId="{2D9B296C-007D-394F-94E5-1B42A5DBD8A1}" dt="2023-08-26T15:19:13.749" v="601"/>
          <ac:inkMkLst>
            <pc:docMk/>
            <pc:sldMk cId="2337426153" sldId="390"/>
            <ac:inkMk id="15" creationId="{210AE74F-BF8A-33B4-826C-44B9C27D6B0A}"/>
          </ac:inkMkLst>
        </pc:inkChg>
        <pc:inkChg chg="add reco">
          <ac:chgData name="Richard Brooks (RIB) | VIA" userId="d218e636-6c12-4060-8e5d-4173eee525b6" providerId="ADAL" clId="{2D9B296C-007D-394F-94E5-1B42A5DBD8A1}" dt="2023-08-26T15:19:13.749" v="601"/>
          <ac:inkMkLst>
            <pc:docMk/>
            <pc:sldMk cId="2337426153" sldId="390"/>
            <ac:inkMk id="16" creationId="{B69A4B7D-74E4-2784-5907-AC7A8BECA23E}"/>
          </ac:inkMkLst>
        </pc:inkChg>
        <pc:inkChg chg="add del">
          <ac:chgData name="Richard Brooks (RIB) | VIA" userId="d218e636-6c12-4060-8e5d-4173eee525b6" providerId="ADAL" clId="{2D9B296C-007D-394F-94E5-1B42A5DBD8A1}" dt="2023-08-26T15:19:16.260" v="607"/>
          <ac:inkMkLst>
            <pc:docMk/>
            <pc:sldMk cId="2337426153" sldId="390"/>
            <ac:inkMk id="17" creationId="{07DE66B9-475A-5997-F466-E2D0B96ACE5B}"/>
          </ac:inkMkLst>
        </pc:inkChg>
        <pc:inkChg chg="add del">
          <ac:chgData name="Richard Brooks (RIB) | VIA" userId="d218e636-6c12-4060-8e5d-4173eee525b6" providerId="ADAL" clId="{2D9B296C-007D-394F-94E5-1B42A5DBD8A1}" dt="2023-08-26T15:19:16.260" v="607"/>
          <ac:inkMkLst>
            <pc:docMk/>
            <pc:sldMk cId="2337426153" sldId="390"/>
            <ac:inkMk id="18" creationId="{6B23B2F1-3115-E579-602E-5E91390643F8}"/>
          </ac:inkMkLst>
        </pc:inkChg>
        <pc:inkChg chg="add del">
          <ac:chgData name="Richard Brooks (RIB) | VIA" userId="d218e636-6c12-4060-8e5d-4173eee525b6" providerId="ADAL" clId="{2D9B296C-007D-394F-94E5-1B42A5DBD8A1}" dt="2023-08-26T15:19:16.260" v="607"/>
          <ac:inkMkLst>
            <pc:docMk/>
            <pc:sldMk cId="2337426153" sldId="390"/>
            <ac:inkMk id="19" creationId="{87E1379F-9A9A-D982-2DA1-C1F85E11BFB9}"/>
          </ac:inkMkLst>
        </pc:inkChg>
        <pc:inkChg chg="add del">
          <ac:chgData name="Richard Brooks (RIB) | VIA" userId="d218e636-6c12-4060-8e5d-4173eee525b6" providerId="ADAL" clId="{2D9B296C-007D-394F-94E5-1B42A5DBD8A1}" dt="2023-08-26T15:19:16.260" v="607"/>
          <ac:inkMkLst>
            <pc:docMk/>
            <pc:sldMk cId="2337426153" sldId="390"/>
            <ac:inkMk id="20" creationId="{91C29E98-09C9-ECFD-3897-E0CF5A9E302E}"/>
          </ac:inkMkLst>
        </pc:inkChg>
        <pc:inkChg chg="add del">
          <ac:chgData name="Richard Brooks (RIB) | VIA" userId="d218e636-6c12-4060-8e5d-4173eee525b6" providerId="ADAL" clId="{2D9B296C-007D-394F-94E5-1B42A5DBD8A1}" dt="2023-08-26T15:19:16.260" v="607"/>
          <ac:inkMkLst>
            <pc:docMk/>
            <pc:sldMk cId="2337426153" sldId="390"/>
            <ac:inkMk id="21" creationId="{47FEC7A8-1F5F-E296-3E68-69158A8F7273}"/>
          </ac:inkMkLst>
        </pc:inkChg>
        <pc:inkChg chg="add reco">
          <ac:chgData name="Richard Brooks (RIB) | VIA" userId="d218e636-6c12-4060-8e5d-4173eee525b6" providerId="ADAL" clId="{2D9B296C-007D-394F-94E5-1B42A5DBD8A1}" dt="2023-08-26T15:19:16.260" v="607"/>
          <ac:inkMkLst>
            <pc:docMk/>
            <pc:sldMk cId="2337426153" sldId="390"/>
            <ac:inkMk id="22" creationId="{6F84992F-561A-7F96-7869-5ACD7E1AC513}"/>
          </ac:inkMkLst>
        </pc:inkChg>
        <pc:inkChg chg="add del">
          <ac:chgData name="Richard Brooks (RIB) | VIA" userId="d218e636-6c12-4060-8e5d-4173eee525b6" providerId="ADAL" clId="{2D9B296C-007D-394F-94E5-1B42A5DBD8A1}" dt="2023-08-26T15:19:23.453" v="616"/>
          <ac:inkMkLst>
            <pc:docMk/>
            <pc:sldMk cId="2337426153" sldId="390"/>
            <ac:inkMk id="23" creationId="{DDD99B9D-AFEA-5DC4-9211-7B84E2C6CAA0}"/>
          </ac:inkMkLst>
        </pc:inkChg>
        <pc:inkChg chg="add del">
          <ac:chgData name="Richard Brooks (RIB) | VIA" userId="d218e636-6c12-4060-8e5d-4173eee525b6" providerId="ADAL" clId="{2D9B296C-007D-394F-94E5-1B42A5DBD8A1}" dt="2023-08-26T15:19:23.453" v="616"/>
          <ac:inkMkLst>
            <pc:docMk/>
            <pc:sldMk cId="2337426153" sldId="390"/>
            <ac:inkMk id="24" creationId="{65E38543-17A3-12DA-F107-B8DD08E14D98}"/>
          </ac:inkMkLst>
        </pc:inkChg>
        <pc:inkChg chg="add del">
          <ac:chgData name="Richard Brooks (RIB) | VIA" userId="d218e636-6c12-4060-8e5d-4173eee525b6" providerId="ADAL" clId="{2D9B296C-007D-394F-94E5-1B42A5DBD8A1}" dt="2023-08-26T15:19:23.453" v="616"/>
          <ac:inkMkLst>
            <pc:docMk/>
            <pc:sldMk cId="2337426153" sldId="390"/>
            <ac:inkMk id="25" creationId="{2640E55F-A78F-6769-06A4-2F5FFDE65C91}"/>
          </ac:inkMkLst>
        </pc:inkChg>
        <pc:inkChg chg="add del">
          <ac:chgData name="Richard Brooks (RIB) | VIA" userId="d218e636-6c12-4060-8e5d-4173eee525b6" providerId="ADAL" clId="{2D9B296C-007D-394F-94E5-1B42A5DBD8A1}" dt="2023-08-26T15:19:23.453" v="616"/>
          <ac:inkMkLst>
            <pc:docMk/>
            <pc:sldMk cId="2337426153" sldId="390"/>
            <ac:inkMk id="26" creationId="{281B388B-601F-9D9A-1F5E-68652F5392C9}"/>
          </ac:inkMkLst>
        </pc:inkChg>
        <pc:inkChg chg="add del">
          <ac:chgData name="Richard Brooks (RIB) | VIA" userId="d218e636-6c12-4060-8e5d-4173eee525b6" providerId="ADAL" clId="{2D9B296C-007D-394F-94E5-1B42A5DBD8A1}" dt="2023-08-26T15:19:23.453" v="616"/>
          <ac:inkMkLst>
            <pc:docMk/>
            <pc:sldMk cId="2337426153" sldId="390"/>
            <ac:inkMk id="27" creationId="{2C9B502B-E565-CDB3-42CF-9492ED64ABF6}"/>
          </ac:inkMkLst>
        </pc:inkChg>
        <pc:inkChg chg="add del">
          <ac:chgData name="Richard Brooks (RIB) | VIA" userId="d218e636-6c12-4060-8e5d-4173eee525b6" providerId="ADAL" clId="{2D9B296C-007D-394F-94E5-1B42A5DBD8A1}" dt="2023-08-26T15:19:23.453" v="616"/>
          <ac:inkMkLst>
            <pc:docMk/>
            <pc:sldMk cId="2337426153" sldId="390"/>
            <ac:inkMk id="28" creationId="{F4BF3FB8-0507-4514-E45B-D37F0621B1A0}"/>
          </ac:inkMkLst>
        </pc:inkChg>
        <pc:inkChg chg="add del">
          <ac:chgData name="Richard Brooks (RIB) | VIA" userId="d218e636-6c12-4060-8e5d-4173eee525b6" providerId="ADAL" clId="{2D9B296C-007D-394F-94E5-1B42A5DBD8A1}" dt="2023-08-26T15:19:23.453" v="616"/>
          <ac:inkMkLst>
            <pc:docMk/>
            <pc:sldMk cId="2337426153" sldId="390"/>
            <ac:inkMk id="29" creationId="{F81C94C3-5057-97CC-8CDB-30E908722B79}"/>
          </ac:inkMkLst>
        </pc:inkChg>
        <pc:inkChg chg="add del">
          <ac:chgData name="Richard Brooks (RIB) | VIA" userId="d218e636-6c12-4060-8e5d-4173eee525b6" providerId="ADAL" clId="{2D9B296C-007D-394F-94E5-1B42A5DBD8A1}" dt="2023-08-26T15:19:23.453" v="616"/>
          <ac:inkMkLst>
            <pc:docMk/>
            <pc:sldMk cId="2337426153" sldId="390"/>
            <ac:inkMk id="30" creationId="{36DF693F-D6B9-C85C-7C84-28511D1AF19B}"/>
          </ac:inkMkLst>
        </pc:inkChg>
        <pc:inkChg chg="add reco">
          <ac:chgData name="Richard Brooks (RIB) | VIA" userId="d218e636-6c12-4060-8e5d-4173eee525b6" providerId="ADAL" clId="{2D9B296C-007D-394F-94E5-1B42A5DBD8A1}" dt="2023-08-26T15:19:23.453" v="616"/>
          <ac:inkMkLst>
            <pc:docMk/>
            <pc:sldMk cId="2337426153" sldId="390"/>
            <ac:inkMk id="31" creationId="{9FF58EA1-F148-0F7F-DBD6-A9C6B8883FE4}"/>
          </ac:inkMkLst>
        </pc:inkChg>
        <pc:inkChg chg="add del">
          <ac:chgData name="Richard Brooks (RIB) | VIA" userId="d218e636-6c12-4060-8e5d-4173eee525b6" providerId="ADAL" clId="{2D9B296C-007D-394F-94E5-1B42A5DBD8A1}" dt="2023-08-26T15:19:37.601" v="642"/>
          <ac:inkMkLst>
            <pc:docMk/>
            <pc:sldMk cId="2337426153" sldId="390"/>
            <ac:inkMk id="32" creationId="{3A6875C0-F43A-4E4F-8110-CD5B7F4DB051}"/>
          </ac:inkMkLst>
        </pc:inkChg>
        <pc:inkChg chg="add del">
          <ac:chgData name="Richard Brooks (RIB) | VIA" userId="d218e636-6c12-4060-8e5d-4173eee525b6" providerId="ADAL" clId="{2D9B296C-007D-394F-94E5-1B42A5DBD8A1}" dt="2023-08-26T15:19:37.601" v="642"/>
          <ac:inkMkLst>
            <pc:docMk/>
            <pc:sldMk cId="2337426153" sldId="390"/>
            <ac:inkMk id="33" creationId="{2B62DCF4-B2BB-940E-469E-5C9BC9C6619C}"/>
          </ac:inkMkLst>
        </pc:inkChg>
        <pc:inkChg chg="add del">
          <ac:chgData name="Richard Brooks (RIB) | VIA" userId="d218e636-6c12-4060-8e5d-4173eee525b6" providerId="ADAL" clId="{2D9B296C-007D-394F-94E5-1B42A5DBD8A1}" dt="2023-08-26T15:19:37.601" v="642"/>
          <ac:inkMkLst>
            <pc:docMk/>
            <pc:sldMk cId="2337426153" sldId="390"/>
            <ac:inkMk id="34" creationId="{B6FC3A2D-DEB3-EA42-7DB3-D96428819904}"/>
          </ac:inkMkLst>
        </pc:inkChg>
        <pc:inkChg chg="add del">
          <ac:chgData name="Richard Brooks (RIB) | VIA" userId="d218e636-6c12-4060-8e5d-4173eee525b6" providerId="ADAL" clId="{2D9B296C-007D-394F-94E5-1B42A5DBD8A1}" dt="2023-08-26T15:19:37.601" v="642"/>
          <ac:inkMkLst>
            <pc:docMk/>
            <pc:sldMk cId="2337426153" sldId="390"/>
            <ac:inkMk id="35" creationId="{038E1177-7E9F-293D-C378-0BB393BC09C4}"/>
          </ac:inkMkLst>
        </pc:inkChg>
        <pc:inkChg chg="add del">
          <ac:chgData name="Richard Brooks (RIB) | VIA" userId="d218e636-6c12-4060-8e5d-4173eee525b6" providerId="ADAL" clId="{2D9B296C-007D-394F-94E5-1B42A5DBD8A1}" dt="2023-08-26T15:19:37.601" v="642"/>
          <ac:inkMkLst>
            <pc:docMk/>
            <pc:sldMk cId="2337426153" sldId="390"/>
            <ac:inkMk id="36" creationId="{C4CBA126-CA7D-B657-D1F7-7F4690D01B06}"/>
          </ac:inkMkLst>
        </pc:inkChg>
        <pc:inkChg chg="add del">
          <ac:chgData name="Richard Brooks (RIB) | VIA" userId="d218e636-6c12-4060-8e5d-4173eee525b6" providerId="ADAL" clId="{2D9B296C-007D-394F-94E5-1B42A5DBD8A1}" dt="2023-08-26T15:19:37.601" v="642"/>
          <ac:inkMkLst>
            <pc:docMk/>
            <pc:sldMk cId="2337426153" sldId="390"/>
            <ac:inkMk id="37" creationId="{89F98C59-88BC-F5C5-B474-CE03A014582B}"/>
          </ac:inkMkLst>
        </pc:inkChg>
        <pc:inkChg chg="add del">
          <ac:chgData name="Richard Brooks (RIB) | VIA" userId="d218e636-6c12-4060-8e5d-4173eee525b6" providerId="ADAL" clId="{2D9B296C-007D-394F-94E5-1B42A5DBD8A1}" dt="2023-08-26T15:19:37.601" v="642"/>
          <ac:inkMkLst>
            <pc:docMk/>
            <pc:sldMk cId="2337426153" sldId="390"/>
            <ac:inkMk id="38" creationId="{BC0832AD-2EAA-DC40-624D-1AA87F550D9B}"/>
          </ac:inkMkLst>
        </pc:inkChg>
        <pc:inkChg chg="add del">
          <ac:chgData name="Richard Brooks (RIB) | VIA" userId="d218e636-6c12-4060-8e5d-4173eee525b6" providerId="ADAL" clId="{2D9B296C-007D-394F-94E5-1B42A5DBD8A1}" dt="2023-08-26T15:19:37.601" v="642"/>
          <ac:inkMkLst>
            <pc:docMk/>
            <pc:sldMk cId="2337426153" sldId="390"/>
            <ac:inkMk id="39" creationId="{66ED2A54-3F0E-D361-EDB6-429324BE7ED9}"/>
          </ac:inkMkLst>
        </pc:inkChg>
        <pc:inkChg chg="add del">
          <ac:chgData name="Richard Brooks (RIB) | VIA" userId="d218e636-6c12-4060-8e5d-4173eee525b6" providerId="ADAL" clId="{2D9B296C-007D-394F-94E5-1B42A5DBD8A1}" dt="2023-08-26T15:19:37.601" v="642"/>
          <ac:inkMkLst>
            <pc:docMk/>
            <pc:sldMk cId="2337426153" sldId="390"/>
            <ac:inkMk id="40" creationId="{9D869A2F-0361-7BD5-DE08-EC82AD140DB1}"/>
          </ac:inkMkLst>
        </pc:inkChg>
        <pc:inkChg chg="add del">
          <ac:chgData name="Richard Brooks (RIB) | VIA" userId="d218e636-6c12-4060-8e5d-4173eee525b6" providerId="ADAL" clId="{2D9B296C-007D-394F-94E5-1B42A5DBD8A1}" dt="2023-08-26T15:19:37.601" v="642"/>
          <ac:inkMkLst>
            <pc:docMk/>
            <pc:sldMk cId="2337426153" sldId="390"/>
            <ac:inkMk id="41" creationId="{9928BA69-2D22-C11D-E64B-79DB1C99D4E6}"/>
          </ac:inkMkLst>
        </pc:inkChg>
        <pc:inkChg chg="add del">
          <ac:chgData name="Richard Brooks (RIB) | VIA" userId="d218e636-6c12-4060-8e5d-4173eee525b6" providerId="ADAL" clId="{2D9B296C-007D-394F-94E5-1B42A5DBD8A1}" dt="2023-08-26T15:19:37.601" v="642"/>
          <ac:inkMkLst>
            <pc:docMk/>
            <pc:sldMk cId="2337426153" sldId="390"/>
            <ac:inkMk id="42" creationId="{756E0A0A-8E05-3F34-75EF-631F8B9FE351}"/>
          </ac:inkMkLst>
        </pc:inkChg>
        <pc:inkChg chg="add del">
          <ac:chgData name="Richard Brooks (RIB) | VIA" userId="d218e636-6c12-4060-8e5d-4173eee525b6" providerId="ADAL" clId="{2D9B296C-007D-394F-94E5-1B42A5DBD8A1}" dt="2023-08-26T15:19:37.601" v="642"/>
          <ac:inkMkLst>
            <pc:docMk/>
            <pc:sldMk cId="2337426153" sldId="390"/>
            <ac:inkMk id="43" creationId="{4C70ADA7-3431-A385-8051-BDF2FC5F81A2}"/>
          </ac:inkMkLst>
        </pc:inkChg>
        <pc:inkChg chg="add del">
          <ac:chgData name="Richard Brooks (RIB) | VIA" userId="d218e636-6c12-4060-8e5d-4173eee525b6" providerId="ADAL" clId="{2D9B296C-007D-394F-94E5-1B42A5DBD8A1}" dt="2023-08-26T15:19:37.601" v="642"/>
          <ac:inkMkLst>
            <pc:docMk/>
            <pc:sldMk cId="2337426153" sldId="390"/>
            <ac:inkMk id="44" creationId="{81C00AFA-6B4D-7B8A-362C-907FDE686455}"/>
          </ac:inkMkLst>
        </pc:inkChg>
        <pc:inkChg chg="add del">
          <ac:chgData name="Richard Brooks (RIB) | VIA" userId="d218e636-6c12-4060-8e5d-4173eee525b6" providerId="ADAL" clId="{2D9B296C-007D-394F-94E5-1B42A5DBD8A1}" dt="2023-08-26T15:19:37.601" v="642"/>
          <ac:inkMkLst>
            <pc:docMk/>
            <pc:sldMk cId="2337426153" sldId="390"/>
            <ac:inkMk id="45" creationId="{D669ABA0-CF63-6646-D177-4FB9FEC36FB0}"/>
          </ac:inkMkLst>
        </pc:inkChg>
        <pc:inkChg chg="add del">
          <ac:chgData name="Richard Brooks (RIB) | VIA" userId="d218e636-6c12-4060-8e5d-4173eee525b6" providerId="ADAL" clId="{2D9B296C-007D-394F-94E5-1B42A5DBD8A1}" dt="2023-08-26T15:19:37.601" v="642"/>
          <ac:inkMkLst>
            <pc:docMk/>
            <pc:sldMk cId="2337426153" sldId="390"/>
            <ac:inkMk id="46" creationId="{E24674F5-6BAC-4FE0-5BF9-EE26A519F597}"/>
          </ac:inkMkLst>
        </pc:inkChg>
        <pc:inkChg chg="add del">
          <ac:chgData name="Richard Brooks (RIB) | VIA" userId="d218e636-6c12-4060-8e5d-4173eee525b6" providerId="ADAL" clId="{2D9B296C-007D-394F-94E5-1B42A5DBD8A1}" dt="2023-08-26T15:19:37.601" v="642"/>
          <ac:inkMkLst>
            <pc:docMk/>
            <pc:sldMk cId="2337426153" sldId="390"/>
            <ac:inkMk id="47" creationId="{3B6E5084-33C4-96E4-AEB5-1639E90FF9D1}"/>
          </ac:inkMkLst>
        </pc:inkChg>
        <pc:inkChg chg="add del">
          <ac:chgData name="Richard Brooks (RIB) | VIA" userId="d218e636-6c12-4060-8e5d-4173eee525b6" providerId="ADAL" clId="{2D9B296C-007D-394F-94E5-1B42A5DBD8A1}" dt="2023-08-26T15:19:37.601" v="642"/>
          <ac:inkMkLst>
            <pc:docMk/>
            <pc:sldMk cId="2337426153" sldId="390"/>
            <ac:inkMk id="48" creationId="{3CC21D48-6DEE-55AA-1419-9EA649322661}"/>
          </ac:inkMkLst>
        </pc:inkChg>
        <pc:inkChg chg="add del">
          <ac:chgData name="Richard Brooks (RIB) | VIA" userId="d218e636-6c12-4060-8e5d-4173eee525b6" providerId="ADAL" clId="{2D9B296C-007D-394F-94E5-1B42A5DBD8A1}" dt="2023-08-26T15:19:37.601" v="642"/>
          <ac:inkMkLst>
            <pc:docMk/>
            <pc:sldMk cId="2337426153" sldId="390"/>
            <ac:inkMk id="49" creationId="{B450E6C3-C065-59D0-D36C-201180930092}"/>
          </ac:inkMkLst>
        </pc:inkChg>
        <pc:inkChg chg="add del">
          <ac:chgData name="Richard Brooks (RIB) | VIA" userId="d218e636-6c12-4060-8e5d-4173eee525b6" providerId="ADAL" clId="{2D9B296C-007D-394F-94E5-1B42A5DBD8A1}" dt="2023-08-26T15:19:37.601" v="642"/>
          <ac:inkMkLst>
            <pc:docMk/>
            <pc:sldMk cId="2337426153" sldId="390"/>
            <ac:inkMk id="50" creationId="{93D64518-E5D6-E769-5FA4-1C5322E568F7}"/>
          </ac:inkMkLst>
        </pc:inkChg>
        <pc:inkChg chg="add del">
          <ac:chgData name="Richard Brooks (RIB) | VIA" userId="d218e636-6c12-4060-8e5d-4173eee525b6" providerId="ADAL" clId="{2D9B296C-007D-394F-94E5-1B42A5DBD8A1}" dt="2023-08-26T15:19:37.601" v="642"/>
          <ac:inkMkLst>
            <pc:docMk/>
            <pc:sldMk cId="2337426153" sldId="390"/>
            <ac:inkMk id="51" creationId="{8BEB750D-D899-64A0-CBBD-ECCDD8901F34}"/>
          </ac:inkMkLst>
        </pc:inkChg>
        <pc:inkChg chg="add del">
          <ac:chgData name="Richard Brooks (RIB) | VIA" userId="d218e636-6c12-4060-8e5d-4173eee525b6" providerId="ADAL" clId="{2D9B296C-007D-394F-94E5-1B42A5DBD8A1}" dt="2023-08-26T15:19:37.601" v="642"/>
          <ac:inkMkLst>
            <pc:docMk/>
            <pc:sldMk cId="2337426153" sldId="390"/>
            <ac:inkMk id="52" creationId="{814ABD5B-D127-FCB2-4D9A-3095E71F8CEF}"/>
          </ac:inkMkLst>
        </pc:inkChg>
        <pc:inkChg chg="add del">
          <ac:chgData name="Richard Brooks (RIB) | VIA" userId="d218e636-6c12-4060-8e5d-4173eee525b6" providerId="ADAL" clId="{2D9B296C-007D-394F-94E5-1B42A5DBD8A1}" dt="2023-08-26T15:19:37.601" v="642"/>
          <ac:inkMkLst>
            <pc:docMk/>
            <pc:sldMk cId="2337426153" sldId="390"/>
            <ac:inkMk id="53" creationId="{81A95CD3-2B21-B0ED-B661-19D0412A2976}"/>
          </ac:inkMkLst>
        </pc:inkChg>
        <pc:inkChg chg="add del">
          <ac:chgData name="Richard Brooks (RIB) | VIA" userId="d218e636-6c12-4060-8e5d-4173eee525b6" providerId="ADAL" clId="{2D9B296C-007D-394F-94E5-1B42A5DBD8A1}" dt="2023-08-26T15:19:37.601" v="642"/>
          <ac:inkMkLst>
            <pc:docMk/>
            <pc:sldMk cId="2337426153" sldId="390"/>
            <ac:inkMk id="54" creationId="{B2DA022B-4CAD-960D-AB22-8FD0DC8AB37D}"/>
          </ac:inkMkLst>
        </pc:inkChg>
        <pc:inkChg chg="add del">
          <ac:chgData name="Richard Brooks (RIB) | VIA" userId="d218e636-6c12-4060-8e5d-4173eee525b6" providerId="ADAL" clId="{2D9B296C-007D-394F-94E5-1B42A5DBD8A1}" dt="2023-08-26T15:19:37.601" v="642"/>
          <ac:inkMkLst>
            <pc:docMk/>
            <pc:sldMk cId="2337426153" sldId="390"/>
            <ac:inkMk id="55" creationId="{A28DD9D7-E4CA-25F3-FB93-10D3611946AC}"/>
          </ac:inkMkLst>
        </pc:inkChg>
        <pc:inkChg chg="add del">
          <ac:chgData name="Richard Brooks (RIB) | VIA" userId="d218e636-6c12-4060-8e5d-4173eee525b6" providerId="ADAL" clId="{2D9B296C-007D-394F-94E5-1B42A5DBD8A1}" dt="2023-08-26T15:19:37.601" v="642"/>
          <ac:inkMkLst>
            <pc:docMk/>
            <pc:sldMk cId="2337426153" sldId="390"/>
            <ac:inkMk id="56" creationId="{D2A5B573-575C-86B4-4F83-B3DA1F0FAFC4}"/>
          </ac:inkMkLst>
        </pc:inkChg>
        <pc:inkChg chg="add reco">
          <ac:chgData name="Richard Brooks (RIB) | VIA" userId="d218e636-6c12-4060-8e5d-4173eee525b6" providerId="ADAL" clId="{2D9B296C-007D-394F-94E5-1B42A5DBD8A1}" dt="2023-08-26T15:19:37.601" v="642"/>
          <ac:inkMkLst>
            <pc:docMk/>
            <pc:sldMk cId="2337426153" sldId="390"/>
            <ac:inkMk id="57" creationId="{09B83B64-9006-F14D-693A-67DB3DD942B0}"/>
          </ac:inkMkLst>
        </pc:inkChg>
        <pc:inkChg chg="add reco">
          <ac:chgData name="Richard Brooks (RIB) | VIA" userId="d218e636-6c12-4060-8e5d-4173eee525b6" providerId="ADAL" clId="{2D9B296C-007D-394F-94E5-1B42A5DBD8A1}" dt="2023-08-26T15:19:37.601" v="642"/>
          <ac:inkMkLst>
            <pc:docMk/>
            <pc:sldMk cId="2337426153" sldId="390"/>
            <ac:inkMk id="58" creationId="{0615AEC6-2149-C073-FD40-B106AB5C2EDA}"/>
          </ac:inkMkLst>
        </pc:inkChg>
        <pc:inkChg chg="add reco">
          <ac:chgData name="Richard Brooks (RIB) | VIA" userId="d218e636-6c12-4060-8e5d-4173eee525b6" providerId="ADAL" clId="{2D9B296C-007D-394F-94E5-1B42A5DBD8A1}" dt="2023-08-26T15:19:37.601" v="642"/>
          <ac:inkMkLst>
            <pc:docMk/>
            <pc:sldMk cId="2337426153" sldId="390"/>
            <ac:inkMk id="59" creationId="{231BDA5E-EAE0-A93B-7634-7CAC2188529E}"/>
          </ac:inkMkLst>
        </pc:inkChg>
        <pc:inkChg chg="add reco">
          <ac:chgData name="Richard Brooks (RIB) | VIA" userId="d218e636-6c12-4060-8e5d-4173eee525b6" providerId="ADAL" clId="{2D9B296C-007D-394F-94E5-1B42A5DBD8A1}" dt="2023-08-26T15:19:37.601" v="642"/>
          <ac:inkMkLst>
            <pc:docMk/>
            <pc:sldMk cId="2337426153" sldId="390"/>
            <ac:inkMk id="60" creationId="{E32CA134-3F5B-3CB3-0AA2-88324E9B12E6}"/>
          </ac:inkMkLst>
        </pc:inkChg>
        <pc:inkChg chg="add del">
          <ac:chgData name="Richard Brooks (RIB) | VIA" userId="d218e636-6c12-4060-8e5d-4173eee525b6" providerId="ADAL" clId="{2D9B296C-007D-394F-94E5-1B42A5DBD8A1}" dt="2023-08-26T15:19:43.816" v="649"/>
          <ac:inkMkLst>
            <pc:docMk/>
            <pc:sldMk cId="2337426153" sldId="390"/>
            <ac:inkMk id="61" creationId="{ACD7B770-B7EA-0A06-19AA-382BD24B9522}"/>
          </ac:inkMkLst>
        </pc:inkChg>
        <pc:inkChg chg="add del">
          <ac:chgData name="Richard Brooks (RIB) | VIA" userId="d218e636-6c12-4060-8e5d-4173eee525b6" providerId="ADAL" clId="{2D9B296C-007D-394F-94E5-1B42A5DBD8A1}" dt="2023-08-26T15:19:43.816" v="649"/>
          <ac:inkMkLst>
            <pc:docMk/>
            <pc:sldMk cId="2337426153" sldId="390"/>
            <ac:inkMk id="62" creationId="{4E17E9E3-2538-CB4A-CFCA-42E10B04B189}"/>
          </ac:inkMkLst>
        </pc:inkChg>
        <pc:inkChg chg="add del">
          <ac:chgData name="Richard Brooks (RIB) | VIA" userId="d218e636-6c12-4060-8e5d-4173eee525b6" providerId="ADAL" clId="{2D9B296C-007D-394F-94E5-1B42A5DBD8A1}" dt="2023-08-26T15:19:43.816" v="649"/>
          <ac:inkMkLst>
            <pc:docMk/>
            <pc:sldMk cId="2337426153" sldId="390"/>
            <ac:inkMk id="63" creationId="{CC8896A1-A3C1-901E-513E-69B3B75DFD2A}"/>
          </ac:inkMkLst>
        </pc:inkChg>
        <pc:inkChg chg="add">
          <ac:chgData name="Richard Brooks (RIB) | VIA" userId="d218e636-6c12-4060-8e5d-4173eee525b6" providerId="ADAL" clId="{2D9B296C-007D-394F-94E5-1B42A5DBD8A1}" dt="2023-08-26T15:19:42.314" v="646"/>
          <ac:inkMkLst>
            <pc:docMk/>
            <pc:sldMk cId="2337426153" sldId="390"/>
            <ac:inkMk id="64" creationId="{BAB89F19-49C0-B387-AA8F-AAE35BD45724}"/>
          </ac:inkMkLst>
        </pc:inkChg>
        <pc:inkChg chg="add">
          <ac:chgData name="Richard Brooks (RIB) | VIA" userId="d218e636-6c12-4060-8e5d-4173eee525b6" providerId="ADAL" clId="{2D9B296C-007D-394F-94E5-1B42A5DBD8A1}" dt="2023-08-26T15:19:42.534" v="647"/>
          <ac:inkMkLst>
            <pc:docMk/>
            <pc:sldMk cId="2337426153" sldId="390"/>
            <ac:inkMk id="65" creationId="{1321BC46-A711-2E5D-6AC3-B5A06DEE586E}"/>
          </ac:inkMkLst>
        </pc:inkChg>
        <pc:inkChg chg="add">
          <ac:chgData name="Richard Brooks (RIB) | VIA" userId="d218e636-6c12-4060-8e5d-4173eee525b6" providerId="ADAL" clId="{2D9B296C-007D-394F-94E5-1B42A5DBD8A1}" dt="2023-08-26T15:19:42.967" v="648"/>
          <ac:inkMkLst>
            <pc:docMk/>
            <pc:sldMk cId="2337426153" sldId="390"/>
            <ac:inkMk id="66" creationId="{3438C99A-58C8-42BA-7945-EEE325BBD31A}"/>
          </ac:inkMkLst>
        </pc:inkChg>
        <pc:inkChg chg="add reco">
          <ac:chgData name="Richard Brooks (RIB) | VIA" userId="d218e636-6c12-4060-8e5d-4173eee525b6" providerId="ADAL" clId="{2D9B296C-007D-394F-94E5-1B42A5DBD8A1}" dt="2023-08-26T15:19:43.816" v="649"/>
          <ac:inkMkLst>
            <pc:docMk/>
            <pc:sldMk cId="2337426153" sldId="390"/>
            <ac:inkMk id="67" creationId="{B4E95B61-C20D-85ED-C2D6-66D624473D04}"/>
          </ac:inkMkLst>
        </pc:inkChg>
        <pc:inkChg chg="add del">
          <ac:chgData name="Richard Brooks (RIB) | VIA" userId="d218e636-6c12-4060-8e5d-4173eee525b6" providerId="ADAL" clId="{2D9B296C-007D-394F-94E5-1B42A5DBD8A1}" dt="2023-08-26T15:19:46.779" v="654"/>
          <ac:inkMkLst>
            <pc:docMk/>
            <pc:sldMk cId="2337426153" sldId="390"/>
            <ac:inkMk id="68" creationId="{08E318A3-6F73-3B88-DFDC-F8748CF71973}"/>
          </ac:inkMkLst>
        </pc:inkChg>
        <pc:inkChg chg="add del">
          <ac:chgData name="Richard Brooks (RIB) | VIA" userId="d218e636-6c12-4060-8e5d-4173eee525b6" providerId="ADAL" clId="{2D9B296C-007D-394F-94E5-1B42A5DBD8A1}" dt="2023-08-26T15:19:46.779" v="654"/>
          <ac:inkMkLst>
            <pc:docMk/>
            <pc:sldMk cId="2337426153" sldId="390"/>
            <ac:inkMk id="69" creationId="{44ECD3EF-1AE0-08B9-4D4A-898B65AA35E9}"/>
          </ac:inkMkLst>
        </pc:inkChg>
        <pc:inkChg chg="add del">
          <ac:chgData name="Richard Brooks (RIB) | VIA" userId="d218e636-6c12-4060-8e5d-4173eee525b6" providerId="ADAL" clId="{2D9B296C-007D-394F-94E5-1B42A5DBD8A1}" dt="2023-08-26T15:19:46.779" v="654"/>
          <ac:inkMkLst>
            <pc:docMk/>
            <pc:sldMk cId="2337426153" sldId="390"/>
            <ac:inkMk id="70" creationId="{6D11E542-50AD-8A13-7809-308697A5D3B7}"/>
          </ac:inkMkLst>
        </pc:inkChg>
        <pc:inkChg chg="add del">
          <ac:chgData name="Richard Brooks (RIB) | VIA" userId="d218e636-6c12-4060-8e5d-4173eee525b6" providerId="ADAL" clId="{2D9B296C-007D-394F-94E5-1B42A5DBD8A1}" dt="2023-08-26T15:19:46.779" v="654"/>
          <ac:inkMkLst>
            <pc:docMk/>
            <pc:sldMk cId="2337426153" sldId="390"/>
            <ac:inkMk id="71" creationId="{DF543238-B3EC-5193-31A2-1F95FAB0D43F}"/>
          </ac:inkMkLst>
        </pc:inkChg>
        <pc:inkChg chg="add reco">
          <ac:chgData name="Richard Brooks (RIB) | VIA" userId="d218e636-6c12-4060-8e5d-4173eee525b6" providerId="ADAL" clId="{2D9B296C-007D-394F-94E5-1B42A5DBD8A1}" dt="2023-08-26T15:19:46.779" v="654"/>
          <ac:inkMkLst>
            <pc:docMk/>
            <pc:sldMk cId="2337426153" sldId="390"/>
            <ac:inkMk id="72" creationId="{ED120815-866F-6ACA-5442-99B1F5711776}"/>
          </ac:inkMkLst>
        </pc:inkChg>
        <pc:inkChg chg="add del">
          <ac:chgData name="Richard Brooks (RIB) | VIA" userId="d218e636-6c12-4060-8e5d-4173eee525b6" providerId="ADAL" clId="{2D9B296C-007D-394F-94E5-1B42A5DBD8A1}" dt="2023-08-26T15:19:57.792" v="660"/>
          <ac:inkMkLst>
            <pc:docMk/>
            <pc:sldMk cId="2337426153" sldId="390"/>
            <ac:inkMk id="73" creationId="{4D54F1B8-FBF6-D803-6585-0DECF1E989A1}"/>
          </ac:inkMkLst>
        </pc:inkChg>
        <pc:inkChg chg="add del">
          <ac:chgData name="Richard Brooks (RIB) | VIA" userId="d218e636-6c12-4060-8e5d-4173eee525b6" providerId="ADAL" clId="{2D9B296C-007D-394F-94E5-1B42A5DBD8A1}" dt="2023-08-26T15:19:57.792" v="660"/>
          <ac:inkMkLst>
            <pc:docMk/>
            <pc:sldMk cId="2337426153" sldId="390"/>
            <ac:inkMk id="74" creationId="{6A1542E7-8029-6AF0-F37F-4BD3700EF66E}"/>
          </ac:inkMkLst>
        </pc:inkChg>
        <pc:inkChg chg="add">
          <ac:chgData name="Richard Brooks (RIB) | VIA" userId="d218e636-6c12-4060-8e5d-4173eee525b6" providerId="ADAL" clId="{2D9B296C-007D-394F-94E5-1B42A5DBD8A1}" dt="2023-08-26T15:19:56.076" v="657"/>
          <ac:inkMkLst>
            <pc:docMk/>
            <pc:sldMk cId="2337426153" sldId="390"/>
            <ac:inkMk id="75" creationId="{5A2E292D-1FE6-E1DC-F9D6-A775201C1CA0}"/>
          </ac:inkMkLst>
        </pc:inkChg>
        <pc:inkChg chg="add del">
          <ac:chgData name="Richard Brooks (RIB) | VIA" userId="d218e636-6c12-4060-8e5d-4173eee525b6" providerId="ADAL" clId="{2D9B296C-007D-394F-94E5-1B42A5DBD8A1}" dt="2023-08-26T15:19:57.792" v="660"/>
          <ac:inkMkLst>
            <pc:docMk/>
            <pc:sldMk cId="2337426153" sldId="390"/>
            <ac:inkMk id="76" creationId="{79D3731D-FBBB-198C-B781-DADD328361CD}"/>
          </ac:inkMkLst>
        </pc:inkChg>
        <pc:inkChg chg="add del">
          <ac:chgData name="Richard Brooks (RIB) | VIA" userId="d218e636-6c12-4060-8e5d-4173eee525b6" providerId="ADAL" clId="{2D9B296C-007D-394F-94E5-1B42A5DBD8A1}" dt="2023-08-26T15:19:57.792" v="660"/>
          <ac:inkMkLst>
            <pc:docMk/>
            <pc:sldMk cId="2337426153" sldId="390"/>
            <ac:inkMk id="77" creationId="{02AFCA1B-B66E-DC4C-48F2-00792A6C4307}"/>
          </ac:inkMkLst>
        </pc:inkChg>
        <pc:inkChg chg="add reco">
          <ac:chgData name="Richard Brooks (RIB) | VIA" userId="d218e636-6c12-4060-8e5d-4173eee525b6" providerId="ADAL" clId="{2D9B296C-007D-394F-94E5-1B42A5DBD8A1}" dt="2023-08-26T15:19:57.792" v="660"/>
          <ac:inkMkLst>
            <pc:docMk/>
            <pc:sldMk cId="2337426153" sldId="390"/>
            <ac:inkMk id="78" creationId="{E1279466-3FEA-BA20-6958-504ED59837F7}"/>
          </ac:inkMkLst>
        </pc:inkChg>
        <pc:inkChg chg="add reco">
          <ac:chgData name="Richard Brooks (RIB) | VIA" userId="d218e636-6c12-4060-8e5d-4173eee525b6" providerId="ADAL" clId="{2D9B296C-007D-394F-94E5-1B42A5DBD8A1}" dt="2023-08-26T15:19:57.792" v="660"/>
          <ac:inkMkLst>
            <pc:docMk/>
            <pc:sldMk cId="2337426153" sldId="390"/>
            <ac:inkMk id="79" creationId="{0890C05E-1D6A-0847-DBBA-1C069FF077D0}"/>
          </ac:inkMkLst>
        </pc:inkChg>
        <pc:inkChg chg="add">
          <ac:chgData name="Richard Brooks (RIB) | VIA" userId="d218e636-6c12-4060-8e5d-4173eee525b6" providerId="ADAL" clId="{2D9B296C-007D-394F-94E5-1B42A5DBD8A1}" dt="2023-08-26T15:20:00.046" v="661"/>
          <ac:inkMkLst>
            <pc:docMk/>
            <pc:sldMk cId="2337426153" sldId="390"/>
            <ac:inkMk id="80" creationId="{F7B66284-4140-C958-2C56-2A9379461CB1}"/>
          </ac:inkMkLst>
        </pc:inkChg>
        <pc:inkChg chg="add">
          <ac:chgData name="Richard Brooks (RIB) | VIA" userId="d218e636-6c12-4060-8e5d-4173eee525b6" providerId="ADAL" clId="{2D9B296C-007D-394F-94E5-1B42A5DBD8A1}" dt="2023-08-26T15:20:01.478" v="662"/>
          <ac:inkMkLst>
            <pc:docMk/>
            <pc:sldMk cId="2337426153" sldId="390"/>
            <ac:inkMk id="81" creationId="{93AA3CD0-D391-64E5-09E8-515EC7257BA5}"/>
          </ac:inkMkLst>
        </pc:inkChg>
        <pc:inkChg chg="add">
          <ac:chgData name="Richard Brooks (RIB) | VIA" userId="d218e636-6c12-4060-8e5d-4173eee525b6" providerId="ADAL" clId="{2D9B296C-007D-394F-94E5-1B42A5DBD8A1}" dt="2023-08-26T15:20:02.234" v="663"/>
          <ac:inkMkLst>
            <pc:docMk/>
            <pc:sldMk cId="2337426153" sldId="390"/>
            <ac:inkMk id="82" creationId="{1211C8E7-7C3E-3344-CE2F-C0D99B243D8A}"/>
          </ac:inkMkLst>
        </pc:inkChg>
        <pc:inkChg chg="add">
          <ac:chgData name="Richard Brooks (RIB) | VIA" userId="d218e636-6c12-4060-8e5d-4173eee525b6" providerId="ADAL" clId="{2D9B296C-007D-394F-94E5-1B42A5DBD8A1}" dt="2023-08-26T15:20:02.729" v="664"/>
          <ac:inkMkLst>
            <pc:docMk/>
            <pc:sldMk cId="2337426153" sldId="390"/>
            <ac:inkMk id="83" creationId="{EBF22E6B-7AF9-156F-6C35-AC9C4920E42E}"/>
          </ac:inkMkLst>
        </pc:inkChg>
        <pc:inkChg chg="add">
          <ac:chgData name="Richard Brooks (RIB) | VIA" userId="d218e636-6c12-4060-8e5d-4173eee525b6" providerId="ADAL" clId="{2D9B296C-007D-394F-94E5-1B42A5DBD8A1}" dt="2023-08-26T15:20:03.723" v="665"/>
          <ac:inkMkLst>
            <pc:docMk/>
            <pc:sldMk cId="2337426153" sldId="390"/>
            <ac:inkMk id="84" creationId="{1F85BD8D-61EA-19A2-4D09-07829BC25F1F}"/>
          </ac:inkMkLst>
        </pc:inkChg>
        <pc:inkChg chg="add del">
          <ac:chgData name="Richard Brooks (RIB) | VIA" userId="d218e636-6c12-4060-8e5d-4173eee525b6" providerId="ADAL" clId="{2D9B296C-007D-394F-94E5-1B42A5DBD8A1}" dt="2023-08-26T15:20:10.406" v="667"/>
          <ac:inkMkLst>
            <pc:docMk/>
            <pc:sldMk cId="2337426153" sldId="390"/>
            <ac:inkMk id="85" creationId="{9AAC3A57-BD56-37F0-D3DB-5C58BCAFD6A1}"/>
          </ac:inkMkLst>
        </pc:inkChg>
        <pc:inkChg chg="add del">
          <ac:chgData name="Richard Brooks (RIB) | VIA" userId="d218e636-6c12-4060-8e5d-4173eee525b6" providerId="ADAL" clId="{2D9B296C-007D-394F-94E5-1B42A5DBD8A1}" dt="2023-08-26T15:20:12.807" v="670"/>
          <ac:inkMkLst>
            <pc:docMk/>
            <pc:sldMk cId="2337426153" sldId="390"/>
            <ac:inkMk id="86" creationId="{60D0B876-0B05-0016-BC21-4B6EF28780CC}"/>
          </ac:inkMkLst>
        </pc:inkChg>
        <pc:inkChg chg="add del">
          <ac:chgData name="Richard Brooks (RIB) | VIA" userId="d218e636-6c12-4060-8e5d-4173eee525b6" providerId="ADAL" clId="{2D9B296C-007D-394F-94E5-1B42A5DBD8A1}" dt="2023-08-26T15:20:12.807" v="670"/>
          <ac:inkMkLst>
            <pc:docMk/>
            <pc:sldMk cId="2337426153" sldId="390"/>
            <ac:inkMk id="87" creationId="{313EB6EC-4E5E-439D-CFD0-3BF5A4087BA9}"/>
          </ac:inkMkLst>
        </pc:inkChg>
        <pc:inkChg chg="add reco">
          <ac:chgData name="Richard Brooks (RIB) | VIA" userId="d218e636-6c12-4060-8e5d-4173eee525b6" providerId="ADAL" clId="{2D9B296C-007D-394F-94E5-1B42A5DBD8A1}" dt="2023-08-26T15:20:12.807" v="670"/>
          <ac:inkMkLst>
            <pc:docMk/>
            <pc:sldMk cId="2337426153" sldId="390"/>
            <ac:inkMk id="88" creationId="{B542EEA0-653A-43D8-0314-88A641406AAC}"/>
          </ac:inkMkLst>
        </pc:inkChg>
        <pc:inkChg chg="add del">
          <ac:chgData name="Richard Brooks (RIB) | VIA" userId="d218e636-6c12-4060-8e5d-4173eee525b6" providerId="ADAL" clId="{2D9B296C-007D-394F-94E5-1B42A5DBD8A1}" dt="2023-08-26T15:20:18.314" v="675"/>
          <ac:inkMkLst>
            <pc:docMk/>
            <pc:sldMk cId="2337426153" sldId="390"/>
            <ac:inkMk id="89" creationId="{0867E6FA-151F-2E65-5F8B-7B9C669E946B}"/>
          </ac:inkMkLst>
        </pc:inkChg>
        <pc:inkChg chg="add del">
          <ac:chgData name="Richard Brooks (RIB) | VIA" userId="d218e636-6c12-4060-8e5d-4173eee525b6" providerId="ADAL" clId="{2D9B296C-007D-394F-94E5-1B42A5DBD8A1}" dt="2023-08-26T15:20:18.314" v="675"/>
          <ac:inkMkLst>
            <pc:docMk/>
            <pc:sldMk cId="2337426153" sldId="390"/>
            <ac:inkMk id="90" creationId="{77297CA8-7D88-8BE2-6A10-BA07968FAC64}"/>
          </ac:inkMkLst>
        </pc:inkChg>
        <pc:inkChg chg="add del">
          <ac:chgData name="Richard Brooks (RIB) | VIA" userId="d218e636-6c12-4060-8e5d-4173eee525b6" providerId="ADAL" clId="{2D9B296C-007D-394F-94E5-1B42A5DBD8A1}" dt="2023-08-26T15:20:18.314" v="675"/>
          <ac:inkMkLst>
            <pc:docMk/>
            <pc:sldMk cId="2337426153" sldId="390"/>
            <ac:inkMk id="91" creationId="{12513BC3-EE42-91A6-B5FE-DB91BC12464A}"/>
          </ac:inkMkLst>
        </pc:inkChg>
        <pc:inkChg chg="add del">
          <ac:chgData name="Richard Brooks (RIB) | VIA" userId="d218e636-6c12-4060-8e5d-4173eee525b6" providerId="ADAL" clId="{2D9B296C-007D-394F-94E5-1B42A5DBD8A1}" dt="2023-08-26T15:20:18.314" v="675"/>
          <ac:inkMkLst>
            <pc:docMk/>
            <pc:sldMk cId="2337426153" sldId="390"/>
            <ac:inkMk id="92" creationId="{41E61FD0-2D4A-2DA3-18E5-9C0A722B5884}"/>
          </ac:inkMkLst>
        </pc:inkChg>
        <pc:inkChg chg="add reco">
          <ac:chgData name="Richard Brooks (RIB) | VIA" userId="d218e636-6c12-4060-8e5d-4173eee525b6" providerId="ADAL" clId="{2D9B296C-007D-394F-94E5-1B42A5DBD8A1}" dt="2023-08-26T15:20:18.314" v="675"/>
          <ac:inkMkLst>
            <pc:docMk/>
            <pc:sldMk cId="2337426153" sldId="390"/>
            <ac:inkMk id="93" creationId="{78B9A995-50CC-47BE-ABCD-EC6D5AE92F53}"/>
          </ac:inkMkLst>
        </pc:inkChg>
        <pc:inkChg chg="add">
          <ac:chgData name="Richard Brooks (RIB) | VIA" userId="d218e636-6c12-4060-8e5d-4173eee525b6" providerId="ADAL" clId="{2D9B296C-007D-394F-94E5-1B42A5DBD8A1}" dt="2023-08-26T15:20:22.983" v="676"/>
          <ac:inkMkLst>
            <pc:docMk/>
            <pc:sldMk cId="2337426153" sldId="390"/>
            <ac:inkMk id="94" creationId="{679B4ADD-0D56-072F-19B3-68258733FD06}"/>
          </ac:inkMkLst>
        </pc:inkChg>
        <pc:inkChg chg="add del">
          <ac:chgData name="Richard Brooks (RIB) | VIA" userId="d218e636-6c12-4060-8e5d-4173eee525b6" providerId="ADAL" clId="{2D9B296C-007D-394F-94E5-1B42A5DBD8A1}" dt="2023-08-26T15:20:42.497" v="706"/>
          <ac:inkMkLst>
            <pc:docMk/>
            <pc:sldMk cId="2337426153" sldId="390"/>
            <ac:inkMk id="95" creationId="{72CAF409-5806-FEBC-D2EF-75F19A50B2A9}"/>
          </ac:inkMkLst>
        </pc:inkChg>
        <pc:inkChg chg="add del">
          <ac:chgData name="Richard Brooks (RIB) | VIA" userId="d218e636-6c12-4060-8e5d-4173eee525b6" providerId="ADAL" clId="{2D9B296C-007D-394F-94E5-1B42A5DBD8A1}" dt="2023-08-26T15:20:42.497" v="706"/>
          <ac:inkMkLst>
            <pc:docMk/>
            <pc:sldMk cId="2337426153" sldId="390"/>
            <ac:inkMk id="96" creationId="{97937B3D-04D1-17C2-11D8-0FB396F640BA}"/>
          </ac:inkMkLst>
        </pc:inkChg>
        <pc:inkChg chg="add del">
          <ac:chgData name="Richard Brooks (RIB) | VIA" userId="d218e636-6c12-4060-8e5d-4173eee525b6" providerId="ADAL" clId="{2D9B296C-007D-394F-94E5-1B42A5DBD8A1}" dt="2023-08-26T15:20:42.497" v="706"/>
          <ac:inkMkLst>
            <pc:docMk/>
            <pc:sldMk cId="2337426153" sldId="390"/>
            <ac:inkMk id="97" creationId="{5C76E5CF-0DBF-D34D-2246-4109131B456A}"/>
          </ac:inkMkLst>
        </pc:inkChg>
        <pc:inkChg chg="add del">
          <ac:chgData name="Richard Brooks (RIB) | VIA" userId="d218e636-6c12-4060-8e5d-4173eee525b6" providerId="ADAL" clId="{2D9B296C-007D-394F-94E5-1B42A5DBD8A1}" dt="2023-08-26T15:20:42.497" v="706"/>
          <ac:inkMkLst>
            <pc:docMk/>
            <pc:sldMk cId="2337426153" sldId="390"/>
            <ac:inkMk id="98" creationId="{32A5187E-6154-1504-A5A0-39253FE18265}"/>
          </ac:inkMkLst>
        </pc:inkChg>
        <pc:inkChg chg="add del">
          <ac:chgData name="Richard Brooks (RIB) | VIA" userId="d218e636-6c12-4060-8e5d-4173eee525b6" providerId="ADAL" clId="{2D9B296C-007D-394F-94E5-1B42A5DBD8A1}" dt="2023-08-26T15:20:42.497" v="706"/>
          <ac:inkMkLst>
            <pc:docMk/>
            <pc:sldMk cId="2337426153" sldId="390"/>
            <ac:inkMk id="99" creationId="{2624091D-624C-4476-B52D-1E82AA0AD376}"/>
          </ac:inkMkLst>
        </pc:inkChg>
        <pc:inkChg chg="add del">
          <ac:chgData name="Richard Brooks (RIB) | VIA" userId="d218e636-6c12-4060-8e5d-4173eee525b6" providerId="ADAL" clId="{2D9B296C-007D-394F-94E5-1B42A5DBD8A1}" dt="2023-08-26T15:20:42.497" v="706"/>
          <ac:inkMkLst>
            <pc:docMk/>
            <pc:sldMk cId="2337426153" sldId="390"/>
            <ac:inkMk id="100" creationId="{D223F5A1-A1F3-BF95-9BDF-683E5064B12E}"/>
          </ac:inkMkLst>
        </pc:inkChg>
        <pc:inkChg chg="add del">
          <ac:chgData name="Richard Brooks (RIB) | VIA" userId="d218e636-6c12-4060-8e5d-4173eee525b6" providerId="ADAL" clId="{2D9B296C-007D-394F-94E5-1B42A5DBD8A1}" dt="2023-08-26T15:20:42.497" v="706"/>
          <ac:inkMkLst>
            <pc:docMk/>
            <pc:sldMk cId="2337426153" sldId="390"/>
            <ac:inkMk id="101" creationId="{0FAE46D4-A554-F067-415A-0B5377029FCF}"/>
          </ac:inkMkLst>
        </pc:inkChg>
        <pc:inkChg chg="add del">
          <ac:chgData name="Richard Brooks (RIB) | VIA" userId="d218e636-6c12-4060-8e5d-4173eee525b6" providerId="ADAL" clId="{2D9B296C-007D-394F-94E5-1B42A5DBD8A1}" dt="2023-08-26T15:20:42.497" v="706"/>
          <ac:inkMkLst>
            <pc:docMk/>
            <pc:sldMk cId="2337426153" sldId="390"/>
            <ac:inkMk id="102" creationId="{5C769956-4FAF-5F58-0F76-815A3927E51A}"/>
          </ac:inkMkLst>
        </pc:inkChg>
        <pc:inkChg chg="add del">
          <ac:chgData name="Richard Brooks (RIB) | VIA" userId="d218e636-6c12-4060-8e5d-4173eee525b6" providerId="ADAL" clId="{2D9B296C-007D-394F-94E5-1B42A5DBD8A1}" dt="2023-08-26T15:20:42.497" v="706"/>
          <ac:inkMkLst>
            <pc:docMk/>
            <pc:sldMk cId="2337426153" sldId="390"/>
            <ac:inkMk id="103" creationId="{70FA5D63-0C9F-7DDF-0AF1-4A03C8E9F0D4}"/>
          </ac:inkMkLst>
        </pc:inkChg>
        <pc:inkChg chg="add del">
          <ac:chgData name="Richard Brooks (RIB) | VIA" userId="d218e636-6c12-4060-8e5d-4173eee525b6" providerId="ADAL" clId="{2D9B296C-007D-394F-94E5-1B42A5DBD8A1}" dt="2023-08-26T15:20:42.497" v="706"/>
          <ac:inkMkLst>
            <pc:docMk/>
            <pc:sldMk cId="2337426153" sldId="390"/>
            <ac:inkMk id="104" creationId="{2174B782-22E7-0288-F2EB-60F9E39B0B96}"/>
          </ac:inkMkLst>
        </pc:inkChg>
        <pc:inkChg chg="add del">
          <ac:chgData name="Richard Brooks (RIB) | VIA" userId="d218e636-6c12-4060-8e5d-4173eee525b6" providerId="ADAL" clId="{2D9B296C-007D-394F-94E5-1B42A5DBD8A1}" dt="2023-08-26T15:20:42.497" v="706"/>
          <ac:inkMkLst>
            <pc:docMk/>
            <pc:sldMk cId="2337426153" sldId="390"/>
            <ac:inkMk id="105" creationId="{2280E8AD-A290-714B-1C64-11524F99DFAB}"/>
          </ac:inkMkLst>
        </pc:inkChg>
        <pc:inkChg chg="add">
          <ac:chgData name="Richard Brooks (RIB) | VIA" userId="d218e636-6c12-4060-8e5d-4173eee525b6" providerId="ADAL" clId="{2D9B296C-007D-394F-94E5-1B42A5DBD8A1}" dt="2023-08-26T15:20:30.983" v="688"/>
          <ac:inkMkLst>
            <pc:docMk/>
            <pc:sldMk cId="2337426153" sldId="390"/>
            <ac:inkMk id="106" creationId="{0EDF0663-6A95-1971-4B44-ADEB76DFDB9E}"/>
          </ac:inkMkLst>
        </pc:inkChg>
        <pc:inkChg chg="add del">
          <ac:chgData name="Richard Brooks (RIB) | VIA" userId="d218e636-6c12-4060-8e5d-4173eee525b6" providerId="ADAL" clId="{2D9B296C-007D-394F-94E5-1B42A5DBD8A1}" dt="2023-08-26T15:20:42.497" v="706"/>
          <ac:inkMkLst>
            <pc:docMk/>
            <pc:sldMk cId="2337426153" sldId="390"/>
            <ac:inkMk id="107" creationId="{39E327D8-4008-7E2A-E774-AFB92C6594BB}"/>
          </ac:inkMkLst>
        </pc:inkChg>
        <pc:inkChg chg="add del">
          <ac:chgData name="Richard Brooks (RIB) | VIA" userId="d218e636-6c12-4060-8e5d-4173eee525b6" providerId="ADAL" clId="{2D9B296C-007D-394F-94E5-1B42A5DBD8A1}" dt="2023-08-26T15:20:42.497" v="706"/>
          <ac:inkMkLst>
            <pc:docMk/>
            <pc:sldMk cId="2337426153" sldId="390"/>
            <ac:inkMk id="108" creationId="{6DF782D6-3F63-8275-3528-71148E43A609}"/>
          </ac:inkMkLst>
        </pc:inkChg>
        <pc:inkChg chg="add del">
          <ac:chgData name="Richard Brooks (RIB) | VIA" userId="d218e636-6c12-4060-8e5d-4173eee525b6" providerId="ADAL" clId="{2D9B296C-007D-394F-94E5-1B42A5DBD8A1}" dt="2023-08-26T15:20:42.497" v="706"/>
          <ac:inkMkLst>
            <pc:docMk/>
            <pc:sldMk cId="2337426153" sldId="390"/>
            <ac:inkMk id="109" creationId="{B5A5CC4B-5AAA-16F8-718F-0E37D0DD2268}"/>
          </ac:inkMkLst>
        </pc:inkChg>
        <pc:inkChg chg="add del">
          <ac:chgData name="Richard Brooks (RIB) | VIA" userId="d218e636-6c12-4060-8e5d-4173eee525b6" providerId="ADAL" clId="{2D9B296C-007D-394F-94E5-1B42A5DBD8A1}" dt="2023-08-26T15:20:42.497" v="706"/>
          <ac:inkMkLst>
            <pc:docMk/>
            <pc:sldMk cId="2337426153" sldId="390"/>
            <ac:inkMk id="110" creationId="{8207CBB9-AD5B-1D0B-F73A-4E2DE8D24E1E}"/>
          </ac:inkMkLst>
        </pc:inkChg>
        <pc:inkChg chg="add del">
          <ac:chgData name="Richard Brooks (RIB) | VIA" userId="d218e636-6c12-4060-8e5d-4173eee525b6" providerId="ADAL" clId="{2D9B296C-007D-394F-94E5-1B42A5DBD8A1}" dt="2023-08-26T15:20:42.497" v="706"/>
          <ac:inkMkLst>
            <pc:docMk/>
            <pc:sldMk cId="2337426153" sldId="390"/>
            <ac:inkMk id="111" creationId="{871A1A5C-A7A1-A9AA-87DA-4F9A589C7105}"/>
          </ac:inkMkLst>
        </pc:inkChg>
        <pc:inkChg chg="add del">
          <ac:chgData name="Richard Brooks (RIB) | VIA" userId="d218e636-6c12-4060-8e5d-4173eee525b6" providerId="ADAL" clId="{2D9B296C-007D-394F-94E5-1B42A5DBD8A1}" dt="2023-08-26T15:20:42.497" v="706"/>
          <ac:inkMkLst>
            <pc:docMk/>
            <pc:sldMk cId="2337426153" sldId="390"/>
            <ac:inkMk id="112" creationId="{74684EA2-7C58-0F57-730C-CAEED39C58D7}"/>
          </ac:inkMkLst>
        </pc:inkChg>
        <pc:inkChg chg="add del">
          <ac:chgData name="Richard Brooks (RIB) | VIA" userId="d218e636-6c12-4060-8e5d-4173eee525b6" providerId="ADAL" clId="{2D9B296C-007D-394F-94E5-1B42A5DBD8A1}" dt="2023-08-26T15:20:42.497" v="706"/>
          <ac:inkMkLst>
            <pc:docMk/>
            <pc:sldMk cId="2337426153" sldId="390"/>
            <ac:inkMk id="113" creationId="{EE9578DF-6247-A6D5-BA12-4D03478EB0E0}"/>
          </ac:inkMkLst>
        </pc:inkChg>
        <pc:inkChg chg="add del">
          <ac:chgData name="Richard Brooks (RIB) | VIA" userId="d218e636-6c12-4060-8e5d-4173eee525b6" providerId="ADAL" clId="{2D9B296C-007D-394F-94E5-1B42A5DBD8A1}" dt="2023-08-26T15:20:42.497" v="706"/>
          <ac:inkMkLst>
            <pc:docMk/>
            <pc:sldMk cId="2337426153" sldId="390"/>
            <ac:inkMk id="114" creationId="{D4C1B9E3-390D-0CD9-307C-CDED6A6E083C}"/>
          </ac:inkMkLst>
        </pc:inkChg>
        <pc:inkChg chg="add del">
          <ac:chgData name="Richard Brooks (RIB) | VIA" userId="d218e636-6c12-4060-8e5d-4173eee525b6" providerId="ADAL" clId="{2D9B296C-007D-394F-94E5-1B42A5DBD8A1}" dt="2023-08-26T15:20:42.497" v="706"/>
          <ac:inkMkLst>
            <pc:docMk/>
            <pc:sldMk cId="2337426153" sldId="390"/>
            <ac:inkMk id="115" creationId="{7C7EF19A-9830-536F-354B-8FB7D2FF9EB1}"/>
          </ac:inkMkLst>
        </pc:inkChg>
        <pc:inkChg chg="add del">
          <ac:chgData name="Richard Brooks (RIB) | VIA" userId="d218e636-6c12-4060-8e5d-4173eee525b6" providerId="ADAL" clId="{2D9B296C-007D-394F-94E5-1B42A5DBD8A1}" dt="2023-08-26T15:20:42.497" v="706"/>
          <ac:inkMkLst>
            <pc:docMk/>
            <pc:sldMk cId="2337426153" sldId="390"/>
            <ac:inkMk id="116" creationId="{17FE6517-2E75-43C3-3386-7AF810790846}"/>
          </ac:inkMkLst>
        </pc:inkChg>
        <pc:inkChg chg="add del">
          <ac:chgData name="Richard Brooks (RIB) | VIA" userId="d218e636-6c12-4060-8e5d-4173eee525b6" providerId="ADAL" clId="{2D9B296C-007D-394F-94E5-1B42A5DBD8A1}" dt="2023-08-26T15:20:42.497" v="706"/>
          <ac:inkMkLst>
            <pc:docMk/>
            <pc:sldMk cId="2337426153" sldId="390"/>
            <ac:inkMk id="117" creationId="{2921A8F5-A922-EEE6-F801-503268FC9065}"/>
          </ac:inkMkLst>
        </pc:inkChg>
        <pc:inkChg chg="add del">
          <ac:chgData name="Richard Brooks (RIB) | VIA" userId="d218e636-6c12-4060-8e5d-4173eee525b6" providerId="ADAL" clId="{2D9B296C-007D-394F-94E5-1B42A5DBD8A1}" dt="2023-08-26T15:20:42.497" v="706"/>
          <ac:inkMkLst>
            <pc:docMk/>
            <pc:sldMk cId="2337426153" sldId="390"/>
            <ac:inkMk id="118" creationId="{1271CB25-723C-2D58-867C-266766FC1A80}"/>
          </ac:inkMkLst>
        </pc:inkChg>
        <pc:inkChg chg="add del">
          <ac:chgData name="Richard Brooks (RIB) | VIA" userId="d218e636-6c12-4060-8e5d-4173eee525b6" providerId="ADAL" clId="{2D9B296C-007D-394F-94E5-1B42A5DBD8A1}" dt="2023-08-26T15:20:42.497" v="706"/>
          <ac:inkMkLst>
            <pc:docMk/>
            <pc:sldMk cId="2337426153" sldId="390"/>
            <ac:inkMk id="119" creationId="{A49439B1-904F-F751-3797-BF41AFAE12B4}"/>
          </ac:inkMkLst>
        </pc:inkChg>
        <pc:inkChg chg="add del">
          <ac:chgData name="Richard Brooks (RIB) | VIA" userId="d218e636-6c12-4060-8e5d-4173eee525b6" providerId="ADAL" clId="{2D9B296C-007D-394F-94E5-1B42A5DBD8A1}" dt="2023-08-26T15:20:42.497" v="706"/>
          <ac:inkMkLst>
            <pc:docMk/>
            <pc:sldMk cId="2337426153" sldId="390"/>
            <ac:inkMk id="120" creationId="{4F28554E-0A25-9CD9-B13F-6BD429830FB1}"/>
          </ac:inkMkLst>
        </pc:inkChg>
        <pc:inkChg chg="add del">
          <ac:chgData name="Richard Brooks (RIB) | VIA" userId="d218e636-6c12-4060-8e5d-4173eee525b6" providerId="ADAL" clId="{2D9B296C-007D-394F-94E5-1B42A5DBD8A1}" dt="2023-08-26T15:20:42.497" v="706"/>
          <ac:inkMkLst>
            <pc:docMk/>
            <pc:sldMk cId="2337426153" sldId="390"/>
            <ac:inkMk id="121" creationId="{525EB7C8-B739-8C82-7E28-49E6F50E4134}"/>
          </ac:inkMkLst>
        </pc:inkChg>
        <pc:inkChg chg="add del">
          <ac:chgData name="Richard Brooks (RIB) | VIA" userId="d218e636-6c12-4060-8e5d-4173eee525b6" providerId="ADAL" clId="{2D9B296C-007D-394F-94E5-1B42A5DBD8A1}" dt="2023-08-26T15:20:42.497" v="706"/>
          <ac:inkMkLst>
            <pc:docMk/>
            <pc:sldMk cId="2337426153" sldId="390"/>
            <ac:inkMk id="122" creationId="{A426437C-90BB-AA13-1BFF-99722952A1E1}"/>
          </ac:inkMkLst>
        </pc:inkChg>
        <pc:inkChg chg="add del">
          <ac:chgData name="Richard Brooks (RIB) | VIA" userId="d218e636-6c12-4060-8e5d-4173eee525b6" providerId="ADAL" clId="{2D9B296C-007D-394F-94E5-1B42A5DBD8A1}" dt="2023-08-26T15:20:42.497" v="706"/>
          <ac:inkMkLst>
            <pc:docMk/>
            <pc:sldMk cId="2337426153" sldId="390"/>
            <ac:inkMk id="123" creationId="{4168D168-5926-A8EF-2F4B-2D487D2EC19A}"/>
          </ac:inkMkLst>
        </pc:inkChg>
        <pc:inkChg chg="add reco">
          <ac:chgData name="Richard Brooks (RIB) | VIA" userId="d218e636-6c12-4060-8e5d-4173eee525b6" providerId="ADAL" clId="{2D9B296C-007D-394F-94E5-1B42A5DBD8A1}" dt="2023-08-26T15:20:42.497" v="706"/>
          <ac:inkMkLst>
            <pc:docMk/>
            <pc:sldMk cId="2337426153" sldId="390"/>
            <ac:inkMk id="124" creationId="{687C1786-5F77-5C96-5752-76E5A3FE769A}"/>
          </ac:inkMkLst>
        </pc:inkChg>
        <pc:inkChg chg="add reco">
          <ac:chgData name="Richard Brooks (RIB) | VIA" userId="d218e636-6c12-4060-8e5d-4173eee525b6" providerId="ADAL" clId="{2D9B296C-007D-394F-94E5-1B42A5DBD8A1}" dt="2023-08-26T15:20:42.497" v="706"/>
          <ac:inkMkLst>
            <pc:docMk/>
            <pc:sldMk cId="2337426153" sldId="390"/>
            <ac:inkMk id="125" creationId="{F7248EE6-3EBB-3E6B-6727-0807E2564C1E}"/>
          </ac:inkMkLst>
        </pc:inkChg>
        <pc:inkChg chg="add reco">
          <ac:chgData name="Richard Brooks (RIB) | VIA" userId="d218e636-6c12-4060-8e5d-4173eee525b6" providerId="ADAL" clId="{2D9B296C-007D-394F-94E5-1B42A5DBD8A1}" dt="2023-08-26T15:20:42.497" v="706"/>
          <ac:inkMkLst>
            <pc:docMk/>
            <pc:sldMk cId="2337426153" sldId="390"/>
            <ac:inkMk id="126" creationId="{5B883FB8-699D-DDA1-D3F7-E1E1D330D424}"/>
          </ac:inkMkLst>
        </pc:inkChg>
        <pc:inkChg chg="add reco">
          <ac:chgData name="Richard Brooks (RIB) | VIA" userId="d218e636-6c12-4060-8e5d-4173eee525b6" providerId="ADAL" clId="{2D9B296C-007D-394F-94E5-1B42A5DBD8A1}" dt="2023-08-26T15:20:42.497" v="706"/>
          <ac:inkMkLst>
            <pc:docMk/>
            <pc:sldMk cId="2337426153" sldId="390"/>
            <ac:inkMk id="127" creationId="{4B7F35D2-4AA7-1A61-0633-146194A12BC4}"/>
          </ac:inkMkLst>
        </pc:inkChg>
        <pc:inkChg chg="add del">
          <ac:chgData name="Richard Brooks (RIB) | VIA" userId="d218e636-6c12-4060-8e5d-4173eee525b6" providerId="ADAL" clId="{2D9B296C-007D-394F-94E5-1B42A5DBD8A1}" dt="2023-08-26T15:20:47.753" v="712"/>
          <ac:inkMkLst>
            <pc:docMk/>
            <pc:sldMk cId="2337426153" sldId="390"/>
            <ac:inkMk id="128" creationId="{4B2011AD-B6CD-FC16-DE3E-A89C3A74A7F4}"/>
          </ac:inkMkLst>
        </pc:inkChg>
        <pc:inkChg chg="add del">
          <ac:chgData name="Richard Brooks (RIB) | VIA" userId="d218e636-6c12-4060-8e5d-4173eee525b6" providerId="ADAL" clId="{2D9B296C-007D-394F-94E5-1B42A5DBD8A1}" dt="2023-08-26T15:20:47.753" v="712"/>
          <ac:inkMkLst>
            <pc:docMk/>
            <pc:sldMk cId="2337426153" sldId="390"/>
            <ac:inkMk id="129" creationId="{567147E7-1990-FB77-9069-1CE667609DF6}"/>
          </ac:inkMkLst>
        </pc:inkChg>
        <pc:inkChg chg="add del">
          <ac:chgData name="Richard Brooks (RIB) | VIA" userId="d218e636-6c12-4060-8e5d-4173eee525b6" providerId="ADAL" clId="{2D9B296C-007D-394F-94E5-1B42A5DBD8A1}" dt="2023-08-26T15:20:47.753" v="712"/>
          <ac:inkMkLst>
            <pc:docMk/>
            <pc:sldMk cId="2337426153" sldId="390"/>
            <ac:inkMk id="130" creationId="{B7BF2F44-11BA-1CB6-5B6D-DA4904404B40}"/>
          </ac:inkMkLst>
        </pc:inkChg>
        <pc:inkChg chg="add del">
          <ac:chgData name="Richard Brooks (RIB) | VIA" userId="d218e636-6c12-4060-8e5d-4173eee525b6" providerId="ADAL" clId="{2D9B296C-007D-394F-94E5-1B42A5DBD8A1}" dt="2023-08-26T15:20:47.753" v="712"/>
          <ac:inkMkLst>
            <pc:docMk/>
            <pc:sldMk cId="2337426153" sldId="390"/>
            <ac:inkMk id="131" creationId="{40756354-FFEC-4724-EB21-C00D94CAC080}"/>
          </ac:inkMkLst>
        </pc:inkChg>
        <pc:inkChg chg="add del">
          <ac:chgData name="Richard Brooks (RIB) | VIA" userId="d218e636-6c12-4060-8e5d-4173eee525b6" providerId="ADAL" clId="{2D9B296C-007D-394F-94E5-1B42A5DBD8A1}" dt="2023-08-26T15:20:47.753" v="712"/>
          <ac:inkMkLst>
            <pc:docMk/>
            <pc:sldMk cId="2337426153" sldId="390"/>
            <ac:inkMk id="132" creationId="{379DA1D1-8321-E496-1D53-D282BB9E5CF8}"/>
          </ac:inkMkLst>
        </pc:inkChg>
        <pc:inkChg chg="add del reco">
          <ac:chgData name="Richard Brooks (RIB) | VIA" userId="d218e636-6c12-4060-8e5d-4173eee525b6" providerId="ADAL" clId="{2D9B296C-007D-394F-94E5-1B42A5DBD8A1}" dt="2023-08-26T15:31:21.718" v="1066"/>
          <ac:inkMkLst>
            <pc:docMk/>
            <pc:sldMk cId="2337426153" sldId="390"/>
            <ac:inkMk id="133" creationId="{F7EC22BF-2F13-C9E4-17E9-BDCCB4BE170E}"/>
          </ac:inkMkLst>
        </pc:inkChg>
        <pc:inkChg chg="add del">
          <ac:chgData name="Richard Brooks (RIB) | VIA" userId="d218e636-6c12-4060-8e5d-4173eee525b6" providerId="ADAL" clId="{2D9B296C-007D-394F-94E5-1B42A5DBD8A1}" dt="2023-08-26T15:20:54.320" v="725"/>
          <ac:inkMkLst>
            <pc:docMk/>
            <pc:sldMk cId="2337426153" sldId="390"/>
            <ac:inkMk id="134" creationId="{C78FB61B-0235-6523-C50C-6C32C4F300F9}"/>
          </ac:inkMkLst>
        </pc:inkChg>
        <pc:inkChg chg="add del">
          <ac:chgData name="Richard Brooks (RIB) | VIA" userId="d218e636-6c12-4060-8e5d-4173eee525b6" providerId="ADAL" clId="{2D9B296C-007D-394F-94E5-1B42A5DBD8A1}" dt="2023-08-26T15:20:54.320" v="725"/>
          <ac:inkMkLst>
            <pc:docMk/>
            <pc:sldMk cId="2337426153" sldId="390"/>
            <ac:inkMk id="135" creationId="{9722510F-9A4A-119E-D6A4-0C820FACD540}"/>
          </ac:inkMkLst>
        </pc:inkChg>
        <pc:inkChg chg="add del">
          <ac:chgData name="Richard Brooks (RIB) | VIA" userId="d218e636-6c12-4060-8e5d-4173eee525b6" providerId="ADAL" clId="{2D9B296C-007D-394F-94E5-1B42A5DBD8A1}" dt="2023-08-26T15:20:54.320" v="725"/>
          <ac:inkMkLst>
            <pc:docMk/>
            <pc:sldMk cId="2337426153" sldId="390"/>
            <ac:inkMk id="136" creationId="{0116DD53-CA90-B1ED-981F-4981C1FE9FAC}"/>
          </ac:inkMkLst>
        </pc:inkChg>
        <pc:inkChg chg="add del">
          <ac:chgData name="Richard Brooks (RIB) | VIA" userId="d218e636-6c12-4060-8e5d-4173eee525b6" providerId="ADAL" clId="{2D9B296C-007D-394F-94E5-1B42A5DBD8A1}" dt="2023-08-26T15:20:54.320" v="725"/>
          <ac:inkMkLst>
            <pc:docMk/>
            <pc:sldMk cId="2337426153" sldId="390"/>
            <ac:inkMk id="137" creationId="{9BF758FF-7BE3-6B29-2662-56F2EFF8A90A}"/>
          </ac:inkMkLst>
        </pc:inkChg>
        <pc:inkChg chg="add del">
          <ac:chgData name="Richard Brooks (RIB) | VIA" userId="d218e636-6c12-4060-8e5d-4173eee525b6" providerId="ADAL" clId="{2D9B296C-007D-394F-94E5-1B42A5DBD8A1}" dt="2023-08-26T15:20:54.320" v="725"/>
          <ac:inkMkLst>
            <pc:docMk/>
            <pc:sldMk cId="2337426153" sldId="390"/>
            <ac:inkMk id="138" creationId="{EBF292FD-C680-3D9E-3ACC-DCEA822D8386}"/>
          </ac:inkMkLst>
        </pc:inkChg>
        <pc:inkChg chg="add del">
          <ac:chgData name="Richard Brooks (RIB) | VIA" userId="d218e636-6c12-4060-8e5d-4173eee525b6" providerId="ADAL" clId="{2D9B296C-007D-394F-94E5-1B42A5DBD8A1}" dt="2023-08-26T15:20:54.320" v="725"/>
          <ac:inkMkLst>
            <pc:docMk/>
            <pc:sldMk cId="2337426153" sldId="390"/>
            <ac:inkMk id="139" creationId="{69C1B09F-8846-8131-1633-B1286FA5C4D9}"/>
          </ac:inkMkLst>
        </pc:inkChg>
        <pc:inkChg chg="add del">
          <ac:chgData name="Richard Brooks (RIB) | VIA" userId="d218e636-6c12-4060-8e5d-4173eee525b6" providerId="ADAL" clId="{2D9B296C-007D-394F-94E5-1B42A5DBD8A1}" dt="2023-08-26T15:20:54.320" v="725"/>
          <ac:inkMkLst>
            <pc:docMk/>
            <pc:sldMk cId="2337426153" sldId="390"/>
            <ac:inkMk id="140" creationId="{A203293E-807C-7641-1DE7-02514E5883F3}"/>
          </ac:inkMkLst>
        </pc:inkChg>
        <pc:inkChg chg="add del">
          <ac:chgData name="Richard Brooks (RIB) | VIA" userId="d218e636-6c12-4060-8e5d-4173eee525b6" providerId="ADAL" clId="{2D9B296C-007D-394F-94E5-1B42A5DBD8A1}" dt="2023-08-26T15:20:54.320" v="725"/>
          <ac:inkMkLst>
            <pc:docMk/>
            <pc:sldMk cId="2337426153" sldId="390"/>
            <ac:inkMk id="141" creationId="{36FBD85C-78DF-E82B-7C83-FCB27C692E85}"/>
          </ac:inkMkLst>
        </pc:inkChg>
        <pc:inkChg chg="add del">
          <ac:chgData name="Richard Brooks (RIB) | VIA" userId="d218e636-6c12-4060-8e5d-4173eee525b6" providerId="ADAL" clId="{2D9B296C-007D-394F-94E5-1B42A5DBD8A1}" dt="2023-08-26T15:20:54.320" v="725"/>
          <ac:inkMkLst>
            <pc:docMk/>
            <pc:sldMk cId="2337426153" sldId="390"/>
            <ac:inkMk id="142" creationId="{976B9338-AD00-426A-60C6-CA541FE07D6E}"/>
          </ac:inkMkLst>
        </pc:inkChg>
        <pc:inkChg chg="add del">
          <ac:chgData name="Richard Brooks (RIB) | VIA" userId="d218e636-6c12-4060-8e5d-4173eee525b6" providerId="ADAL" clId="{2D9B296C-007D-394F-94E5-1B42A5DBD8A1}" dt="2023-08-26T15:20:54.320" v="725"/>
          <ac:inkMkLst>
            <pc:docMk/>
            <pc:sldMk cId="2337426153" sldId="390"/>
            <ac:inkMk id="143" creationId="{FA403121-AB82-7C19-D147-6EA3C926D961}"/>
          </ac:inkMkLst>
        </pc:inkChg>
        <pc:inkChg chg="add del">
          <ac:chgData name="Richard Brooks (RIB) | VIA" userId="d218e636-6c12-4060-8e5d-4173eee525b6" providerId="ADAL" clId="{2D9B296C-007D-394F-94E5-1B42A5DBD8A1}" dt="2023-08-26T15:20:54.320" v="725"/>
          <ac:inkMkLst>
            <pc:docMk/>
            <pc:sldMk cId="2337426153" sldId="390"/>
            <ac:inkMk id="144" creationId="{6D5CACD6-EE7B-57AA-3A6F-400348A9ED46}"/>
          </ac:inkMkLst>
        </pc:inkChg>
        <pc:inkChg chg="add del">
          <ac:chgData name="Richard Brooks (RIB) | VIA" userId="d218e636-6c12-4060-8e5d-4173eee525b6" providerId="ADAL" clId="{2D9B296C-007D-394F-94E5-1B42A5DBD8A1}" dt="2023-08-26T15:20:54.320" v="725"/>
          <ac:inkMkLst>
            <pc:docMk/>
            <pc:sldMk cId="2337426153" sldId="390"/>
            <ac:inkMk id="145" creationId="{6B29061B-B74B-D830-6455-137F7036E6F4}"/>
          </ac:inkMkLst>
        </pc:inkChg>
        <pc:inkChg chg="add reco">
          <ac:chgData name="Richard Brooks (RIB) | VIA" userId="d218e636-6c12-4060-8e5d-4173eee525b6" providerId="ADAL" clId="{2D9B296C-007D-394F-94E5-1B42A5DBD8A1}" dt="2023-08-26T15:20:54.320" v="725"/>
          <ac:inkMkLst>
            <pc:docMk/>
            <pc:sldMk cId="2337426153" sldId="390"/>
            <ac:inkMk id="146" creationId="{A4BC2B33-9B08-66B3-30EC-7A233B25C1B3}"/>
          </ac:inkMkLst>
        </pc:inkChg>
        <pc:inkChg chg="add del">
          <ac:chgData name="Richard Brooks (RIB) | VIA" userId="d218e636-6c12-4060-8e5d-4173eee525b6" providerId="ADAL" clId="{2D9B296C-007D-394F-94E5-1B42A5DBD8A1}" dt="2023-08-26T15:31:21.433" v="1065"/>
          <ac:inkMkLst>
            <pc:docMk/>
            <pc:sldMk cId="2337426153" sldId="390"/>
            <ac:inkMk id="147" creationId="{81D16BB8-33C5-3596-138C-19C0D791E906}"/>
          </ac:inkMkLst>
        </pc:inkChg>
        <pc:inkChg chg="add del">
          <ac:chgData name="Richard Brooks (RIB) | VIA" userId="d218e636-6c12-4060-8e5d-4173eee525b6" providerId="ADAL" clId="{2D9B296C-007D-394F-94E5-1B42A5DBD8A1}" dt="2023-08-26T15:31:21.157" v="1064"/>
          <ac:inkMkLst>
            <pc:docMk/>
            <pc:sldMk cId="2337426153" sldId="390"/>
            <ac:inkMk id="148" creationId="{B41A1FFD-063E-F682-0886-44CA4D736123}"/>
          </ac:inkMkLst>
        </pc:inkChg>
        <pc:inkChg chg="add del">
          <ac:chgData name="Richard Brooks (RIB) | VIA" userId="d218e636-6c12-4060-8e5d-4173eee525b6" providerId="ADAL" clId="{2D9B296C-007D-394F-94E5-1B42A5DBD8A1}" dt="2023-08-26T15:31:20.922" v="1063"/>
          <ac:inkMkLst>
            <pc:docMk/>
            <pc:sldMk cId="2337426153" sldId="390"/>
            <ac:inkMk id="149" creationId="{699D685E-812D-BC1E-D4B1-9606B73265DF}"/>
          </ac:inkMkLst>
        </pc:inkChg>
        <pc:inkChg chg="add del">
          <ac:chgData name="Richard Brooks (RIB) | VIA" userId="d218e636-6c12-4060-8e5d-4173eee525b6" providerId="ADAL" clId="{2D9B296C-007D-394F-94E5-1B42A5DBD8A1}" dt="2023-08-26T15:31:20.630" v="1062"/>
          <ac:inkMkLst>
            <pc:docMk/>
            <pc:sldMk cId="2337426153" sldId="390"/>
            <ac:inkMk id="150" creationId="{CFCF828E-CD00-92E8-5652-4EA14BEA0FCD}"/>
          </ac:inkMkLst>
        </pc:inkChg>
        <pc:inkChg chg="add del">
          <ac:chgData name="Richard Brooks (RIB) | VIA" userId="d218e636-6c12-4060-8e5d-4173eee525b6" providerId="ADAL" clId="{2D9B296C-007D-394F-94E5-1B42A5DBD8A1}" dt="2023-08-26T15:31:19.932" v="1061"/>
          <ac:inkMkLst>
            <pc:docMk/>
            <pc:sldMk cId="2337426153" sldId="390"/>
            <ac:inkMk id="151" creationId="{7E8C6BC4-DF6B-1625-1465-14AF10D01B1A}"/>
          </ac:inkMkLst>
        </pc:inkChg>
        <pc:inkChg chg="add del">
          <ac:chgData name="Richard Brooks (RIB) | VIA" userId="d218e636-6c12-4060-8e5d-4173eee525b6" providerId="ADAL" clId="{2D9B296C-007D-394F-94E5-1B42A5DBD8A1}" dt="2023-08-26T15:31:17.659" v="1060"/>
          <ac:inkMkLst>
            <pc:docMk/>
            <pc:sldMk cId="2337426153" sldId="390"/>
            <ac:inkMk id="152" creationId="{AA2D8953-68F8-95EB-77AF-E71B6556D9BF}"/>
          </ac:inkMkLst>
        </pc:inkChg>
        <pc:inkChg chg="add del reco">
          <ac:chgData name="Richard Brooks (RIB) | VIA" userId="d218e636-6c12-4060-8e5d-4173eee525b6" providerId="ADAL" clId="{2D9B296C-007D-394F-94E5-1B42A5DBD8A1}" dt="2023-08-26T15:31:17.659" v="1060"/>
          <ac:inkMkLst>
            <pc:docMk/>
            <pc:sldMk cId="2337426153" sldId="390"/>
            <ac:inkMk id="153" creationId="{16183F07-D0CE-B232-2E03-D7B32EB236F7}"/>
          </ac:inkMkLst>
        </pc:inkChg>
      </pc:sldChg>
      <pc:sldChg chg="addSp delSp modSp">
        <pc:chgData name="Richard Brooks (RIB) | VIA" userId="d218e636-6c12-4060-8e5d-4173eee525b6" providerId="ADAL" clId="{2D9B296C-007D-394F-94E5-1B42A5DBD8A1}" dt="2023-08-28T06:34:12.502" v="2575"/>
        <pc:sldMkLst>
          <pc:docMk/>
          <pc:sldMk cId="3817187069" sldId="391"/>
        </pc:sldMkLst>
        <pc:spChg chg="del">
          <ac:chgData name="Richard Brooks (RIB) | VIA" userId="d218e636-6c12-4060-8e5d-4173eee525b6" providerId="ADAL" clId="{2D9B296C-007D-394F-94E5-1B42A5DBD8A1}" dt="2023-08-28T06:22:09.466" v="2396" actId="478"/>
          <ac:spMkLst>
            <pc:docMk/>
            <pc:sldMk cId="3817187069" sldId="391"/>
            <ac:spMk id="3" creationId="{9B43569E-5CD2-4A8D-8F69-44D19092DD3B}"/>
          </ac:spMkLst>
        </pc:spChg>
        <pc:inkChg chg="add del">
          <ac:chgData name="Richard Brooks (RIB) | VIA" userId="d218e636-6c12-4060-8e5d-4173eee525b6" providerId="ADAL" clId="{2D9B296C-007D-394F-94E5-1B42A5DBD8A1}" dt="2023-08-28T06:30:27.203" v="2405"/>
          <ac:inkMkLst>
            <pc:docMk/>
            <pc:sldMk cId="3817187069" sldId="391"/>
            <ac:inkMk id="4" creationId="{146ED1A6-DCDC-CCA5-F09F-1B32084ABA65}"/>
          </ac:inkMkLst>
        </pc:inkChg>
        <pc:inkChg chg="add del">
          <ac:chgData name="Richard Brooks (RIB) | VIA" userId="d218e636-6c12-4060-8e5d-4173eee525b6" providerId="ADAL" clId="{2D9B296C-007D-394F-94E5-1B42A5DBD8A1}" dt="2023-08-28T06:30:27.203" v="2405"/>
          <ac:inkMkLst>
            <pc:docMk/>
            <pc:sldMk cId="3817187069" sldId="391"/>
            <ac:inkMk id="5" creationId="{49693B42-C57E-9D80-AB4D-200F1561162F}"/>
          </ac:inkMkLst>
        </pc:inkChg>
        <pc:inkChg chg="add del">
          <ac:chgData name="Richard Brooks (RIB) | VIA" userId="d218e636-6c12-4060-8e5d-4173eee525b6" providerId="ADAL" clId="{2D9B296C-007D-394F-94E5-1B42A5DBD8A1}" dt="2023-08-28T06:30:27.203" v="2405"/>
          <ac:inkMkLst>
            <pc:docMk/>
            <pc:sldMk cId="3817187069" sldId="391"/>
            <ac:inkMk id="6" creationId="{35066F49-1ACA-6B4E-926C-69A241D39DC6}"/>
          </ac:inkMkLst>
        </pc:inkChg>
        <pc:inkChg chg="add del">
          <ac:chgData name="Richard Brooks (RIB) | VIA" userId="d218e636-6c12-4060-8e5d-4173eee525b6" providerId="ADAL" clId="{2D9B296C-007D-394F-94E5-1B42A5DBD8A1}" dt="2023-08-28T06:30:27.203" v="2405"/>
          <ac:inkMkLst>
            <pc:docMk/>
            <pc:sldMk cId="3817187069" sldId="391"/>
            <ac:inkMk id="7" creationId="{1D325366-FD55-CAE7-FA9C-9D23F6BF88C0}"/>
          </ac:inkMkLst>
        </pc:inkChg>
        <pc:inkChg chg="add del">
          <ac:chgData name="Richard Brooks (RIB) | VIA" userId="d218e636-6c12-4060-8e5d-4173eee525b6" providerId="ADAL" clId="{2D9B296C-007D-394F-94E5-1B42A5DBD8A1}" dt="2023-08-28T06:30:27.203" v="2405"/>
          <ac:inkMkLst>
            <pc:docMk/>
            <pc:sldMk cId="3817187069" sldId="391"/>
            <ac:inkMk id="8" creationId="{21E82CB6-FF29-9569-8BFA-F74AF54B201D}"/>
          </ac:inkMkLst>
        </pc:inkChg>
        <pc:inkChg chg="add del">
          <ac:chgData name="Richard Brooks (RIB) | VIA" userId="d218e636-6c12-4060-8e5d-4173eee525b6" providerId="ADAL" clId="{2D9B296C-007D-394F-94E5-1B42A5DBD8A1}" dt="2023-08-28T06:30:27.203" v="2405"/>
          <ac:inkMkLst>
            <pc:docMk/>
            <pc:sldMk cId="3817187069" sldId="391"/>
            <ac:inkMk id="9" creationId="{D33AD871-450E-F22C-FF9E-8CB55DCC1AF0}"/>
          </ac:inkMkLst>
        </pc:inkChg>
        <pc:inkChg chg="add del">
          <ac:chgData name="Richard Brooks (RIB) | VIA" userId="d218e636-6c12-4060-8e5d-4173eee525b6" providerId="ADAL" clId="{2D9B296C-007D-394F-94E5-1B42A5DBD8A1}" dt="2023-08-28T06:30:27.203" v="2405"/>
          <ac:inkMkLst>
            <pc:docMk/>
            <pc:sldMk cId="3817187069" sldId="391"/>
            <ac:inkMk id="10" creationId="{2922D8A7-102A-EE5F-524A-10AB4728DBB9}"/>
          </ac:inkMkLst>
        </pc:inkChg>
        <pc:inkChg chg="add del">
          <ac:chgData name="Richard Brooks (RIB) | VIA" userId="d218e636-6c12-4060-8e5d-4173eee525b6" providerId="ADAL" clId="{2D9B296C-007D-394F-94E5-1B42A5DBD8A1}" dt="2023-08-28T06:30:27.203" v="2405"/>
          <ac:inkMkLst>
            <pc:docMk/>
            <pc:sldMk cId="3817187069" sldId="391"/>
            <ac:inkMk id="11" creationId="{6B884F8B-CC80-FD2B-8632-29F78D826AC5}"/>
          </ac:inkMkLst>
        </pc:inkChg>
        <pc:inkChg chg="add reco">
          <ac:chgData name="Richard Brooks (RIB) | VIA" userId="d218e636-6c12-4060-8e5d-4173eee525b6" providerId="ADAL" clId="{2D9B296C-007D-394F-94E5-1B42A5DBD8A1}" dt="2023-08-28T06:30:27.203" v="2405"/>
          <ac:inkMkLst>
            <pc:docMk/>
            <pc:sldMk cId="3817187069" sldId="391"/>
            <ac:inkMk id="12" creationId="{69AA17B9-1AE7-C53D-B161-754884620262}"/>
          </ac:inkMkLst>
        </pc:inkChg>
        <pc:inkChg chg="add reco">
          <ac:chgData name="Richard Brooks (RIB) | VIA" userId="d218e636-6c12-4060-8e5d-4173eee525b6" providerId="ADAL" clId="{2D9B296C-007D-394F-94E5-1B42A5DBD8A1}" dt="2023-08-28T06:30:27.203" v="2405"/>
          <ac:inkMkLst>
            <pc:docMk/>
            <pc:sldMk cId="3817187069" sldId="391"/>
            <ac:inkMk id="13" creationId="{DE619A5D-D446-1C16-8050-80EEEBFCDA7E}"/>
          </ac:inkMkLst>
        </pc:inkChg>
        <pc:inkChg chg="add reco">
          <ac:chgData name="Richard Brooks (RIB) | VIA" userId="d218e636-6c12-4060-8e5d-4173eee525b6" providerId="ADAL" clId="{2D9B296C-007D-394F-94E5-1B42A5DBD8A1}" dt="2023-08-28T06:30:27.203" v="2405"/>
          <ac:inkMkLst>
            <pc:docMk/>
            <pc:sldMk cId="3817187069" sldId="391"/>
            <ac:inkMk id="14" creationId="{37F57F90-1D05-7DF2-65E9-B8BDC9937E77}"/>
          </ac:inkMkLst>
        </pc:inkChg>
        <pc:inkChg chg="add del">
          <ac:chgData name="Richard Brooks (RIB) | VIA" userId="d218e636-6c12-4060-8e5d-4173eee525b6" providerId="ADAL" clId="{2D9B296C-007D-394F-94E5-1B42A5DBD8A1}" dt="2023-08-28T06:30:30.861" v="2409"/>
          <ac:inkMkLst>
            <pc:docMk/>
            <pc:sldMk cId="3817187069" sldId="391"/>
            <ac:inkMk id="15" creationId="{9BB8D968-49C3-2352-DB3D-C4CA62BF517E}"/>
          </ac:inkMkLst>
        </pc:inkChg>
        <pc:inkChg chg="add del">
          <ac:chgData name="Richard Brooks (RIB) | VIA" userId="d218e636-6c12-4060-8e5d-4173eee525b6" providerId="ADAL" clId="{2D9B296C-007D-394F-94E5-1B42A5DBD8A1}" dt="2023-08-28T06:30:30.861" v="2409"/>
          <ac:inkMkLst>
            <pc:docMk/>
            <pc:sldMk cId="3817187069" sldId="391"/>
            <ac:inkMk id="16" creationId="{9207CA10-3807-4EEF-9E4C-FFA312FB3E26}"/>
          </ac:inkMkLst>
        </pc:inkChg>
        <pc:inkChg chg="add del">
          <ac:chgData name="Richard Brooks (RIB) | VIA" userId="d218e636-6c12-4060-8e5d-4173eee525b6" providerId="ADAL" clId="{2D9B296C-007D-394F-94E5-1B42A5DBD8A1}" dt="2023-08-28T06:30:30.861" v="2409"/>
          <ac:inkMkLst>
            <pc:docMk/>
            <pc:sldMk cId="3817187069" sldId="391"/>
            <ac:inkMk id="17" creationId="{A5BC1F9B-4F05-3D88-BEF1-9DB45FC4A013}"/>
          </ac:inkMkLst>
        </pc:inkChg>
        <pc:inkChg chg="add del reco">
          <ac:chgData name="Richard Brooks (RIB) | VIA" userId="d218e636-6c12-4060-8e5d-4173eee525b6" providerId="ADAL" clId="{2D9B296C-007D-394F-94E5-1B42A5DBD8A1}" dt="2023-08-28T06:32:12.616" v="2410"/>
          <ac:inkMkLst>
            <pc:docMk/>
            <pc:sldMk cId="3817187069" sldId="391"/>
            <ac:inkMk id="18" creationId="{8009C45E-FD3C-0718-B966-1159916968BB}"/>
          </ac:inkMkLst>
        </pc:inkChg>
        <pc:inkChg chg="add del">
          <ac:chgData name="Richard Brooks (RIB) | VIA" userId="d218e636-6c12-4060-8e5d-4173eee525b6" providerId="ADAL" clId="{2D9B296C-007D-394F-94E5-1B42A5DBD8A1}" dt="2023-08-28T06:32:17.686" v="2414"/>
          <ac:inkMkLst>
            <pc:docMk/>
            <pc:sldMk cId="3817187069" sldId="391"/>
            <ac:inkMk id="19" creationId="{D2D55B6D-4A8C-275F-B468-B9803B590E78}"/>
          </ac:inkMkLst>
        </pc:inkChg>
        <pc:inkChg chg="add del">
          <ac:chgData name="Richard Brooks (RIB) | VIA" userId="d218e636-6c12-4060-8e5d-4173eee525b6" providerId="ADAL" clId="{2D9B296C-007D-394F-94E5-1B42A5DBD8A1}" dt="2023-08-28T06:32:17.686" v="2414"/>
          <ac:inkMkLst>
            <pc:docMk/>
            <pc:sldMk cId="3817187069" sldId="391"/>
            <ac:inkMk id="20" creationId="{D4A1F2D6-EF1D-3BC9-E9FD-2EC2DC660DF4}"/>
          </ac:inkMkLst>
        </pc:inkChg>
        <pc:inkChg chg="add del">
          <ac:chgData name="Richard Brooks (RIB) | VIA" userId="d218e636-6c12-4060-8e5d-4173eee525b6" providerId="ADAL" clId="{2D9B296C-007D-394F-94E5-1B42A5DBD8A1}" dt="2023-08-28T06:32:17.686" v="2414"/>
          <ac:inkMkLst>
            <pc:docMk/>
            <pc:sldMk cId="3817187069" sldId="391"/>
            <ac:inkMk id="21" creationId="{19BCC22D-F085-704B-E4DD-F7A75F027301}"/>
          </ac:inkMkLst>
        </pc:inkChg>
        <pc:inkChg chg="add del reco">
          <ac:chgData name="Richard Brooks (RIB) | VIA" userId="d218e636-6c12-4060-8e5d-4173eee525b6" providerId="ADAL" clId="{2D9B296C-007D-394F-94E5-1B42A5DBD8A1}" dt="2023-08-28T06:32:20.252" v="2419"/>
          <ac:inkMkLst>
            <pc:docMk/>
            <pc:sldMk cId="3817187069" sldId="391"/>
            <ac:inkMk id="22" creationId="{DAC613C2-8034-C1D3-C285-9BE5176FB026}"/>
          </ac:inkMkLst>
        </pc:inkChg>
        <pc:inkChg chg="add del">
          <ac:chgData name="Richard Brooks (RIB) | VIA" userId="d218e636-6c12-4060-8e5d-4173eee525b6" providerId="ADAL" clId="{2D9B296C-007D-394F-94E5-1B42A5DBD8A1}" dt="2023-08-28T06:32:20.250" v="2418"/>
          <ac:inkMkLst>
            <pc:docMk/>
            <pc:sldMk cId="3817187069" sldId="391"/>
            <ac:inkMk id="23" creationId="{78E5A877-1D7C-36F6-91DE-2D385F4D9006}"/>
          </ac:inkMkLst>
        </pc:inkChg>
        <pc:inkChg chg="add del">
          <ac:chgData name="Richard Brooks (RIB) | VIA" userId="d218e636-6c12-4060-8e5d-4173eee525b6" providerId="ADAL" clId="{2D9B296C-007D-394F-94E5-1B42A5DBD8A1}" dt="2023-08-28T06:32:20.247" v="2417"/>
          <ac:inkMkLst>
            <pc:docMk/>
            <pc:sldMk cId="3817187069" sldId="391"/>
            <ac:inkMk id="24" creationId="{E2036A59-FE47-52C3-FD71-8E23B40CB220}"/>
          </ac:inkMkLst>
        </pc:inkChg>
        <pc:inkChg chg="add del">
          <ac:chgData name="Richard Brooks (RIB) | VIA" userId="d218e636-6c12-4060-8e5d-4173eee525b6" providerId="ADAL" clId="{2D9B296C-007D-394F-94E5-1B42A5DBD8A1}" dt="2023-08-28T06:32:29.843" v="2433"/>
          <ac:inkMkLst>
            <pc:docMk/>
            <pc:sldMk cId="3817187069" sldId="391"/>
            <ac:inkMk id="25" creationId="{7F71C940-1FFE-B4C2-7C28-E96CC030827B}"/>
          </ac:inkMkLst>
        </pc:inkChg>
        <pc:inkChg chg="add del">
          <ac:chgData name="Richard Brooks (RIB) | VIA" userId="d218e636-6c12-4060-8e5d-4173eee525b6" providerId="ADAL" clId="{2D9B296C-007D-394F-94E5-1B42A5DBD8A1}" dt="2023-08-28T06:32:29.843" v="2433"/>
          <ac:inkMkLst>
            <pc:docMk/>
            <pc:sldMk cId="3817187069" sldId="391"/>
            <ac:inkMk id="26" creationId="{BDA1B2A4-3225-24A3-A356-02F176A537C8}"/>
          </ac:inkMkLst>
        </pc:inkChg>
        <pc:inkChg chg="add del">
          <ac:chgData name="Richard Brooks (RIB) | VIA" userId="d218e636-6c12-4060-8e5d-4173eee525b6" providerId="ADAL" clId="{2D9B296C-007D-394F-94E5-1B42A5DBD8A1}" dt="2023-08-28T06:32:29.843" v="2433"/>
          <ac:inkMkLst>
            <pc:docMk/>
            <pc:sldMk cId="3817187069" sldId="391"/>
            <ac:inkMk id="27" creationId="{9FC452F9-FB15-9276-D502-67F7AECBD635}"/>
          </ac:inkMkLst>
        </pc:inkChg>
        <pc:inkChg chg="add del">
          <ac:chgData name="Richard Brooks (RIB) | VIA" userId="d218e636-6c12-4060-8e5d-4173eee525b6" providerId="ADAL" clId="{2D9B296C-007D-394F-94E5-1B42A5DBD8A1}" dt="2023-08-28T06:32:29.843" v="2433"/>
          <ac:inkMkLst>
            <pc:docMk/>
            <pc:sldMk cId="3817187069" sldId="391"/>
            <ac:inkMk id="28" creationId="{095CD28B-D8E4-B203-3110-8303614C11D6}"/>
          </ac:inkMkLst>
        </pc:inkChg>
        <pc:inkChg chg="add del">
          <ac:chgData name="Richard Brooks (RIB) | VIA" userId="d218e636-6c12-4060-8e5d-4173eee525b6" providerId="ADAL" clId="{2D9B296C-007D-394F-94E5-1B42A5DBD8A1}" dt="2023-08-28T06:32:29.843" v="2433"/>
          <ac:inkMkLst>
            <pc:docMk/>
            <pc:sldMk cId="3817187069" sldId="391"/>
            <ac:inkMk id="29" creationId="{A84CE342-CA53-5694-ACF7-D95BBF59BC9B}"/>
          </ac:inkMkLst>
        </pc:inkChg>
        <pc:inkChg chg="add del">
          <ac:chgData name="Richard Brooks (RIB) | VIA" userId="d218e636-6c12-4060-8e5d-4173eee525b6" providerId="ADAL" clId="{2D9B296C-007D-394F-94E5-1B42A5DBD8A1}" dt="2023-08-28T06:32:29.843" v="2433"/>
          <ac:inkMkLst>
            <pc:docMk/>
            <pc:sldMk cId="3817187069" sldId="391"/>
            <ac:inkMk id="30" creationId="{31801330-387B-05FA-4122-B4701B310918}"/>
          </ac:inkMkLst>
        </pc:inkChg>
        <pc:inkChg chg="add del">
          <ac:chgData name="Richard Brooks (RIB) | VIA" userId="d218e636-6c12-4060-8e5d-4173eee525b6" providerId="ADAL" clId="{2D9B296C-007D-394F-94E5-1B42A5DBD8A1}" dt="2023-08-28T06:32:29.843" v="2433"/>
          <ac:inkMkLst>
            <pc:docMk/>
            <pc:sldMk cId="3817187069" sldId="391"/>
            <ac:inkMk id="31" creationId="{C1FCD326-AD1D-285A-CF3A-84ED7AF69735}"/>
          </ac:inkMkLst>
        </pc:inkChg>
        <pc:inkChg chg="add del">
          <ac:chgData name="Richard Brooks (RIB) | VIA" userId="d218e636-6c12-4060-8e5d-4173eee525b6" providerId="ADAL" clId="{2D9B296C-007D-394F-94E5-1B42A5DBD8A1}" dt="2023-08-28T06:32:29.843" v="2433"/>
          <ac:inkMkLst>
            <pc:docMk/>
            <pc:sldMk cId="3817187069" sldId="391"/>
            <ac:inkMk id="32" creationId="{9B6F7E27-37DF-9910-5E30-CC8968005A5E}"/>
          </ac:inkMkLst>
        </pc:inkChg>
        <pc:inkChg chg="add del">
          <ac:chgData name="Richard Brooks (RIB) | VIA" userId="d218e636-6c12-4060-8e5d-4173eee525b6" providerId="ADAL" clId="{2D9B296C-007D-394F-94E5-1B42A5DBD8A1}" dt="2023-08-28T06:32:29.843" v="2433"/>
          <ac:inkMkLst>
            <pc:docMk/>
            <pc:sldMk cId="3817187069" sldId="391"/>
            <ac:inkMk id="33" creationId="{E5A862CD-5AFA-5FE0-B28C-97BA989AE6FD}"/>
          </ac:inkMkLst>
        </pc:inkChg>
        <pc:inkChg chg="add del">
          <ac:chgData name="Richard Brooks (RIB) | VIA" userId="d218e636-6c12-4060-8e5d-4173eee525b6" providerId="ADAL" clId="{2D9B296C-007D-394F-94E5-1B42A5DBD8A1}" dt="2023-08-28T06:32:29.843" v="2433"/>
          <ac:inkMkLst>
            <pc:docMk/>
            <pc:sldMk cId="3817187069" sldId="391"/>
            <ac:inkMk id="34" creationId="{D140C015-6CD0-9ADA-A70D-AAAD71422CE2}"/>
          </ac:inkMkLst>
        </pc:inkChg>
        <pc:inkChg chg="add del">
          <ac:chgData name="Richard Brooks (RIB) | VIA" userId="d218e636-6c12-4060-8e5d-4173eee525b6" providerId="ADAL" clId="{2D9B296C-007D-394F-94E5-1B42A5DBD8A1}" dt="2023-08-28T06:32:29.843" v="2433"/>
          <ac:inkMkLst>
            <pc:docMk/>
            <pc:sldMk cId="3817187069" sldId="391"/>
            <ac:inkMk id="35" creationId="{3FF2814C-F89D-4F23-0EB7-8AA3BACAC856}"/>
          </ac:inkMkLst>
        </pc:inkChg>
        <pc:inkChg chg="add del">
          <ac:chgData name="Richard Brooks (RIB) | VIA" userId="d218e636-6c12-4060-8e5d-4173eee525b6" providerId="ADAL" clId="{2D9B296C-007D-394F-94E5-1B42A5DBD8A1}" dt="2023-08-28T06:32:29.843" v="2433"/>
          <ac:inkMkLst>
            <pc:docMk/>
            <pc:sldMk cId="3817187069" sldId="391"/>
            <ac:inkMk id="36" creationId="{C86CC082-C452-70EC-5E3D-2C4CB6D65E89}"/>
          </ac:inkMkLst>
        </pc:inkChg>
        <pc:inkChg chg="add del">
          <ac:chgData name="Richard Brooks (RIB) | VIA" userId="d218e636-6c12-4060-8e5d-4173eee525b6" providerId="ADAL" clId="{2D9B296C-007D-394F-94E5-1B42A5DBD8A1}" dt="2023-08-28T06:32:29.843" v="2433"/>
          <ac:inkMkLst>
            <pc:docMk/>
            <pc:sldMk cId="3817187069" sldId="391"/>
            <ac:inkMk id="37" creationId="{82537B01-3099-D50A-84CA-BF3169F4E951}"/>
          </ac:inkMkLst>
        </pc:inkChg>
        <pc:inkChg chg="add reco">
          <ac:chgData name="Richard Brooks (RIB) | VIA" userId="d218e636-6c12-4060-8e5d-4173eee525b6" providerId="ADAL" clId="{2D9B296C-007D-394F-94E5-1B42A5DBD8A1}" dt="2023-08-28T06:32:29.843" v="2433"/>
          <ac:inkMkLst>
            <pc:docMk/>
            <pc:sldMk cId="3817187069" sldId="391"/>
            <ac:inkMk id="38" creationId="{01460C37-233F-3499-71B2-446F7EDCF88D}"/>
          </ac:inkMkLst>
        </pc:inkChg>
        <pc:inkChg chg="add reco">
          <ac:chgData name="Richard Brooks (RIB) | VIA" userId="d218e636-6c12-4060-8e5d-4173eee525b6" providerId="ADAL" clId="{2D9B296C-007D-394F-94E5-1B42A5DBD8A1}" dt="2023-08-28T06:32:29.843" v="2433"/>
          <ac:inkMkLst>
            <pc:docMk/>
            <pc:sldMk cId="3817187069" sldId="391"/>
            <ac:inkMk id="39" creationId="{D9D4A610-85CD-44C9-140B-4F9E60EDF1D6}"/>
          </ac:inkMkLst>
        </pc:inkChg>
        <pc:inkChg chg="add reco">
          <ac:chgData name="Richard Brooks (RIB) | VIA" userId="d218e636-6c12-4060-8e5d-4173eee525b6" providerId="ADAL" clId="{2D9B296C-007D-394F-94E5-1B42A5DBD8A1}" dt="2023-08-28T06:32:29.843" v="2433"/>
          <ac:inkMkLst>
            <pc:docMk/>
            <pc:sldMk cId="3817187069" sldId="391"/>
            <ac:inkMk id="40" creationId="{2E3F77AE-067F-0244-8455-692FCD769EBA}"/>
          </ac:inkMkLst>
        </pc:inkChg>
        <pc:inkChg chg="add del">
          <ac:chgData name="Richard Brooks (RIB) | VIA" userId="d218e636-6c12-4060-8e5d-4173eee525b6" providerId="ADAL" clId="{2D9B296C-007D-394F-94E5-1B42A5DBD8A1}" dt="2023-08-28T06:32:35.522" v="2438"/>
          <ac:inkMkLst>
            <pc:docMk/>
            <pc:sldMk cId="3817187069" sldId="391"/>
            <ac:inkMk id="41" creationId="{95CCE0DB-43F8-8900-8B40-D09459A35158}"/>
          </ac:inkMkLst>
        </pc:inkChg>
        <pc:inkChg chg="add del">
          <ac:chgData name="Richard Brooks (RIB) | VIA" userId="d218e636-6c12-4060-8e5d-4173eee525b6" providerId="ADAL" clId="{2D9B296C-007D-394F-94E5-1B42A5DBD8A1}" dt="2023-08-28T06:32:35.522" v="2438"/>
          <ac:inkMkLst>
            <pc:docMk/>
            <pc:sldMk cId="3817187069" sldId="391"/>
            <ac:inkMk id="42" creationId="{D2180FBA-CF80-2A45-A7FE-D94C5FA4836D}"/>
          </ac:inkMkLst>
        </pc:inkChg>
        <pc:inkChg chg="add del">
          <ac:chgData name="Richard Brooks (RIB) | VIA" userId="d218e636-6c12-4060-8e5d-4173eee525b6" providerId="ADAL" clId="{2D9B296C-007D-394F-94E5-1B42A5DBD8A1}" dt="2023-08-28T06:32:35.522" v="2438"/>
          <ac:inkMkLst>
            <pc:docMk/>
            <pc:sldMk cId="3817187069" sldId="391"/>
            <ac:inkMk id="43" creationId="{CE0D204E-8DD8-FAF2-AFBA-9B51A16EE904}"/>
          </ac:inkMkLst>
        </pc:inkChg>
        <pc:inkChg chg="add del">
          <ac:chgData name="Richard Brooks (RIB) | VIA" userId="d218e636-6c12-4060-8e5d-4173eee525b6" providerId="ADAL" clId="{2D9B296C-007D-394F-94E5-1B42A5DBD8A1}" dt="2023-08-28T06:32:35.522" v="2438"/>
          <ac:inkMkLst>
            <pc:docMk/>
            <pc:sldMk cId="3817187069" sldId="391"/>
            <ac:inkMk id="44" creationId="{2193D157-3C20-6507-A534-6E9A88B6CAEC}"/>
          </ac:inkMkLst>
        </pc:inkChg>
        <pc:inkChg chg="add reco">
          <ac:chgData name="Richard Brooks (RIB) | VIA" userId="d218e636-6c12-4060-8e5d-4173eee525b6" providerId="ADAL" clId="{2D9B296C-007D-394F-94E5-1B42A5DBD8A1}" dt="2023-08-28T06:32:35.522" v="2438"/>
          <ac:inkMkLst>
            <pc:docMk/>
            <pc:sldMk cId="3817187069" sldId="391"/>
            <ac:inkMk id="45" creationId="{BBF12D91-7FD7-E2F2-9D90-89BB02F9BAA1}"/>
          </ac:inkMkLst>
        </pc:inkChg>
        <pc:inkChg chg="add del">
          <ac:chgData name="Richard Brooks (RIB) | VIA" userId="d218e636-6c12-4060-8e5d-4173eee525b6" providerId="ADAL" clId="{2D9B296C-007D-394F-94E5-1B42A5DBD8A1}" dt="2023-08-28T06:32:49.455" v="2468"/>
          <ac:inkMkLst>
            <pc:docMk/>
            <pc:sldMk cId="3817187069" sldId="391"/>
            <ac:inkMk id="46" creationId="{9194DB38-0E15-5226-A291-DF057F072E24}"/>
          </ac:inkMkLst>
        </pc:inkChg>
        <pc:inkChg chg="add del">
          <ac:chgData name="Richard Brooks (RIB) | VIA" userId="d218e636-6c12-4060-8e5d-4173eee525b6" providerId="ADAL" clId="{2D9B296C-007D-394F-94E5-1B42A5DBD8A1}" dt="2023-08-28T06:32:59.263" v="2475"/>
          <ac:inkMkLst>
            <pc:docMk/>
            <pc:sldMk cId="3817187069" sldId="391"/>
            <ac:inkMk id="47" creationId="{BCA8DD54-94FA-2080-7636-9CF53FAC9AC8}"/>
          </ac:inkMkLst>
        </pc:inkChg>
        <pc:inkChg chg="add del">
          <ac:chgData name="Richard Brooks (RIB) | VIA" userId="d218e636-6c12-4060-8e5d-4173eee525b6" providerId="ADAL" clId="{2D9B296C-007D-394F-94E5-1B42A5DBD8A1}" dt="2023-08-28T06:32:49.455" v="2468"/>
          <ac:inkMkLst>
            <pc:docMk/>
            <pc:sldMk cId="3817187069" sldId="391"/>
            <ac:inkMk id="48" creationId="{654FF1BC-A4E4-2FE7-8EEE-8A2EFF82D071}"/>
          </ac:inkMkLst>
        </pc:inkChg>
        <pc:inkChg chg="add del reco">
          <ac:chgData name="Richard Brooks (RIB) | VIA" userId="d218e636-6c12-4060-8e5d-4173eee525b6" providerId="ADAL" clId="{2D9B296C-007D-394F-94E5-1B42A5DBD8A1}" dt="2023-08-28T06:32:49.455" v="2468"/>
          <ac:inkMkLst>
            <pc:docMk/>
            <pc:sldMk cId="3817187069" sldId="391"/>
            <ac:inkMk id="49" creationId="{A20058C7-C3FB-B34C-E4A2-5F6691A6CDB4}"/>
          </ac:inkMkLst>
        </pc:inkChg>
        <pc:inkChg chg="add del">
          <ac:chgData name="Richard Brooks (RIB) | VIA" userId="d218e636-6c12-4060-8e5d-4173eee525b6" providerId="ADAL" clId="{2D9B296C-007D-394F-94E5-1B42A5DBD8A1}" dt="2023-08-28T06:32:49.207" v="2467"/>
          <ac:inkMkLst>
            <pc:docMk/>
            <pc:sldMk cId="3817187069" sldId="391"/>
            <ac:inkMk id="50" creationId="{48D3E959-CC6C-8D2B-61F9-50CD97BBB4C1}"/>
          </ac:inkMkLst>
        </pc:inkChg>
        <pc:inkChg chg="add del">
          <ac:chgData name="Richard Brooks (RIB) | VIA" userId="d218e636-6c12-4060-8e5d-4173eee525b6" providerId="ADAL" clId="{2D9B296C-007D-394F-94E5-1B42A5DBD8A1}" dt="2023-08-28T06:32:48.989" v="2466"/>
          <ac:inkMkLst>
            <pc:docMk/>
            <pc:sldMk cId="3817187069" sldId="391"/>
            <ac:inkMk id="51" creationId="{90DA2BCA-3796-B244-941E-D333F2C7CEDF}"/>
          </ac:inkMkLst>
        </pc:inkChg>
        <pc:inkChg chg="add del">
          <ac:chgData name="Richard Brooks (RIB) | VIA" userId="d218e636-6c12-4060-8e5d-4173eee525b6" providerId="ADAL" clId="{2D9B296C-007D-394F-94E5-1B42A5DBD8A1}" dt="2023-08-28T06:32:48.764" v="2465"/>
          <ac:inkMkLst>
            <pc:docMk/>
            <pc:sldMk cId="3817187069" sldId="391"/>
            <ac:inkMk id="52" creationId="{9348BC45-7947-96AE-D012-740178FCA106}"/>
          </ac:inkMkLst>
        </pc:inkChg>
        <pc:inkChg chg="add del">
          <ac:chgData name="Richard Brooks (RIB) | VIA" userId="d218e636-6c12-4060-8e5d-4173eee525b6" providerId="ADAL" clId="{2D9B296C-007D-394F-94E5-1B42A5DBD8A1}" dt="2023-08-28T06:32:48.514" v="2464"/>
          <ac:inkMkLst>
            <pc:docMk/>
            <pc:sldMk cId="3817187069" sldId="391"/>
            <ac:inkMk id="53" creationId="{6D95FCBA-5B58-D9F4-D69C-08B93F3A8435}"/>
          </ac:inkMkLst>
        </pc:inkChg>
        <pc:inkChg chg="add del">
          <ac:chgData name="Richard Brooks (RIB) | VIA" userId="d218e636-6c12-4060-8e5d-4173eee525b6" providerId="ADAL" clId="{2D9B296C-007D-394F-94E5-1B42A5DBD8A1}" dt="2023-08-28T06:32:48.039" v="2463"/>
          <ac:inkMkLst>
            <pc:docMk/>
            <pc:sldMk cId="3817187069" sldId="391"/>
            <ac:inkMk id="54" creationId="{D04B8B69-6780-101E-8CA8-C8952FC43117}"/>
          </ac:inkMkLst>
        </pc:inkChg>
        <pc:inkChg chg="add del">
          <ac:chgData name="Richard Brooks (RIB) | VIA" userId="d218e636-6c12-4060-8e5d-4173eee525b6" providerId="ADAL" clId="{2D9B296C-007D-394F-94E5-1B42A5DBD8A1}" dt="2023-08-28T06:32:47.539" v="2462"/>
          <ac:inkMkLst>
            <pc:docMk/>
            <pc:sldMk cId="3817187069" sldId="391"/>
            <ac:inkMk id="55" creationId="{05061690-5972-C219-F706-FE4F98582253}"/>
          </ac:inkMkLst>
        </pc:inkChg>
        <pc:inkChg chg="add del">
          <ac:chgData name="Richard Brooks (RIB) | VIA" userId="d218e636-6c12-4060-8e5d-4173eee525b6" providerId="ADAL" clId="{2D9B296C-007D-394F-94E5-1B42A5DBD8A1}" dt="2023-08-28T06:32:47.288" v="2461"/>
          <ac:inkMkLst>
            <pc:docMk/>
            <pc:sldMk cId="3817187069" sldId="391"/>
            <ac:inkMk id="56" creationId="{F72B3E7B-DEB1-97AD-BDAD-FD84BC32753C}"/>
          </ac:inkMkLst>
        </pc:inkChg>
        <pc:inkChg chg="add del">
          <ac:chgData name="Richard Brooks (RIB) | VIA" userId="d218e636-6c12-4060-8e5d-4173eee525b6" providerId="ADAL" clId="{2D9B296C-007D-394F-94E5-1B42A5DBD8A1}" dt="2023-08-28T06:32:47.047" v="2460"/>
          <ac:inkMkLst>
            <pc:docMk/>
            <pc:sldMk cId="3817187069" sldId="391"/>
            <ac:inkMk id="57" creationId="{5304AF99-D456-FDCC-DBD0-1EB832FF457C}"/>
          </ac:inkMkLst>
        </pc:inkChg>
        <pc:inkChg chg="add del">
          <ac:chgData name="Richard Brooks (RIB) | VIA" userId="d218e636-6c12-4060-8e5d-4173eee525b6" providerId="ADAL" clId="{2D9B296C-007D-394F-94E5-1B42A5DBD8A1}" dt="2023-08-28T06:32:46.797" v="2459"/>
          <ac:inkMkLst>
            <pc:docMk/>
            <pc:sldMk cId="3817187069" sldId="391"/>
            <ac:inkMk id="58" creationId="{A475FB25-0FE5-AA16-1A6F-0FC2644D51A4}"/>
          </ac:inkMkLst>
        </pc:inkChg>
        <pc:inkChg chg="add del">
          <ac:chgData name="Richard Brooks (RIB) | VIA" userId="d218e636-6c12-4060-8e5d-4173eee525b6" providerId="ADAL" clId="{2D9B296C-007D-394F-94E5-1B42A5DBD8A1}" dt="2023-08-28T06:32:46.580" v="2458"/>
          <ac:inkMkLst>
            <pc:docMk/>
            <pc:sldMk cId="3817187069" sldId="391"/>
            <ac:inkMk id="59" creationId="{8F7E76F5-569F-0450-CB41-1F85B3C4037E}"/>
          </ac:inkMkLst>
        </pc:inkChg>
        <pc:inkChg chg="add del">
          <ac:chgData name="Richard Brooks (RIB) | VIA" userId="d218e636-6c12-4060-8e5d-4173eee525b6" providerId="ADAL" clId="{2D9B296C-007D-394F-94E5-1B42A5DBD8A1}" dt="2023-08-28T06:32:46.347" v="2457"/>
          <ac:inkMkLst>
            <pc:docMk/>
            <pc:sldMk cId="3817187069" sldId="391"/>
            <ac:inkMk id="60" creationId="{7450EEAF-2833-8184-E8D1-E6EE933B7D38}"/>
          </ac:inkMkLst>
        </pc:inkChg>
        <pc:inkChg chg="add del">
          <ac:chgData name="Richard Brooks (RIB) | VIA" userId="d218e636-6c12-4060-8e5d-4173eee525b6" providerId="ADAL" clId="{2D9B296C-007D-394F-94E5-1B42A5DBD8A1}" dt="2023-08-28T06:32:46.076" v="2456"/>
          <ac:inkMkLst>
            <pc:docMk/>
            <pc:sldMk cId="3817187069" sldId="391"/>
            <ac:inkMk id="61" creationId="{DF3E81A3-8FAB-AF40-51FA-FA49EC5FBAA9}"/>
          </ac:inkMkLst>
        </pc:inkChg>
        <pc:inkChg chg="add del reco">
          <ac:chgData name="Richard Brooks (RIB) | VIA" userId="d218e636-6c12-4060-8e5d-4173eee525b6" providerId="ADAL" clId="{2D9B296C-007D-394F-94E5-1B42A5DBD8A1}" dt="2023-08-28T06:32:46.076" v="2456"/>
          <ac:inkMkLst>
            <pc:docMk/>
            <pc:sldMk cId="3817187069" sldId="391"/>
            <ac:inkMk id="62" creationId="{118B0B09-F224-62B2-97EF-B7B7FEA46F29}"/>
          </ac:inkMkLst>
        </pc:inkChg>
        <pc:inkChg chg="add del">
          <ac:chgData name="Richard Brooks (RIB) | VIA" userId="d218e636-6c12-4060-8e5d-4173eee525b6" providerId="ADAL" clId="{2D9B296C-007D-394F-94E5-1B42A5DBD8A1}" dt="2023-08-28T06:32:57.330" v="2474"/>
          <ac:inkMkLst>
            <pc:docMk/>
            <pc:sldMk cId="3817187069" sldId="391"/>
            <ac:inkMk id="63" creationId="{86EEE141-B802-77AD-FADA-0B2C05847E33}"/>
          </ac:inkMkLst>
        </pc:inkChg>
        <pc:inkChg chg="add del">
          <ac:chgData name="Richard Brooks (RIB) | VIA" userId="d218e636-6c12-4060-8e5d-4173eee525b6" providerId="ADAL" clId="{2D9B296C-007D-394F-94E5-1B42A5DBD8A1}" dt="2023-08-28T06:32:57.330" v="2474"/>
          <ac:inkMkLst>
            <pc:docMk/>
            <pc:sldMk cId="3817187069" sldId="391"/>
            <ac:inkMk id="64" creationId="{79CB32E4-9307-5E17-208A-2AAC34E15C20}"/>
          </ac:inkMkLst>
        </pc:inkChg>
        <pc:inkChg chg="add del">
          <ac:chgData name="Richard Brooks (RIB) | VIA" userId="d218e636-6c12-4060-8e5d-4173eee525b6" providerId="ADAL" clId="{2D9B296C-007D-394F-94E5-1B42A5DBD8A1}" dt="2023-08-28T06:32:57.330" v="2474"/>
          <ac:inkMkLst>
            <pc:docMk/>
            <pc:sldMk cId="3817187069" sldId="391"/>
            <ac:inkMk id="65" creationId="{BD691AE5-6EAF-4B89-0EEB-03136331940E}"/>
          </ac:inkMkLst>
        </pc:inkChg>
        <pc:inkChg chg="add del">
          <ac:chgData name="Richard Brooks (RIB) | VIA" userId="d218e636-6c12-4060-8e5d-4173eee525b6" providerId="ADAL" clId="{2D9B296C-007D-394F-94E5-1B42A5DBD8A1}" dt="2023-08-28T06:32:57.330" v="2474"/>
          <ac:inkMkLst>
            <pc:docMk/>
            <pc:sldMk cId="3817187069" sldId="391"/>
            <ac:inkMk id="66" creationId="{05F8E6FE-04AE-AFC8-383C-754DB9080004}"/>
          </ac:inkMkLst>
        </pc:inkChg>
        <pc:inkChg chg="add del">
          <ac:chgData name="Richard Brooks (RIB) | VIA" userId="d218e636-6c12-4060-8e5d-4173eee525b6" providerId="ADAL" clId="{2D9B296C-007D-394F-94E5-1B42A5DBD8A1}" dt="2023-08-28T06:32:57.330" v="2474"/>
          <ac:inkMkLst>
            <pc:docMk/>
            <pc:sldMk cId="3817187069" sldId="391"/>
            <ac:inkMk id="67" creationId="{7779D2BD-3B66-33AC-BAF3-47D2B743806B}"/>
          </ac:inkMkLst>
        </pc:inkChg>
        <pc:inkChg chg="add reco">
          <ac:chgData name="Richard Brooks (RIB) | VIA" userId="d218e636-6c12-4060-8e5d-4173eee525b6" providerId="ADAL" clId="{2D9B296C-007D-394F-94E5-1B42A5DBD8A1}" dt="2023-08-28T06:32:57.330" v="2474"/>
          <ac:inkMkLst>
            <pc:docMk/>
            <pc:sldMk cId="3817187069" sldId="391"/>
            <ac:inkMk id="68" creationId="{850F3D79-44F0-6B73-CDCB-FEC38A6D7A93}"/>
          </ac:inkMkLst>
        </pc:inkChg>
        <pc:inkChg chg="add del">
          <ac:chgData name="Richard Brooks (RIB) | VIA" userId="d218e636-6c12-4060-8e5d-4173eee525b6" providerId="ADAL" clId="{2D9B296C-007D-394F-94E5-1B42A5DBD8A1}" dt="2023-08-28T06:33:03.508" v="2480"/>
          <ac:inkMkLst>
            <pc:docMk/>
            <pc:sldMk cId="3817187069" sldId="391"/>
            <ac:inkMk id="69" creationId="{26C35CC7-3FD6-087E-EC1F-F8663A53A6AC}"/>
          </ac:inkMkLst>
        </pc:inkChg>
        <pc:inkChg chg="add del">
          <ac:chgData name="Richard Brooks (RIB) | VIA" userId="d218e636-6c12-4060-8e5d-4173eee525b6" providerId="ADAL" clId="{2D9B296C-007D-394F-94E5-1B42A5DBD8A1}" dt="2023-08-28T06:33:03.508" v="2480"/>
          <ac:inkMkLst>
            <pc:docMk/>
            <pc:sldMk cId="3817187069" sldId="391"/>
            <ac:inkMk id="70" creationId="{A4FAE059-463C-A250-D5CC-B46F0687724E}"/>
          </ac:inkMkLst>
        </pc:inkChg>
        <pc:inkChg chg="add del">
          <ac:chgData name="Richard Brooks (RIB) | VIA" userId="d218e636-6c12-4060-8e5d-4173eee525b6" providerId="ADAL" clId="{2D9B296C-007D-394F-94E5-1B42A5DBD8A1}" dt="2023-08-28T06:33:03.508" v="2480"/>
          <ac:inkMkLst>
            <pc:docMk/>
            <pc:sldMk cId="3817187069" sldId="391"/>
            <ac:inkMk id="71" creationId="{F9FB7E3E-6F73-9138-8720-C8D37C803EBA}"/>
          </ac:inkMkLst>
        </pc:inkChg>
        <pc:inkChg chg="add del">
          <ac:chgData name="Richard Brooks (RIB) | VIA" userId="d218e636-6c12-4060-8e5d-4173eee525b6" providerId="ADAL" clId="{2D9B296C-007D-394F-94E5-1B42A5DBD8A1}" dt="2023-08-28T06:33:03.508" v="2480"/>
          <ac:inkMkLst>
            <pc:docMk/>
            <pc:sldMk cId="3817187069" sldId="391"/>
            <ac:inkMk id="72" creationId="{85A1C551-347F-00FD-D8EA-D0DA6CD9CF90}"/>
          </ac:inkMkLst>
        </pc:inkChg>
        <pc:inkChg chg="add reco">
          <ac:chgData name="Richard Brooks (RIB) | VIA" userId="d218e636-6c12-4060-8e5d-4173eee525b6" providerId="ADAL" clId="{2D9B296C-007D-394F-94E5-1B42A5DBD8A1}" dt="2023-08-28T06:33:03.508" v="2480"/>
          <ac:inkMkLst>
            <pc:docMk/>
            <pc:sldMk cId="3817187069" sldId="391"/>
            <ac:inkMk id="73" creationId="{17D5146B-5C7C-0DD2-D108-6403117C32D1}"/>
          </ac:inkMkLst>
        </pc:inkChg>
        <pc:inkChg chg="add del">
          <ac:chgData name="Richard Brooks (RIB) | VIA" userId="d218e636-6c12-4060-8e5d-4173eee525b6" providerId="ADAL" clId="{2D9B296C-007D-394F-94E5-1B42A5DBD8A1}" dt="2023-08-28T06:33:06.912" v="2489"/>
          <ac:inkMkLst>
            <pc:docMk/>
            <pc:sldMk cId="3817187069" sldId="391"/>
            <ac:inkMk id="74" creationId="{31C6DF56-E831-19E3-8283-8BD05CD8EE67}"/>
          </ac:inkMkLst>
        </pc:inkChg>
        <pc:inkChg chg="add del">
          <ac:chgData name="Richard Brooks (RIB) | VIA" userId="d218e636-6c12-4060-8e5d-4173eee525b6" providerId="ADAL" clId="{2D9B296C-007D-394F-94E5-1B42A5DBD8A1}" dt="2023-08-28T06:33:06.912" v="2489"/>
          <ac:inkMkLst>
            <pc:docMk/>
            <pc:sldMk cId="3817187069" sldId="391"/>
            <ac:inkMk id="75" creationId="{1775BF17-8CF7-C1D4-5661-E6F3CAF51C3D}"/>
          </ac:inkMkLst>
        </pc:inkChg>
        <pc:inkChg chg="add del">
          <ac:chgData name="Richard Brooks (RIB) | VIA" userId="d218e636-6c12-4060-8e5d-4173eee525b6" providerId="ADAL" clId="{2D9B296C-007D-394F-94E5-1B42A5DBD8A1}" dt="2023-08-28T06:33:06.912" v="2489"/>
          <ac:inkMkLst>
            <pc:docMk/>
            <pc:sldMk cId="3817187069" sldId="391"/>
            <ac:inkMk id="76" creationId="{1EC3B2CF-FC4E-040E-063A-209CB03B18B6}"/>
          </ac:inkMkLst>
        </pc:inkChg>
        <pc:inkChg chg="add del">
          <ac:chgData name="Richard Brooks (RIB) | VIA" userId="d218e636-6c12-4060-8e5d-4173eee525b6" providerId="ADAL" clId="{2D9B296C-007D-394F-94E5-1B42A5DBD8A1}" dt="2023-08-28T06:33:06.912" v="2489"/>
          <ac:inkMkLst>
            <pc:docMk/>
            <pc:sldMk cId="3817187069" sldId="391"/>
            <ac:inkMk id="77" creationId="{D933F314-A7DF-B555-E661-B703FFE3D9D8}"/>
          </ac:inkMkLst>
        </pc:inkChg>
        <pc:inkChg chg="add del">
          <ac:chgData name="Richard Brooks (RIB) | VIA" userId="d218e636-6c12-4060-8e5d-4173eee525b6" providerId="ADAL" clId="{2D9B296C-007D-394F-94E5-1B42A5DBD8A1}" dt="2023-08-28T06:33:06.912" v="2489"/>
          <ac:inkMkLst>
            <pc:docMk/>
            <pc:sldMk cId="3817187069" sldId="391"/>
            <ac:inkMk id="78" creationId="{9B13B8F3-155B-09C9-F2A3-4370589CE643}"/>
          </ac:inkMkLst>
        </pc:inkChg>
        <pc:inkChg chg="add del">
          <ac:chgData name="Richard Brooks (RIB) | VIA" userId="d218e636-6c12-4060-8e5d-4173eee525b6" providerId="ADAL" clId="{2D9B296C-007D-394F-94E5-1B42A5DBD8A1}" dt="2023-08-28T06:33:06.912" v="2489"/>
          <ac:inkMkLst>
            <pc:docMk/>
            <pc:sldMk cId="3817187069" sldId="391"/>
            <ac:inkMk id="79" creationId="{9FAB2216-7837-C209-2A93-807F63EF6C3B}"/>
          </ac:inkMkLst>
        </pc:inkChg>
        <pc:inkChg chg="add del">
          <ac:chgData name="Richard Brooks (RIB) | VIA" userId="d218e636-6c12-4060-8e5d-4173eee525b6" providerId="ADAL" clId="{2D9B296C-007D-394F-94E5-1B42A5DBD8A1}" dt="2023-08-28T06:33:06.912" v="2489"/>
          <ac:inkMkLst>
            <pc:docMk/>
            <pc:sldMk cId="3817187069" sldId="391"/>
            <ac:inkMk id="80" creationId="{28268325-C71E-0CCF-921A-71A1BFF85CF9}"/>
          </ac:inkMkLst>
        </pc:inkChg>
        <pc:inkChg chg="add del">
          <ac:chgData name="Richard Brooks (RIB) | VIA" userId="d218e636-6c12-4060-8e5d-4173eee525b6" providerId="ADAL" clId="{2D9B296C-007D-394F-94E5-1B42A5DBD8A1}" dt="2023-08-28T06:33:06.912" v="2489"/>
          <ac:inkMkLst>
            <pc:docMk/>
            <pc:sldMk cId="3817187069" sldId="391"/>
            <ac:inkMk id="81" creationId="{FAC72C26-27D4-0962-D57A-128090A440AF}"/>
          </ac:inkMkLst>
        </pc:inkChg>
        <pc:inkChg chg="add reco">
          <ac:chgData name="Richard Brooks (RIB) | VIA" userId="d218e636-6c12-4060-8e5d-4173eee525b6" providerId="ADAL" clId="{2D9B296C-007D-394F-94E5-1B42A5DBD8A1}" dt="2023-08-28T06:33:06.912" v="2489"/>
          <ac:inkMkLst>
            <pc:docMk/>
            <pc:sldMk cId="3817187069" sldId="391"/>
            <ac:inkMk id="82" creationId="{EFE22251-00A0-C318-4597-49458F7F7E30}"/>
          </ac:inkMkLst>
        </pc:inkChg>
        <pc:inkChg chg="add del">
          <ac:chgData name="Richard Brooks (RIB) | VIA" userId="d218e636-6c12-4060-8e5d-4173eee525b6" providerId="ADAL" clId="{2D9B296C-007D-394F-94E5-1B42A5DBD8A1}" dt="2023-08-28T06:33:13.463" v="2502"/>
          <ac:inkMkLst>
            <pc:docMk/>
            <pc:sldMk cId="3817187069" sldId="391"/>
            <ac:inkMk id="83" creationId="{C46C14CB-50E2-0B4C-9E40-4900708482D3}"/>
          </ac:inkMkLst>
        </pc:inkChg>
        <pc:inkChg chg="add del">
          <ac:chgData name="Richard Brooks (RIB) | VIA" userId="d218e636-6c12-4060-8e5d-4173eee525b6" providerId="ADAL" clId="{2D9B296C-007D-394F-94E5-1B42A5DBD8A1}" dt="2023-08-28T06:33:13.463" v="2502"/>
          <ac:inkMkLst>
            <pc:docMk/>
            <pc:sldMk cId="3817187069" sldId="391"/>
            <ac:inkMk id="84" creationId="{851D4DA8-927A-DF31-5FCB-0657FA46F2F3}"/>
          </ac:inkMkLst>
        </pc:inkChg>
        <pc:inkChg chg="add del">
          <ac:chgData name="Richard Brooks (RIB) | VIA" userId="d218e636-6c12-4060-8e5d-4173eee525b6" providerId="ADAL" clId="{2D9B296C-007D-394F-94E5-1B42A5DBD8A1}" dt="2023-08-28T06:33:13.463" v="2502"/>
          <ac:inkMkLst>
            <pc:docMk/>
            <pc:sldMk cId="3817187069" sldId="391"/>
            <ac:inkMk id="85" creationId="{4481A128-9C08-08DD-299A-E475C8EF7EE4}"/>
          </ac:inkMkLst>
        </pc:inkChg>
        <pc:inkChg chg="add del">
          <ac:chgData name="Richard Brooks (RIB) | VIA" userId="d218e636-6c12-4060-8e5d-4173eee525b6" providerId="ADAL" clId="{2D9B296C-007D-394F-94E5-1B42A5DBD8A1}" dt="2023-08-28T06:33:13.463" v="2502"/>
          <ac:inkMkLst>
            <pc:docMk/>
            <pc:sldMk cId="3817187069" sldId="391"/>
            <ac:inkMk id="86" creationId="{CDD94759-4C27-6ACF-379A-D40FB2B08BF1}"/>
          </ac:inkMkLst>
        </pc:inkChg>
        <pc:inkChg chg="add del">
          <ac:chgData name="Richard Brooks (RIB) | VIA" userId="d218e636-6c12-4060-8e5d-4173eee525b6" providerId="ADAL" clId="{2D9B296C-007D-394F-94E5-1B42A5DBD8A1}" dt="2023-08-28T06:33:13.463" v="2502"/>
          <ac:inkMkLst>
            <pc:docMk/>
            <pc:sldMk cId="3817187069" sldId="391"/>
            <ac:inkMk id="87" creationId="{85840AF5-3194-0DB2-4123-393BCD43EAB7}"/>
          </ac:inkMkLst>
        </pc:inkChg>
        <pc:inkChg chg="add del">
          <ac:chgData name="Richard Brooks (RIB) | VIA" userId="d218e636-6c12-4060-8e5d-4173eee525b6" providerId="ADAL" clId="{2D9B296C-007D-394F-94E5-1B42A5DBD8A1}" dt="2023-08-28T06:33:13.463" v="2502"/>
          <ac:inkMkLst>
            <pc:docMk/>
            <pc:sldMk cId="3817187069" sldId="391"/>
            <ac:inkMk id="88" creationId="{DCCCE968-B6A1-6D57-0C26-A29E06677DD6}"/>
          </ac:inkMkLst>
        </pc:inkChg>
        <pc:inkChg chg="add del">
          <ac:chgData name="Richard Brooks (RIB) | VIA" userId="d218e636-6c12-4060-8e5d-4173eee525b6" providerId="ADAL" clId="{2D9B296C-007D-394F-94E5-1B42A5DBD8A1}" dt="2023-08-28T06:33:13.463" v="2502"/>
          <ac:inkMkLst>
            <pc:docMk/>
            <pc:sldMk cId="3817187069" sldId="391"/>
            <ac:inkMk id="89" creationId="{D3C96600-3A14-0D8A-E36D-DF0CF5F155B4}"/>
          </ac:inkMkLst>
        </pc:inkChg>
        <pc:inkChg chg="add del">
          <ac:chgData name="Richard Brooks (RIB) | VIA" userId="d218e636-6c12-4060-8e5d-4173eee525b6" providerId="ADAL" clId="{2D9B296C-007D-394F-94E5-1B42A5DBD8A1}" dt="2023-08-28T06:33:13.463" v="2502"/>
          <ac:inkMkLst>
            <pc:docMk/>
            <pc:sldMk cId="3817187069" sldId="391"/>
            <ac:inkMk id="90" creationId="{92CA22AE-2633-3AA8-2FEE-C8795C3B694A}"/>
          </ac:inkMkLst>
        </pc:inkChg>
        <pc:inkChg chg="add del">
          <ac:chgData name="Richard Brooks (RIB) | VIA" userId="d218e636-6c12-4060-8e5d-4173eee525b6" providerId="ADAL" clId="{2D9B296C-007D-394F-94E5-1B42A5DBD8A1}" dt="2023-08-28T06:33:13.463" v="2502"/>
          <ac:inkMkLst>
            <pc:docMk/>
            <pc:sldMk cId="3817187069" sldId="391"/>
            <ac:inkMk id="91" creationId="{91743355-E297-ED90-9B45-582BC34076CF}"/>
          </ac:inkMkLst>
        </pc:inkChg>
        <pc:inkChg chg="add del">
          <ac:chgData name="Richard Brooks (RIB) | VIA" userId="d218e636-6c12-4060-8e5d-4173eee525b6" providerId="ADAL" clId="{2D9B296C-007D-394F-94E5-1B42A5DBD8A1}" dt="2023-08-28T06:33:13.463" v="2502"/>
          <ac:inkMkLst>
            <pc:docMk/>
            <pc:sldMk cId="3817187069" sldId="391"/>
            <ac:inkMk id="92" creationId="{4CD17B01-A80F-C72E-F334-89B76BC2097A}"/>
          </ac:inkMkLst>
        </pc:inkChg>
        <pc:inkChg chg="add del">
          <ac:chgData name="Richard Brooks (RIB) | VIA" userId="d218e636-6c12-4060-8e5d-4173eee525b6" providerId="ADAL" clId="{2D9B296C-007D-394F-94E5-1B42A5DBD8A1}" dt="2023-08-28T06:33:13.463" v="2502"/>
          <ac:inkMkLst>
            <pc:docMk/>
            <pc:sldMk cId="3817187069" sldId="391"/>
            <ac:inkMk id="93" creationId="{114D2FFD-6939-2B43-31FE-068837C52411}"/>
          </ac:inkMkLst>
        </pc:inkChg>
        <pc:inkChg chg="add del">
          <ac:chgData name="Richard Brooks (RIB) | VIA" userId="d218e636-6c12-4060-8e5d-4173eee525b6" providerId="ADAL" clId="{2D9B296C-007D-394F-94E5-1B42A5DBD8A1}" dt="2023-08-28T06:33:13.463" v="2502"/>
          <ac:inkMkLst>
            <pc:docMk/>
            <pc:sldMk cId="3817187069" sldId="391"/>
            <ac:inkMk id="94" creationId="{3536F6D7-4E9B-4ED1-8CE4-5E8A492AC24C}"/>
          </ac:inkMkLst>
        </pc:inkChg>
        <pc:inkChg chg="add reco">
          <ac:chgData name="Richard Brooks (RIB) | VIA" userId="d218e636-6c12-4060-8e5d-4173eee525b6" providerId="ADAL" clId="{2D9B296C-007D-394F-94E5-1B42A5DBD8A1}" dt="2023-08-28T06:33:13.463" v="2502"/>
          <ac:inkMkLst>
            <pc:docMk/>
            <pc:sldMk cId="3817187069" sldId="391"/>
            <ac:inkMk id="95" creationId="{8B9FD821-9DB2-C715-D09D-3E78C79E86EA}"/>
          </ac:inkMkLst>
        </pc:inkChg>
        <pc:inkChg chg="add del">
          <ac:chgData name="Richard Brooks (RIB) | VIA" userId="d218e636-6c12-4060-8e5d-4173eee525b6" providerId="ADAL" clId="{2D9B296C-007D-394F-94E5-1B42A5DBD8A1}" dt="2023-08-28T06:33:17.385" v="2508"/>
          <ac:inkMkLst>
            <pc:docMk/>
            <pc:sldMk cId="3817187069" sldId="391"/>
            <ac:inkMk id="96" creationId="{B7D0B115-0688-3D1A-AFCC-955AE8D1BED1}"/>
          </ac:inkMkLst>
        </pc:inkChg>
        <pc:inkChg chg="add del">
          <ac:chgData name="Richard Brooks (RIB) | VIA" userId="d218e636-6c12-4060-8e5d-4173eee525b6" providerId="ADAL" clId="{2D9B296C-007D-394F-94E5-1B42A5DBD8A1}" dt="2023-08-28T06:33:17.385" v="2508"/>
          <ac:inkMkLst>
            <pc:docMk/>
            <pc:sldMk cId="3817187069" sldId="391"/>
            <ac:inkMk id="97" creationId="{E58C60DC-4151-5459-8730-46C794F0FE0F}"/>
          </ac:inkMkLst>
        </pc:inkChg>
        <pc:inkChg chg="add del">
          <ac:chgData name="Richard Brooks (RIB) | VIA" userId="d218e636-6c12-4060-8e5d-4173eee525b6" providerId="ADAL" clId="{2D9B296C-007D-394F-94E5-1B42A5DBD8A1}" dt="2023-08-28T06:33:17.385" v="2508"/>
          <ac:inkMkLst>
            <pc:docMk/>
            <pc:sldMk cId="3817187069" sldId="391"/>
            <ac:inkMk id="98" creationId="{08362042-AD12-D22D-7567-73A69E1AF80A}"/>
          </ac:inkMkLst>
        </pc:inkChg>
        <pc:inkChg chg="add del">
          <ac:chgData name="Richard Brooks (RIB) | VIA" userId="d218e636-6c12-4060-8e5d-4173eee525b6" providerId="ADAL" clId="{2D9B296C-007D-394F-94E5-1B42A5DBD8A1}" dt="2023-08-28T06:33:17.385" v="2508"/>
          <ac:inkMkLst>
            <pc:docMk/>
            <pc:sldMk cId="3817187069" sldId="391"/>
            <ac:inkMk id="99" creationId="{32E4C89D-5B09-52B8-0345-DEFF3208EB9F}"/>
          </ac:inkMkLst>
        </pc:inkChg>
        <pc:inkChg chg="add del">
          <ac:chgData name="Richard Brooks (RIB) | VIA" userId="d218e636-6c12-4060-8e5d-4173eee525b6" providerId="ADAL" clId="{2D9B296C-007D-394F-94E5-1B42A5DBD8A1}" dt="2023-08-28T06:33:17.385" v="2508"/>
          <ac:inkMkLst>
            <pc:docMk/>
            <pc:sldMk cId="3817187069" sldId="391"/>
            <ac:inkMk id="100" creationId="{0FD3CE9F-733D-AC32-6C1D-3173C6BB362A}"/>
          </ac:inkMkLst>
        </pc:inkChg>
        <pc:inkChg chg="add reco">
          <ac:chgData name="Richard Brooks (RIB) | VIA" userId="d218e636-6c12-4060-8e5d-4173eee525b6" providerId="ADAL" clId="{2D9B296C-007D-394F-94E5-1B42A5DBD8A1}" dt="2023-08-28T06:33:17.385" v="2508"/>
          <ac:inkMkLst>
            <pc:docMk/>
            <pc:sldMk cId="3817187069" sldId="391"/>
            <ac:inkMk id="101" creationId="{944C562F-C39D-7F5F-CE55-8DCC474EFB3A}"/>
          </ac:inkMkLst>
        </pc:inkChg>
        <pc:inkChg chg="add del">
          <ac:chgData name="Richard Brooks (RIB) | VIA" userId="d218e636-6c12-4060-8e5d-4173eee525b6" providerId="ADAL" clId="{2D9B296C-007D-394F-94E5-1B42A5DBD8A1}" dt="2023-08-28T06:33:20.585" v="2510"/>
          <ac:inkMkLst>
            <pc:docMk/>
            <pc:sldMk cId="3817187069" sldId="391"/>
            <ac:inkMk id="102" creationId="{4D7D1AF8-273B-4C0D-D48A-55B0EA5ADF40}"/>
          </ac:inkMkLst>
        </pc:inkChg>
        <pc:inkChg chg="add del">
          <ac:chgData name="Richard Brooks (RIB) | VIA" userId="d218e636-6c12-4060-8e5d-4173eee525b6" providerId="ADAL" clId="{2D9B296C-007D-394F-94E5-1B42A5DBD8A1}" dt="2023-08-28T06:33:32.007" v="2530"/>
          <ac:inkMkLst>
            <pc:docMk/>
            <pc:sldMk cId="3817187069" sldId="391"/>
            <ac:inkMk id="103" creationId="{F3046506-C874-BBFB-7E86-ABB6963B6D0F}"/>
          </ac:inkMkLst>
        </pc:inkChg>
        <pc:inkChg chg="add del">
          <ac:chgData name="Richard Brooks (RIB) | VIA" userId="d218e636-6c12-4060-8e5d-4173eee525b6" providerId="ADAL" clId="{2D9B296C-007D-394F-94E5-1B42A5DBD8A1}" dt="2023-08-28T06:33:32.007" v="2530"/>
          <ac:inkMkLst>
            <pc:docMk/>
            <pc:sldMk cId="3817187069" sldId="391"/>
            <ac:inkMk id="104" creationId="{C0BE9183-447E-2BAA-4BA1-784373D476CE}"/>
          </ac:inkMkLst>
        </pc:inkChg>
        <pc:inkChg chg="add del">
          <ac:chgData name="Richard Brooks (RIB) | VIA" userId="d218e636-6c12-4060-8e5d-4173eee525b6" providerId="ADAL" clId="{2D9B296C-007D-394F-94E5-1B42A5DBD8A1}" dt="2023-08-28T06:33:32.007" v="2530"/>
          <ac:inkMkLst>
            <pc:docMk/>
            <pc:sldMk cId="3817187069" sldId="391"/>
            <ac:inkMk id="105" creationId="{57E6EE18-BB22-9DF6-C642-79AD18A6E53E}"/>
          </ac:inkMkLst>
        </pc:inkChg>
        <pc:inkChg chg="add del">
          <ac:chgData name="Richard Brooks (RIB) | VIA" userId="d218e636-6c12-4060-8e5d-4173eee525b6" providerId="ADAL" clId="{2D9B296C-007D-394F-94E5-1B42A5DBD8A1}" dt="2023-08-28T06:33:32.007" v="2530"/>
          <ac:inkMkLst>
            <pc:docMk/>
            <pc:sldMk cId="3817187069" sldId="391"/>
            <ac:inkMk id="106" creationId="{9B07BF85-6C26-4F33-4E29-152C71ECFC60}"/>
          </ac:inkMkLst>
        </pc:inkChg>
        <pc:inkChg chg="add del">
          <ac:chgData name="Richard Brooks (RIB) | VIA" userId="d218e636-6c12-4060-8e5d-4173eee525b6" providerId="ADAL" clId="{2D9B296C-007D-394F-94E5-1B42A5DBD8A1}" dt="2023-08-28T06:33:32.007" v="2530"/>
          <ac:inkMkLst>
            <pc:docMk/>
            <pc:sldMk cId="3817187069" sldId="391"/>
            <ac:inkMk id="107" creationId="{93AE7A96-4544-FCF2-EAEA-EBDD55041CC8}"/>
          </ac:inkMkLst>
        </pc:inkChg>
        <pc:inkChg chg="add del">
          <ac:chgData name="Richard Brooks (RIB) | VIA" userId="d218e636-6c12-4060-8e5d-4173eee525b6" providerId="ADAL" clId="{2D9B296C-007D-394F-94E5-1B42A5DBD8A1}" dt="2023-08-28T06:33:32.007" v="2530"/>
          <ac:inkMkLst>
            <pc:docMk/>
            <pc:sldMk cId="3817187069" sldId="391"/>
            <ac:inkMk id="108" creationId="{10960528-96D5-437E-E0BF-8087210EE5C4}"/>
          </ac:inkMkLst>
        </pc:inkChg>
        <pc:inkChg chg="add del">
          <ac:chgData name="Richard Brooks (RIB) | VIA" userId="d218e636-6c12-4060-8e5d-4173eee525b6" providerId="ADAL" clId="{2D9B296C-007D-394F-94E5-1B42A5DBD8A1}" dt="2023-08-28T06:33:32.007" v="2530"/>
          <ac:inkMkLst>
            <pc:docMk/>
            <pc:sldMk cId="3817187069" sldId="391"/>
            <ac:inkMk id="109" creationId="{B3D36A52-C8C5-1127-65C8-72749FB58240}"/>
          </ac:inkMkLst>
        </pc:inkChg>
        <pc:inkChg chg="add del">
          <ac:chgData name="Richard Brooks (RIB) | VIA" userId="d218e636-6c12-4060-8e5d-4173eee525b6" providerId="ADAL" clId="{2D9B296C-007D-394F-94E5-1B42A5DBD8A1}" dt="2023-08-28T06:33:32.007" v="2530"/>
          <ac:inkMkLst>
            <pc:docMk/>
            <pc:sldMk cId="3817187069" sldId="391"/>
            <ac:inkMk id="110" creationId="{F64CEC9B-7211-26DD-6083-91B7DF761716}"/>
          </ac:inkMkLst>
        </pc:inkChg>
        <pc:inkChg chg="add del">
          <ac:chgData name="Richard Brooks (RIB) | VIA" userId="d218e636-6c12-4060-8e5d-4173eee525b6" providerId="ADAL" clId="{2D9B296C-007D-394F-94E5-1B42A5DBD8A1}" dt="2023-08-28T06:33:32.007" v="2530"/>
          <ac:inkMkLst>
            <pc:docMk/>
            <pc:sldMk cId="3817187069" sldId="391"/>
            <ac:inkMk id="111" creationId="{6D5483B6-4A81-E1F7-F8BA-CCBE36D6EDC9}"/>
          </ac:inkMkLst>
        </pc:inkChg>
        <pc:inkChg chg="add del">
          <ac:chgData name="Richard Brooks (RIB) | VIA" userId="d218e636-6c12-4060-8e5d-4173eee525b6" providerId="ADAL" clId="{2D9B296C-007D-394F-94E5-1B42A5DBD8A1}" dt="2023-08-28T06:33:32.007" v="2530"/>
          <ac:inkMkLst>
            <pc:docMk/>
            <pc:sldMk cId="3817187069" sldId="391"/>
            <ac:inkMk id="112" creationId="{44D7739D-8D24-5F6B-7CA1-58E5DB4E9763}"/>
          </ac:inkMkLst>
        </pc:inkChg>
        <pc:inkChg chg="add del">
          <ac:chgData name="Richard Brooks (RIB) | VIA" userId="d218e636-6c12-4060-8e5d-4173eee525b6" providerId="ADAL" clId="{2D9B296C-007D-394F-94E5-1B42A5DBD8A1}" dt="2023-08-28T06:33:32.007" v="2530"/>
          <ac:inkMkLst>
            <pc:docMk/>
            <pc:sldMk cId="3817187069" sldId="391"/>
            <ac:inkMk id="113" creationId="{804DD7B6-D145-F149-1060-AB7942E90AC2}"/>
          </ac:inkMkLst>
        </pc:inkChg>
        <pc:inkChg chg="add del">
          <ac:chgData name="Richard Brooks (RIB) | VIA" userId="d218e636-6c12-4060-8e5d-4173eee525b6" providerId="ADAL" clId="{2D9B296C-007D-394F-94E5-1B42A5DBD8A1}" dt="2023-08-28T06:33:32.007" v="2530"/>
          <ac:inkMkLst>
            <pc:docMk/>
            <pc:sldMk cId="3817187069" sldId="391"/>
            <ac:inkMk id="114" creationId="{EDFB601E-5755-0B13-C742-63A3F3BB16E7}"/>
          </ac:inkMkLst>
        </pc:inkChg>
        <pc:inkChg chg="add del">
          <ac:chgData name="Richard Brooks (RIB) | VIA" userId="d218e636-6c12-4060-8e5d-4173eee525b6" providerId="ADAL" clId="{2D9B296C-007D-394F-94E5-1B42A5DBD8A1}" dt="2023-08-28T06:33:32.007" v="2530"/>
          <ac:inkMkLst>
            <pc:docMk/>
            <pc:sldMk cId="3817187069" sldId="391"/>
            <ac:inkMk id="115" creationId="{05CCBA44-5F07-A675-5DF4-D345CD3DE8E8}"/>
          </ac:inkMkLst>
        </pc:inkChg>
        <pc:inkChg chg="add del">
          <ac:chgData name="Richard Brooks (RIB) | VIA" userId="d218e636-6c12-4060-8e5d-4173eee525b6" providerId="ADAL" clId="{2D9B296C-007D-394F-94E5-1B42A5DBD8A1}" dt="2023-08-28T06:33:32.007" v="2530"/>
          <ac:inkMkLst>
            <pc:docMk/>
            <pc:sldMk cId="3817187069" sldId="391"/>
            <ac:inkMk id="116" creationId="{3B68DAC9-B9BC-7B66-6A85-65145B21A1D9}"/>
          </ac:inkMkLst>
        </pc:inkChg>
        <pc:inkChg chg="add del">
          <ac:chgData name="Richard Brooks (RIB) | VIA" userId="d218e636-6c12-4060-8e5d-4173eee525b6" providerId="ADAL" clId="{2D9B296C-007D-394F-94E5-1B42A5DBD8A1}" dt="2023-08-28T06:33:32.007" v="2530"/>
          <ac:inkMkLst>
            <pc:docMk/>
            <pc:sldMk cId="3817187069" sldId="391"/>
            <ac:inkMk id="117" creationId="{E08C97C8-2B6A-4F1B-2040-2CEE7D802EF2}"/>
          </ac:inkMkLst>
        </pc:inkChg>
        <pc:inkChg chg="add del">
          <ac:chgData name="Richard Brooks (RIB) | VIA" userId="d218e636-6c12-4060-8e5d-4173eee525b6" providerId="ADAL" clId="{2D9B296C-007D-394F-94E5-1B42A5DBD8A1}" dt="2023-08-28T06:33:32.007" v="2530"/>
          <ac:inkMkLst>
            <pc:docMk/>
            <pc:sldMk cId="3817187069" sldId="391"/>
            <ac:inkMk id="118" creationId="{8969DD16-082B-2FC4-40A4-2C3AB619FE33}"/>
          </ac:inkMkLst>
        </pc:inkChg>
        <pc:inkChg chg="add del">
          <ac:chgData name="Richard Brooks (RIB) | VIA" userId="d218e636-6c12-4060-8e5d-4173eee525b6" providerId="ADAL" clId="{2D9B296C-007D-394F-94E5-1B42A5DBD8A1}" dt="2023-08-28T06:33:32.007" v="2530"/>
          <ac:inkMkLst>
            <pc:docMk/>
            <pc:sldMk cId="3817187069" sldId="391"/>
            <ac:inkMk id="119" creationId="{8F487398-DB5C-595B-8BBB-1B03EEA9B871}"/>
          </ac:inkMkLst>
        </pc:inkChg>
        <pc:inkChg chg="add del">
          <ac:chgData name="Richard Brooks (RIB) | VIA" userId="d218e636-6c12-4060-8e5d-4173eee525b6" providerId="ADAL" clId="{2D9B296C-007D-394F-94E5-1B42A5DBD8A1}" dt="2023-08-28T06:33:32.007" v="2530"/>
          <ac:inkMkLst>
            <pc:docMk/>
            <pc:sldMk cId="3817187069" sldId="391"/>
            <ac:inkMk id="120" creationId="{80A006A2-DD2C-60DA-BB3C-23CD35C3618C}"/>
          </ac:inkMkLst>
        </pc:inkChg>
        <pc:inkChg chg="add del">
          <ac:chgData name="Richard Brooks (RIB) | VIA" userId="d218e636-6c12-4060-8e5d-4173eee525b6" providerId="ADAL" clId="{2D9B296C-007D-394F-94E5-1B42A5DBD8A1}" dt="2023-08-28T06:33:32.007" v="2530"/>
          <ac:inkMkLst>
            <pc:docMk/>
            <pc:sldMk cId="3817187069" sldId="391"/>
            <ac:inkMk id="121" creationId="{FD83A015-8C10-A9A2-A554-4975956BC527}"/>
          </ac:inkMkLst>
        </pc:inkChg>
        <pc:inkChg chg="add reco">
          <ac:chgData name="Richard Brooks (RIB) | VIA" userId="d218e636-6c12-4060-8e5d-4173eee525b6" providerId="ADAL" clId="{2D9B296C-007D-394F-94E5-1B42A5DBD8A1}" dt="2023-08-28T06:33:32.007" v="2530"/>
          <ac:inkMkLst>
            <pc:docMk/>
            <pc:sldMk cId="3817187069" sldId="391"/>
            <ac:inkMk id="122" creationId="{BDEE33CC-951E-E3FC-C79B-5B955EBEA12D}"/>
          </ac:inkMkLst>
        </pc:inkChg>
        <pc:inkChg chg="add reco">
          <ac:chgData name="Richard Brooks (RIB) | VIA" userId="d218e636-6c12-4060-8e5d-4173eee525b6" providerId="ADAL" clId="{2D9B296C-007D-394F-94E5-1B42A5DBD8A1}" dt="2023-08-28T06:33:32.007" v="2530"/>
          <ac:inkMkLst>
            <pc:docMk/>
            <pc:sldMk cId="3817187069" sldId="391"/>
            <ac:inkMk id="123" creationId="{0580DC01-86A1-8913-F1F8-F6CACCADD593}"/>
          </ac:inkMkLst>
        </pc:inkChg>
        <pc:inkChg chg="add del">
          <ac:chgData name="Richard Brooks (RIB) | VIA" userId="d218e636-6c12-4060-8e5d-4173eee525b6" providerId="ADAL" clId="{2D9B296C-007D-394F-94E5-1B42A5DBD8A1}" dt="2023-08-28T06:33:48.347" v="2536"/>
          <ac:inkMkLst>
            <pc:docMk/>
            <pc:sldMk cId="3817187069" sldId="391"/>
            <ac:inkMk id="124" creationId="{052D4748-93A7-53B1-2BC8-ABB8C7A994AE}"/>
          </ac:inkMkLst>
        </pc:inkChg>
        <pc:inkChg chg="add del">
          <ac:chgData name="Richard Brooks (RIB) | VIA" userId="d218e636-6c12-4060-8e5d-4173eee525b6" providerId="ADAL" clId="{2D9B296C-007D-394F-94E5-1B42A5DBD8A1}" dt="2023-08-28T06:33:48.347" v="2536"/>
          <ac:inkMkLst>
            <pc:docMk/>
            <pc:sldMk cId="3817187069" sldId="391"/>
            <ac:inkMk id="125" creationId="{5AB3C757-7F27-E42A-DDF9-A66746EC2B96}"/>
          </ac:inkMkLst>
        </pc:inkChg>
        <pc:inkChg chg="add del">
          <ac:chgData name="Richard Brooks (RIB) | VIA" userId="d218e636-6c12-4060-8e5d-4173eee525b6" providerId="ADAL" clId="{2D9B296C-007D-394F-94E5-1B42A5DBD8A1}" dt="2023-08-28T06:33:48.347" v="2536"/>
          <ac:inkMkLst>
            <pc:docMk/>
            <pc:sldMk cId="3817187069" sldId="391"/>
            <ac:inkMk id="126" creationId="{86D8B876-440D-0D30-9DCF-95A1D9F1A82B}"/>
          </ac:inkMkLst>
        </pc:inkChg>
        <pc:inkChg chg="add del">
          <ac:chgData name="Richard Brooks (RIB) | VIA" userId="d218e636-6c12-4060-8e5d-4173eee525b6" providerId="ADAL" clId="{2D9B296C-007D-394F-94E5-1B42A5DBD8A1}" dt="2023-08-28T06:33:48.347" v="2536"/>
          <ac:inkMkLst>
            <pc:docMk/>
            <pc:sldMk cId="3817187069" sldId="391"/>
            <ac:inkMk id="127" creationId="{F10E3417-6C2D-03A8-3356-54585FA08E1A}"/>
          </ac:inkMkLst>
        </pc:inkChg>
        <pc:inkChg chg="add del">
          <ac:chgData name="Richard Brooks (RIB) | VIA" userId="d218e636-6c12-4060-8e5d-4173eee525b6" providerId="ADAL" clId="{2D9B296C-007D-394F-94E5-1B42A5DBD8A1}" dt="2023-08-28T06:33:48.347" v="2536"/>
          <ac:inkMkLst>
            <pc:docMk/>
            <pc:sldMk cId="3817187069" sldId="391"/>
            <ac:inkMk id="128" creationId="{F746AAD8-76DD-7D63-6FCB-0937054E3C2D}"/>
          </ac:inkMkLst>
        </pc:inkChg>
        <pc:inkChg chg="add mod reco modStrokes">
          <ac:chgData name="Richard Brooks (RIB) | VIA" userId="d218e636-6c12-4060-8e5d-4173eee525b6" providerId="ADAL" clId="{2D9B296C-007D-394F-94E5-1B42A5DBD8A1}" dt="2023-08-28T06:33:50.966" v="2540"/>
          <ac:inkMkLst>
            <pc:docMk/>
            <pc:sldMk cId="3817187069" sldId="391"/>
            <ac:inkMk id="129" creationId="{BDA911C7-7F1A-0A4C-6B04-4E7FC8DC9AF4}"/>
          </ac:inkMkLst>
        </pc:inkChg>
        <pc:inkChg chg="add del">
          <ac:chgData name="Richard Brooks (RIB) | VIA" userId="d218e636-6c12-4060-8e5d-4173eee525b6" providerId="ADAL" clId="{2D9B296C-007D-394F-94E5-1B42A5DBD8A1}" dt="2023-08-28T06:33:50.965" v="2539"/>
          <ac:inkMkLst>
            <pc:docMk/>
            <pc:sldMk cId="3817187069" sldId="391"/>
            <ac:inkMk id="130" creationId="{D186F3A9-2276-8C76-0FB0-86E4B70DC739}"/>
          </ac:inkMkLst>
        </pc:inkChg>
        <pc:inkChg chg="add del">
          <ac:chgData name="Richard Brooks (RIB) | VIA" userId="d218e636-6c12-4060-8e5d-4173eee525b6" providerId="ADAL" clId="{2D9B296C-007D-394F-94E5-1B42A5DBD8A1}" dt="2023-08-28T06:33:58.015" v="2549"/>
          <ac:inkMkLst>
            <pc:docMk/>
            <pc:sldMk cId="3817187069" sldId="391"/>
            <ac:inkMk id="131" creationId="{EDD9E094-F185-61C2-B161-55D1838F98AA}"/>
          </ac:inkMkLst>
        </pc:inkChg>
        <pc:inkChg chg="add del">
          <ac:chgData name="Richard Brooks (RIB) | VIA" userId="d218e636-6c12-4060-8e5d-4173eee525b6" providerId="ADAL" clId="{2D9B296C-007D-394F-94E5-1B42A5DBD8A1}" dt="2023-08-28T06:33:58.015" v="2549"/>
          <ac:inkMkLst>
            <pc:docMk/>
            <pc:sldMk cId="3817187069" sldId="391"/>
            <ac:inkMk id="132" creationId="{4A3558E3-DB4A-1BE7-09D6-4282C1E5B1DC}"/>
          </ac:inkMkLst>
        </pc:inkChg>
        <pc:inkChg chg="add del">
          <ac:chgData name="Richard Brooks (RIB) | VIA" userId="d218e636-6c12-4060-8e5d-4173eee525b6" providerId="ADAL" clId="{2D9B296C-007D-394F-94E5-1B42A5DBD8A1}" dt="2023-08-28T06:33:58.015" v="2549"/>
          <ac:inkMkLst>
            <pc:docMk/>
            <pc:sldMk cId="3817187069" sldId="391"/>
            <ac:inkMk id="133" creationId="{04D761D8-4C5B-AA5C-54DB-5E932284180C}"/>
          </ac:inkMkLst>
        </pc:inkChg>
        <pc:inkChg chg="add del">
          <ac:chgData name="Richard Brooks (RIB) | VIA" userId="d218e636-6c12-4060-8e5d-4173eee525b6" providerId="ADAL" clId="{2D9B296C-007D-394F-94E5-1B42A5DBD8A1}" dt="2023-08-28T06:33:58.015" v="2549"/>
          <ac:inkMkLst>
            <pc:docMk/>
            <pc:sldMk cId="3817187069" sldId="391"/>
            <ac:inkMk id="134" creationId="{2BD23AD9-3C49-0CD5-2982-CD0C2A714376}"/>
          </ac:inkMkLst>
        </pc:inkChg>
        <pc:inkChg chg="add del">
          <ac:chgData name="Richard Brooks (RIB) | VIA" userId="d218e636-6c12-4060-8e5d-4173eee525b6" providerId="ADAL" clId="{2D9B296C-007D-394F-94E5-1B42A5DBD8A1}" dt="2023-08-28T06:33:58.015" v="2549"/>
          <ac:inkMkLst>
            <pc:docMk/>
            <pc:sldMk cId="3817187069" sldId="391"/>
            <ac:inkMk id="135" creationId="{145934DC-F74C-315E-1369-654E1D493765}"/>
          </ac:inkMkLst>
        </pc:inkChg>
        <pc:inkChg chg="add del">
          <ac:chgData name="Richard Brooks (RIB) | VIA" userId="d218e636-6c12-4060-8e5d-4173eee525b6" providerId="ADAL" clId="{2D9B296C-007D-394F-94E5-1B42A5DBD8A1}" dt="2023-08-28T06:33:58.015" v="2549"/>
          <ac:inkMkLst>
            <pc:docMk/>
            <pc:sldMk cId="3817187069" sldId="391"/>
            <ac:inkMk id="136" creationId="{856C955B-F4FE-DC32-985B-3E71A8BDECE9}"/>
          </ac:inkMkLst>
        </pc:inkChg>
        <pc:inkChg chg="add del">
          <ac:chgData name="Richard Brooks (RIB) | VIA" userId="d218e636-6c12-4060-8e5d-4173eee525b6" providerId="ADAL" clId="{2D9B296C-007D-394F-94E5-1B42A5DBD8A1}" dt="2023-08-28T06:33:58.015" v="2549"/>
          <ac:inkMkLst>
            <pc:docMk/>
            <pc:sldMk cId="3817187069" sldId="391"/>
            <ac:inkMk id="137" creationId="{FBC00787-84BB-0FE5-3088-57486FF3EF48}"/>
          </ac:inkMkLst>
        </pc:inkChg>
        <pc:inkChg chg="add del">
          <ac:chgData name="Richard Brooks (RIB) | VIA" userId="d218e636-6c12-4060-8e5d-4173eee525b6" providerId="ADAL" clId="{2D9B296C-007D-394F-94E5-1B42A5DBD8A1}" dt="2023-08-28T06:33:58.015" v="2549"/>
          <ac:inkMkLst>
            <pc:docMk/>
            <pc:sldMk cId="3817187069" sldId="391"/>
            <ac:inkMk id="138" creationId="{77010314-6911-BD44-F0FE-C629BC6244AA}"/>
          </ac:inkMkLst>
        </pc:inkChg>
        <pc:inkChg chg="add reco">
          <ac:chgData name="Richard Brooks (RIB) | VIA" userId="d218e636-6c12-4060-8e5d-4173eee525b6" providerId="ADAL" clId="{2D9B296C-007D-394F-94E5-1B42A5DBD8A1}" dt="2023-08-28T06:33:58.015" v="2549"/>
          <ac:inkMkLst>
            <pc:docMk/>
            <pc:sldMk cId="3817187069" sldId="391"/>
            <ac:inkMk id="139" creationId="{F20EE996-9924-1C57-BBDF-8E2C549222BE}"/>
          </ac:inkMkLst>
        </pc:inkChg>
        <pc:inkChg chg="add reco">
          <ac:chgData name="Richard Brooks (RIB) | VIA" userId="d218e636-6c12-4060-8e5d-4173eee525b6" providerId="ADAL" clId="{2D9B296C-007D-394F-94E5-1B42A5DBD8A1}" dt="2023-08-28T06:33:58.015" v="2549"/>
          <ac:inkMkLst>
            <pc:docMk/>
            <pc:sldMk cId="3817187069" sldId="391"/>
            <ac:inkMk id="140" creationId="{190BC8C7-FE40-69DE-46A7-547E513C2C31}"/>
          </ac:inkMkLst>
        </pc:inkChg>
        <pc:inkChg chg="add reco">
          <ac:chgData name="Richard Brooks (RIB) | VIA" userId="d218e636-6c12-4060-8e5d-4173eee525b6" providerId="ADAL" clId="{2D9B296C-007D-394F-94E5-1B42A5DBD8A1}" dt="2023-08-28T06:33:58.015" v="2549"/>
          <ac:inkMkLst>
            <pc:docMk/>
            <pc:sldMk cId="3817187069" sldId="391"/>
            <ac:inkMk id="141" creationId="{6B8EE286-FEE4-B169-7263-F383C8172272}"/>
          </ac:inkMkLst>
        </pc:inkChg>
        <pc:inkChg chg="add del">
          <ac:chgData name="Richard Brooks (RIB) | VIA" userId="d218e636-6c12-4060-8e5d-4173eee525b6" providerId="ADAL" clId="{2D9B296C-007D-394F-94E5-1B42A5DBD8A1}" dt="2023-08-28T06:34:05.285" v="2562"/>
          <ac:inkMkLst>
            <pc:docMk/>
            <pc:sldMk cId="3817187069" sldId="391"/>
            <ac:inkMk id="142" creationId="{43BEB9B3-D91D-0367-8DFC-FE8A88848579}"/>
          </ac:inkMkLst>
        </pc:inkChg>
        <pc:inkChg chg="add del">
          <ac:chgData name="Richard Brooks (RIB) | VIA" userId="d218e636-6c12-4060-8e5d-4173eee525b6" providerId="ADAL" clId="{2D9B296C-007D-394F-94E5-1B42A5DBD8A1}" dt="2023-08-28T06:34:05.285" v="2562"/>
          <ac:inkMkLst>
            <pc:docMk/>
            <pc:sldMk cId="3817187069" sldId="391"/>
            <ac:inkMk id="143" creationId="{B3C03C4C-B991-E3A4-C3E9-FDB2A30B8E9A}"/>
          </ac:inkMkLst>
        </pc:inkChg>
        <pc:inkChg chg="add del">
          <ac:chgData name="Richard Brooks (RIB) | VIA" userId="d218e636-6c12-4060-8e5d-4173eee525b6" providerId="ADAL" clId="{2D9B296C-007D-394F-94E5-1B42A5DBD8A1}" dt="2023-08-28T06:34:05.285" v="2562"/>
          <ac:inkMkLst>
            <pc:docMk/>
            <pc:sldMk cId="3817187069" sldId="391"/>
            <ac:inkMk id="144" creationId="{8B67EF63-5533-AC9D-4015-4D5A0171F3B7}"/>
          </ac:inkMkLst>
        </pc:inkChg>
        <pc:inkChg chg="add del">
          <ac:chgData name="Richard Brooks (RIB) | VIA" userId="d218e636-6c12-4060-8e5d-4173eee525b6" providerId="ADAL" clId="{2D9B296C-007D-394F-94E5-1B42A5DBD8A1}" dt="2023-08-28T06:34:05.285" v="2562"/>
          <ac:inkMkLst>
            <pc:docMk/>
            <pc:sldMk cId="3817187069" sldId="391"/>
            <ac:inkMk id="145" creationId="{7D46165D-C08B-FF68-C0FB-A5FDA34727E3}"/>
          </ac:inkMkLst>
        </pc:inkChg>
        <pc:inkChg chg="add del">
          <ac:chgData name="Richard Brooks (RIB) | VIA" userId="d218e636-6c12-4060-8e5d-4173eee525b6" providerId="ADAL" clId="{2D9B296C-007D-394F-94E5-1B42A5DBD8A1}" dt="2023-08-28T06:34:05.285" v="2562"/>
          <ac:inkMkLst>
            <pc:docMk/>
            <pc:sldMk cId="3817187069" sldId="391"/>
            <ac:inkMk id="146" creationId="{2B3AD88C-2735-4265-D859-E79E6AF858BB}"/>
          </ac:inkMkLst>
        </pc:inkChg>
        <pc:inkChg chg="add del">
          <ac:chgData name="Richard Brooks (RIB) | VIA" userId="d218e636-6c12-4060-8e5d-4173eee525b6" providerId="ADAL" clId="{2D9B296C-007D-394F-94E5-1B42A5DBD8A1}" dt="2023-08-28T06:34:05.285" v="2562"/>
          <ac:inkMkLst>
            <pc:docMk/>
            <pc:sldMk cId="3817187069" sldId="391"/>
            <ac:inkMk id="147" creationId="{40F84C99-B847-339C-9129-46891EB758FC}"/>
          </ac:inkMkLst>
        </pc:inkChg>
        <pc:inkChg chg="add del">
          <ac:chgData name="Richard Brooks (RIB) | VIA" userId="d218e636-6c12-4060-8e5d-4173eee525b6" providerId="ADAL" clId="{2D9B296C-007D-394F-94E5-1B42A5DBD8A1}" dt="2023-08-28T06:34:05.285" v="2562"/>
          <ac:inkMkLst>
            <pc:docMk/>
            <pc:sldMk cId="3817187069" sldId="391"/>
            <ac:inkMk id="148" creationId="{2E00475F-FD67-2B41-5560-51AF73F1CAE4}"/>
          </ac:inkMkLst>
        </pc:inkChg>
        <pc:inkChg chg="add del">
          <ac:chgData name="Richard Brooks (RIB) | VIA" userId="d218e636-6c12-4060-8e5d-4173eee525b6" providerId="ADAL" clId="{2D9B296C-007D-394F-94E5-1B42A5DBD8A1}" dt="2023-08-28T06:34:05.285" v="2562"/>
          <ac:inkMkLst>
            <pc:docMk/>
            <pc:sldMk cId="3817187069" sldId="391"/>
            <ac:inkMk id="149" creationId="{F06C916C-F36F-4183-0A1A-F9D688D5AF2B}"/>
          </ac:inkMkLst>
        </pc:inkChg>
        <pc:inkChg chg="add del">
          <ac:chgData name="Richard Brooks (RIB) | VIA" userId="d218e636-6c12-4060-8e5d-4173eee525b6" providerId="ADAL" clId="{2D9B296C-007D-394F-94E5-1B42A5DBD8A1}" dt="2023-08-28T06:34:05.285" v="2562"/>
          <ac:inkMkLst>
            <pc:docMk/>
            <pc:sldMk cId="3817187069" sldId="391"/>
            <ac:inkMk id="150" creationId="{0CB0C3DD-F2F6-C824-978C-7DFCCAC5066E}"/>
          </ac:inkMkLst>
        </pc:inkChg>
        <pc:inkChg chg="add del">
          <ac:chgData name="Richard Brooks (RIB) | VIA" userId="d218e636-6c12-4060-8e5d-4173eee525b6" providerId="ADAL" clId="{2D9B296C-007D-394F-94E5-1B42A5DBD8A1}" dt="2023-08-28T06:34:05.285" v="2562"/>
          <ac:inkMkLst>
            <pc:docMk/>
            <pc:sldMk cId="3817187069" sldId="391"/>
            <ac:inkMk id="151" creationId="{EC21A7DB-F3EB-5693-2A80-77CE770884CE}"/>
          </ac:inkMkLst>
        </pc:inkChg>
        <pc:inkChg chg="add del">
          <ac:chgData name="Richard Brooks (RIB) | VIA" userId="d218e636-6c12-4060-8e5d-4173eee525b6" providerId="ADAL" clId="{2D9B296C-007D-394F-94E5-1B42A5DBD8A1}" dt="2023-08-28T06:34:05.285" v="2562"/>
          <ac:inkMkLst>
            <pc:docMk/>
            <pc:sldMk cId="3817187069" sldId="391"/>
            <ac:inkMk id="152" creationId="{D5846C0A-A225-A6F6-F2FF-798DBC34902A}"/>
          </ac:inkMkLst>
        </pc:inkChg>
        <pc:inkChg chg="add del">
          <ac:chgData name="Richard Brooks (RIB) | VIA" userId="d218e636-6c12-4060-8e5d-4173eee525b6" providerId="ADAL" clId="{2D9B296C-007D-394F-94E5-1B42A5DBD8A1}" dt="2023-08-28T06:34:05.285" v="2562"/>
          <ac:inkMkLst>
            <pc:docMk/>
            <pc:sldMk cId="3817187069" sldId="391"/>
            <ac:inkMk id="153" creationId="{117E5741-5564-4E26-11CB-056C420D5F90}"/>
          </ac:inkMkLst>
        </pc:inkChg>
        <pc:inkChg chg="add reco">
          <ac:chgData name="Richard Brooks (RIB) | VIA" userId="d218e636-6c12-4060-8e5d-4173eee525b6" providerId="ADAL" clId="{2D9B296C-007D-394F-94E5-1B42A5DBD8A1}" dt="2023-08-28T06:34:05.285" v="2562"/>
          <ac:inkMkLst>
            <pc:docMk/>
            <pc:sldMk cId="3817187069" sldId="391"/>
            <ac:inkMk id="154" creationId="{883032B3-726C-D7CD-6567-9922A5FD3B97}"/>
          </ac:inkMkLst>
        </pc:inkChg>
        <pc:inkChg chg="add reco">
          <ac:chgData name="Richard Brooks (RIB) | VIA" userId="d218e636-6c12-4060-8e5d-4173eee525b6" providerId="ADAL" clId="{2D9B296C-007D-394F-94E5-1B42A5DBD8A1}" dt="2023-08-28T06:34:05.285" v="2562"/>
          <ac:inkMkLst>
            <pc:docMk/>
            <pc:sldMk cId="3817187069" sldId="391"/>
            <ac:inkMk id="155" creationId="{DA6FAFAE-85D1-6F9C-1382-49F530188E33}"/>
          </ac:inkMkLst>
        </pc:inkChg>
        <pc:inkChg chg="add del">
          <ac:chgData name="Richard Brooks (RIB) | VIA" userId="d218e636-6c12-4060-8e5d-4173eee525b6" providerId="ADAL" clId="{2D9B296C-007D-394F-94E5-1B42A5DBD8A1}" dt="2023-08-28T06:34:11.241" v="2572"/>
          <ac:inkMkLst>
            <pc:docMk/>
            <pc:sldMk cId="3817187069" sldId="391"/>
            <ac:inkMk id="156" creationId="{FA1B7804-225F-76F7-BF2D-219AE0D739D3}"/>
          </ac:inkMkLst>
        </pc:inkChg>
        <pc:inkChg chg="add del">
          <ac:chgData name="Richard Brooks (RIB) | VIA" userId="d218e636-6c12-4060-8e5d-4173eee525b6" providerId="ADAL" clId="{2D9B296C-007D-394F-94E5-1B42A5DBD8A1}" dt="2023-08-28T06:34:11.241" v="2572"/>
          <ac:inkMkLst>
            <pc:docMk/>
            <pc:sldMk cId="3817187069" sldId="391"/>
            <ac:inkMk id="157" creationId="{68CC3BE9-7EBF-E94E-347E-4EF87ABF769A}"/>
          </ac:inkMkLst>
        </pc:inkChg>
        <pc:inkChg chg="add del">
          <ac:chgData name="Richard Brooks (RIB) | VIA" userId="d218e636-6c12-4060-8e5d-4173eee525b6" providerId="ADAL" clId="{2D9B296C-007D-394F-94E5-1B42A5DBD8A1}" dt="2023-08-28T06:34:11.241" v="2572"/>
          <ac:inkMkLst>
            <pc:docMk/>
            <pc:sldMk cId="3817187069" sldId="391"/>
            <ac:inkMk id="158" creationId="{33CECCD9-9CF0-AACC-7085-E4A31652C816}"/>
          </ac:inkMkLst>
        </pc:inkChg>
        <pc:inkChg chg="add del">
          <ac:chgData name="Richard Brooks (RIB) | VIA" userId="d218e636-6c12-4060-8e5d-4173eee525b6" providerId="ADAL" clId="{2D9B296C-007D-394F-94E5-1B42A5DBD8A1}" dt="2023-08-28T06:34:11.241" v="2572"/>
          <ac:inkMkLst>
            <pc:docMk/>
            <pc:sldMk cId="3817187069" sldId="391"/>
            <ac:inkMk id="159" creationId="{1D5FAD92-F2D7-5A27-87F7-79EC22E621C9}"/>
          </ac:inkMkLst>
        </pc:inkChg>
        <pc:inkChg chg="add del">
          <ac:chgData name="Richard Brooks (RIB) | VIA" userId="d218e636-6c12-4060-8e5d-4173eee525b6" providerId="ADAL" clId="{2D9B296C-007D-394F-94E5-1B42A5DBD8A1}" dt="2023-08-28T06:34:11.241" v="2572"/>
          <ac:inkMkLst>
            <pc:docMk/>
            <pc:sldMk cId="3817187069" sldId="391"/>
            <ac:inkMk id="160" creationId="{2C1DE3FE-E3CC-D524-7C13-DF44DCADA9B1}"/>
          </ac:inkMkLst>
        </pc:inkChg>
        <pc:inkChg chg="add del">
          <ac:chgData name="Richard Brooks (RIB) | VIA" userId="d218e636-6c12-4060-8e5d-4173eee525b6" providerId="ADAL" clId="{2D9B296C-007D-394F-94E5-1B42A5DBD8A1}" dt="2023-08-28T06:34:11.241" v="2572"/>
          <ac:inkMkLst>
            <pc:docMk/>
            <pc:sldMk cId="3817187069" sldId="391"/>
            <ac:inkMk id="161" creationId="{DCC255FF-0966-7651-3A34-45574A16BD97}"/>
          </ac:inkMkLst>
        </pc:inkChg>
        <pc:inkChg chg="add del">
          <ac:chgData name="Richard Brooks (RIB) | VIA" userId="d218e636-6c12-4060-8e5d-4173eee525b6" providerId="ADAL" clId="{2D9B296C-007D-394F-94E5-1B42A5DBD8A1}" dt="2023-08-28T06:34:11.241" v="2572"/>
          <ac:inkMkLst>
            <pc:docMk/>
            <pc:sldMk cId="3817187069" sldId="391"/>
            <ac:inkMk id="162" creationId="{D09D0090-8E8E-8211-15BA-A2DCF3C57D1A}"/>
          </ac:inkMkLst>
        </pc:inkChg>
        <pc:inkChg chg="add del">
          <ac:chgData name="Richard Brooks (RIB) | VIA" userId="d218e636-6c12-4060-8e5d-4173eee525b6" providerId="ADAL" clId="{2D9B296C-007D-394F-94E5-1B42A5DBD8A1}" dt="2023-08-28T06:34:11.241" v="2572"/>
          <ac:inkMkLst>
            <pc:docMk/>
            <pc:sldMk cId="3817187069" sldId="391"/>
            <ac:inkMk id="163" creationId="{1823FDD0-9741-BF63-655D-844947992094}"/>
          </ac:inkMkLst>
        </pc:inkChg>
        <pc:inkChg chg="add del">
          <ac:chgData name="Richard Brooks (RIB) | VIA" userId="d218e636-6c12-4060-8e5d-4173eee525b6" providerId="ADAL" clId="{2D9B296C-007D-394F-94E5-1B42A5DBD8A1}" dt="2023-08-28T06:34:11.241" v="2572"/>
          <ac:inkMkLst>
            <pc:docMk/>
            <pc:sldMk cId="3817187069" sldId="391"/>
            <ac:inkMk id="164" creationId="{BD35CFD3-992D-5492-3D22-C7DF2BCF26A4}"/>
          </ac:inkMkLst>
        </pc:inkChg>
        <pc:inkChg chg="add reco">
          <ac:chgData name="Richard Brooks (RIB) | VIA" userId="d218e636-6c12-4060-8e5d-4173eee525b6" providerId="ADAL" clId="{2D9B296C-007D-394F-94E5-1B42A5DBD8A1}" dt="2023-08-28T06:34:11.241" v="2572"/>
          <ac:inkMkLst>
            <pc:docMk/>
            <pc:sldMk cId="3817187069" sldId="391"/>
            <ac:inkMk id="165" creationId="{E65BEA33-BA36-4B0C-7E4B-2F10529010C4}"/>
          </ac:inkMkLst>
        </pc:inkChg>
        <pc:inkChg chg="add reco">
          <ac:chgData name="Richard Brooks (RIB) | VIA" userId="d218e636-6c12-4060-8e5d-4173eee525b6" providerId="ADAL" clId="{2D9B296C-007D-394F-94E5-1B42A5DBD8A1}" dt="2023-08-28T06:34:11.241" v="2572"/>
          <ac:inkMkLst>
            <pc:docMk/>
            <pc:sldMk cId="3817187069" sldId="391"/>
            <ac:inkMk id="166" creationId="{D5F77A25-6658-C569-5DED-3C5E96DE2FE5}"/>
          </ac:inkMkLst>
        </pc:inkChg>
        <pc:inkChg chg="add reco">
          <ac:chgData name="Richard Brooks (RIB) | VIA" userId="d218e636-6c12-4060-8e5d-4173eee525b6" providerId="ADAL" clId="{2D9B296C-007D-394F-94E5-1B42A5DBD8A1}" dt="2023-08-28T06:34:11.241" v="2572"/>
          <ac:inkMkLst>
            <pc:docMk/>
            <pc:sldMk cId="3817187069" sldId="391"/>
            <ac:inkMk id="167" creationId="{95A18F61-7BA1-8590-AC23-9373125C5B11}"/>
          </ac:inkMkLst>
        </pc:inkChg>
        <pc:inkChg chg="add del">
          <ac:chgData name="Richard Brooks (RIB) | VIA" userId="d218e636-6c12-4060-8e5d-4173eee525b6" providerId="ADAL" clId="{2D9B296C-007D-394F-94E5-1B42A5DBD8A1}" dt="2023-08-28T06:34:12.502" v="2575"/>
          <ac:inkMkLst>
            <pc:docMk/>
            <pc:sldMk cId="3817187069" sldId="391"/>
            <ac:inkMk id="168" creationId="{28B63488-8F26-517B-1F0C-072F5C0C0633}"/>
          </ac:inkMkLst>
        </pc:inkChg>
        <pc:inkChg chg="add del">
          <ac:chgData name="Richard Brooks (RIB) | VIA" userId="d218e636-6c12-4060-8e5d-4173eee525b6" providerId="ADAL" clId="{2D9B296C-007D-394F-94E5-1B42A5DBD8A1}" dt="2023-08-28T06:34:12.502" v="2575"/>
          <ac:inkMkLst>
            <pc:docMk/>
            <pc:sldMk cId="3817187069" sldId="391"/>
            <ac:inkMk id="169" creationId="{3B77C963-5C47-9387-33AC-1412AF6C5CDB}"/>
          </ac:inkMkLst>
        </pc:inkChg>
        <pc:inkChg chg="add reco">
          <ac:chgData name="Richard Brooks (RIB) | VIA" userId="d218e636-6c12-4060-8e5d-4173eee525b6" providerId="ADAL" clId="{2D9B296C-007D-394F-94E5-1B42A5DBD8A1}" dt="2023-08-28T06:34:12.502" v="2575"/>
          <ac:inkMkLst>
            <pc:docMk/>
            <pc:sldMk cId="3817187069" sldId="391"/>
            <ac:inkMk id="170" creationId="{F8EFFB7B-2CE1-7A59-495D-B3D5C70A898B}"/>
          </ac:inkMkLst>
        </pc:inkChg>
      </pc:sldChg>
      <pc:sldChg chg="addSp delSp modSp">
        <pc:chgData name="Richard Brooks (RIB) | VIA" userId="d218e636-6c12-4060-8e5d-4173eee525b6" providerId="ADAL" clId="{2D9B296C-007D-394F-94E5-1B42A5DBD8A1}" dt="2023-08-26T15:12:51.833" v="445" actId="1076"/>
        <pc:sldMkLst>
          <pc:docMk/>
          <pc:sldMk cId="3779615130" sldId="393"/>
        </pc:sldMkLst>
        <pc:spChg chg="add mod">
          <ac:chgData name="Richard Brooks (RIB) | VIA" userId="d218e636-6c12-4060-8e5d-4173eee525b6" providerId="ADAL" clId="{2D9B296C-007D-394F-94E5-1B42A5DBD8A1}" dt="2023-08-26T15:12:51.833" v="445" actId="1076"/>
          <ac:spMkLst>
            <pc:docMk/>
            <pc:sldMk cId="3779615130" sldId="393"/>
            <ac:spMk id="71" creationId="{1C55DF23-8678-2E16-F8C5-E2B9CA31B673}"/>
          </ac:spMkLst>
        </pc:spChg>
        <pc:inkChg chg="add del">
          <ac:chgData name="Richard Brooks (RIB) | VIA" userId="d218e636-6c12-4060-8e5d-4173eee525b6" providerId="ADAL" clId="{2D9B296C-007D-394F-94E5-1B42A5DBD8A1}" dt="2023-08-26T15:05:09.494" v="263"/>
          <ac:inkMkLst>
            <pc:docMk/>
            <pc:sldMk cId="3779615130" sldId="393"/>
            <ac:inkMk id="2" creationId="{F88C268D-FB79-FEE6-F0F3-4B619610D063}"/>
          </ac:inkMkLst>
        </pc:inkChg>
        <pc:inkChg chg="add del">
          <ac:chgData name="Richard Brooks (RIB) | VIA" userId="d218e636-6c12-4060-8e5d-4173eee525b6" providerId="ADAL" clId="{2D9B296C-007D-394F-94E5-1B42A5DBD8A1}" dt="2023-08-26T15:05:09.494" v="263"/>
          <ac:inkMkLst>
            <pc:docMk/>
            <pc:sldMk cId="3779615130" sldId="393"/>
            <ac:inkMk id="3" creationId="{9BC195FA-3341-88AB-D496-9978DC2FA68F}"/>
          </ac:inkMkLst>
        </pc:inkChg>
        <pc:inkChg chg="add reco">
          <ac:chgData name="Richard Brooks (RIB) | VIA" userId="d218e636-6c12-4060-8e5d-4173eee525b6" providerId="ADAL" clId="{2D9B296C-007D-394F-94E5-1B42A5DBD8A1}" dt="2023-08-26T15:05:09.494" v="263"/>
          <ac:inkMkLst>
            <pc:docMk/>
            <pc:sldMk cId="3779615130" sldId="393"/>
            <ac:inkMk id="4" creationId="{983F16DB-9E22-DC3A-1C18-2A9C489A851C}"/>
          </ac:inkMkLst>
        </pc:inkChg>
        <pc:inkChg chg="add del">
          <ac:chgData name="Richard Brooks (RIB) | VIA" userId="d218e636-6c12-4060-8e5d-4173eee525b6" providerId="ADAL" clId="{2D9B296C-007D-394F-94E5-1B42A5DBD8A1}" dt="2023-08-26T15:05:21.452" v="273"/>
          <ac:inkMkLst>
            <pc:docMk/>
            <pc:sldMk cId="3779615130" sldId="393"/>
            <ac:inkMk id="5" creationId="{BE32F84A-4A16-331D-D886-8E72D05C5853}"/>
          </ac:inkMkLst>
        </pc:inkChg>
        <pc:inkChg chg="add del">
          <ac:chgData name="Richard Brooks (RIB) | VIA" userId="d218e636-6c12-4060-8e5d-4173eee525b6" providerId="ADAL" clId="{2D9B296C-007D-394F-94E5-1B42A5DBD8A1}" dt="2023-08-26T15:05:21.452" v="273"/>
          <ac:inkMkLst>
            <pc:docMk/>
            <pc:sldMk cId="3779615130" sldId="393"/>
            <ac:inkMk id="6" creationId="{1276DD6C-8CEF-1ECF-82FA-439000C0EFD0}"/>
          </ac:inkMkLst>
        </pc:inkChg>
        <pc:inkChg chg="add del">
          <ac:chgData name="Richard Brooks (RIB) | VIA" userId="d218e636-6c12-4060-8e5d-4173eee525b6" providerId="ADAL" clId="{2D9B296C-007D-394F-94E5-1B42A5DBD8A1}" dt="2023-08-26T15:05:21.452" v="273"/>
          <ac:inkMkLst>
            <pc:docMk/>
            <pc:sldMk cId="3779615130" sldId="393"/>
            <ac:inkMk id="7" creationId="{FD505B11-4985-E589-07A1-71AECDA50BCB}"/>
          </ac:inkMkLst>
        </pc:inkChg>
        <pc:inkChg chg="add del">
          <ac:chgData name="Richard Brooks (RIB) | VIA" userId="d218e636-6c12-4060-8e5d-4173eee525b6" providerId="ADAL" clId="{2D9B296C-007D-394F-94E5-1B42A5DBD8A1}" dt="2023-08-26T15:05:21.452" v="273"/>
          <ac:inkMkLst>
            <pc:docMk/>
            <pc:sldMk cId="3779615130" sldId="393"/>
            <ac:inkMk id="8" creationId="{18D2ACB9-B3AF-6325-0F58-2C40A44A1C9A}"/>
          </ac:inkMkLst>
        </pc:inkChg>
        <pc:inkChg chg="add del">
          <ac:chgData name="Richard Brooks (RIB) | VIA" userId="d218e636-6c12-4060-8e5d-4173eee525b6" providerId="ADAL" clId="{2D9B296C-007D-394F-94E5-1B42A5DBD8A1}" dt="2023-08-26T15:05:21.452" v="273"/>
          <ac:inkMkLst>
            <pc:docMk/>
            <pc:sldMk cId="3779615130" sldId="393"/>
            <ac:inkMk id="9" creationId="{E035DD7A-EC74-8C96-B712-C30DE6D4584C}"/>
          </ac:inkMkLst>
        </pc:inkChg>
        <pc:inkChg chg="add del">
          <ac:chgData name="Richard Brooks (RIB) | VIA" userId="d218e636-6c12-4060-8e5d-4173eee525b6" providerId="ADAL" clId="{2D9B296C-007D-394F-94E5-1B42A5DBD8A1}" dt="2023-08-26T15:05:21.452" v="273"/>
          <ac:inkMkLst>
            <pc:docMk/>
            <pc:sldMk cId="3779615130" sldId="393"/>
            <ac:inkMk id="10" creationId="{0A516330-C577-71D3-C186-132E2531DAE5}"/>
          </ac:inkMkLst>
        </pc:inkChg>
        <pc:inkChg chg="add del">
          <ac:chgData name="Richard Brooks (RIB) | VIA" userId="d218e636-6c12-4060-8e5d-4173eee525b6" providerId="ADAL" clId="{2D9B296C-007D-394F-94E5-1B42A5DBD8A1}" dt="2023-08-26T15:05:21.452" v="273"/>
          <ac:inkMkLst>
            <pc:docMk/>
            <pc:sldMk cId="3779615130" sldId="393"/>
            <ac:inkMk id="11" creationId="{93CBB50A-FA81-BC20-133E-3DE190D5409E}"/>
          </ac:inkMkLst>
        </pc:inkChg>
        <pc:inkChg chg="add del">
          <ac:chgData name="Richard Brooks (RIB) | VIA" userId="d218e636-6c12-4060-8e5d-4173eee525b6" providerId="ADAL" clId="{2D9B296C-007D-394F-94E5-1B42A5DBD8A1}" dt="2023-08-26T15:05:21.452" v="273"/>
          <ac:inkMkLst>
            <pc:docMk/>
            <pc:sldMk cId="3779615130" sldId="393"/>
            <ac:inkMk id="12" creationId="{E5785AD9-E06B-9050-148E-AD3FC9A5D971}"/>
          </ac:inkMkLst>
        </pc:inkChg>
        <pc:inkChg chg="add del">
          <ac:chgData name="Richard Brooks (RIB) | VIA" userId="d218e636-6c12-4060-8e5d-4173eee525b6" providerId="ADAL" clId="{2D9B296C-007D-394F-94E5-1B42A5DBD8A1}" dt="2023-08-26T15:05:21.452" v="273"/>
          <ac:inkMkLst>
            <pc:docMk/>
            <pc:sldMk cId="3779615130" sldId="393"/>
            <ac:inkMk id="13" creationId="{85D89D93-3E89-1A46-2219-7FE050129629}"/>
          </ac:inkMkLst>
        </pc:inkChg>
        <pc:inkChg chg="add reco">
          <ac:chgData name="Richard Brooks (RIB) | VIA" userId="d218e636-6c12-4060-8e5d-4173eee525b6" providerId="ADAL" clId="{2D9B296C-007D-394F-94E5-1B42A5DBD8A1}" dt="2023-08-26T15:05:21.452" v="273"/>
          <ac:inkMkLst>
            <pc:docMk/>
            <pc:sldMk cId="3779615130" sldId="393"/>
            <ac:inkMk id="14" creationId="{86160911-366E-FB6D-10C0-1865F31E1345}"/>
          </ac:inkMkLst>
        </pc:inkChg>
        <pc:inkChg chg="add reco">
          <ac:chgData name="Richard Brooks (RIB) | VIA" userId="d218e636-6c12-4060-8e5d-4173eee525b6" providerId="ADAL" clId="{2D9B296C-007D-394F-94E5-1B42A5DBD8A1}" dt="2023-08-26T15:05:21.452" v="273"/>
          <ac:inkMkLst>
            <pc:docMk/>
            <pc:sldMk cId="3779615130" sldId="393"/>
            <ac:inkMk id="15" creationId="{56EAEBCF-A128-6119-E24F-1337B8294E97}"/>
          </ac:inkMkLst>
        </pc:inkChg>
        <pc:inkChg chg="add del">
          <ac:chgData name="Richard Brooks (RIB) | VIA" userId="d218e636-6c12-4060-8e5d-4173eee525b6" providerId="ADAL" clId="{2D9B296C-007D-394F-94E5-1B42A5DBD8A1}" dt="2023-08-26T15:05:24.020" v="279"/>
          <ac:inkMkLst>
            <pc:docMk/>
            <pc:sldMk cId="3779615130" sldId="393"/>
            <ac:inkMk id="16" creationId="{97DA579A-D46C-D44F-DABC-22DD44A24357}"/>
          </ac:inkMkLst>
        </pc:inkChg>
        <pc:inkChg chg="add del">
          <ac:chgData name="Richard Brooks (RIB) | VIA" userId="d218e636-6c12-4060-8e5d-4173eee525b6" providerId="ADAL" clId="{2D9B296C-007D-394F-94E5-1B42A5DBD8A1}" dt="2023-08-26T15:05:24.020" v="279"/>
          <ac:inkMkLst>
            <pc:docMk/>
            <pc:sldMk cId="3779615130" sldId="393"/>
            <ac:inkMk id="17" creationId="{E9012EDF-EDE7-9588-6B24-257929BDA4B8}"/>
          </ac:inkMkLst>
        </pc:inkChg>
        <pc:inkChg chg="add del">
          <ac:chgData name="Richard Brooks (RIB) | VIA" userId="d218e636-6c12-4060-8e5d-4173eee525b6" providerId="ADAL" clId="{2D9B296C-007D-394F-94E5-1B42A5DBD8A1}" dt="2023-08-26T15:05:24.020" v="279"/>
          <ac:inkMkLst>
            <pc:docMk/>
            <pc:sldMk cId="3779615130" sldId="393"/>
            <ac:inkMk id="18" creationId="{819ECB54-BD59-3BC0-6E46-EF1F463FDAC8}"/>
          </ac:inkMkLst>
        </pc:inkChg>
        <pc:inkChg chg="add del">
          <ac:chgData name="Richard Brooks (RIB) | VIA" userId="d218e636-6c12-4060-8e5d-4173eee525b6" providerId="ADAL" clId="{2D9B296C-007D-394F-94E5-1B42A5DBD8A1}" dt="2023-08-26T15:05:24.020" v="279"/>
          <ac:inkMkLst>
            <pc:docMk/>
            <pc:sldMk cId="3779615130" sldId="393"/>
            <ac:inkMk id="19" creationId="{A718B369-B2ED-4C56-A6A6-F414158C7B61}"/>
          </ac:inkMkLst>
        </pc:inkChg>
        <pc:inkChg chg="add del">
          <ac:chgData name="Richard Brooks (RIB) | VIA" userId="d218e636-6c12-4060-8e5d-4173eee525b6" providerId="ADAL" clId="{2D9B296C-007D-394F-94E5-1B42A5DBD8A1}" dt="2023-08-26T15:05:24.020" v="279"/>
          <ac:inkMkLst>
            <pc:docMk/>
            <pc:sldMk cId="3779615130" sldId="393"/>
            <ac:inkMk id="20" creationId="{FAED44C7-6A86-D113-E7AF-920908FDE592}"/>
          </ac:inkMkLst>
        </pc:inkChg>
        <pc:inkChg chg="add reco">
          <ac:chgData name="Richard Brooks (RIB) | VIA" userId="d218e636-6c12-4060-8e5d-4173eee525b6" providerId="ADAL" clId="{2D9B296C-007D-394F-94E5-1B42A5DBD8A1}" dt="2023-08-26T15:05:24.020" v="279"/>
          <ac:inkMkLst>
            <pc:docMk/>
            <pc:sldMk cId="3779615130" sldId="393"/>
            <ac:inkMk id="21" creationId="{5FAD1543-BDAD-A8D7-4EA1-D1D799514C7A}"/>
          </ac:inkMkLst>
        </pc:inkChg>
        <pc:inkChg chg="add del">
          <ac:chgData name="Richard Brooks (RIB) | VIA" userId="d218e636-6c12-4060-8e5d-4173eee525b6" providerId="ADAL" clId="{2D9B296C-007D-394F-94E5-1B42A5DBD8A1}" dt="2023-08-26T15:05:31.788" v="283"/>
          <ac:inkMkLst>
            <pc:docMk/>
            <pc:sldMk cId="3779615130" sldId="393"/>
            <ac:inkMk id="22" creationId="{C3629E2D-D734-860A-42A1-9ACA5741D7D2}"/>
          </ac:inkMkLst>
        </pc:inkChg>
        <pc:inkChg chg="add del">
          <ac:chgData name="Richard Brooks (RIB) | VIA" userId="d218e636-6c12-4060-8e5d-4173eee525b6" providerId="ADAL" clId="{2D9B296C-007D-394F-94E5-1B42A5DBD8A1}" dt="2023-08-26T15:05:31.788" v="283"/>
          <ac:inkMkLst>
            <pc:docMk/>
            <pc:sldMk cId="3779615130" sldId="393"/>
            <ac:inkMk id="23" creationId="{139FCF24-6FD9-8446-32DE-6497F39E30A6}"/>
          </ac:inkMkLst>
        </pc:inkChg>
        <pc:inkChg chg="add del">
          <ac:chgData name="Richard Brooks (RIB) | VIA" userId="d218e636-6c12-4060-8e5d-4173eee525b6" providerId="ADAL" clId="{2D9B296C-007D-394F-94E5-1B42A5DBD8A1}" dt="2023-08-26T15:05:31.788" v="283"/>
          <ac:inkMkLst>
            <pc:docMk/>
            <pc:sldMk cId="3779615130" sldId="393"/>
            <ac:inkMk id="24" creationId="{5B08F58D-D006-3E7B-9B99-BF858231A61B}"/>
          </ac:inkMkLst>
        </pc:inkChg>
        <pc:inkChg chg="add reco">
          <ac:chgData name="Richard Brooks (RIB) | VIA" userId="d218e636-6c12-4060-8e5d-4173eee525b6" providerId="ADAL" clId="{2D9B296C-007D-394F-94E5-1B42A5DBD8A1}" dt="2023-08-26T15:05:31.788" v="283"/>
          <ac:inkMkLst>
            <pc:docMk/>
            <pc:sldMk cId="3779615130" sldId="393"/>
            <ac:inkMk id="25" creationId="{B88A9522-7040-E012-EC2D-AAD3460C3EBE}"/>
          </ac:inkMkLst>
        </pc:inkChg>
        <pc:inkChg chg="add del">
          <ac:chgData name="Richard Brooks (RIB) | VIA" userId="d218e636-6c12-4060-8e5d-4173eee525b6" providerId="ADAL" clId="{2D9B296C-007D-394F-94E5-1B42A5DBD8A1}" dt="2023-08-26T15:05:33.872" v="287"/>
          <ac:inkMkLst>
            <pc:docMk/>
            <pc:sldMk cId="3779615130" sldId="393"/>
            <ac:inkMk id="26" creationId="{2B7B1C4C-79AD-FB31-72A6-3C8087B4DA3C}"/>
          </ac:inkMkLst>
        </pc:inkChg>
        <pc:inkChg chg="add del">
          <ac:chgData name="Richard Brooks (RIB) | VIA" userId="d218e636-6c12-4060-8e5d-4173eee525b6" providerId="ADAL" clId="{2D9B296C-007D-394F-94E5-1B42A5DBD8A1}" dt="2023-08-26T15:05:33.872" v="287"/>
          <ac:inkMkLst>
            <pc:docMk/>
            <pc:sldMk cId="3779615130" sldId="393"/>
            <ac:inkMk id="27" creationId="{E60494C3-D075-EBA8-5C45-43E9EB0DC8AD}"/>
          </ac:inkMkLst>
        </pc:inkChg>
        <pc:inkChg chg="add del">
          <ac:chgData name="Richard Brooks (RIB) | VIA" userId="d218e636-6c12-4060-8e5d-4173eee525b6" providerId="ADAL" clId="{2D9B296C-007D-394F-94E5-1B42A5DBD8A1}" dt="2023-08-26T15:05:33.872" v="287"/>
          <ac:inkMkLst>
            <pc:docMk/>
            <pc:sldMk cId="3779615130" sldId="393"/>
            <ac:inkMk id="28" creationId="{042C12B4-5098-006E-26D1-6814C31C1560}"/>
          </ac:inkMkLst>
        </pc:inkChg>
        <pc:inkChg chg="add reco">
          <ac:chgData name="Richard Brooks (RIB) | VIA" userId="d218e636-6c12-4060-8e5d-4173eee525b6" providerId="ADAL" clId="{2D9B296C-007D-394F-94E5-1B42A5DBD8A1}" dt="2023-08-26T15:05:33.872" v="287"/>
          <ac:inkMkLst>
            <pc:docMk/>
            <pc:sldMk cId="3779615130" sldId="393"/>
            <ac:inkMk id="29" creationId="{57D34569-3FB4-B219-42AE-701FDE515393}"/>
          </ac:inkMkLst>
        </pc:inkChg>
        <pc:inkChg chg="add del">
          <ac:chgData name="Richard Brooks (RIB) | VIA" userId="d218e636-6c12-4060-8e5d-4173eee525b6" providerId="ADAL" clId="{2D9B296C-007D-394F-94E5-1B42A5DBD8A1}" dt="2023-08-26T15:09:03.645" v="407"/>
          <ac:inkMkLst>
            <pc:docMk/>
            <pc:sldMk cId="3779615130" sldId="393"/>
            <ac:inkMk id="30" creationId="{08DFF231-07C8-C72F-EA6F-9C49F943A5DC}"/>
          </ac:inkMkLst>
        </pc:inkChg>
        <pc:inkChg chg="add del">
          <ac:chgData name="Richard Brooks (RIB) | VIA" userId="d218e636-6c12-4060-8e5d-4173eee525b6" providerId="ADAL" clId="{2D9B296C-007D-394F-94E5-1B42A5DBD8A1}" dt="2023-08-26T15:09:09.210" v="409"/>
          <ac:inkMkLst>
            <pc:docMk/>
            <pc:sldMk cId="3779615130" sldId="393"/>
            <ac:inkMk id="31" creationId="{7B1F9114-EDA9-6DBE-4566-8DF62636D9C5}"/>
          </ac:inkMkLst>
        </pc:inkChg>
        <pc:inkChg chg="add">
          <ac:chgData name="Richard Brooks (RIB) | VIA" userId="d218e636-6c12-4060-8e5d-4173eee525b6" providerId="ADAL" clId="{2D9B296C-007D-394F-94E5-1B42A5DBD8A1}" dt="2023-08-26T15:09:21.940" v="410"/>
          <ac:inkMkLst>
            <pc:docMk/>
            <pc:sldMk cId="3779615130" sldId="393"/>
            <ac:inkMk id="32" creationId="{77CC2D5A-AB20-31F5-D60E-7B94DB42B761}"/>
          </ac:inkMkLst>
        </pc:inkChg>
        <pc:inkChg chg="add">
          <ac:chgData name="Richard Brooks (RIB) | VIA" userId="d218e636-6c12-4060-8e5d-4173eee525b6" providerId="ADAL" clId="{2D9B296C-007D-394F-94E5-1B42A5DBD8A1}" dt="2023-08-26T15:09:24.666" v="411"/>
          <ac:inkMkLst>
            <pc:docMk/>
            <pc:sldMk cId="3779615130" sldId="393"/>
            <ac:inkMk id="33" creationId="{17D00CD9-6B4C-5C01-C636-E55CBCFC10DB}"/>
          </ac:inkMkLst>
        </pc:inkChg>
        <pc:inkChg chg="add">
          <ac:chgData name="Richard Brooks (RIB) | VIA" userId="d218e636-6c12-4060-8e5d-4173eee525b6" providerId="ADAL" clId="{2D9B296C-007D-394F-94E5-1B42A5DBD8A1}" dt="2023-08-26T15:09:25.489" v="412"/>
          <ac:inkMkLst>
            <pc:docMk/>
            <pc:sldMk cId="3779615130" sldId="393"/>
            <ac:inkMk id="34" creationId="{F2878CBE-FC99-B4F7-AA41-A7EF70224D69}"/>
          </ac:inkMkLst>
        </pc:inkChg>
        <pc:inkChg chg="add">
          <ac:chgData name="Richard Brooks (RIB) | VIA" userId="d218e636-6c12-4060-8e5d-4173eee525b6" providerId="ADAL" clId="{2D9B296C-007D-394F-94E5-1B42A5DBD8A1}" dt="2023-08-26T15:09:27.418" v="413"/>
          <ac:inkMkLst>
            <pc:docMk/>
            <pc:sldMk cId="3779615130" sldId="393"/>
            <ac:inkMk id="35" creationId="{2419DC78-5119-AD65-67AF-97512C4E736E}"/>
          </ac:inkMkLst>
        </pc:inkChg>
        <pc:inkChg chg="add">
          <ac:chgData name="Richard Brooks (RIB) | VIA" userId="d218e636-6c12-4060-8e5d-4173eee525b6" providerId="ADAL" clId="{2D9B296C-007D-394F-94E5-1B42A5DBD8A1}" dt="2023-08-26T15:09:28.233" v="414"/>
          <ac:inkMkLst>
            <pc:docMk/>
            <pc:sldMk cId="3779615130" sldId="393"/>
            <ac:inkMk id="36" creationId="{8728AD27-9544-5687-65EF-3635195253E8}"/>
          </ac:inkMkLst>
        </pc:inkChg>
        <pc:inkChg chg="add">
          <ac:chgData name="Richard Brooks (RIB) | VIA" userId="d218e636-6c12-4060-8e5d-4173eee525b6" providerId="ADAL" clId="{2D9B296C-007D-394F-94E5-1B42A5DBD8A1}" dt="2023-08-26T15:09:29.378" v="415"/>
          <ac:inkMkLst>
            <pc:docMk/>
            <pc:sldMk cId="3779615130" sldId="393"/>
            <ac:inkMk id="37" creationId="{44179B1A-A30E-C389-E6C9-745EE7065D99}"/>
          </ac:inkMkLst>
        </pc:inkChg>
        <pc:inkChg chg="add">
          <ac:chgData name="Richard Brooks (RIB) | VIA" userId="d218e636-6c12-4060-8e5d-4173eee525b6" providerId="ADAL" clId="{2D9B296C-007D-394F-94E5-1B42A5DBD8A1}" dt="2023-08-26T15:09:33.239" v="416"/>
          <ac:inkMkLst>
            <pc:docMk/>
            <pc:sldMk cId="3779615130" sldId="393"/>
            <ac:inkMk id="38" creationId="{108BD4F6-641A-30A8-1425-9313677CA1CE}"/>
          </ac:inkMkLst>
        </pc:inkChg>
        <pc:inkChg chg="add">
          <ac:chgData name="Richard Brooks (RIB) | VIA" userId="d218e636-6c12-4060-8e5d-4173eee525b6" providerId="ADAL" clId="{2D9B296C-007D-394F-94E5-1B42A5DBD8A1}" dt="2023-08-26T15:09:41.985" v="417"/>
          <ac:inkMkLst>
            <pc:docMk/>
            <pc:sldMk cId="3779615130" sldId="393"/>
            <ac:inkMk id="39" creationId="{C19C9BE4-770B-8740-73ED-1698EDB5FFDD}"/>
          </ac:inkMkLst>
        </pc:inkChg>
        <pc:inkChg chg="add del">
          <ac:chgData name="Richard Brooks (RIB) | VIA" userId="d218e636-6c12-4060-8e5d-4173eee525b6" providerId="ADAL" clId="{2D9B296C-007D-394F-94E5-1B42A5DBD8A1}" dt="2023-08-26T15:10:12.036" v="426"/>
          <ac:inkMkLst>
            <pc:docMk/>
            <pc:sldMk cId="3779615130" sldId="393"/>
            <ac:inkMk id="40" creationId="{25D6C0AF-A38A-2FE7-9D3C-D015D085A16A}"/>
          </ac:inkMkLst>
        </pc:inkChg>
        <pc:inkChg chg="add del">
          <ac:chgData name="Richard Brooks (RIB) | VIA" userId="d218e636-6c12-4060-8e5d-4173eee525b6" providerId="ADAL" clId="{2D9B296C-007D-394F-94E5-1B42A5DBD8A1}" dt="2023-08-26T15:10:12.036" v="426"/>
          <ac:inkMkLst>
            <pc:docMk/>
            <pc:sldMk cId="3779615130" sldId="393"/>
            <ac:inkMk id="41" creationId="{44779942-7D9F-68A8-3695-58979D8B4BBF}"/>
          </ac:inkMkLst>
        </pc:inkChg>
        <pc:inkChg chg="add del">
          <ac:chgData name="Richard Brooks (RIB) | VIA" userId="d218e636-6c12-4060-8e5d-4173eee525b6" providerId="ADAL" clId="{2D9B296C-007D-394F-94E5-1B42A5DBD8A1}" dt="2023-08-26T15:10:12.036" v="426"/>
          <ac:inkMkLst>
            <pc:docMk/>
            <pc:sldMk cId="3779615130" sldId="393"/>
            <ac:inkMk id="42" creationId="{8A0B8964-771F-B327-E12B-201C3AE3EB3A}"/>
          </ac:inkMkLst>
        </pc:inkChg>
        <pc:inkChg chg="add del">
          <ac:chgData name="Richard Brooks (RIB) | VIA" userId="d218e636-6c12-4060-8e5d-4173eee525b6" providerId="ADAL" clId="{2D9B296C-007D-394F-94E5-1B42A5DBD8A1}" dt="2023-08-26T15:10:12.036" v="426"/>
          <ac:inkMkLst>
            <pc:docMk/>
            <pc:sldMk cId="3779615130" sldId="393"/>
            <ac:inkMk id="43" creationId="{F5D315D8-C439-8F2F-C2FC-2037B33CD220}"/>
          </ac:inkMkLst>
        </pc:inkChg>
        <pc:inkChg chg="add del">
          <ac:chgData name="Richard Brooks (RIB) | VIA" userId="d218e636-6c12-4060-8e5d-4173eee525b6" providerId="ADAL" clId="{2D9B296C-007D-394F-94E5-1B42A5DBD8A1}" dt="2023-08-26T15:10:12.036" v="426"/>
          <ac:inkMkLst>
            <pc:docMk/>
            <pc:sldMk cId="3779615130" sldId="393"/>
            <ac:inkMk id="44" creationId="{BC1C2917-E8EE-FEDC-9A85-97082FCF6C9A}"/>
          </ac:inkMkLst>
        </pc:inkChg>
        <pc:inkChg chg="add del">
          <ac:chgData name="Richard Brooks (RIB) | VIA" userId="d218e636-6c12-4060-8e5d-4173eee525b6" providerId="ADAL" clId="{2D9B296C-007D-394F-94E5-1B42A5DBD8A1}" dt="2023-08-26T15:10:12.036" v="426"/>
          <ac:inkMkLst>
            <pc:docMk/>
            <pc:sldMk cId="3779615130" sldId="393"/>
            <ac:inkMk id="45" creationId="{A10CD1EF-B25A-154B-6F25-2647AE71A3A3}"/>
          </ac:inkMkLst>
        </pc:inkChg>
        <pc:inkChg chg="add del">
          <ac:chgData name="Richard Brooks (RIB) | VIA" userId="d218e636-6c12-4060-8e5d-4173eee525b6" providerId="ADAL" clId="{2D9B296C-007D-394F-94E5-1B42A5DBD8A1}" dt="2023-08-26T15:10:12.036" v="426"/>
          <ac:inkMkLst>
            <pc:docMk/>
            <pc:sldMk cId="3779615130" sldId="393"/>
            <ac:inkMk id="46" creationId="{704FF8D9-3A6B-93C6-F3D2-55AF50F499BD}"/>
          </ac:inkMkLst>
        </pc:inkChg>
        <pc:inkChg chg="add del">
          <ac:chgData name="Richard Brooks (RIB) | VIA" userId="d218e636-6c12-4060-8e5d-4173eee525b6" providerId="ADAL" clId="{2D9B296C-007D-394F-94E5-1B42A5DBD8A1}" dt="2023-08-26T15:10:12.036" v="426"/>
          <ac:inkMkLst>
            <pc:docMk/>
            <pc:sldMk cId="3779615130" sldId="393"/>
            <ac:inkMk id="47" creationId="{3F4A1129-8DEB-35E3-87BE-FA75F4B9FECF}"/>
          </ac:inkMkLst>
        </pc:inkChg>
        <pc:inkChg chg="add reco">
          <ac:chgData name="Richard Brooks (RIB) | VIA" userId="d218e636-6c12-4060-8e5d-4173eee525b6" providerId="ADAL" clId="{2D9B296C-007D-394F-94E5-1B42A5DBD8A1}" dt="2023-08-26T15:10:12.036" v="426"/>
          <ac:inkMkLst>
            <pc:docMk/>
            <pc:sldMk cId="3779615130" sldId="393"/>
            <ac:inkMk id="48" creationId="{C7AD3724-DBA0-594E-242E-967E9E95606D}"/>
          </ac:inkMkLst>
        </pc:inkChg>
        <pc:inkChg chg="add reco">
          <ac:chgData name="Richard Brooks (RIB) | VIA" userId="d218e636-6c12-4060-8e5d-4173eee525b6" providerId="ADAL" clId="{2D9B296C-007D-394F-94E5-1B42A5DBD8A1}" dt="2023-08-26T15:10:12.036" v="426"/>
          <ac:inkMkLst>
            <pc:docMk/>
            <pc:sldMk cId="3779615130" sldId="393"/>
            <ac:inkMk id="49" creationId="{AC369C63-4EA1-A18E-1583-4A789BA8C296}"/>
          </ac:inkMkLst>
        </pc:inkChg>
        <pc:inkChg chg="add reco">
          <ac:chgData name="Richard Brooks (RIB) | VIA" userId="d218e636-6c12-4060-8e5d-4173eee525b6" providerId="ADAL" clId="{2D9B296C-007D-394F-94E5-1B42A5DBD8A1}" dt="2023-08-26T15:10:12.036" v="426"/>
          <ac:inkMkLst>
            <pc:docMk/>
            <pc:sldMk cId="3779615130" sldId="393"/>
            <ac:inkMk id="50" creationId="{5C76325F-191F-DA78-DF03-C071F9A13B50}"/>
          </ac:inkMkLst>
        </pc:inkChg>
        <pc:inkChg chg="add reco">
          <ac:chgData name="Richard Brooks (RIB) | VIA" userId="d218e636-6c12-4060-8e5d-4173eee525b6" providerId="ADAL" clId="{2D9B296C-007D-394F-94E5-1B42A5DBD8A1}" dt="2023-08-26T15:10:12.036" v="426"/>
          <ac:inkMkLst>
            <pc:docMk/>
            <pc:sldMk cId="3779615130" sldId="393"/>
            <ac:inkMk id="51" creationId="{F3BC99B1-BFCB-7688-49FE-9E58724A0693}"/>
          </ac:inkMkLst>
        </pc:inkChg>
        <pc:inkChg chg="add del">
          <ac:chgData name="Richard Brooks (RIB) | VIA" userId="d218e636-6c12-4060-8e5d-4173eee525b6" providerId="ADAL" clId="{2D9B296C-007D-394F-94E5-1B42A5DBD8A1}" dt="2023-08-26T15:10:17.204" v="431"/>
          <ac:inkMkLst>
            <pc:docMk/>
            <pc:sldMk cId="3779615130" sldId="393"/>
            <ac:inkMk id="52" creationId="{0D9A3682-D2BE-E360-31B1-1DD008B2826E}"/>
          </ac:inkMkLst>
        </pc:inkChg>
        <pc:inkChg chg="add del">
          <ac:chgData name="Richard Brooks (RIB) | VIA" userId="d218e636-6c12-4060-8e5d-4173eee525b6" providerId="ADAL" clId="{2D9B296C-007D-394F-94E5-1B42A5DBD8A1}" dt="2023-08-26T15:10:17.204" v="431"/>
          <ac:inkMkLst>
            <pc:docMk/>
            <pc:sldMk cId="3779615130" sldId="393"/>
            <ac:inkMk id="53" creationId="{4588915B-C650-02B9-DF55-B9CA985B1A75}"/>
          </ac:inkMkLst>
        </pc:inkChg>
        <pc:inkChg chg="add del">
          <ac:chgData name="Richard Brooks (RIB) | VIA" userId="d218e636-6c12-4060-8e5d-4173eee525b6" providerId="ADAL" clId="{2D9B296C-007D-394F-94E5-1B42A5DBD8A1}" dt="2023-08-26T15:10:17.204" v="431"/>
          <ac:inkMkLst>
            <pc:docMk/>
            <pc:sldMk cId="3779615130" sldId="393"/>
            <ac:inkMk id="54" creationId="{CC96003A-BEC7-4D98-300A-BBCBE389788F}"/>
          </ac:inkMkLst>
        </pc:inkChg>
        <pc:inkChg chg="add del">
          <ac:chgData name="Richard Brooks (RIB) | VIA" userId="d218e636-6c12-4060-8e5d-4173eee525b6" providerId="ADAL" clId="{2D9B296C-007D-394F-94E5-1B42A5DBD8A1}" dt="2023-08-26T15:10:17.204" v="431"/>
          <ac:inkMkLst>
            <pc:docMk/>
            <pc:sldMk cId="3779615130" sldId="393"/>
            <ac:inkMk id="55" creationId="{FED59F88-EB5B-2A9D-1E82-24D8EB7F8D45}"/>
          </ac:inkMkLst>
        </pc:inkChg>
        <pc:inkChg chg="add reco">
          <ac:chgData name="Richard Brooks (RIB) | VIA" userId="d218e636-6c12-4060-8e5d-4173eee525b6" providerId="ADAL" clId="{2D9B296C-007D-394F-94E5-1B42A5DBD8A1}" dt="2023-08-26T15:10:17.204" v="431"/>
          <ac:inkMkLst>
            <pc:docMk/>
            <pc:sldMk cId="3779615130" sldId="393"/>
            <ac:inkMk id="56" creationId="{21E89B3A-21C0-A425-1C4B-C67F83103F4A}"/>
          </ac:inkMkLst>
        </pc:inkChg>
        <pc:inkChg chg="add reco">
          <ac:chgData name="Richard Brooks (RIB) | VIA" userId="d218e636-6c12-4060-8e5d-4173eee525b6" providerId="ADAL" clId="{2D9B296C-007D-394F-94E5-1B42A5DBD8A1}" dt="2023-08-26T15:10:17.204" v="431"/>
          <ac:inkMkLst>
            <pc:docMk/>
            <pc:sldMk cId="3779615130" sldId="393"/>
            <ac:inkMk id="57" creationId="{4974E1BC-BF18-50D0-B2CA-0D2ECDB70037}"/>
          </ac:inkMkLst>
        </pc:inkChg>
        <pc:inkChg chg="add del">
          <ac:chgData name="Richard Brooks (RIB) | VIA" userId="d218e636-6c12-4060-8e5d-4173eee525b6" providerId="ADAL" clId="{2D9B296C-007D-394F-94E5-1B42A5DBD8A1}" dt="2023-08-26T15:10:18.436" v="434"/>
          <ac:inkMkLst>
            <pc:docMk/>
            <pc:sldMk cId="3779615130" sldId="393"/>
            <ac:inkMk id="58" creationId="{0DAFFB84-813F-4583-95F3-DC3573C6AD73}"/>
          </ac:inkMkLst>
        </pc:inkChg>
        <pc:inkChg chg="add del">
          <ac:chgData name="Richard Brooks (RIB) | VIA" userId="d218e636-6c12-4060-8e5d-4173eee525b6" providerId="ADAL" clId="{2D9B296C-007D-394F-94E5-1B42A5DBD8A1}" dt="2023-08-26T15:10:18.436" v="434"/>
          <ac:inkMkLst>
            <pc:docMk/>
            <pc:sldMk cId="3779615130" sldId="393"/>
            <ac:inkMk id="59" creationId="{16460F09-D029-F49D-CDFF-7C8705635D30}"/>
          </ac:inkMkLst>
        </pc:inkChg>
        <pc:inkChg chg="add reco">
          <ac:chgData name="Richard Brooks (RIB) | VIA" userId="d218e636-6c12-4060-8e5d-4173eee525b6" providerId="ADAL" clId="{2D9B296C-007D-394F-94E5-1B42A5DBD8A1}" dt="2023-08-26T15:10:18.436" v="434"/>
          <ac:inkMkLst>
            <pc:docMk/>
            <pc:sldMk cId="3779615130" sldId="393"/>
            <ac:inkMk id="60" creationId="{4E3EA0DF-6F9C-95E8-EB30-070FA7A0ECBE}"/>
          </ac:inkMkLst>
        </pc:inkChg>
        <pc:inkChg chg="add del">
          <ac:chgData name="Richard Brooks (RIB) | VIA" userId="d218e636-6c12-4060-8e5d-4173eee525b6" providerId="ADAL" clId="{2D9B296C-007D-394F-94E5-1B42A5DBD8A1}" dt="2023-08-26T15:10:19.726" v="437"/>
          <ac:inkMkLst>
            <pc:docMk/>
            <pc:sldMk cId="3779615130" sldId="393"/>
            <ac:inkMk id="61" creationId="{0DA0A209-2CC1-1B04-DB79-DDF70D9518E2}"/>
          </ac:inkMkLst>
        </pc:inkChg>
        <pc:inkChg chg="add del">
          <ac:chgData name="Richard Brooks (RIB) | VIA" userId="d218e636-6c12-4060-8e5d-4173eee525b6" providerId="ADAL" clId="{2D9B296C-007D-394F-94E5-1B42A5DBD8A1}" dt="2023-08-26T15:10:19.726" v="437"/>
          <ac:inkMkLst>
            <pc:docMk/>
            <pc:sldMk cId="3779615130" sldId="393"/>
            <ac:inkMk id="62" creationId="{8F782A4E-0B1A-2326-49BE-57E12C26B65F}"/>
          </ac:inkMkLst>
        </pc:inkChg>
        <pc:inkChg chg="add reco">
          <ac:chgData name="Richard Brooks (RIB) | VIA" userId="d218e636-6c12-4060-8e5d-4173eee525b6" providerId="ADAL" clId="{2D9B296C-007D-394F-94E5-1B42A5DBD8A1}" dt="2023-08-26T15:10:19.726" v="437"/>
          <ac:inkMkLst>
            <pc:docMk/>
            <pc:sldMk cId="3779615130" sldId="393"/>
            <ac:inkMk id="63" creationId="{817B906A-330B-8EFD-EBFA-6F3B097A115E}"/>
          </ac:inkMkLst>
        </pc:inkChg>
        <pc:inkChg chg="add del">
          <ac:chgData name="Richard Brooks (RIB) | VIA" userId="d218e636-6c12-4060-8e5d-4173eee525b6" providerId="ADAL" clId="{2D9B296C-007D-394F-94E5-1B42A5DBD8A1}" dt="2023-08-26T15:10:22.038" v="440"/>
          <ac:inkMkLst>
            <pc:docMk/>
            <pc:sldMk cId="3779615130" sldId="393"/>
            <ac:inkMk id="64" creationId="{4CED3903-01BF-83D0-0A57-FB26FAE7E5B3}"/>
          </ac:inkMkLst>
        </pc:inkChg>
        <pc:inkChg chg="add del">
          <ac:chgData name="Richard Brooks (RIB) | VIA" userId="d218e636-6c12-4060-8e5d-4173eee525b6" providerId="ADAL" clId="{2D9B296C-007D-394F-94E5-1B42A5DBD8A1}" dt="2023-08-26T15:10:22.038" v="440"/>
          <ac:inkMkLst>
            <pc:docMk/>
            <pc:sldMk cId="3779615130" sldId="393"/>
            <ac:inkMk id="65" creationId="{BDB72BC2-66A4-CE42-9F2E-82B44A7132AB}"/>
          </ac:inkMkLst>
        </pc:inkChg>
        <pc:inkChg chg="add reco">
          <ac:chgData name="Richard Brooks (RIB) | VIA" userId="d218e636-6c12-4060-8e5d-4173eee525b6" providerId="ADAL" clId="{2D9B296C-007D-394F-94E5-1B42A5DBD8A1}" dt="2023-08-26T15:10:22.038" v="440"/>
          <ac:inkMkLst>
            <pc:docMk/>
            <pc:sldMk cId="3779615130" sldId="393"/>
            <ac:inkMk id="66" creationId="{95B9F57E-7912-ECA5-B34E-7E18CD9CECC9}"/>
          </ac:inkMkLst>
        </pc:inkChg>
        <pc:inkChg chg="add del">
          <ac:chgData name="Richard Brooks (RIB) | VIA" userId="d218e636-6c12-4060-8e5d-4173eee525b6" providerId="ADAL" clId="{2D9B296C-007D-394F-94E5-1B42A5DBD8A1}" dt="2023-08-26T15:10:24.115" v="443"/>
          <ac:inkMkLst>
            <pc:docMk/>
            <pc:sldMk cId="3779615130" sldId="393"/>
            <ac:inkMk id="67" creationId="{7D0C00E9-82C6-30EB-C54F-E6B1124BF697}"/>
          </ac:inkMkLst>
        </pc:inkChg>
        <pc:inkChg chg="add del">
          <ac:chgData name="Richard Brooks (RIB) | VIA" userId="d218e636-6c12-4060-8e5d-4173eee525b6" providerId="ADAL" clId="{2D9B296C-007D-394F-94E5-1B42A5DBD8A1}" dt="2023-08-26T15:10:24.115" v="443"/>
          <ac:inkMkLst>
            <pc:docMk/>
            <pc:sldMk cId="3779615130" sldId="393"/>
            <ac:inkMk id="68" creationId="{C07432AE-342C-9A00-31DA-F64C0350E2FD}"/>
          </ac:inkMkLst>
        </pc:inkChg>
        <pc:inkChg chg="add reco">
          <ac:chgData name="Richard Brooks (RIB) | VIA" userId="d218e636-6c12-4060-8e5d-4173eee525b6" providerId="ADAL" clId="{2D9B296C-007D-394F-94E5-1B42A5DBD8A1}" dt="2023-08-26T15:10:24.115" v="443"/>
          <ac:inkMkLst>
            <pc:docMk/>
            <pc:sldMk cId="3779615130" sldId="393"/>
            <ac:inkMk id="69" creationId="{9FED0476-27DA-7F7E-B4B3-77B0CDE5AA59}"/>
          </ac:inkMkLst>
        </pc:inkChg>
      </pc:sldChg>
      <pc:sldChg chg="addSp delSp modSp">
        <pc:chgData name="Richard Brooks (RIB) | VIA" userId="d218e636-6c12-4060-8e5d-4173eee525b6" providerId="ADAL" clId="{2D9B296C-007D-394F-94E5-1B42A5DBD8A1}" dt="2023-08-26T15:17:15.763" v="552"/>
        <pc:sldMkLst>
          <pc:docMk/>
          <pc:sldMk cId="3905270172" sldId="394"/>
        </pc:sldMkLst>
        <pc:spChg chg="add mod">
          <ac:chgData name="Richard Brooks (RIB) | VIA" userId="d218e636-6c12-4060-8e5d-4173eee525b6" providerId="ADAL" clId="{2D9B296C-007D-394F-94E5-1B42A5DBD8A1}" dt="2023-08-26T15:14:57.139" v="464" actId="255"/>
          <ac:spMkLst>
            <pc:docMk/>
            <pc:sldMk cId="3905270172" sldId="394"/>
            <ac:spMk id="3" creationId="{C8BD3A08-E1F1-D0FE-CD39-94E1B98EA2AF}"/>
          </ac:spMkLst>
        </pc:spChg>
        <pc:spChg chg="add del mod">
          <ac:chgData name="Richard Brooks (RIB) | VIA" userId="d218e636-6c12-4060-8e5d-4173eee525b6" providerId="ADAL" clId="{2D9B296C-007D-394F-94E5-1B42A5DBD8A1}" dt="2023-08-26T15:15:54.854" v="467" actId="478"/>
          <ac:spMkLst>
            <pc:docMk/>
            <pc:sldMk cId="3905270172" sldId="394"/>
            <ac:spMk id="4" creationId="{026D726D-422C-A2C0-B64E-E87F7618BFE0}"/>
          </ac:spMkLst>
        </pc:spChg>
        <pc:inkChg chg="add">
          <ac:chgData name="Richard Brooks (RIB) | VIA" userId="d218e636-6c12-4060-8e5d-4173eee525b6" providerId="ADAL" clId="{2D9B296C-007D-394F-94E5-1B42A5DBD8A1}" dt="2023-08-26T15:13:18.913" v="446"/>
          <ac:inkMkLst>
            <pc:docMk/>
            <pc:sldMk cId="3905270172" sldId="394"/>
            <ac:inkMk id="2" creationId="{C6FC57EA-006C-152F-EB9D-12BA5E1391CE}"/>
          </ac:inkMkLst>
        </pc:inkChg>
        <pc:inkChg chg="add del">
          <ac:chgData name="Richard Brooks (RIB) | VIA" userId="d218e636-6c12-4060-8e5d-4173eee525b6" providerId="ADAL" clId="{2D9B296C-007D-394F-94E5-1B42A5DBD8A1}" dt="2023-08-26T15:16:09.353" v="470"/>
          <ac:inkMkLst>
            <pc:docMk/>
            <pc:sldMk cId="3905270172" sldId="394"/>
            <ac:inkMk id="5" creationId="{F566B9CB-CC0C-4031-7D2C-94FCB6466FEA}"/>
          </ac:inkMkLst>
        </pc:inkChg>
        <pc:inkChg chg="add del">
          <ac:chgData name="Richard Brooks (RIB) | VIA" userId="d218e636-6c12-4060-8e5d-4173eee525b6" providerId="ADAL" clId="{2D9B296C-007D-394F-94E5-1B42A5DBD8A1}" dt="2023-08-26T15:16:09.353" v="470"/>
          <ac:inkMkLst>
            <pc:docMk/>
            <pc:sldMk cId="3905270172" sldId="394"/>
            <ac:inkMk id="6" creationId="{1CCCFA19-4A13-8356-D8F6-5189B9E1AEF2}"/>
          </ac:inkMkLst>
        </pc:inkChg>
        <pc:inkChg chg="add reco">
          <ac:chgData name="Richard Brooks (RIB) | VIA" userId="d218e636-6c12-4060-8e5d-4173eee525b6" providerId="ADAL" clId="{2D9B296C-007D-394F-94E5-1B42A5DBD8A1}" dt="2023-08-26T15:16:09.353" v="470"/>
          <ac:inkMkLst>
            <pc:docMk/>
            <pc:sldMk cId="3905270172" sldId="394"/>
            <ac:inkMk id="7" creationId="{C238DE8D-4CC7-C093-9910-F3D4D1BDFBCF}"/>
          </ac:inkMkLst>
        </pc:inkChg>
        <pc:inkChg chg="add del">
          <ac:chgData name="Richard Brooks (RIB) | VIA" userId="d218e636-6c12-4060-8e5d-4173eee525b6" providerId="ADAL" clId="{2D9B296C-007D-394F-94E5-1B42A5DBD8A1}" dt="2023-08-26T15:16:18.362" v="493"/>
          <ac:inkMkLst>
            <pc:docMk/>
            <pc:sldMk cId="3905270172" sldId="394"/>
            <ac:inkMk id="8" creationId="{C948524C-CBDB-DE14-764F-875EDBD052D3}"/>
          </ac:inkMkLst>
        </pc:inkChg>
        <pc:inkChg chg="add del">
          <ac:chgData name="Richard Brooks (RIB) | VIA" userId="d218e636-6c12-4060-8e5d-4173eee525b6" providerId="ADAL" clId="{2D9B296C-007D-394F-94E5-1B42A5DBD8A1}" dt="2023-08-26T15:16:18.362" v="493"/>
          <ac:inkMkLst>
            <pc:docMk/>
            <pc:sldMk cId="3905270172" sldId="394"/>
            <ac:inkMk id="9" creationId="{DAA802A7-8635-B982-EB15-6F198D529C19}"/>
          </ac:inkMkLst>
        </pc:inkChg>
        <pc:inkChg chg="add del">
          <ac:chgData name="Richard Brooks (RIB) | VIA" userId="d218e636-6c12-4060-8e5d-4173eee525b6" providerId="ADAL" clId="{2D9B296C-007D-394F-94E5-1B42A5DBD8A1}" dt="2023-08-26T15:16:18.362" v="493"/>
          <ac:inkMkLst>
            <pc:docMk/>
            <pc:sldMk cId="3905270172" sldId="394"/>
            <ac:inkMk id="10" creationId="{0D54D66F-A2AC-F242-8BB0-7B5F7E887EA2}"/>
          </ac:inkMkLst>
        </pc:inkChg>
        <pc:inkChg chg="add del">
          <ac:chgData name="Richard Brooks (RIB) | VIA" userId="d218e636-6c12-4060-8e5d-4173eee525b6" providerId="ADAL" clId="{2D9B296C-007D-394F-94E5-1B42A5DBD8A1}" dt="2023-08-26T15:16:18.362" v="493"/>
          <ac:inkMkLst>
            <pc:docMk/>
            <pc:sldMk cId="3905270172" sldId="394"/>
            <ac:inkMk id="11" creationId="{D00CDF6D-A6D0-0F3F-B8B0-5D3C118C0920}"/>
          </ac:inkMkLst>
        </pc:inkChg>
        <pc:inkChg chg="add del">
          <ac:chgData name="Richard Brooks (RIB) | VIA" userId="d218e636-6c12-4060-8e5d-4173eee525b6" providerId="ADAL" clId="{2D9B296C-007D-394F-94E5-1B42A5DBD8A1}" dt="2023-08-26T15:16:18.362" v="493"/>
          <ac:inkMkLst>
            <pc:docMk/>
            <pc:sldMk cId="3905270172" sldId="394"/>
            <ac:inkMk id="12" creationId="{9D83AF54-C0E8-5503-6783-3DADC1370FD0}"/>
          </ac:inkMkLst>
        </pc:inkChg>
        <pc:inkChg chg="add del">
          <ac:chgData name="Richard Brooks (RIB) | VIA" userId="d218e636-6c12-4060-8e5d-4173eee525b6" providerId="ADAL" clId="{2D9B296C-007D-394F-94E5-1B42A5DBD8A1}" dt="2023-08-26T15:16:18.362" v="493"/>
          <ac:inkMkLst>
            <pc:docMk/>
            <pc:sldMk cId="3905270172" sldId="394"/>
            <ac:inkMk id="13" creationId="{2A17BBBB-C93E-A99B-F130-7E0AD78424F6}"/>
          </ac:inkMkLst>
        </pc:inkChg>
        <pc:inkChg chg="add del">
          <ac:chgData name="Richard Brooks (RIB) | VIA" userId="d218e636-6c12-4060-8e5d-4173eee525b6" providerId="ADAL" clId="{2D9B296C-007D-394F-94E5-1B42A5DBD8A1}" dt="2023-08-26T15:16:18.362" v="493"/>
          <ac:inkMkLst>
            <pc:docMk/>
            <pc:sldMk cId="3905270172" sldId="394"/>
            <ac:inkMk id="14" creationId="{E4B33854-31B1-398A-3379-121309357117}"/>
          </ac:inkMkLst>
        </pc:inkChg>
        <pc:inkChg chg="add del">
          <ac:chgData name="Richard Brooks (RIB) | VIA" userId="d218e636-6c12-4060-8e5d-4173eee525b6" providerId="ADAL" clId="{2D9B296C-007D-394F-94E5-1B42A5DBD8A1}" dt="2023-08-26T15:16:18.362" v="493"/>
          <ac:inkMkLst>
            <pc:docMk/>
            <pc:sldMk cId="3905270172" sldId="394"/>
            <ac:inkMk id="15" creationId="{6811CFC8-CF6A-4CF8-45DA-370C8BCED113}"/>
          </ac:inkMkLst>
        </pc:inkChg>
        <pc:inkChg chg="add del">
          <ac:chgData name="Richard Brooks (RIB) | VIA" userId="d218e636-6c12-4060-8e5d-4173eee525b6" providerId="ADAL" clId="{2D9B296C-007D-394F-94E5-1B42A5DBD8A1}" dt="2023-08-26T15:16:18.362" v="493"/>
          <ac:inkMkLst>
            <pc:docMk/>
            <pc:sldMk cId="3905270172" sldId="394"/>
            <ac:inkMk id="16" creationId="{C3A66FAD-024A-EC91-438B-F83FFDED8D1D}"/>
          </ac:inkMkLst>
        </pc:inkChg>
        <pc:inkChg chg="add del">
          <ac:chgData name="Richard Brooks (RIB) | VIA" userId="d218e636-6c12-4060-8e5d-4173eee525b6" providerId="ADAL" clId="{2D9B296C-007D-394F-94E5-1B42A5DBD8A1}" dt="2023-08-26T15:16:18.362" v="493"/>
          <ac:inkMkLst>
            <pc:docMk/>
            <pc:sldMk cId="3905270172" sldId="394"/>
            <ac:inkMk id="17" creationId="{D2E39A42-99A5-DDEE-4299-3B12A100DFC2}"/>
          </ac:inkMkLst>
        </pc:inkChg>
        <pc:inkChg chg="add del">
          <ac:chgData name="Richard Brooks (RIB) | VIA" userId="d218e636-6c12-4060-8e5d-4173eee525b6" providerId="ADAL" clId="{2D9B296C-007D-394F-94E5-1B42A5DBD8A1}" dt="2023-08-26T15:16:18.362" v="493"/>
          <ac:inkMkLst>
            <pc:docMk/>
            <pc:sldMk cId="3905270172" sldId="394"/>
            <ac:inkMk id="18" creationId="{7C8CCA23-110F-171E-D4BF-FBAE8311A663}"/>
          </ac:inkMkLst>
        </pc:inkChg>
        <pc:inkChg chg="add del">
          <ac:chgData name="Richard Brooks (RIB) | VIA" userId="d218e636-6c12-4060-8e5d-4173eee525b6" providerId="ADAL" clId="{2D9B296C-007D-394F-94E5-1B42A5DBD8A1}" dt="2023-08-26T15:16:18.362" v="493"/>
          <ac:inkMkLst>
            <pc:docMk/>
            <pc:sldMk cId="3905270172" sldId="394"/>
            <ac:inkMk id="19" creationId="{CF861868-D10E-C4A1-4241-87C54B01A99F}"/>
          </ac:inkMkLst>
        </pc:inkChg>
        <pc:inkChg chg="add del">
          <ac:chgData name="Richard Brooks (RIB) | VIA" userId="d218e636-6c12-4060-8e5d-4173eee525b6" providerId="ADAL" clId="{2D9B296C-007D-394F-94E5-1B42A5DBD8A1}" dt="2023-08-26T15:16:18.362" v="493"/>
          <ac:inkMkLst>
            <pc:docMk/>
            <pc:sldMk cId="3905270172" sldId="394"/>
            <ac:inkMk id="20" creationId="{FEAD878F-6DF3-22CB-A91C-44AEADD13328}"/>
          </ac:inkMkLst>
        </pc:inkChg>
        <pc:inkChg chg="add del">
          <ac:chgData name="Richard Brooks (RIB) | VIA" userId="d218e636-6c12-4060-8e5d-4173eee525b6" providerId="ADAL" clId="{2D9B296C-007D-394F-94E5-1B42A5DBD8A1}" dt="2023-08-26T15:16:18.362" v="493"/>
          <ac:inkMkLst>
            <pc:docMk/>
            <pc:sldMk cId="3905270172" sldId="394"/>
            <ac:inkMk id="21" creationId="{E29919D8-185B-EBD4-332F-26313D2152D6}"/>
          </ac:inkMkLst>
        </pc:inkChg>
        <pc:inkChg chg="add del">
          <ac:chgData name="Richard Brooks (RIB) | VIA" userId="d218e636-6c12-4060-8e5d-4173eee525b6" providerId="ADAL" clId="{2D9B296C-007D-394F-94E5-1B42A5DBD8A1}" dt="2023-08-26T15:16:18.362" v="493"/>
          <ac:inkMkLst>
            <pc:docMk/>
            <pc:sldMk cId="3905270172" sldId="394"/>
            <ac:inkMk id="22" creationId="{BE68B18F-63B2-01D6-1BCC-2F5BB0E0C16B}"/>
          </ac:inkMkLst>
        </pc:inkChg>
        <pc:inkChg chg="add del">
          <ac:chgData name="Richard Brooks (RIB) | VIA" userId="d218e636-6c12-4060-8e5d-4173eee525b6" providerId="ADAL" clId="{2D9B296C-007D-394F-94E5-1B42A5DBD8A1}" dt="2023-08-26T15:16:18.362" v="493"/>
          <ac:inkMkLst>
            <pc:docMk/>
            <pc:sldMk cId="3905270172" sldId="394"/>
            <ac:inkMk id="23" creationId="{88609984-2492-A753-3F32-5A964A0F006F}"/>
          </ac:inkMkLst>
        </pc:inkChg>
        <pc:inkChg chg="add del">
          <ac:chgData name="Richard Brooks (RIB) | VIA" userId="d218e636-6c12-4060-8e5d-4173eee525b6" providerId="ADAL" clId="{2D9B296C-007D-394F-94E5-1B42A5DBD8A1}" dt="2023-08-26T15:16:18.362" v="493"/>
          <ac:inkMkLst>
            <pc:docMk/>
            <pc:sldMk cId="3905270172" sldId="394"/>
            <ac:inkMk id="24" creationId="{11A40FC6-D89B-BC58-837E-F798B158BEF9}"/>
          </ac:inkMkLst>
        </pc:inkChg>
        <pc:inkChg chg="add del">
          <ac:chgData name="Richard Brooks (RIB) | VIA" userId="d218e636-6c12-4060-8e5d-4173eee525b6" providerId="ADAL" clId="{2D9B296C-007D-394F-94E5-1B42A5DBD8A1}" dt="2023-08-26T15:16:18.362" v="493"/>
          <ac:inkMkLst>
            <pc:docMk/>
            <pc:sldMk cId="3905270172" sldId="394"/>
            <ac:inkMk id="25" creationId="{6291458F-7E5A-F41B-F5D8-80F579C41605}"/>
          </ac:inkMkLst>
        </pc:inkChg>
        <pc:inkChg chg="add del">
          <ac:chgData name="Richard Brooks (RIB) | VIA" userId="d218e636-6c12-4060-8e5d-4173eee525b6" providerId="ADAL" clId="{2D9B296C-007D-394F-94E5-1B42A5DBD8A1}" dt="2023-08-26T15:16:18.362" v="493"/>
          <ac:inkMkLst>
            <pc:docMk/>
            <pc:sldMk cId="3905270172" sldId="394"/>
            <ac:inkMk id="26" creationId="{390590DD-92B2-41FD-725D-BE9E6FF50712}"/>
          </ac:inkMkLst>
        </pc:inkChg>
        <pc:inkChg chg="add del">
          <ac:chgData name="Richard Brooks (RIB) | VIA" userId="d218e636-6c12-4060-8e5d-4173eee525b6" providerId="ADAL" clId="{2D9B296C-007D-394F-94E5-1B42A5DBD8A1}" dt="2023-08-26T15:16:18.362" v="493"/>
          <ac:inkMkLst>
            <pc:docMk/>
            <pc:sldMk cId="3905270172" sldId="394"/>
            <ac:inkMk id="27" creationId="{6939254C-EC6B-7A1A-C3C9-CC31B9454200}"/>
          </ac:inkMkLst>
        </pc:inkChg>
        <pc:inkChg chg="add del">
          <ac:chgData name="Richard Brooks (RIB) | VIA" userId="d218e636-6c12-4060-8e5d-4173eee525b6" providerId="ADAL" clId="{2D9B296C-007D-394F-94E5-1B42A5DBD8A1}" dt="2023-08-26T15:16:18.362" v="493"/>
          <ac:inkMkLst>
            <pc:docMk/>
            <pc:sldMk cId="3905270172" sldId="394"/>
            <ac:inkMk id="28" creationId="{A19BFC99-3960-E786-B9C3-BD4C3BCBC43A}"/>
          </ac:inkMkLst>
        </pc:inkChg>
        <pc:inkChg chg="add del">
          <ac:chgData name="Richard Brooks (RIB) | VIA" userId="d218e636-6c12-4060-8e5d-4173eee525b6" providerId="ADAL" clId="{2D9B296C-007D-394F-94E5-1B42A5DBD8A1}" dt="2023-08-26T15:16:18.362" v="493"/>
          <ac:inkMkLst>
            <pc:docMk/>
            <pc:sldMk cId="3905270172" sldId="394"/>
            <ac:inkMk id="29" creationId="{A56130C4-F0F3-051D-7B78-355E504C0AB5}"/>
          </ac:inkMkLst>
        </pc:inkChg>
        <pc:inkChg chg="add mod reco">
          <ac:chgData name="Richard Brooks (RIB) | VIA" userId="d218e636-6c12-4060-8e5d-4173eee525b6" providerId="ADAL" clId="{2D9B296C-007D-394F-94E5-1B42A5DBD8A1}" dt="2023-08-26T15:16:44.472" v="531" actId="1076"/>
          <ac:inkMkLst>
            <pc:docMk/>
            <pc:sldMk cId="3905270172" sldId="394"/>
            <ac:inkMk id="30" creationId="{2E100A77-9753-BE7D-7932-F1B7A7637443}"/>
          </ac:inkMkLst>
        </pc:inkChg>
        <pc:inkChg chg="add reco">
          <ac:chgData name="Richard Brooks (RIB) | VIA" userId="d218e636-6c12-4060-8e5d-4173eee525b6" providerId="ADAL" clId="{2D9B296C-007D-394F-94E5-1B42A5DBD8A1}" dt="2023-08-26T15:16:18.362" v="493"/>
          <ac:inkMkLst>
            <pc:docMk/>
            <pc:sldMk cId="3905270172" sldId="394"/>
            <ac:inkMk id="31" creationId="{EFC46EAC-3610-C554-2B3C-A7E2EA119E5D}"/>
          </ac:inkMkLst>
        </pc:inkChg>
        <pc:inkChg chg="add reco">
          <ac:chgData name="Richard Brooks (RIB) | VIA" userId="d218e636-6c12-4060-8e5d-4173eee525b6" providerId="ADAL" clId="{2D9B296C-007D-394F-94E5-1B42A5DBD8A1}" dt="2023-08-26T15:16:18.362" v="493"/>
          <ac:inkMkLst>
            <pc:docMk/>
            <pc:sldMk cId="3905270172" sldId="394"/>
            <ac:inkMk id="32" creationId="{7635CBDC-CFC8-7DA6-AA25-D14462432359}"/>
          </ac:inkMkLst>
        </pc:inkChg>
        <pc:inkChg chg="add reco">
          <ac:chgData name="Richard Brooks (RIB) | VIA" userId="d218e636-6c12-4060-8e5d-4173eee525b6" providerId="ADAL" clId="{2D9B296C-007D-394F-94E5-1B42A5DBD8A1}" dt="2023-08-26T15:16:18.362" v="493"/>
          <ac:inkMkLst>
            <pc:docMk/>
            <pc:sldMk cId="3905270172" sldId="394"/>
            <ac:inkMk id="33" creationId="{57F13E3C-926D-506B-4C32-D3F17C5C7AA2}"/>
          </ac:inkMkLst>
        </pc:inkChg>
        <pc:inkChg chg="add reco">
          <ac:chgData name="Richard Brooks (RIB) | VIA" userId="d218e636-6c12-4060-8e5d-4173eee525b6" providerId="ADAL" clId="{2D9B296C-007D-394F-94E5-1B42A5DBD8A1}" dt="2023-08-26T15:16:18.362" v="493"/>
          <ac:inkMkLst>
            <pc:docMk/>
            <pc:sldMk cId="3905270172" sldId="394"/>
            <ac:inkMk id="34" creationId="{31877D64-FD54-9E05-E195-59BB4AC11383}"/>
          </ac:inkMkLst>
        </pc:inkChg>
        <pc:inkChg chg="add mod reco">
          <ac:chgData name="Richard Brooks (RIB) | VIA" userId="d218e636-6c12-4060-8e5d-4173eee525b6" providerId="ADAL" clId="{2D9B296C-007D-394F-94E5-1B42A5DBD8A1}" dt="2023-08-26T15:16:44.472" v="531" actId="1076"/>
          <ac:inkMkLst>
            <pc:docMk/>
            <pc:sldMk cId="3905270172" sldId="394"/>
            <ac:inkMk id="35" creationId="{47E5E493-449A-74AA-A207-1F30A92C5CA4}"/>
          </ac:inkMkLst>
        </pc:inkChg>
        <pc:inkChg chg="add mod reco">
          <ac:chgData name="Richard Brooks (RIB) | VIA" userId="d218e636-6c12-4060-8e5d-4173eee525b6" providerId="ADAL" clId="{2D9B296C-007D-394F-94E5-1B42A5DBD8A1}" dt="2023-08-26T15:16:44.472" v="531" actId="1076"/>
          <ac:inkMkLst>
            <pc:docMk/>
            <pc:sldMk cId="3905270172" sldId="394"/>
            <ac:inkMk id="36" creationId="{EF1B3B62-2FF0-19A0-29B9-72B72299B64A}"/>
          </ac:inkMkLst>
        </pc:inkChg>
        <pc:inkChg chg="add mod reco">
          <ac:chgData name="Richard Brooks (RIB) | VIA" userId="d218e636-6c12-4060-8e5d-4173eee525b6" providerId="ADAL" clId="{2D9B296C-007D-394F-94E5-1B42A5DBD8A1}" dt="2023-08-26T15:16:44.472" v="531" actId="1076"/>
          <ac:inkMkLst>
            <pc:docMk/>
            <pc:sldMk cId="3905270172" sldId="394"/>
            <ac:inkMk id="37" creationId="{1F17079F-B6F7-2F3A-002C-1CA0E454D887}"/>
          </ac:inkMkLst>
        </pc:inkChg>
        <pc:inkChg chg="add mod reco">
          <ac:chgData name="Richard Brooks (RIB) | VIA" userId="d218e636-6c12-4060-8e5d-4173eee525b6" providerId="ADAL" clId="{2D9B296C-007D-394F-94E5-1B42A5DBD8A1}" dt="2023-08-26T15:16:44.472" v="531" actId="1076"/>
          <ac:inkMkLst>
            <pc:docMk/>
            <pc:sldMk cId="3905270172" sldId="394"/>
            <ac:inkMk id="38" creationId="{D424AB8A-C4DA-7732-07ED-92DD95362899}"/>
          </ac:inkMkLst>
        </pc:inkChg>
        <pc:inkChg chg="add mod reco">
          <ac:chgData name="Richard Brooks (RIB) | VIA" userId="d218e636-6c12-4060-8e5d-4173eee525b6" providerId="ADAL" clId="{2D9B296C-007D-394F-94E5-1B42A5DBD8A1}" dt="2023-08-26T15:16:44.472" v="531" actId="1076"/>
          <ac:inkMkLst>
            <pc:docMk/>
            <pc:sldMk cId="3905270172" sldId="394"/>
            <ac:inkMk id="39" creationId="{A025D0BD-8DD0-48CE-1259-20D5CC784A62}"/>
          </ac:inkMkLst>
        </pc:inkChg>
        <pc:inkChg chg="add">
          <ac:chgData name="Richard Brooks (RIB) | VIA" userId="d218e636-6c12-4060-8e5d-4173eee525b6" providerId="ADAL" clId="{2D9B296C-007D-394F-94E5-1B42A5DBD8A1}" dt="2023-08-26T15:16:20.195" v="494"/>
          <ac:inkMkLst>
            <pc:docMk/>
            <pc:sldMk cId="3905270172" sldId="394"/>
            <ac:inkMk id="40" creationId="{301817B6-E872-5BF7-62E7-2705FFDC8912}"/>
          </ac:inkMkLst>
        </pc:inkChg>
        <pc:inkChg chg="add">
          <ac:chgData name="Richard Brooks (RIB) | VIA" userId="d218e636-6c12-4060-8e5d-4173eee525b6" providerId="ADAL" clId="{2D9B296C-007D-394F-94E5-1B42A5DBD8A1}" dt="2023-08-26T15:16:20.425" v="495"/>
          <ac:inkMkLst>
            <pc:docMk/>
            <pc:sldMk cId="3905270172" sldId="394"/>
            <ac:inkMk id="41" creationId="{224AF059-B92C-32A1-5128-1F131C8CFFA8}"/>
          </ac:inkMkLst>
        </pc:inkChg>
        <pc:inkChg chg="add">
          <ac:chgData name="Richard Brooks (RIB) | VIA" userId="d218e636-6c12-4060-8e5d-4173eee525b6" providerId="ADAL" clId="{2D9B296C-007D-394F-94E5-1B42A5DBD8A1}" dt="2023-08-26T15:16:20.895" v="496"/>
          <ac:inkMkLst>
            <pc:docMk/>
            <pc:sldMk cId="3905270172" sldId="394"/>
            <ac:inkMk id="42" creationId="{9BBF31E7-54C3-0712-8D0E-1F104E8DF059}"/>
          </ac:inkMkLst>
        </pc:inkChg>
        <pc:inkChg chg="add">
          <ac:chgData name="Richard Brooks (RIB) | VIA" userId="d218e636-6c12-4060-8e5d-4173eee525b6" providerId="ADAL" clId="{2D9B296C-007D-394F-94E5-1B42A5DBD8A1}" dt="2023-08-26T15:16:21.103" v="497"/>
          <ac:inkMkLst>
            <pc:docMk/>
            <pc:sldMk cId="3905270172" sldId="394"/>
            <ac:inkMk id="43" creationId="{3F0105A6-8EF5-B310-CB17-5214997E9646}"/>
          </ac:inkMkLst>
        </pc:inkChg>
        <pc:inkChg chg="add">
          <ac:chgData name="Richard Brooks (RIB) | VIA" userId="d218e636-6c12-4060-8e5d-4173eee525b6" providerId="ADAL" clId="{2D9B296C-007D-394F-94E5-1B42A5DBD8A1}" dt="2023-08-26T15:16:21.520" v="498"/>
          <ac:inkMkLst>
            <pc:docMk/>
            <pc:sldMk cId="3905270172" sldId="394"/>
            <ac:inkMk id="44" creationId="{3E6D04DB-FA06-5940-496B-22AA604E6628}"/>
          </ac:inkMkLst>
        </pc:inkChg>
        <pc:inkChg chg="add">
          <ac:chgData name="Richard Brooks (RIB) | VIA" userId="d218e636-6c12-4060-8e5d-4173eee525b6" providerId="ADAL" clId="{2D9B296C-007D-394F-94E5-1B42A5DBD8A1}" dt="2023-08-26T15:16:21.737" v="499"/>
          <ac:inkMkLst>
            <pc:docMk/>
            <pc:sldMk cId="3905270172" sldId="394"/>
            <ac:inkMk id="45" creationId="{F12A5D09-BE67-10D7-6147-AF41138D0F46}"/>
          </ac:inkMkLst>
        </pc:inkChg>
        <pc:inkChg chg="add">
          <ac:chgData name="Richard Brooks (RIB) | VIA" userId="d218e636-6c12-4060-8e5d-4173eee525b6" providerId="ADAL" clId="{2D9B296C-007D-394F-94E5-1B42A5DBD8A1}" dt="2023-08-26T15:16:22.128" v="500"/>
          <ac:inkMkLst>
            <pc:docMk/>
            <pc:sldMk cId="3905270172" sldId="394"/>
            <ac:inkMk id="46" creationId="{8F062B1E-BBFA-EF9E-FB07-414933DDC59A}"/>
          </ac:inkMkLst>
        </pc:inkChg>
        <pc:inkChg chg="add">
          <ac:chgData name="Richard Brooks (RIB) | VIA" userId="d218e636-6c12-4060-8e5d-4173eee525b6" providerId="ADAL" clId="{2D9B296C-007D-394F-94E5-1B42A5DBD8A1}" dt="2023-08-26T15:16:22.320" v="501"/>
          <ac:inkMkLst>
            <pc:docMk/>
            <pc:sldMk cId="3905270172" sldId="394"/>
            <ac:inkMk id="47" creationId="{BCFAC62C-E2B4-EEEE-1D03-30E0380C4506}"/>
          </ac:inkMkLst>
        </pc:inkChg>
        <pc:inkChg chg="add">
          <ac:chgData name="Richard Brooks (RIB) | VIA" userId="d218e636-6c12-4060-8e5d-4173eee525b6" providerId="ADAL" clId="{2D9B296C-007D-394F-94E5-1B42A5DBD8A1}" dt="2023-08-26T15:16:22.868" v="502"/>
          <ac:inkMkLst>
            <pc:docMk/>
            <pc:sldMk cId="3905270172" sldId="394"/>
            <ac:inkMk id="48" creationId="{DF4B5EC6-A7CD-0680-14B5-C93C44271C6D}"/>
          </ac:inkMkLst>
        </pc:inkChg>
        <pc:inkChg chg="add">
          <ac:chgData name="Richard Brooks (RIB) | VIA" userId="d218e636-6c12-4060-8e5d-4173eee525b6" providerId="ADAL" clId="{2D9B296C-007D-394F-94E5-1B42A5DBD8A1}" dt="2023-08-26T15:16:23.060" v="503"/>
          <ac:inkMkLst>
            <pc:docMk/>
            <pc:sldMk cId="3905270172" sldId="394"/>
            <ac:inkMk id="49" creationId="{281ACD9B-311F-3000-D747-19D4B96FE8B6}"/>
          </ac:inkMkLst>
        </pc:inkChg>
        <pc:inkChg chg="add">
          <ac:chgData name="Richard Brooks (RIB) | VIA" userId="d218e636-6c12-4060-8e5d-4173eee525b6" providerId="ADAL" clId="{2D9B296C-007D-394F-94E5-1B42A5DBD8A1}" dt="2023-08-26T15:16:23.436" v="504"/>
          <ac:inkMkLst>
            <pc:docMk/>
            <pc:sldMk cId="3905270172" sldId="394"/>
            <ac:inkMk id="50" creationId="{76A80D20-5D3A-9521-AC0F-247D68B3E8C1}"/>
          </ac:inkMkLst>
        </pc:inkChg>
        <pc:inkChg chg="add">
          <ac:chgData name="Richard Brooks (RIB) | VIA" userId="d218e636-6c12-4060-8e5d-4173eee525b6" providerId="ADAL" clId="{2D9B296C-007D-394F-94E5-1B42A5DBD8A1}" dt="2023-08-26T15:16:23.646" v="505"/>
          <ac:inkMkLst>
            <pc:docMk/>
            <pc:sldMk cId="3905270172" sldId="394"/>
            <ac:inkMk id="51" creationId="{C988EFD1-5EDC-541F-64C0-825D7A5A46D3}"/>
          </ac:inkMkLst>
        </pc:inkChg>
        <pc:inkChg chg="add">
          <ac:chgData name="Richard Brooks (RIB) | VIA" userId="d218e636-6c12-4060-8e5d-4173eee525b6" providerId="ADAL" clId="{2D9B296C-007D-394F-94E5-1B42A5DBD8A1}" dt="2023-08-26T15:16:23.963" v="506"/>
          <ac:inkMkLst>
            <pc:docMk/>
            <pc:sldMk cId="3905270172" sldId="394"/>
            <ac:inkMk id="52" creationId="{D3AE7AF3-F449-AC77-C345-FCBD84E81167}"/>
          </ac:inkMkLst>
        </pc:inkChg>
        <pc:inkChg chg="add">
          <ac:chgData name="Richard Brooks (RIB) | VIA" userId="d218e636-6c12-4060-8e5d-4173eee525b6" providerId="ADAL" clId="{2D9B296C-007D-394F-94E5-1B42A5DBD8A1}" dt="2023-08-26T15:16:24.164" v="507"/>
          <ac:inkMkLst>
            <pc:docMk/>
            <pc:sldMk cId="3905270172" sldId="394"/>
            <ac:inkMk id="53" creationId="{385A3983-D139-DCF7-84F4-829317F1DD60}"/>
          </ac:inkMkLst>
        </pc:inkChg>
        <pc:inkChg chg="add">
          <ac:chgData name="Richard Brooks (RIB) | VIA" userId="d218e636-6c12-4060-8e5d-4173eee525b6" providerId="ADAL" clId="{2D9B296C-007D-394F-94E5-1B42A5DBD8A1}" dt="2023-08-26T15:16:24.555" v="508"/>
          <ac:inkMkLst>
            <pc:docMk/>
            <pc:sldMk cId="3905270172" sldId="394"/>
            <ac:inkMk id="54" creationId="{BE16E06E-1B42-F174-61A9-9D929E867657}"/>
          </ac:inkMkLst>
        </pc:inkChg>
        <pc:inkChg chg="add">
          <ac:chgData name="Richard Brooks (RIB) | VIA" userId="d218e636-6c12-4060-8e5d-4173eee525b6" providerId="ADAL" clId="{2D9B296C-007D-394F-94E5-1B42A5DBD8A1}" dt="2023-08-26T15:16:24.746" v="509"/>
          <ac:inkMkLst>
            <pc:docMk/>
            <pc:sldMk cId="3905270172" sldId="394"/>
            <ac:inkMk id="55" creationId="{D49CD079-881E-1784-ED24-D0463BAA729B}"/>
          </ac:inkMkLst>
        </pc:inkChg>
        <pc:inkChg chg="add">
          <ac:chgData name="Richard Brooks (RIB) | VIA" userId="d218e636-6c12-4060-8e5d-4173eee525b6" providerId="ADAL" clId="{2D9B296C-007D-394F-94E5-1B42A5DBD8A1}" dt="2023-08-26T15:16:25.280" v="510"/>
          <ac:inkMkLst>
            <pc:docMk/>
            <pc:sldMk cId="3905270172" sldId="394"/>
            <ac:inkMk id="56" creationId="{2614435B-215B-252C-25A2-CF169A0BCBDE}"/>
          </ac:inkMkLst>
        </pc:inkChg>
        <pc:inkChg chg="add">
          <ac:chgData name="Richard Brooks (RIB) | VIA" userId="d218e636-6c12-4060-8e5d-4173eee525b6" providerId="ADAL" clId="{2D9B296C-007D-394F-94E5-1B42A5DBD8A1}" dt="2023-08-26T15:16:25.469" v="511"/>
          <ac:inkMkLst>
            <pc:docMk/>
            <pc:sldMk cId="3905270172" sldId="394"/>
            <ac:inkMk id="57" creationId="{60A185F3-ED2F-4379-0146-77C9460B0580}"/>
          </ac:inkMkLst>
        </pc:inkChg>
        <pc:inkChg chg="add">
          <ac:chgData name="Richard Brooks (RIB) | VIA" userId="d218e636-6c12-4060-8e5d-4173eee525b6" providerId="ADAL" clId="{2D9B296C-007D-394F-94E5-1B42A5DBD8A1}" dt="2023-08-26T15:16:26.012" v="512"/>
          <ac:inkMkLst>
            <pc:docMk/>
            <pc:sldMk cId="3905270172" sldId="394"/>
            <ac:inkMk id="58" creationId="{79F065ED-2FBB-B527-7EA1-101C25868923}"/>
          </ac:inkMkLst>
        </pc:inkChg>
        <pc:inkChg chg="add">
          <ac:chgData name="Richard Brooks (RIB) | VIA" userId="d218e636-6c12-4060-8e5d-4173eee525b6" providerId="ADAL" clId="{2D9B296C-007D-394F-94E5-1B42A5DBD8A1}" dt="2023-08-26T15:16:26.220" v="513"/>
          <ac:inkMkLst>
            <pc:docMk/>
            <pc:sldMk cId="3905270172" sldId="394"/>
            <ac:inkMk id="59" creationId="{0BF3B170-B0CB-3DF8-6C99-688226ECE609}"/>
          </ac:inkMkLst>
        </pc:inkChg>
        <pc:inkChg chg="add">
          <ac:chgData name="Richard Brooks (RIB) | VIA" userId="d218e636-6c12-4060-8e5d-4173eee525b6" providerId="ADAL" clId="{2D9B296C-007D-394F-94E5-1B42A5DBD8A1}" dt="2023-08-26T15:16:26.749" v="514"/>
          <ac:inkMkLst>
            <pc:docMk/>
            <pc:sldMk cId="3905270172" sldId="394"/>
            <ac:inkMk id="60" creationId="{B1FA24ED-FA6F-1254-4DE9-E28A4FCF0DF5}"/>
          </ac:inkMkLst>
        </pc:inkChg>
        <pc:inkChg chg="add">
          <ac:chgData name="Richard Brooks (RIB) | VIA" userId="d218e636-6c12-4060-8e5d-4173eee525b6" providerId="ADAL" clId="{2D9B296C-007D-394F-94E5-1B42A5DBD8A1}" dt="2023-08-26T15:16:26.928" v="515"/>
          <ac:inkMkLst>
            <pc:docMk/>
            <pc:sldMk cId="3905270172" sldId="394"/>
            <ac:inkMk id="61" creationId="{AB1FD623-3F14-49E8-011C-40E8509FF3CE}"/>
          </ac:inkMkLst>
        </pc:inkChg>
        <pc:inkChg chg="add del">
          <ac:chgData name="Richard Brooks (RIB) | VIA" userId="d218e636-6c12-4060-8e5d-4173eee525b6" providerId="ADAL" clId="{2D9B296C-007D-394F-94E5-1B42A5DBD8A1}" dt="2023-08-26T15:16:33.841" v="530"/>
          <ac:inkMkLst>
            <pc:docMk/>
            <pc:sldMk cId="3905270172" sldId="394"/>
            <ac:inkMk id="71" creationId="{ACB72318-9833-B789-0E02-218644A002A9}"/>
          </ac:inkMkLst>
        </pc:inkChg>
        <pc:inkChg chg="add del">
          <ac:chgData name="Richard Brooks (RIB) | VIA" userId="d218e636-6c12-4060-8e5d-4173eee525b6" providerId="ADAL" clId="{2D9B296C-007D-394F-94E5-1B42A5DBD8A1}" dt="2023-08-26T15:16:33.841" v="530"/>
          <ac:inkMkLst>
            <pc:docMk/>
            <pc:sldMk cId="3905270172" sldId="394"/>
            <ac:inkMk id="72" creationId="{09290EC4-DB27-9254-B09B-3F7F9B49F12E}"/>
          </ac:inkMkLst>
        </pc:inkChg>
        <pc:inkChg chg="add del">
          <ac:chgData name="Richard Brooks (RIB) | VIA" userId="d218e636-6c12-4060-8e5d-4173eee525b6" providerId="ADAL" clId="{2D9B296C-007D-394F-94E5-1B42A5DBD8A1}" dt="2023-08-26T15:16:33.841" v="530"/>
          <ac:inkMkLst>
            <pc:docMk/>
            <pc:sldMk cId="3905270172" sldId="394"/>
            <ac:inkMk id="73" creationId="{F78F16A3-AFE6-899D-60A0-D6BE88403ACD}"/>
          </ac:inkMkLst>
        </pc:inkChg>
        <pc:inkChg chg="add del">
          <ac:chgData name="Richard Brooks (RIB) | VIA" userId="d218e636-6c12-4060-8e5d-4173eee525b6" providerId="ADAL" clId="{2D9B296C-007D-394F-94E5-1B42A5DBD8A1}" dt="2023-08-26T15:16:33.841" v="530"/>
          <ac:inkMkLst>
            <pc:docMk/>
            <pc:sldMk cId="3905270172" sldId="394"/>
            <ac:inkMk id="74" creationId="{F31BD6C3-C66C-B6C2-FD10-0F859BEAC59C}"/>
          </ac:inkMkLst>
        </pc:inkChg>
        <pc:inkChg chg="add del">
          <ac:chgData name="Richard Brooks (RIB) | VIA" userId="d218e636-6c12-4060-8e5d-4173eee525b6" providerId="ADAL" clId="{2D9B296C-007D-394F-94E5-1B42A5DBD8A1}" dt="2023-08-26T15:16:33.841" v="530"/>
          <ac:inkMkLst>
            <pc:docMk/>
            <pc:sldMk cId="3905270172" sldId="394"/>
            <ac:inkMk id="75" creationId="{8F77EC0B-37BE-D0C5-9B2D-B0BDA6F7B0AB}"/>
          </ac:inkMkLst>
        </pc:inkChg>
        <pc:inkChg chg="add del">
          <ac:chgData name="Richard Brooks (RIB) | VIA" userId="d218e636-6c12-4060-8e5d-4173eee525b6" providerId="ADAL" clId="{2D9B296C-007D-394F-94E5-1B42A5DBD8A1}" dt="2023-08-26T15:16:33.841" v="530"/>
          <ac:inkMkLst>
            <pc:docMk/>
            <pc:sldMk cId="3905270172" sldId="394"/>
            <ac:inkMk id="76" creationId="{98A4DE0F-DACF-D799-D567-0F3C42422A83}"/>
          </ac:inkMkLst>
        </pc:inkChg>
        <pc:inkChg chg="add del">
          <ac:chgData name="Richard Brooks (RIB) | VIA" userId="d218e636-6c12-4060-8e5d-4173eee525b6" providerId="ADAL" clId="{2D9B296C-007D-394F-94E5-1B42A5DBD8A1}" dt="2023-08-26T15:16:33.841" v="530"/>
          <ac:inkMkLst>
            <pc:docMk/>
            <pc:sldMk cId="3905270172" sldId="394"/>
            <ac:inkMk id="77" creationId="{4957C789-0E4A-9F91-E6D3-7E58392FA9DB}"/>
          </ac:inkMkLst>
        </pc:inkChg>
        <pc:inkChg chg="add del">
          <ac:chgData name="Richard Brooks (RIB) | VIA" userId="d218e636-6c12-4060-8e5d-4173eee525b6" providerId="ADAL" clId="{2D9B296C-007D-394F-94E5-1B42A5DBD8A1}" dt="2023-08-26T15:16:33.841" v="530"/>
          <ac:inkMkLst>
            <pc:docMk/>
            <pc:sldMk cId="3905270172" sldId="394"/>
            <ac:inkMk id="78" creationId="{15E3701E-2152-8E2C-019B-5586FCF0B446}"/>
          </ac:inkMkLst>
        </pc:inkChg>
        <pc:inkChg chg="add del">
          <ac:chgData name="Richard Brooks (RIB) | VIA" userId="d218e636-6c12-4060-8e5d-4173eee525b6" providerId="ADAL" clId="{2D9B296C-007D-394F-94E5-1B42A5DBD8A1}" dt="2023-08-26T15:16:33.841" v="530"/>
          <ac:inkMkLst>
            <pc:docMk/>
            <pc:sldMk cId="3905270172" sldId="394"/>
            <ac:inkMk id="79" creationId="{020847EB-929E-1CBA-8691-EAC1D5A05E06}"/>
          </ac:inkMkLst>
        </pc:inkChg>
        <pc:inkChg chg="add del">
          <ac:chgData name="Richard Brooks (RIB) | VIA" userId="d218e636-6c12-4060-8e5d-4173eee525b6" providerId="ADAL" clId="{2D9B296C-007D-394F-94E5-1B42A5DBD8A1}" dt="2023-08-26T15:16:33.841" v="530"/>
          <ac:inkMkLst>
            <pc:docMk/>
            <pc:sldMk cId="3905270172" sldId="394"/>
            <ac:inkMk id="80" creationId="{FA12FDD5-2207-4F13-C32E-69AA89D9CFA5}"/>
          </ac:inkMkLst>
        </pc:inkChg>
        <pc:inkChg chg="add del">
          <ac:chgData name="Richard Brooks (RIB) | VIA" userId="d218e636-6c12-4060-8e5d-4173eee525b6" providerId="ADAL" clId="{2D9B296C-007D-394F-94E5-1B42A5DBD8A1}" dt="2023-08-26T15:16:33.841" v="530"/>
          <ac:inkMkLst>
            <pc:docMk/>
            <pc:sldMk cId="3905270172" sldId="394"/>
            <ac:inkMk id="81" creationId="{EA5B3DC2-DFC1-77B5-4E96-52EC4BDDC1E8}"/>
          </ac:inkMkLst>
        </pc:inkChg>
        <pc:inkChg chg="add del">
          <ac:chgData name="Richard Brooks (RIB) | VIA" userId="d218e636-6c12-4060-8e5d-4173eee525b6" providerId="ADAL" clId="{2D9B296C-007D-394F-94E5-1B42A5DBD8A1}" dt="2023-08-26T15:16:33.841" v="530"/>
          <ac:inkMkLst>
            <pc:docMk/>
            <pc:sldMk cId="3905270172" sldId="394"/>
            <ac:inkMk id="82" creationId="{C68696B7-90CC-D13B-EB0F-DC2C71C93440}"/>
          </ac:inkMkLst>
        </pc:inkChg>
        <pc:inkChg chg="add del">
          <ac:chgData name="Richard Brooks (RIB) | VIA" userId="d218e636-6c12-4060-8e5d-4173eee525b6" providerId="ADAL" clId="{2D9B296C-007D-394F-94E5-1B42A5DBD8A1}" dt="2023-08-26T15:16:33.841" v="530"/>
          <ac:inkMkLst>
            <pc:docMk/>
            <pc:sldMk cId="3905270172" sldId="394"/>
            <ac:inkMk id="83" creationId="{3BCC6318-7089-245E-1230-8D409F51C72E}"/>
          </ac:inkMkLst>
        </pc:inkChg>
        <pc:inkChg chg="add del">
          <ac:chgData name="Richard Brooks (RIB) | VIA" userId="d218e636-6c12-4060-8e5d-4173eee525b6" providerId="ADAL" clId="{2D9B296C-007D-394F-94E5-1B42A5DBD8A1}" dt="2023-08-26T15:16:33.841" v="530"/>
          <ac:inkMkLst>
            <pc:docMk/>
            <pc:sldMk cId="3905270172" sldId="394"/>
            <ac:inkMk id="84" creationId="{6ECA6115-98E1-D8DD-39B1-77DDF03933ED}"/>
          </ac:inkMkLst>
        </pc:inkChg>
        <pc:inkChg chg="add reco">
          <ac:chgData name="Richard Brooks (RIB) | VIA" userId="d218e636-6c12-4060-8e5d-4173eee525b6" providerId="ADAL" clId="{2D9B296C-007D-394F-94E5-1B42A5DBD8A1}" dt="2023-08-26T15:16:33.841" v="530"/>
          <ac:inkMkLst>
            <pc:docMk/>
            <pc:sldMk cId="3905270172" sldId="394"/>
            <ac:inkMk id="85" creationId="{76E2B3C6-A82D-F6D7-FE9A-717FF2618000}"/>
          </ac:inkMkLst>
        </pc:inkChg>
        <pc:inkChg chg="add reco">
          <ac:chgData name="Richard Brooks (RIB) | VIA" userId="d218e636-6c12-4060-8e5d-4173eee525b6" providerId="ADAL" clId="{2D9B296C-007D-394F-94E5-1B42A5DBD8A1}" dt="2023-08-26T15:16:33.841" v="530"/>
          <ac:inkMkLst>
            <pc:docMk/>
            <pc:sldMk cId="3905270172" sldId="394"/>
            <ac:inkMk id="86" creationId="{4130A152-AFEC-27F6-DE22-B7F0AE323A79}"/>
          </ac:inkMkLst>
        </pc:inkChg>
        <pc:inkChg chg="add reco">
          <ac:chgData name="Richard Brooks (RIB) | VIA" userId="d218e636-6c12-4060-8e5d-4173eee525b6" providerId="ADAL" clId="{2D9B296C-007D-394F-94E5-1B42A5DBD8A1}" dt="2023-08-26T15:16:33.841" v="530"/>
          <ac:inkMkLst>
            <pc:docMk/>
            <pc:sldMk cId="3905270172" sldId="394"/>
            <ac:inkMk id="87" creationId="{51B4E0AE-218C-4065-A99E-9642A46ED2D3}"/>
          </ac:inkMkLst>
        </pc:inkChg>
        <pc:inkChg chg="add reco">
          <ac:chgData name="Richard Brooks (RIB) | VIA" userId="d218e636-6c12-4060-8e5d-4173eee525b6" providerId="ADAL" clId="{2D9B296C-007D-394F-94E5-1B42A5DBD8A1}" dt="2023-08-26T15:16:33.841" v="530"/>
          <ac:inkMkLst>
            <pc:docMk/>
            <pc:sldMk cId="3905270172" sldId="394"/>
            <ac:inkMk id="88" creationId="{222EA19B-478D-136C-DEF1-2F19B729F9FC}"/>
          </ac:inkMkLst>
        </pc:inkChg>
        <pc:inkChg chg="add reco">
          <ac:chgData name="Richard Brooks (RIB) | VIA" userId="d218e636-6c12-4060-8e5d-4173eee525b6" providerId="ADAL" clId="{2D9B296C-007D-394F-94E5-1B42A5DBD8A1}" dt="2023-08-26T15:16:33.841" v="530"/>
          <ac:inkMkLst>
            <pc:docMk/>
            <pc:sldMk cId="3905270172" sldId="394"/>
            <ac:inkMk id="89" creationId="{28FE7A3C-6901-BF36-A5B5-450BF9D15BD5}"/>
          </ac:inkMkLst>
        </pc:inkChg>
        <pc:inkChg chg="add reco">
          <ac:chgData name="Richard Brooks (RIB) | VIA" userId="d218e636-6c12-4060-8e5d-4173eee525b6" providerId="ADAL" clId="{2D9B296C-007D-394F-94E5-1B42A5DBD8A1}" dt="2023-08-26T15:16:33.841" v="530"/>
          <ac:inkMkLst>
            <pc:docMk/>
            <pc:sldMk cId="3905270172" sldId="394"/>
            <ac:inkMk id="90" creationId="{1B3F62B5-3A80-F04D-EEB1-3DDC85E1FC49}"/>
          </ac:inkMkLst>
        </pc:inkChg>
        <pc:inkChg chg="add del">
          <ac:chgData name="Richard Brooks (RIB) | VIA" userId="d218e636-6c12-4060-8e5d-4173eee525b6" providerId="ADAL" clId="{2D9B296C-007D-394F-94E5-1B42A5DBD8A1}" dt="2023-08-26T15:17:04.671" v="537"/>
          <ac:inkMkLst>
            <pc:docMk/>
            <pc:sldMk cId="3905270172" sldId="394"/>
            <ac:inkMk id="91" creationId="{66FF9023-6E3F-1147-282B-D3032ED7418C}"/>
          </ac:inkMkLst>
        </pc:inkChg>
        <pc:inkChg chg="add del">
          <ac:chgData name="Richard Brooks (RIB) | VIA" userId="d218e636-6c12-4060-8e5d-4173eee525b6" providerId="ADAL" clId="{2D9B296C-007D-394F-94E5-1B42A5DBD8A1}" dt="2023-08-26T15:17:04.671" v="537"/>
          <ac:inkMkLst>
            <pc:docMk/>
            <pc:sldMk cId="3905270172" sldId="394"/>
            <ac:inkMk id="92" creationId="{D9606A12-CCC2-8E95-D4E0-C09F7575DB85}"/>
          </ac:inkMkLst>
        </pc:inkChg>
        <pc:inkChg chg="add del">
          <ac:chgData name="Richard Brooks (RIB) | VIA" userId="d218e636-6c12-4060-8e5d-4173eee525b6" providerId="ADAL" clId="{2D9B296C-007D-394F-94E5-1B42A5DBD8A1}" dt="2023-08-26T15:17:04.671" v="537"/>
          <ac:inkMkLst>
            <pc:docMk/>
            <pc:sldMk cId="3905270172" sldId="394"/>
            <ac:inkMk id="93" creationId="{B031C36B-82D5-D2F2-EAF6-6A64DF2BC098}"/>
          </ac:inkMkLst>
        </pc:inkChg>
        <pc:inkChg chg="add del">
          <ac:chgData name="Richard Brooks (RIB) | VIA" userId="d218e636-6c12-4060-8e5d-4173eee525b6" providerId="ADAL" clId="{2D9B296C-007D-394F-94E5-1B42A5DBD8A1}" dt="2023-08-26T15:17:04.671" v="537"/>
          <ac:inkMkLst>
            <pc:docMk/>
            <pc:sldMk cId="3905270172" sldId="394"/>
            <ac:inkMk id="94" creationId="{D3C417DB-73F5-07C7-9CF3-0036225D63E1}"/>
          </ac:inkMkLst>
        </pc:inkChg>
        <pc:inkChg chg="add del">
          <ac:chgData name="Richard Brooks (RIB) | VIA" userId="d218e636-6c12-4060-8e5d-4173eee525b6" providerId="ADAL" clId="{2D9B296C-007D-394F-94E5-1B42A5DBD8A1}" dt="2023-08-26T15:17:04.671" v="537"/>
          <ac:inkMkLst>
            <pc:docMk/>
            <pc:sldMk cId="3905270172" sldId="394"/>
            <ac:inkMk id="95" creationId="{CC3CC689-2261-6A5E-7113-481F18788665}"/>
          </ac:inkMkLst>
        </pc:inkChg>
        <pc:inkChg chg="add mod reco modStrokes">
          <ac:chgData name="Richard Brooks (RIB) | VIA" userId="d218e636-6c12-4060-8e5d-4173eee525b6" providerId="ADAL" clId="{2D9B296C-007D-394F-94E5-1B42A5DBD8A1}" dt="2023-08-26T15:17:05.684" v="538"/>
          <ac:inkMkLst>
            <pc:docMk/>
            <pc:sldMk cId="3905270172" sldId="394"/>
            <ac:inkMk id="96" creationId="{40209F36-A36B-8F07-A480-7A3ED33028AE}"/>
          </ac:inkMkLst>
        </pc:inkChg>
        <pc:inkChg chg="add del">
          <ac:chgData name="Richard Brooks (RIB) | VIA" userId="d218e636-6c12-4060-8e5d-4173eee525b6" providerId="ADAL" clId="{2D9B296C-007D-394F-94E5-1B42A5DBD8A1}" dt="2023-08-26T15:17:11.341" v="544"/>
          <ac:inkMkLst>
            <pc:docMk/>
            <pc:sldMk cId="3905270172" sldId="394"/>
            <ac:inkMk id="97" creationId="{92321B94-3F39-0B57-8EC4-744165EA3453}"/>
          </ac:inkMkLst>
        </pc:inkChg>
        <pc:inkChg chg="add del">
          <ac:chgData name="Richard Brooks (RIB) | VIA" userId="d218e636-6c12-4060-8e5d-4173eee525b6" providerId="ADAL" clId="{2D9B296C-007D-394F-94E5-1B42A5DBD8A1}" dt="2023-08-26T15:17:11.341" v="544"/>
          <ac:inkMkLst>
            <pc:docMk/>
            <pc:sldMk cId="3905270172" sldId="394"/>
            <ac:inkMk id="98" creationId="{83498762-5105-939F-EEFA-04D482238E9D}"/>
          </ac:inkMkLst>
        </pc:inkChg>
        <pc:inkChg chg="add">
          <ac:chgData name="Richard Brooks (RIB) | VIA" userId="d218e636-6c12-4060-8e5d-4173eee525b6" providerId="ADAL" clId="{2D9B296C-007D-394F-94E5-1B42A5DBD8A1}" dt="2023-08-26T15:17:09.064" v="541"/>
          <ac:inkMkLst>
            <pc:docMk/>
            <pc:sldMk cId="3905270172" sldId="394"/>
            <ac:inkMk id="99" creationId="{24691566-256C-F974-4478-77BFB6D37E4E}"/>
          </ac:inkMkLst>
        </pc:inkChg>
        <pc:inkChg chg="add del">
          <ac:chgData name="Richard Brooks (RIB) | VIA" userId="d218e636-6c12-4060-8e5d-4173eee525b6" providerId="ADAL" clId="{2D9B296C-007D-394F-94E5-1B42A5DBD8A1}" dt="2023-08-26T15:17:11.341" v="544"/>
          <ac:inkMkLst>
            <pc:docMk/>
            <pc:sldMk cId="3905270172" sldId="394"/>
            <ac:inkMk id="100" creationId="{644A304F-19EB-C9CB-8C1C-3FDF5DFCD2CB}"/>
          </ac:inkMkLst>
        </pc:inkChg>
        <pc:inkChg chg="add del">
          <ac:chgData name="Richard Brooks (RIB) | VIA" userId="d218e636-6c12-4060-8e5d-4173eee525b6" providerId="ADAL" clId="{2D9B296C-007D-394F-94E5-1B42A5DBD8A1}" dt="2023-08-26T15:17:11.341" v="544"/>
          <ac:inkMkLst>
            <pc:docMk/>
            <pc:sldMk cId="3905270172" sldId="394"/>
            <ac:inkMk id="101" creationId="{5F706900-9979-C745-5B22-572BF5CDD69D}"/>
          </ac:inkMkLst>
        </pc:inkChg>
        <pc:inkChg chg="add reco">
          <ac:chgData name="Richard Brooks (RIB) | VIA" userId="d218e636-6c12-4060-8e5d-4173eee525b6" providerId="ADAL" clId="{2D9B296C-007D-394F-94E5-1B42A5DBD8A1}" dt="2023-08-26T15:17:11.341" v="544"/>
          <ac:inkMkLst>
            <pc:docMk/>
            <pc:sldMk cId="3905270172" sldId="394"/>
            <ac:inkMk id="102" creationId="{0EF0E12C-08C2-E521-77B2-37820E8FD359}"/>
          </ac:inkMkLst>
        </pc:inkChg>
        <pc:inkChg chg="add reco">
          <ac:chgData name="Richard Brooks (RIB) | VIA" userId="d218e636-6c12-4060-8e5d-4173eee525b6" providerId="ADAL" clId="{2D9B296C-007D-394F-94E5-1B42A5DBD8A1}" dt="2023-08-26T15:17:11.341" v="544"/>
          <ac:inkMkLst>
            <pc:docMk/>
            <pc:sldMk cId="3905270172" sldId="394"/>
            <ac:inkMk id="103" creationId="{7E2953F0-6953-F223-29FB-CEF3FCFA4BB0}"/>
          </ac:inkMkLst>
        </pc:inkChg>
        <pc:inkChg chg="add del">
          <ac:chgData name="Richard Brooks (RIB) | VIA" userId="d218e636-6c12-4060-8e5d-4173eee525b6" providerId="ADAL" clId="{2D9B296C-007D-394F-94E5-1B42A5DBD8A1}" dt="2023-08-26T15:17:15.763" v="552"/>
          <ac:inkMkLst>
            <pc:docMk/>
            <pc:sldMk cId="3905270172" sldId="394"/>
            <ac:inkMk id="104" creationId="{3AB3A39D-1FD0-3E8D-AE1D-2E478BBDE54B}"/>
          </ac:inkMkLst>
        </pc:inkChg>
        <pc:inkChg chg="add del">
          <ac:chgData name="Richard Brooks (RIB) | VIA" userId="d218e636-6c12-4060-8e5d-4173eee525b6" providerId="ADAL" clId="{2D9B296C-007D-394F-94E5-1B42A5DBD8A1}" dt="2023-08-26T15:17:15.763" v="552"/>
          <ac:inkMkLst>
            <pc:docMk/>
            <pc:sldMk cId="3905270172" sldId="394"/>
            <ac:inkMk id="105" creationId="{31DD131A-0ACF-F084-2DB9-723A2B9E3EBD}"/>
          </ac:inkMkLst>
        </pc:inkChg>
        <pc:inkChg chg="add del">
          <ac:chgData name="Richard Brooks (RIB) | VIA" userId="d218e636-6c12-4060-8e5d-4173eee525b6" providerId="ADAL" clId="{2D9B296C-007D-394F-94E5-1B42A5DBD8A1}" dt="2023-08-26T15:17:15.763" v="552"/>
          <ac:inkMkLst>
            <pc:docMk/>
            <pc:sldMk cId="3905270172" sldId="394"/>
            <ac:inkMk id="106" creationId="{5FFED9AB-01A6-BE7D-53D3-944DEC07DBDF}"/>
          </ac:inkMkLst>
        </pc:inkChg>
        <pc:inkChg chg="add del">
          <ac:chgData name="Richard Brooks (RIB) | VIA" userId="d218e636-6c12-4060-8e5d-4173eee525b6" providerId="ADAL" clId="{2D9B296C-007D-394F-94E5-1B42A5DBD8A1}" dt="2023-08-26T15:17:15.763" v="552"/>
          <ac:inkMkLst>
            <pc:docMk/>
            <pc:sldMk cId="3905270172" sldId="394"/>
            <ac:inkMk id="107" creationId="{21DD1D27-E7F4-A6CA-7898-74631801B7D5}"/>
          </ac:inkMkLst>
        </pc:inkChg>
        <pc:inkChg chg="add del">
          <ac:chgData name="Richard Brooks (RIB) | VIA" userId="d218e636-6c12-4060-8e5d-4173eee525b6" providerId="ADAL" clId="{2D9B296C-007D-394F-94E5-1B42A5DBD8A1}" dt="2023-08-26T15:17:15.763" v="552"/>
          <ac:inkMkLst>
            <pc:docMk/>
            <pc:sldMk cId="3905270172" sldId="394"/>
            <ac:inkMk id="108" creationId="{3E882F05-9E55-ABF9-5E19-2F021CE0AE29}"/>
          </ac:inkMkLst>
        </pc:inkChg>
        <pc:inkChg chg="add del">
          <ac:chgData name="Richard Brooks (RIB) | VIA" userId="d218e636-6c12-4060-8e5d-4173eee525b6" providerId="ADAL" clId="{2D9B296C-007D-394F-94E5-1B42A5DBD8A1}" dt="2023-08-26T15:17:15.763" v="552"/>
          <ac:inkMkLst>
            <pc:docMk/>
            <pc:sldMk cId="3905270172" sldId="394"/>
            <ac:inkMk id="109" creationId="{D63ED986-AAC9-CB0F-626A-AE25211EF597}"/>
          </ac:inkMkLst>
        </pc:inkChg>
        <pc:inkChg chg="add del">
          <ac:chgData name="Richard Brooks (RIB) | VIA" userId="d218e636-6c12-4060-8e5d-4173eee525b6" providerId="ADAL" clId="{2D9B296C-007D-394F-94E5-1B42A5DBD8A1}" dt="2023-08-26T15:17:15.763" v="552"/>
          <ac:inkMkLst>
            <pc:docMk/>
            <pc:sldMk cId="3905270172" sldId="394"/>
            <ac:inkMk id="110" creationId="{ABF10111-175B-F903-5888-82619A76CA20}"/>
          </ac:inkMkLst>
        </pc:inkChg>
        <pc:inkChg chg="add reco">
          <ac:chgData name="Richard Brooks (RIB) | VIA" userId="d218e636-6c12-4060-8e5d-4173eee525b6" providerId="ADAL" clId="{2D9B296C-007D-394F-94E5-1B42A5DBD8A1}" dt="2023-08-26T15:17:15.763" v="552"/>
          <ac:inkMkLst>
            <pc:docMk/>
            <pc:sldMk cId="3905270172" sldId="394"/>
            <ac:inkMk id="111" creationId="{3BAF9907-CE3B-6F4E-5247-B1403752D116}"/>
          </ac:inkMkLst>
        </pc:inkChg>
      </pc:sldChg>
      <pc:sldChg chg="addSp delSp modSp">
        <pc:chgData name="Richard Brooks (RIB) | VIA" userId="d218e636-6c12-4060-8e5d-4173eee525b6" providerId="ADAL" clId="{2D9B296C-007D-394F-94E5-1B42A5DBD8A1}" dt="2023-08-26T15:08:19.053" v="405"/>
        <pc:sldMkLst>
          <pc:docMk/>
          <pc:sldMk cId="2194102516" sldId="395"/>
        </pc:sldMkLst>
        <pc:inkChg chg="add del">
          <ac:chgData name="Richard Brooks (RIB) | VIA" userId="d218e636-6c12-4060-8e5d-4173eee525b6" providerId="ADAL" clId="{2D9B296C-007D-394F-94E5-1B42A5DBD8A1}" dt="2023-08-26T15:06:32.676" v="290"/>
          <ac:inkMkLst>
            <pc:docMk/>
            <pc:sldMk cId="2194102516" sldId="395"/>
            <ac:inkMk id="4" creationId="{6096A470-764B-8122-054A-91E2411DB575}"/>
          </ac:inkMkLst>
        </pc:inkChg>
        <pc:inkChg chg="add del">
          <ac:chgData name="Richard Brooks (RIB) | VIA" userId="d218e636-6c12-4060-8e5d-4173eee525b6" providerId="ADAL" clId="{2D9B296C-007D-394F-94E5-1B42A5DBD8A1}" dt="2023-08-26T15:06:32.676" v="290"/>
          <ac:inkMkLst>
            <pc:docMk/>
            <pc:sldMk cId="2194102516" sldId="395"/>
            <ac:inkMk id="5" creationId="{AA085DE9-E24C-B3DF-C3FC-102EC14B80FA}"/>
          </ac:inkMkLst>
        </pc:inkChg>
        <pc:inkChg chg="add reco">
          <ac:chgData name="Richard Brooks (RIB) | VIA" userId="d218e636-6c12-4060-8e5d-4173eee525b6" providerId="ADAL" clId="{2D9B296C-007D-394F-94E5-1B42A5DBD8A1}" dt="2023-08-26T15:06:32.676" v="290"/>
          <ac:inkMkLst>
            <pc:docMk/>
            <pc:sldMk cId="2194102516" sldId="395"/>
            <ac:inkMk id="6" creationId="{E1F9C5BE-8BDB-7F35-FA3A-C5B4DFEB4812}"/>
          </ac:inkMkLst>
        </pc:inkChg>
        <pc:inkChg chg="add">
          <ac:chgData name="Richard Brooks (RIB) | VIA" userId="d218e636-6c12-4060-8e5d-4173eee525b6" providerId="ADAL" clId="{2D9B296C-007D-394F-94E5-1B42A5DBD8A1}" dt="2023-08-26T15:06:33.235" v="291"/>
          <ac:inkMkLst>
            <pc:docMk/>
            <pc:sldMk cId="2194102516" sldId="395"/>
            <ac:inkMk id="7" creationId="{AF346B91-74F5-E8E3-B6AD-4C5BDDD7EF54}"/>
          </ac:inkMkLst>
        </pc:inkChg>
        <pc:inkChg chg="add">
          <ac:chgData name="Richard Brooks (RIB) | VIA" userId="d218e636-6c12-4060-8e5d-4173eee525b6" providerId="ADAL" clId="{2D9B296C-007D-394F-94E5-1B42A5DBD8A1}" dt="2023-08-26T15:06:33.567" v="292"/>
          <ac:inkMkLst>
            <pc:docMk/>
            <pc:sldMk cId="2194102516" sldId="395"/>
            <ac:inkMk id="8" creationId="{6B31F9C4-2DBB-F90F-3511-7BC562587A64}"/>
          </ac:inkMkLst>
        </pc:inkChg>
        <pc:inkChg chg="add">
          <ac:chgData name="Richard Brooks (RIB) | VIA" userId="d218e636-6c12-4060-8e5d-4173eee525b6" providerId="ADAL" clId="{2D9B296C-007D-394F-94E5-1B42A5DBD8A1}" dt="2023-08-26T15:06:37.689" v="293"/>
          <ac:inkMkLst>
            <pc:docMk/>
            <pc:sldMk cId="2194102516" sldId="395"/>
            <ac:inkMk id="9" creationId="{B19EE2EB-5B72-0B23-AC8F-274E5B83A962}"/>
          </ac:inkMkLst>
        </pc:inkChg>
        <pc:inkChg chg="add del">
          <ac:chgData name="Richard Brooks (RIB) | VIA" userId="d218e636-6c12-4060-8e5d-4173eee525b6" providerId="ADAL" clId="{2D9B296C-007D-394F-94E5-1B42A5DBD8A1}" dt="2023-08-26T15:06:41.340" v="299"/>
          <ac:inkMkLst>
            <pc:docMk/>
            <pc:sldMk cId="2194102516" sldId="395"/>
            <ac:inkMk id="10" creationId="{D40B0C09-E7BC-3986-74CE-8A4E14801B0E}"/>
          </ac:inkMkLst>
        </pc:inkChg>
        <pc:inkChg chg="add del">
          <ac:chgData name="Richard Brooks (RIB) | VIA" userId="d218e636-6c12-4060-8e5d-4173eee525b6" providerId="ADAL" clId="{2D9B296C-007D-394F-94E5-1B42A5DBD8A1}" dt="2023-08-26T15:06:41.340" v="299"/>
          <ac:inkMkLst>
            <pc:docMk/>
            <pc:sldMk cId="2194102516" sldId="395"/>
            <ac:inkMk id="11" creationId="{66840799-8164-684D-D447-1A6EF43BE242}"/>
          </ac:inkMkLst>
        </pc:inkChg>
        <pc:inkChg chg="add del">
          <ac:chgData name="Richard Brooks (RIB) | VIA" userId="d218e636-6c12-4060-8e5d-4173eee525b6" providerId="ADAL" clId="{2D9B296C-007D-394F-94E5-1B42A5DBD8A1}" dt="2023-08-26T15:06:41.340" v="299"/>
          <ac:inkMkLst>
            <pc:docMk/>
            <pc:sldMk cId="2194102516" sldId="395"/>
            <ac:inkMk id="12" creationId="{D50DDD61-C017-5F47-3FED-FF2DE686D91C}"/>
          </ac:inkMkLst>
        </pc:inkChg>
        <pc:inkChg chg="add del">
          <ac:chgData name="Richard Brooks (RIB) | VIA" userId="d218e636-6c12-4060-8e5d-4173eee525b6" providerId="ADAL" clId="{2D9B296C-007D-394F-94E5-1B42A5DBD8A1}" dt="2023-08-26T15:06:41.340" v="299"/>
          <ac:inkMkLst>
            <pc:docMk/>
            <pc:sldMk cId="2194102516" sldId="395"/>
            <ac:inkMk id="13" creationId="{406615CB-1330-1FA0-934F-1FA3E03BF3F3}"/>
          </ac:inkMkLst>
        </pc:inkChg>
        <pc:inkChg chg="add del">
          <ac:chgData name="Richard Brooks (RIB) | VIA" userId="d218e636-6c12-4060-8e5d-4173eee525b6" providerId="ADAL" clId="{2D9B296C-007D-394F-94E5-1B42A5DBD8A1}" dt="2023-08-26T15:06:41.340" v="299"/>
          <ac:inkMkLst>
            <pc:docMk/>
            <pc:sldMk cId="2194102516" sldId="395"/>
            <ac:inkMk id="14" creationId="{5A95C147-39A8-ED54-08E9-D2D98F1E1100}"/>
          </ac:inkMkLst>
        </pc:inkChg>
        <pc:inkChg chg="add mod reco modStrokes">
          <ac:chgData name="Richard Brooks (RIB) | VIA" userId="d218e636-6c12-4060-8e5d-4173eee525b6" providerId="ADAL" clId="{2D9B296C-007D-394F-94E5-1B42A5DBD8A1}" dt="2023-08-26T15:06:42.494" v="300"/>
          <ac:inkMkLst>
            <pc:docMk/>
            <pc:sldMk cId="2194102516" sldId="395"/>
            <ac:inkMk id="15" creationId="{B67ACE4E-8BF5-1827-394E-5280A6FB7A7A}"/>
          </ac:inkMkLst>
        </pc:inkChg>
        <pc:inkChg chg="add del">
          <ac:chgData name="Richard Brooks (RIB) | VIA" userId="d218e636-6c12-4060-8e5d-4173eee525b6" providerId="ADAL" clId="{2D9B296C-007D-394F-94E5-1B42A5DBD8A1}" dt="2023-08-26T15:06:49.806" v="309"/>
          <ac:inkMkLst>
            <pc:docMk/>
            <pc:sldMk cId="2194102516" sldId="395"/>
            <ac:inkMk id="16" creationId="{966937B5-28A9-6468-9891-9BF5126333D7}"/>
          </ac:inkMkLst>
        </pc:inkChg>
        <pc:inkChg chg="add del">
          <ac:chgData name="Richard Brooks (RIB) | VIA" userId="d218e636-6c12-4060-8e5d-4173eee525b6" providerId="ADAL" clId="{2D9B296C-007D-394F-94E5-1B42A5DBD8A1}" dt="2023-08-26T15:06:49.806" v="309"/>
          <ac:inkMkLst>
            <pc:docMk/>
            <pc:sldMk cId="2194102516" sldId="395"/>
            <ac:inkMk id="17" creationId="{02FB439F-22E6-D6C7-224D-1FD02C74E709}"/>
          </ac:inkMkLst>
        </pc:inkChg>
        <pc:inkChg chg="add del">
          <ac:chgData name="Richard Brooks (RIB) | VIA" userId="d218e636-6c12-4060-8e5d-4173eee525b6" providerId="ADAL" clId="{2D9B296C-007D-394F-94E5-1B42A5DBD8A1}" dt="2023-08-26T15:06:49.806" v="309"/>
          <ac:inkMkLst>
            <pc:docMk/>
            <pc:sldMk cId="2194102516" sldId="395"/>
            <ac:inkMk id="18" creationId="{76D8A57E-22C1-CBD6-7B96-D167473CE1A2}"/>
          </ac:inkMkLst>
        </pc:inkChg>
        <pc:inkChg chg="add del">
          <ac:chgData name="Richard Brooks (RIB) | VIA" userId="d218e636-6c12-4060-8e5d-4173eee525b6" providerId="ADAL" clId="{2D9B296C-007D-394F-94E5-1B42A5DBD8A1}" dt="2023-08-26T15:06:49.806" v="309"/>
          <ac:inkMkLst>
            <pc:docMk/>
            <pc:sldMk cId="2194102516" sldId="395"/>
            <ac:inkMk id="19" creationId="{133D37A8-0710-E995-D9BF-F22DD2D21AD0}"/>
          </ac:inkMkLst>
        </pc:inkChg>
        <pc:inkChg chg="add del">
          <ac:chgData name="Richard Brooks (RIB) | VIA" userId="d218e636-6c12-4060-8e5d-4173eee525b6" providerId="ADAL" clId="{2D9B296C-007D-394F-94E5-1B42A5DBD8A1}" dt="2023-08-26T15:06:49.806" v="309"/>
          <ac:inkMkLst>
            <pc:docMk/>
            <pc:sldMk cId="2194102516" sldId="395"/>
            <ac:inkMk id="20" creationId="{BCA6CD4F-90CA-7E5E-C573-F486E06892EF}"/>
          </ac:inkMkLst>
        </pc:inkChg>
        <pc:inkChg chg="add del">
          <ac:chgData name="Richard Brooks (RIB) | VIA" userId="d218e636-6c12-4060-8e5d-4173eee525b6" providerId="ADAL" clId="{2D9B296C-007D-394F-94E5-1B42A5DBD8A1}" dt="2023-08-26T15:06:49.806" v="309"/>
          <ac:inkMkLst>
            <pc:docMk/>
            <pc:sldMk cId="2194102516" sldId="395"/>
            <ac:inkMk id="21" creationId="{6544978D-E916-404A-4E71-6E02054B907B}"/>
          </ac:inkMkLst>
        </pc:inkChg>
        <pc:inkChg chg="add del">
          <ac:chgData name="Richard Brooks (RIB) | VIA" userId="d218e636-6c12-4060-8e5d-4173eee525b6" providerId="ADAL" clId="{2D9B296C-007D-394F-94E5-1B42A5DBD8A1}" dt="2023-08-26T15:06:49.806" v="309"/>
          <ac:inkMkLst>
            <pc:docMk/>
            <pc:sldMk cId="2194102516" sldId="395"/>
            <ac:inkMk id="22" creationId="{3615175C-3D3C-A517-2E9D-5C756D1A1B05}"/>
          </ac:inkMkLst>
        </pc:inkChg>
        <pc:inkChg chg="add del">
          <ac:chgData name="Richard Brooks (RIB) | VIA" userId="d218e636-6c12-4060-8e5d-4173eee525b6" providerId="ADAL" clId="{2D9B296C-007D-394F-94E5-1B42A5DBD8A1}" dt="2023-08-26T15:06:49.806" v="309"/>
          <ac:inkMkLst>
            <pc:docMk/>
            <pc:sldMk cId="2194102516" sldId="395"/>
            <ac:inkMk id="23" creationId="{7D28F392-8677-A248-D0F0-850B9BFC5AEE}"/>
          </ac:inkMkLst>
        </pc:inkChg>
        <pc:inkChg chg="add reco">
          <ac:chgData name="Richard Brooks (RIB) | VIA" userId="d218e636-6c12-4060-8e5d-4173eee525b6" providerId="ADAL" clId="{2D9B296C-007D-394F-94E5-1B42A5DBD8A1}" dt="2023-08-26T15:06:49.806" v="309"/>
          <ac:inkMkLst>
            <pc:docMk/>
            <pc:sldMk cId="2194102516" sldId="395"/>
            <ac:inkMk id="24" creationId="{834F964B-A598-3128-B78D-4E8665DB6912}"/>
          </ac:inkMkLst>
        </pc:inkChg>
        <pc:inkChg chg="add reco">
          <ac:chgData name="Richard Brooks (RIB) | VIA" userId="d218e636-6c12-4060-8e5d-4173eee525b6" providerId="ADAL" clId="{2D9B296C-007D-394F-94E5-1B42A5DBD8A1}" dt="2023-08-26T15:06:49.806" v="309"/>
          <ac:inkMkLst>
            <pc:docMk/>
            <pc:sldMk cId="2194102516" sldId="395"/>
            <ac:inkMk id="25" creationId="{2544E765-A000-D9D1-911B-0DEB632B27B2}"/>
          </ac:inkMkLst>
        </pc:inkChg>
        <pc:inkChg chg="add del">
          <ac:chgData name="Richard Brooks (RIB) | VIA" userId="d218e636-6c12-4060-8e5d-4173eee525b6" providerId="ADAL" clId="{2D9B296C-007D-394F-94E5-1B42A5DBD8A1}" dt="2023-08-26T15:06:59.510" v="326"/>
          <ac:inkMkLst>
            <pc:docMk/>
            <pc:sldMk cId="2194102516" sldId="395"/>
            <ac:inkMk id="26" creationId="{EAD73FCE-04C5-C326-26FB-9F5CD2FFAA5C}"/>
          </ac:inkMkLst>
        </pc:inkChg>
        <pc:inkChg chg="add del">
          <ac:chgData name="Richard Brooks (RIB) | VIA" userId="d218e636-6c12-4060-8e5d-4173eee525b6" providerId="ADAL" clId="{2D9B296C-007D-394F-94E5-1B42A5DBD8A1}" dt="2023-08-26T15:06:59.510" v="326"/>
          <ac:inkMkLst>
            <pc:docMk/>
            <pc:sldMk cId="2194102516" sldId="395"/>
            <ac:inkMk id="27" creationId="{8B62867F-62CD-4376-5E19-F5BE02327A81}"/>
          </ac:inkMkLst>
        </pc:inkChg>
        <pc:inkChg chg="add del">
          <ac:chgData name="Richard Brooks (RIB) | VIA" userId="d218e636-6c12-4060-8e5d-4173eee525b6" providerId="ADAL" clId="{2D9B296C-007D-394F-94E5-1B42A5DBD8A1}" dt="2023-08-26T15:06:59.510" v="326"/>
          <ac:inkMkLst>
            <pc:docMk/>
            <pc:sldMk cId="2194102516" sldId="395"/>
            <ac:inkMk id="28" creationId="{4CBB17C7-0FDC-6477-17B4-B4CFE8E80688}"/>
          </ac:inkMkLst>
        </pc:inkChg>
        <pc:inkChg chg="add del">
          <ac:chgData name="Richard Brooks (RIB) | VIA" userId="d218e636-6c12-4060-8e5d-4173eee525b6" providerId="ADAL" clId="{2D9B296C-007D-394F-94E5-1B42A5DBD8A1}" dt="2023-08-26T15:06:59.510" v="326"/>
          <ac:inkMkLst>
            <pc:docMk/>
            <pc:sldMk cId="2194102516" sldId="395"/>
            <ac:inkMk id="29" creationId="{5C603B6C-72C2-B260-8824-96F7D6688229}"/>
          </ac:inkMkLst>
        </pc:inkChg>
        <pc:inkChg chg="add del">
          <ac:chgData name="Richard Brooks (RIB) | VIA" userId="d218e636-6c12-4060-8e5d-4173eee525b6" providerId="ADAL" clId="{2D9B296C-007D-394F-94E5-1B42A5DBD8A1}" dt="2023-08-26T15:06:59.510" v="326"/>
          <ac:inkMkLst>
            <pc:docMk/>
            <pc:sldMk cId="2194102516" sldId="395"/>
            <ac:inkMk id="30" creationId="{A40C2EED-BB15-F553-9E9B-78AB3C2C0CFC}"/>
          </ac:inkMkLst>
        </pc:inkChg>
        <pc:inkChg chg="add del">
          <ac:chgData name="Richard Brooks (RIB) | VIA" userId="d218e636-6c12-4060-8e5d-4173eee525b6" providerId="ADAL" clId="{2D9B296C-007D-394F-94E5-1B42A5DBD8A1}" dt="2023-08-26T15:06:59.510" v="326"/>
          <ac:inkMkLst>
            <pc:docMk/>
            <pc:sldMk cId="2194102516" sldId="395"/>
            <ac:inkMk id="31" creationId="{6E340BEB-CB75-747C-4E3A-C6CBCDCFC0CA}"/>
          </ac:inkMkLst>
        </pc:inkChg>
        <pc:inkChg chg="add del">
          <ac:chgData name="Richard Brooks (RIB) | VIA" userId="d218e636-6c12-4060-8e5d-4173eee525b6" providerId="ADAL" clId="{2D9B296C-007D-394F-94E5-1B42A5DBD8A1}" dt="2023-08-26T15:06:59.510" v="326"/>
          <ac:inkMkLst>
            <pc:docMk/>
            <pc:sldMk cId="2194102516" sldId="395"/>
            <ac:inkMk id="32" creationId="{AC3F5BB6-84BE-C046-18B7-E8AF0DE03E77}"/>
          </ac:inkMkLst>
        </pc:inkChg>
        <pc:inkChg chg="add del">
          <ac:chgData name="Richard Brooks (RIB) | VIA" userId="d218e636-6c12-4060-8e5d-4173eee525b6" providerId="ADAL" clId="{2D9B296C-007D-394F-94E5-1B42A5DBD8A1}" dt="2023-08-26T15:06:59.510" v="326"/>
          <ac:inkMkLst>
            <pc:docMk/>
            <pc:sldMk cId="2194102516" sldId="395"/>
            <ac:inkMk id="33" creationId="{3C11D486-8162-B4CB-64CA-508EE2522A28}"/>
          </ac:inkMkLst>
        </pc:inkChg>
        <pc:inkChg chg="add del">
          <ac:chgData name="Richard Brooks (RIB) | VIA" userId="d218e636-6c12-4060-8e5d-4173eee525b6" providerId="ADAL" clId="{2D9B296C-007D-394F-94E5-1B42A5DBD8A1}" dt="2023-08-26T15:06:59.510" v="326"/>
          <ac:inkMkLst>
            <pc:docMk/>
            <pc:sldMk cId="2194102516" sldId="395"/>
            <ac:inkMk id="34" creationId="{3AF2FC26-4DFE-04E7-EA47-200EFF75662A}"/>
          </ac:inkMkLst>
        </pc:inkChg>
        <pc:inkChg chg="add del">
          <ac:chgData name="Richard Brooks (RIB) | VIA" userId="d218e636-6c12-4060-8e5d-4173eee525b6" providerId="ADAL" clId="{2D9B296C-007D-394F-94E5-1B42A5DBD8A1}" dt="2023-08-26T15:06:59.510" v="326"/>
          <ac:inkMkLst>
            <pc:docMk/>
            <pc:sldMk cId="2194102516" sldId="395"/>
            <ac:inkMk id="35" creationId="{44985380-0AF1-493F-53B1-6346895259CB}"/>
          </ac:inkMkLst>
        </pc:inkChg>
        <pc:inkChg chg="add del">
          <ac:chgData name="Richard Brooks (RIB) | VIA" userId="d218e636-6c12-4060-8e5d-4173eee525b6" providerId="ADAL" clId="{2D9B296C-007D-394F-94E5-1B42A5DBD8A1}" dt="2023-08-26T15:06:59.510" v="326"/>
          <ac:inkMkLst>
            <pc:docMk/>
            <pc:sldMk cId="2194102516" sldId="395"/>
            <ac:inkMk id="36" creationId="{C5063E9F-C5D4-9E33-D30E-F88CA49A38A0}"/>
          </ac:inkMkLst>
        </pc:inkChg>
        <pc:inkChg chg="add del">
          <ac:chgData name="Richard Brooks (RIB) | VIA" userId="d218e636-6c12-4060-8e5d-4173eee525b6" providerId="ADAL" clId="{2D9B296C-007D-394F-94E5-1B42A5DBD8A1}" dt="2023-08-26T15:06:59.510" v="326"/>
          <ac:inkMkLst>
            <pc:docMk/>
            <pc:sldMk cId="2194102516" sldId="395"/>
            <ac:inkMk id="37" creationId="{BA846EB6-E896-7C00-C65D-2E7EC830F43A}"/>
          </ac:inkMkLst>
        </pc:inkChg>
        <pc:inkChg chg="add del">
          <ac:chgData name="Richard Brooks (RIB) | VIA" userId="d218e636-6c12-4060-8e5d-4173eee525b6" providerId="ADAL" clId="{2D9B296C-007D-394F-94E5-1B42A5DBD8A1}" dt="2023-08-26T15:06:59.510" v="326"/>
          <ac:inkMkLst>
            <pc:docMk/>
            <pc:sldMk cId="2194102516" sldId="395"/>
            <ac:inkMk id="38" creationId="{586DE9F6-B99D-7AD4-BFD0-2FC1D841C094}"/>
          </ac:inkMkLst>
        </pc:inkChg>
        <pc:inkChg chg="add del">
          <ac:chgData name="Richard Brooks (RIB) | VIA" userId="d218e636-6c12-4060-8e5d-4173eee525b6" providerId="ADAL" clId="{2D9B296C-007D-394F-94E5-1B42A5DBD8A1}" dt="2023-08-26T15:06:59.510" v="326"/>
          <ac:inkMkLst>
            <pc:docMk/>
            <pc:sldMk cId="2194102516" sldId="395"/>
            <ac:inkMk id="39" creationId="{967B6769-1A9D-7119-5454-239ED1C91D2E}"/>
          </ac:inkMkLst>
        </pc:inkChg>
        <pc:inkChg chg="add del">
          <ac:chgData name="Richard Brooks (RIB) | VIA" userId="d218e636-6c12-4060-8e5d-4173eee525b6" providerId="ADAL" clId="{2D9B296C-007D-394F-94E5-1B42A5DBD8A1}" dt="2023-08-26T15:06:59.510" v="326"/>
          <ac:inkMkLst>
            <pc:docMk/>
            <pc:sldMk cId="2194102516" sldId="395"/>
            <ac:inkMk id="40" creationId="{B98F4CDA-9C7E-6BCA-EA44-B5A7890BB527}"/>
          </ac:inkMkLst>
        </pc:inkChg>
        <pc:inkChg chg="add del">
          <ac:chgData name="Richard Brooks (RIB) | VIA" userId="d218e636-6c12-4060-8e5d-4173eee525b6" providerId="ADAL" clId="{2D9B296C-007D-394F-94E5-1B42A5DBD8A1}" dt="2023-08-26T15:06:59.510" v="326"/>
          <ac:inkMkLst>
            <pc:docMk/>
            <pc:sldMk cId="2194102516" sldId="395"/>
            <ac:inkMk id="41" creationId="{4004F5F2-C186-B293-71B9-B793D646968E}"/>
          </ac:inkMkLst>
        </pc:inkChg>
        <pc:inkChg chg="add reco">
          <ac:chgData name="Richard Brooks (RIB) | VIA" userId="d218e636-6c12-4060-8e5d-4173eee525b6" providerId="ADAL" clId="{2D9B296C-007D-394F-94E5-1B42A5DBD8A1}" dt="2023-08-26T15:06:59.510" v="326"/>
          <ac:inkMkLst>
            <pc:docMk/>
            <pc:sldMk cId="2194102516" sldId="395"/>
            <ac:inkMk id="42" creationId="{F2AEFB03-F495-4CE6-C109-0990E4A34057}"/>
          </ac:inkMkLst>
        </pc:inkChg>
        <pc:inkChg chg="add del">
          <ac:chgData name="Richard Brooks (RIB) | VIA" userId="d218e636-6c12-4060-8e5d-4173eee525b6" providerId="ADAL" clId="{2D9B296C-007D-394F-94E5-1B42A5DBD8A1}" dt="2023-08-26T15:07:03.502" v="333"/>
          <ac:inkMkLst>
            <pc:docMk/>
            <pc:sldMk cId="2194102516" sldId="395"/>
            <ac:inkMk id="43" creationId="{38CADDC2-C24B-20E8-EF4E-EDB5E1189C8D}"/>
          </ac:inkMkLst>
        </pc:inkChg>
        <pc:inkChg chg="add del">
          <ac:chgData name="Richard Brooks (RIB) | VIA" userId="d218e636-6c12-4060-8e5d-4173eee525b6" providerId="ADAL" clId="{2D9B296C-007D-394F-94E5-1B42A5DBD8A1}" dt="2023-08-26T15:07:03.502" v="333"/>
          <ac:inkMkLst>
            <pc:docMk/>
            <pc:sldMk cId="2194102516" sldId="395"/>
            <ac:inkMk id="44" creationId="{34CA9751-6DA5-26CE-A397-337D5BE72786}"/>
          </ac:inkMkLst>
        </pc:inkChg>
        <pc:inkChg chg="add del">
          <ac:chgData name="Richard Brooks (RIB) | VIA" userId="d218e636-6c12-4060-8e5d-4173eee525b6" providerId="ADAL" clId="{2D9B296C-007D-394F-94E5-1B42A5DBD8A1}" dt="2023-08-26T15:07:03.502" v="333"/>
          <ac:inkMkLst>
            <pc:docMk/>
            <pc:sldMk cId="2194102516" sldId="395"/>
            <ac:inkMk id="45" creationId="{138F0EF0-6921-0DF0-7022-E6EB9B0FDB34}"/>
          </ac:inkMkLst>
        </pc:inkChg>
        <pc:inkChg chg="add del">
          <ac:chgData name="Richard Brooks (RIB) | VIA" userId="d218e636-6c12-4060-8e5d-4173eee525b6" providerId="ADAL" clId="{2D9B296C-007D-394F-94E5-1B42A5DBD8A1}" dt="2023-08-26T15:07:03.502" v="333"/>
          <ac:inkMkLst>
            <pc:docMk/>
            <pc:sldMk cId="2194102516" sldId="395"/>
            <ac:inkMk id="46" creationId="{0AA24577-CF57-D675-FCA0-D7C58EECE46A}"/>
          </ac:inkMkLst>
        </pc:inkChg>
        <pc:inkChg chg="add del">
          <ac:chgData name="Richard Brooks (RIB) | VIA" userId="d218e636-6c12-4060-8e5d-4173eee525b6" providerId="ADAL" clId="{2D9B296C-007D-394F-94E5-1B42A5DBD8A1}" dt="2023-08-26T15:07:03.502" v="333"/>
          <ac:inkMkLst>
            <pc:docMk/>
            <pc:sldMk cId="2194102516" sldId="395"/>
            <ac:inkMk id="47" creationId="{96F28651-F5A4-DC03-8A4C-727717FD2117}"/>
          </ac:inkMkLst>
        </pc:inkChg>
        <pc:inkChg chg="add del">
          <ac:chgData name="Richard Brooks (RIB) | VIA" userId="d218e636-6c12-4060-8e5d-4173eee525b6" providerId="ADAL" clId="{2D9B296C-007D-394F-94E5-1B42A5DBD8A1}" dt="2023-08-26T15:07:03.502" v="333"/>
          <ac:inkMkLst>
            <pc:docMk/>
            <pc:sldMk cId="2194102516" sldId="395"/>
            <ac:inkMk id="48" creationId="{4D7A7AFA-3945-8B66-DD56-62AB15215825}"/>
          </ac:inkMkLst>
        </pc:inkChg>
        <pc:inkChg chg="add reco">
          <ac:chgData name="Richard Brooks (RIB) | VIA" userId="d218e636-6c12-4060-8e5d-4173eee525b6" providerId="ADAL" clId="{2D9B296C-007D-394F-94E5-1B42A5DBD8A1}" dt="2023-08-26T15:07:03.502" v="333"/>
          <ac:inkMkLst>
            <pc:docMk/>
            <pc:sldMk cId="2194102516" sldId="395"/>
            <ac:inkMk id="49" creationId="{5B1AC4E0-11C8-DC6E-1444-2E8550CFE311}"/>
          </ac:inkMkLst>
        </pc:inkChg>
        <pc:inkChg chg="add">
          <ac:chgData name="Richard Brooks (RIB) | VIA" userId="d218e636-6c12-4060-8e5d-4173eee525b6" providerId="ADAL" clId="{2D9B296C-007D-394F-94E5-1B42A5DBD8A1}" dt="2023-08-26T15:07:04.619" v="334"/>
          <ac:inkMkLst>
            <pc:docMk/>
            <pc:sldMk cId="2194102516" sldId="395"/>
            <ac:inkMk id="50" creationId="{62045885-26DE-A365-C2DC-7E68AD701694}"/>
          </ac:inkMkLst>
        </pc:inkChg>
        <pc:inkChg chg="add del">
          <ac:chgData name="Richard Brooks (RIB) | VIA" userId="d218e636-6c12-4060-8e5d-4173eee525b6" providerId="ADAL" clId="{2D9B296C-007D-394F-94E5-1B42A5DBD8A1}" dt="2023-08-26T15:07:12.597" v="338"/>
          <ac:inkMkLst>
            <pc:docMk/>
            <pc:sldMk cId="2194102516" sldId="395"/>
            <ac:inkMk id="51" creationId="{A5817594-DA2D-CAFB-19DE-26C2E12295C3}"/>
          </ac:inkMkLst>
        </pc:inkChg>
        <pc:inkChg chg="add del">
          <ac:chgData name="Richard Brooks (RIB) | VIA" userId="d218e636-6c12-4060-8e5d-4173eee525b6" providerId="ADAL" clId="{2D9B296C-007D-394F-94E5-1B42A5DBD8A1}" dt="2023-08-26T15:07:12.597" v="338"/>
          <ac:inkMkLst>
            <pc:docMk/>
            <pc:sldMk cId="2194102516" sldId="395"/>
            <ac:inkMk id="52" creationId="{7B3031F3-E305-F825-ACEB-D515D1FCA5E8}"/>
          </ac:inkMkLst>
        </pc:inkChg>
        <pc:inkChg chg="add">
          <ac:chgData name="Richard Brooks (RIB) | VIA" userId="d218e636-6c12-4060-8e5d-4173eee525b6" providerId="ADAL" clId="{2D9B296C-007D-394F-94E5-1B42A5DBD8A1}" dt="2023-08-26T15:07:11.757" v="337"/>
          <ac:inkMkLst>
            <pc:docMk/>
            <pc:sldMk cId="2194102516" sldId="395"/>
            <ac:inkMk id="53" creationId="{F5BCDEFC-97FD-5634-7454-5B0015415FC8}"/>
          </ac:inkMkLst>
        </pc:inkChg>
        <pc:inkChg chg="add reco">
          <ac:chgData name="Richard Brooks (RIB) | VIA" userId="d218e636-6c12-4060-8e5d-4173eee525b6" providerId="ADAL" clId="{2D9B296C-007D-394F-94E5-1B42A5DBD8A1}" dt="2023-08-26T15:07:12.597" v="338"/>
          <ac:inkMkLst>
            <pc:docMk/>
            <pc:sldMk cId="2194102516" sldId="395"/>
            <ac:inkMk id="54" creationId="{FE7C464C-4A1C-2F23-5803-3A677A917AFA}"/>
          </ac:inkMkLst>
        </pc:inkChg>
        <pc:inkChg chg="add del">
          <ac:chgData name="Richard Brooks (RIB) | VIA" userId="d218e636-6c12-4060-8e5d-4173eee525b6" providerId="ADAL" clId="{2D9B296C-007D-394F-94E5-1B42A5DBD8A1}" dt="2023-08-26T15:07:17.857" v="344"/>
          <ac:inkMkLst>
            <pc:docMk/>
            <pc:sldMk cId="2194102516" sldId="395"/>
            <ac:inkMk id="55" creationId="{5F597FBF-5D4B-60DB-1593-361DA4F3EFF3}"/>
          </ac:inkMkLst>
        </pc:inkChg>
        <pc:inkChg chg="add del">
          <ac:chgData name="Richard Brooks (RIB) | VIA" userId="d218e636-6c12-4060-8e5d-4173eee525b6" providerId="ADAL" clId="{2D9B296C-007D-394F-94E5-1B42A5DBD8A1}" dt="2023-08-26T15:07:17.857" v="344"/>
          <ac:inkMkLst>
            <pc:docMk/>
            <pc:sldMk cId="2194102516" sldId="395"/>
            <ac:inkMk id="56" creationId="{22F56327-E898-C04C-F032-6E276FB7064A}"/>
          </ac:inkMkLst>
        </pc:inkChg>
        <pc:inkChg chg="add del">
          <ac:chgData name="Richard Brooks (RIB) | VIA" userId="d218e636-6c12-4060-8e5d-4173eee525b6" providerId="ADAL" clId="{2D9B296C-007D-394F-94E5-1B42A5DBD8A1}" dt="2023-08-26T15:07:17.857" v="344"/>
          <ac:inkMkLst>
            <pc:docMk/>
            <pc:sldMk cId="2194102516" sldId="395"/>
            <ac:inkMk id="57" creationId="{201A90F4-4868-AD18-AECC-C517B6128D4D}"/>
          </ac:inkMkLst>
        </pc:inkChg>
        <pc:inkChg chg="add">
          <ac:chgData name="Richard Brooks (RIB) | VIA" userId="d218e636-6c12-4060-8e5d-4173eee525b6" providerId="ADAL" clId="{2D9B296C-007D-394F-94E5-1B42A5DBD8A1}" dt="2023-08-26T15:07:16.458" v="342"/>
          <ac:inkMkLst>
            <pc:docMk/>
            <pc:sldMk cId="2194102516" sldId="395"/>
            <ac:inkMk id="58" creationId="{E33CF711-7519-DD59-6FD5-6CC12644DCEC}"/>
          </ac:inkMkLst>
        </pc:inkChg>
        <pc:inkChg chg="add">
          <ac:chgData name="Richard Brooks (RIB) | VIA" userId="d218e636-6c12-4060-8e5d-4173eee525b6" providerId="ADAL" clId="{2D9B296C-007D-394F-94E5-1B42A5DBD8A1}" dt="2023-08-26T15:07:17.317" v="343"/>
          <ac:inkMkLst>
            <pc:docMk/>
            <pc:sldMk cId="2194102516" sldId="395"/>
            <ac:inkMk id="59" creationId="{FBDBEB2C-954C-17FA-8BBD-F5FD5A064FB0}"/>
          </ac:inkMkLst>
        </pc:inkChg>
        <pc:inkChg chg="add reco">
          <ac:chgData name="Richard Brooks (RIB) | VIA" userId="d218e636-6c12-4060-8e5d-4173eee525b6" providerId="ADAL" clId="{2D9B296C-007D-394F-94E5-1B42A5DBD8A1}" dt="2023-08-26T15:07:17.857" v="344"/>
          <ac:inkMkLst>
            <pc:docMk/>
            <pc:sldMk cId="2194102516" sldId="395"/>
            <ac:inkMk id="60" creationId="{F9D501A7-8B52-7C63-536C-DF3FD0164543}"/>
          </ac:inkMkLst>
        </pc:inkChg>
        <pc:inkChg chg="add del">
          <ac:chgData name="Richard Brooks (RIB) | VIA" userId="d218e636-6c12-4060-8e5d-4173eee525b6" providerId="ADAL" clId="{2D9B296C-007D-394F-94E5-1B42A5DBD8A1}" dt="2023-08-26T15:07:23.719" v="347"/>
          <ac:inkMkLst>
            <pc:docMk/>
            <pc:sldMk cId="2194102516" sldId="395"/>
            <ac:inkMk id="61" creationId="{017098A5-4922-BF84-7F3E-9A03B077DCFC}"/>
          </ac:inkMkLst>
        </pc:inkChg>
        <pc:inkChg chg="add del">
          <ac:chgData name="Richard Brooks (RIB) | VIA" userId="d218e636-6c12-4060-8e5d-4173eee525b6" providerId="ADAL" clId="{2D9B296C-007D-394F-94E5-1B42A5DBD8A1}" dt="2023-08-26T15:07:23.719" v="347"/>
          <ac:inkMkLst>
            <pc:docMk/>
            <pc:sldMk cId="2194102516" sldId="395"/>
            <ac:inkMk id="62" creationId="{34EB5AEA-2734-1775-9108-D56FFE272EA8}"/>
          </ac:inkMkLst>
        </pc:inkChg>
        <pc:inkChg chg="add del reco">
          <ac:chgData name="Richard Brooks (RIB) | VIA" userId="d218e636-6c12-4060-8e5d-4173eee525b6" providerId="ADAL" clId="{2D9B296C-007D-394F-94E5-1B42A5DBD8A1}" dt="2023-08-26T15:07:35.883" v="355"/>
          <ac:inkMkLst>
            <pc:docMk/>
            <pc:sldMk cId="2194102516" sldId="395"/>
            <ac:inkMk id="63" creationId="{FD64D5B9-202E-C08D-C49F-F945F3584AC6}"/>
          </ac:inkMkLst>
        </pc:inkChg>
        <pc:inkChg chg="add del">
          <ac:chgData name="Richard Brooks (RIB) | VIA" userId="d218e636-6c12-4060-8e5d-4173eee525b6" providerId="ADAL" clId="{2D9B296C-007D-394F-94E5-1B42A5DBD8A1}" dt="2023-08-26T15:07:30.403" v="354"/>
          <ac:inkMkLst>
            <pc:docMk/>
            <pc:sldMk cId="2194102516" sldId="395"/>
            <ac:inkMk id="64" creationId="{A37BB2F1-00B7-4CAE-5BBF-98C0F14B6F28}"/>
          </ac:inkMkLst>
        </pc:inkChg>
        <pc:inkChg chg="add del">
          <ac:chgData name="Richard Brooks (RIB) | VIA" userId="d218e636-6c12-4060-8e5d-4173eee525b6" providerId="ADAL" clId="{2D9B296C-007D-394F-94E5-1B42A5DBD8A1}" dt="2023-08-26T15:07:30.403" v="354"/>
          <ac:inkMkLst>
            <pc:docMk/>
            <pc:sldMk cId="2194102516" sldId="395"/>
            <ac:inkMk id="65" creationId="{6E3A1229-6785-4A0B-DB32-FB0E6AC7B72B}"/>
          </ac:inkMkLst>
        </pc:inkChg>
        <pc:inkChg chg="add del">
          <ac:chgData name="Richard Brooks (RIB) | VIA" userId="d218e636-6c12-4060-8e5d-4173eee525b6" providerId="ADAL" clId="{2D9B296C-007D-394F-94E5-1B42A5DBD8A1}" dt="2023-08-26T15:07:30.403" v="354"/>
          <ac:inkMkLst>
            <pc:docMk/>
            <pc:sldMk cId="2194102516" sldId="395"/>
            <ac:inkMk id="66" creationId="{45463457-198F-539C-FAB2-4D3255D52B31}"/>
          </ac:inkMkLst>
        </pc:inkChg>
        <pc:inkChg chg="add del">
          <ac:chgData name="Richard Brooks (RIB) | VIA" userId="d218e636-6c12-4060-8e5d-4173eee525b6" providerId="ADAL" clId="{2D9B296C-007D-394F-94E5-1B42A5DBD8A1}" dt="2023-08-26T15:07:30.403" v="354"/>
          <ac:inkMkLst>
            <pc:docMk/>
            <pc:sldMk cId="2194102516" sldId="395"/>
            <ac:inkMk id="67" creationId="{6F9B8D77-A1B7-CD10-A25F-407ADC5C5DC7}"/>
          </ac:inkMkLst>
        </pc:inkChg>
        <pc:inkChg chg="add del">
          <ac:chgData name="Richard Brooks (RIB) | VIA" userId="d218e636-6c12-4060-8e5d-4173eee525b6" providerId="ADAL" clId="{2D9B296C-007D-394F-94E5-1B42A5DBD8A1}" dt="2023-08-26T15:07:30.403" v="354"/>
          <ac:inkMkLst>
            <pc:docMk/>
            <pc:sldMk cId="2194102516" sldId="395"/>
            <ac:inkMk id="68" creationId="{531F8A39-F25D-AB86-313C-8850019AA649}"/>
          </ac:inkMkLst>
        </pc:inkChg>
        <pc:inkChg chg="add del">
          <ac:chgData name="Richard Brooks (RIB) | VIA" userId="d218e636-6c12-4060-8e5d-4173eee525b6" providerId="ADAL" clId="{2D9B296C-007D-394F-94E5-1B42A5DBD8A1}" dt="2023-08-26T15:07:30.403" v="354"/>
          <ac:inkMkLst>
            <pc:docMk/>
            <pc:sldMk cId="2194102516" sldId="395"/>
            <ac:inkMk id="69" creationId="{4132B845-BF73-82B5-68B3-739324338633}"/>
          </ac:inkMkLst>
        </pc:inkChg>
        <pc:inkChg chg="add del mod reco modStrokes">
          <ac:chgData name="Richard Brooks (RIB) | VIA" userId="d218e636-6c12-4060-8e5d-4173eee525b6" providerId="ADAL" clId="{2D9B296C-007D-394F-94E5-1B42A5DBD8A1}" dt="2023-08-26T15:07:37.966" v="357"/>
          <ac:inkMkLst>
            <pc:docMk/>
            <pc:sldMk cId="2194102516" sldId="395"/>
            <ac:inkMk id="70" creationId="{D3C76495-FC5B-77A2-D845-B22A831D45D7}"/>
          </ac:inkMkLst>
        </pc:inkChg>
        <pc:inkChg chg="add del">
          <ac:chgData name="Richard Brooks (RIB) | VIA" userId="d218e636-6c12-4060-8e5d-4173eee525b6" providerId="ADAL" clId="{2D9B296C-007D-394F-94E5-1B42A5DBD8A1}" dt="2023-08-26T15:07:47.383" v="372"/>
          <ac:inkMkLst>
            <pc:docMk/>
            <pc:sldMk cId="2194102516" sldId="395"/>
            <ac:inkMk id="71" creationId="{3EA2C089-3617-195B-D39F-29736962B455}"/>
          </ac:inkMkLst>
        </pc:inkChg>
        <pc:inkChg chg="add del">
          <ac:chgData name="Richard Brooks (RIB) | VIA" userId="d218e636-6c12-4060-8e5d-4173eee525b6" providerId="ADAL" clId="{2D9B296C-007D-394F-94E5-1B42A5DBD8A1}" dt="2023-08-26T15:07:47.383" v="372"/>
          <ac:inkMkLst>
            <pc:docMk/>
            <pc:sldMk cId="2194102516" sldId="395"/>
            <ac:inkMk id="72" creationId="{E754CC33-E3A1-9108-F13A-7A67DA52FFDD}"/>
          </ac:inkMkLst>
        </pc:inkChg>
        <pc:inkChg chg="add del">
          <ac:chgData name="Richard Brooks (RIB) | VIA" userId="d218e636-6c12-4060-8e5d-4173eee525b6" providerId="ADAL" clId="{2D9B296C-007D-394F-94E5-1B42A5DBD8A1}" dt="2023-08-26T15:07:47.383" v="372"/>
          <ac:inkMkLst>
            <pc:docMk/>
            <pc:sldMk cId="2194102516" sldId="395"/>
            <ac:inkMk id="73" creationId="{CD123CF9-3524-FE53-3AC5-BFAC031E46EB}"/>
          </ac:inkMkLst>
        </pc:inkChg>
        <pc:inkChg chg="add del">
          <ac:chgData name="Richard Brooks (RIB) | VIA" userId="d218e636-6c12-4060-8e5d-4173eee525b6" providerId="ADAL" clId="{2D9B296C-007D-394F-94E5-1B42A5DBD8A1}" dt="2023-08-26T15:07:47.383" v="372"/>
          <ac:inkMkLst>
            <pc:docMk/>
            <pc:sldMk cId="2194102516" sldId="395"/>
            <ac:inkMk id="74" creationId="{1B7A657C-FD2C-84B4-5D32-65F5EF31DDFF}"/>
          </ac:inkMkLst>
        </pc:inkChg>
        <pc:inkChg chg="add del">
          <ac:chgData name="Richard Brooks (RIB) | VIA" userId="d218e636-6c12-4060-8e5d-4173eee525b6" providerId="ADAL" clId="{2D9B296C-007D-394F-94E5-1B42A5DBD8A1}" dt="2023-08-26T15:07:47.383" v="372"/>
          <ac:inkMkLst>
            <pc:docMk/>
            <pc:sldMk cId="2194102516" sldId="395"/>
            <ac:inkMk id="75" creationId="{62CC2866-9E8E-D240-8523-ADB46C81922F}"/>
          </ac:inkMkLst>
        </pc:inkChg>
        <pc:inkChg chg="add del">
          <ac:chgData name="Richard Brooks (RIB) | VIA" userId="d218e636-6c12-4060-8e5d-4173eee525b6" providerId="ADAL" clId="{2D9B296C-007D-394F-94E5-1B42A5DBD8A1}" dt="2023-08-26T15:07:47.383" v="372"/>
          <ac:inkMkLst>
            <pc:docMk/>
            <pc:sldMk cId="2194102516" sldId="395"/>
            <ac:inkMk id="76" creationId="{B8604AF6-2DDE-6456-1874-CCF29A6E0C6D}"/>
          </ac:inkMkLst>
        </pc:inkChg>
        <pc:inkChg chg="add del">
          <ac:chgData name="Richard Brooks (RIB) | VIA" userId="d218e636-6c12-4060-8e5d-4173eee525b6" providerId="ADAL" clId="{2D9B296C-007D-394F-94E5-1B42A5DBD8A1}" dt="2023-08-26T15:07:47.383" v="372"/>
          <ac:inkMkLst>
            <pc:docMk/>
            <pc:sldMk cId="2194102516" sldId="395"/>
            <ac:inkMk id="77" creationId="{D56A2FD5-BEC1-3E26-6954-4B99E9EBAE68}"/>
          </ac:inkMkLst>
        </pc:inkChg>
        <pc:inkChg chg="add del">
          <ac:chgData name="Richard Brooks (RIB) | VIA" userId="d218e636-6c12-4060-8e5d-4173eee525b6" providerId="ADAL" clId="{2D9B296C-007D-394F-94E5-1B42A5DBD8A1}" dt="2023-08-26T15:07:47.383" v="372"/>
          <ac:inkMkLst>
            <pc:docMk/>
            <pc:sldMk cId="2194102516" sldId="395"/>
            <ac:inkMk id="78" creationId="{B6B53549-81BD-8136-7626-91A4891403E1}"/>
          </ac:inkMkLst>
        </pc:inkChg>
        <pc:inkChg chg="add del">
          <ac:chgData name="Richard Brooks (RIB) | VIA" userId="d218e636-6c12-4060-8e5d-4173eee525b6" providerId="ADAL" clId="{2D9B296C-007D-394F-94E5-1B42A5DBD8A1}" dt="2023-08-26T15:07:47.383" v="372"/>
          <ac:inkMkLst>
            <pc:docMk/>
            <pc:sldMk cId="2194102516" sldId="395"/>
            <ac:inkMk id="79" creationId="{0050C81D-27F5-1927-6976-1FF45D726F0D}"/>
          </ac:inkMkLst>
        </pc:inkChg>
        <pc:inkChg chg="add del">
          <ac:chgData name="Richard Brooks (RIB) | VIA" userId="d218e636-6c12-4060-8e5d-4173eee525b6" providerId="ADAL" clId="{2D9B296C-007D-394F-94E5-1B42A5DBD8A1}" dt="2023-08-26T15:07:47.383" v="372"/>
          <ac:inkMkLst>
            <pc:docMk/>
            <pc:sldMk cId="2194102516" sldId="395"/>
            <ac:inkMk id="80" creationId="{3512587F-B123-FCB6-E4B4-EC73690796F2}"/>
          </ac:inkMkLst>
        </pc:inkChg>
        <pc:inkChg chg="add del">
          <ac:chgData name="Richard Brooks (RIB) | VIA" userId="d218e636-6c12-4060-8e5d-4173eee525b6" providerId="ADAL" clId="{2D9B296C-007D-394F-94E5-1B42A5DBD8A1}" dt="2023-08-26T15:07:47.383" v="372"/>
          <ac:inkMkLst>
            <pc:docMk/>
            <pc:sldMk cId="2194102516" sldId="395"/>
            <ac:inkMk id="81" creationId="{543879B0-E284-DAB0-88C9-7472FD7DDDE0}"/>
          </ac:inkMkLst>
        </pc:inkChg>
        <pc:inkChg chg="add del">
          <ac:chgData name="Richard Brooks (RIB) | VIA" userId="d218e636-6c12-4060-8e5d-4173eee525b6" providerId="ADAL" clId="{2D9B296C-007D-394F-94E5-1B42A5DBD8A1}" dt="2023-08-26T15:07:47.383" v="372"/>
          <ac:inkMkLst>
            <pc:docMk/>
            <pc:sldMk cId="2194102516" sldId="395"/>
            <ac:inkMk id="82" creationId="{E0EF43A7-DE82-8C7E-794F-4B2439A9698B}"/>
          </ac:inkMkLst>
        </pc:inkChg>
        <pc:inkChg chg="add del">
          <ac:chgData name="Richard Brooks (RIB) | VIA" userId="d218e636-6c12-4060-8e5d-4173eee525b6" providerId="ADAL" clId="{2D9B296C-007D-394F-94E5-1B42A5DBD8A1}" dt="2023-08-26T15:07:47.383" v="372"/>
          <ac:inkMkLst>
            <pc:docMk/>
            <pc:sldMk cId="2194102516" sldId="395"/>
            <ac:inkMk id="83" creationId="{68BA6AD9-FE81-91ED-C53B-51A5039ECE0A}"/>
          </ac:inkMkLst>
        </pc:inkChg>
        <pc:inkChg chg="add del">
          <ac:chgData name="Richard Brooks (RIB) | VIA" userId="d218e636-6c12-4060-8e5d-4173eee525b6" providerId="ADAL" clId="{2D9B296C-007D-394F-94E5-1B42A5DBD8A1}" dt="2023-08-26T15:07:47.383" v="372"/>
          <ac:inkMkLst>
            <pc:docMk/>
            <pc:sldMk cId="2194102516" sldId="395"/>
            <ac:inkMk id="84" creationId="{4844ACF1-5D55-E075-CFBB-A6FB9CF3DC59}"/>
          </ac:inkMkLst>
        </pc:inkChg>
        <pc:inkChg chg="add reco">
          <ac:chgData name="Richard Brooks (RIB) | VIA" userId="d218e636-6c12-4060-8e5d-4173eee525b6" providerId="ADAL" clId="{2D9B296C-007D-394F-94E5-1B42A5DBD8A1}" dt="2023-08-26T15:07:47.383" v="372"/>
          <ac:inkMkLst>
            <pc:docMk/>
            <pc:sldMk cId="2194102516" sldId="395"/>
            <ac:inkMk id="85" creationId="{B1B1E0F8-A18D-6660-6AE1-94F3CB0E8A5F}"/>
          </ac:inkMkLst>
        </pc:inkChg>
        <pc:inkChg chg="add reco">
          <ac:chgData name="Richard Brooks (RIB) | VIA" userId="d218e636-6c12-4060-8e5d-4173eee525b6" providerId="ADAL" clId="{2D9B296C-007D-394F-94E5-1B42A5DBD8A1}" dt="2023-08-26T15:07:47.383" v="372"/>
          <ac:inkMkLst>
            <pc:docMk/>
            <pc:sldMk cId="2194102516" sldId="395"/>
            <ac:inkMk id="86" creationId="{E13B9CFB-EA26-D65D-2EAC-0935832BB9F7}"/>
          </ac:inkMkLst>
        </pc:inkChg>
        <pc:inkChg chg="add del">
          <ac:chgData name="Richard Brooks (RIB) | VIA" userId="d218e636-6c12-4060-8e5d-4173eee525b6" providerId="ADAL" clId="{2D9B296C-007D-394F-94E5-1B42A5DBD8A1}" dt="2023-08-26T15:08:00.919" v="378"/>
          <ac:inkMkLst>
            <pc:docMk/>
            <pc:sldMk cId="2194102516" sldId="395"/>
            <ac:inkMk id="87" creationId="{89D164DE-BB31-3CB4-01D9-FE86ABC745A0}"/>
          </ac:inkMkLst>
        </pc:inkChg>
        <pc:inkChg chg="add del">
          <ac:chgData name="Richard Brooks (RIB) | VIA" userId="d218e636-6c12-4060-8e5d-4173eee525b6" providerId="ADAL" clId="{2D9B296C-007D-394F-94E5-1B42A5DBD8A1}" dt="2023-08-26T15:08:00.919" v="378"/>
          <ac:inkMkLst>
            <pc:docMk/>
            <pc:sldMk cId="2194102516" sldId="395"/>
            <ac:inkMk id="88" creationId="{DEF94665-0BC2-784C-0A4B-81BFF3D8123B}"/>
          </ac:inkMkLst>
        </pc:inkChg>
        <pc:inkChg chg="add del">
          <ac:chgData name="Richard Brooks (RIB) | VIA" userId="d218e636-6c12-4060-8e5d-4173eee525b6" providerId="ADAL" clId="{2D9B296C-007D-394F-94E5-1B42A5DBD8A1}" dt="2023-08-26T15:08:00.919" v="378"/>
          <ac:inkMkLst>
            <pc:docMk/>
            <pc:sldMk cId="2194102516" sldId="395"/>
            <ac:inkMk id="89" creationId="{810EFCAB-38BA-B676-0CA6-33B5AF01529D}"/>
          </ac:inkMkLst>
        </pc:inkChg>
        <pc:inkChg chg="add del">
          <ac:chgData name="Richard Brooks (RIB) | VIA" userId="d218e636-6c12-4060-8e5d-4173eee525b6" providerId="ADAL" clId="{2D9B296C-007D-394F-94E5-1B42A5DBD8A1}" dt="2023-08-26T15:08:00.919" v="378"/>
          <ac:inkMkLst>
            <pc:docMk/>
            <pc:sldMk cId="2194102516" sldId="395"/>
            <ac:inkMk id="90" creationId="{502F29F8-FA97-AF04-CF76-BA4A2D4FA206}"/>
          </ac:inkMkLst>
        </pc:inkChg>
        <pc:inkChg chg="add del">
          <ac:chgData name="Richard Brooks (RIB) | VIA" userId="d218e636-6c12-4060-8e5d-4173eee525b6" providerId="ADAL" clId="{2D9B296C-007D-394F-94E5-1B42A5DBD8A1}" dt="2023-08-26T15:08:00.919" v="378"/>
          <ac:inkMkLst>
            <pc:docMk/>
            <pc:sldMk cId="2194102516" sldId="395"/>
            <ac:inkMk id="91" creationId="{EEC804A9-8EAC-F664-68AB-072AE97B83AD}"/>
          </ac:inkMkLst>
        </pc:inkChg>
        <pc:inkChg chg="add reco">
          <ac:chgData name="Richard Brooks (RIB) | VIA" userId="d218e636-6c12-4060-8e5d-4173eee525b6" providerId="ADAL" clId="{2D9B296C-007D-394F-94E5-1B42A5DBD8A1}" dt="2023-08-26T15:08:00.919" v="378"/>
          <ac:inkMkLst>
            <pc:docMk/>
            <pc:sldMk cId="2194102516" sldId="395"/>
            <ac:inkMk id="92" creationId="{836E663D-E420-DF26-0667-A9C26ABE6DEF}"/>
          </ac:inkMkLst>
        </pc:inkChg>
        <pc:inkChg chg="add del">
          <ac:chgData name="Richard Brooks (RIB) | VIA" userId="d218e636-6c12-4060-8e5d-4173eee525b6" providerId="ADAL" clId="{2D9B296C-007D-394F-94E5-1B42A5DBD8A1}" dt="2023-08-26T15:08:06.750" v="388"/>
          <ac:inkMkLst>
            <pc:docMk/>
            <pc:sldMk cId="2194102516" sldId="395"/>
            <ac:inkMk id="93" creationId="{5D87DAF7-505E-E049-A22E-22D845C94C5E}"/>
          </ac:inkMkLst>
        </pc:inkChg>
        <pc:inkChg chg="add del">
          <ac:chgData name="Richard Brooks (RIB) | VIA" userId="d218e636-6c12-4060-8e5d-4173eee525b6" providerId="ADAL" clId="{2D9B296C-007D-394F-94E5-1B42A5DBD8A1}" dt="2023-08-26T15:08:06.750" v="388"/>
          <ac:inkMkLst>
            <pc:docMk/>
            <pc:sldMk cId="2194102516" sldId="395"/>
            <ac:inkMk id="94" creationId="{FE2A8558-929B-C041-5BF0-90322B71D088}"/>
          </ac:inkMkLst>
        </pc:inkChg>
        <pc:inkChg chg="add del">
          <ac:chgData name="Richard Brooks (RIB) | VIA" userId="d218e636-6c12-4060-8e5d-4173eee525b6" providerId="ADAL" clId="{2D9B296C-007D-394F-94E5-1B42A5DBD8A1}" dt="2023-08-26T15:08:06.750" v="388"/>
          <ac:inkMkLst>
            <pc:docMk/>
            <pc:sldMk cId="2194102516" sldId="395"/>
            <ac:inkMk id="95" creationId="{C49DFE85-91B1-A357-BF24-7D431A6A23A1}"/>
          </ac:inkMkLst>
        </pc:inkChg>
        <pc:inkChg chg="add del">
          <ac:chgData name="Richard Brooks (RIB) | VIA" userId="d218e636-6c12-4060-8e5d-4173eee525b6" providerId="ADAL" clId="{2D9B296C-007D-394F-94E5-1B42A5DBD8A1}" dt="2023-08-26T15:08:06.750" v="388"/>
          <ac:inkMkLst>
            <pc:docMk/>
            <pc:sldMk cId="2194102516" sldId="395"/>
            <ac:inkMk id="96" creationId="{3BE3BC50-A608-B4BB-7BF7-1A3F336F72D6}"/>
          </ac:inkMkLst>
        </pc:inkChg>
        <pc:inkChg chg="add del">
          <ac:chgData name="Richard Brooks (RIB) | VIA" userId="d218e636-6c12-4060-8e5d-4173eee525b6" providerId="ADAL" clId="{2D9B296C-007D-394F-94E5-1B42A5DBD8A1}" dt="2023-08-26T15:08:06.750" v="388"/>
          <ac:inkMkLst>
            <pc:docMk/>
            <pc:sldMk cId="2194102516" sldId="395"/>
            <ac:inkMk id="97" creationId="{96C7AA16-B8E2-1486-69A1-0B4F8D348C11}"/>
          </ac:inkMkLst>
        </pc:inkChg>
        <pc:inkChg chg="add del">
          <ac:chgData name="Richard Brooks (RIB) | VIA" userId="d218e636-6c12-4060-8e5d-4173eee525b6" providerId="ADAL" clId="{2D9B296C-007D-394F-94E5-1B42A5DBD8A1}" dt="2023-08-26T15:08:06.750" v="388"/>
          <ac:inkMkLst>
            <pc:docMk/>
            <pc:sldMk cId="2194102516" sldId="395"/>
            <ac:inkMk id="98" creationId="{BF84FF31-69E5-4E46-6B65-8360C7EBA0C0}"/>
          </ac:inkMkLst>
        </pc:inkChg>
        <pc:inkChg chg="add del">
          <ac:chgData name="Richard Brooks (RIB) | VIA" userId="d218e636-6c12-4060-8e5d-4173eee525b6" providerId="ADAL" clId="{2D9B296C-007D-394F-94E5-1B42A5DBD8A1}" dt="2023-08-26T15:08:06.750" v="388"/>
          <ac:inkMkLst>
            <pc:docMk/>
            <pc:sldMk cId="2194102516" sldId="395"/>
            <ac:inkMk id="99" creationId="{F1DCE81E-2A37-07F2-59C9-10FBB32AD2E9}"/>
          </ac:inkMkLst>
        </pc:inkChg>
        <pc:inkChg chg="add del">
          <ac:chgData name="Richard Brooks (RIB) | VIA" userId="d218e636-6c12-4060-8e5d-4173eee525b6" providerId="ADAL" clId="{2D9B296C-007D-394F-94E5-1B42A5DBD8A1}" dt="2023-08-26T15:08:06.750" v="388"/>
          <ac:inkMkLst>
            <pc:docMk/>
            <pc:sldMk cId="2194102516" sldId="395"/>
            <ac:inkMk id="100" creationId="{01C2E82E-7731-90B7-5328-F16ADCBAB6F0}"/>
          </ac:inkMkLst>
        </pc:inkChg>
        <pc:inkChg chg="add del">
          <ac:chgData name="Richard Brooks (RIB) | VIA" userId="d218e636-6c12-4060-8e5d-4173eee525b6" providerId="ADAL" clId="{2D9B296C-007D-394F-94E5-1B42A5DBD8A1}" dt="2023-08-26T15:08:06.750" v="388"/>
          <ac:inkMkLst>
            <pc:docMk/>
            <pc:sldMk cId="2194102516" sldId="395"/>
            <ac:inkMk id="101" creationId="{B1D25A55-093F-E795-A893-F92686784608}"/>
          </ac:inkMkLst>
        </pc:inkChg>
        <pc:inkChg chg="add reco">
          <ac:chgData name="Richard Brooks (RIB) | VIA" userId="d218e636-6c12-4060-8e5d-4173eee525b6" providerId="ADAL" clId="{2D9B296C-007D-394F-94E5-1B42A5DBD8A1}" dt="2023-08-26T15:08:06.750" v="388"/>
          <ac:inkMkLst>
            <pc:docMk/>
            <pc:sldMk cId="2194102516" sldId="395"/>
            <ac:inkMk id="102" creationId="{D71F72EE-BB42-16C0-E9F6-A2BFB846F1DA}"/>
          </ac:inkMkLst>
        </pc:inkChg>
        <pc:inkChg chg="add del">
          <ac:chgData name="Richard Brooks (RIB) | VIA" userId="d218e636-6c12-4060-8e5d-4173eee525b6" providerId="ADAL" clId="{2D9B296C-007D-394F-94E5-1B42A5DBD8A1}" dt="2023-08-26T15:08:13.993" v="397"/>
          <ac:inkMkLst>
            <pc:docMk/>
            <pc:sldMk cId="2194102516" sldId="395"/>
            <ac:inkMk id="103" creationId="{CCB93910-7648-F9B7-7966-1F66BCCAAD39}"/>
          </ac:inkMkLst>
        </pc:inkChg>
        <pc:inkChg chg="add del">
          <ac:chgData name="Richard Brooks (RIB) | VIA" userId="d218e636-6c12-4060-8e5d-4173eee525b6" providerId="ADAL" clId="{2D9B296C-007D-394F-94E5-1B42A5DBD8A1}" dt="2023-08-26T15:08:13.993" v="397"/>
          <ac:inkMkLst>
            <pc:docMk/>
            <pc:sldMk cId="2194102516" sldId="395"/>
            <ac:inkMk id="104" creationId="{0BCAB384-B23F-1D9B-53AE-CB2E654CAB7F}"/>
          </ac:inkMkLst>
        </pc:inkChg>
        <pc:inkChg chg="add del">
          <ac:chgData name="Richard Brooks (RIB) | VIA" userId="d218e636-6c12-4060-8e5d-4173eee525b6" providerId="ADAL" clId="{2D9B296C-007D-394F-94E5-1B42A5DBD8A1}" dt="2023-08-26T15:08:13.993" v="397"/>
          <ac:inkMkLst>
            <pc:docMk/>
            <pc:sldMk cId="2194102516" sldId="395"/>
            <ac:inkMk id="105" creationId="{34A678E9-7CBD-ED19-FC52-FA8505CEC714}"/>
          </ac:inkMkLst>
        </pc:inkChg>
        <pc:inkChg chg="add del">
          <ac:chgData name="Richard Brooks (RIB) | VIA" userId="d218e636-6c12-4060-8e5d-4173eee525b6" providerId="ADAL" clId="{2D9B296C-007D-394F-94E5-1B42A5DBD8A1}" dt="2023-08-26T15:08:13.993" v="397"/>
          <ac:inkMkLst>
            <pc:docMk/>
            <pc:sldMk cId="2194102516" sldId="395"/>
            <ac:inkMk id="106" creationId="{81192EA6-2ABB-8051-4B90-6447996AFE7A}"/>
          </ac:inkMkLst>
        </pc:inkChg>
        <pc:inkChg chg="add del">
          <ac:chgData name="Richard Brooks (RIB) | VIA" userId="d218e636-6c12-4060-8e5d-4173eee525b6" providerId="ADAL" clId="{2D9B296C-007D-394F-94E5-1B42A5DBD8A1}" dt="2023-08-26T15:08:13.993" v="397"/>
          <ac:inkMkLst>
            <pc:docMk/>
            <pc:sldMk cId="2194102516" sldId="395"/>
            <ac:inkMk id="107" creationId="{98746C86-931C-2EA2-22C6-6250B4E57BDB}"/>
          </ac:inkMkLst>
        </pc:inkChg>
        <pc:inkChg chg="add del">
          <ac:chgData name="Richard Brooks (RIB) | VIA" userId="d218e636-6c12-4060-8e5d-4173eee525b6" providerId="ADAL" clId="{2D9B296C-007D-394F-94E5-1B42A5DBD8A1}" dt="2023-08-26T15:08:13.993" v="397"/>
          <ac:inkMkLst>
            <pc:docMk/>
            <pc:sldMk cId="2194102516" sldId="395"/>
            <ac:inkMk id="108" creationId="{4BD25AAF-6BD9-3E5C-E93D-7626A0C20F2C}"/>
          </ac:inkMkLst>
        </pc:inkChg>
        <pc:inkChg chg="add del">
          <ac:chgData name="Richard Brooks (RIB) | VIA" userId="d218e636-6c12-4060-8e5d-4173eee525b6" providerId="ADAL" clId="{2D9B296C-007D-394F-94E5-1B42A5DBD8A1}" dt="2023-08-26T15:08:13.993" v="397"/>
          <ac:inkMkLst>
            <pc:docMk/>
            <pc:sldMk cId="2194102516" sldId="395"/>
            <ac:inkMk id="109" creationId="{F87FB0BA-F802-B27B-DC83-20F271EF0892}"/>
          </ac:inkMkLst>
        </pc:inkChg>
        <pc:inkChg chg="add del">
          <ac:chgData name="Richard Brooks (RIB) | VIA" userId="d218e636-6c12-4060-8e5d-4173eee525b6" providerId="ADAL" clId="{2D9B296C-007D-394F-94E5-1B42A5DBD8A1}" dt="2023-08-26T15:08:13.993" v="397"/>
          <ac:inkMkLst>
            <pc:docMk/>
            <pc:sldMk cId="2194102516" sldId="395"/>
            <ac:inkMk id="110" creationId="{958C8DE8-AD0F-5613-31B6-584DCB773CA9}"/>
          </ac:inkMkLst>
        </pc:inkChg>
        <pc:inkChg chg="add reco">
          <ac:chgData name="Richard Brooks (RIB) | VIA" userId="d218e636-6c12-4060-8e5d-4173eee525b6" providerId="ADAL" clId="{2D9B296C-007D-394F-94E5-1B42A5DBD8A1}" dt="2023-08-26T15:08:13.993" v="397"/>
          <ac:inkMkLst>
            <pc:docMk/>
            <pc:sldMk cId="2194102516" sldId="395"/>
            <ac:inkMk id="111" creationId="{884B9005-264C-EDD6-96AD-5447294B8EA4}"/>
          </ac:inkMkLst>
        </pc:inkChg>
        <pc:inkChg chg="add del">
          <ac:chgData name="Richard Brooks (RIB) | VIA" userId="d218e636-6c12-4060-8e5d-4173eee525b6" providerId="ADAL" clId="{2D9B296C-007D-394F-94E5-1B42A5DBD8A1}" dt="2023-08-26T15:08:19.053" v="405"/>
          <ac:inkMkLst>
            <pc:docMk/>
            <pc:sldMk cId="2194102516" sldId="395"/>
            <ac:inkMk id="112" creationId="{740B60BA-96F2-D3FC-B41C-55D309C5C873}"/>
          </ac:inkMkLst>
        </pc:inkChg>
        <pc:inkChg chg="add del">
          <ac:chgData name="Richard Brooks (RIB) | VIA" userId="d218e636-6c12-4060-8e5d-4173eee525b6" providerId="ADAL" clId="{2D9B296C-007D-394F-94E5-1B42A5DBD8A1}" dt="2023-08-26T15:08:19.053" v="405"/>
          <ac:inkMkLst>
            <pc:docMk/>
            <pc:sldMk cId="2194102516" sldId="395"/>
            <ac:inkMk id="113" creationId="{D93D5ECC-974A-68DF-B53C-7A4F44051F6D}"/>
          </ac:inkMkLst>
        </pc:inkChg>
        <pc:inkChg chg="add del">
          <ac:chgData name="Richard Brooks (RIB) | VIA" userId="d218e636-6c12-4060-8e5d-4173eee525b6" providerId="ADAL" clId="{2D9B296C-007D-394F-94E5-1B42A5DBD8A1}" dt="2023-08-26T15:08:19.053" v="405"/>
          <ac:inkMkLst>
            <pc:docMk/>
            <pc:sldMk cId="2194102516" sldId="395"/>
            <ac:inkMk id="114" creationId="{BF642F7F-6AE3-39E6-023A-17AD96C86FE8}"/>
          </ac:inkMkLst>
        </pc:inkChg>
        <pc:inkChg chg="add del">
          <ac:chgData name="Richard Brooks (RIB) | VIA" userId="d218e636-6c12-4060-8e5d-4173eee525b6" providerId="ADAL" clId="{2D9B296C-007D-394F-94E5-1B42A5DBD8A1}" dt="2023-08-26T15:08:19.053" v="405"/>
          <ac:inkMkLst>
            <pc:docMk/>
            <pc:sldMk cId="2194102516" sldId="395"/>
            <ac:inkMk id="115" creationId="{BB092994-4A42-6E18-EEA7-576A7A42D15C}"/>
          </ac:inkMkLst>
        </pc:inkChg>
        <pc:inkChg chg="add del">
          <ac:chgData name="Richard Brooks (RIB) | VIA" userId="d218e636-6c12-4060-8e5d-4173eee525b6" providerId="ADAL" clId="{2D9B296C-007D-394F-94E5-1B42A5DBD8A1}" dt="2023-08-26T15:08:19.053" v="405"/>
          <ac:inkMkLst>
            <pc:docMk/>
            <pc:sldMk cId="2194102516" sldId="395"/>
            <ac:inkMk id="116" creationId="{6C9DE9DE-B0C4-0C40-B0CF-07CA6F3779E1}"/>
          </ac:inkMkLst>
        </pc:inkChg>
        <pc:inkChg chg="add del">
          <ac:chgData name="Richard Brooks (RIB) | VIA" userId="d218e636-6c12-4060-8e5d-4173eee525b6" providerId="ADAL" clId="{2D9B296C-007D-394F-94E5-1B42A5DBD8A1}" dt="2023-08-26T15:08:19.053" v="405"/>
          <ac:inkMkLst>
            <pc:docMk/>
            <pc:sldMk cId="2194102516" sldId="395"/>
            <ac:inkMk id="117" creationId="{686C2884-3BF3-1977-F0E1-9448A843CEE3}"/>
          </ac:inkMkLst>
        </pc:inkChg>
        <pc:inkChg chg="add del">
          <ac:chgData name="Richard Brooks (RIB) | VIA" userId="d218e636-6c12-4060-8e5d-4173eee525b6" providerId="ADAL" clId="{2D9B296C-007D-394F-94E5-1B42A5DBD8A1}" dt="2023-08-26T15:08:19.053" v="405"/>
          <ac:inkMkLst>
            <pc:docMk/>
            <pc:sldMk cId="2194102516" sldId="395"/>
            <ac:inkMk id="118" creationId="{E2A7D31B-08F3-45D0-1FC3-07B4B8036017}"/>
          </ac:inkMkLst>
        </pc:inkChg>
        <pc:inkChg chg="add reco">
          <ac:chgData name="Richard Brooks (RIB) | VIA" userId="d218e636-6c12-4060-8e5d-4173eee525b6" providerId="ADAL" clId="{2D9B296C-007D-394F-94E5-1B42A5DBD8A1}" dt="2023-08-26T15:08:19.053" v="405"/>
          <ac:inkMkLst>
            <pc:docMk/>
            <pc:sldMk cId="2194102516" sldId="395"/>
            <ac:inkMk id="119" creationId="{65BB17F8-3FA0-7C99-26C0-FA635B6A4B14}"/>
          </ac:inkMkLst>
        </pc:inkChg>
      </pc:sldChg>
      <pc:sldChg chg="addSp delSp modSp new">
        <pc:chgData name="Richard Brooks (RIB) | VIA" userId="d218e636-6c12-4060-8e5d-4173eee525b6" providerId="ADAL" clId="{2D9B296C-007D-394F-94E5-1B42A5DBD8A1}" dt="2023-08-26T15:53:19.622" v="1301"/>
        <pc:sldMkLst>
          <pc:docMk/>
          <pc:sldMk cId="2710229775" sldId="396"/>
        </pc:sldMkLst>
        <pc:spChg chg="del">
          <ac:chgData name="Richard Brooks (RIB) | VIA" userId="d218e636-6c12-4060-8e5d-4173eee525b6" providerId="ADAL" clId="{2D9B296C-007D-394F-94E5-1B42A5DBD8A1}" dt="2023-08-26T15:21:10.742" v="728" actId="478"/>
          <ac:spMkLst>
            <pc:docMk/>
            <pc:sldMk cId="2710229775" sldId="396"/>
            <ac:spMk id="2" creationId="{6114E4D6-020C-07B8-CCEE-634C9E7220C8}"/>
          </ac:spMkLst>
        </pc:spChg>
        <pc:spChg chg="del">
          <ac:chgData name="Richard Brooks (RIB) | VIA" userId="d218e636-6c12-4060-8e5d-4173eee525b6" providerId="ADAL" clId="{2D9B296C-007D-394F-94E5-1B42A5DBD8A1}" dt="2023-08-26T15:21:07.290" v="727" actId="478"/>
          <ac:spMkLst>
            <pc:docMk/>
            <pc:sldMk cId="2710229775" sldId="396"/>
            <ac:spMk id="3" creationId="{59FB01F2-A43F-DE6A-8354-26C8D752AFAE}"/>
          </ac:spMkLst>
        </pc:spChg>
        <pc:inkChg chg="add del">
          <ac:chgData name="Richard Brooks (RIB) | VIA" userId="d218e636-6c12-4060-8e5d-4173eee525b6" providerId="ADAL" clId="{2D9B296C-007D-394F-94E5-1B42A5DBD8A1}" dt="2023-08-26T15:21:32.312" v="740"/>
          <ac:inkMkLst>
            <pc:docMk/>
            <pc:sldMk cId="2710229775" sldId="396"/>
            <ac:inkMk id="4" creationId="{4C45108F-E7C1-3B25-E853-85A922991891}"/>
          </ac:inkMkLst>
        </pc:inkChg>
        <pc:inkChg chg="add del">
          <ac:chgData name="Richard Brooks (RIB) | VIA" userId="d218e636-6c12-4060-8e5d-4173eee525b6" providerId="ADAL" clId="{2D9B296C-007D-394F-94E5-1B42A5DBD8A1}" dt="2023-08-26T15:21:32.312" v="740"/>
          <ac:inkMkLst>
            <pc:docMk/>
            <pc:sldMk cId="2710229775" sldId="396"/>
            <ac:inkMk id="5" creationId="{CB6912C3-9E10-F735-5EC7-D7B6C4E24A04}"/>
          </ac:inkMkLst>
        </pc:inkChg>
        <pc:inkChg chg="add del">
          <ac:chgData name="Richard Brooks (RIB) | VIA" userId="d218e636-6c12-4060-8e5d-4173eee525b6" providerId="ADAL" clId="{2D9B296C-007D-394F-94E5-1B42A5DBD8A1}" dt="2023-08-26T15:21:32.312" v="740"/>
          <ac:inkMkLst>
            <pc:docMk/>
            <pc:sldMk cId="2710229775" sldId="396"/>
            <ac:inkMk id="6" creationId="{A53FBB59-2DAC-D456-AA1B-BAA31B87E2BF}"/>
          </ac:inkMkLst>
        </pc:inkChg>
        <pc:inkChg chg="add del">
          <ac:chgData name="Richard Brooks (RIB) | VIA" userId="d218e636-6c12-4060-8e5d-4173eee525b6" providerId="ADAL" clId="{2D9B296C-007D-394F-94E5-1B42A5DBD8A1}" dt="2023-08-26T15:21:32.312" v="740"/>
          <ac:inkMkLst>
            <pc:docMk/>
            <pc:sldMk cId="2710229775" sldId="396"/>
            <ac:inkMk id="7" creationId="{66EA5304-1DA9-79E2-F685-894DB44252F6}"/>
          </ac:inkMkLst>
        </pc:inkChg>
        <pc:inkChg chg="add del">
          <ac:chgData name="Richard Brooks (RIB) | VIA" userId="d218e636-6c12-4060-8e5d-4173eee525b6" providerId="ADAL" clId="{2D9B296C-007D-394F-94E5-1B42A5DBD8A1}" dt="2023-08-26T15:21:32.312" v="740"/>
          <ac:inkMkLst>
            <pc:docMk/>
            <pc:sldMk cId="2710229775" sldId="396"/>
            <ac:inkMk id="8" creationId="{417A1096-DBA3-A986-6913-705D08F38194}"/>
          </ac:inkMkLst>
        </pc:inkChg>
        <pc:inkChg chg="add del">
          <ac:chgData name="Richard Brooks (RIB) | VIA" userId="d218e636-6c12-4060-8e5d-4173eee525b6" providerId="ADAL" clId="{2D9B296C-007D-394F-94E5-1B42A5DBD8A1}" dt="2023-08-26T15:21:32.312" v="740"/>
          <ac:inkMkLst>
            <pc:docMk/>
            <pc:sldMk cId="2710229775" sldId="396"/>
            <ac:inkMk id="9" creationId="{27493A43-3EBC-0163-D06B-4CBA7C9D20ED}"/>
          </ac:inkMkLst>
        </pc:inkChg>
        <pc:inkChg chg="add del">
          <ac:chgData name="Richard Brooks (RIB) | VIA" userId="d218e636-6c12-4060-8e5d-4173eee525b6" providerId="ADAL" clId="{2D9B296C-007D-394F-94E5-1B42A5DBD8A1}" dt="2023-08-26T15:21:32.312" v="740"/>
          <ac:inkMkLst>
            <pc:docMk/>
            <pc:sldMk cId="2710229775" sldId="396"/>
            <ac:inkMk id="10" creationId="{B9F53674-B08E-A49B-811B-6292B71126E9}"/>
          </ac:inkMkLst>
        </pc:inkChg>
        <pc:inkChg chg="add del">
          <ac:chgData name="Richard Brooks (RIB) | VIA" userId="d218e636-6c12-4060-8e5d-4173eee525b6" providerId="ADAL" clId="{2D9B296C-007D-394F-94E5-1B42A5DBD8A1}" dt="2023-08-26T15:21:32.312" v="740"/>
          <ac:inkMkLst>
            <pc:docMk/>
            <pc:sldMk cId="2710229775" sldId="396"/>
            <ac:inkMk id="11" creationId="{9BE31189-2FA0-E4B6-013D-37BDD4626CAA}"/>
          </ac:inkMkLst>
        </pc:inkChg>
        <pc:inkChg chg="add del">
          <ac:chgData name="Richard Brooks (RIB) | VIA" userId="d218e636-6c12-4060-8e5d-4173eee525b6" providerId="ADAL" clId="{2D9B296C-007D-394F-94E5-1B42A5DBD8A1}" dt="2023-08-26T15:21:32.312" v="740"/>
          <ac:inkMkLst>
            <pc:docMk/>
            <pc:sldMk cId="2710229775" sldId="396"/>
            <ac:inkMk id="12" creationId="{3F376D03-95A5-FC22-76B5-0D222EF92DC1}"/>
          </ac:inkMkLst>
        </pc:inkChg>
        <pc:inkChg chg="add del">
          <ac:chgData name="Richard Brooks (RIB) | VIA" userId="d218e636-6c12-4060-8e5d-4173eee525b6" providerId="ADAL" clId="{2D9B296C-007D-394F-94E5-1B42A5DBD8A1}" dt="2023-08-26T15:21:32.312" v="740"/>
          <ac:inkMkLst>
            <pc:docMk/>
            <pc:sldMk cId="2710229775" sldId="396"/>
            <ac:inkMk id="13" creationId="{C9BF45F6-B86A-659F-8C3B-D195B3D62DA7}"/>
          </ac:inkMkLst>
        </pc:inkChg>
        <pc:inkChg chg="add del">
          <ac:chgData name="Richard Brooks (RIB) | VIA" userId="d218e636-6c12-4060-8e5d-4173eee525b6" providerId="ADAL" clId="{2D9B296C-007D-394F-94E5-1B42A5DBD8A1}" dt="2023-08-26T15:21:32.312" v="740"/>
          <ac:inkMkLst>
            <pc:docMk/>
            <pc:sldMk cId="2710229775" sldId="396"/>
            <ac:inkMk id="14" creationId="{73FDB914-A312-954A-EE2D-82AE0D3FE6FA}"/>
          </ac:inkMkLst>
        </pc:inkChg>
        <pc:inkChg chg="add del reco">
          <ac:chgData name="Richard Brooks (RIB) | VIA" userId="d218e636-6c12-4060-8e5d-4173eee525b6" providerId="ADAL" clId="{2D9B296C-007D-394F-94E5-1B42A5DBD8A1}" dt="2023-08-26T15:26:02.592" v="942"/>
          <ac:inkMkLst>
            <pc:docMk/>
            <pc:sldMk cId="2710229775" sldId="396"/>
            <ac:inkMk id="15" creationId="{83F266B2-872F-5770-6D8E-960C4F9CBC1A}"/>
          </ac:inkMkLst>
        </pc:inkChg>
        <pc:inkChg chg="add del">
          <ac:chgData name="Richard Brooks (RIB) | VIA" userId="d218e636-6c12-4060-8e5d-4173eee525b6" providerId="ADAL" clId="{2D9B296C-007D-394F-94E5-1B42A5DBD8A1}" dt="2023-08-26T15:21:36.541" v="745"/>
          <ac:inkMkLst>
            <pc:docMk/>
            <pc:sldMk cId="2710229775" sldId="396"/>
            <ac:inkMk id="16" creationId="{C980802C-51BB-22E4-D702-8C36E8D0CDED}"/>
          </ac:inkMkLst>
        </pc:inkChg>
        <pc:inkChg chg="add del">
          <ac:chgData name="Richard Brooks (RIB) | VIA" userId="d218e636-6c12-4060-8e5d-4173eee525b6" providerId="ADAL" clId="{2D9B296C-007D-394F-94E5-1B42A5DBD8A1}" dt="2023-08-26T15:21:36.541" v="745"/>
          <ac:inkMkLst>
            <pc:docMk/>
            <pc:sldMk cId="2710229775" sldId="396"/>
            <ac:inkMk id="17" creationId="{22427F1C-6ACB-CCB9-4939-C04C5639BBB1}"/>
          </ac:inkMkLst>
        </pc:inkChg>
        <pc:inkChg chg="add del">
          <ac:chgData name="Richard Brooks (RIB) | VIA" userId="d218e636-6c12-4060-8e5d-4173eee525b6" providerId="ADAL" clId="{2D9B296C-007D-394F-94E5-1B42A5DBD8A1}" dt="2023-08-26T15:21:36.541" v="745"/>
          <ac:inkMkLst>
            <pc:docMk/>
            <pc:sldMk cId="2710229775" sldId="396"/>
            <ac:inkMk id="18" creationId="{FCDD21C7-538B-D0C4-4236-B1EBC90468EC}"/>
          </ac:inkMkLst>
        </pc:inkChg>
        <pc:inkChg chg="add del">
          <ac:chgData name="Richard Brooks (RIB) | VIA" userId="d218e636-6c12-4060-8e5d-4173eee525b6" providerId="ADAL" clId="{2D9B296C-007D-394F-94E5-1B42A5DBD8A1}" dt="2023-08-26T15:21:36.541" v="745"/>
          <ac:inkMkLst>
            <pc:docMk/>
            <pc:sldMk cId="2710229775" sldId="396"/>
            <ac:inkMk id="19" creationId="{B9CF9F66-FFCA-6CA6-993B-4483262BD7A4}"/>
          </ac:inkMkLst>
        </pc:inkChg>
        <pc:inkChg chg="add reco">
          <ac:chgData name="Richard Brooks (RIB) | VIA" userId="d218e636-6c12-4060-8e5d-4173eee525b6" providerId="ADAL" clId="{2D9B296C-007D-394F-94E5-1B42A5DBD8A1}" dt="2023-08-26T15:21:36.541" v="745"/>
          <ac:inkMkLst>
            <pc:docMk/>
            <pc:sldMk cId="2710229775" sldId="396"/>
            <ac:inkMk id="20" creationId="{D91220CF-88F9-355C-AA5D-FD5BE2E672B4}"/>
          </ac:inkMkLst>
        </pc:inkChg>
        <pc:inkChg chg="add del">
          <ac:chgData name="Richard Brooks (RIB) | VIA" userId="d218e636-6c12-4060-8e5d-4173eee525b6" providerId="ADAL" clId="{2D9B296C-007D-394F-94E5-1B42A5DBD8A1}" dt="2023-08-26T15:21:41.551" v="752"/>
          <ac:inkMkLst>
            <pc:docMk/>
            <pc:sldMk cId="2710229775" sldId="396"/>
            <ac:inkMk id="21" creationId="{91AD3379-7CB5-260D-59E7-7B636B287433}"/>
          </ac:inkMkLst>
        </pc:inkChg>
        <pc:inkChg chg="add del">
          <ac:chgData name="Richard Brooks (RIB) | VIA" userId="d218e636-6c12-4060-8e5d-4173eee525b6" providerId="ADAL" clId="{2D9B296C-007D-394F-94E5-1B42A5DBD8A1}" dt="2023-08-26T15:21:41.551" v="752"/>
          <ac:inkMkLst>
            <pc:docMk/>
            <pc:sldMk cId="2710229775" sldId="396"/>
            <ac:inkMk id="22" creationId="{1E66266F-C601-5C3F-0869-2FE9FCC10C99}"/>
          </ac:inkMkLst>
        </pc:inkChg>
        <pc:inkChg chg="add del">
          <ac:chgData name="Richard Brooks (RIB) | VIA" userId="d218e636-6c12-4060-8e5d-4173eee525b6" providerId="ADAL" clId="{2D9B296C-007D-394F-94E5-1B42A5DBD8A1}" dt="2023-08-26T15:21:41.551" v="752"/>
          <ac:inkMkLst>
            <pc:docMk/>
            <pc:sldMk cId="2710229775" sldId="396"/>
            <ac:inkMk id="23" creationId="{DBE85477-991B-18E3-E404-71A5C8A416B2}"/>
          </ac:inkMkLst>
        </pc:inkChg>
        <pc:inkChg chg="add del">
          <ac:chgData name="Richard Brooks (RIB) | VIA" userId="d218e636-6c12-4060-8e5d-4173eee525b6" providerId="ADAL" clId="{2D9B296C-007D-394F-94E5-1B42A5DBD8A1}" dt="2023-08-26T15:21:41.551" v="752"/>
          <ac:inkMkLst>
            <pc:docMk/>
            <pc:sldMk cId="2710229775" sldId="396"/>
            <ac:inkMk id="24" creationId="{77933C75-A549-4DEA-E91D-B995871F5E33}"/>
          </ac:inkMkLst>
        </pc:inkChg>
        <pc:inkChg chg="add del">
          <ac:chgData name="Richard Brooks (RIB) | VIA" userId="d218e636-6c12-4060-8e5d-4173eee525b6" providerId="ADAL" clId="{2D9B296C-007D-394F-94E5-1B42A5DBD8A1}" dt="2023-08-26T15:21:41.551" v="752"/>
          <ac:inkMkLst>
            <pc:docMk/>
            <pc:sldMk cId="2710229775" sldId="396"/>
            <ac:inkMk id="25" creationId="{0F959B93-3923-7357-2B80-923BDCFA4230}"/>
          </ac:inkMkLst>
        </pc:inkChg>
        <pc:inkChg chg="add del">
          <ac:chgData name="Richard Brooks (RIB) | VIA" userId="d218e636-6c12-4060-8e5d-4173eee525b6" providerId="ADAL" clId="{2D9B296C-007D-394F-94E5-1B42A5DBD8A1}" dt="2023-08-26T15:21:41.551" v="752"/>
          <ac:inkMkLst>
            <pc:docMk/>
            <pc:sldMk cId="2710229775" sldId="396"/>
            <ac:inkMk id="26" creationId="{7A3692F5-A4CF-A164-DCD5-79D94697BBD0}"/>
          </ac:inkMkLst>
        </pc:inkChg>
        <pc:inkChg chg="add reco">
          <ac:chgData name="Richard Brooks (RIB) | VIA" userId="d218e636-6c12-4060-8e5d-4173eee525b6" providerId="ADAL" clId="{2D9B296C-007D-394F-94E5-1B42A5DBD8A1}" dt="2023-08-26T15:21:41.551" v="752"/>
          <ac:inkMkLst>
            <pc:docMk/>
            <pc:sldMk cId="2710229775" sldId="396"/>
            <ac:inkMk id="27" creationId="{9A28A262-07A0-15BD-3CC6-7724E5B6A7EC}"/>
          </ac:inkMkLst>
        </pc:inkChg>
        <pc:inkChg chg="add del">
          <ac:chgData name="Richard Brooks (RIB) | VIA" userId="d218e636-6c12-4060-8e5d-4173eee525b6" providerId="ADAL" clId="{2D9B296C-007D-394F-94E5-1B42A5DBD8A1}" dt="2023-08-26T15:21:47.558" v="756"/>
          <ac:inkMkLst>
            <pc:docMk/>
            <pc:sldMk cId="2710229775" sldId="396"/>
            <ac:inkMk id="28" creationId="{D6378E0F-E0FD-9D7B-ACA6-5961A5C636E5}"/>
          </ac:inkMkLst>
        </pc:inkChg>
        <pc:inkChg chg="add del">
          <ac:chgData name="Richard Brooks (RIB) | VIA" userId="d218e636-6c12-4060-8e5d-4173eee525b6" providerId="ADAL" clId="{2D9B296C-007D-394F-94E5-1B42A5DBD8A1}" dt="2023-08-26T15:21:47.558" v="756"/>
          <ac:inkMkLst>
            <pc:docMk/>
            <pc:sldMk cId="2710229775" sldId="396"/>
            <ac:inkMk id="29" creationId="{593C08EC-0480-30DE-3E1E-52A93098EC09}"/>
          </ac:inkMkLst>
        </pc:inkChg>
        <pc:inkChg chg="add del">
          <ac:chgData name="Richard Brooks (RIB) | VIA" userId="d218e636-6c12-4060-8e5d-4173eee525b6" providerId="ADAL" clId="{2D9B296C-007D-394F-94E5-1B42A5DBD8A1}" dt="2023-08-26T15:21:47.558" v="756"/>
          <ac:inkMkLst>
            <pc:docMk/>
            <pc:sldMk cId="2710229775" sldId="396"/>
            <ac:inkMk id="30" creationId="{67ECFBF0-DF51-81B1-1BDC-DFA6F5C8BC63}"/>
          </ac:inkMkLst>
        </pc:inkChg>
        <pc:inkChg chg="add reco">
          <ac:chgData name="Richard Brooks (RIB) | VIA" userId="d218e636-6c12-4060-8e5d-4173eee525b6" providerId="ADAL" clId="{2D9B296C-007D-394F-94E5-1B42A5DBD8A1}" dt="2023-08-26T15:21:47.558" v="756"/>
          <ac:inkMkLst>
            <pc:docMk/>
            <pc:sldMk cId="2710229775" sldId="396"/>
            <ac:inkMk id="31" creationId="{9F317749-EE98-FB44-BF58-0D1A48FD62BD}"/>
          </ac:inkMkLst>
        </pc:inkChg>
        <pc:inkChg chg="add del">
          <ac:chgData name="Richard Brooks (RIB) | VIA" userId="d218e636-6c12-4060-8e5d-4173eee525b6" providerId="ADAL" clId="{2D9B296C-007D-394F-94E5-1B42A5DBD8A1}" dt="2023-08-26T15:21:52.433" v="764"/>
          <ac:inkMkLst>
            <pc:docMk/>
            <pc:sldMk cId="2710229775" sldId="396"/>
            <ac:inkMk id="32" creationId="{5F10F9C1-8DB4-D63F-BFC1-287FAD83493A}"/>
          </ac:inkMkLst>
        </pc:inkChg>
        <pc:inkChg chg="add del">
          <ac:chgData name="Richard Brooks (RIB) | VIA" userId="d218e636-6c12-4060-8e5d-4173eee525b6" providerId="ADAL" clId="{2D9B296C-007D-394F-94E5-1B42A5DBD8A1}" dt="2023-08-26T15:21:52.433" v="764"/>
          <ac:inkMkLst>
            <pc:docMk/>
            <pc:sldMk cId="2710229775" sldId="396"/>
            <ac:inkMk id="33" creationId="{7B1DCDD8-FF2B-0C6B-ABFE-B49BB7442018}"/>
          </ac:inkMkLst>
        </pc:inkChg>
        <pc:inkChg chg="add del">
          <ac:chgData name="Richard Brooks (RIB) | VIA" userId="d218e636-6c12-4060-8e5d-4173eee525b6" providerId="ADAL" clId="{2D9B296C-007D-394F-94E5-1B42A5DBD8A1}" dt="2023-08-26T15:21:52.433" v="764"/>
          <ac:inkMkLst>
            <pc:docMk/>
            <pc:sldMk cId="2710229775" sldId="396"/>
            <ac:inkMk id="34" creationId="{79BCB88F-AA87-447D-C8E8-3D77D4364009}"/>
          </ac:inkMkLst>
        </pc:inkChg>
        <pc:inkChg chg="add del">
          <ac:chgData name="Richard Brooks (RIB) | VIA" userId="d218e636-6c12-4060-8e5d-4173eee525b6" providerId="ADAL" clId="{2D9B296C-007D-394F-94E5-1B42A5DBD8A1}" dt="2023-08-26T15:21:52.433" v="764"/>
          <ac:inkMkLst>
            <pc:docMk/>
            <pc:sldMk cId="2710229775" sldId="396"/>
            <ac:inkMk id="35" creationId="{5E282133-23E3-8CCD-4CF8-A48C7274AC76}"/>
          </ac:inkMkLst>
        </pc:inkChg>
        <pc:inkChg chg="add del">
          <ac:chgData name="Richard Brooks (RIB) | VIA" userId="d218e636-6c12-4060-8e5d-4173eee525b6" providerId="ADAL" clId="{2D9B296C-007D-394F-94E5-1B42A5DBD8A1}" dt="2023-08-26T15:21:52.433" v="764"/>
          <ac:inkMkLst>
            <pc:docMk/>
            <pc:sldMk cId="2710229775" sldId="396"/>
            <ac:inkMk id="36" creationId="{21915C36-ED55-5BB5-E97F-4EC3E1C74612}"/>
          </ac:inkMkLst>
        </pc:inkChg>
        <pc:inkChg chg="add del">
          <ac:chgData name="Richard Brooks (RIB) | VIA" userId="d218e636-6c12-4060-8e5d-4173eee525b6" providerId="ADAL" clId="{2D9B296C-007D-394F-94E5-1B42A5DBD8A1}" dt="2023-08-26T15:21:52.433" v="764"/>
          <ac:inkMkLst>
            <pc:docMk/>
            <pc:sldMk cId="2710229775" sldId="396"/>
            <ac:inkMk id="37" creationId="{C165E920-6350-E46E-80CF-524B34496137}"/>
          </ac:inkMkLst>
        </pc:inkChg>
        <pc:inkChg chg="add del">
          <ac:chgData name="Richard Brooks (RIB) | VIA" userId="d218e636-6c12-4060-8e5d-4173eee525b6" providerId="ADAL" clId="{2D9B296C-007D-394F-94E5-1B42A5DBD8A1}" dt="2023-08-26T15:21:52.433" v="764"/>
          <ac:inkMkLst>
            <pc:docMk/>
            <pc:sldMk cId="2710229775" sldId="396"/>
            <ac:inkMk id="38" creationId="{6AD009E1-1086-12FF-CDB7-B88987638425}"/>
          </ac:inkMkLst>
        </pc:inkChg>
        <pc:inkChg chg="add reco">
          <ac:chgData name="Richard Brooks (RIB) | VIA" userId="d218e636-6c12-4060-8e5d-4173eee525b6" providerId="ADAL" clId="{2D9B296C-007D-394F-94E5-1B42A5DBD8A1}" dt="2023-08-26T15:21:52.433" v="764"/>
          <ac:inkMkLst>
            <pc:docMk/>
            <pc:sldMk cId="2710229775" sldId="396"/>
            <ac:inkMk id="39" creationId="{7252D548-F617-C885-E9F5-A6B9B4749F8F}"/>
          </ac:inkMkLst>
        </pc:inkChg>
        <pc:inkChg chg="add del">
          <ac:chgData name="Richard Brooks (RIB) | VIA" userId="d218e636-6c12-4060-8e5d-4173eee525b6" providerId="ADAL" clId="{2D9B296C-007D-394F-94E5-1B42A5DBD8A1}" dt="2023-08-26T15:21:56.724" v="767"/>
          <ac:inkMkLst>
            <pc:docMk/>
            <pc:sldMk cId="2710229775" sldId="396"/>
            <ac:inkMk id="40" creationId="{ABC5A534-6767-AF45-F066-99A94FDE1234}"/>
          </ac:inkMkLst>
        </pc:inkChg>
        <pc:inkChg chg="add del">
          <ac:chgData name="Richard Brooks (RIB) | VIA" userId="d218e636-6c12-4060-8e5d-4173eee525b6" providerId="ADAL" clId="{2D9B296C-007D-394F-94E5-1B42A5DBD8A1}" dt="2023-08-26T15:21:56.724" v="767"/>
          <ac:inkMkLst>
            <pc:docMk/>
            <pc:sldMk cId="2710229775" sldId="396"/>
            <ac:inkMk id="41" creationId="{21E061F4-3404-457F-B8B7-F85A284DD07B}"/>
          </ac:inkMkLst>
        </pc:inkChg>
        <pc:inkChg chg="add reco">
          <ac:chgData name="Richard Brooks (RIB) | VIA" userId="d218e636-6c12-4060-8e5d-4173eee525b6" providerId="ADAL" clId="{2D9B296C-007D-394F-94E5-1B42A5DBD8A1}" dt="2023-08-26T15:21:56.724" v="767"/>
          <ac:inkMkLst>
            <pc:docMk/>
            <pc:sldMk cId="2710229775" sldId="396"/>
            <ac:inkMk id="42" creationId="{66C3AF99-491A-43AF-C31D-7239703DF21B}"/>
          </ac:inkMkLst>
        </pc:inkChg>
        <pc:inkChg chg="add">
          <ac:chgData name="Richard Brooks (RIB) | VIA" userId="d218e636-6c12-4060-8e5d-4173eee525b6" providerId="ADAL" clId="{2D9B296C-007D-394F-94E5-1B42A5DBD8A1}" dt="2023-08-26T15:22:08.150" v="768"/>
          <ac:inkMkLst>
            <pc:docMk/>
            <pc:sldMk cId="2710229775" sldId="396"/>
            <ac:inkMk id="43" creationId="{A89FB764-E982-463E-B50D-9DC69D4169ED}"/>
          </ac:inkMkLst>
        </pc:inkChg>
        <pc:inkChg chg="add">
          <ac:chgData name="Richard Brooks (RIB) | VIA" userId="d218e636-6c12-4060-8e5d-4173eee525b6" providerId="ADAL" clId="{2D9B296C-007D-394F-94E5-1B42A5DBD8A1}" dt="2023-08-26T15:22:10.392" v="769"/>
          <ac:inkMkLst>
            <pc:docMk/>
            <pc:sldMk cId="2710229775" sldId="396"/>
            <ac:inkMk id="44" creationId="{6423A142-D725-0637-D94C-DC65E759AB53}"/>
          </ac:inkMkLst>
        </pc:inkChg>
        <pc:inkChg chg="add">
          <ac:chgData name="Richard Brooks (RIB) | VIA" userId="d218e636-6c12-4060-8e5d-4173eee525b6" providerId="ADAL" clId="{2D9B296C-007D-394F-94E5-1B42A5DBD8A1}" dt="2023-08-26T15:22:10.644" v="770"/>
          <ac:inkMkLst>
            <pc:docMk/>
            <pc:sldMk cId="2710229775" sldId="396"/>
            <ac:inkMk id="45" creationId="{30037CA8-9AD9-ACC5-04FB-AC08B9C59168}"/>
          </ac:inkMkLst>
        </pc:inkChg>
        <pc:inkChg chg="add del">
          <ac:chgData name="Richard Brooks (RIB) | VIA" userId="d218e636-6c12-4060-8e5d-4173eee525b6" providerId="ADAL" clId="{2D9B296C-007D-394F-94E5-1B42A5DBD8A1}" dt="2023-08-26T15:22:15.409" v="773"/>
          <ac:inkMkLst>
            <pc:docMk/>
            <pc:sldMk cId="2710229775" sldId="396"/>
            <ac:inkMk id="46" creationId="{6106A4A6-E2F9-2ECF-894F-941EFAAD018F}"/>
          </ac:inkMkLst>
        </pc:inkChg>
        <pc:inkChg chg="add del">
          <ac:chgData name="Richard Brooks (RIB) | VIA" userId="d218e636-6c12-4060-8e5d-4173eee525b6" providerId="ADAL" clId="{2D9B296C-007D-394F-94E5-1B42A5DBD8A1}" dt="2023-08-26T15:22:15.409" v="773"/>
          <ac:inkMkLst>
            <pc:docMk/>
            <pc:sldMk cId="2710229775" sldId="396"/>
            <ac:inkMk id="47" creationId="{460A1935-E017-82F2-ACDE-95B33A2F4077}"/>
          </ac:inkMkLst>
        </pc:inkChg>
        <pc:inkChg chg="add reco">
          <ac:chgData name="Richard Brooks (RIB) | VIA" userId="d218e636-6c12-4060-8e5d-4173eee525b6" providerId="ADAL" clId="{2D9B296C-007D-394F-94E5-1B42A5DBD8A1}" dt="2023-08-26T15:22:15.409" v="773"/>
          <ac:inkMkLst>
            <pc:docMk/>
            <pc:sldMk cId="2710229775" sldId="396"/>
            <ac:inkMk id="48" creationId="{9D1374DD-5F67-E687-5C27-85499861C415}"/>
          </ac:inkMkLst>
        </pc:inkChg>
        <pc:inkChg chg="add del">
          <ac:chgData name="Richard Brooks (RIB) | VIA" userId="d218e636-6c12-4060-8e5d-4173eee525b6" providerId="ADAL" clId="{2D9B296C-007D-394F-94E5-1B42A5DBD8A1}" dt="2023-08-26T15:22:21.451" v="776"/>
          <ac:inkMkLst>
            <pc:docMk/>
            <pc:sldMk cId="2710229775" sldId="396"/>
            <ac:inkMk id="49" creationId="{62399B0B-3653-5560-9C1A-427B390C56FC}"/>
          </ac:inkMkLst>
        </pc:inkChg>
        <pc:inkChg chg="add">
          <ac:chgData name="Richard Brooks (RIB) | VIA" userId="d218e636-6c12-4060-8e5d-4173eee525b6" providerId="ADAL" clId="{2D9B296C-007D-394F-94E5-1B42A5DBD8A1}" dt="2023-08-26T15:22:17.410" v="775"/>
          <ac:inkMkLst>
            <pc:docMk/>
            <pc:sldMk cId="2710229775" sldId="396"/>
            <ac:inkMk id="50" creationId="{34C7A398-F73D-912D-26EB-44A478EE8ACB}"/>
          </ac:inkMkLst>
        </pc:inkChg>
        <pc:inkChg chg="add del">
          <ac:chgData name="Richard Brooks (RIB) | VIA" userId="d218e636-6c12-4060-8e5d-4173eee525b6" providerId="ADAL" clId="{2D9B296C-007D-394F-94E5-1B42A5DBD8A1}" dt="2023-08-26T15:22:23.916" v="779"/>
          <ac:inkMkLst>
            <pc:docMk/>
            <pc:sldMk cId="2710229775" sldId="396"/>
            <ac:inkMk id="51" creationId="{BC747FA7-F095-0F32-53AE-7A12FF0A347E}"/>
          </ac:inkMkLst>
        </pc:inkChg>
        <pc:inkChg chg="add del">
          <ac:chgData name="Richard Brooks (RIB) | VIA" userId="d218e636-6c12-4060-8e5d-4173eee525b6" providerId="ADAL" clId="{2D9B296C-007D-394F-94E5-1B42A5DBD8A1}" dt="2023-08-26T15:22:23.916" v="779"/>
          <ac:inkMkLst>
            <pc:docMk/>
            <pc:sldMk cId="2710229775" sldId="396"/>
            <ac:inkMk id="52" creationId="{1C94A79E-0EB1-7F96-4A33-90AC0123833B}"/>
          </ac:inkMkLst>
        </pc:inkChg>
        <pc:inkChg chg="add del mod reco modStrokes">
          <ac:chgData name="Richard Brooks (RIB) | VIA" userId="d218e636-6c12-4060-8e5d-4173eee525b6" providerId="ADAL" clId="{2D9B296C-007D-394F-94E5-1B42A5DBD8A1}" dt="2023-08-26T15:22:31.863" v="781"/>
          <ac:inkMkLst>
            <pc:docMk/>
            <pc:sldMk cId="2710229775" sldId="396"/>
            <ac:inkMk id="53" creationId="{A67EB054-80AF-B3A4-4B3F-7E4D2B01F345}"/>
          </ac:inkMkLst>
        </pc:inkChg>
        <pc:inkChg chg="add del">
          <ac:chgData name="Richard Brooks (RIB) | VIA" userId="d218e636-6c12-4060-8e5d-4173eee525b6" providerId="ADAL" clId="{2D9B296C-007D-394F-94E5-1B42A5DBD8A1}" dt="2023-08-26T15:22:37.608" v="786"/>
          <ac:inkMkLst>
            <pc:docMk/>
            <pc:sldMk cId="2710229775" sldId="396"/>
            <ac:inkMk id="54" creationId="{943B9903-E490-2372-D89D-DBFED96AC736}"/>
          </ac:inkMkLst>
        </pc:inkChg>
        <pc:inkChg chg="add del">
          <ac:chgData name="Richard Brooks (RIB) | VIA" userId="d218e636-6c12-4060-8e5d-4173eee525b6" providerId="ADAL" clId="{2D9B296C-007D-394F-94E5-1B42A5DBD8A1}" dt="2023-08-26T15:22:37.608" v="786"/>
          <ac:inkMkLst>
            <pc:docMk/>
            <pc:sldMk cId="2710229775" sldId="396"/>
            <ac:inkMk id="55" creationId="{37A61B53-9339-04CE-2127-2735258DFE6D}"/>
          </ac:inkMkLst>
        </pc:inkChg>
        <pc:inkChg chg="add del">
          <ac:chgData name="Richard Brooks (RIB) | VIA" userId="d218e636-6c12-4060-8e5d-4173eee525b6" providerId="ADAL" clId="{2D9B296C-007D-394F-94E5-1B42A5DBD8A1}" dt="2023-08-26T15:22:37.608" v="786"/>
          <ac:inkMkLst>
            <pc:docMk/>
            <pc:sldMk cId="2710229775" sldId="396"/>
            <ac:inkMk id="56" creationId="{2EB37957-F4F3-2330-8456-ED9FEE912AAE}"/>
          </ac:inkMkLst>
        </pc:inkChg>
        <pc:inkChg chg="add del">
          <ac:chgData name="Richard Brooks (RIB) | VIA" userId="d218e636-6c12-4060-8e5d-4173eee525b6" providerId="ADAL" clId="{2D9B296C-007D-394F-94E5-1B42A5DBD8A1}" dt="2023-08-26T15:22:37.608" v="786"/>
          <ac:inkMkLst>
            <pc:docMk/>
            <pc:sldMk cId="2710229775" sldId="396"/>
            <ac:inkMk id="57" creationId="{80521DFD-BA1A-B9C0-EB25-81DE2EE4BFDD}"/>
          </ac:inkMkLst>
        </pc:inkChg>
        <pc:inkChg chg="add reco">
          <ac:chgData name="Richard Brooks (RIB) | VIA" userId="d218e636-6c12-4060-8e5d-4173eee525b6" providerId="ADAL" clId="{2D9B296C-007D-394F-94E5-1B42A5DBD8A1}" dt="2023-08-26T15:22:37.608" v="786"/>
          <ac:inkMkLst>
            <pc:docMk/>
            <pc:sldMk cId="2710229775" sldId="396"/>
            <ac:inkMk id="58" creationId="{9D1E5912-F2E4-BAD2-12E2-3B6B5794692D}"/>
          </ac:inkMkLst>
        </pc:inkChg>
        <pc:inkChg chg="add del">
          <ac:chgData name="Richard Brooks (RIB) | VIA" userId="d218e636-6c12-4060-8e5d-4173eee525b6" providerId="ADAL" clId="{2D9B296C-007D-394F-94E5-1B42A5DBD8A1}" dt="2023-08-26T15:22:40.643" v="792"/>
          <ac:inkMkLst>
            <pc:docMk/>
            <pc:sldMk cId="2710229775" sldId="396"/>
            <ac:inkMk id="59" creationId="{3358721F-5DE8-082D-2068-019ED26B9677}"/>
          </ac:inkMkLst>
        </pc:inkChg>
        <pc:inkChg chg="add del">
          <ac:chgData name="Richard Brooks (RIB) | VIA" userId="d218e636-6c12-4060-8e5d-4173eee525b6" providerId="ADAL" clId="{2D9B296C-007D-394F-94E5-1B42A5DBD8A1}" dt="2023-08-26T15:22:40.643" v="792"/>
          <ac:inkMkLst>
            <pc:docMk/>
            <pc:sldMk cId="2710229775" sldId="396"/>
            <ac:inkMk id="60" creationId="{08BB7CD7-1F41-4584-7425-47130F206EDB}"/>
          </ac:inkMkLst>
        </pc:inkChg>
        <pc:inkChg chg="add del">
          <ac:chgData name="Richard Brooks (RIB) | VIA" userId="d218e636-6c12-4060-8e5d-4173eee525b6" providerId="ADAL" clId="{2D9B296C-007D-394F-94E5-1B42A5DBD8A1}" dt="2023-08-26T15:22:40.643" v="792"/>
          <ac:inkMkLst>
            <pc:docMk/>
            <pc:sldMk cId="2710229775" sldId="396"/>
            <ac:inkMk id="61" creationId="{65FB6D35-13D4-5686-155A-14EC11C37067}"/>
          </ac:inkMkLst>
        </pc:inkChg>
        <pc:inkChg chg="add del">
          <ac:chgData name="Richard Brooks (RIB) | VIA" userId="d218e636-6c12-4060-8e5d-4173eee525b6" providerId="ADAL" clId="{2D9B296C-007D-394F-94E5-1B42A5DBD8A1}" dt="2023-08-26T15:22:40.643" v="792"/>
          <ac:inkMkLst>
            <pc:docMk/>
            <pc:sldMk cId="2710229775" sldId="396"/>
            <ac:inkMk id="62" creationId="{0145952C-3877-2865-6875-764B3B8DB6BE}"/>
          </ac:inkMkLst>
        </pc:inkChg>
        <pc:inkChg chg="add del">
          <ac:chgData name="Richard Brooks (RIB) | VIA" userId="d218e636-6c12-4060-8e5d-4173eee525b6" providerId="ADAL" clId="{2D9B296C-007D-394F-94E5-1B42A5DBD8A1}" dt="2023-08-26T15:22:40.643" v="792"/>
          <ac:inkMkLst>
            <pc:docMk/>
            <pc:sldMk cId="2710229775" sldId="396"/>
            <ac:inkMk id="63" creationId="{9655218E-CE21-F4D3-8443-0E326436D06D}"/>
          </ac:inkMkLst>
        </pc:inkChg>
        <pc:inkChg chg="add reco">
          <ac:chgData name="Richard Brooks (RIB) | VIA" userId="d218e636-6c12-4060-8e5d-4173eee525b6" providerId="ADAL" clId="{2D9B296C-007D-394F-94E5-1B42A5DBD8A1}" dt="2023-08-26T15:22:40.643" v="792"/>
          <ac:inkMkLst>
            <pc:docMk/>
            <pc:sldMk cId="2710229775" sldId="396"/>
            <ac:inkMk id="64" creationId="{77CDBD53-CFA1-673E-A95D-EC0BA1C4E52E}"/>
          </ac:inkMkLst>
        </pc:inkChg>
        <pc:inkChg chg="add del">
          <ac:chgData name="Richard Brooks (RIB) | VIA" userId="d218e636-6c12-4060-8e5d-4173eee525b6" providerId="ADAL" clId="{2D9B296C-007D-394F-94E5-1B42A5DBD8A1}" dt="2023-08-26T15:22:45.731" v="803"/>
          <ac:inkMkLst>
            <pc:docMk/>
            <pc:sldMk cId="2710229775" sldId="396"/>
            <ac:inkMk id="65" creationId="{C9E38BCE-B8C8-2AEE-3972-930CAB83EBB4}"/>
          </ac:inkMkLst>
        </pc:inkChg>
        <pc:inkChg chg="add del">
          <ac:chgData name="Richard Brooks (RIB) | VIA" userId="d218e636-6c12-4060-8e5d-4173eee525b6" providerId="ADAL" clId="{2D9B296C-007D-394F-94E5-1B42A5DBD8A1}" dt="2023-08-26T15:22:45.731" v="803"/>
          <ac:inkMkLst>
            <pc:docMk/>
            <pc:sldMk cId="2710229775" sldId="396"/>
            <ac:inkMk id="66" creationId="{7218690A-9836-BA19-B8C7-BCF3BED6257A}"/>
          </ac:inkMkLst>
        </pc:inkChg>
        <pc:inkChg chg="add del">
          <ac:chgData name="Richard Brooks (RIB) | VIA" userId="d218e636-6c12-4060-8e5d-4173eee525b6" providerId="ADAL" clId="{2D9B296C-007D-394F-94E5-1B42A5DBD8A1}" dt="2023-08-26T15:22:45.731" v="803"/>
          <ac:inkMkLst>
            <pc:docMk/>
            <pc:sldMk cId="2710229775" sldId="396"/>
            <ac:inkMk id="67" creationId="{51208F10-C0A6-1FBE-1E17-A9375AA1EFEE}"/>
          </ac:inkMkLst>
        </pc:inkChg>
        <pc:inkChg chg="add del">
          <ac:chgData name="Richard Brooks (RIB) | VIA" userId="d218e636-6c12-4060-8e5d-4173eee525b6" providerId="ADAL" clId="{2D9B296C-007D-394F-94E5-1B42A5DBD8A1}" dt="2023-08-26T15:22:45.731" v="803"/>
          <ac:inkMkLst>
            <pc:docMk/>
            <pc:sldMk cId="2710229775" sldId="396"/>
            <ac:inkMk id="68" creationId="{1C1BA4DC-0E85-BFC2-C9D9-5BB5B1EF7426}"/>
          </ac:inkMkLst>
        </pc:inkChg>
        <pc:inkChg chg="add del">
          <ac:chgData name="Richard Brooks (RIB) | VIA" userId="d218e636-6c12-4060-8e5d-4173eee525b6" providerId="ADAL" clId="{2D9B296C-007D-394F-94E5-1B42A5DBD8A1}" dt="2023-08-26T15:22:45.731" v="803"/>
          <ac:inkMkLst>
            <pc:docMk/>
            <pc:sldMk cId="2710229775" sldId="396"/>
            <ac:inkMk id="69" creationId="{D478F069-1FCC-CAF0-F026-59B19C23A039}"/>
          </ac:inkMkLst>
        </pc:inkChg>
        <pc:inkChg chg="add del">
          <ac:chgData name="Richard Brooks (RIB) | VIA" userId="d218e636-6c12-4060-8e5d-4173eee525b6" providerId="ADAL" clId="{2D9B296C-007D-394F-94E5-1B42A5DBD8A1}" dt="2023-08-26T15:22:45.731" v="803"/>
          <ac:inkMkLst>
            <pc:docMk/>
            <pc:sldMk cId="2710229775" sldId="396"/>
            <ac:inkMk id="70" creationId="{DC2E439B-FF40-9563-FFBD-3789A94CD0BD}"/>
          </ac:inkMkLst>
        </pc:inkChg>
        <pc:inkChg chg="add del">
          <ac:chgData name="Richard Brooks (RIB) | VIA" userId="d218e636-6c12-4060-8e5d-4173eee525b6" providerId="ADAL" clId="{2D9B296C-007D-394F-94E5-1B42A5DBD8A1}" dt="2023-08-26T15:22:45.731" v="803"/>
          <ac:inkMkLst>
            <pc:docMk/>
            <pc:sldMk cId="2710229775" sldId="396"/>
            <ac:inkMk id="71" creationId="{E9B582D9-E4C7-82C9-D6A4-930DB9EA6D9D}"/>
          </ac:inkMkLst>
        </pc:inkChg>
        <pc:inkChg chg="add del">
          <ac:chgData name="Richard Brooks (RIB) | VIA" userId="d218e636-6c12-4060-8e5d-4173eee525b6" providerId="ADAL" clId="{2D9B296C-007D-394F-94E5-1B42A5DBD8A1}" dt="2023-08-26T15:22:45.731" v="803"/>
          <ac:inkMkLst>
            <pc:docMk/>
            <pc:sldMk cId="2710229775" sldId="396"/>
            <ac:inkMk id="72" creationId="{B18F3AE8-FF96-96B3-5E6F-2537F89B024C}"/>
          </ac:inkMkLst>
        </pc:inkChg>
        <pc:inkChg chg="add del">
          <ac:chgData name="Richard Brooks (RIB) | VIA" userId="d218e636-6c12-4060-8e5d-4173eee525b6" providerId="ADAL" clId="{2D9B296C-007D-394F-94E5-1B42A5DBD8A1}" dt="2023-08-26T15:22:45.731" v="803"/>
          <ac:inkMkLst>
            <pc:docMk/>
            <pc:sldMk cId="2710229775" sldId="396"/>
            <ac:inkMk id="73" creationId="{E8D0C6E1-8244-0BE1-A1D1-D58C842CDDE5}"/>
          </ac:inkMkLst>
        </pc:inkChg>
        <pc:inkChg chg="add del">
          <ac:chgData name="Richard Brooks (RIB) | VIA" userId="d218e636-6c12-4060-8e5d-4173eee525b6" providerId="ADAL" clId="{2D9B296C-007D-394F-94E5-1B42A5DBD8A1}" dt="2023-08-26T15:22:45.731" v="803"/>
          <ac:inkMkLst>
            <pc:docMk/>
            <pc:sldMk cId="2710229775" sldId="396"/>
            <ac:inkMk id="74" creationId="{C7565D47-59FC-D926-89C9-CB13B0B5D319}"/>
          </ac:inkMkLst>
        </pc:inkChg>
        <pc:inkChg chg="add reco">
          <ac:chgData name="Richard Brooks (RIB) | VIA" userId="d218e636-6c12-4060-8e5d-4173eee525b6" providerId="ADAL" clId="{2D9B296C-007D-394F-94E5-1B42A5DBD8A1}" dt="2023-08-26T15:22:45.731" v="803"/>
          <ac:inkMkLst>
            <pc:docMk/>
            <pc:sldMk cId="2710229775" sldId="396"/>
            <ac:inkMk id="75" creationId="{80B091BE-731C-892E-B054-7D5C8B3D40F3}"/>
          </ac:inkMkLst>
        </pc:inkChg>
        <pc:inkChg chg="add reco">
          <ac:chgData name="Richard Brooks (RIB) | VIA" userId="d218e636-6c12-4060-8e5d-4173eee525b6" providerId="ADAL" clId="{2D9B296C-007D-394F-94E5-1B42A5DBD8A1}" dt="2023-08-26T15:22:45.731" v="803"/>
          <ac:inkMkLst>
            <pc:docMk/>
            <pc:sldMk cId="2710229775" sldId="396"/>
            <ac:inkMk id="76" creationId="{B68D906B-F8BB-E85C-9AF7-5D88CD3AF811}"/>
          </ac:inkMkLst>
        </pc:inkChg>
        <pc:inkChg chg="add del">
          <ac:chgData name="Richard Brooks (RIB) | VIA" userId="d218e636-6c12-4060-8e5d-4173eee525b6" providerId="ADAL" clId="{2D9B296C-007D-394F-94E5-1B42A5DBD8A1}" dt="2023-08-26T15:22:50.374" v="807"/>
          <ac:inkMkLst>
            <pc:docMk/>
            <pc:sldMk cId="2710229775" sldId="396"/>
            <ac:inkMk id="77" creationId="{D240C56B-7F9F-E5CE-018B-172C1B9BE755}"/>
          </ac:inkMkLst>
        </pc:inkChg>
        <pc:inkChg chg="add del">
          <ac:chgData name="Richard Brooks (RIB) | VIA" userId="d218e636-6c12-4060-8e5d-4173eee525b6" providerId="ADAL" clId="{2D9B296C-007D-394F-94E5-1B42A5DBD8A1}" dt="2023-08-26T15:22:50.374" v="807"/>
          <ac:inkMkLst>
            <pc:docMk/>
            <pc:sldMk cId="2710229775" sldId="396"/>
            <ac:inkMk id="78" creationId="{3378D032-B178-3815-060B-5E8DD486F38D}"/>
          </ac:inkMkLst>
        </pc:inkChg>
        <pc:inkChg chg="add del">
          <ac:chgData name="Richard Brooks (RIB) | VIA" userId="d218e636-6c12-4060-8e5d-4173eee525b6" providerId="ADAL" clId="{2D9B296C-007D-394F-94E5-1B42A5DBD8A1}" dt="2023-08-26T15:22:50.374" v="807"/>
          <ac:inkMkLst>
            <pc:docMk/>
            <pc:sldMk cId="2710229775" sldId="396"/>
            <ac:inkMk id="79" creationId="{3544682F-531D-2E3E-7275-A825A3736F6A}"/>
          </ac:inkMkLst>
        </pc:inkChg>
        <pc:inkChg chg="add reco">
          <ac:chgData name="Richard Brooks (RIB) | VIA" userId="d218e636-6c12-4060-8e5d-4173eee525b6" providerId="ADAL" clId="{2D9B296C-007D-394F-94E5-1B42A5DBD8A1}" dt="2023-08-26T15:22:50.374" v="807"/>
          <ac:inkMkLst>
            <pc:docMk/>
            <pc:sldMk cId="2710229775" sldId="396"/>
            <ac:inkMk id="80" creationId="{CE71F944-8BFA-69B1-2A4F-8DEDBE34D56F}"/>
          </ac:inkMkLst>
        </pc:inkChg>
        <pc:inkChg chg="add del">
          <ac:chgData name="Richard Brooks (RIB) | VIA" userId="d218e636-6c12-4060-8e5d-4173eee525b6" providerId="ADAL" clId="{2D9B296C-007D-394F-94E5-1B42A5DBD8A1}" dt="2023-08-26T15:22:52.029" v="810"/>
          <ac:inkMkLst>
            <pc:docMk/>
            <pc:sldMk cId="2710229775" sldId="396"/>
            <ac:inkMk id="81" creationId="{02A404F3-8E67-60C9-C815-137C5A1A0238}"/>
          </ac:inkMkLst>
        </pc:inkChg>
        <pc:inkChg chg="add del">
          <ac:chgData name="Richard Brooks (RIB) | VIA" userId="d218e636-6c12-4060-8e5d-4173eee525b6" providerId="ADAL" clId="{2D9B296C-007D-394F-94E5-1B42A5DBD8A1}" dt="2023-08-26T15:22:52.029" v="810"/>
          <ac:inkMkLst>
            <pc:docMk/>
            <pc:sldMk cId="2710229775" sldId="396"/>
            <ac:inkMk id="82" creationId="{56441B02-F01F-48B8-8285-4DAFB870B7D2}"/>
          </ac:inkMkLst>
        </pc:inkChg>
        <pc:inkChg chg="add reco">
          <ac:chgData name="Richard Brooks (RIB) | VIA" userId="d218e636-6c12-4060-8e5d-4173eee525b6" providerId="ADAL" clId="{2D9B296C-007D-394F-94E5-1B42A5DBD8A1}" dt="2023-08-26T15:22:52.029" v="810"/>
          <ac:inkMkLst>
            <pc:docMk/>
            <pc:sldMk cId="2710229775" sldId="396"/>
            <ac:inkMk id="83" creationId="{DCD815BC-2C10-0D5E-5614-9181ABC9081C}"/>
          </ac:inkMkLst>
        </pc:inkChg>
        <pc:inkChg chg="add del">
          <ac:chgData name="Richard Brooks (RIB) | VIA" userId="d218e636-6c12-4060-8e5d-4173eee525b6" providerId="ADAL" clId="{2D9B296C-007D-394F-94E5-1B42A5DBD8A1}" dt="2023-08-26T15:22:53.916" v="813"/>
          <ac:inkMkLst>
            <pc:docMk/>
            <pc:sldMk cId="2710229775" sldId="396"/>
            <ac:inkMk id="84" creationId="{3F3B9F53-C3E4-F22D-E5E8-52AE790B279E}"/>
          </ac:inkMkLst>
        </pc:inkChg>
        <pc:inkChg chg="add del">
          <ac:chgData name="Richard Brooks (RIB) | VIA" userId="d218e636-6c12-4060-8e5d-4173eee525b6" providerId="ADAL" clId="{2D9B296C-007D-394F-94E5-1B42A5DBD8A1}" dt="2023-08-26T15:22:53.916" v="813"/>
          <ac:inkMkLst>
            <pc:docMk/>
            <pc:sldMk cId="2710229775" sldId="396"/>
            <ac:inkMk id="85" creationId="{D21535AF-F3FE-FE53-8777-AAB0B4C4A968}"/>
          </ac:inkMkLst>
        </pc:inkChg>
        <pc:inkChg chg="add reco">
          <ac:chgData name="Richard Brooks (RIB) | VIA" userId="d218e636-6c12-4060-8e5d-4173eee525b6" providerId="ADAL" clId="{2D9B296C-007D-394F-94E5-1B42A5DBD8A1}" dt="2023-08-26T15:22:53.916" v="813"/>
          <ac:inkMkLst>
            <pc:docMk/>
            <pc:sldMk cId="2710229775" sldId="396"/>
            <ac:inkMk id="86" creationId="{4550507B-E4C2-2A01-AFD5-179BDF423228}"/>
          </ac:inkMkLst>
        </pc:inkChg>
        <pc:inkChg chg="add del">
          <ac:chgData name="Richard Brooks (RIB) | VIA" userId="d218e636-6c12-4060-8e5d-4173eee525b6" providerId="ADAL" clId="{2D9B296C-007D-394F-94E5-1B42A5DBD8A1}" dt="2023-08-26T15:22:57.021" v="818"/>
          <ac:inkMkLst>
            <pc:docMk/>
            <pc:sldMk cId="2710229775" sldId="396"/>
            <ac:inkMk id="87" creationId="{2D81FCB8-F17B-AA60-DF50-4EAACFF2EDDC}"/>
          </ac:inkMkLst>
        </pc:inkChg>
        <pc:inkChg chg="add del">
          <ac:chgData name="Richard Brooks (RIB) | VIA" userId="d218e636-6c12-4060-8e5d-4173eee525b6" providerId="ADAL" clId="{2D9B296C-007D-394F-94E5-1B42A5DBD8A1}" dt="2023-08-26T15:22:57.021" v="818"/>
          <ac:inkMkLst>
            <pc:docMk/>
            <pc:sldMk cId="2710229775" sldId="396"/>
            <ac:inkMk id="88" creationId="{F02EAE8F-7D19-3CF7-15AB-7AE26BFAE2D8}"/>
          </ac:inkMkLst>
        </pc:inkChg>
        <pc:inkChg chg="add del">
          <ac:chgData name="Richard Brooks (RIB) | VIA" userId="d218e636-6c12-4060-8e5d-4173eee525b6" providerId="ADAL" clId="{2D9B296C-007D-394F-94E5-1B42A5DBD8A1}" dt="2023-08-26T15:22:57.021" v="818"/>
          <ac:inkMkLst>
            <pc:docMk/>
            <pc:sldMk cId="2710229775" sldId="396"/>
            <ac:inkMk id="89" creationId="{72DE7373-A2EC-13B0-0393-54F14D606C03}"/>
          </ac:inkMkLst>
        </pc:inkChg>
        <pc:inkChg chg="add del">
          <ac:chgData name="Richard Brooks (RIB) | VIA" userId="d218e636-6c12-4060-8e5d-4173eee525b6" providerId="ADAL" clId="{2D9B296C-007D-394F-94E5-1B42A5DBD8A1}" dt="2023-08-26T15:22:57.021" v="818"/>
          <ac:inkMkLst>
            <pc:docMk/>
            <pc:sldMk cId="2710229775" sldId="396"/>
            <ac:inkMk id="90" creationId="{3E267277-B209-4A70-67B7-2F7E52B0F1AF}"/>
          </ac:inkMkLst>
        </pc:inkChg>
        <pc:inkChg chg="add reco">
          <ac:chgData name="Richard Brooks (RIB) | VIA" userId="d218e636-6c12-4060-8e5d-4173eee525b6" providerId="ADAL" clId="{2D9B296C-007D-394F-94E5-1B42A5DBD8A1}" dt="2023-08-26T15:22:57.021" v="818"/>
          <ac:inkMkLst>
            <pc:docMk/>
            <pc:sldMk cId="2710229775" sldId="396"/>
            <ac:inkMk id="91" creationId="{FFFCD761-3C89-E7F3-55EF-E8FEEEC5F9EB}"/>
          </ac:inkMkLst>
        </pc:inkChg>
        <pc:inkChg chg="add">
          <ac:chgData name="Richard Brooks (RIB) | VIA" userId="d218e636-6c12-4060-8e5d-4173eee525b6" providerId="ADAL" clId="{2D9B296C-007D-394F-94E5-1B42A5DBD8A1}" dt="2023-08-26T15:22:57.867" v="819"/>
          <ac:inkMkLst>
            <pc:docMk/>
            <pc:sldMk cId="2710229775" sldId="396"/>
            <ac:inkMk id="92" creationId="{0490CD25-FAC5-E0F1-9768-9C39B69BC9E6}"/>
          </ac:inkMkLst>
        </pc:inkChg>
        <pc:inkChg chg="add del">
          <ac:chgData name="Richard Brooks (RIB) | VIA" userId="d218e636-6c12-4060-8e5d-4173eee525b6" providerId="ADAL" clId="{2D9B296C-007D-394F-94E5-1B42A5DBD8A1}" dt="2023-08-26T15:23:11.494" v="834"/>
          <ac:inkMkLst>
            <pc:docMk/>
            <pc:sldMk cId="2710229775" sldId="396"/>
            <ac:inkMk id="93" creationId="{4F15C254-FB6B-4039-0D40-1E4BBF0765B8}"/>
          </ac:inkMkLst>
        </pc:inkChg>
        <pc:inkChg chg="add del">
          <ac:chgData name="Richard Brooks (RIB) | VIA" userId="d218e636-6c12-4060-8e5d-4173eee525b6" providerId="ADAL" clId="{2D9B296C-007D-394F-94E5-1B42A5DBD8A1}" dt="2023-08-26T15:23:11.494" v="834"/>
          <ac:inkMkLst>
            <pc:docMk/>
            <pc:sldMk cId="2710229775" sldId="396"/>
            <ac:inkMk id="94" creationId="{32C8D365-BDE0-E4FC-AA62-EA81220F1891}"/>
          </ac:inkMkLst>
        </pc:inkChg>
        <pc:inkChg chg="add del">
          <ac:chgData name="Richard Brooks (RIB) | VIA" userId="d218e636-6c12-4060-8e5d-4173eee525b6" providerId="ADAL" clId="{2D9B296C-007D-394F-94E5-1B42A5DBD8A1}" dt="2023-08-26T15:23:11.494" v="834"/>
          <ac:inkMkLst>
            <pc:docMk/>
            <pc:sldMk cId="2710229775" sldId="396"/>
            <ac:inkMk id="95" creationId="{21AD4BA2-95C3-FB3D-9B9A-9E26797FBF3F}"/>
          </ac:inkMkLst>
        </pc:inkChg>
        <pc:inkChg chg="add del">
          <ac:chgData name="Richard Brooks (RIB) | VIA" userId="d218e636-6c12-4060-8e5d-4173eee525b6" providerId="ADAL" clId="{2D9B296C-007D-394F-94E5-1B42A5DBD8A1}" dt="2023-08-26T15:23:11.494" v="834"/>
          <ac:inkMkLst>
            <pc:docMk/>
            <pc:sldMk cId="2710229775" sldId="396"/>
            <ac:inkMk id="96" creationId="{0B822B4E-F7EF-CA1C-4392-D018EEB04C86}"/>
          </ac:inkMkLst>
        </pc:inkChg>
        <pc:inkChg chg="add del">
          <ac:chgData name="Richard Brooks (RIB) | VIA" userId="d218e636-6c12-4060-8e5d-4173eee525b6" providerId="ADAL" clId="{2D9B296C-007D-394F-94E5-1B42A5DBD8A1}" dt="2023-08-26T15:23:11.494" v="834"/>
          <ac:inkMkLst>
            <pc:docMk/>
            <pc:sldMk cId="2710229775" sldId="396"/>
            <ac:inkMk id="97" creationId="{FFED9835-D632-3FC1-9019-9BCE22EE016D}"/>
          </ac:inkMkLst>
        </pc:inkChg>
        <pc:inkChg chg="add del">
          <ac:chgData name="Richard Brooks (RIB) | VIA" userId="d218e636-6c12-4060-8e5d-4173eee525b6" providerId="ADAL" clId="{2D9B296C-007D-394F-94E5-1B42A5DBD8A1}" dt="2023-08-26T15:23:11.494" v="834"/>
          <ac:inkMkLst>
            <pc:docMk/>
            <pc:sldMk cId="2710229775" sldId="396"/>
            <ac:inkMk id="98" creationId="{5050A131-293B-B882-66E8-ED9E6D978C3D}"/>
          </ac:inkMkLst>
        </pc:inkChg>
        <pc:inkChg chg="add del">
          <ac:chgData name="Richard Brooks (RIB) | VIA" userId="d218e636-6c12-4060-8e5d-4173eee525b6" providerId="ADAL" clId="{2D9B296C-007D-394F-94E5-1B42A5DBD8A1}" dt="2023-08-26T15:23:11.494" v="834"/>
          <ac:inkMkLst>
            <pc:docMk/>
            <pc:sldMk cId="2710229775" sldId="396"/>
            <ac:inkMk id="99" creationId="{412F3042-7E4D-14BE-6C68-B7A5E1B04740}"/>
          </ac:inkMkLst>
        </pc:inkChg>
        <pc:inkChg chg="add del">
          <ac:chgData name="Richard Brooks (RIB) | VIA" userId="d218e636-6c12-4060-8e5d-4173eee525b6" providerId="ADAL" clId="{2D9B296C-007D-394F-94E5-1B42A5DBD8A1}" dt="2023-08-26T15:23:11.494" v="834"/>
          <ac:inkMkLst>
            <pc:docMk/>
            <pc:sldMk cId="2710229775" sldId="396"/>
            <ac:inkMk id="100" creationId="{19266033-5E60-8DFD-812E-B913AE9525AF}"/>
          </ac:inkMkLst>
        </pc:inkChg>
        <pc:inkChg chg="add del">
          <ac:chgData name="Richard Brooks (RIB) | VIA" userId="d218e636-6c12-4060-8e5d-4173eee525b6" providerId="ADAL" clId="{2D9B296C-007D-394F-94E5-1B42A5DBD8A1}" dt="2023-08-26T15:23:11.494" v="834"/>
          <ac:inkMkLst>
            <pc:docMk/>
            <pc:sldMk cId="2710229775" sldId="396"/>
            <ac:inkMk id="101" creationId="{D9FD1594-60F0-FB9E-B357-CFC23CCDBC8B}"/>
          </ac:inkMkLst>
        </pc:inkChg>
        <pc:inkChg chg="add del">
          <ac:chgData name="Richard Brooks (RIB) | VIA" userId="d218e636-6c12-4060-8e5d-4173eee525b6" providerId="ADAL" clId="{2D9B296C-007D-394F-94E5-1B42A5DBD8A1}" dt="2023-08-26T15:23:11.494" v="834"/>
          <ac:inkMkLst>
            <pc:docMk/>
            <pc:sldMk cId="2710229775" sldId="396"/>
            <ac:inkMk id="102" creationId="{9848F3CE-51CB-EA08-1435-2BEC0C98051D}"/>
          </ac:inkMkLst>
        </pc:inkChg>
        <pc:inkChg chg="add del">
          <ac:chgData name="Richard Brooks (RIB) | VIA" userId="d218e636-6c12-4060-8e5d-4173eee525b6" providerId="ADAL" clId="{2D9B296C-007D-394F-94E5-1B42A5DBD8A1}" dt="2023-08-26T15:23:11.494" v="834"/>
          <ac:inkMkLst>
            <pc:docMk/>
            <pc:sldMk cId="2710229775" sldId="396"/>
            <ac:inkMk id="103" creationId="{B63DD7A8-6C3F-1976-8EDE-1B52CA3EA406}"/>
          </ac:inkMkLst>
        </pc:inkChg>
        <pc:inkChg chg="add del">
          <ac:chgData name="Richard Brooks (RIB) | VIA" userId="d218e636-6c12-4060-8e5d-4173eee525b6" providerId="ADAL" clId="{2D9B296C-007D-394F-94E5-1B42A5DBD8A1}" dt="2023-08-26T15:23:11.494" v="834"/>
          <ac:inkMkLst>
            <pc:docMk/>
            <pc:sldMk cId="2710229775" sldId="396"/>
            <ac:inkMk id="104" creationId="{D6EEE294-DFEE-DED6-DE03-83D3625081AF}"/>
          </ac:inkMkLst>
        </pc:inkChg>
        <pc:inkChg chg="add del">
          <ac:chgData name="Richard Brooks (RIB) | VIA" userId="d218e636-6c12-4060-8e5d-4173eee525b6" providerId="ADAL" clId="{2D9B296C-007D-394F-94E5-1B42A5DBD8A1}" dt="2023-08-26T15:23:11.494" v="834"/>
          <ac:inkMkLst>
            <pc:docMk/>
            <pc:sldMk cId="2710229775" sldId="396"/>
            <ac:inkMk id="105" creationId="{0FF5D9D1-C928-8C0F-2D25-0ECFC39C1D42}"/>
          </ac:inkMkLst>
        </pc:inkChg>
        <pc:inkChg chg="add del">
          <ac:chgData name="Richard Brooks (RIB) | VIA" userId="d218e636-6c12-4060-8e5d-4173eee525b6" providerId="ADAL" clId="{2D9B296C-007D-394F-94E5-1B42A5DBD8A1}" dt="2023-08-26T15:23:11.494" v="834"/>
          <ac:inkMkLst>
            <pc:docMk/>
            <pc:sldMk cId="2710229775" sldId="396"/>
            <ac:inkMk id="106" creationId="{F310E97E-6795-149F-AEA3-3BC259D80907}"/>
          </ac:inkMkLst>
        </pc:inkChg>
        <pc:inkChg chg="add reco">
          <ac:chgData name="Richard Brooks (RIB) | VIA" userId="d218e636-6c12-4060-8e5d-4173eee525b6" providerId="ADAL" clId="{2D9B296C-007D-394F-94E5-1B42A5DBD8A1}" dt="2023-08-26T15:23:11.494" v="834"/>
          <ac:inkMkLst>
            <pc:docMk/>
            <pc:sldMk cId="2710229775" sldId="396"/>
            <ac:inkMk id="107" creationId="{91BF2F48-B615-A8F0-7D14-19C49E7ACF9F}"/>
          </ac:inkMkLst>
        </pc:inkChg>
        <pc:inkChg chg="add reco">
          <ac:chgData name="Richard Brooks (RIB) | VIA" userId="d218e636-6c12-4060-8e5d-4173eee525b6" providerId="ADAL" clId="{2D9B296C-007D-394F-94E5-1B42A5DBD8A1}" dt="2023-08-26T15:23:11.494" v="834"/>
          <ac:inkMkLst>
            <pc:docMk/>
            <pc:sldMk cId="2710229775" sldId="396"/>
            <ac:inkMk id="108" creationId="{4AE8A2BF-8AB5-1302-60F5-F128DAD012DF}"/>
          </ac:inkMkLst>
        </pc:inkChg>
        <pc:inkChg chg="add reco">
          <ac:chgData name="Richard Brooks (RIB) | VIA" userId="d218e636-6c12-4060-8e5d-4173eee525b6" providerId="ADAL" clId="{2D9B296C-007D-394F-94E5-1B42A5DBD8A1}" dt="2023-08-26T15:23:11.494" v="834"/>
          <ac:inkMkLst>
            <pc:docMk/>
            <pc:sldMk cId="2710229775" sldId="396"/>
            <ac:inkMk id="109" creationId="{AA92B41F-3F60-0A94-459C-B9C0C9A1BB98}"/>
          </ac:inkMkLst>
        </pc:inkChg>
        <pc:inkChg chg="add reco">
          <ac:chgData name="Richard Brooks (RIB) | VIA" userId="d218e636-6c12-4060-8e5d-4173eee525b6" providerId="ADAL" clId="{2D9B296C-007D-394F-94E5-1B42A5DBD8A1}" dt="2023-08-26T15:23:11.494" v="834"/>
          <ac:inkMkLst>
            <pc:docMk/>
            <pc:sldMk cId="2710229775" sldId="396"/>
            <ac:inkMk id="110" creationId="{A37E246E-DCC7-4204-50A5-C50A1D310A29}"/>
          </ac:inkMkLst>
        </pc:inkChg>
        <pc:inkChg chg="add">
          <ac:chgData name="Richard Brooks (RIB) | VIA" userId="d218e636-6c12-4060-8e5d-4173eee525b6" providerId="ADAL" clId="{2D9B296C-007D-394F-94E5-1B42A5DBD8A1}" dt="2023-08-26T15:23:18.882" v="835"/>
          <ac:inkMkLst>
            <pc:docMk/>
            <pc:sldMk cId="2710229775" sldId="396"/>
            <ac:inkMk id="111" creationId="{8F2ADE65-B3D3-E37A-A575-F6DF9B92F1D9}"/>
          </ac:inkMkLst>
        </pc:inkChg>
        <pc:inkChg chg="add">
          <ac:chgData name="Richard Brooks (RIB) | VIA" userId="d218e636-6c12-4060-8e5d-4173eee525b6" providerId="ADAL" clId="{2D9B296C-007D-394F-94E5-1B42A5DBD8A1}" dt="2023-08-26T15:23:19.425" v="836"/>
          <ac:inkMkLst>
            <pc:docMk/>
            <pc:sldMk cId="2710229775" sldId="396"/>
            <ac:inkMk id="112" creationId="{C8645C27-8187-00C5-E831-8F09FA4A5978}"/>
          </ac:inkMkLst>
        </pc:inkChg>
        <pc:inkChg chg="add">
          <ac:chgData name="Richard Brooks (RIB) | VIA" userId="d218e636-6c12-4060-8e5d-4173eee525b6" providerId="ADAL" clId="{2D9B296C-007D-394F-94E5-1B42A5DBD8A1}" dt="2023-08-26T15:23:19.831" v="837"/>
          <ac:inkMkLst>
            <pc:docMk/>
            <pc:sldMk cId="2710229775" sldId="396"/>
            <ac:inkMk id="113" creationId="{54FBCF39-B600-A7B1-4A92-2507E6517CEA}"/>
          </ac:inkMkLst>
        </pc:inkChg>
        <pc:inkChg chg="add">
          <ac:chgData name="Richard Brooks (RIB) | VIA" userId="d218e636-6c12-4060-8e5d-4173eee525b6" providerId="ADAL" clId="{2D9B296C-007D-394F-94E5-1B42A5DBD8A1}" dt="2023-08-26T15:23:20.376" v="838"/>
          <ac:inkMkLst>
            <pc:docMk/>
            <pc:sldMk cId="2710229775" sldId="396"/>
            <ac:inkMk id="114" creationId="{957F96F2-FDBE-67FB-D705-20BF2FFB293C}"/>
          </ac:inkMkLst>
        </pc:inkChg>
        <pc:inkChg chg="add">
          <ac:chgData name="Richard Brooks (RIB) | VIA" userId="d218e636-6c12-4060-8e5d-4173eee525b6" providerId="ADAL" clId="{2D9B296C-007D-394F-94E5-1B42A5DBD8A1}" dt="2023-08-26T15:23:20.963" v="839"/>
          <ac:inkMkLst>
            <pc:docMk/>
            <pc:sldMk cId="2710229775" sldId="396"/>
            <ac:inkMk id="115" creationId="{20614FFA-9664-5628-8FE1-28829E785C6F}"/>
          </ac:inkMkLst>
        </pc:inkChg>
        <pc:inkChg chg="add">
          <ac:chgData name="Richard Brooks (RIB) | VIA" userId="d218e636-6c12-4060-8e5d-4173eee525b6" providerId="ADAL" clId="{2D9B296C-007D-394F-94E5-1B42A5DBD8A1}" dt="2023-08-26T15:23:21.416" v="840"/>
          <ac:inkMkLst>
            <pc:docMk/>
            <pc:sldMk cId="2710229775" sldId="396"/>
            <ac:inkMk id="116" creationId="{36C15B6F-168A-FB86-C538-8E2D2C91AD58}"/>
          </ac:inkMkLst>
        </pc:inkChg>
        <pc:inkChg chg="add">
          <ac:chgData name="Richard Brooks (RIB) | VIA" userId="d218e636-6c12-4060-8e5d-4173eee525b6" providerId="ADAL" clId="{2D9B296C-007D-394F-94E5-1B42A5DBD8A1}" dt="2023-08-26T15:23:21.917" v="841"/>
          <ac:inkMkLst>
            <pc:docMk/>
            <pc:sldMk cId="2710229775" sldId="396"/>
            <ac:inkMk id="117" creationId="{E8A2A4A5-A9E7-C73C-8F13-9B68ECE2A75F}"/>
          </ac:inkMkLst>
        </pc:inkChg>
        <pc:inkChg chg="add">
          <ac:chgData name="Richard Brooks (RIB) | VIA" userId="d218e636-6c12-4060-8e5d-4173eee525b6" providerId="ADAL" clId="{2D9B296C-007D-394F-94E5-1B42A5DBD8A1}" dt="2023-08-26T15:23:22.623" v="842"/>
          <ac:inkMkLst>
            <pc:docMk/>
            <pc:sldMk cId="2710229775" sldId="396"/>
            <ac:inkMk id="118" creationId="{1EA271A2-AB03-0BC9-D2F2-DEFE43936C7B}"/>
          </ac:inkMkLst>
        </pc:inkChg>
        <pc:inkChg chg="add">
          <ac:chgData name="Richard Brooks (RIB) | VIA" userId="d218e636-6c12-4060-8e5d-4173eee525b6" providerId="ADAL" clId="{2D9B296C-007D-394F-94E5-1B42A5DBD8A1}" dt="2023-08-26T15:23:23.048" v="843"/>
          <ac:inkMkLst>
            <pc:docMk/>
            <pc:sldMk cId="2710229775" sldId="396"/>
            <ac:inkMk id="119" creationId="{1E98B7FC-DA6C-B589-E822-220229636F9F}"/>
          </ac:inkMkLst>
        </pc:inkChg>
        <pc:inkChg chg="add del">
          <ac:chgData name="Richard Brooks (RIB) | VIA" userId="d218e636-6c12-4060-8e5d-4173eee525b6" providerId="ADAL" clId="{2D9B296C-007D-394F-94E5-1B42A5DBD8A1}" dt="2023-08-26T15:23:33.814" v="853"/>
          <ac:inkMkLst>
            <pc:docMk/>
            <pc:sldMk cId="2710229775" sldId="396"/>
            <ac:inkMk id="122" creationId="{E29C1135-6CC0-EA52-D6E1-A412A8583874}"/>
          </ac:inkMkLst>
        </pc:inkChg>
        <pc:inkChg chg="add del">
          <ac:chgData name="Richard Brooks (RIB) | VIA" userId="d218e636-6c12-4060-8e5d-4173eee525b6" providerId="ADAL" clId="{2D9B296C-007D-394F-94E5-1B42A5DBD8A1}" dt="2023-08-26T15:23:33.814" v="853"/>
          <ac:inkMkLst>
            <pc:docMk/>
            <pc:sldMk cId="2710229775" sldId="396"/>
            <ac:inkMk id="123" creationId="{6294F2C0-9E2C-2E07-A278-D0952442A12B}"/>
          </ac:inkMkLst>
        </pc:inkChg>
        <pc:inkChg chg="add del">
          <ac:chgData name="Richard Brooks (RIB) | VIA" userId="d218e636-6c12-4060-8e5d-4173eee525b6" providerId="ADAL" clId="{2D9B296C-007D-394F-94E5-1B42A5DBD8A1}" dt="2023-08-26T15:23:33.814" v="853"/>
          <ac:inkMkLst>
            <pc:docMk/>
            <pc:sldMk cId="2710229775" sldId="396"/>
            <ac:inkMk id="124" creationId="{E15711FB-17D0-5902-E765-AE2E6A46374B}"/>
          </ac:inkMkLst>
        </pc:inkChg>
        <pc:inkChg chg="add del">
          <ac:chgData name="Richard Brooks (RIB) | VIA" userId="d218e636-6c12-4060-8e5d-4173eee525b6" providerId="ADAL" clId="{2D9B296C-007D-394F-94E5-1B42A5DBD8A1}" dt="2023-08-26T15:23:33.814" v="853"/>
          <ac:inkMkLst>
            <pc:docMk/>
            <pc:sldMk cId="2710229775" sldId="396"/>
            <ac:inkMk id="125" creationId="{F0146B4B-B768-1CAC-55FF-3DC58A5EBB54}"/>
          </ac:inkMkLst>
        </pc:inkChg>
        <pc:inkChg chg="add del">
          <ac:chgData name="Richard Brooks (RIB) | VIA" userId="d218e636-6c12-4060-8e5d-4173eee525b6" providerId="ADAL" clId="{2D9B296C-007D-394F-94E5-1B42A5DBD8A1}" dt="2023-08-26T15:23:33.814" v="853"/>
          <ac:inkMkLst>
            <pc:docMk/>
            <pc:sldMk cId="2710229775" sldId="396"/>
            <ac:inkMk id="126" creationId="{803ECD3F-29AA-0E27-D995-D31FBE2CE81F}"/>
          </ac:inkMkLst>
        </pc:inkChg>
        <pc:inkChg chg="add del">
          <ac:chgData name="Richard Brooks (RIB) | VIA" userId="d218e636-6c12-4060-8e5d-4173eee525b6" providerId="ADAL" clId="{2D9B296C-007D-394F-94E5-1B42A5DBD8A1}" dt="2023-08-26T15:23:33.814" v="853"/>
          <ac:inkMkLst>
            <pc:docMk/>
            <pc:sldMk cId="2710229775" sldId="396"/>
            <ac:inkMk id="127" creationId="{C666E7D4-E359-9ED1-B809-297C09B4BA83}"/>
          </ac:inkMkLst>
        </pc:inkChg>
        <pc:inkChg chg="add del">
          <ac:chgData name="Richard Brooks (RIB) | VIA" userId="d218e636-6c12-4060-8e5d-4173eee525b6" providerId="ADAL" clId="{2D9B296C-007D-394F-94E5-1B42A5DBD8A1}" dt="2023-08-26T15:23:33.814" v="853"/>
          <ac:inkMkLst>
            <pc:docMk/>
            <pc:sldMk cId="2710229775" sldId="396"/>
            <ac:inkMk id="128" creationId="{27400366-3FFE-AAF4-4D34-75EF08E422D9}"/>
          </ac:inkMkLst>
        </pc:inkChg>
        <pc:inkChg chg="add del">
          <ac:chgData name="Richard Brooks (RIB) | VIA" userId="d218e636-6c12-4060-8e5d-4173eee525b6" providerId="ADAL" clId="{2D9B296C-007D-394F-94E5-1B42A5DBD8A1}" dt="2023-08-26T15:23:33.814" v="853"/>
          <ac:inkMkLst>
            <pc:docMk/>
            <pc:sldMk cId="2710229775" sldId="396"/>
            <ac:inkMk id="129" creationId="{604D6367-4651-29DB-7BE0-095DC399D937}"/>
          </ac:inkMkLst>
        </pc:inkChg>
        <pc:inkChg chg="add del">
          <ac:chgData name="Richard Brooks (RIB) | VIA" userId="d218e636-6c12-4060-8e5d-4173eee525b6" providerId="ADAL" clId="{2D9B296C-007D-394F-94E5-1B42A5DBD8A1}" dt="2023-08-26T15:23:33.814" v="853"/>
          <ac:inkMkLst>
            <pc:docMk/>
            <pc:sldMk cId="2710229775" sldId="396"/>
            <ac:inkMk id="130" creationId="{CBD8408B-AA6F-37B9-3469-B1562494041B}"/>
          </ac:inkMkLst>
        </pc:inkChg>
        <pc:inkChg chg="add reco">
          <ac:chgData name="Richard Brooks (RIB) | VIA" userId="d218e636-6c12-4060-8e5d-4173eee525b6" providerId="ADAL" clId="{2D9B296C-007D-394F-94E5-1B42A5DBD8A1}" dt="2023-08-26T15:23:33.814" v="853"/>
          <ac:inkMkLst>
            <pc:docMk/>
            <pc:sldMk cId="2710229775" sldId="396"/>
            <ac:inkMk id="131" creationId="{34B12126-1810-496D-AE5E-93EF0CC80F9D}"/>
          </ac:inkMkLst>
        </pc:inkChg>
        <pc:inkChg chg="add del">
          <ac:chgData name="Richard Brooks (RIB) | VIA" userId="d218e636-6c12-4060-8e5d-4173eee525b6" providerId="ADAL" clId="{2D9B296C-007D-394F-94E5-1B42A5DBD8A1}" dt="2023-08-26T15:23:43.343" v="861"/>
          <ac:inkMkLst>
            <pc:docMk/>
            <pc:sldMk cId="2710229775" sldId="396"/>
            <ac:inkMk id="132" creationId="{3853224B-8AE0-BD8A-10C0-0F85D087D7EE}"/>
          </ac:inkMkLst>
        </pc:inkChg>
        <pc:inkChg chg="add del">
          <ac:chgData name="Richard Brooks (RIB) | VIA" userId="d218e636-6c12-4060-8e5d-4173eee525b6" providerId="ADAL" clId="{2D9B296C-007D-394F-94E5-1B42A5DBD8A1}" dt="2023-08-26T15:23:43.343" v="861"/>
          <ac:inkMkLst>
            <pc:docMk/>
            <pc:sldMk cId="2710229775" sldId="396"/>
            <ac:inkMk id="133" creationId="{C24CB29F-96DA-1750-9680-239637898C63}"/>
          </ac:inkMkLst>
        </pc:inkChg>
        <pc:inkChg chg="add del">
          <ac:chgData name="Richard Brooks (RIB) | VIA" userId="d218e636-6c12-4060-8e5d-4173eee525b6" providerId="ADAL" clId="{2D9B296C-007D-394F-94E5-1B42A5DBD8A1}" dt="2023-08-26T15:23:43.343" v="861"/>
          <ac:inkMkLst>
            <pc:docMk/>
            <pc:sldMk cId="2710229775" sldId="396"/>
            <ac:inkMk id="134" creationId="{42EC85A3-75EB-103F-54D3-8FD5BD5B63CF}"/>
          </ac:inkMkLst>
        </pc:inkChg>
        <pc:inkChg chg="add del">
          <ac:chgData name="Richard Brooks (RIB) | VIA" userId="d218e636-6c12-4060-8e5d-4173eee525b6" providerId="ADAL" clId="{2D9B296C-007D-394F-94E5-1B42A5DBD8A1}" dt="2023-08-26T15:23:43.343" v="861"/>
          <ac:inkMkLst>
            <pc:docMk/>
            <pc:sldMk cId="2710229775" sldId="396"/>
            <ac:inkMk id="135" creationId="{D9A74BF0-D814-7F1D-5845-30D4B6A2B6C9}"/>
          </ac:inkMkLst>
        </pc:inkChg>
        <pc:inkChg chg="add del">
          <ac:chgData name="Richard Brooks (RIB) | VIA" userId="d218e636-6c12-4060-8e5d-4173eee525b6" providerId="ADAL" clId="{2D9B296C-007D-394F-94E5-1B42A5DBD8A1}" dt="2023-08-26T15:23:43.343" v="861"/>
          <ac:inkMkLst>
            <pc:docMk/>
            <pc:sldMk cId="2710229775" sldId="396"/>
            <ac:inkMk id="136" creationId="{A593CAD0-6BD3-2BFC-0B5C-48DE99C81955}"/>
          </ac:inkMkLst>
        </pc:inkChg>
        <pc:inkChg chg="add del">
          <ac:chgData name="Richard Brooks (RIB) | VIA" userId="d218e636-6c12-4060-8e5d-4173eee525b6" providerId="ADAL" clId="{2D9B296C-007D-394F-94E5-1B42A5DBD8A1}" dt="2023-08-26T15:23:43.343" v="861"/>
          <ac:inkMkLst>
            <pc:docMk/>
            <pc:sldMk cId="2710229775" sldId="396"/>
            <ac:inkMk id="137" creationId="{21B941A4-DA37-A83C-4E61-A00D23465BED}"/>
          </ac:inkMkLst>
        </pc:inkChg>
        <pc:inkChg chg="add del">
          <ac:chgData name="Richard Brooks (RIB) | VIA" userId="d218e636-6c12-4060-8e5d-4173eee525b6" providerId="ADAL" clId="{2D9B296C-007D-394F-94E5-1B42A5DBD8A1}" dt="2023-08-26T15:23:43.343" v="861"/>
          <ac:inkMkLst>
            <pc:docMk/>
            <pc:sldMk cId="2710229775" sldId="396"/>
            <ac:inkMk id="138" creationId="{05A97162-3F6B-7A41-8942-A42385CF2EA5}"/>
          </ac:inkMkLst>
        </pc:inkChg>
        <pc:inkChg chg="add reco">
          <ac:chgData name="Richard Brooks (RIB) | VIA" userId="d218e636-6c12-4060-8e5d-4173eee525b6" providerId="ADAL" clId="{2D9B296C-007D-394F-94E5-1B42A5DBD8A1}" dt="2023-08-26T15:23:43.343" v="861"/>
          <ac:inkMkLst>
            <pc:docMk/>
            <pc:sldMk cId="2710229775" sldId="396"/>
            <ac:inkMk id="139" creationId="{7745556E-E310-7E9A-CDFD-DB7825DC4327}"/>
          </ac:inkMkLst>
        </pc:inkChg>
        <pc:inkChg chg="add del">
          <ac:chgData name="Richard Brooks (RIB) | VIA" userId="d218e636-6c12-4060-8e5d-4173eee525b6" providerId="ADAL" clId="{2D9B296C-007D-394F-94E5-1B42A5DBD8A1}" dt="2023-08-26T15:23:45.352" v="864"/>
          <ac:inkMkLst>
            <pc:docMk/>
            <pc:sldMk cId="2710229775" sldId="396"/>
            <ac:inkMk id="140" creationId="{AD428A08-B0B3-A062-266E-5D8E6DA53E6B}"/>
          </ac:inkMkLst>
        </pc:inkChg>
        <pc:inkChg chg="add del">
          <ac:chgData name="Richard Brooks (RIB) | VIA" userId="d218e636-6c12-4060-8e5d-4173eee525b6" providerId="ADAL" clId="{2D9B296C-007D-394F-94E5-1B42A5DBD8A1}" dt="2023-08-26T15:23:45.352" v="864"/>
          <ac:inkMkLst>
            <pc:docMk/>
            <pc:sldMk cId="2710229775" sldId="396"/>
            <ac:inkMk id="141" creationId="{678ED725-B850-97FB-7607-170D55C01D0E}"/>
          </ac:inkMkLst>
        </pc:inkChg>
        <pc:inkChg chg="add reco">
          <ac:chgData name="Richard Brooks (RIB) | VIA" userId="d218e636-6c12-4060-8e5d-4173eee525b6" providerId="ADAL" clId="{2D9B296C-007D-394F-94E5-1B42A5DBD8A1}" dt="2023-08-26T15:23:45.352" v="864"/>
          <ac:inkMkLst>
            <pc:docMk/>
            <pc:sldMk cId="2710229775" sldId="396"/>
            <ac:inkMk id="142" creationId="{694070FE-5EDE-AF4C-6927-C80B6BAEC7A9}"/>
          </ac:inkMkLst>
        </pc:inkChg>
        <pc:inkChg chg="add">
          <ac:chgData name="Richard Brooks (RIB) | VIA" userId="d218e636-6c12-4060-8e5d-4173eee525b6" providerId="ADAL" clId="{2D9B296C-007D-394F-94E5-1B42A5DBD8A1}" dt="2023-08-26T15:23:45.656" v="865"/>
          <ac:inkMkLst>
            <pc:docMk/>
            <pc:sldMk cId="2710229775" sldId="396"/>
            <ac:inkMk id="143" creationId="{B2863E09-47BA-35EF-1197-F1B7EEFAF7AD}"/>
          </ac:inkMkLst>
        </pc:inkChg>
        <pc:inkChg chg="add del">
          <ac:chgData name="Richard Brooks (RIB) | VIA" userId="d218e636-6c12-4060-8e5d-4173eee525b6" providerId="ADAL" clId="{2D9B296C-007D-394F-94E5-1B42A5DBD8A1}" dt="2023-08-26T15:23:47.365" v="868"/>
          <ac:inkMkLst>
            <pc:docMk/>
            <pc:sldMk cId="2710229775" sldId="396"/>
            <ac:inkMk id="144" creationId="{43670C47-0929-9B1F-DD79-9F366A83105A}"/>
          </ac:inkMkLst>
        </pc:inkChg>
        <pc:inkChg chg="add del">
          <ac:chgData name="Richard Brooks (RIB) | VIA" userId="d218e636-6c12-4060-8e5d-4173eee525b6" providerId="ADAL" clId="{2D9B296C-007D-394F-94E5-1B42A5DBD8A1}" dt="2023-08-26T15:23:47.365" v="868"/>
          <ac:inkMkLst>
            <pc:docMk/>
            <pc:sldMk cId="2710229775" sldId="396"/>
            <ac:inkMk id="145" creationId="{EE2B940A-7393-04DF-C4EC-6825A48E0ABE}"/>
          </ac:inkMkLst>
        </pc:inkChg>
        <pc:inkChg chg="add reco">
          <ac:chgData name="Richard Brooks (RIB) | VIA" userId="d218e636-6c12-4060-8e5d-4173eee525b6" providerId="ADAL" clId="{2D9B296C-007D-394F-94E5-1B42A5DBD8A1}" dt="2023-08-26T15:23:47.365" v="868"/>
          <ac:inkMkLst>
            <pc:docMk/>
            <pc:sldMk cId="2710229775" sldId="396"/>
            <ac:inkMk id="146" creationId="{D7815B47-DB0B-B0ED-2CDF-FBD7A31E9E9F}"/>
          </ac:inkMkLst>
        </pc:inkChg>
        <pc:inkChg chg="add del">
          <ac:chgData name="Richard Brooks (RIB) | VIA" userId="d218e636-6c12-4060-8e5d-4173eee525b6" providerId="ADAL" clId="{2D9B296C-007D-394F-94E5-1B42A5DBD8A1}" dt="2023-08-26T15:23:49.091" v="872"/>
          <ac:inkMkLst>
            <pc:docMk/>
            <pc:sldMk cId="2710229775" sldId="396"/>
            <ac:inkMk id="147" creationId="{1F5AA3CE-220A-DD63-37F0-57B3E3719A8F}"/>
          </ac:inkMkLst>
        </pc:inkChg>
        <pc:inkChg chg="add del">
          <ac:chgData name="Richard Brooks (RIB) | VIA" userId="d218e636-6c12-4060-8e5d-4173eee525b6" providerId="ADAL" clId="{2D9B296C-007D-394F-94E5-1B42A5DBD8A1}" dt="2023-08-26T15:23:49.091" v="872"/>
          <ac:inkMkLst>
            <pc:docMk/>
            <pc:sldMk cId="2710229775" sldId="396"/>
            <ac:inkMk id="148" creationId="{EB09BBCC-D2A2-BA23-DA2B-A3BA93B6EA5F}"/>
          </ac:inkMkLst>
        </pc:inkChg>
        <pc:inkChg chg="add del">
          <ac:chgData name="Richard Brooks (RIB) | VIA" userId="d218e636-6c12-4060-8e5d-4173eee525b6" providerId="ADAL" clId="{2D9B296C-007D-394F-94E5-1B42A5DBD8A1}" dt="2023-08-26T15:23:49.091" v="872"/>
          <ac:inkMkLst>
            <pc:docMk/>
            <pc:sldMk cId="2710229775" sldId="396"/>
            <ac:inkMk id="149" creationId="{F9692997-76E4-9776-FC3C-5F51A35C73FD}"/>
          </ac:inkMkLst>
        </pc:inkChg>
        <pc:inkChg chg="add reco">
          <ac:chgData name="Richard Brooks (RIB) | VIA" userId="d218e636-6c12-4060-8e5d-4173eee525b6" providerId="ADAL" clId="{2D9B296C-007D-394F-94E5-1B42A5DBD8A1}" dt="2023-08-26T15:23:49.091" v="872"/>
          <ac:inkMkLst>
            <pc:docMk/>
            <pc:sldMk cId="2710229775" sldId="396"/>
            <ac:inkMk id="150" creationId="{CECF1A78-227B-CAC7-7131-1E6E69B20687}"/>
          </ac:inkMkLst>
        </pc:inkChg>
        <pc:inkChg chg="add del">
          <ac:chgData name="Richard Brooks (RIB) | VIA" userId="d218e636-6c12-4060-8e5d-4173eee525b6" providerId="ADAL" clId="{2D9B296C-007D-394F-94E5-1B42A5DBD8A1}" dt="2023-08-26T15:23:53.155" v="881"/>
          <ac:inkMkLst>
            <pc:docMk/>
            <pc:sldMk cId="2710229775" sldId="396"/>
            <ac:inkMk id="151" creationId="{62390AAA-CA47-FC9B-92C3-FBF1B795FBA1}"/>
          </ac:inkMkLst>
        </pc:inkChg>
        <pc:inkChg chg="add del">
          <ac:chgData name="Richard Brooks (RIB) | VIA" userId="d218e636-6c12-4060-8e5d-4173eee525b6" providerId="ADAL" clId="{2D9B296C-007D-394F-94E5-1B42A5DBD8A1}" dt="2023-08-26T15:23:53.155" v="881"/>
          <ac:inkMkLst>
            <pc:docMk/>
            <pc:sldMk cId="2710229775" sldId="396"/>
            <ac:inkMk id="152" creationId="{FAFCDB66-9869-C647-46E7-6A7F142A5E93}"/>
          </ac:inkMkLst>
        </pc:inkChg>
        <pc:inkChg chg="add del">
          <ac:chgData name="Richard Brooks (RIB) | VIA" userId="d218e636-6c12-4060-8e5d-4173eee525b6" providerId="ADAL" clId="{2D9B296C-007D-394F-94E5-1B42A5DBD8A1}" dt="2023-08-26T15:23:53.155" v="881"/>
          <ac:inkMkLst>
            <pc:docMk/>
            <pc:sldMk cId="2710229775" sldId="396"/>
            <ac:inkMk id="153" creationId="{DF9F25D4-4DC4-9E69-85AA-75F5AF95185C}"/>
          </ac:inkMkLst>
        </pc:inkChg>
        <pc:inkChg chg="add del">
          <ac:chgData name="Richard Brooks (RIB) | VIA" userId="d218e636-6c12-4060-8e5d-4173eee525b6" providerId="ADAL" clId="{2D9B296C-007D-394F-94E5-1B42A5DBD8A1}" dt="2023-08-26T15:23:53.155" v="881"/>
          <ac:inkMkLst>
            <pc:docMk/>
            <pc:sldMk cId="2710229775" sldId="396"/>
            <ac:inkMk id="154" creationId="{3089E547-90BF-08CC-9F3F-627F092C7D1D}"/>
          </ac:inkMkLst>
        </pc:inkChg>
        <pc:inkChg chg="add del">
          <ac:chgData name="Richard Brooks (RIB) | VIA" userId="d218e636-6c12-4060-8e5d-4173eee525b6" providerId="ADAL" clId="{2D9B296C-007D-394F-94E5-1B42A5DBD8A1}" dt="2023-08-26T15:23:53.155" v="881"/>
          <ac:inkMkLst>
            <pc:docMk/>
            <pc:sldMk cId="2710229775" sldId="396"/>
            <ac:inkMk id="155" creationId="{62599D4E-069D-0C53-E5FF-081600824E6E}"/>
          </ac:inkMkLst>
        </pc:inkChg>
        <pc:inkChg chg="add del">
          <ac:chgData name="Richard Brooks (RIB) | VIA" userId="d218e636-6c12-4060-8e5d-4173eee525b6" providerId="ADAL" clId="{2D9B296C-007D-394F-94E5-1B42A5DBD8A1}" dt="2023-08-26T15:23:53.155" v="881"/>
          <ac:inkMkLst>
            <pc:docMk/>
            <pc:sldMk cId="2710229775" sldId="396"/>
            <ac:inkMk id="156" creationId="{A9E9C25E-34E7-28C3-0DC7-E97F9DA6C68D}"/>
          </ac:inkMkLst>
        </pc:inkChg>
        <pc:inkChg chg="add del">
          <ac:chgData name="Richard Brooks (RIB) | VIA" userId="d218e636-6c12-4060-8e5d-4173eee525b6" providerId="ADAL" clId="{2D9B296C-007D-394F-94E5-1B42A5DBD8A1}" dt="2023-08-26T15:23:53.155" v="881"/>
          <ac:inkMkLst>
            <pc:docMk/>
            <pc:sldMk cId="2710229775" sldId="396"/>
            <ac:inkMk id="157" creationId="{683CD5E0-E4E8-67EA-320D-5AC726983F4A}"/>
          </ac:inkMkLst>
        </pc:inkChg>
        <pc:inkChg chg="add del">
          <ac:chgData name="Richard Brooks (RIB) | VIA" userId="d218e636-6c12-4060-8e5d-4173eee525b6" providerId="ADAL" clId="{2D9B296C-007D-394F-94E5-1B42A5DBD8A1}" dt="2023-08-26T15:23:58.279" v="890"/>
          <ac:inkMkLst>
            <pc:docMk/>
            <pc:sldMk cId="2710229775" sldId="396"/>
            <ac:inkMk id="158" creationId="{F7472BD2-8D77-A652-B202-7FC5D9AADEC9}"/>
          </ac:inkMkLst>
        </pc:inkChg>
        <pc:inkChg chg="add reco">
          <ac:chgData name="Richard Brooks (RIB) | VIA" userId="d218e636-6c12-4060-8e5d-4173eee525b6" providerId="ADAL" clId="{2D9B296C-007D-394F-94E5-1B42A5DBD8A1}" dt="2023-08-26T15:23:53.155" v="881"/>
          <ac:inkMkLst>
            <pc:docMk/>
            <pc:sldMk cId="2710229775" sldId="396"/>
            <ac:inkMk id="159" creationId="{E44A0B27-0D17-14A5-517F-62ADA2FB5DE6}"/>
          </ac:inkMkLst>
        </pc:inkChg>
        <pc:inkChg chg="add del">
          <ac:chgData name="Richard Brooks (RIB) | VIA" userId="d218e636-6c12-4060-8e5d-4173eee525b6" providerId="ADAL" clId="{2D9B296C-007D-394F-94E5-1B42A5DBD8A1}" dt="2023-08-26T15:23:58.279" v="890"/>
          <ac:inkMkLst>
            <pc:docMk/>
            <pc:sldMk cId="2710229775" sldId="396"/>
            <ac:inkMk id="160" creationId="{4DDDC908-3625-8991-D557-FFF3F1ABF9E5}"/>
          </ac:inkMkLst>
        </pc:inkChg>
        <pc:inkChg chg="add del">
          <ac:chgData name="Richard Brooks (RIB) | VIA" userId="d218e636-6c12-4060-8e5d-4173eee525b6" providerId="ADAL" clId="{2D9B296C-007D-394F-94E5-1B42A5DBD8A1}" dt="2023-08-26T15:23:58.279" v="890"/>
          <ac:inkMkLst>
            <pc:docMk/>
            <pc:sldMk cId="2710229775" sldId="396"/>
            <ac:inkMk id="161" creationId="{02B307F7-032B-AFB5-5F9A-70FE119085F2}"/>
          </ac:inkMkLst>
        </pc:inkChg>
        <pc:inkChg chg="add del">
          <ac:chgData name="Richard Brooks (RIB) | VIA" userId="d218e636-6c12-4060-8e5d-4173eee525b6" providerId="ADAL" clId="{2D9B296C-007D-394F-94E5-1B42A5DBD8A1}" dt="2023-08-26T15:23:58.279" v="890"/>
          <ac:inkMkLst>
            <pc:docMk/>
            <pc:sldMk cId="2710229775" sldId="396"/>
            <ac:inkMk id="162" creationId="{2DE5B74F-071F-6859-D42C-A2CF20404FCD}"/>
          </ac:inkMkLst>
        </pc:inkChg>
        <pc:inkChg chg="add del">
          <ac:chgData name="Richard Brooks (RIB) | VIA" userId="d218e636-6c12-4060-8e5d-4173eee525b6" providerId="ADAL" clId="{2D9B296C-007D-394F-94E5-1B42A5DBD8A1}" dt="2023-08-26T15:23:58.279" v="890"/>
          <ac:inkMkLst>
            <pc:docMk/>
            <pc:sldMk cId="2710229775" sldId="396"/>
            <ac:inkMk id="163" creationId="{126878B4-A3F3-EF89-051B-E9E64A8225B0}"/>
          </ac:inkMkLst>
        </pc:inkChg>
        <pc:inkChg chg="add del">
          <ac:chgData name="Richard Brooks (RIB) | VIA" userId="d218e636-6c12-4060-8e5d-4173eee525b6" providerId="ADAL" clId="{2D9B296C-007D-394F-94E5-1B42A5DBD8A1}" dt="2023-08-26T15:23:58.279" v="890"/>
          <ac:inkMkLst>
            <pc:docMk/>
            <pc:sldMk cId="2710229775" sldId="396"/>
            <ac:inkMk id="164" creationId="{C75C8A81-6F9B-E15C-41ED-2C42A8213744}"/>
          </ac:inkMkLst>
        </pc:inkChg>
        <pc:inkChg chg="add del">
          <ac:chgData name="Richard Brooks (RIB) | VIA" userId="d218e636-6c12-4060-8e5d-4173eee525b6" providerId="ADAL" clId="{2D9B296C-007D-394F-94E5-1B42A5DBD8A1}" dt="2023-08-26T15:23:58.279" v="890"/>
          <ac:inkMkLst>
            <pc:docMk/>
            <pc:sldMk cId="2710229775" sldId="396"/>
            <ac:inkMk id="165" creationId="{5F243DE6-95D8-B860-7E65-C41B608CF759}"/>
          </ac:inkMkLst>
        </pc:inkChg>
        <pc:inkChg chg="add del">
          <ac:chgData name="Richard Brooks (RIB) | VIA" userId="d218e636-6c12-4060-8e5d-4173eee525b6" providerId="ADAL" clId="{2D9B296C-007D-394F-94E5-1B42A5DBD8A1}" dt="2023-08-26T15:23:58.279" v="890"/>
          <ac:inkMkLst>
            <pc:docMk/>
            <pc:sldMk cId="2710229775" sldId="396"/>
            <ac:inkMk id="166" creationId="{C6F2178A-A7C6-991F-6A8E-01F4F8303B45}"/>
          </ac:inkMkLst>
        </pc:inkChg>
        <pc:inkChg chg="add del">
          <ac:chgData name="Richard Brooks (RIB) | VIA" userId="d218e636-6c12-4060-8e5d-4173eee525b6" providerId="ADAL" clId="{2D9B296C-007D-394F-94E5-1B42A5DBD8A1}" dt="2023-08-26T15:23:58.279" v="890"/>
          <ac:inkMkLst>
            <pc:docMk/>
            <pc:sldMk cId="2710229775" sldId="396"/>
            <ac:inkMk id="167" creationId="{9978C7FE-8B73-CFB9-D93A-9B73D35B0A1C}"/>
          </ac:inkMkLst>
        </pc:inkChg>
        <pc:inkChg chg="add reco">
          <ac:chgData name="Richard Brooks (RIB) | VIA" userId="d218e636-6c12-4060-8e5d-4173eee525b6" providerId="ADAL" clId="{2D9B296C-007D-394F-94E5-1B42A5DBD8A1}" dt="2023-08-26T15:23:58.279" v="890"/>
          <ac:inkMkLst>
            <pc:docMk/>
            <pc:sldMk cId="2710229775" sldId="396"/>
            <ac:inkMk id="168" creationId="{0A17ACFD-7995-7F38-B35F-D1512E590BE2}"/>
          </ac:inkMkLst>
        </pc:inkChg>
        <pc:inkChg chg="add del">
          <ac:chgData name="Richard Brooks (RIB) | VIA" userId="d218e636-6c12-4060-8e5d-4173eee525b6" providerId="ADAL" clId="{2D9B296C-007D-394F-94E5-1B42A5DBD8A1}" dt="2023-08-26T15:24:01.804" v="897"/>
          <ac:inkMkLst>
            <pc:docMk/>
            <pc:sldMk cId="2710229775" sldId="396"/>
            <ac:inkMk id="169" creationId="{25DE8986-4644-8B53-6730-74ABD5983736}"/>
          </ac:inkMkLst>
        </pc:inkChg>
        <pc:inkChg chg="add del">
          <ac:chgData name="Richard Brooks (RIB) | VIA" userId="d218e636-6c12-4060-8e5d-4173eee525b6" providerId="ADAL" clId="{2D9B296C-007D-394F-94E5-1B42A5DBD8A1}" dt="2023-08-26T15:24:01.804" v="897"/>
          <ac:inkMkLst>
            <pc:docMk/>
            <pc:sldMk cId="2710229775" sldId="396"/>
            <ac:inkMk id="170" creationId="{4C16B0D3-EBE2-2A92-F57A-0D218444765F}"/>
          </ac:inkMkLst>
        </pc:inkChg>
        <pc:inkChg chg="add del">
          <ac:chgData name="Richard Brooks (RIB) | VIA" userId="d218e636-6c12-4060-8e5d-4173eee525b6" providerId="ADAL" clId="{2D9B296C-007D-394F-94E5-1B42A5DBD8A1}" dt="2023-08-26T15:24:01.804" v="897"/>
          <ac:inkMkLst>
            <pc:docMk/>
            <pc:sldMk cId="2710229775" sldId="396"/>
            <ac:inkMk id="171" creationId="{567CA6FD-BE6C-E144-59DB-45D3D2A9C1DC}"/>
          </ac:inkMkLst>
        </pc:inkChg>
        <pc:inkChg chg="add del">
          <ac:chgData name="Richard Brooks (RIB) | VIA" userId="d218e636-6c12-4060-8e5d-4173eee525b6" providerId="ADAL" clId="{2D9B296C-007D-394F-94E5-1B42A5DBD8A1}" dt="2023-08-26T15:24:01.804" v="897"/>
          <ac:inkMkLst>
            <pc:docMk/>
            <pc:sldMk cId="2710229775" sldId="396"/>
            <ac:inkMk id="172" creationId="{0370EDFA-43DC-F002-FFA2-65DCCFC8EE40}"/>
          </ac:inkMkLst>
        </pc:inkChg>
        <pc:inkChg chg="add del">
          <ac:chgData name="Richard Brooks (RIB) | VIA" userId="d218e636-6c12-4060-8e5d-4173eee525b6" providerId="ADAL" clId="{2D9B296C-007D-394F-94E5-1B42A5DBD8A1}" dt="2023-08-26T15:24:01.804" v="897"/>
          <ac:inkMkLst>
            <pc:docMk/>
            <pc:sldMk cId="2710229775" sldId="396"/>
            <ac:inkMk id="173" creationId="{5C4A2EE8-2BBB-1868-38CC-52BF150A2317}"/>
          </ac:inkMkLst>
        </pc:inkChg>
        <pc:inkChg chg="add del">
          <ac:chgData name="Richard Brooks (RIB) | VIA" userId="d218e636-6c12-4060-8e5d-4173eee525b6" providerId="ADAL" clId="{2D9B296C-007D-394F-94E5-1B42A5DBD8A1}" dt="2023-08-26T15:24:01.804" v="897"/>
          <ac:inkMkLst>
            <pc:docMk/>
            <pc:sldMk cId="2710229775" sldId="396"/>
            <ac:inkMk id="174" creationId="{03CA3F1E-9303-2F42-7808-7D38B9DEF3EA}"/>
          </ac:inkMkLst>
        </pc:inkChg>
        <pc:inkChg chg="add reco">
          <ac:chgData name="Richard Brooks (RIB) | VIA" userId="d218e636-6c12-4060-8e5d-4173eee525b6" providerId="ADAL" clId="{2D9B296C-007D-394F-94E5-1B42A5DBD8A1}" dt="2023-08-26T15:24:01.804" v="897"/>
          <ac:inkMkLst>
            <pc:docMk/>
            <pc:sldMk cId="2710229775" sldId="396"/>
            <ac:inkMk id="175" creationId="{51B64376-F693-96B7-B70C-E631EF2A1E84}"/>
          </ac:inkMkLst>
        </pc:inkChg>
        <pc:inkChg chg="add">
          <ac:chgData name="Richard Brooks (RIB) | VIA" userId="d218e636-6c12-4060-8e5d-4173eee525b6" providerId="ADAL" clId="{2D9B296C-007D-394F-94E5-1B42A5DBD8A1}" dt="2023-08-26T15:24:13.497" v="898"/>
          <ac:inkMkLst>
            <pc:docMk/>
            <pc:sldMk cId="2710229775" sldId="396"/>
            <ac:inkMk id="176" creationId="{E16A39BA-5232-4CE8-8346-41749BE34047}"/>
          </ac:inkMkLst>
        </pc:inkChg>
        <pc:inkChg chg="add del">
          <ac:chgData name="Richard Brooks (RIB) | VIA" userId="d218e636-6c12-4060-8e5d-4173eee525b6" providerId="ADAL" clId="{2D9B296C-007D-394F-94E5-1B42A5DBD8A1}" dt="2023-08-26T15:24:19.915" v="905"/>
          <ac:inkMkLst>
            <pc:docMk/>
            <pc:sldMk cId="2710229775" sldId="396"/>
            <ac:inkMk id="177" creationId="{B7818E4D-4475-569D-4730-DCE3F896C3C9}"/>
          </ac:inkMkLst>
        </pc:inkChg>
        <pc:inkChg chg="add del">
          <ac:chgData name="Richard Brooks (RIB) | VIA" userId="d218e636-6c12-4060-8e5d-4173eee525b6" providerId="ADAL" clId="{2D9B296C-007D-394F-94E5-1B42A5DBD8A1}" dt="2023-08-26T15:24:19.915" v="905"/>
          <ac:inkMkLst>
            <pc:docMk/>
            <pc:sldMk cId="2710229775" sldId="396"/>
            <ac:inkMk id="178" creationId="{04BCC768-6F03-D04D-EBF5-47DB8D6C1E21}"/>
          </ac:inkMkLst>
        </pc:inkChg>
        <pc:inkChg chg="add del">
          <ac:chgData name="Richard Brooks (RIB) | VIA" userId="d218e636-6c12-4060-8e5d-4173eee525b6" providerId="ADAL" clId="{2D9B296C-007D-394F-94E5-1B42A5DBD8A1}" dt="2023-08-26T15:24:19.915" v="905"/>
          <ac:inkMkLst>
            <pc:docMk/>
            <pc:sldMk cId="2710229775" sldId="396"/>
            <ac:inkMk id="179" creationId="{0FAFFDA4-5987-055F-8A26-40092561D7E8}"/>
          </ac:inkMkLst>
        </pc:inkChg>
        <pc:inkChg chg="add del">
          <ac:chgData name="Richard Brooks (RIB) | VIA" userId="d218e636-6c12-4060-8e5d-4173eee525b6" providerId="ADAL" clId="{2D9B296C-007D-394F-94E5-1B42A5DBD8A1}" dt="2023-08-26T15:24:19.915" v="905"/>
          <ac:inkMkLst>
            <pc:docMk/>
            <pc:sldMk cId="2710229775" sldId="396"/>
            <ac:inkMk id="180" creationId="{808D4EA5-A5FA-1EE9-46D4-4198CD2D65FB}"/>
          </ac:inkMkLst>
        </pc:inkChg>
        <pc:inkChg chg="add del">
          <ac:chgData name="Richard Brooks (RIB) | VIA" userId="d218e636-6c12-4060-8e5d-4173eee525b6" providerId="ADAL" clId="{2D9B296C-007D-394F-94E5-1B42A5DBD8A1}" dt="2023-08-26T15:24:19.915" v="905"/>
          <ac:inkMkLst>
            <pc:docMk/>
            <pc:sldMk cId="2710229775" sldId="396"/>
            <ac:inkMk id="181" creationId="{78051C9A-933B-2588-F90C-AD4D127ADF45}"/>
          </ac:inkMkLst>
        </pc:inkChg>
        <pc:inkChg chg="add del">
          <ac:chgData name="Richard Brooks (RIB) | VIA" userId="d218e636-6c12-4060-8e5d-4173eee525b6" providerId="ADAL" clId="{2D9B296C-007D-394F-94E5-1B42A5DBD8A1}" dt="2023-08-26T15:24:19.915" v="905"/>
          <ac:inkMkLst>
            <pc:docMk/>
            <pc:sldMk cId="2710229775" sldId="396"/>
            <ac:inkMk id="182" creationId="{17AD1DA9-0572-E549-621B-E46069F132EE}"/>
          </ac:inkMkLst>
        </pc:inkChg>
        <pc:inkChg chg="add reco">
          <ac:chgData name="Richard Brooks (RIB) | VIA" userId="d218e636-6c12-4060-8e5d-4173eee525b6" providerId="ADAL" clId="{2D9B296C-007D-394F-94E5-1B42A5DBD8A1}" dt="2023-08-26T15:24:19.915" v="905"/>
          <ac:inkMkLst>
            <pc:docMk/>
            <pc:sldMk cId="2710229775" sldId="396"/>
            <ac:inkMk id="183" creationId="{4D7792B6-9795-0F4A-0CDA-CA749A588646}"/>
          </ac:inkMkLst>
        </pc:inkChg>
        <pc:inkChg chg="add del">
          <ac:chgData name="Richard Brooks (RIB) | VIA" userId="d218e636-6c12-4060-8e5d-4173eee525b6" providerId="ADAL" clId="{2D9B296C-007D-394F-94E5-1B42A5DBD8A1}" dt="2023-08-26T15:24:26.186" v="910"/>
          <ac:inkMkLst>
            <pc:docMk/>
            <pc:sldMk cId="2710229775" sldId="396"/>
            <ac:inkMk id="184" creationId="{89479BC3-012C-74F9-31BF-1EB50F414B7A}"/>
          </ac:inkMkLst>
        </pc:inkChg>
        <pc:inkChg chg="add del">
          <ac:chgData name="Richard Brooks (RIB) | VIA" userId="d218e636-6c12-4060-8e5d-4173eee525b6" providerId="ADAL" clId="{2D9B296C-007D-394F-94E5-1B42A5DBD8A1}" dt="2023-08-26T15:24:26.186" v="910"/>
          <ac:inkMkLst>
            <pc:docMk/>
            <pc:sldMk cId="2710229775" sldId="396"/>
            <ac:inkMk id="185" creationId="{D49F5AD5-17D9-5486-39C5-9359049C6886}"/>
          </ac:inkMkLst>
        </pc:inkChg>
        <pc:inkChg chg="add del">
          <ac:chgData name="Richard Brooks (RIB) | VIA" userId="d218e636-6c12-4060-8e5d-4173eee525b6" providerId="ADAL" clId="{2D9B296C-007D-394F-94E5-1B42A5DBD8A1}" dt="2023-08-26T15:24:26.186" v="910"/>
          <ac:inkMkLst>
            <pc:docMk/>
            <pc:sldMk cId="2710229775" sldId="396"/>
            <ac:inkMk id="186" creationId="{FFB6D7D7-9971-9766-FCC1-6F5420BD6947}"/>
          </ac:inkMkLst>
        </pc:inkChg>
        <pc:inkChg chg="add del">
          <ac:chgData name="Richard Brooks (RIB) | VIA" userId="d218e636-6c12-4060-8e5d-4173eee525b6" providerId="ADAL" clId="{2D9B296C-007D-394F-94E5-1B42A5DBD8A1}" dt="2023-08-26T15:24:26.186" v="910"/>
          <ac:inkMkLst>
            <pc:docMk/>
            <pc:sldMk cId="2710229775" sldId="396"/>
            <ac:inkMk id="187" creationId="{75FBC962-7CF3-58D8-FC60-64C6592AB619}"/>
          </ac:inkMkLst>
        </pc:inkChg>
        <pc:inkChg chg="add reco">
          <ac:chgData name="Richard Brooks (RIB) | VIA" userId="d218e636-6c12-4060-8e5d-4173eee525b6" providerId="ADAL" clId="{2D9B296C-007D-394F-94E5-1B42A5DBD8A1}" dt="2023-08-26T15:24:26.186" v="910"/>
          <ac:inkMkLst>
            <pc:docMk/>
            <pc:sldMk cId="2710229775" sldId="396"/>
            <ac:inkMk id="188" creationId="{C9BFF0F4-D7C1-AC5E-E44B-15F287703B30}"/>
          </ac:inkMkLst>
        </pc:inkChg>
        <pc:inkChg chg="add del">
          <ac:chgData name="Richard Brooks (RIB) | VIA" userId="d218e636-6c12-4060-8e5d-4173eee525b6" providerId="ADAL" clId="{2D9B296C-007D-394F-94E5-1B42A5DBD8A1}" dt="2023-08-26T15:24:35.286" v="918"/>
          <ac:inkMkLst>
            <pc:docMk/>
            <pc:sldMk cId="2710229775" sldId="396"/>
            <ac:inkMk id="189" creationId="{FD32B44B-4EFB-F460-3747-5DE8412EBB48}"/>
          </ac:inkMkLst>
        </pc:inkChg>
        <pc:inkChg chg="add del">
          <ac:chgData name="Richard Brooks (RIB) | VIA" userId="d218e636-6c12-4060-8e5d-4173eee525b6" providerId="ADAL" clId="{2D9B296C-007D-394F-94E5-1B42A5DBD8A1}" dt="2023-08-26T15:24:35.286" v="918"/>
          <ac:inkMkLst>
            <pc:docMk/>
            <pc:sldMk cId="2710229775" sldId="396"/>
            <ac:inkMk id="190" creationId="{90179492-2261-107B-ED78-51B36B53906D}"/>
          </ac:inkMkLst>
        </pc:inkChg>
        <pc:inkChg chg="add del">
          <ac:chgData name="Richard Brooks (RIB) | VIA" userId="d218e636-6c12-4060-8e5d-4173eee525b6" providerId="ADAL" clId="{2D9B296C-007D-394F-94E5-1B42A5DBD8A1}" dt="2023-08-26T15:24:35.286" v="918"/>
          <ac:inkMkLst>
            <pc:docMk/>
            <pc:sldMk cId="2710229775" sldId="396"/>
            <ac:inkMk id="191" creationId="{1429C91D-E6F9-8FF3-E952-ACF7D9ADDC32}"/>
          </ac:inkMkLst>
        </pc:inkChg>
        <pc:inkChg chg="add del">
          <ac:chgData name="Richard Brooks (RIB) | VIA" userId="d218e636-6c12-4060-8e5d-4173eee525b6" providerId="ADAL" clId="{2D9B296C-007D-394F-94E5-1B42A5DBD8A1}" dt="2023-08-26T15:24:35.286" v="918"/>
          <ac:inkMkLst>
            <pc:docMk/>
            <pc:sldMk cId="2710229775" sldId="396"/>
            <ac:inkMk id="192" creationId="{4AE62F53-7587-2007-2DC7-53A2BAE077A0}"/>
          </ac:inkMkLst>
        </pc:inkChg>
        <pc:inkChg chg="add del">
          <ac:chgData name="Richard Brooks (RIB) | VIA" userId="d218e636-6c12-4060-8e5d-4173eee525b6" providerId="ADAL" clId="{2D9B296C-007D-394F-94E5-1B42A5DBD8A1}" dt="2023-08-26T15:24:35.286" v="918"/>
          <ac:inkMkLst>
            <pc:docMk/>
            <pc:sldMk cId="2710229775" sldId="396"/>
            <ac:inkMk id="193" creationId="{2A8CCE04-DADF-BD86-F9A0-473352F9538D}"/>
          </ac:inkMkLst>
        </pc:inkChg>
        <pc:inkChg chg="add del">
          <ac:chgData name="Richard Brooks (RIB) | VIA" userId="d218e636-6c12-4060-8e5d-4173eee525b6" providerId="ADAL" clId="{2D9B296C-007D-394F-94E5-1B42A5DBD8A1}" dt="2023-08-26T15:24:35.286" v="918"/>
          <ac:inkMkLst>
            <pc:docMk/>
            <pc:sldMk cId="2710229775" sldId="396"/>
            <ac:inkMk id="194" creationId="{C42F9C01-FB1D-8494-4CD2-B24AD91C8AF6}"/>
          </ac:inkMkLst>
        </pc:inkChg>
        <pc:inkChg chg="add del">
          <ac:chgData name="Richard Brooks (RIB) | VIA" userId="d218e636-6c12-4060-8e5d-4173eee525b6" providerId="ADAL" clId="{2D9B296C-007D-394F-94E5-1B42A5DBD8A1}" dt="2023-08-26T15:24:35.286" v="918"/>
          <ac:inkMkLst>
            <pc:docMk/>
            <pc:sldMk cId="2710229775" sldId="396"/>
            <ac:inkMk id="195" creationId="{85491FAE-F545-2428-7029-67C522417073}"/>
          </ac:inkMkLst>
        </pc:inkChg>
        <pc:inkChg chg="add reco">
          <ac:chgData name="Richard Brooks (RIB) | VIA" userId="d218e636-6c12-4060-8e5d-4173eee525b6" providerId="ADAL" clId="{2D9B296C-007D-394F-94E5-1B42A5DBD8A1}" dt="2023-08-26T15:24:35.286" v="918"/>
          <ac:inkMkLst>
            <pc:docMk/>
            <pc:sldMk cId="2710229775" sldId="396"/>
            <ac:inkMk id="196" creationId="{140F378B-5BB9-DEAE-6B9D-AD6A5BF591E6}"/>
          </ac:inkMkLst>
        </pc:inkChg>
        <pc:inkChg chg="add del">
          <ac:chgData name="Richard Brooks (RIB) | VIA" userId="d218e636-6c12-4060-8e5d-4173eee525b6" providerId="ADAL" clId="{2D9B296C-007D-394F-94E5-1B42A5DBD8A1}" dt="2023-08-26T15:24:44.706" v="930"/>
          <ac:inkMkLst>
            <pc:docMk/>
            <pc:sldMk cId="2710229775" sldId="396"/>
            <ac:inkMk id="197" creationId="{4A1D1581-C6B8-03E4-E2B3-38CCA52156BF}"/>
          </ac:inkMkLst>
        </pc:inkChg>
        <pc:inkChg chg="add del">
          <ac:chgData name="Richard Brooks (RIB) | VIA" userId="d218e636-6c12-4060-8e5d-4173eee525b6" providerId="ADAL" clId="{2D9B296C-007D-394F-94E5-1B42A5DBD8A1}" dt="2023-08-26T15:24:44.706" v="930"/>
          <ac:inkMkLst>
            <pc:docMk/>
            <pc:sldMk cId="2710229775" sldId="396"/>
            <ac:inkMk id="198" creationId="{DD73F788-9E4B-EEFB-7ED6-344846F49385}"/>
          </ac:inkMkLst>
        </pc:inkChg>
        <pc:inkChg chg="add del">
          <ac:chgData name="Richard Brooks (RIB) | VIA" userId="d218e636-6c12-4060-8e5d-4173eee525b6" providerId="ADAL" clId="{2D9B296C-007D-394F-94E5-1B42A5DBD8A1}" dt="2023-08-26T15:24:44.706" v="930"/>
          <ac:inkMkLst>
            <pc:docMk/>
            <pc:sldMk cId="2710229775" sldId="396"/>
            <ac:inkMk id="199" creationId="{574262D8-A61E-DD72-6E1F-3CBA57873509}"/>
          </ac:inkMkLst>
        </pc:inkChg>
        <pc:inkChg chg="add del">
          <ac:chgData name="Richard Brooks (RIB) | VIA" userId="d218e636-6c12-4060-8e5d-4173eee525b6" providerId="ADAL" clId="{2D9B296C-007D-394F-94E5-1B42A5DBD8A1}" dt="2023-08-26T15:24:44.706" v="930"/>
          <ac:inkMkLst>
            <pc:docMk/>
            <pc:sldMk cId="2710229775" sldId="396"/>
            <ac:inkMk id="200" creationId="{466AF8EC-6FC0-EB78-A6C5-27136530F461}"/>
          </ac:inkMkLst>
        </pc:inkChg>
        <pc:inkChg chg="add del">
          <ac:chgData name="Richard Brooks (RIB) | VIA" userId="d218e636-6c12-4060-8e5d-4173eee525b6" providerId="ADAL" clId="{2D9B296C-007D-394F-94E5-1B42A5DBD8A1}" dt="2023-08-26T15:24:44.706" v="930"/>
          <ac:inkMkLst>
            <pc:docMk/>
            <pc:sldMk cId="2710229775" sldId="396"/>
            <ac:inkMk id="201" creationId="{717E0FFE-2E3F-EC4D-EA1E-8BD6235B4471}"/>
          </ac:inkMkLst>
        </pc:inkChg>
        <pc:inkChg chg="add del">
          <ac:chgData name="Richard Brooks (RIB) | VIA" userId="d218e636-6c12-4060-8e5d-4173eee525b6" providerId="ADAL" clId="{2D9B296C-007D-394F-94E5-1B42A5DBD8A1}" dt="2023-08-26T15:24:44.706" v="930"/>
          <ac:inkMkLst>
            <pc:docMk/>
            <pc:sldMk cId="2710229775" sldId="396"/>
            <ac:inkMk id="202" creationId="{345388A1-7522-9C15-1D16-B926C479E23B}"/>
          </ac:inkMkLst>
        </pc:inkChg>
        <pc:inkChg chg="add del">
          <ac:chgData name="Richard Brooks (RIB) | VIA" userId="d218e636-6c12-4060-8e5d-4173eee525b6" providerId="ADAL" clId="{2D9B296C-007D-394F-94E5-1B42A5DBD8A1}" dt="2023-08-26T15:24:44.706" v="930"/>
          <ac:inkMkLst>
            <pc:docMk/>
            <pc:sldMk cId="2710229775" sldId="396"/>
            <ac:inkMk id="203" creationId="{E94C3F19-53DE-C3D2-9DF7-65A40B02EB98}"/>
          </ac:inkMkLst>
        </pc:inkChg>
        <pc:inkChg chg="add del">
          <ac:chgData name="Richard Brooks (RIB) | VIA" userId="d218e636-6c12-4060-8e5d-4173eee525b6" providerId="ADAL" clId="{2D9B296C-007D-394F-94E5-1B42A5DBD8A1}" dt="2023-08-26T15:24:44.706" v="930"/>
          <ac:inkMkLst>
            <pc:docMk/>
            <pc:sldMk cId="2710229775" sldId="396"/>
            <ac:inkMk id="204" creationId="{8B1D73A8-CBB1-452A-8885-CA714B72EB6A}"/>
          </ac:inkMkLst>
        </pc:inkChg>
        <pc:inkChg chg="add del">
          <ac:chgData name="Richard Brooks (RIB) | VIA" userId="d218e636-6c12-4060-8e5d-4173eee525b6" providerId="ADAL" clId="{2D9B296C-007D-394F-94E5-1B42A5DBD8A1}" dt="2023-08-26T15:24:44.706" v="930"/>
          <ac:inkMkLst>
            <pc:docMk/>
            <pc:sldMk cId="2710229775" sldId="396"/>
            <ac:inkMk id="205" creationId="{6165A11E-1521-42ED-4545-064E9BCFF192}"/>
          </ac:inkMkLst>
        </pc:inkChg>
        <pc:inkChg chg="add del">
          <ac:chgData name="Richard Brooks (RIB) | VIA" userId="d218e636-6c12-4060-8e5d-4173eee525b6" providerId="ADAL" clId="{2D9B296C-007D-394F-94E5-1B42A5DBD8A1}" dt="2023-08-26T15:24:44.706" v="930"/>
          <ac:inkMkLst>
            <pc:docMk/>
            <pc:sldMk cId="2710229775" sldId="396"/>
            <ac:inkMk id="206" creationId="{B0649AAE-C50F-C3BD-A327-07B965C96181}"/>
          </ac:inkMkLst>
        </pc:inkChg>
        <pc:inkChg chg="add del">
          <ac:chgData name="Richard Brooks (RIB) | VIA" userId="d218e636-6c12-4060-8e5d-4173eee525b6" providerId="ADAL" clId="{2D9B296C-007D-394F-94E5-1B42A5DBD8A1}" dt="2023-08-26T15:24:44.706" v="930"/>
          <ac:inkMkLst>
            <pc:docMk/>
            <pc:sldMk cId="2710229775" sldId="396"/>
            <ac:inkMk id="207" creationId="{DAF1AB78-E309-E2E8-2F59-FAA6AF16D2E9}"/>
          </ac:inkMkLst>
        </pc:inkChg>
        <pc:inkChg chg="add reco">
          <ac:chgData name="Richard Brooks (RIB) | VIA" userId="d218e636-6c12-4060-8e5d-4173eee525b6" providerId="ADAL" clId="{2D9B296C-007D-394F-94E5-1B42A5DBD8A1}" dt="2023-08-26T15:24:44.706" v="930"/>
          <ac:inkMkLst>
            <pc:docMk/>
            <pc:sldMk cId="2710229775" sldId="396"/>
            <ac:inkMk id="208" creationId="{096C73FB-84CF-1CC9-86E5-52CC8E8CA44D}"/>
          </ac:inkMkLst>
        </pc:inkChg>
        <pc:inkChg chg="add del">
          <ac:chgData name="Richard Brooks (RIB) | VIA" userId="d218e636-6c12-4060-8e5d-4173eee525b6" providerId="ADAL" clId="{2D9B296C-007D-394F-94E5-1B42A5DBD8A1}" dt="2023-08-26T15:24:57.225" v="941"/>
          <ac:inkMkLst>
            <pc:docMk/>
            <pc:sldMk cId="2710229775" sldId="396"/>
            <ac:inkMk id="209" creationId="{76197DDF-1C4B-1627-FCA0-181BF5274473}"/>
          </ac:inkMkLst>
        </pc:inkChg>
        <pc:inkChg chg="add del">
          <ac:chgData name="Richard Brooks (RIB) | VIA" userId="d218e636-6c12-4060-8e5d-4173eee525b6" providerId="ADAL" clId="{2D9B296C-007D-394F-94E5-1B42A5DBD8A1}" dt="2023-08-26T15:24:57.225" v="941"/>
          <ac:inkMkLst>
            <pc:docMk/>
            <pc:sldMk cId="2710229775" sldId="396"/>
            <ac:inkMk id="210" creationId="{F26C8784-B3A8-6459-7693-9228EA0548B6}"/>
          </ac:inkMkLst>
        </pc:inkChg>
        <pc:inkChg chg="add del">
          <ac:chgData name="Richard Brooks (RIB) | VIA" userId="d218e636-6c12-4060-8e5d-4173eee525b6" providerId="ADAL" clId="{2D9B296C-007D-394F-94E5-1B42A5DBD8A1}" dt="2023-08-26T15:24:57.225" v="941"/>
          <ac:inkMkLst>
            <pc:docMk/>
            <pc:sldMk cId="2710229775" sldId="396"/>
            <ac:inkMk id="211" creationId="{6902159D-2511-398E-FC33-5D4068FACDAB}"/>
          </ac:inkMkLst>
        </pc:inkChg>
        <pc:inkChg chg="add del">
          <ac:chgData name="Richard Brooks (RIB) | VIA" userId="d218e636-6c12-4060-8e5d-4173eee525b6" providerId="ADAL" clId="{2D9B296C-007D-394F-94E5-1B42A5DBD8A1}" dt="2023-08-26T15:24:57.225" v="941"/>
          <ac:inkMkLst>
            <pc:docMk/>
            <pc:sldMk cId="2710229775" sldId="396"/>
            <ac:inkMk id="212" creationId="{E49F297E-656D-A8C4-5C70-58B0CBC44A75}"/>
          </ac:inkMkLst>
        </pc:inkChg>
        <pc:inkChg chg="add del">
          <ac:chgData name="Richard Brooks (RIB) | VIA" userId="d218e636-6c12-4060-8e5d-4173eee525b6" providerId="ADAL" clId="{2D9B296C-007D-394F-94E5-1B42A5DBD8A1}" dt="2023-08-26T15:24:57.225" v="941"/>
          <ac:inkMkLst>
            <pc:docMk/>
            <pc:sldMk cId="2710229775" sldId="396"/>
            <ac:inkMk id="213" creationId="{CB5EF7BA-B878-DA8D-48BC-563B3F8C9E9E}"/>
          </ac:inkMkLst>
        </pc:inkChg>
        <pc:inkChg chg="add del">
          <ac:chgData name="Richard Brooks (RIB) | VIA" userId="d218e636-6c12-4060-8e5d-4173eee525b6" providerId="ADAL" clId="{2D9B296C-007D-394F-94E5-1B42A5DBD8A1}" dt="2023-08-26T15:24:57.225" v="941"/>
          <ac:inkMkLst>
            <pc:docMk/>
            <pc:sldMk cId="2710229775" sldId="396"/>
            <ac:inkMk id="214" creationId="{F2CE46F8-747C-F142-3E7F-3F97595EA1E4}"/>
          </ac:inkMkLst>
        </pc:inkChg>
        <pc:inkChg chg="add del">
          <ac:chgData name="Richard Brooks (RIB) | VIA" userId="d218e636-6c12-4060-8e5d-4173eee525b6" providerId="ADAL" clId="{2D9B296C-007D-394F-94E5-1B42A5DBD8A1}" dt="2023-08-26T15:24:57.225" v="941"/>
          <ac:inkMkLst>
            <pc:docMk/>
            <pc:sldMk cId="2710229775" sldId="396"/>
            <ac:inkMk id="215" creationId="{705FA238-BC16-3698-736D-43529B6A2465}"/>
          </ac:inkMkLst>
        </pc:inkChg>
        <pc:inkChg chg="add del">
          <ac:chgData name="Richard Brooks (RIB) | VIA" userId="d218e636-6c12-4060-8e5d-4173eee525b6" providerId="ADAL" clId="{2D9B296C-007D-394F-94E5-1B42A5DBD8A1}" dt="2023-08-26T15:24:57.225" v="941"/>
          <ac:inkMkLst>
            <pc:docMk/>
            <pc:sldMk cId="2710229775" sldId="396"/>
            <ac:inkMk id="216" creationId="{73614076-7202-3308-C5F6-661A4A9BADDD}"/>
          </ac:inkMkLst>
        </pc:inkChg>
        <pc:inkChg chg="add del">
          <ac:chgData name="Richard Brooks (RIB) | VIA" userId="d218e636-6c12-4060-8e5d-4173eee525b6" providerId="ADAL" clId="{2D9B296C-007D-394F-94E5-1B42A5DBD8A1}" dt="2023-08-26T15:24:57.225" v="941"/>
          <ac:inkMkLst>
            <pc:docMk/>
            <pc:sldMk cId="2710229775" sldId="396"/>
            <ac:inkMk id="217" creationId="{2706E587-783E-00E3-62E0-58FA2DA5DB77}"/>
          </ac:inkMkLst>
        </pc:inkChg>
        <pc:inkChg chg="add del">
          <ac:chgData name="Richard Brooks (RIB) | VIA" userId="d218e636-6c12-4060-8e5d-4173eee525b6" providerId="ADAL" clId="{2D9B296C-007D-394F-94E5-1B42A5DBD8A1}" dt="2023-08-26T15:24:57.225" v="941"/>
          <ac:inkMkLst>
            <pc:docMk/>
            <pc:sldMk cId="2710229775" sldId="396"/>
            <ac:inkMk id="218" creationId="{2224A34A-6385-EBC1-FE60-65F77946CADB}"/>
          </ac:inkMkLst>
        </pc:inkChg>
        <pc:inkChg chg="add reco">
          <ac:chgData name="Richard Brooks (RIB) | VIA" userId="d218e636-6c12-4060-8e5d-4173eee525b6" providerId="ADAL" clId="{2D9B296C-007D-394F-94E5-1B42A5DBD8A1}" dt="2023-08-26T15:24:57.225" v="941"/>
          <ac:inkMkLst>
            <pc:docMk/>
            <pc:sldMk cId="2710229775" sldId="396"/>
            <ac:inkMk id="219" creationId="{442EA441-4A4B-794A-7248-7AED62B2C1C1}"/>
          </ac:inkMkLst>
        </pc:inkChg>
        <pc:inkChg chg="add del">
          <ac:chgData name="Richard Brooks (RIB) | VIA" userId="d218e636-6c12-4060-8e5d-4173eee525b6" providerId="ADAL" clId="{2D9B296C-007D-394F-94E5-1B42A5DBD8A1}" dt="2023-08-26T15:26:22.018" v="954"/>
          <ac:inkMkLst>
            <pc:docMk/>
            <pc:sldMk cId="2710229775" sldId="396"/>
            <ac:inkMk id="220" creationId="{193B2B9B-AB91-1966-6D05-AC4234C7F636}"/>
          </ac:inkMkLst>
        </pc:inkChg>
        <pc:inkChg chg="add del">
          <ac:chgData name="Richard Brooks (RIB) | VIA" userId="d218e636-6c12-4060-8e5d-4173eee525b6" providerId="ADAL" clId="{2D9B296C-007D-394F-94E5-1B42A5DBD8A1}" dt="2023-08-26T15:26:22.018" v="954"/>
          <ac:inkMkLst>
            <pc:docMk/>
            <pc:sldMk cId="2710229775" sldId="396"/>
            <ac:inkMk id="221" creationId="{7F5B7422-6E05-25A7-A824-5294974ABCAC}"/>
          </ac:inkMkLst>
        </pc:inkChg>
        <pc:inkChg chg="add del">
          <ac:chgData name="Richard Brooks (RIB) | VIA" userId="d218e636-6c12-4060-8e5d-4173eee525b6" providerId="ADAL" clId="{2D9B296C-007D-394F-94E5-1B42A5DBD8A1}" dt="2023-08-26T15:26:22.018" v="954"/>
          <ac:inkMkLst>
            <pc:docMk/>
            <pc:sldMk cId="2710229775" sldId="396"/>
            <ac:inkMk id="222" creationId="{D3A4AA99-4180-E319-ED7A-CAD56EBCE3A0}"/>
          </ac:inkMkLst>
        </pc:inkChg>
        <pc:inkChg chg="add del">
          <ac:chgData name="Richard Brooks (RIB) | VIA" userId="d218e636-6c12-4060-8e5d-4173eee525b6" providerId="ADAL" clId="{2D9B296C-007D-394F-94E5-1B42A5DBD8A1}" dt="2023-08-26T15:26:22.018" v="954"/>
          <ac:inkMkLst>
            <pc:docMk/>
            <pc:sldMk cId="2710229775" sldId="396"/>
            <ac:inkMk id="223" creationId="{698DB66E-A9E4-31A6-8EB6-937017665327}"/>
          </ac:inkMkLst>
        </pc:inkChg>
        <pc:inkChg chg="add del">
          <ac:chgData name="Richard Brooks (RIB) | VIA" userId="d218e636-6c12-4060-8e5d-4173eee525b6" providerId="ADAL" clId="{2D9B296C-007D-394F-94E5-1B42A5DBD8A1}" dt="2023-08-26T15:26:22.018" v="954"/>
          <ac:inkMkLst>
            <pc:docMk/>
            <pc:sldMk cId="2710229775" sldId="396"/>
            <ac:inkMk id="224" creationId="{94FC548A-F122-78A8-C98D-3866B1818AAF}"/>
          </ac:inkMkLst>
        </pc:inkChg>
        <pc:inkChg chg="add del">
          <ac:chgData name="Richard Brooks (RIB) | VIA" userId="d218e636-6c12-4060-8e5d-4173eee525b6" providerId="ADAL" clId="{2D9B296C-007D-394F-94E5-1B42A5DBD8A1}" dt="2023-08-26T15:26:22.018" v="954"/>
          <ac:inkMkLst>
            <pc:docMk/>
            <pc:sldMk cId="2710229775" sldId="396"/>
            <ac:inkMk id="225" creationId="{58A79C62-2D3C-9547-2799-A543FC0681CE}"/>
          </ac:inkMkLst>
        </pc:inkChg>
        <pc:inkChg chg="add del">
          <ac:chgData name="Richard Brooks (RIB) | VIA" userId="d218e636-6c12-4060-8e5d-4173eee525b6" providerId="ADAL" clId="{2D9B296C-007D-394F-94E5-1B42A5DBD8A1}" dt="2023-08-26T15:26:22.018" v="954"/>
          <ac:inkMkLst>
            <pc:docMk/>
            <pc:sldMk cId="2710229775" sldId="396"/>
            <ac:inkMk id="226" creationId="{DA75FA7B-F17D-1268-8844-F604FBA671ED}"/>
          </ac:inkMkLst>
        </pc:inkChg>
        <pc:inkChg chg="add del">
          <ac:chgData name="Richard Brooks (RIB) | VIA" userId="d218e636-6c12-4060-8e5d-4173eee525b6" providerId="ADAL" clId="{2D9B296C-007D-394F-94E5-1B42A5DBD8A1}" dt="2023-08-26T15:26:22.018" v="954"/>
          <ac:inkMkLst>
            <pc:docMk/>
            <pc:sldMk cId="2710229775" sldId="396"/>
            <ac:inkMk id="227" creationId="{0C012FE2-269F-7BA8-A43A-D340AFEF431F}"/>
          </ac:inkMkLst>
        </pc:inkChg>
        <pc:inkChg chg="add del">
          <ac:chgData name="Richard Brooks (RIB) | VIA" userId="d218e636-6c12-4060-8e5d-4173eee525b6" providerId="ADAL" clId="{2D9B296C-007D-394F-94E5-1B42A5DBD8A1}" dt="2023-08-26T15:26:22.018" v="954"/>
          <ac:inkMkLst>
            <pc:docMk/>
            <pc:sldMk cId="2710229775" sldId="396"/>
            <ac:inkMk id="228" creationId="{A1ABFA39-AEC3-903F-046E-53120389ECBD}"/>
          </ac:inkMkLst>
        </pc:inkChg>
        <pc:inkChg chg="add del">
          <ac:chgData name="Richard Brooks (RIB) | VIA" userId="d218e636-6c12-4060-8e5d-4173eee525b6" providerId="ADAL" clId="{2D9B296C-007D-394F-94E5-1B42A5DBD8A1}" dt="2023-08-26T15:26:22.018" v="954"/>
          <ac:inkMkLst>
            <pc:docMk/>
            <pc:sldMk cId="2710229775" sldId="396"/>
            <ac:inkMk id="229" creationId="{4A460D49-5B24-8A4D-B5F9-827D157300F3}"/>
          </ac:inkMkLst>
        </pc:inkChg>
        <pc:inkChg chg="add del">
          <ac:chgData name="Richard Brooks (RIB) | VIA" userId="d218e636-6c12-4060-8e5d-4173eee525b6" providerId="ADAL" clId="{2D9B296C-007D-394F-94E5-1B42A5DBD8A1}" dt="2023-08-26T15:26:22.018" v="954"/>
          <ac:inkMkLst>
            <pc:docMk/>
            <pc:sldMk cId="2710229775" sldId="396"/>
            <ac:inkMk id="230" creationId="{B73CD5EE-73C6-3844-52B6-CB842C36E5D0}"/>
          </ac:inkMkLst>
        </pc:inkChg>
        <pc:inkChg chg="add reco">
          <ac:chgData name="Richard Brooks (RIB) | VIA" userId="d218e636-6c12-4060-8e5d-4173eee525b6" providerId="ADAL" clId="{2D9B296C-007D-394F-94E5-1B42A5DBD8A1}" dt="2023-08-26T15:26:22.018" v="954"/>
          <ac:inkMkLst>
            <pc:docMk/>
            <pc:sldMk cId="2710229775" sldId="396"/>
            <ac:inkMk id="231" creationId="{A88BAD94-8B3F-2A13-6428-017EA1C06AAC}"/>
          </ac:inkMkLst>
        </pc:inkChg>
        <pc:inkChg chg="add del">
          <ac:chgData name="Richard Brooks (RIB) | VIA" userId="d218e636-6c12-4060-8e5d-4173eee525b6" providerId="ADAL" clId="{2D9B296C-007D-394F-94E5-1B42A5DBD8A1}" dt="2023-08-26T15:26:24.132" v="958"/>
          <ac:inkMkLst>
            <pc:docMk/>
            <pc:sldMk cId="2710229775" sldId="396"/>
            <ac:inkMk id="232" creationId="{F66AD63F-6062-CC0A-F588-A610B72776C6}"/>
          </ac:inkMkLst>
        </pc:inkChg>
        <pc:inkChg chg="add">
          <ac:chgData name="Richard Brooks (RIB) | VIA" userId="d218e636-6c12-4060-8e5d-4173eee525b6" providerId="ADAL" clId="{2D9B296C-007D-394F-94E5-1B42A5DBD8A1}" dt="2023-08-26T15:26:23.394" v="956"/>
          <ac:inkMkLst>
            <pc:docMk/>
            <pc:sldMk cId="2710229775" sldId="396"/>
            <ac:inkMk id="233" creationId="{5CCD7A6F-5A75-D146-953C-42EFDA8C7C67}"/>
          </ac:inkMkLst>
        </pc:inkChg>
        <pc:inkChg chg="add del">
          <ac:chgData name="Richard Brooks (RIB) | VIA" userId="d218e636-6c12-4060-8e5d-4173eee525b6" providerId="ADAL" clId="{2D9B296C-007D-394F-94E5-1B42A5DBD8A1}" dt="2023-08-26T15:26:24.132" v="958"/>
          <ac:inkMkLst>
            <pc:docMk/>
            <pc:sldMk cId="2710229775" sldId="396"/>
            <ac:inkMk id="234" creationId="{F0C644E4-DA35-04A4-C139-D789C0B1B865}"/>
          </ac:inkMkLst>
        </pc:inkChg>
        <pc:inkChg chg="add reco">
          <ac:chgData name="Richard Brooks (RIB) | VIA" userId="d218e636-6c12-4060-8e5d-4173eee525b6" providerId="ADAL" clId="{2D9B296C-007D-394F-94E5-1B42A5DBD8A1}" dt="2023-08-26T15:26:24.132" v="958"/>
          <ac:inkMkLst>
            <pc:docMk/>
            <pc:sldMk cId="2710229775" sldId="396"/>
            <ac:inkMk id="235" creationId="{BAC6815F-C6E4-7761-81A7-88845293A7B6}"/>
          </ac:inkMkLst>
        </pc:inkChg>
        <pc:inkChg chg="add del">
          <ac:chgData name="Richard Brooks (RIB) | VIA" userId="d218e636-6c12-4060-8e5d-4173eee525b6" providerId="ADAL" clId="{2D9B296C-007D-394F-94E5-1B42A5DBD8A1}" dt="2023-08-26T15:26:30.703" v="963"/>
          <ac:inkMkLst>
            <pc:docMk/>
            <pc:sldMk cId="2710229775" sldId="396"/>
            <ac:inkMk id="236" creationId="{C196BC88-C161-EEC8-4CB9-D4C9AEEC1C25}"/>
          </ac:inkMkLst>
        </pc:inkChg>
        <pc:inkChg chg="add del">
          <ac:chgData name="Richard Brooks (RIB) | VIA" userId="d218e636-6c12-4060-8e5d-4173eee525b6" providerId="ADAL" clId="{2D9B296C-007D-394F-94E5-1B42A5DBD8A1}" dt="2023-08-26T15:26:30.703" v="963"/>
          <ac:inkMkLst>
            <pc:docMk/>
            <pc:sldMk cId="2710229775" sldId="396"/>
            <ac:inkMk id="237" creationId="{55591EED-3068-E3F2-CE16-8F30712F75BF}"/>
          </ac:inkMkLst>
        </pc:inkChg>
        <pc:inkChg chg="add del">
          <ac:chgData name="Richard Brooks (RIB) | VIA" userId="d218e636-6c12-4060-8e5d-4173eee525b6" providerId="ADAL" clId="{2D9B296C-007D-394F-94E5-1B42A5DBD8A1}" dt="2023-08-26T15:26:30.703" v="963"/>
          <ac:inkMkLst>
            <pc:docMk/>
            <pc:sldMk cId="2710229775" sldId="396"/>
            <ac:inkMk id="238" creationId="{7628075B-6A62-EBD8-38C2-FA6A77FE6155}"/>
          </ac:inkMkLst>
        </pc:inkChg>
        <pc:inkChg chg="add del">
          <ac:chgData name="Richard Brooks (RIB) | VIA" userId="d218e636-6c12-4060-8e5d-4173eee525b6" providerId="ADAL" clId="{2D9B296C-007D-394F-94E5-1B42A5DBD8A1}" dt="2023-08-26T15:26:30.703" v="963"/>
          <ac:inkMkLst>
            <pc:docMk/>
            <pc:sldMk cId="2710229775" sldId="396"/>
            <ac:inkMk id="239" creationId="{2ACD180C-2443-77B9-2087-35A2DF4E57D7}"/>
          </ac:inkMkLst>
        </pc:inkChg>
        <pc:inkChg chg="add del reco">
          <ac:chgData name="Richard Brooks (RIB) | VIA" userId="d218e636-6c12-4060-8e5d-4173eee525b6" providerId="ADAL" clId="{2D9B296C-007D-394F-94E5-1B42A5DBD8A1}" dt="2023-08-26T15:26:31.972" v="964"/>
          <ac:inkMkLst>
            <pc:docMk/>
            <pc:sldMk cId="2710229775" sldId="396"/>
            <ac:inkMk id="240" creationId="{4F65E208-5DB9-B301-7B7F-1070F874BFE8}"/>
          </ac:inkMkLst>
        </pc:inkChg>
        <pc:inkChg chg="add del">
          <ac:chgData name="Richard Brooks (RIB) | VIA" userId="d218e636-6c12-4060-8e5d-4173eee525b6" providerId="ADAL" clId="{2D9B296C-007D-394F-94E5-1B42A5DBD8A1}" dt="2023-08-26T15:26:39.947" v="975"/>
          <ac:inkMkLst>
            <pc:docMk/>
            <pc:sldMk cId="2710229775" sldId="396"/>
            <ac:inkMk id="241" creationId="{3C46C233-0CCE-FECB-45E0-E44AD1F4C193}"/>
          </ac:inkMkLst>
        </pc:inkChg>
        <pc:inkChg chg="add del">
          <ac:chgData name="Richard Brooks (RIB) | VIA" userId="d218e636-6c12-4060-8e5d-4173eee525b6" providerId="ADAL" clId="{2D9B296C-007D-394F-94E5-1B42A5DBD8A1}" dt="2023-08-26T15:26:39.947" v="975"/>
          <ac:inkMkLst>
            <pc:docMk/>
            <pc:sldMk cId="2710229775" sldId="396"/>
            <ac:inkMk id="242" creationId="{D357CCF2-D9D8-33A1-50E5-B36A0992E0A1}"/>
          </ac:inkMkLst>
        </pc:inkChg>
        <pc:inkChg chg="add del">
          <ac:chgData name="Richard Brooks (RIB) | VIA" userId="d218e636-6c12-4060-8e5d-4173eee525b6" providerId="ADAL" clId="{2D9B296C-007D-394F-94E5-1B42A5DBD8A1}" dt="2023-08-26T15:26:39.947" v="975"/>
          <ac:inkMkLst>
            <pc:docMk/>
            <pc:sldMk cId="2710229775" sldId="396"/>
            <ac:inkMk id="243" creationId="{29848AEA-C19F-E0E9-7721-8762A08CFC7E}"/>
          </ac:inkMkLst>
        </pc:inkChg>
        <pc:inkChg chg="add del">
          <ac:chgData name="Richard Brooks (RIB) | VIA" userId="d218e636-6c12-4060-8e5d-4173eee525b6" providerId="ADAL" clId="{2D9B296C-007D-394F-94E5-1B42A5DBD8A1}" dt="2023-08-26T15:26:39.947" v="975"/>
          <ac:inkMkLst>
            <pc:docMk/>
            <pc:sldMk cId="2710229775" sldId="396"/>
            <ac:inkMk id="244" creationId="{8F3B7474-4A06-80C9-F5B0-0C2843CCE370}"/>
          </ac:inkMkLst>
        </pc:inkChg>
        <pc:inkChg chg="add del">
          <ac:chgData name="Richard Brooks (RIB) | VIA" userId="d218e636-6c12-4060-8e5d-4173eee525b6" providerId="ADAL" clId="{2D9B296C-007D-394F-94E5-1B42A5DBD8A1}" dt="2023-08-26T15:26:39.947" v="975"/>
          <ac:inkMkLst>
            <pc:docMk/>
            <pc:sldMk cId="2710229775" sldId="396"/>
            <ac:inkMk id="245" creationId="{7C3978B3-35E9-8891-829F-584A624DFB90}"/>
          </ac:inkMkLst>
        </pc:inkChg>
        <pc:inkChg chg="add del">
          <ac:chgData name="Richard Brooks (RIB) | VIA" userId="d218e636-6c12-4060-8e5d-4173eee525b6" providerId="ADAL" clId="{2D9B296C-007D-394F-94E5-1B42A5DBD8A1}" dt="2023-08-26T15:26:39.947" v="975"/>
          <ac:inkMkLst>
            <pc:docMk/>
            <pc:sldMk cId="2710229775" sldId="396"/>
            <ac:inkMk id="246" creationId="{9E27159B-42CB-D4C2-361F-884BE6414C98}"/>
          </ac:inkMkLst>
        </pc:inkChg>
        <pc:inkChg chg="add del">
          <ac:chgData name="Richard Brooks (RIB) | VIA" userId="d218e636-6c12-4060-8e5d-4173eee525b6" providerId="ADAL" clId="{2D9B296C-007D-394F-94E5-1B42A5DBD8A1}" dt="2023-08-26T15:26:39.947" v="975"/>
          <ac:inkMkLst>
            <pc:docMk/>
            <pc:sldMk cId="2710229775" sldId="396"/>
            <ac:inkMk id="247" creationId="{168FE0A2-4E9D-392E-BB45-0266D1A4C7F6}"/>
          </ac:inkMkLst>
        </pc:inkChg>
        <pc:inkChg chg="add del">
          <ac:chgData name="Richard Brooks (RIB) | VIA" userId="d218e636-6c12-4060-8e5d-4173eee525b6" providerId="ADAL" clId="{2D9B296C-007D-394F-94E5-1B42A5DBD8A1}" dt="2023-08-26T15:26:39.947" v="975"/>
          <ac:inkMkLst>
            <pc:docMk/>
            <pc:sldMk cId="2710229775" sldId="396"/>
            <ac:inkMk id="248" creationId="{111AEAAF-A2F6-00AE-BD44-9C9241D36130}"/>
          </ac:inkMkLst>
        </pc:inkChg>
        <pc:inkChg chg="add del">
          <ac:chgData name="Richard Brooks (RIB) | VIA" userId="d218e636-6c12-4060-8e5d-4173eee525b6" providerId="ADAL" clId="{2D9B296C-007D-394F-94E5-1B42A5DBD8A1}" dt="2023-08-26T15:26:39.947" v="975"/>
          <ac:inkMkLst>
            <pc:docMk/>
            <pc:sldMk cId="2710229775" sldId="396"/>
            <ac:inkMk id="249" creationId="{A08F39F3-1E11-A884-EB4F-84F5F47CE5CD}"/>
          </ac:inkMkLst>
        </pc:inkChg>
        <pc:inkChg chg="add del">
          <ac:chgData name="Richard Brooks (RIB) | VIA" userId="d218e636-6c12-4060-8e5d-4173eee525b6" providerId="ADAL" clId="{2D9B296C-007D-394F-94E5-1B42A5DBD8A1}" dt="2023-08-26T15:26:39.947" v="975"/>
          <ac:inkMkLst>
            <pc:docMk/>
            <pc:sldMk cId="2710229775" sldId="396"/>
            <ac:inkMk id="250" creationId="{1AC6D1B0-B31A-F92D-500B-FAEA2918AD6E}"/>
          </ac:inkMkLst>
        </pc:inkChg>
        <pc:inkChg chg="add reco">
          <ac:chgData name="Richard Brooks (RIB) | VIA" userId="d218e636-6c12-4060-8e5d-4173eee525b6" providerId="ADAL" clId="{2D9B296C-007D-394F-94E5-1B42A5DBD8A1}" dt="2023-08-26T15:26:39.947" v="975"/>
          <ac:inkMkLst>
            <pc:docMk/>
            <pc:sldMk cId="2710229775" sldId="396"/>
            <ac:inkMk id="251" creationId="{43E0A2FE-4EBD-CA06-C873-2EE8EE6AA05E}"/>
          </ac:inkMkLst>
        </pc:inkChg>
        <pc:inkChg chg="add del">
          <ac:chgData name="Richard Brooks (RIB) | VIA" userId="d218e636-6c12-4060-8e5d-4173eee525b6" providerId="ADAL" clId="{2D9B296C-007D-394F-94E5-1B42A5DBD8A1}" dt="2023-08-26T15:26:52.379" v="995"/>
          <ac:inkMkLst>
            <pc:docMk/>
            <pc:sldMk cId="2710229775" sldId="396"/>
            <ac:inkMk id="252" creationId="{A518650C-CDA5-F04C-6FA5-DCCE8428C49D}"/>
          </ac:inkMkLst>
        </pc:inkChg>
        <pc:inkChg chg="add del">
          <ac:chgData name="Richard Brooks (RIB) | VIA" userId="d218e636-6c12-4060-8e5d-4173eee525b6" providerId="ADAL" clId="{2D9B296C-007D-394F-94E5-1B42A5DBD8A1}" dt="2023-08-26T15:26:52.379" v="995"/>
          <ac:inkMkLst>
            <pc:docMk/>
            <pc:sldMk cId="2710229775" sldId="396"/>
            <ac:inkMk id="253" creationId="{35C2DA3E-3DB5-7666-7241-6C90FD699133}"/>
          </ac:inkMkLst>
        </pc:inkChg>
        <pc:inkChg chg="add del">
          <ac:chgData name="Richard Brooks (RIB) | VIA" userId="d218e636-6c12-4060-8e5d-4173eee525b6" providerId="ADAL" clId="{2D9B296C-007D-394F-94E5-1B42A5DBD8A1}" dt="2023-08-26T15:26:52.379" v="995"/>
          <ac:inkMkLst>
            <pc:docMk/>
            <pc:sldMk cId="2710229775" sldId="396"/>
            <ac:inkMk id="254" creationId="{F551C1BB-D2CD-30E3-E565-E1810FC2FDC1}"/>
          </ac:inkMkLst>
        </pc:inkChg>
        <pc:inkChg chg="add del">
          <ac:chgData name="Richard Brooks (RIB) | VIA" userId="d218e636-6c12-4060-8e5d-4173eee525b6" providerId="ADAL" clId="{2D9B296C-007D-394F-94E5-1B42A5DBD8A1}" dt="2023-08-26T15:26:52.379" v="995"/>
          <ac:inkMkLst>
            <pc:docMk/>
            <pc:sldMk cId="2710229775" sldId="396"/>
            <ac:inkMk id="255" creationId="{D66EAE59-5D0C-4D9D-B8B3-D9163FE1CB5A}"/>
          </ac:inkMkLst>
        </pc:inkChg>
        <pc:inkChg chg="add del">
          <ac:chgData name="Richard Brooks (RIB) | VIA" userId="d218e636-6c12-4060-8e5d-4173eee525b6" providerId="ADAL" clId="{2D9B296C-007D-394F-94E5-1B42A5DBD8A1}" dt="2023-08-26T15:26:52.379" v="995"/>
          <ac:inkMkLst>
            <pc:docMk/>
            <pc:sldMk cId="2710229775" sldId="396"/>
            <ac:inkMk id="256" creationId="{2CF2D5AE-60C5-C0A9-AADD-0476E646555A}"/>
          </ac:inkMkLst>
        </pc:inkChg>
        <pc:inkChg chg="add del">
          <ac:chgData name="Richard Brooks (RIB) | VIA" userId="d218e636-6c12-4060-8e5d-4173eee525b6" providerId="ADAL" clId="{2D9B296C-007D-394F-94E5-1B42A5DBD8A1}" dt="2023-08-26T15:26:52.379" v="995"/>
          <ac:inkMkLst>
            <pc:docMk/>
            <pc:sldMk cId="2710229775" sldId="396"/>
            <ac:inkMk id="257" creationId="{C6991B91-5F9C-C718-3469-6DBAFA6CE52E}"/>
          </ac:inkMkLst>
        </pc:inkChg>
        <pc:inkChg chg="add del">
          <ac:chgData name="Richard Brooks (RIB) | VIA" userId="d218e636-6c12-4060-8e5d-4173eee525b6" providerId="ADAL" clId="{2D9B296C-007D-394F-94E5-1B42A5DBD8A1}" dt="2023-08-26T15:26:52.379" v="995"/>
          <ac:inkMkLst>
            <pc:docMk/>
            <pc:sldMk cId="2710229775" sldId="396"/>
            <ac:inkMk id="258" creationId="{6F15F822-DA7B-F60A-6E79-99C68F76EE49}"/>
          </ac:inkMkLst>
        </pc:inkChg>
        <pc:inkChg chg="add del">
          <ac:chgData name="Richard Brooks (RIB) | VIA" userId="d218e636-6c12-4060-8e5d-4173eee525b6" providerId="ADAL" clId="{2D9B296C-007D-394F-94E5-1B42A5DBD8A1}" dt="2023-08-26T15:26:52.379" v="995"/>
          <ac:inkMkLst>
            <pc:docMk/>
            <pc:sldMk cId="2710229775" sldId="396"/>
            <ac:inkMk id="259" creationId="{3733A801-53DD-E8C6-900E-9A2360ABD58B}"/>
          </ac:inkMkLst>
        </pc:inkChg>
        <pc:inkChg chg="add del">
          <ac:chgData name="Richard Brooks (RIB) | VIA" userId="d218e636-6c12-4060-8e5d-4173eee525b6" providerId="ADAL" clId="{2D9B296C-007D-394F-94E5-1B42A5DBD8A1}" dt="2023-08-26T15:26:52.379" v="995"/>
          <ac:inkMkLst>
            <pc:docMk/>
            <pc:sldMk cId="2710229775" sldId="396"/>
            <ac:inkMk id="260" creationId="{EC4C9B24-3077-129E-0994-8053A5947BF8}"/>
          </ac:inkMkLst>
        </pc:inkChg>
        <pc:inkChg chg="add del">
          <ac:chgData name="Richard Brooks (RIB) | VIA" userId="d218e636-6c12-4060-8e5d-4173eee525b6" providerId="ADAL" clId="{2D9B296C-007D-394F-94E5-1B42A5DBD8A1}" dt="2023-08-26T15:26:52.379" v="995"/>
          <ac:inkMkLst>
            <pc:docMk/>
            <pc:sldMk cId="2710229775" sldId="396"/>
            <ac:inkMk id="261" creationId="{ED58189A-7DAA-CD46-2D5A-17B90F472FEE}"/>
          </ac:inkMkLst>
        </pc:inkChg>
        <pc:inkChg chg="add del">
          <ac:chgData name="Richard Brooks (RIB) | VIA" userId="d218e636-6c12-4060-8e5d-4173eee525b6" providerId="ADAL" clId="{2D9B296C-007D-394F-94E5-1B42A5DBD8A1}" dt="2023-08-26T15:26:52.379" v="995"/>
          <ac:inkMkLst>
            <pc:docMk/>
            <pc:sldMk cId="2710229775" sldId="396"/>
            <ac:inkMk id="262" creationId="{13815FC8-9FFF-2A37-0743-4AB566F7DD92}"/>
          </ac:inkMkLst>
        </pc:inkChg>
        <pc:inkChg chg="add del">
          <ac:chgData name="Richard Brooks (RIB) | VIA" userId="d218e636-6c12-4060-8e5d-4173eee525b6" providerId="ADAL" clId="{2D9B296C-007D-394F-94E5-1B42A5DBD8A1}" dt="2023-08-26T15:26:52.379" v="995"/>
          <ac:inkMkLst>
            <pc:docMk/>
            <pc:sldMk cId="2710229775" sldId="396"/>
            <ac:inkMk id="263" creationId="{CBF743C9-B7ED-54EC-DD27-5D466CF080A6}"/>
          </ac:inkMkLst>
        </pc:inkChg>
        <pc:inkChg chg="add del">
          <ac:chgData name="Richard Brooks (RIB) | VIA" userId="d218e636-6c12-4060-8e5d-4173eee525b6" providerId="ADAL" clId="{2D9B296C-007D-394F-94E5-1B42A5DBD8A1}" dt="2023-08-26T15:26:52.379" v="995"/>
          <ac:inkMkLst>
            <pc:docMk/>
            <pc:sldMk cId="2710229775" sldId="396"/>
            <ac:inkMk id="264" creationId="{7785E019-3FF0-4BFA-16B4-6DA195A7B361}"/>
          </ac:inkMkLst>
        </pc:inkChg>
        <pc:inkChg chg="add del">
          <ac:chgData name="Richard Brooks (RIB) | VIA" userId="d218e636-6c12-4060-8e5d-4173eee525b6" providerId="ADAL" clId="{2D9B296C-007D-394F-94E5-1B42A5DBD8A1}" dt="2023-08-26T15:26:52.379" v="995"/>
          <ac:inkMkLst>
            <pc:docMk/>
            <pc:sldMk cId="2710229775" sldId="396"/>
            <ac:inkMk id="265" creationId="{411BD837-A29E-0679-9A25-832FC55DBCB0}"/>
          </ac:inkMkLst>
        </pc:inkChg>
        <pc:inkChg chg="add del">
          <ac:chgData name="Richard Brooks (RIB) | VIA" userId="d218e636-6c12-4060-8e5d-4173eee525b6" providerId="ADAL" clId="{2D9B296C-007D-394F-94E5-1B42A5DBD8A1}" dt="2023-08-26T15:26:52.379" v="995"/>
          <ac:inkMkLst>
            <pc:docMk/>
            <pc:sldMk cId="2710229775" sldId="396"/>
            <ac:inkMk id="266" creationId="{E91EC891-9A84-6474-C879-47139AE9740F}"/>
          </ac:inkMkLst>
        </pc:inkChg>
        <pc:inkChg chg="add del">
          <ac:chgData name="Richard Brooks (RIB) | VIA" userId="d218e636-6c12-4060-8e5d-4173eee525b6" providerId="ADAL" clId="{2D9B296C-007D-394F-94E5-1B42A5DBD8A1}" dt="2023-08-26T15:26:52.379" v="995"/>
          <ac:inkMkLst>
            <pc:docMk/>
            <pc:sldMk cId="2710229775" sldId="396"/>
            <ac:inkMk id="267" creationId="{D32E1B75-9750-CE1A-044C-F3F32F59602D}"/>
          </ac:inkMkLst>
        </pc:inkChg>
        <pc:inkChg chg="add del">
          <ac:chgData name="Richard Brooks (RIB) | VIA" userId="d218e636-6c12-4060-8e5d-4173eee525b6" providerId="ADAL" clId="{2D9B296C-007D-394F-94E5-1B42A5DBD8A1}" dt="2023-08-26T15:26:52.379" v="995"/>
          <ac:inkMkLst>
            <pc:docMk/>
            <pc:sldMk cId="2710229775" sldId="396"/>
            <ac:inkMk id="268" creationId="{5E969347-1CCA-3ED5-6719-4273E061DD28}"/>
          </ac:inkMkLst>
        </pc:inkChg>
        <pc:inkChg chg="add del">
          <ac:chgData name="Richard Brooks (RIB) | VIA" userId="d218e636-6c12-4060-8e5d-4173eee525b6" providerId="ADAL" clId="{2D9B296C-007D-394F-94E5-1B42A5DBD8A1}" dt="2023-08-26T15:26:52.379" v="995"/>
          <ac:inkMkLst>
            <pc:docMk/>
            <pc:sldMk cId="2710229775" sldId="396"/>
            <ac:inkMk id="269" creationId="{E3DAF4A8-88AA-7332-CCB4-ED2ACF0404ED}"/>
          </ac:inkMkLst>
        </pc:inkChg>
        <pc:inkChg chg="add del">
          <ac:chgData name="Richard Brooks (RIB) | VIA" userId="d218e636-6c12-4060-8e5d-4173eee525b6" providerId="ADAL" clId="{2D9B296C-007D-394F-94E5-1B42A5DBD8A1}" dt="2023-08-26T15:26:52.379" v="995"/>
          <ac:inkMkLst>
            <pc:docMk/>
            <pc:sldMk cId="2710229775" sldId="396"/>
            <ac:inkMk id="270" creationId="{918BF359-5E48-DEE5-C93F-338CDDBF8035}"/>
          </ac:inkMkLst>
        </pc:inkChg>
        <pc:inkChg chg="add reco">
          <ac:chgData name="Richard Brooks (RIB) | VIA" userId="d218e636-6c12-4060-8e5d-4173eee525b6" providerId="ADAL" clId="{2D9B296C-007D-394F-94E5-1B42A5DBD8A1}" dt="2023-08-26T15:26:52.379" v="995"/>
          <ac:inkMkLst>
            <pc:docMk/>
            <pc:sldMk cId="2710229775" sldId="396"/>
            <ac:inkMk id="271" creationId="{A0A388EB-6B1C-37EB-16D3-A3B91C972C47}"/>
          </ac:inkMkLst>
        </pc:inkChg>
        <pc:inkChg chg="add reco">
          <ac:chgData name="Richard Brooks (RIB) | VIA" userId="d218e636-6c12-4060-8e5d-4173eee525b6" providerId="ADAL" clId="{2D9B296C-007D-394F-94E5-1B42A5DBD8A1}" dt="2023-08-26T15:26:52.379" v="995"/>
          <ac:inkMkLst>
            <pc:docMk/>
            <pc:sldMk cId="2710229775" sldId="396"/>
            <ac:inkMk id="272" creationId="{C9F1224D-5713-7682-F4DB-5BAC71E361EF}"/>
          </ac:inkMkLst>
        </pc:inkChg>
        <pc:inkChg chg="add reco">
          <ac:chgData name="Richard Brooks (RIB) | VIA" userId="d218e636-6c12-4060-8e5d-4173eee525b6" providerId="ADAL" clId="{2D9B296C-007D-394F-94E5-1B42A5DBD8A1}" dt="2023-08-26T15:26:52.379" v="995"/>
          <ac:inkMkLst>
            <pc:docMk/>
            <pc:sldMk cId="2710229775" sldId="396"/>
            <ac:inkMk id="273" creationId="{EBA51DDF-F0D8-8E18-0D73-12A4214CD744}"/>
          </ac:inkMkLst>
        </pc:inkChg>
        <pc:inkChg chg="add del">
          <ac:chgData name="Richard Brooks (RIB) | VIA" userId="d218e636-6c12-4060-8e5d-4173eee525b6" providerId="ADAL" clId="{2D9B296C-007D-394F-94E5-1B42A5DBD8A1}" dt="2023-08-26T15:27:05.951" v="1011"/>
          <ac:inkMkLst>
            <pc:docMk/>
            <pc:sldMk cId="2710229775" sldId="396"/>
            <ac:inkMk id="274" creationId="{83F5E474-4B42-1EB8-E768-C4E04DB1F3D4}"/>
          </ac:inkMkLst>
        </pc:inkChg>
        <pc:inkChg chg="add del">
          <ac:chgData name="Richard Brooks (RIB) | VIA" userId="d218e636-6c12-4060-8e5d-4173eee525b6" providerId="ADAL" clId="{2D9B296C-007D-394F-94E5-1B42A5DBD8A1}" dt="2023-08-26T15:27:05.951" v="1011"/>
          <ac:inkMkLst>
            <pc:docMk/>
            <pc:sldMk cId="2710229775" sldId="396"/>
            <ac:inkMk id="275" creationId="{792B835C-A4C6-4DEA-953F-6362F541AD6A}"/>
          </ac:inkMkLst>
        </pc:inkChg>
        <pc:inkChg chg="add del">
          <ac:chgData name="Richard Brooks (RIB) | VIA" userId="d218e636-6c12-4060-8e5d-4173eee525b6" providerId="ADAL" clId="{2D9B296C-007D-394F-94E5-1B42A5DBD8A1}" dt="2023-08-26T15:27:05.951" v="1011"/>
          <ac:inkMkLst>
            <pc:docMk/>
            <pc:sldMk cId="2710229775" sldId="396"/>
            <ac:inkMk id="276" creationId="{B385A349-7048-6C02-C04B-C878512289B9}"/>
          </ac:inkMkLst>
        </pc:inkChg>
        <pc:inkChg chg="add del">
          <ac:chgData name="Richard Brooks (RIB) | VIA" userId="d218e636-6c12-4060-8e5d-4173eee525b6" providerId="ADAL" clId="{2D9B296C-007D-394F-94E5-1B42A5DBD8A1}" dt="2023-08-26T15:27:05.951" v="1011"/>
          <ac:inkMkLst>
            <pc:docMk/>
            <pc:sldMk cId="2710229775" sldId="396"/>
            <ac:inkMk id="277" creationId="{3D133F3C-AFFA-8BFF-54A8-CDD65557DDCB}"/>
          </ac:inkMkLst>
        </pc:inkChg>
        <pc:inkChg chg="add del">
          <ac:chgData name="Richard Brooks (RIB) | VIA" userId="d218e636-6c12-4060-8e5d-4173eee525b6" providerId="ADAL" clId="{2D9B296C-007D-394F-94E5-1B42A5DBD8A1}" dt="2023-08-26T15:27:05.951" v="1011"/>
          <ac:inkMkLst>
            <pc:docMk/>
            <pc:sldMk cId="2710229775" sldId="396"/>
            <ac:inkMk id="278" creationId="{905B706E-B4C3-6206-3A8E-E0E25322CE75}"/>
          </ac:inkMkLst>
        </pc:inkChg>
        <pc:inkChg chg="add del">
          <ac:chgData name="Richard Brooks (RIB) | VIA" userId="d218e636-6c12-4060-8e5d-4173eee525b6" providerId="ADAL" clId="{2D9B296C-007D-394F-94E5-1B42A5DBD8A1}" dt="2023-08-26T15:27:05.951" v="1011"/>
          <ac:inkMkLst>
            <pc:docMk/>
            <pc:sldMk cId="2710229775" sldId="396"/>
            <ac:inkMk id="279" creationId="{6B9C8783-0A90-7213-F1C9-0F01DB7D4BE7}"/>
          </ac:inkMkLst>
        </pc:inkChg>
        <pc:inkChg chg="add del">
          <ac:chgData name="Richard Brooks (RIB) | VIA" userId="d218e636-6c12-4060-8e5d-4173eee525b6" providerId="ADAL" clId="{2D9B296C-007D-394F-94E5-1B42A5DBD8A1}" dt="2023-08-26T15:27:05.951" v="1011"/>
          <ac:inkMkLst>
            <pc:docMk/>
            <pc:sldMk cId="2710229775" sldId="396"/>
            <ac:inkMk id="280" creationId="{B78F1173-496F-4CC0-BE06-2D62A133EABA}"/>
          </ac:inkMkLst>
        </pc:inkChg>
        <pc:inkChg chg="add del">
          <ac:chgData name="Richard Brooks (RIB) | VIA" userId="d218e636-6c12-4060-8e5d-4173eee525b6" providerId="ADAL" clId="{2D9B296C-007D-394F-94E5-1B42A5DBD8A1}" dt="2023-08-26T15:27:05.951" v="1011"/>
          <ac:inkMkLst>
            <pc:docMk/>
            <pc:sldMk cId="2710229775" sldId="396"/>
            <ac:inkMk id="281" creationId="{9210E60B-BEE0-53EE-2F0C-B4343817E571}"/>
          </ac:inkMkLst>
        </pc:inkChg>
        <pc:inkChg chg="add del">
          <ac:chgData name="Richard Brooks (RIB) | VIA" userId="d218e636-6c12-4060-8e5d-4173eee525b6" providerId="ADAL" clId="{2D9B296C-007D-394F-94E5-1B42A5DBD8A1}" dt="2023-08-26T15:27:05.951" v="1011"/>
          <ac:inkMkLst>
            <pc:docMk/>
            <pc:sldMk cId="2710229775" sldId="396"/>
            <ac:inkMk id="282" creationId="{588852BE-7F3D-C49D-790B-71ED62E3C908}"/>
          </ac:inkMkLst>
        </pc:inkChg>
        <pc:inkChg chg="add del">
          <ac:chgData name="Richard Brooks (RIB) | VIA" userId="d218e636-6c12-4060-8e5d-4173eee525b6" providerId="ADAL" clId="{2D9B296C-007D-394F-94E5-1B42A5DBD8A1}" dt="2023-08-26T15:27:05.951" v="1011"/>
          <ac:inkMkLst>
            <pc:docMk/>
            <pc:sldMk cId="2710229775" sldId="396"/>
            <ac:inkMk id="283" creationId="{CFC88FB4-0DCE-56C1-26C2-5309B977D50A}"/>
          </ac:inkMkLst>
        </pc:inkChg>
        <pc:inkChg chg="add del">
          <ac:chgData name="Richard Brooks (RIB) | VIA" userId="d218e636-6c12-4060-8e5d-4173eee525b6" providerId="ADAL" clId="{2D9B296C-007D-394F-94E5-1B42A5DBD8A1}" dt="2023-08-26T15:27:05.951" v="1011"/>
          <ac:inkMkLst>
            <pc:docMk/>
            <pc:sldMk cId="2710229775" sldId="396"/>
            <ac:inkMk id="284" creationId="{831754EB-1F7B-1E37-BFA9-49F857529028}"/>
          </ac:inkMkLst>
        </pc:inkChg>
        <pc:inkChg chg="add del">
          <ac:chgData name="Richard Brooks (RIB) | VIA" userId="d218e636-6c12-4060-8e5d-4173eee525b6" providerId="ADAL" clId="{2D9B296C-007D-394F-94E5-1B42A5DBD8A1}" dt="2023-08-26T15:27:05.951" v="1011"/>
          <ac:inkMkLst>
            <pc:docMk/>
            <pc:sldMk cId="2710229775" sldId="396"/>
            <ac:inkMk id="285" creationId="{046267A5-E81D-2141-689E-724B6F362B3B}"/>
          </ac:inkMkLst>
        </pc:inkChg>
        <pc:inkChg chg="add del">
          <ac:chgData name="Richard Brooks (RIB) | VIA" userId="d218e636-6c12-4060-8e5d-4173eee525b6" providerId="ADAL" clId="{2D9B296C-007D-394F-94E5-1B42A5DBD8A1}" dt="2023-08-26T15:27:05.951" v="1011"/>
          <ac:inkMkLst>
            <pc:docMk/>
            <pc:sldMk cId="2710229775" sldId="396"/>
            <ac:inkMk id="286" creationId="{8E1A16F9-E8B6-B14C-F0E5-EB0960119424}"/>
          </ac:inkMkLst>
        </pc:inkChg>
        <pc:inkChg chg="add del">
          <ac:chgData name="Richard Brooks (RIB) | VIA" userId="d218e636-6c12-4060-8e5d-4173eee525b6" providerId="ADAL" clId="{2D9B296C-007D-394F-94E5-1B42A5DBD8A1}" dt="2023-08-26T15:27:05.951" v="1011"/>
          <ac:inkMkLst>
            <pc:docMk/>
            <pc:sldMk cId="2710229775" sldId="396"/>
            <ac:inkMk id="287" creationId="{F6849BC0-8962-AACC-C76C-35654DB1A2E2}"/>
          </ac:inkMkLst>
        </pc:inkChg>
        <pc:inkChg chg="add del">
          <ac:chgData name="Richard Brooks (RIB) | VIA" userId="d218e636-6c12-4060-8e5d-4173eee525b6" providerId="ADAL" clId="{2D9B296C-007D-394F-94E5-1B42A5DBD8A1}" dt="2023-08-26T15:27:05.951" v="1011"/>
          <ac:inkMkLst>
            <pc:docMk/>
            <pc:sldMk cId="2710229775" sldId="396"/>
            <ac:inkMk id="288" creationId="{CA4A1250-5A11-6ED4-0712-591FD9FE3E2F}"/>
          </ac:inkMkLst>
        </pc:inkChg>
        <pc:inkChg chg="add reco">
          <ac:chgData name="Richard Brooks (RIB) | VIA" userId="d218e636-6c12-4060-8e5d-4173eee525b6" providerId="ADAL" clId="{2D9B296C-007D-394F-94E5-1B42A5DBD8A1}" dt="2023-08-26T15:27:05.951" v="1011"/>
          <ac:inkMkLst>
            <pc:docMk/>
            <pc:sldMk cId="2710229775" sldId="396"/>
            <ac:inkMk id="289" creationId="{7A7487D5-16EF-537E-A815-534F33021722}"/>
          </ac:inkMkLst>
        </pc:inkChg>
        <pc:inkChg chg="add reco">
          <ac:chgData name="Richard Brooks (RIB) | VIA" userId="d218e636-6c12-4060-8e5d-4173eee525b6" providerId="ADAL" clId="{2D9B296C-007D-394F-94E5-1B42A5DBD8A1}" dt="2023-08-26T15:27:05.951" v="1011"/>
          <ac:inkMkLst>
            <pc:docMk/>
            <pc:sldMk cId="2710229775" sldId="396"/>
            <ac:inkMk id="290" creationId="{DA915823-4105-FB9A-991E-27B531FA8D2F}"/>
          </ac:inkMkLst>
        </pc:inkChg>
        <pc:inkChg chg="add del">
          <ac:chgData name="Richard Brooks (RIB) | VIA" userId="d218e636-6c12-4060-8e5d-4173eee525b6" providerId="ADAL" clId="{2D9B296C-007D-394F-94E5-1B42A5DBD8A1}" dt="2023-08-26T15:27:14.266" v="1025"/>
          <ac:inkMkLst>
            <pc:docMk/>
            <pc:sldMk cId="2710229775" sldId="396"/>
            <ac:inkMk id="291" creationId="{FEC7C578-AE19-478C-45A6-5178E3857799}"/>
          </ac:inkMkLst>
        </pc:inkChg>
        <pc:inkChg chg="add del">
          <ac:chgData name="Richard Brooks (RIB) | VIA" userId="d218e636-6c12-4060-8e5d-4173eee525b6" providerId="ADAL" clId="{2D9B296C-007D-394F-94E5-1B42A5DBD8A1}" dt="2023-08-26T15:27:14.266" v="1025"/>
          <ac:inkMkLst>
            <pc:docMk/>
            <pc:sldMk cId="2710229775" sldId="396"/>
            <ac:inkMk id="292" creationId="{57DEFAFF-9147-2FC9-B560-9A7C39EF770E}"/>
          </ac:inkMkLst>
        </pc:inkChg>
        <pc:inkChg chg="add del">
          <ac:chgData name="Richard Brooks (RIB) | VIA" userId="d218e636-6c12-4060-8e5d-4173eee525b6" providerId="ADAL" clId="{2D9B296C-007D-394F-94E5-1B42A5DBD8A1}" dt="2023-08-26T15:27:14.266" v="1025"/>
          <ac:inkMkLst>
            <pc:docMk/>
            <pc:sldMk cId="2710229775" sldId="396"/>
            <ac:inkMk id="293" creationId="{02D7C7A7-6BBD-B117-767D-688FCE6D07F3}"/>
          </ac:inkMkLst>
        </pc:inkChg>
        <pc:inkChg chg="add del">
          <ac:chgData name="Richard Brooks (RIB) | VIA" userId="d218e636-6c12-4060-8e5d-4173eee525b6" providerId="ADAL" clId="{2D9B296C-007D-394F-94E5-1B42A5DBD8A1}" dt="2023-08-26T15:27:14.266" v="1025"/>
          <ac:inkMkLst>
            <pc:docMk/>
            <pc:sldMk cId="2710229775" sldId="396"/>
            <ac:inkMk id="294" creationId="{9AAE3A61-4761-AE16-855D-21079BE82668}"/>
          </ac:inkMkLst>
        </pc:inkChg>
        <pc:inkChg chg="add del">
          <ac:chgData name="Richard Brooks (RIB) | VIA" userId="d218e636-6c12-4060-8e5d-4173eee525b6" providerId="ADAL" clId="{2D9B296C-007D-394F-94E5-1B42A5DBD8A1}" dt="2023-08-26T15:27:14.266" v="1025"/>
          <ac:inkMkLst>
            <pc:docMk/>
            <pc:sldMk cId="2710229775" sldId="396"/>
            <ac:inkMk id="295" creationId="{20D90AD4-5F0A-DFB1-8EB6-3A66972DC715}"/>
          </ac:inkMkLst>
        </pc:inkChg>
        <pc:inkChg chg="add del">
          <ac:chgData name="Richard Brooks (RIB) | VIA" userId="d218e636-6c12-4060-8e5d-4173eee525b6" providerId="ADAL" clId="{2D9B296C-007D-394F-94E5-1B42A5DBD8A1}" dt="2023-08-26T15:27:14.266" v="1025"/>
          <ac:inkMkLst>
            <pc:docMk/>
            <pc:sldMk cId="2710229775" sldId="396"/>
            <ac:inkMk id="296" creationId="{D0D67499-1CB4-AE1F-D4CC-48919B5AD1A1}"/>
          </ac:inkMkLst>
        </pc:inkChg>
        <pc:inkChg chg="add del">
          <ac:chgData name="Richard Brooks (RIB) | VIA" userId="d218e636-6c12-4060-8e5d-4173eee525b6" providerId="ADAL" clId="{2D9B296C-007D-394F-94E5-1B42A5DBD8A1}" dt="2023-08-26T15:27:14.266" v="1025"/>
          <ac:inkMkLst>
            <pc:docMk/>
            <pc:sldMk cId="2710229775" sldId="396"/>
            <ac:inkMk id="297" creationId="{34424336-24E8-1410-CFFF-B27ECFE313CA}"/>
          </ac:inkMkLst>
        </pc:inkChg>
        <pc:inkChg chg="add del">
          <ac:chgData name="Richard Brooks (RIB) | VIA" userId="d218e636-6c12-4060-8e5d-4173eee525b6" providerId="ADAL" clId="{2D9B296C-007D-394F-94E5-1B42A5DBD8A1}" dt="2023-08-26T15:27:14.266" v="1025"/>
          <ac:inkMkLst>
            <pc:docMk/>
            <pc:sldMk cId="2710229775" sldId="396"/>
            <ac:inkMk id="298" creationId="{1428752A-75B9-F116-6439-CF89CE51B663}"/>
          </ac:inkMkLst>
        </pc:inkChg>
        <pc:inkChg chg="add del">
          <ac:chgData name="Richard Brooks (RIB) | VIA" userId="d218e636-6c12-4060-8e5d-4173eee525b6" providerId="ADAL" clId="{2D9B296C-007D-394F-94E5-1B42A5DBD8A1}" dt="2023-08-26T15:27:14.266" v="1025"/>
          <ac:inkMkLst>
            <pc:docMk/>
            <pc:sldMk cId="2710229775" sldId="396"/>
            <ac:inkMk id="299" creationId="{CC61BC03-924B-ABEB-A9B3-C4D7CA49305F}"/>
          </ac:inkMkLst>
        </pc:inkChg>
        <pc:inkChg chg="add del">
          <ac:chgData name="Richard Brooks (RIB) | VIA" userId="d218e636-6c12-4060-8e5d-4173eee525b6" providerId="ADAL" clId="{2D9B296C-007D-394F-94E5-1B42A5DBD8A1}" dt="2023-08-26T15:27:14.266" v="1025"/>
          <ac:inkMkLst>
            <pc:docMk/>
            <pc:sldMk cId="2710229775" sldId="396"/>
            <ac:inkMk id="300" creationId="{699135EA-5D39-5C4C-454A-8C2515DC261B}"/>
          </ac:inkMkLst>
        </pc:inkChg>
        <pc:inkChg chg="add del">
          <ac:chgData name="Richard Brooks (RIB) | VIA" userId="d218e636-6c12-4060-8e5d-4173eee525b6" providerId="ADAL" clId="{2D9B296C-007D-394F-94E5-1B42A5DBD8A1}" dt="2023-08-26T15:27:14.266" v="1025"/>
          <ac:inkMkLst>
            <pc:docMk/>
            <pc:sldMk cId="2710229775" sldId="396"/>
            <ac:inkMk id="301" creationId="{147A98F2-F5E9-36F9-5E03-7DCF6EBFAE04}"/>
          </ac:inkMkLst>
        </pc:inkChg>
        <pc:inkChg chg="add del">
          <ac:chgData name="Richard Brooks (RIB) | VIA" userId="d218e636-6c12-4060-8e5d-4173eee525b6" providerId="ADAL" clId="{2D9B296C-007D-394F-94E5-1B42A5DBD8A1}" dt="2023-08-26T15:27:14.266" v="1025"/>
          <ac:inkMkLst>
            <pc:docMk/>
            <pc:sldMk cId="2710229775" sldId="396"/>
            <ac:inkMk id="302" creationId="{427CE4F0-5454-0967-58A0-F68B49009DE2}"/>
          </ac:inkMkLst>
        </pc:inkChg>
        <pc:inkChg chg="add del">
          <ac:chgData name="Richard Brooks (RIB) | VIA" userId="d218e636-6c12-4060-8e5d-4173eee525b6" providerId="ADAL" clId="{2D9B296C-007D-394F-94E5-1B42A5DBD8A1}" dt="2023-08-26T15:27:14.266" v="1025"/>
          <ac:inkMkLst>
            <pc:docMk/>
            <pc:sldMk cId="2710229775" sldId="396"/>
            <ac:inkMk id="303" creationId="{53DD8EE0-07AA-C316-7CA0-9A5B2ACE0EC1}"/>
          </ac:inkMkLst>
        </pc:inkChg>
        <pc:inkChg chg="add reco">
          <ac:chgData name="Richard Brooks (RIB) | VIA" userId="d218e636-6c12-4060-8e5d-4173eee525b6" providerId="ADAL" clId="{2D9B296C-007D-394F-94E5-1B42A5DBD8A1}" dt="2023-08-26T15:27:14.266" v="1025"/>
          <ac:inkMkLst>
            <pc:docMk/>
            <pc:sldMk cId="2710229775" sldId="396"/>
            <ac:inkMk id="304" creationId="{D0747C52-5BFD-CF92-66B3-6126FE541C17}"/>
          </ac:inkMkLst>
        </pc:inkChg>
        <pc:inkChg chg="add reco">
          <ac:chgData name="Richard Brooks (RIB) | VIA" userId="d218e636-6c12-4060-8e5d-4173eee525b6" providerId="ADAL" clId="{2D9B296C-007D-394F-94E5-1B42A5DBD8A1}" dt="2023-08-26T15:27:14.266" v="1025"/>
          <ac:inkMkLst>
            <pc:docMk/>
            <pc:sldMk cId="2710229775" sldId="396"/>
            <ac:inkMk id="305" creationId="{4632A733-A166-4CFF-F351-8698F3A2AB92}"/>
          </ac:inkMkLst>
        </pc:inkChg>
        <pc:inkChg chg="add del">
          <ac:chgData name="Richard Brooks (RIB) | VIA" userId="d218e636-6c12-4060-8e5d-4173eee525b6" providerId="ADAL" clId="{2D9B296C-007D-394F-94E5-1B42A5DBD8A1}" dt="2023-08-26T15:27:17.974" v="1032"/>
          <ac:inkMkLst>
            <pc:docMk/>
            <pc:sldMk cId="2710229775" sldId="396"/>
            <ac:inkMk id="306" creationId="{0541AA82-9E37-F1C7-B7BB-6ABAC93264D9}"/>
          </ac:inkMkLst>
        </pc:inkChg>
        <pc:inkChg chg="add del">
          <ac:chgData name="Richard Brooks (RIB) | VIA" userId="d218e636-6c12-4060-8e5d-4173eee525b6" providerId="ADAL" clId="{2D9B296C-007D-394F-94E5-1B42A5DBD8A1}" dt="2023-08-26T15:27:17.974" v="1032"/>
          <ac:inkMkLst>
            <pc:docMk/>
            <pc:sldMk cId="2710229775" sldId="396"/>
            <ac:inkMk id="307" creationId="{1D672CE7-AA08-6AC4-C7FC-2209C2E6BB5C}"/>
          </ac:inkMkLst>
        </pc:inkChg>
        <pc:inkChg chg="add del">
          <ac:chgData name="Richard Brooks (RIB) | VIA" userId="d218e636-6c12-4060-8e5d-4173eee525b6" providerId="ADAL" clId="{2D9B296C-007D-394F-94E5-1B42A5DBD8A1}" dt="2023-08-26T15:27:17.974" v="1032"/>
          <ac:inkMkLst>
            <pc:docMk/>
            <pc:sldMk cId="2710229775" sldId="396"/>
            <ac:inkMk id="308" creationId="{AE4A50C3-643B-0429-4EE5-05AA932476F7}"/>
          </ac:inkMkLst>
        </pc:inkChg>
        <pc:inkChg chg="add del">
          <ac:chgData name="Richard Brooks (RIB) | VIA" userId="d218e636-6c12-4060-8e5d-4173eee525b6" providerId="ADAL" clId="{2D9B296C-007D-394F-94E5-1B42A5DBD8A1}" dt="2023-08-26T15:27:17.974" v="1032"/>
          <ac:inkMkLst>
            <pc:docMk/>
            <pc:sldMk cId="2710229775" sldId="396"/>
            <ac:inkMk id="309" creationId="{FC21BEBA-6FB1-8D57-5A72-51D6EE884DD0}"/>
          </ac:inkMkLst>
        </pc:inkChg>
        <pc:inkChg chg="add del">
          <ac:chgData name="Richard Brooks (RIB) | VIA" userId="d218e636-6c12-4060-8e5d-4173eee525b6" providerId="ADAL" clId="{2D9B296C-007D-394F-94E5-1B42A5DBD8A1}" dt="2023-08-26T15:27:17.974" v="1032"/>
          <ac:inkMkLst>
            <pc:docMk/>
            <pc:sldMk cId="2710229775" sldId="396"/>
            <ac:inkMk id="310" creationId="{A0E53048-EF3D-20D9-59C3-640D29199B82}"/>
          </ac:inkMkLst>
        </pc:inkChg>
        <pc:inkChg chg="add del">
          <ac:chgData name="Richard Brooks (RIB) | VIA" userId="d218e636-6c12-4060-8e5d-4173eee525b6" providerId="ADAL" clId="{2D9B296C-007D-394F-94E5-1B42A5DBD8A1}" dt="2023-08-26T15:27:17.974" v="1032"/>
          <ac:inkMkLst>
            <pc:docMk/>
            <pc:sldMk cId="2710229775" sldId="396"/>
            <ac:inkMk id="311" creationId="{C1AC82C9-407B-8F57-40E0-69E255974B4C}"/>
          </ac:inkMkLst>
        </pc:inkChg>
        <pc:inkChg chg="add reco">
          <ac:chgData name="Richard Brooks (RIB) | VIA" userId="d218e636-6c12-4060-8e5d-4173eee525b6" providerId="ADAL" clId="{2D9B296C-007D-394F-94E5-1B42A5DBD8A1}" dt="2023-08-26T15:27:17.974" v="1032"/>
          <ac:inkMkLst>
            <pc:docMk/>
            <pc:sldMk cId="2710229775" sldId="396"/>
            <ac:inkMk id="312" creationId="{4EB92A99-0235-0B8B-2455-A2D1F03DFC97}"/>
          </ac:inkMkLst>
        </pc:inkChg>
        <pc:inkChg chg="add del">
          <ac:chgData name="Richard Brooks (RIB) | VIA" userId="d218e636-6c12-4060-8e5d-4173eee525b6" providerId="ADAL" clId="{2D9B296C-007D-394F-94E5-1B42A5DBD8A1}" dt="2023-08-26T15:27:22.321" v="1043"/>
          <ac:inkMkLst>
            <pc:docMk/>
            <pc:sldMk cId="2710229775" sldId="396"/>
            <ac:inkMk id="313" creationId="{3D56CBF2-CEEC-8C8F-8394-D66FCDD54AE0}"/>
          </ac:inkMkLst>
        </pc:inkChg>
        <pc:inkChg chg="add del">
          <ac:chgData name="Richard Brooks (RIB) | VIA" userId="d218e636-6c12-4060-8e5d-4173eee525b6" providerId="ADAL" clId="{2D9B296C-007D-394F-94E5-1B42A5DBD8A1}" dt="2023-08-26T15:27:22.321" v="1043"/>
          <ac:inkMkLst>
            <pc:docMk/>
            <pc:sldMk cId="2710229775" sldId="396"/>
            <ac:inkMk id="314" creationId="{B4BB3574-6E63-A2B3-B58A-A7489664F186}"/>
          </ac:inkMkLst>
        </pc:inkChg>
        <pc:inkChg chg="add del">
          <ac:chgData name="Richard Brooks (RIB) | VIA" userId="d218e636-6c12-4060-8e5d-4173eee525b6" providerId="ADAL" clId="{2D9B296C-007D-394F-94E5-1B42A5DBD8A1}" dt="2023-08-26T15:27:22.321" v="1043"/>
          <ac:inkMkLst>
            <pc:docMk/>
            <pc:sldMk cId="2710229775" sldId="396"/>
            <ac:inkMk id="315" creationId="{A519ACA1-17F4-B44C-B756-89172C7FDCBD}"/>
          </ac:inkMkLst>
        </pc:inkChg>
        <pc:inkChg chg="add del">
          <ac:chgData name="Richard Brooks (RIB) | VIA" userId="d218e636-6c12-4060-8e5d-4173eee525b6" providerId="ADAL" clId="{2D9B296C-007D-394F-94E5-1B42A5DBD8A1}" dt="2023-08-26T15:27:22.321" v="1043"/>
          <ac:inkMkLst>
            <pc:docMk/>
            <pc:sldMk cId="2710229775" sldId="396"/>
            <ac:inkMk id="316" creationId="{FC53A79F-7B00-AB0C-D0AF-6D97FAB08A9C}"/>
          </ac:inkMkLst>
        </pc:inkChg>
        <pc:inkChg chg="add del">
          <ac:chgData name="Richard Brooks (RIB) | VIA" userId="d218e636-6c12-4060-8e5d-4173eee525b6" providerId="ADAL" clId="{2D9B296C-007D-394F-94E5-1B42A5DBD8A1}" dt="2023-08-26T15:27:22.321" v="1043"/>
          <ac:inkMkLst>
            <pc:docMk/>
            <pc:sldMk cId="2710229775" sldId="396"/>
            <ac:inkMk id="317" creationId="{6C61967B-D621-EAF9-0451-64C720E53D0C}"/>
          </ac:inkMkLst>
        </pc:inkChg>
        <pc:inkChg chg="add del">
          <ac:chgData name="Richard Brooks (RIB) | VIA" userId="d218e636-6c12-4060-8e5d-4173eee525b6" providerId="ADAL" clId="{2D9B296C-007D-394F-94E5-1B42A5DBD8A1}" dt="2023-08-26T15:27:22.321" v="1043"/>
          <ac:inkMkLst>
            <pc:docMk/>
            <pc:sldMk cId="2710229775" sldId="396"/>
            <ac:inkMk id="318" creationId="{DE19CE7A-6256-1939-E442-7479F276094E}"/>
          </ac:inkMkLst>
        </pc:inkChg>
        <pc:inkChg chg="add del">
          <ac:chgData name="Richard Brooks (RIB) | VIA" userId="d218e636-6c12-4060-8e5d-4173eee525b6" providerId="ADAL" clId="{2D9B296C-007D-394F-94E5-1B42A5DBD8A1}" dt="2023-08-26T15:27:22.321" v="1043"/>
          <ac:inkMkLst>
            <pc:docMk/>
            <pc:sldMk cId="2710229775" sldId="396"/>
            <ac:inkMk id="319" creationId="{B66FBD62-E76C-3B3A-27E2-8C85387B689B}"/>
          </ac:inkMkLst>
        </pc:inkChg>
        <pc:inkChg chg="add del">
          <ac:chgData name="Richard Brooks (RIB) | VIA" userId="d218e636-6c12-4060-8e5d-4173eee525b6" providerId="ADAL" clId="{2D9B296C-007D-394F-94E5-1B42A5DBD8A1}" dt="2023-08-26T15:27:22.321" v="1043"/>
          <ac:inkMkLst>
            <pc:docMk/>
            <pc:sldMk cId="2710229775" sldId="396"/>
            <ac:inkMk id="320" creationId="{0EB06AAD-379C-52FD-FE7C-D3F22AC81A55}"/>
          </ac:inkMkLst>
        </pc:inkChg>
        <pc:inkChg chg="add del">
          <ac:chgData name="Richard Brooks (RIB) | VIA" userId="d218e636-6c12-4060-8e5d-4173eee525b6" providerId="ADAL" clId="{2D9B296C-007D-394F-94E5-1B42A5DBD8A1}" dt="2023-08-26T15:27:22.321" v="1043"/>
          <ac:inkMkLst>
            <pc:docMk/>
            <pc:sldMk cId="2710229775" sldId="396"/>
            <ac:inkMk id="321" creationId="{7D9A6B83-B3F5-CAEE-C04C-FAE640676B76}"/>
          </ac:inkMkLst>
        </pc:inkChg>
        <pc:inkChg chg="add del">
          <ac:chgData name="Richard Brooks (RIB) | VIA" userId="d218e636-6c12-4060-8e5d-4173eee525b6" providerId="ADAL" clId="{2D9B296C-007D-394F-94E5-1B42A5DBD8A1}" dt="2023-08-26T15:27:22.321" v="1043"/>
          <ac:inkMkLst>
            <pc:docMk/>
            <pc:sldMk cId="2710229775" sldId="396"/>
            <ac:inkMk id="322" creationId="{AC5ABF56-D67E-5C0B-9E9E-C13E7F7A06EE}"/>
          </ac:inkMkLst>
        </pc:inkChg>
        <pc:inkChg chg="add reco">
          <ac:chgData name="Richard Brooks (RIB) | VIA" userId="d218e636-6c12-4060-8e5d-4173eee525b6" providerId="ADAL" clId="{2D9B296C-007D-394F-94E5-1B42A5DBD8A1}" dt="2023-08-26T15:27:22.321" v="1043"/>
          <ac:inkMkLst>
            <pc:docMk/>
            <pc:sldMk cId="2710229775" sldId="396"/>
            <ac:inkMk id="323" creationId="{1D72BEDC-E505-29C3-EDCB-562ABE0CB667}"/>
          </ac:inkMkLst>
        </pc:inkChg>
        <pc:inkChg chg="add">
          <ac:chgData name="Richard Brooks (RIB) | VIA" userId="d218e636-6c12-4060-8e5d-4173eee525b6" providerId="ADAL" clId="{2D9B296C-007D-394F-94E5-1B42A5DBD8A1}" dt="2023-08-26T15:28:12.759" v="1047"/>
          <ac:inkMkLst>
            <pc:docMk/>
            <pc:sldMk cId="2710229775" sldId="396"/>
            <ac:inkMk id="324" creationId="{FC18266F-7A7D-0476-21B1-36A3B29DE3E8}"/>
          </ac:inkMkLst>
        </pc:inkChg>
        <pc:inkChg chg="add">
          <ac:chgData name="Richard Brooks (RIB) | VIA" userId="d218e636-6c12-4060-8e5d-4173eee525b6" providerId="ADAL" clId="{2D9B296C-007D-394F-94E5-1B42A5DBD8A1}" dt="2023-08-26T15:28:15.360" v="1048"/>
          <ac:inkMkLst>
            <pc:docMk/>
            <pc:sldMk cId="2710229775" sldId="396"/>
            <ac:inkMk id="325" creationId="{1E5EFD4A-F1E5-7248-94B8-E5C68951D7C2}"/>
          </ac:inkMkLst>
        </pc:inkChg>
        <pc:inkChg chg="add">
          <ac:chgData name="Richard Brooks (RIB) | VIA" userId="d218e636-6c12-4060-8e5d-4173eee525b6" providerId="ADAL" clId="{2D9B296C-007D-394F-94E5-1B42A5DBD8A1}" dt="2023-08-26T15:28:20.288" v="1049"/>
          <ac:inkMkLst>
            <pc:docMk/>
            <pc:sldMk cId="2710229775" sldId="396"/>
            <ac:inkMk id="326" creationId="{2DA9E1CD-DCA7-F726-4FEA-CDB6DD91FECC}"/>
          </ac:inkMkLst>
        </pc:inkChg>
        <pc:inkChg chg="add">
          <ac:chgData name="Richard Brooks (RIB) | VIA" userId="d218e636-6c12-4060-8e5d-4173eee525b6" providerId="ADAL" clId="{2D9B296C-007D-394F-94E5-1B42A5DBD8A1}" dt="2023-08-26T15:28:24.031" v="1050"/>
          <ac:inkMkLst>
            <pc:docMk/>
            <pc:sldMk cId="2710229775" sldId="396"/>
            <ac:inkMk id="327" creationId="{61CFC4CE-A4FD-11CD-0B90-122FA819D6EF}"/>
          </ac:inkMkLst>
        </pc:inkChg>
        <pc:inkChg chg="add del">
          <ac:chgData name="Richard Brooks (RIB) | VIA" userId="d218e636-6c12-4060-8e5d-4173eee525b6" providerId="ADAL" clId="{2D9B296C-007D-394F-94E5-1B42A5DBD8A1}" dt="2023-08-26T15:53:11.053" v="1288"/>
          <ac:inkMkLst>
            <pc:docMk/>
            <pc:sldMk cId="2710229775" sldId="396"/>
            <ac:inkMk id="328" creationId="{DF0F22F0-A530-3568-D7A7-330FC5592A34}"/>
          </ac:inkMkLst>
        </pc:inkChg>
        <pc:inkChg chg="add del">
          <ac:chgData name="Richard Brooks (RIB) | VIA" userId="d218e636-6c12-4060-8e5d-4173eee525b6" providerId="ADAL" clId="{2D9B296C-007D-394F-94E5-1B42A5DBD8A1}" dt="2023-08-26T15:53:11.053" v="1288"/>
          <ac:inkMkLst>
            <pc:docMk/>
            <pc:sldMk cId="2710229775" sldId="396"/>
            <ac:inkMk id="329" creationId="{604E7193-0C20-DABF-52C2-65412DD4CF3A}"/>
          </ac:inkMkLst>
        </pc:inkChg>
        <pc:inkChg chg="add del">
          <ac:chgData name="Richard Brooks (RIB) | VIA" userId="d218e636-6c12-4060-8e5d-4173eee525b6" providerId="ADAL" clId="{2D9B296C-007D-394F-94E5-1B42A5DBD8A1}" dt="2023-08-26T15:53:11.053" v="1288"/>
          <ac:inkMkLst>
            <pc:docMk/>
            <pc:sldMk cId="2710229775" sldId="396"/>
            <ac:inkMk id="330" creationId="{91786850-6B56-57DE-7FA2-AA904146267D}"/>
          </ac:inkMkLst>
        </pc:inkChg>
        <pc:inkChg chg="add del">
          <ac:chgData name="Richard Brooks (RIB) | VIA" userId="d218e636-6c12-4060-8e5d-4173eee525b6" providerId="ADAL" clId="{2D9B296C-007D-394F-94E5-1B42A5DBD8A1}" dt="2023-08-26T15:53:11.053" v="1288"/>
          <ac:inkMkLst>
            <pc:docMk/>
            <pc:sldMk cId="2710229775" sldId="396"/>
            <ac:inkMk id="331" creationId="{7B7E8018-F1A6-93C5-65CD-67A26CC82670}"/>
          </ac:inkMkLst>
        </pc:inkChg>
        <pc:inkChg chg="add del">
          <ac:chgData name="Richard Brooks (RIB) | VIA" userId="d218e636-6c12-4060-8e5d-4173eee525b6" providerId="ADAL" clId="{2D9B296C-007D-394F-94E5-1B42A5DBD8A1}" dt="2023-08-26T15:53:11.053" v="1288"/>
          <ac:inkMkLst>
            <pc:docMk/>
            <pc:sldMk cId="2710229775" sldId="396"/>
            <ac:inkMk id="332" creationId="{34D531EC-DC27-614F-E0B5-D252D02D3D67}"/>
          </ac:inkMkLst>
        </pc:inkChg>
        <pc:inkChg chg="add del">
          <ac:chgData name="Richard Brooks (RIB) | VIA" userId="d218e636-6c12-4060-8e5d-4173eee525b6" providerId="ADAL" clId="{2D9B296C-007D-394F-94E5-1B42A5DBD8A1}" dt="2023-08-26T15:53:11.053" v="1288"/>
          <ac:inkMkLst>
            <pc:docMk/>
            <pc:sldMk cId="2710229775" sldId="396"/>
            <ac:inkMk id="333" creationId="{15937856-9951-2B98-59AB-91D7FC014B3F}"/>
          </ac:inkMkLst>
        </pc:inkChg>
        <pc:inkChg chg="add del">
          <ac:chgData name="Richard Brooks (RIB) | VIA" userId="d218e636-6c12-4060-8e5d-4173eee525b6" providerId="ADAL" clId="{2D9B296C-007D-394F-94E5-1B42A5DBD8A1}" dt="2023-08-26T15:53:11.053" v="1288"/>
          <ac:inkMkLst>
            <pc:docMk/>
            <pc:sldMk cId="2710229775" sldId="396"/>
            <ac:inkMk id="334" creationId="{53E58EBF-ECFF-756E-964D-1626632BB1F0}"/>
          </ac:inkMkLst>
        </pc:inkChg>
        <pc:inkChg chg="add reco">
          <ac:chgData name="Richard Brooks (RIB) | VIA" userId="d218e636-6c12-4060-8e5d-4173eee525b6" providerId="ADAL" clId="{2D9B296C-007D-394F-94E5-1B42A5DBD8A1}" dt="2023-08-26T15:53:11.053" v="1288"/>
          <ac:inkMkLst>
            <pc:docMk/>
            <pc:sldMk cId="2710229775" sldId="396"/>
            <ac:inkMk id="335" creationId="{C5E2EA05-65B0-12FC-A6DC-F9F84694FC2D}"/>
          </ac:inkMkLst>
        </pc:inkChg>
        <pc:inkChg chg="add del">
          <ac:chgData name="Richard Brooks (RIB) | VIA" userId="d218e636-6c12-4060-8e5d-4173eee525b6" providerId="ADAL" clId="{2D9B296C-007D-394F-94E5-1B42A5DBD8A1}" dt="2023-08-26T15:53:12.867" v="1291"/>
          <ac:inkMkLst>
            <pc:docMk/>
            <pc:sldMk cId="2710229775" sldId="396"/>
            <ac:inkMk id="336" creationId="{A10DEE38-D325-96E8-3B48-63D090A6B623}"/>
          </ac:inkMkLst>
        </pc:inkChg>
        <pc:inkChg chg="add del">
          <ac:chgData name="Richard Brooks (RIB) | VIA" userId="d218e636-6c12-4060-8e5d-4173eee525b6" providerId="ADAL" clId="{2D9B296C-007D-394F-94E5-1B42A5DBD8A1}" dt="2023-08-26T15:53:12.867" v="1291"/>
          <ac:inkMkLst>
            <pc:docMk/>
            <pc:sldMk cId="2710229775" sldId="396"/>
            <ac:inkMk id="337" creationId="{0CBE53E9-2C45-BE47-BA7F-C843C58574CE}"/>
          </ac:inkMkLst>
        </pc:inkChg>
        <pc:inkChg chg="add reco">
          <ac:chgData name="Richard Brooks (RIB) | VIA" userId="d218e636-6c12-4060-8e5d-4173eee525b6" providerId="ADAL" clId="{2D9B296C-007D-394F-94E5-1B42A5DBD8A1}" dt="2023-08-26T15:53:12.867" v="1291"/>
          <ac:inkMkLst>
            <pc:docMk/>
            <pc:sldMk cId="2710229775" sldId="396"/>
            <ac:inkMk id="338" creationId="{E791757F-A92C-112E-2537-80B2ABF6378F}"/>
          </ac:inkMkLst>
        </pc:inkChg>
        <pc:inkChg chg="add del">
          <ac:chgData name="Richard Brooks (RIB) | VIA" userId="d218e636-6c12-4060-8e5d-4173eee525b6" providerId="ADAL" clId="{2D9B296C-007D-394F-94E5-1B42A5DBD8A1}" dt="2023-08-26T15:53:15.652" v="1296"/>
          <ac:inkMkLst>
            <pc:docMk/>
            <pc:sldMk cId="2710229775" sldId="396"/>
            <ac:inkMk id="339" creationId="{AB8461A5-6558-84FC-C904-7CC7EE3AF493}"/>
          </ac:inkMkLst>
        </pc:inkChg>
        <pc:inkChg chg="add del">
          <ac:chgData name="Richard Brooks (RIB) | VIA" userId="d218e636-6c12-4060-8e5d-4173eee525b6" providerId="ADAL" clId="{2D9B296C-007D-394F-94E5-1B42A5DBD8A1}" dt="2023-08-26T15:53:15.652" v="1296"/>
          <ac:inkMkLst>
            <pc:docMk/>
            <pc:sldMk cId="2710229775" sldId="396"/>
            <ac:inkMk id="340" creationId="{1B4F61C5-C62A-B5D6-099B-6D872A3744D6}"/>
          </ac:inkMkLst>
        </pc:inkChg>
        <pc:inkChg chg="add del">
          <ac:chgData name="Richard Brooks (RIB) | VIA" userId="d218e636-6c12-4060-8e5d-4173eee525b6" providerId="ADAL" clId="{2D9B296C-007D-394F-94E5-1B42A5DBD8A1}" dt="2023-08-26T15:53:15.652" v="1296"/>
          <ac:inkMkLst>
            <pc:docMk/>
            <pc:sldMk cId="2710229775" sldId="396"/>
            <ac:inkMk id="341" creationId="{9A7E27D5-9C3E-5438-A0F0-F260F221585A}"/>
          </ac:inkMkLst>
        </pc:inkChg>
        <pc:inkChg chg="add del">
          <ac:chgData name="Richard Brooks (RIB) | VIA" userId="d218e636-6c12-4060-8e5d-4173eee525b6" providerId="ADAL" clId="{2D9B296C-007D-394F-94E5-1B42A5DBD8A1}" dt="2023-08-26T15:53:15.652" v="1296"/>
          <ac:inkMkLst>
            <pc:docMk/>
            <pc:sldMk cId="2710229775" sldId="396"/>
            <ac:inkMk id="342" creationId="{8040AA53-CBB7-26DB-A7A7-C0AEBD7D8A29}"/>
          </ac:inkMkLst>
        </pc:inkChg>
        <pc:inkChg chg="add reco">
          <ac:chgData name="Richard Brooks (RIB) | VIA" userId="d218e636-6c12-4060-8e5d-4173eee525b6" providerId="ADAL" clId="{2D9B296C-007D-394F-94E5-1B42A5DBD8A1}" dt="2023-08-26T15:53:15.652" v="1296"/>
          <ac:inkMkLst>
            <pc:docMk/>
            <pc:sldMk cId="2710229775" sldId="396"/>
            <ac:inkMk id="343" creationId="{299424B6-CE53-5802-5098-3DA6BE570367}"/>
          </ac:inkMkLst>
        </pc:inkChg>
        <pc:inkChg chg="add del">
          <ac:chgData name="Richard Brooks (RIB) | VIA" userId="d218e636-6c12-4060-8e5d-4173eee525b6" providerId="ADAL" clId="{2D9B296C-007D-394F-94E5-1B42A5DBD8A1}" dt="2023-08-26T15:53:19.622" v="1301"/>
          <ac:inkMkLst>
            <pc:docMk/>
            <pc:sldMk cId="2710229775" sldId="396"/>
            <ac:inkMk id="344" creationId="{8D3AB382-3D90-10FC-9569-EEBE74DD4926}"/>
          </ac:inkMkLst>
        </pc:inkChg>
        <pc:inkChg chg="add del">
          <ac:chgData name="Richard Brooks (RIB) | VIA" userId="d218e636-6c12-4060-8e5d-4173eee525b6" providerId="ADAL" clId="{2D9B296C-007D-394F-94E5-1B42A5DBD8A1}" dt="2023-08-26T15:53:19.622" v="1301"/>
          <ac:inkMkLst>
            <pc:docMk/>
            <pc:sldMk cId="2710229775" sldId="396"/>
            <ac:inkMk id="345" creationId="{8584BC4E-31BE-5B18-103A-7327E7D804EE}"/>
          </ac:inkMkLst>
        </pc:inkChg>
        <pc:inkChg chg="add del">
          <ac:chgData name="Richard Brooks (RIB) | VIA" userId="d218e636-6c12-4060-8e5d-4173eee525b6" providerId="ADAL" clId="{2D9B296C-007D-394F-94E5-1B42A5DBD8A1}" dt="2023-08-26T15:53:19.622" v="1301"/>
          <ac:inkMkLst>
            <pc:docMk/>
            <pc:sldMk cId="2710229775" sldId="396"/>
            <ac:inkMk id="346" creationId="{1083FA4C-BE36-ABF5-146F-572D751103FB}"/>
          </ac:inkMkLst>
        </pc:inkChg>
        <pc:inkChg chg="add del">
          <ac:chgData name="Richard Brooks (RIB) | VIA" userId="d218e636-6c12-4060-8e5d-4173eee525b6" providerId="ADAL" clId="{2D9B296C-007D-394F-94E5-1B42A5DBD8A1}" dt="2023-08-26T15:53:19.622" v="1301"/>
          <ac:inkMkLst>
            <pc:docMk/>
            <pc:sldMk cId="2710229775" sldId="396"/>
            <ac:inkMk id="347" creationId="{A6059CB7-6050-5562-E535-3CC45CF4202F}"/>
          </ac:inkMkLst>
        </pc:inkChg>
        <pc:inkChg chg="add reco">
          <ac:chgData name="Richard Brooks (RIB) | VIA" userId="d218e636-6c12-4060-8e5d-4173eee525b6" providerId="ADAL" clId="{2D9B296C-007D-394F-94E5-1B42A5DBD8A1}" dt="2023-08-26T15:53:19.622" v="1301"/>
          <ac:inkMkLst>
            <pc:docMk/>
            <pc:sldMk cId="2710229775" sldId="396"/>
            <ac:inkMk id="348" creationId="{77BA5DAE-2724-02F7-CA96-3A877B8CDD10}"/>
          </ac:inkMkLst>
        </pc:inkChg>
      </pc:sldChg>
      <pc:sldChg chg="addSp delSp modSp new">
        <pc:chgData name="Richard Brooks (RIB) | VIA" userId="d218e636-6c12-4060-8e5d-4173eee525b6" providerId="ADAL" clId="{2D9B296C-007D-394F-94E5-1B42A5DBD8A1}" dt="2023-08-28T05:53:15.145" v="1475"/>
        <pc:sldMkLst>
          <pc:docMk/>
          <pc:sldMk cId="1159219028" sldId="397"/>
        </pc:sldMkLst>
        <pc:spChg chg="del">
          <ac:chgData name="Richard Brooks (RIB) | VIA" userId="d218e636-6c12-4060-8e5d-4173eee525b6" providerId="ADAL" clId="{2D9B296C-007D-394F-94E5-1B42A5DBD8A1}" dt="2023-08-26T15:27:49.776" v="1046" actId="478"/>
          <ac:spMkLst>
            <pc:docMk/>
            <pc:sldMk cId="1159219028" sldId="397"/>
            <ac:spMk id="2" creationId="{7C7C73D0-4B1E-4F27-3C2D-39E84636FF98}"/>
          </ac:spMkLst>
        </pc:spChg>
        <pc:spChg chg="del">
          <ac:chgData name="Richard Brooks (RIB) | VIA" userId="d218e636-6c12-4060-8e5d-4173eee525b6" providerId="ADAL" clId="{2D9B296C-007D-394F-94E5-1B42A5DBD8A1}" dt="2023-08-26T15:27:47.246" v="1045" actId="478"/>
          <ac:spMkLst>
            <pc:docMk/>
            <pc:sldMk cId="1159219028" sldId="397"/>
            <ac:spMk id="3" creationId="{842EE093-7391-1531-65A9-4E7B22F9A194}"/>
          </ac:spMkLst>
        </pc:spChg>
        <pc:picChg chg="add">
          <ac:chgData name="Richard Brooks (RIB) | VIA" userId="d218e636-6c12-4060-8e5d-4173eee525b6" providerId="ADAL" clId="{2D9B296C-007D-394F-94E5-1B42A5DBD8A1}" dt="2023-08-26T15:32:07.933" v="1069" actId="22"/>
          <ac:picMkLst>
            <pc:docMk/>
            <pc:sldMk cId="1159219028" sldId="397"/>
            <ac:picMk id="5" creationId="{D28B20A1-90B6-ED57-08A6-4D2D9446AA34}"/>
          </ac:picMkLst>
        </pc:picChg>
        <pc:inkChg chg="add del">
          <ac:chgData name="Richard Brooks (RIB) | VIA" userId="d218e636-6c12-4060-8e5d-4173eee525b6" providerId="ADAL" clId="{2D9B296C-007D-394F-94E5-1B42A5DBD8A1}" dt="2023-08-26T15:32:30.315" v="1083"/>
          <ac:inkMkLst>
            <pc:docMk/>
            <pc:sldMk cId="1159219028" sldId="397"/>
            <ac:inkMk id="6" creationId="{925E575B-9091-EBF1-1247-321D4E565D20}"/>
          </ac:inkMkLst>
        </pc:inkChg>
        <pc:inkChg chg="add del">
          <ac:chgData name="Richard Brooks (RIB) | VIA" userId="d218e636-6c12-4060-8e5d-4173eee525b6" providerId="ADAL" clId="{2D9B296C-007D-394F-94E5-1B42A5DBD8A1}" dt="2023-08-26T15:32:30.315" v="1083"/>
          <ac:inkMkLst>
            <pc:docMk/>
            <pc:sldMk cId="1159219028" sldId="397"/>
            <ac:inkMk id="7" creationId="{40D556F1-6D5A-8E0E-49D2-DF873E76870F}"/>
          </ac:inkMkLst>
        </pc:inkChg>
        <pc:inkChg chg="add del">
          <ac:chgData name="Richard Brooks (RIB) | VIA" userId="d218e636-6c12-4060-8e5d-4173eee525b6" providerId="ADAL" clId="{2D9B296C-007D-394F-94E5-1B42A5DBD8A1}" dt="2023-08-26T15:32:30.315" v="1083"/>
          <ac:inkMkLst>
            <pc:docMk/>
            <pc:sldMk cId="1159219028" sldId="397"/>
            <ac:inkMk id="8" creationId="{B41483DC-71F8-85DA-1720-C8812C504A1B}"/>
          </ac:inkMkLst>
        </pc:inkChg>
        <pc:inkChg chg="add del">
          <ac:chgData name="Richard Brooks (RIB) | VIA" userId="d218e636-6c12-4060-8e5d-4173eee525b6" providerId="ADAL" clId="{2D9B296C-007D-394F-94E5-1B42A5DBD8A1}" dt="2023-08-26T15:32:30.315" v="1083"/>
          <ac:inkMkLst>
            <pc:docMk/>
            <pc:sldMk cId="1159219028" sldId="397"/>
            <ac:inkMk id="9" creationId="{094AA4A9-29BD-2D3F-D15F-D40C4B35F15C}"/>
          </ac:inkMkLst>
        </pc:inkChg>
        <pc:inkChg chg="add del">
          <ac:chgData name="Richard Brooks (RIB) | VIA" userId="d218e636-6c12-4060-8e5d-4173eee525b6" providerId="ADAL" clId="{2D9B296C-007D-394F-94E5-1B42A5DBD8A1}" dt="2023-08-26T15:32:30.315" v="1083"/>
          <ac:inkMkLst>
            <pc:docMk/>
            <pc:sldMk cId="1159219028" sldId="397"/>
            <ac:inkMk id="10" creationId="{4068FD3C-5F60-9065-E9E6-393AAB445312}"/>
          </ac:inkMkLst>
        </pc:inkChg>
        <pc:inkChg chg="add del">
          <ac:chgData name="Richard Brooks (RIB) | VIA" userId="d218e636-6c12-4060-8e5d-4173eee525b6" providerId="ADAL" clId="{2D9B296C-007D-394F-94E5-1B42A5DBD8A1}" dt="2023-08-26T15:32:30.315" v="1083"/>
          <ac:inkMkLst>
            <pc:docMk/>
            <pc:sldMk cId="1159219028" sldId="397"/>
            <ac:inkMk id="11" creationId="{ED67C62A-E7D0-E19E-965F-862D230DC905}"/>
          </ac:inkMkLst>
        </pc:inkChg>
        <pc:inkChg chg="add del">
          <ac:chgData name="Richard Brooks (RIB) | VIA" userId="d218e636-6c12-4060-8e5d-4173eee525b6" providerId="ADAL" clId="{2D9B296C-007D-394F-94E5-1B42A5DBD8A1}" dt="2023-08-26T15:32:30.315" v="1083"/>
          <ac:inkMkLst>
            <pc:docMk/>
            <pc:sldMk cId="1159219028" sldId="397"/>
            <ac:inkMk id="12" creationId="{A69544E6-0264-01EA-BA39-6CC9FC4A9772}"/>
          </ac:inkMkLst>
        </pc:inkChg>
        <pc:inkChg chg="add del">
          <ac:chgData name="Richard Brooks (RIB) | VIA" userId="d218e636-6c12-4060-8e5d-4173eee525b6" providerId="ADAL" clId="{2D9B296C-007D-394F-94E5-1B42A5DBD8A1}" dt="2023-08-26T15:32:30.315" v="1083"/>
          <ac:inkMkLst>
            <pc:docMk/>
            <pc:sldMk cId="1159219028" sldId="397"/>
            <ac:inkMk id="13" creationId="{DF7F0D85-FE81-4723-5EA7-9938AB52D4B2}"/>
          </ac:inkMkLst>
        </pc:inkChg>
        <pc:inkChg chg="add del">
          <ac:chgData name="Richard Brooks (RIB) | VIA" userId="d218e636-6c12-4060-8e5d-4173eee525b6" providerId="ADAL" clId="{2D9B296C-007D-394F-94E5-1B42A5DBD8A1}" dt="2023-08-26T15:32:30.315" v="1083"/>
          <ac:inkMkLst>
            <pc:docMk/>
            <pc:sldMk cId="1159219028" sldId="397"/>
            <ac:inkMk id="14" creationId="{13F1FBEB-992C-9153-1A96-B56ECBDE1541}"/>
          </ac:inkMkLst>
        </pc:inkChg>
        <pc:inkChg chg="add del">
          <ac:chgData name="Richard Brooks (RIB) | VIA" userId="d218e636-6c12-4060-8e5d-4173eee525b6" providerId="ADAL" clId="{2D9B296C-007D-394F-94E5-1B42A5DBD8A1}" dt="2023-08-26T15:32:30.315" v="1083"/>
          <ac:inkMkLst>
            <pc:docMk/>
            <pc:sldMk cId="1159219028" sldId="397"/>
            <ac:inkMk id="15" creationId="{7B5B4793-80C2-669A-C721-587ADAC780B5}"/>
          </ac:inkMkLst>
        </pc:inkChg>
        <pc:inkChg chg="add del">
          <ac:chgData name="Richard Brooks (RIB) | VIA" userId="d218e636-6c12-4060-8e5d-4173eee525b6" providerId="ADAL" clId="{2D9B296C-007D-394F-94E5-1B42A5DBD8A1}" dt="2023-08-26T15:32:30.315" v="1083"/>
          <ac:inkMkLst>
            <pc:docMk/>
            <pc:sldMk cId="1159219028" sldId="397"/>
            <ac:inkMk id="16" creationId="{C1C7E465-DE22-BEF8-269E-E5F0D85E33F5}"/>
          </ac:inkMkLst>
        </pc:inkChg>
        <pc:inkChg chg="add del">
          <ac:chgData name="Richard Brooks (RIB) | VIA" userId="d218e636-6c12-4060-8e5d-4173eee525b6" providerId="ADAL" clId="{2D9B296C-007D-394F-94E5-1B42A5DBD8A1}" dt="2023-08-26T15:32:30.315" v="1083"/>
          <ac:inkMkLst>
            <pc:docMk/>
            <pc:sldMk cId="1159219028" sldId="397"/>
            <ac:inkMk id="17" creationId="{929B5459-E366-6108-2E74-ED9D1E35991B}"/>
          </ac:inkMkLst>
        </pc:inkChg>
        <pc:inkChg chg="add del">
          <ac:chgData name="Richard Brooks (RIB) | VIA" userId="d218e636-6c12-4060-8e5d-4173eee525b6" providerId="ADAL" clId="{2D9B296C-007D-394F-94E5-1B42A5DBD8A1}" dt="2023-08-26T15:32:30.315" v="1083"/>
          <ac:inkMkLst>
            <pc:docMk/>
            <pc:sldMk cId="1159219028" sldId="397"/>
            <ac:inkMk id="18" creationId="{B8768116-B040-A6D4-6D23-3DCFC032018A}"/>
          </ac:inkMkLst>
        </pc:inkChg>
        <pc:inkChg chg="add reco">
          <ac:chgData name="Richard Brooks (RIB) | VIA" userId="d218e636-6c12-4060-8e5d-4173eee525b6" providerId="ADAL" clId="{2D9B296C-007D-394F-94E5-1B42A5DBD8A1}" dt="2023-08-26T15:32:30.315" v="1083"/>
          <ac:inkMkLst>
            <pc:docMk/>
            <pc:sldMk cId="1159219028" sldId="397"/>
            <ac:inkMk id="19" creationId="{D1E62506-11B1-BF85-B558-DD1C02589819}"/>
          </ac:inkMkLst>
        </pc:inkChg>
        <pc:inkChg chg="add del">
          <ac:chgData name="Richard Brooks (RIB) | VIA" userId="d218e636-6c12-4060-8e5d-4173eee525b6" providerId="ADAL" clId="{2D9B296C-007D-394F-94E5-1B42A5DBD8A1}" dt="2023-08-26T15:47:36.329" v="1096"/>
          <ac:inkMkLst>
            <pc:docMk/>
            <pc:sldMk cId="1159219028" sldId="397"/>
            <ac:inkMk id="20" creationId="{83532745-7B6D-19C3-B06D-ABB274B9199A}"/>
          </ac:inkMkLst>
        </pc:inkChg>
        <pc:inkChg chg="add del">
          <ac:chgData name="Richard Brooks (RIB) | VIA" userId="d218e636-6c12-4060-8e5d-4173eee525b6" providerId="ADAL" clId="{2D9B296C-007D-394F-94E5-1B42A5DBD8A1}" dt="2023-08-26T15:47:36.329" v="1096"/>
          <ac:inkMkLst>
            <pc:docMk/>
            <pc:sldMk cId="1159219028" sldId="397"/>
            <ac:inkMk id="21" creationId="{D27008EA-5BBD-F5BE-DC64-5DDDFF27A8A4}"/>
          </ac:inkMkLst>
        </pc:inkChg>
        <pc:inkChg chg="add del">
          <ac:chgData name="Richard Brooks (RIB) | VIA" userId="d218e636-6c12-4060-8e5d-4173eee525b6" providerId="ADAL" clId="{2D9B296C-007D-394F-94E5-1B42A5DBD8A1}" dt="2023-08-26T15:47:36.329" v="1096"/>
          <ac:inkMkLst>
            <pc:docMk/>
            <pc:sldMk cId="1159219028" sldId="397"/>
            <ac:inkMk id="22" creationId="{77696444-302F-738C-119C-433316AD2BD4}"/>
          </ac:inkMkLst>
        </pc:inkChg>
        <pc:inkChg chg="add del">
          <ac:chgData name="Richard Brooks (RIB) | VIA" userId="d218e636-6c12-4060-8e5d-4173eee525b6" providerId="ADAL" clId="{2D9B296C-007D-394F-94E5-1B42A5DBD8A1}" dt="2023-08-26T15:47:36.329" v="1096"/>
          <ac:inkMkLst>
            <pc:docMk/>
            <pc:sldMk cId="1159219028" sldId="397"/>
            <ac:inkMk id="23" creationId="{C5016060-92C7-98C4-CBAC-D0BB5CA76942}"/>
          </ac:inkMkLst>
        </pc:inkChg>
        <pc:inkChg chg="add del">
          <ac:chgData name="Richard Brooks (RIB) | VIA" userId="d218e636-6c12-4060-8e5d-4173eee525b6" providerId="ADAL" clId="{2D9B296C-007D-394F-94E5-1B42A5DBD8A1}" dt="2023-08-26T15:47:36.329" v="1096"/>
          <ac:inkMkLst>
            <pc:docMk/>
            <pc:sldMk cId="1159219028" sldId="397"/>
            <ac:inkMk id="24" creationId="{71691383-9A20-82EC-A81B-D3BB9F22D8C6}"/>
          </ac:inkMkLst>
        </pc:inkChg>
        <pc:inkChg chg="add del">
          <ac:chgData name="Richard Brooks (RIB) | VIA" userId="d218e636-6c12-4060-8e5d-4173eee525b6" providerId="ADAL" clId="{2D9B296C-007D-394F-94E5-1B42A5DBD8A1}" dt="2023-08-26T15:47:36.329" v="1096"/>
          <ac:inkMkLst>
            <pc:docMk/>
            <pc:sldMk cId="1159219028" sldId="397"/>
            <ac:inkMk id="25" creationId="{A4C2D6CC-A6E8-73D5-6C43-BE2ABE87A2DA}"/>
          </ac:inkMkLst>
        </pc:inkChg>
        <pc:inkChg chg="add del">
          <ac:chgData name="Richard Brooks (RIB) | VIA" userId="d218e636-6c12-4060-8e5d-4173eee525b6" providerId="ADAL" clId="{2D9B296C-007D-394F-94E5-1B42A5DBD8A1}" dt="2023-08-26T15:47:36.329" v="1096"/>
          <ac:inkMkLst>
            <pc:docMk/>
            <pc:sldMk cId="1159219028" sldId="397"/>
            <ac:inkMk id="26" creationId="{A1AE6E09-85D9-DC7F-C882-FEA5FA6718FC}"/>
          </ac:inkMkLst>
        </pc:inkChg>
        <pc:inkChg chg="add del">
          <ac:chgData name="Richard Brooks (RIB) | VIA" userId="d218e636-6c12-4060-8e5d-4173eee525b6" providerId="ADAL" clId="{2D9B296C-007D-394F-94E5-1B42A5DBD8A1}" dt="2023-08-26T15:47:36.329" v="1096"/>
          <ac:inkMkLst>
            <pc:docMk/>
            <pc:sldMk cId="1159219028" sldId="397"/>
            <ac:inkMk id="27" creationId="{C5995C3D-7CCD-1F2E-C4CA-914DD7497D42}"/>
          </ac:inkMkLst>
        </pc:inkChg>
        <pc:inkChg chg="add del">
          <ac:chgData name="Richard Brooks (RIB) | VIA" userId="d218e636-6c12-4060-8e5d-4173eee525b6" providerId="ADAL" clId="{2D9B296C-007D-394F-94E5-1B42A5DBD8A1}" dt="2023-08-26T15:47:36.329" v="1096"/>
          <ac:inkMkLst>
            <pc:docMk/>
            <pc:sldMk cId="1159219028" sldId="397"/>
            <ac:inkMk id="28" creationId="{06619245-9808-672B-0575-EFAA4DC3932A}"/>
          </ac:inkMkLst>
        </pc:inkChg>
        <pc:inkChg chg="add del">
          <ac:chgData name="Richard Brooks (RIB) | VIA" userId="d218e636-6c12-4060-8e5d-4173eee525b6" providerId="ADAL" clId="{2D9B296C-007D-394F-94E5-1B42A5DBD8A1}" dt="2023-08-26T15:47:36.329" v="1096"/>
          <ac:inkMkLst>
            <pc:docMk/>
            <pc:sldMk cId="1159219028" sldId="397"/>
            <ac:inkMk id="29" creationId="{FD338EA3-000D-0CB0-504B-61CCD89117C7}"/>
          </ac:inkMkLst>
        </pc:inkChg>
        <pc:inkChg chg="add del">
          <ac:chgData name="Richard Brooks (RIB) | VIA" userId="d218e636-6c12-4060-8e5d-4173eee525b6" providerId="ADAL" clId="{2D9B296C-007D-394F-94E5-1B42A5DBD8A1}" dt="2023-08-26T15:47:36.329" v="1096"/>
          <ac:inkMkLst>
            <pc:docMk/>
            <pc:sldMk cId="1159219028" sldId="397"/>
            <ac:inkMk id="30" creationId="{7262ED51-4918-0987-3CA3-E5EC8898BF72}"/>
          </ac:inkMkLst>
        </pc:inkChg>
        <pc:inkChg chg="add del">
          <ac:chgData name="Richard Brooks (RIB) | VIA" userId="d218e636-6c12-4060-8e5d-4173eee525b6" providerId="ADAL" clId="{2D9B296C-007D-394F-94E5-1B42A5DBD8A1}" dt="2023-08-26T15:47:36.329" v="1096"/>
          <ac:inkMkLst>
            <pc:docMk/>
            <pc:sldMk cId="1159219028" sldId="397"/>
            <ac:inkMk id="31" creationId="{8A22732A-FFBC-A8D6-E2F3-2097455BB019}"/>
          </ac:inkMkLst>
        </pc:inkChg>
        <pc:inkChg chg="add mod reco">
          <ac:chgData name="Richard Brooks (RIB) | VIA" userId="d218e636-6c12-4060-8e5d-4173eee525b6" providerId="ADAL" clId="{2D9B296C-007D-394F-94E5-1B42A5DBD8A1}" dt="2023-08-26T15:49:22.868" v="1168" actId="1076"/>
          <ac:inkMkLst>
            <pc:docMk/>
            <pc:sldMk cId="1159219028" sldId="397"/>
            <ac:inkMk id="32" creationId="{44E93376-3C17-5739-E400-B34E9645922D}"/>
          </ac:inkMkLst>
        </pc:inkChg>
        <pc:inkChg chg="add del">
          <ac:chgData name="Richard Brooks (RIB) | VIA" userId="d218e636-6c12-4060-8e5d-4173eee525b6" providerId="ADAL" clId="{2D9B296C-007D-394F-94E5-1B42A5DBD8A1}" dt="2023-08-26T15:47:45.713" v="1100"/>
          <ac:inkMkLst>
            <pc:docMk/>
            <pc:sldMk cId="1159219028" sldId="397"/>
            <ac:inkMk id="33" creationId="{B05917E4-C001-10C2-F768-D9DAA06671F7}"/>
          </ac:inkMkLst>
        </pc:inkChg>
        <pc:inkChg chg="add del">
          <ac:chgData name="Richard Brooks (RIB) | VIA" userId="d218e636-6c12-4060-8e5d-4173eee525b6" providerId="ADAL" clId="{2D9B296C-007D-394F-94E5-1B42A5DBD8A1}" dt="2023-08-26T15:47:45.713" v="1100"/>
          <ac:inkMkLst>
            <pc:docMk/>
            <pc:sldMk cId="1159219028" sldId="397"/>
            <ac:inkMk id="34" creationId="{C3310BDF-75DE-620C-F277-944E36184BEC}"/>
          </ac:inkMkLst>
        </pc:inkChg>
        <pc:inkChg chg="add del">
          <ac:chgData name="Richard Brooks (RIB) | VIA" userId="d218e636-6c12-4060-8e5d-4173eee525b6" providerId="ADAL" clId="{2D9B296C-007D-394F-94E5-1B42A5DBD8A1}" dt="2023-08-26T15:47:45.713" v="1100"/>
          <ac:inkMkLst>
            <pc:docMk/>
            <pc:sldMk cId="1159219028" sldId="397"/>
            <ac:inkMk id="35" creationId="{CC4ABE3D-F71D-B6E2-94BB-DE42A94DBD66}"/>
          </ac:inkMkLst>
        </pc:inkChg>
        <pc:inkChg chg="add mod reco">
          <ac:chgData name="Richard Brooks (RIB) | VIA" userId="d218e636-6c12-4060-8e5d-4173eee525b6" providerId="ADAL" clId="{2D9B296C-007D-394F-94E5-1B42A5DBD8A1}" dt="2023-08-26T15:49:22.868" v="1168" actId="1076"/>
          <ac:inkMkLst>
            <pc:docMk/>
            <pc:sldMk cId="1159219028" sldId="397"/>
            <ac:inkMk id="36" creationId="{FE4F7CBD-DC59-39DD-4302-6447E2A35585}"/>
          </ac:inkMkLst>
        </pc:inkChg>
        <pc:inkChg chg="add del">
          <ac:chgData name="Richard Brooks (RIB) | VIA" userId="d218e636-6c12-4060-8e5d-4173eee525b6" providerId="ADAL" clId="{2D9B296C-007D-394F-94E5-1B42A5DBD8A1}" dt="2023-08-26T15:47:49.279" v="1105"/>
          <ac:inkMkLst>
            <pc:docMk/>
            <pc:sldMk cId="1159219028" sldId="397"/>
            <ac:inkMk id="37" creationId="{97A24504-9CA6-D139-FF96-EFE394F1E351}"/>
          </ac:inkMkLst>
        </pc:inkChg>
        <pc:inkChg chg="add del">
          <ac:chgData name="Richard Brooks (RIB) | VIA" userId="d218e636-6c12-4060-8e5d-4173eee525b6" providerId="ADAL" clId="{2D9B296C-007D-394F-94E5-1B42A5DBD8A1}" dt="2023-08-26T15:47:49.279" v="1105"/>
          <ac:inkMkLst>
            <pc:docMk/>
            <pc:sldMk cId="1159219028" sldId="397"/>
            <ac:inkMk id="38" creationId="{50A971E7-CA0E-ACF2-E133-C5338C662CC1}"/>
          </ac:inkMkLst>
        </pc:inkChg>
        <pc:inkChg chg="add del">
          <ac:chgData name="Richard Brooks (RIB) | VIA" userId="d218e636-6c12-4060-8e5d-4173eee525b6" providerId="ADAL" clId="{2D9B296C-007D-394F-94E5-1B42A5DBD8A1}" dt="2023-08-26T15:47:49.279" v="1105"/>
          <ac:inkMkLst>
            <pc:docMk/>
            <pc:sldMk cId="1159219028" sldId="397"/>
            <ac:inkMk id="39" creationId="{9566AAA5-1DEE-6AA6-2C50-775D213D1DF4}"/>
          </ac:inkMkLst>
        </pc:inkChg>
        <pc:inkChg chg="add del">
          <ac:chgData name="Richard Brooks (RIB) | VIA" userId="d218e636-6c12-4060-8e5d-4173eee525b6" providerId="ADAL" clId="{2D9B296C-007D-394F-94E5-1B42A5DBD8A1}" dt="2023-08-26T15:47:49.279" v="1105"/>
          <ac:inkMkLst>
            <pc:docMk/>
            <pc:sldMk cId="1159219028" sldId="397"/>
            <ac:inkMk id="40" creationId="{04FA1DFB-44D5-7122-62C8-C872C5C710AF}"/>
          </ac:inkMkLst>
        </pc:inkChg>
        <pc:inkChg chg="add mod reco">
          <ac:chgData name="Richard Brooks (RIB) | VIA" userId="d218e636-6c12-4060-8e5d-4173eee525b6" providerId="ADAL" clId="{2D9B296C-007D-394F-94E5-1B42A5DBD8A1}" dt="2023-08-26T15:49:22.868" v="1168" actId="1076"/>
          <ac:inkMkLst>
            <pc:docMk/>
            <pc:sldMk cId="1159219028" sldId="397"/>
            <ac:inkMk id="41" creationId="{442859B1-8C78-60C1-362F-6FC19DF67E8C}"/>
          </ac:inkMkLst>
        </pc:inkChg>
        <pc:inkChg chg="add del">
          <ac:chgData name="Richard Brooks (RIB) | VIA" userId="d218e636-6c12-4060-8e5d-4173eee525b6" providerId="ADAL" clId="{2D9B296C-007D-394F-94E5-1B42A5DBD8A1}" dt="2023-08-26T15:48:18.118" v="1111"/>
          <ac:inkMkLst>
            <pc:docMk/>
            <pc:sldMk cId="1159219028" sldId="397"/>
            <ac:inkMk id="42" creationId="{223F660A-B6FD-3350-1DC8-0E9A6C42B079}"/>
          </ac:inkMkLst>
        </pc:inkChg>
        <pc:inkChg chg="add del">
          <ac:chgData name="Richard Brooks (RIB) | VIA" userId="d218e636-6c12-4060-8e5d-4173eee525b6" providerId="ADAL" clId="{2D9B296C-007D-394F-94E5-1B42A5DBD8A1}" dt="2023-08-26T15:48:18.118" v="1111"/>
          <ac:inkMkLst>
            <pc:docMk/>
            <pc:sldMk cId="1159219028" sldId="397"/>
            <ac:inkMk id="43" creationId="{CB905483-E58A-F39E-95FA-1CF5B20BC8FE}"/>
          </ac:inkMkLst>
        </pc:inkChg>
        <pc:inkChg chg="add del">
          <ac:chgData name="Richard Brooks (RIB) | VIA" userId="d218e636-6c12-4060-8e5d-4173eee525b6" providerId="ADAL" clId="{2D9B296C-007D-394F-94E5-1B42A5DBD8A1}" dt="2023-08-26T15:48:18.118" v="1111"/>
          <ac:inkMkLst>
            <pc:docMk/>
            <pc:sldMk cId="1159219028" sldId="397"/>
            <ac:inkMk id="44" creationId="{7D8E7339-401F-B6D4-C456-6D65D8BBE7BC}"/>
          </ac:inkMkLst>
        </pc:inkChg>
        <pc:inkChg chg="add del reco">
          <ac:chgData name="Richard Brooks (RIB) | VIA" userId="d218e636-6c12-4060-8e5d-4173eee525b6" providerId="ADAL" clId="{2D9B296C-007D-394F-94E5-1B42A5DBD8A1}" dt="2023-08-26T15:48:30.028" v="1120"/>
          <ac:inkMkLst>
            <pc:docMk/>
            <pc:sldMk cId="1159219028" sldId="397"/>
            <ac:inkMk id="45" creationId="{91444970-D4FE-348B-D857-9BD439A5C963}"/>
          </ac:inkMkLst>
        </pc:inkChg>
        <pc:inkChg chg="add del">
          <ac:chgData name="Richard Brooks (RIB) | VIA" userId="d218e636-6c12-4060-8e5d-4173eee525b6" providerId="ADAL" clId="{2D9B296C-007D-394F-94E5-1B42A5DBD8A1}" dt="2023-08-26T15:48:21.560" v="1116"/>
          <ac:inkMkLst>
            <pc:docMk/>
            <pc:sldMk cId="1159219028" sldId="397"/>
            <ac:inkMk id="46" creationId="{369CD3EC-BFE4-4351-9402-EEB33438FEE0}"/>
          </ac:inkMkLst>
        </pc:inkChg>
        <pc:inkChg chg="add del">
          <ac:chgData name="Richard Brooks (RIB) | VIA" userId="d218e636-6c12-4060-8e5d-4173eee525b6" providerId="ADAL" clId="{2D9B296C-007D-394F-94E5-1B42A5DBD8A1}" dt="2023-08-26T15:48:21.560" v="1116"/>
          <ac:inkMkLst>
            <pc:docMk/>
            <pc:sldMk cId="1159219028" sldId="397"/>
            <ac:inkMk id="47" creationId="{2B4B1EF7-37E3-4195-6880-C91C5935320C}"/>
          </ac:inkMkLst>
        </pc:inkChg>
        <pc:inkChg chg="add del">
          <ac:chgData name="Richard Brooks (RIB) | VIA" userId="d218e636-6c12-4060-8e5d-4173eee525b6" providerId="ADAL" clId="{2D9B296C-007D-394F-94E5-1B42A5DBD8A1}" dt="2023-08-26T15:48:21.560" v="1116"/>
          <ac:inkMkLst>
            <pc:docMk/>
            <pc:sldMk cId="1159219028" sldId="397"/>
            <ac:inkMk id="48" creationId="{A4FDEB38-8E64-7230-8046-4685D7840F3E}"/>
          </ac:inkMkLst>
        </pc:inkChg>
        <pc:inkChg chg="add del">
          <ac:chgData name="Richard Brooks (RIB) | VIA" userId="d218e636-6c12-4060-8e5d-4173eee525b6" providerId="ADAL" clId="{2D9B296C-007D-394F-94E5-1B42A5DBD8A1}" dt="2023-08-26T15:48:21.560" v="1116"/>
          <ac:inkMkLst>
            <pc:docMk/>
            <pc:sldMk cId="1159219028" sldId="397"/>
            <ac:inkMk id="49" creationId="{EFB6EBFC-4E80-B1CD-3600-3472386B1015}"/>
          </ac:inkMkLst>
        </pc:inkChg>
        <pc:inkChg chg="add del reco">
          <ac:chgData name="Richard Brooks (RIB) | VIA" userId="d218e636-6c12-4060-8e5d-4173eee525b6" providerId="ADAL" clId="{2D9B296C-007D-394F-94E5-1B42A5DBD8A1}" dt="2023-08-26T15:48:30.026" v="1119"/>
          <ac:inkMkLst>
            <pc:docMk/>
            <pc:sldMk cId="1159219028" sldId="397"/>
            <ac:inkMk id="50" creationId="{7E5DD9B5-8485-6173-F8E1-078F81CA2B88}"/>
          </ac:inkMkLst>
        </pc:inkChg>
        <pc:inkChg chg="add del">
          <ac:chgData name="Richard Brooks (RIB) | VIA" userId="d218e636-6c12-4060-8e5d-4173eee525b6" providerId="ADAL" clId="{2D9B296C-007D-394F-94E5-1B42A5DBD8A1}" dt="2023-08-26T15:48:30.023" v="1118"/>
          <ac:inkMkLst>
            <pc:docMk/>
            <pc:sldMk cId="1159219028" sldId="397"/>
            <ac:inkMk id="51" creationId="{D3BCEEE6-F3A2-82CE-3F65-FB2E390EE402}"/>
          </ac:inkMkLst>
        </pc:inkChg>
        <pc:inkChg chg="add del">
          <ac:chgData name="Richard Brooks (RIB) | VIA" userId="d218e636-6c12-4060-8e5d-4173eee525b6" providerId="ADAL" clId="{2D9B296C-007D-394F-94E5-1B42A5DBD8A1}" dt="2023-08-26T15:48:35.978" v="1125"/>
          <ac:inkMkLst>
            <pc:docMk/>
            <pc:sldMk cId="1159219028" sldId="397"/>
            <ac:inkMk id="52" creationId="{9E806459-69A0-F4C0-5D0E-FD69335EB6C1}"/>
          </ac:inkMkLst>
        </pc:inkChg>
        <pc:inkChg chg="add del">
          <ac:chgData name="Richard Brooks (RIB) | VIA" userId="d218e636-6c12-4060-8e5d-4173eee525b6" providerId="ADAL" clId="{2D9B296C-007D-394F-94E5-1B42A5DBD8A1}" dt="2023-08-26T15:48:35.978" v="1125"/>
          <ac:inkMkLst>
            <pc:docMk/>
            <pc:sldMk cId="1159219028" sldId="397"/>
            <ac:inkMk id="53" creationId="{3C92478C-7C52-E618-CFB8-39B89B133AB0}"/>
          </ac:inkMkLst>
        </pc:inkChg>
        <pc:inkChg chg="add del">
          <ac:chgData name="Richard Brooks (RIB) | VIA" userId="d218e636-6c12-4060-8e5d-4173eee525b6" providerId="ADAL" clId="{2D9B296C-007D-394F-94E5-1B42A5DBD8A1}" dt="2023-08-26T15:48:35.978" v="1125"/>
          <ac:inkMkLst>
            <pc:docMk/>
            <pc:sldMk cId="1159219028" sldId="397"/>
            <ac:inkMk id="54" creationId="{9BE2EB94-94DE-7F0B-2D1F-DD3282DD59FA}"/>
          </ac:inkMkLst>
        </pc:inkChg>
        <pc:inkChg chg="add del">
          <ac:chgData name="Richard Brooks (RIB) | VIA" userId="d218e636-6c12-4060-8e5d-4173eee525b6" providerId="ADAL" clId="{2D9B296C-007D-394F-94E5-1B42A5DBD8A1}" dt="2023-08-26T15:48:35.978" v="1125"/>
          <ac:inkMkLst>
            <pc:docMk/>
            <pc:sldMk cId="1159219028" sldId="397"/>
            <ac:inkMk id="55" creationId="{22BB1F45-B6A0-5272-47B9-81FB4358932B}"/>
          </ac:inkMkLst>
        </pc:inkChg>
        <pc:inkChg chg="add reco">
          <ac:chgData name="Richard Brooks (RIB) | VIA" userId="d218e636-6c12-4060-8e5d-4173eee525b6" providerId="ADAL" clId="{2D9B296C-007D-394F-94E5-1B42A5DBD8A1}" dt="2023-08-26T15:48:35.978" v="1125"/>
          <ac:inkMkLst>
            <pc:docMk/>
            <pc:sldMk cId="1159219028" sldId="397"/>
            <ac:inkMk id="56" creationId="{01B14099-132B-2709-59A9-D08CA17B31D6}"/>
          </ac:inkMkLst>
        </pc:inkChg>
        <pc:inkChg chg="add del">
          <ac:chgData name="Richard Brooks (RIB) | VIA" userId="d218e636-6c12-4060-8e5d-4173eee525b6" providerId="ADAL" clId="{2D9B296C-007D-394F-94E5-1B42A5DBD8A1}" dt="2023-08-26T15:48:41.082" v="1135"/>
          <ac:inkMkLst>
            <pc:docMk/>
            <pc:sldMk cId="1159219028" sldId="397"/>
            <ac:inkMk id="57" creationId="{32034E09-D880-23A3-0491-BAAB88D3932B}"/>
          </ac:inkMkLst>
        </pc:inkChg>
        <pc:inkChg chg="add del">
          <ac:chgData name="Richard Brooks (RIB) | VIA" userId="d218e636-6c12-4060-8e5d-4173eee525b6" providerId="ADAL" clId="{2D9B296C-007D-394F-94E5-1B42A5DBD8A1}" dt="2023-08-26T15:48:41.082" v="1135"/>
          <ac:inkMkLst>
            <pc:docMk/>
            <pc:sldMk cId="1159219028" sldId="397"/>
            <ac:inkMk id="58" creationId="{AB1033CC-00D5-C32A-E3DB-4A7A927B315B}"/>
          </ac:inkMkLst>
        </pc:inkChg>
        <pc:inkChg chg="add del">
          <ac:chgData name="Richard Brooks (RIB) | VIA" userId="d218e636-6c12-4060-8e5d-4173eee525b6" providerId="ADAL" clId="{2D9B296C-007D-394F-94E5-1B42A5DBD8A1}" dt="2023-08-26T15:48:41.082" v="1135"/>
          <ac:inkMkLst>
            <pc:docMk/>
            <pc:sldMk cId="1159219028" sldId="397"/>
            <ac:inkMk id="59" creationId="{ED182999-7F01-42B1-35AB-EA902BB184AC}"/>
          </ac:inkMkLst>
        </pc:inkChg>
        <pc:inkChg chg="add del">
          <ac:chgData name="Richard Brooks (RIB) | VIA" userId="d218e636-6c12-4060-8e5d-4173eee525b6" providerId="ADAL" clId="{2D9B296C-007D-394F-94E5-1B42A5DBD8A1}" dt="2023-08-26T15:48:41.082" v="1135"/>
          <ac:inkMkLst>
            <pc:docMk/>
            <pc:sldMk cId="1159219028" sldId="397"/>
            <ac:inkMk id="60" creationId="{4EB01E1E-1DE1-8B42-B255-37A7B41DDC14}"/>
          </ac:inkMkLst>
        </pc:inkChg>
        <pc:inkChg chg="add del">
          <ac:chgData name="Richard Brooks (RIB) | VIA" userId="d218e636-6c12-4060-8e5d-4173eee525b6" providerId="ADAL" clId="{2D9B296C-007D-394F-94E5-1B42A5DBD8A1}" dt="2023-08-26T15:48:41.082" v="1135"/>
          <ac:inkMkLst>
            <pc:docMk/>
            <pc:sldMk cId="1159219028" sldId="397"/>
            <ac:inkMk id="61" creationId="{F82AA190-B995-40E8-D6B6-D3B02BCC64E6}"/>
          </ac:inkMkLst>
        </pc:inkChg>
        <pc:inkChg chg="add del">
          <ac:chgData name="Richard Brooks (RIB) | VIA" userId="d218e636-6c12-4060-8e5d-4173eee525b6" providerId="ADAL" clId="{2D9B296C-007D-394F-94E5-1B42A5DBD8A1}" dt="2023-08-26T15:48:41.082" v="1135"/>
          <ac:inkMkLst>
            <pc:docMk/>
            <pc:sldMk cId="1159219028" sldId="397"/>
            <ac:inkMk id="62" creationId="{2876E864-34D2-5FDD-826D-D6AD63B34412}"/>
          </ac:inkMkLst>
        </pc:inkChg>
        <pc:inkChg chg="add del">
          <ac:chgData name="Richard Brooks (RIB) | VIA" userId="d218e636-6c12-4060-8e5d-4173eee525b6" providerId="ADAL" clId="{2D9B296C-007D-394F-94E5-1B42A5DBD8A1}" dt="2023-08-26T15:48:41.082" v="1135"/>
          <ac:inkMkLst>
            <pc:docMk/>
            <pc:sldMk cId="1159219028" sldId="397"/>
            <ac:inkMk id="63" creationId="{55EA99F1-1748-1B3C-A38B-8F5A7D33D998}"/>
          </ac:inkMkLst>
        </pc:inkChg>
        <pc:inkChg chg="add del">
          <ac:chgData name="Richard Brooks (RIB) | VIA" userId="d218e636-6c12-4060-8e5d-4173eee525b6" providerId="ADAL" clId="{2D9B296C-007D-394F-94E5-1B42A5DBD8A1}" dt="2023-08-26T15:48:41.082" v="1135"/>
          <ac:inkMkLst>
            <pc:docMk/>
            <pc:sldMk cId="1159219028" sldId="397"/>
            <ac:inkMk id="64" creationId="{DBEBD507-44E7-FF3A-0332-184759901480}"/>
          </ac:inkMkLst>
        </pc:inkChg>
        <pc:inkChg chg="add del">
          <ac:chgData name="Richard Brooks (RIB) | VIA" userId="d218e636-6c12-4060-8e5d-4173eee525b6" providerId="ADAL" clId="{2D9B296C-007D-394F-94E5-1B42A5DBD8A1}" dt="2023-08-26T15:48:41.082" v="1135"/>
          <ac:inkMkLst>
            <pc:docMk/>
            <pc:sldMk cId="1159219028" sldId="397"/>
            <ac:inkMk id="65" creationId="{8E1EFC25-8D37-E4D0-3CCE-3E552A35F024}"/>
          </ac:inkMkLst>
        </pc:inkChg>
        <pc:inkChg chg="add reco">
          <ac:chgData name="Richard Brooks (RIB) | VIA" userId="d218e636-6c12-4060-8e5d-4173eee525b6" providerId="ADAL" clId="{2D9B296C-007D-394F-94E5-1B42A5DBD8A1}" dt="2023-08-26T15:48:41.082" v="1135"/>
          <ac:inkMkLst>
            <pc:docMk/>
            <pc:sldMk cId="1159219028" sldId="397"/>
            <ac:inkMk id="66" creationId="{CE4D98D9-7D81-984B-F35A-A30C498FEE81}"/>
          </ac:inkMkLst>
        </pc:inkChg>
        <pc:inkChg chg="add reco">
          <ac:chgData name="Richard Brooks (RIB) | VIA" userId="d218e636-6c12-4060-8e5d-4173eee525b6" providerId="ADAL" clId="{2D9B296C-007D-394F-94E5-1B42A5DBD8A1}" dt="2023-08-26T15:48:41.082" v="1135"/>
          <ac:inkMkLst>
            <pc:docMk/>
            <pc:sldMk cId="1159219028" sldId="397"/>
            <ac:inkMk id="67" creationId="{EBAB8C5D-3735-3C8E-1B62-9847A9E2A981}"/>
          </ac:inkMkLst>
        </pc:inkChg>
        <pc:inkChg chg="add">
          <ac:chgData name="Richard Brooks (RIB) | VIA" userId="d218e636-6c12-4060-8e5d-4173eee525b6" providerId="ADAL" clId="{2D9B296C-007D-394F-94E5-1B42A5DBD8A1}" dt="2023-08-26T15:48:41.641" v="1136"/>
          <ac:inkMkLst>
            <pc:docMk/>
            <pc:sldMk cId="1159219028" sldId="397"/>
            <ac:inkMk id="68" creationId="{66B40DC1-23D4-BF0A-FA0F-CFDC8E752049}"/>
          </ac:inkMkLst>
        </pc:inkChg>
        <pc:inkChg chg="add del">
          <ac:chgData name="Richard Brooks (RIB) | VIA" userId="d218e636-6c12-4060-8e5d-4173eee525b6" providerId="ADAL" clId="{2D9B296C-007D-394F-94E5-1B42A5DBD8A1}" dt="2023-08-26T15:48:44.004" v="1140"/>
          <ac:inkMkLst>
            <pc:docMk/>
            <pc:sldMk cId="1159219028" sldId="397"/>
            <ac:inkMk id="69" creationId="{974428BC-F7F6-5E5F-DE92-D25BA7963E5B}"/>
          </ac:inkMkLst>
        </pc:inkChg>
        <pc:inkChg chg="add del">
          <ac:chgData name="Richard Brooks (RIB) | VIA" userId="d218e636-6c12-4060-8e5d-4173eee525b6" providerId="ADAL" clId="{2D9B296C-007D-394F-94E5-1B42A5DBD8A1}" dt="2023-08-26T15:48:44.004" v="1140"/>
          <ac:inkMkLst>
            <pc:docMk/>
            <pc:sldMk cId="1159219028" sldId="397"/>
            <ac:inkMk id="70" creationId="{FF841729-9054-5847-C1D5-AFCE02BFED55}"/>
          </ac:inkMkLst>
        </pc:inkChg>
        <pc:inkChg chg="add del">
          <ac:chgData name="Richard Brooks (RIB) | VIA" userId="d218e636-6c12-4060-8e5d-4173eee525b6" providerId="ADAL" clId="{2D9B296C-007D-394F-94E5-1B42A5DBD8A1}" dt="2023-08-26T15:48:44.004" v="1140"/>
          <ac:inkMkLst>
            <pc:docMk/>
            <pc:sldMk cId="1159219028" sldId="397"/>
            <ac:inkMk id="71" creationId="{5E841C8A-F2F5-1193-AD15-EC71033593D8}"/>
          </ac:inkMkLst>
        </pc:inkChg>
        <pc:inkChg chg="add reco">
          <ac:chgData name="Richard Brooks (RIB) | VIA" userId="d218e636-6c12-4060-8e5d-4173eee525b6" providerId="ADAL" clId="{2D9B296C-007D-394F-94E5-1B42A5DBD8A1}" dt="2023-08-26T15:48:44.004" v="1140"/>
          <ac:inkMkLst>
            <pc:docMk/>
            <pc:sldMk cId="1159219028" sldId="397"/>
            <ac:inkMk id="72" creationId="{F67C136B-4F1F-820B-6990-0D0A09E4D037}"/>
          </ac:inkMkLst>
        </pc:inkChg>
        <pc:inkChg chg="add del">
          <ac:chgData name="Richard Brooks (RIB) | VIA" userId="d218e636-6c12-4060-8e5d-4173eee525b6" providerId="ADAL" clId="{2D9B296C-007D-394F-94E5-1B42A5DBD8A1}" dt="2023-08-26T15:48:47.870" v="1146"/>
          <ac:inkMkLst>
            <pc:docMk/>
            <pc:sldMk cId="1159219028" sldId="397"/>
            <ac:inkMk id="73" creationId="{DD80A344-F479-DDE6-854E-F2541722CFAC}"/>
          </ac:inkMkLst>
        </pc:inkChg>
        <pc:inkChg chg="add del">
          <ac:chgData name="Richard Brooks (RIB) | VIA" userId="d218e636-6c12-4060-8e5d-4173eee525b6" providerId="ADAL" clId="{2D9B296C-007D-394F-94E5-1B42A5DBD8A1}" dt="2023-08-26T15:48:47.870" v="1146"/>
          <ac:inkMkLst>
            <pc:docMk/>
            <pc:sldMk cId="1159219028" sldId="397"/>
            <ac:inkMk id="74" creationId="{811FC8A4-D482-BA46-D86A-D367BC6225DD}"/>
          </ac:inkMkLst>
        </pc:inkChg>
        <pc:inkChg chg="add del">
          <ac:chgData name="Richard Brooks (RIB) | VIA" userId="d218e636-6c12-4060-8e5d-4173eee525b6" providerId="ADAL" clId="{2D9B296C-007D-394F-94E5-1B42A5DBD8A1}" dt="2023-08-26T15:48:47.870" v="1146"/>
          <ac:inkMkLst>
            <pc:docMk/>
            <pc:sldMk cId="1159219028" sldId="397"/>
            <ac:inkMk id="75" creationId="{CE470462-3911-99A0-F30B-928D920BD49A}"/>
          </ac:inkMkLst>
        </pc:inkChg>
        <pc:inkChg chg="add del">
          <ac:chgData name="Richard Brooks (RIB) | VIA" userId="d218e636-6c12-4060-8e5d-4173eee525b6" providerId="ADAL" clId="{2D9B296C-007D-394F-94E5-1B42A5DBD8A1}" dt="2023-08-26T15:48:47.870" v="1146"/>
          <ac:inkMkLst>
            <pc:docMk/>
            <pc:sldMk cId="1159219028" sldId="397"/>
            <ac:inkMk id="76" creationId="{78C77B7C-E7DB-D91A-8629-EC3CFC6039E9}"/>
          </ac:inkMkLst>
        </pc:inkChg>
        <pc:inkChg chg="add del">
          <ac:chgData name="Richard Brooks (RIB) | VIA" userId="d218e636-6c12-4060-8e5d-4173eee525b6" providerId="ADAL" clId="{2D9B296C-007D-394F-94E5-1B42A5DBD8A1}" dt="2023-08-26T15:48:47.870" v="1146"/>
          <ac:inkMkLst>
            <pc:docMk/>
            <pc:sldMk cId="1159219028" sldId="397"/>
            <ac:inkMk id="77" creationId="{CB3F810B-ABDA-8437-7965-090DD128C6E8}"/>
          </ac:inkMkLst>
        </pc:inkChg>
        <pc:inkChg chg="add reco">
          <ac:chgData name="Richard Brooks (RIB) | VIA" userId="d218e636-6c12-4060-8e5d-4173eee525b6" providerId="ADAL" clId="{2D9B296C-007D-394F-94E5-1B42A5DBD8A1}" dt="2023-08-26T15:48:47.870" v="1146"/>
          <ac:inkMkLst>
            <pc:docMk/>
            <pc:sldMk cId="1159219028" sldId="397"/>
            <ac:inkMk id="78" creationId="{2400AA8F-DCA1-CF9B-43DB-6217D4F744A8}"/>
          </ac:inkMkLst>
        </pc:inkChg>
        <pc:inkChg chg="add del">
          <ac:chgData name="Richard Brooks (RIB) | VIA" userId="d218e636-6c12-4060-8e5d-4173eee525b6" providerId="ADAL" clId="{2D9B296C-007D-394F-94E5-1B42A5DBD8A1}" dt="2023-08-26T15:48:53.727" v="1154"/>
          <ac:inkMkLst>
            <pc:docMk/>
            <pc:sldMk cId="1159219028" sldId="397"/>
            <ac:inkMk id="79" creationId="{A141D7F4-55C9-BD41-04AB-88E9C6DEA284}"/>
          </ac:inkMkLst>
        </pc:inkChg>
        <pc:inkChg chg="add del">
          <ac:chgData name="Richard Brooks (RIB) | VIA" userId="d218e636-6c12-4060-8e5d-4173eee525b6" providerId="ADAL" clId="{2D9B296C-007D-394F-94E5-1B42A5DBD8A1}" dt="2023-08-26T15:48:53.727" v="1154"/>
          <ac:inkMkLst>
            <pc:docMk/>
            <pc:sldMk cId="1159219028" sldId="397"/>
            <ac:inkMk id="80" creationId="{596DB74D-2236-ED73-94B2-604F945111FE}"/>
          </ac:inkMkLst>
        </pc:inkChg>
        <pc:inkChg chg="add del">
          <ac:chgData name="Richard Brooks (RIB) | VIA" userId="d218e636-6c12-4060-8e5d-4173eee525b6" providerId="ADAL" clId="{2D9B296C-007D-394F-94E5-1B42A5DBD8A1}" dt="2023-08-26T15:48:53.727" v="1154"/>
          <ac:inkMkLst>
            <pc:docMk/>
            <pc:sldMk cId="1159219028" sldId="397"/>
            <ac:inkMk id="81" creationId="{353FEE31-104C-2AA2-B667-6052CB5D4B94}"/>
          </ac:inkMkLst>
        </pc:inkChg>
        <pc:inkChg chg="add del">
          <ac:chgData name="Richard Brooks (RIB) | VIA" userId="d218e636-6c12-4060-8e5d-4173eee525b6" providerId="ADAL" clId="{2D9B296C-007D-394F-94E5-1B42A5DBD8A1}" dt="2023-08-26T15:48:53.727" v="1154"/>
          <ac:inkMkLst>
            <pc:docMk/>
            <pc:sldMk cId="1159219028" sldId="397"/>
            <ac:inkMk id="82" creationId="{49F7F481-C8C9-96A5-D71E-B8AC0BC7A22A}"/>
          </ac:inkMkLst>
        </pc:inkChg>
        <pc:inkChg chg="add del">
          <ac:chgData name="Richard Brooks (RIB) | VIA" userId="d218e636-6c12-4060-8e5d-4173eee525b6" providerId="ADAL" clId="{2D9B296C-007D-394F-94E5-1B42A5DBD8A1}" dt="2023-08-26T15:48:53.727" v="1154"/>
          <ac:inkMkLst>
            <pc:docMk/>
            <pc:sldMk cId="1159219028" sldId="397"/>
            <ac:inkMk id="83" creationId="{63889E4D-45C1-AD0A-D35E-974D0A142372}"/>
          </ac:inkMkLst>
        </pc:inkChg>
        <pc:inkChg chg="add del">
          <ac:chgData name="Richard Brooks (RIB) | VIA" userId="d218e636-6c12-4060-8e5d-4173eee525b6" providerId="ADAL" clId="{2D9B296C-007D-394F-94E5-1B42A5DBD8A1}" dt="2023-08-26T15:48:53.727" v="1154"/>
          <ac:inkMkLst>
            <pc:docMk/>
            <pc:sldMk cId="1159219028" sldId="397"/>
            <ac:inkMk id="84" creationId="{65BD0CCE-2BC2-06A5-02A4-9D0E275FC25F}"/>
          </ac:inkMkLst>
        </pc:inkChg>
        <pc:inkChg chg="add del">
          <ac:chgData name="Richard Brooks (RIB) | VIA" userId="d218e636-6c12-4060-8e5d-4173eee525b6" providerId="ADAL" clId="{2D9B296C-007D-394F-94E5-1B42A5DBD8A1}" dt="2023-08-26T15:48:53.727" v="1154"/>
          <ac:inkMkLst>
            <pc:docMk/>
            <pc:sldMk cId="1159219028" sldId="397"/>
            <ac:inkMk id="85" creationId="{2B8B5024-A1AD-8077-0F14-534ED2C77202}"/>
          </ac:inkMkLst>
        </pc:inkChg>
        <pc:inkChg chg="add reco">
          <ac:chgData name="Richard Brooks (RIB) | VIA" userId="d218e636-6c12-4060-8e5d-4173eee525b6" providerId="ADAL" clId="{2D9B296C-007D-394F-94E5-1B42A5DBD8A1}" dt="2023-08-26T15:48:53.727" v="1154"/>
          <ac:inkMkLst>
            <pc:docMk/>
            <pc:sldMk cId="1159219028" sldId="397"/>
            <ac:inkMk id="86" creationId="{9936AE9B-E703-30B8-D3E6-3410411AB399}"/>
          </ac:inkMkLst>
        </pc:inkChg>
        <pc:inkChg chg="add reco">
          <ac:chgData name="Richard Brooks (RIB) | VIA" userId="d218e636-6c12-4060-8e5d-4173eee525b6" providerId="ADAL" clId="{2D9B296C-007D-394F-94E5-1B42A5DBD8A1}" dt="2023-08-26T15:48:53.727" v="1154"/>
          <ac:inkMkLst>
            <pc:docMk/>
            <pc:sldMk cId="1159219028" sldId="397"/>
            <ac:inkMk id="87" creationId="{D8AAF7E7-0BFF-DBB9-BEF4-3F374193DAD0}"/>
          </ac:inkMkLst>
        </pc:inkChg>
        <pc:inkChg chg="add reco">
          <ac:chgData name="Richard Brooks (RIB) | VIA" userId="d218e636-6c12-4060-8e5d-4173eee525b6" providerId="ADAL" clId="{2D9B296C-007D-394F-94E5-1B42A5DBD8A1}" dt="2023-08-26T15:48:53.727" v="1154"/>
          <ac:inkMkLst>
            <pc:docMk/>
            <pc:sldMk cId="1159219028" sldId="397"/>
            <ac:inkMk id="88" creationId="{037882B8-D8CA-A34E-32BE-42FAF3503049}"/>
          </ac:inkMkLst>
        </pc:inkChg>
        <pc:inkChg chg="add del">
          <ac:chgData name="Richard Brooks (RIB) | VIA" userId="d218e636-6c12-4060-8e5d-4173eee525b6" providerId="ADAL" clId="{2D9B296C-007D-394F-94E5-1B42A5DBD8A1}" dt="2023-08-26T15:48:58.914" v="1158"/>
          <ac:inkMkLst>
            <pc:docMk/>
            <pc:sldMk cId="1159219028" sldId="397"/>
            <ac:inkMk id="89" creationId="{CE90BE10-6693-AB3A-291B-5ED0ACCE8E5E}"/>
          </ac:inkMkLst>
        </pc:inkChg>
        <pc:inkChg chg="add del">
          <ac:chgData name="Richard Brooks (RIB) | VIA" userId="d218e636-6c12-4060-8e5d-4173eee525b6" providerId="ADAL" clId="{2D9B296C-007D-394F-94E5-1B42A5DBD8A1}" dt="2023-08-26T15:48:58.914" v="1158"/>
          <ac:inkMkLst>
            <pc:docMk/>
            <pc:sldMk cId="1159219028" sldId="397"/>
            <ac:inkMk id="90" creationId="{22D7AAC2-FD17-26A2-12D6-A810FA028813}"/>
          </ac:inkMkLst>
        </pc:inkChg>
        <pc:inkChg chg="add del">
          <ac:chgData name="Richard Brooks (RIB) | VIA" userId="d218e636-6c12-4060-8e5d-4173eee525b6" providerId="ADAL" clId="{2D9B296C-007D-394F-94E5-1B42A5DBD8A1}" dt="2023-08-26T15:48:58.914" v="1158"/>
          <ac:inkMkLst>
            <pc:docMk/>
            <pc:sldMk cId="1159219028" sldId="397"/>
            <ac:inkMk id="91" creationId="{E763268B-265A-4265-BF52-170DC009ABE0}"/>
          </ac:inkMkLst>
        </pc:inkChg>
        <pc:inkChg chg="add reco">
          <ac:chgData name="Richard Brooks (RIB) | VIA" userId="d218e636-6c12-4060-8e5d-4173eee525b6" providerId="ADAL" clId="{2D9B296C-007D-394F-94E5-1B42A5DBD8A1}" dt="2023-08-26T15:48:58.914" v="1158"/>
          <ac:inkMkLst>
            <pc:docMk/>
            <pc:sldMk cId="1159219028" sldId="397"/>
            <ac:inkMk id="92" creationId="{48009A26-359D-8B6D-3805-1665F03C416D}"/>
          </ac:inkMkLst>
        </pc:inkChg>
        <pc:inkChg chg="add del">
          <ac:chgData name="Richard Brooks (RIB) | VIA" userId="d218e636-6c12-4060-8e5d-4173eee525b6" providerId="ADAL" clId="{2D9B296C-007D-394F-94E5-1B42A5DBD8A1}" dt="2023-08-26T15:49:04.351" v="1165"/>
          <ac:inkMkLst>
            <pc:docMk/>
            <pc:sldMk cId="1159219028" sldId="397"/>
            <ac:inkMk id="93" creationId="{726F9E7E-C4A5-D149-B94D-227417CBB303}"/>
          </ac:inkMkLst>
        </pc:inkChg>
        <pc:inkChg chg="add del">
          <ac:chgData name="Richard Brooks (RIB) | VIA" userId="d218e636-6c12-4060-8e5d-4173eee525b6" providerId="ADAL" clId="{2D9B296C-007D-394F-94E5-1B42A5DBD8A1}" dt="2023-08-26T15:49:04.351" v="1165"/>
          <ac:inkMkLst>
            <pc:docMk/>
            <pc:sldMk cId="1159219028" sldId="397"/>
            <ac:inkMk id="94" creationId="{BC7ED18E-B09A-1EDF-07BE-F2B56727CF7B}"/>
          </ac:inkMkLst>
        </pc:inkChg>
        <pc:inkChg chg="add del">
          <ac:chgData name="Richard Brooks (RIB) | VIA" userId="d218e636-6c12-4060-8e5d-4173eee525b6" providerId="ADAL" clId="{2D9B296C-007D-394F-94E5-1B42A5DBD8A1}" dt="2023-08-26T15:49:04.351" v="1165"/>
          <ac:inkMkLst>
            <pc:docMk/>
            <pc:sldMk cId="1159219028" sldId="397"/>
            <ac:inkMk id="95" creationId="{A1B811B7-FEBB-03D5-8F39-A5CB1ADFD40F}"/>
          </ac:inkMkLst>
        </pc:inkChg>
        <pc:inkChg chg="add del">
          <ac:chgData name="Richard Brooks (RIB) | VIA" userId="d218e636-6c12-4060-8e5d-4173eee525b6" providerId="ADAL" clId="{2D9B296C-007D-394F-94E5-1B42A5DBD8A1}" dt="2023-08-26T15:49:04.351" v="1165"/>
          <ac:inkMkLst>
            <pc:docMk/>
            <pc:sldMk cId="1159219028" sldId="397"/>
            <ac:inkMk id="96" creationId="{7170FAFA-4F6F-40ED-BF44-C0AEEA8455B9}"/>
          </ac:inkMkLst>
        </pc:inkChg>
        <pc:inkChg chg="add del">
          <ac:chgData name="Richard Brooks (RIB) | VIA" userId="d218e636-6c12-4060-8e5d-4173eee525b6" providerId="ADAL" clId="{2D9B296C-007D-394F-94E5-1B42A5DBD8A1}" dt="2023-08-26T15:49:04.351" v="1165"/>
          <ac:inkMkLst>
            <pc:docMk/>
            <pc:sldMk cId="1159219028" sldId="397"/>
            <ac:inkMk id="97" creationId="{D30FB5D7-6CBF-733C-87D6-B3B0BEAD9662}"/>
          </ac:inkMkLst>
        </pc:inkChg>
        <pc:inkChg chg="add del">
          <ac:chgData name="Richard Brooks (RIB) | VIA" userId="d218e636-6c12-4060-8e5d-4173eee525b6" providerId="ADAL" clId="{2D9B296C-007D-394F-94E5-1B42A5DBD8A1}" dt="2023-08-26T15:49:04.351" v="1165"/>
          <ac:inkMkLst>
            <pc:docMk/>
            <pc:sldMk cId="1159219028" sldId="397"/>
            <ac:inkMk id="98" creationId="{7734ED7A-0CFC-B152-ADC3-4F033EBABC0C}"/>
          </ac:inkMkLst>
        </pc:inkChg>
        <pc:inkChg chg="add reco">
          <ac:chgData name="Richard Brooks (RIB) | VIA" userId="d218e636-6c12-4060-8e5d-4173eee525b6" providerId="ADAL" clId="{2D9B296C-007D-394F-94E5-1B42A5DBD8A1}" dt="2023-08-26T15:49:04.351" v="1165"/>
          <ac:inkMkLst>
            <pc:docMk/>
            <pc:sldMk cId="1159219028" sldId="397"/>
            <ac:inkMk id="99" creationId="{B591B738-4060-A3CC-787B-7269962A51FA}"/>
          </ac:inkMkLst>
        </pc:inkChg>
        <pc:inkChg chg="add del">
          <ac:chgData name="Richard Brooks (RIB) | VIA" userId="d218e636-6c12-4060-8e5d-4173eee525b6" providerId="ADAL" clId="{2D9B296C-007D-394F-94E5-1B42A5DBD8A1}" dt="2023-08-26T15:49:29.537" v="1171"/>
          <ac:inkMkLst>
            <pc:docMk/>
            <pc:sldMk cId="1159219028" sldId="397"/>
            <ac:inkMk id="100" creationId="{B90D0FE9-B225-8124-7CC7-783A435EC6F4}"/>
          </ac:inkMkLst>
        </pc:inkChg>
        <pc:inkChg chg="add del">
          <ac:chgData name="Richard Brooks (RIB) | VIA" userId="d218e636-6c12-4060-8e5d-4173eee525b6" providerId="ADAL" clId="{2D9B296C-007D-394F-94E5-1B42A5DBD8A1}" dt="2023-08-26T15:49:29.537" v="1171"/>
          <ac:inkMkLst>
            <pc:docMk/>
            <pc:sldMk cId="1159219028" sldId="397"/>
            <ac:inkMk id="101" creationId="{F0824065-F636-E11A-7FF7-ADBCE545D8A4}"/>
          </ac:inkMkLst>
        </pc:inkChg>
        <pc:inkChg chg="add reco">
          <ac:chgData name="Richard Brooks (RIB) | VIA" userId="d218e636-6c12-4060-8e5d-4173eee525b6" providerId="ADAL" clId="{2D9B296C-007D-394F-94E5-1B42A5DBD8A1}" dt="2023-08-26T15:49:29.537" v="1171"/>
          <ac:inkMkLst>
            <pc:docMk/>
            <pc:sldMk cId="1159219028" sldId="397"/>
            <ac:inkMk id="102" creationId="{0D6C5AF3-CC3C-FE53-31A1-1A1A9A1CDA8E}"/>
          </ac:inkMkLst>
        </pc:inkChg>
        <pc:inkChg chg="add del">
          <ac:chgData name="Richard Brooks (RIB) | VIA" userId="d218e636-6c12-4060-8e5d-4173eee525b6" providerId="ADAL" clId="{2D9B296C-007D-394F-94E5-1B42A5DBD8A1}" dt="2023-08-26T15:49:31.699" v="1174"/>
          <ac:inkMkLst>
            <pc:docMk/>
            <pc:sldMk cId="1159219028" sldId="397"/>
            <ac:inkMk id="103" creationId="{BB7149BE-2C29-CCE8-4AF2-33C32F0F727B}"/>
          </ac:inkMkLst>
        </pc:inkChg>
        <pc:inkChg chg="add del">
          <ac:chgData name="Richard Brooks (RIB) | VIA" userId="d218e636-6c12-4060-8e5d-4173eee525b6" providerId="ADAL" clId="{2D9B296C-007D-394F-94E5-1B42A5DBD8A1}" dt="2023-08-26T15:49:31.699" v="1174"/>
          <ac:inkMkLst>
            <pc:docMk/>
            <pc:sldMk cId="1159219028" sldId="397"/>
            <ac:inkMk id="104" creationId="{E0B08669-4E75-144A-F3DD-81F51930807F}"/>
          </ac:inkMkLst>
        </pc:inkChg>
        <pc:inkChg chg="add reco">
          <ac:chgData name="Richard Brooks (RIB) | VIA" userId="d218e636-6c12-4060-8e5d-4173eee525b6" providerId="ADAL" clId="{2D9B296C-007D-394F-94E5-1B42A5DBD8A1}" dt="2023-08-26T15:49:31.699" v="1174"/>
          <ac:inkMkLst>
            <pc:docMk/>
            <pc:sldMk cId="1159219028" sldId="397"/>
            <ac:inkMk id="105" creationId="{C372AE08-65AF-102A-7A82-DC8A64842D23}"/>
          </ac:inkMkLst>
        </pc:inkChg>
        <pc:inkChg chg="add del">
          <ac:chgData name="Richard Brooks (RIB) | VIA" userId="d218e636-6c12-4060-8e5d-4173eee525b6" providerId="ADAL" clId="{2D9B296C-007D-394F-94E5-1B42A5DBD8A1}" dt="2023-08-26T15:49:34.782" v="1178"/>
          <ac:inkMkLst>
            <pc:docMk/>
            <pc:sldMk cId="1159219028" sldId="397"/>
            <ac:inkMk id="106" creationId="{AD939C49-0021-719C-1B84-614B87EF4527}"/>
          </ac:inkMkLst>
        </pc:inkChg>
        <pc:inkChg chg="add del">
          <ac:chgData name="Richard Brooks (RIB) | VIA" userId="d218e636-6c12-4060-8e5d-4173eee525b6" providerId="ADAL" clId="{2D9B296C-007D-394F-94E5-1B42A5DBD8A1}" dt="2023-08-26T15:49:34.782" v="1178"/>
          <ac:inkMkLst>
            <pc:docMk/>
            <pc:sldMk cId="1159219028" sldId="397"/>
            <ac:inkMk id="107" creationId="{B447E0A4-62D1-13B7-CF9C-3CE5A5025000}"/>
          </ac:inkMkLst>
        </pc:inkChg>
        <pc:inkChg chg="add">
          <ac:chgData name="Richard Brooks (RIB) | VIA" userId="d218e636-6c12-4060-8e5d-4173eee525b6" providerId="ADAL" clId="{2D9B296C-007D-394F-94E5-1B42A5DBD8A1}" dt="2023-08-26T15:49:34.230" v="1177"/>
          <ac:inkMkLst>
            <pc:docMk/>
            <pc:sldMk cId="1159219028" sldId="397"/>
            <ac:inkMk id="108" creationId="{E0D6E987-BC5D-6A35-71B3-C72D78B84909}"/>
          </ac:inkMkLst>
        </pc:inkChg>
        <pc:inkChg chg="add reco">
          <ac:chgData name="Richard Brooks (RIB) | VIA" userId="d218e636-6c12-4060-8e5d-4173eee525b6" providerId="ADAL" clId="{2D9B296C-007D-394F-94E5-1B42A5DBD8A1}" dt="2023-08-26T15:49:34.782" v="1178"/>
          <ac:inkMkLst>
            <pc:docMk/>
            <pc:sldMk cId="1159219028" sldId="397"/>
            <ac:inkMk id="109" creationId="{F6B0E7AC-0E27-8FCB-EE65-7E776ABB0415}"/>
          </ac:inkMkLst>
        </pc:inkChg>
        <pc:inkChg chg="add del">
          <ac:chgData name="Richard Brooks (RIB) | VIA" userId="d218e636-6c12-4060-8e5d-4173eee525b6" providerId="ADAL" clId="{2D9B296C-007D-394F-94E5-1B42A5DBD8A1}" dt="2023-08-26T15:49:36.865" v="1181"/>
          <ac:inkMkLst>
            <pc:docMk/>
            <pc:sldMk cId="1159219028" sldId="397"/>
            <ac:inkMk id="110" creationId="{EFE33A6B-5773-E8ED-DB6D-A955B3A6BDBE}"/>
          </ac:inkMkLst>
        </pc:inkChg>
        <pc:inkChg chg="add del">
          <ac:chgData name="Richard Brooks (RIB) | VIA" userId="d218e636-6c12-4060-8e5d-4173eee525b6" providerId="ADAL" clId="{2D9B296C-007D-394F-94E5-1B42A5DBD8A1}" dt="2023-08-26T15:49:36.865" v="1181"/>
          <ac:inkMkLst>
            <pc:docMk/>
            <pc:sldMk cId="1159219028" sldId="397"/>
            <ac:inkMk id="111" creationId="{430865E4-9AD4-639F-0914-C8FE7994A00E}"/>
          </ac:inkMkLst>
        </pc:inkChg>
        <pc:inkChg chg="add reco">
          <ac:chgData name="Richard Brooks (RIB) | VIA" userId="d218e636-6c12-4060-8e5d-4173eee525b6" providerId="ADAL" clId="{2D9B296C-007D-394F-94E5-1B42A5DBD8A1}" dt="2023-08-26T15:49:36.865" v="1181"/>
          <ac:inkMkLst>
            <pc:docMk/>
            <pc:sldMk cId="1159219028" sldId="397"/>
            <ac:inkMk id="112" creationId="{5E3BB5D1-C994-75A5-EB26-C5CAA1CC07D4}"/>
          </ac:inkMkLst>
        </pc:inkChg>
        <pc:inkChg chg="add del">
          <ac:chgData name="Richard Brooks (RIB) | VIA" userId="d218e636-6c12-4060-8e5d-4173eee525b6" providerId="ADAL" clId="{2D9B296C-007D-394F-94E5-1B42A5DBD8A1}" dt="2023-08-26T15:49:48.596" v="1187"/>
          <ac:inkMkLst>
            <pc:docMk/>
            <pc:sldMk cId="1159219028" sldId="397"/>
            <ac:inkMk id="113" creationId="{2A812300-C267-6B1F-AB63-B741F695EB7F}"/>
          </ac:inkMkLst>
        </pc:inkChg>
        <pc:inkChg chg="add del">
          <ac:chgData name="Richard Brooks (RIB) | VIA" userId="d218e636-6c12-4060-8e5d-4173eee525b6" providerId="ADAL" clId="{2D9B296C-007D-394F-94E5-1B42A5DBD8A1}" dt="2023-08-26T15:49:48.596" v="1187"/>
          <ac:inkMkLst>
            <pc:docMk/>
            <pc:sldMk cId="1159219028" sldId="397"/>
            <ac:inkMk id="114" creationId="{D6D01A5A-C28F-CC7E-31DE-D04114ED6440}"/>
          </ac:inkMkLst>
        </pc:inkChg>
        <pc:inkChg chg="add del">
          <ac:chgData name="Richard Brooks (RIB) | VIA" userId="d218e636-6c12-4060-8e5d-4173eee525b6" providerId="ADAL" clId="{2D9B296C-007D-394F-94E5-1B42A5DBD8A1}" dt="2023-08-26T15:49:48.596" v="1187"/>
          <ac:inkMkLst>
            <pc:docMk/>
            <pc:sldMk cId="1159219028" sldId="397"/>
            <ac:inkMk id="115" creationId="{B9E1B09A-0F60-5C94-CCEC-FAA7C249F42F}"/>
          </ac:inkMkLst>
        </pc:inkChg>
        <pc:inkChg chg="add del">
          <ac:chgData name="Richard Brooks (RIB) | VIA" userId="d218e636-6c12-4060-8e5d-4173eee525b6" providerId="ADAL" clId="{2D9B296C-007D-394F-94E5-1B42A5DBD8A1}" dt="2023-08-26T15:49:48.596" v="1187"/>
          <ac:inkMkLst>
            <pc:docMk/>
            <pc:sldMk cId="1159219028" sldId="397"/>
            <ac:inkMk id="116" creationId="{DCCDDB2F-5E9A-E0ED-14A9-7D57FD5FBE1E}"/>
          </ac:inkMkLst>
        </pc:inkChg>
        <pc:inkChg chg="add del">
          <ac:chgData name="Richard Brooks (RIB) | VIA" userId="d218e636-6c12-4060-8e5d-4173eee525b6" providerId="ADAL" clId="{2D9B296C-007D-394F-94E5-1B42A5DBD8A1}" dt="2023-08-26T15:49:48.596" v="1187"/>
          <ac:inkMkLst>
            <pc:docMk/>
            <pc:sldMk cId="1159219028" sldId="397"/>
            <ac:inkMk id="117" creationId="{788B4322-68A7-405E-1A2D-60C84F5D05E5}"/>
          </ac:inkMkLst>
        </pc:inkChg>
        <pc:inkChg chg="add del mod reco modStrokes">
          <ac:chgData name="Richard Brooks (RIB) | VIA" userId="d218e636-6c12-4060-8e5d-4173eee525b6" providerId="ADAL" clId="{2D9B296C-007D-394F-94E5-1B42A5DBD8A1}" dt="2023-08-26T15:49:51.590" v="1189"/>
          <ac:inkMkLst>
            <pc:docMk/>
            <pc:sldMk cId="1159219028" sldId="397"/>
            <ac:inkMk id="118" creationId="{0A1C47CE-F93C-6E5C-55D0-9C210C523D62}"/>
          </ac:inkMkLst>
        </pc:inkChg>
        <pc:inkChg chg="add del">
          <ac:chgData name="Richard Brooks (RIB) | VIA" userId="d218e636-6c12-4060-8e5d-4173eee525b6" providerId="ADAL" clId="{2D9B296C-007D-394F-94E5-1B42A5DBD8A1}" dt="2023-08-26T15:50:03.625" v="1201"/>
          <ac:inkMkLst>
            <pc:docMk/>
            <pc:sldMk cId="1159219028" sldId="397"/>
            <ac:inkMk id="119" creationId="{F0A7A45A-B26F-2B9A-5C8F-689B33EA5CC9}"/>
          </ac:inkMkLst>
        </pc:inkChg>
        <pc:inkChg chg="add del">
          <ac:chgData name="Richard Brooks (RIB) | VIA" userId="d218e636-6c12-4060-8e5d-4173eee525b6" providerId="ADAL" clId="{2D9B296C-007D-394F-94E5-1B42A5DBD8A1}" dt="2023-08-26T15:50:03.625" v="1201"/>
          <ac:inkMkLst>
            <pc:docMk/>
            <pc:sldMk cId="1159219028" sldId="397"/>
            <ac:inkMk id="120" creationId="{751B9362-D5B4-845D-02D9-6B48BAD73675}"/>
          </ac:inkMkLst>
        </pc:inkChg>
        <pc:inkChg chg="add del">
          <ac:chgData name="Richard Brooks (RIB) | VIA" userId="d218e636-6c12-4060-8e5d-4173eee525b6" providerId="ADAL" clId="{2D9B296C-007D-394F-94E5-1B42A5DBD8A1}" dt="2023-08-26T15:50:03.625" v="1201"/>
          <ac:inkMkLst>
            <pc:docMk/>
            <pc:sldMk cId="1159219028" sldId="397"/>
            <ac:inkMk id="121" creationId="{29C13D04-89F2-9B38-D818-6311D659726F}"/>
          </ac:inkMkLst>
        </pc:inkChg>
        <pc:inkChg chg="add del">
          <ac:chgData name="Richard Brooks (RIB) | VIA" userId="d218e636-6c12-4060-8e5d-4173eee525b6" providerId="ADAL" clId="{2D9B296C-007D-394F-94E5-1B42A5DBD8A1}" dt="2023-08-26T15:50:03.625" v="1201"/>
          <ac:inkMkLst>
            <pc:docMk/>
            <pc:sldMk cId="1159219028" sldId="397"/>
            <ac:inkMk id="122" creationId="{4ABBAFF7-25E9-241D-0054-99A470FABBAD}"/>
          </ac:inkMkLst>
        </pc:inkChg>
        <pc:inkChg chg="add del">
          <ac:chgData name="Richard Brooks (RIB) | VIA" userId="d218e636-6c12-4060-8e5d-4173eee525b6" providerId="ADAL" clId="{2D9B296C-007D-394F-94E5-1B42A5DBD8A1}" dt="2023-08-26T15:50:03.625" v="1201"/>
          <ac:inkMkLst>
            <pc:docMk/>
            <pc:sldMk cId="1159219028" sldId="397"/>
            <ac:inkMk id="123" creationId="{DBB8D972-F937-C913-725A-7A1867BCC49B}"/>
          </ac:inkMkLst>
        </pc:inkChg>
        <pc:inkChg chg="add del">
          <ac:chgData name="Richard Brooks (RIB) | VIA" userId="d218e636-6c12-4060-8e5d-4173eee525b6" providerId="ADAL" clId="{2D9B296C-007D-394F-94E5-1B42A5DBD8A1}" dt="2023-08-26T15:50:03.625" v="1201"/>
          <ac:inkMkLst>
            <pc:docMk/>
            <pc:sldMk cId="1159219028" sldId="397"/>
            <ac:inkMk id="124" creationId="{E1092E0D-52CC-D64B-E94D-3B3D2F91AFA3}"/>
          </ac:inkMkLst>
        </pc:inkChg>
        <pc:inkChg chg="add del">
          <ac:chgData name="Richard Brooks (RIB) | VIA" userId="d218e636-6c12-4060-8e5d-4173eee525b6" providerId="ADAL" clId="{2D9B296C-007D-394F-94E5-1B42A5DBD8A1}" dt="2023-08-26T15:50:03.625" v="1201"/>
          <ac:inkMkLst>
            <pc:docMk/>
            <pc:sldMk cId="1159219028" sldId="397"/>
            <ac:inkMk id="125" creationId="{3ABE7F2C-AA8A-D217-0666-45FB5794213D}"/>
          </ac:inkMkLst>
        </pc:inkChg>
        <pc:inkChg chg="add del">
          <ac:chgData name="Richard Brooks (RIB) | VIA" userId="d218e636-6c12-4060-8e5d-4173eee525b6" providerId="ADAL" clId="{2D9B296C-007D-394F-94E5-1B42A5DBD8A1}" dt="2023-08-26T15:50:03.625" v="1201"/>
          <ac:inkMkLst>
            <pc:docMk/>
            <pc:sldMk cId="1159219028" sldId="397"/>
            <ac:inkMk id="126" creationId="{62999AC7-C3F6-0279-9F21-B23DE5C08115}"/>
          </ac:inkMkLst>
        </pc:inkChg>
        <pc:inkChg chg="add del">
          <ac:chgData name="Richard Brooks (RIB) | VIA" userId="d218e636-6c12-4060-8e5d-4173eee525b6" providerId="ADAL" clId="{2D9B296C-007D-394F-94E5-1B42A5DBD8A1}" dt="2023-08-26T15:50:03.625" v="1201"/>
          <ac:inkMkLst>
            <pc:docMk/>
            <pc:sldMk cId="1159219028" sldId="397"/>
            <ac:inkMk id="127" creationId="{31726907-0D3C-7941-0987-875A8D7E67DA}"/>
          </ac:inkMkLst>
        </pc:inkChg>
        <pc:inkChg chg="add del">
          <ac:chgData name="Richard Brooks (RIB) | VIA" userId="d218e636-6c12-4060-8e5d-4173eee525b6" providerId="ADAL" clId="{2D9B296C-007D-394F-94E5-1B42A5DBD8A1}" dt="2023-08-26T15:50:03.625" v="1201"/>
          <ac:inkMkLst>
            <pc:docMk/>
            <pc:sldMk cId="1159219028" sldId="397"/>
            <ac:inkMk id="128" creationId="{E7B71F40-78FD-8489-CE3C-346D5AAE9B31}"/>
          </ac:inkMkLst>
        </pc:inkChg>
        <pc:inkChg chg="add del">
          <ac:chgData name="Richard Brooks (RIB) | VIA" userId="d218e636-6c12-4060-8e5d-4173eee525b6" providerId="ADAL" clId="{2D9B296C-007D-394F-94E5-1B42A5DBD8A1}" dt="2023-08-26T15:50:03.625" v="1201"/>
          <ac:inkMkLst>
            <pc:docMk/>
            <pc:sldMk cId="1159219028" sldId="397"/>
            <ac:inkMk id="129" creationId="{60B60B87-7EC2-882C-6BFA-BFBC1B60BC88}"/>
          </ac:inkMkLst>
        </pc:inkChg>
        <pc:inkChg chg="add reco">
          <ac:chgData name="Richard Brooks (RIB) | VIA" userId="d218e636-6c12-4060-8e5d-4173eee525b6" providerId="ADAL" clId="{2D9B296C-007D-394F-94E5-1B42A5DBD8A1}" dt="2023-08-26T15:50:03.625" v="1201"/>
          <ac:inkMkLst>
            <pc:docMk/>
            <pc:sldMk cId="1159219028" sldId="397"/>
            <ac:inkMk id="130" creationId="{ABFDE5AB-C38C-9D34-5BE7-979697F04523}"/>
          </ac:inkMkLst>
        </pc:inkChg>
        <pc:inkChg chg="add reco">
          <ac:chgData name="Richard Brooks (RIB) | VIA" userId="d218e636-6c12-4060-8e5d-4173eee525b6" providerId="ADAL" clId="{2D9B296C-007D-394F-94E5-1B42A5DBD8A1}" dt="2023-08-26T15:50:03.625" v="1201"/>
          <ac:inkMkLst>
            <pc:docMk/>
            <pc:sldMk cId="1159219028" sldId="397"/>
            <ac:inkMk id="131" creationId="{D1EF4242-2E02-A311-2659-FC876441B2B8}"/>
          </ac:inkMkLst>
        </pc:inkChg>
        <pc:inkChg chg="add reco">
          <ac:chgData name="Richard Brooks (RIB) | VIA" userId="d218e636-6c12-4060-8e5d-4173eee525b6" providerId="ADAL" clId="{2D9B296C-007D-394F-94E5-1B42A5DBD8A1}" dt="2023-08-26T15:50:03.625" v="1201"/>
          <ac:inkMkLst>
            <pc:docMk/>
            <pc:sldMk cId="1159219028" sldId="397"/>
            <ac:inkMk id="132" creationId="{4C5CE22D-B738-A712-B649-B5C9C4FA6472}"/>
          </ac:inkMkLst>
        </pc:inkChg>
        <pc:inkChg chg="add reco">
          <ac:chgData name="Richard Brooks (RIB) | VIA" userId="d218e636-6c12-4060-8e5d-4173eee525b6" providerId="ADAL" clId="{2D9B296C-007D-394F-94E5-1B42A5DBD8A1}" dt="2023-08-26T15:50:03.625" v="1201"/>
          <ac:inkMkLst>
            <pc:docMk/>
            <pc:sldMk cId="1159219028" sldId="397"/>
            <ac:inkMk id="133" creationId="{42C927CC-B545-9625-C6A5-B804DDF703B1}"/>
          </ac:inkMkLst>
        </pc:inkChg>
        <pc:inkChg chg="add del">
          <ac:chgData name="Richard Brooks (RIB) | VIA" userId="d218e636-6c12-4060-8e5d-4173eee525b6" providerId="ADAL" clId="{2D9B296C-007D-394F-94E5-1B42A5DBD8A1}" dt="2023-08-26T15:50:04.933" v="1204"/>
          <ac:inkMkLst>
            <pc:docMk/>
            <pc:sldMk cId="1159219028" sldId="397"/>
            <ac:inkMk id="134" creationId="{C927F3DB-49BD-7150-1708-3C095932C7B9}"/>
          </ac:inkMkLst>
        </pc:inkChg>
        <pc:inkChg chg="add del">
          <ac:chgData name="Richard Brooks (RIB) | VIA" userId="d218e636-6c12-4060-8e5d-4173eee525b6" providerId="ADAL" clId="{2D9B296C-007D-394F-94E5-1B42A5DBD8A1}" dt="2023-08-26T15:50:04.933" v="1204"/>
          <ac:inkMkLst>
            <pc:docMk/>
            <pc:sldMk cId="1159219028" sldId="397"/>
            <ac:inkMk id="135" creationId="{E698E433-F82C-3F77-AEC7-0963E2604150}"/>
          </ac:inkMkLst>
        </pc:inkChg>
        <pc:inkChg chg="add reco">
          <ac:chgData name="Richard Brooks (RIB) | VIA" userId="d218e636-6c12-4060-8e5d-4173eee525b6" providerId="ADAL" clId="{2D9B296C-007D-394F-94E5-1B42A5DBD8A1}" dt="2023-08-26T15:50:04.933" v="1204"/>
          <ac:inkMkLst>
            <pc:docMk/>
            <pc:sldMk cId="1159219028" sldId="397"/>
            <ac:inkMk id="136" creationId="{CDE6547E-1F44-AC36-A1F6-C44041C6E1A3}"/>
          </ac:inkMkLst>
        </pc:inkChg>
        <pc:inkChg chg="add del">
          <ac:chgData name="Richard Brooks (RIB) | VIA" userId="d218e636-6c12-4060-8e5d-4173eee525b6" providerId="ADAL" clId="{2D9B296C-007D-394F-94E5-1B42A5DBD8A1}" dt="2023-08-26T15:50:08.239" v="1213"/>
          <ac:inkMkLst>
            <pc:docMk/>
            <pc:sldMk cId="1159219028" sldId="397"/>
            <ac:inkMk id="137" creationId="{3A3BB3C7-F79D-86CF-A945-49A4CD8BF0EB}"/>
          </ac:inkMkLst>
        </pc:inkChg>
        <pc:inkChg chg="add del">
          <ac:chgData name="Richard Brooks (RIB) | VIA" userId="d218e636-6c12-4060-8e5d-4173eee525b6" providerId="ADAL" clId="{2D9B296C-007D-394F-94E5-1B42A5DBD8A1}" dt="2023-08-26T15:50:08.239" v="1213"/>
          <ac:inkMkLst>
            <pc:docMk/>
            <pc:sldMk cId="1159219028" sldId="397"/>
            <ac:inkMk id="138" creationId="{B77609B0-5A26-C1CB-81BB-5128010DA4AE}"/>
          </ac:inkMkLst>
        </pc:inkChg>
        <pc:inkChg chg="add del">
          <ac:chgData name="Richard Brooks (RIB) | VIA" userId="d218e636-6c12-4060-8e5d-4173eee525b6" providerId="ADAL" clId="{2D9B296C-007D-394F-94E5-1B42A5DBD8A1}" dt="2023-08-26T15:50:08.239" v="1213"/>
          <ac:inkMkLst>
            <pc:docMk/>
            <pc:sldMk cId="1159219028" sldId="397"/>
            <ac:inkMk id="139" creationId="{D235A33C-6A14-142F-4062-CBD37D14A3A1}"/>
          </ac:inkMkLst>
        </pc:inkChg>
        <pc:inkChg chg="add del">
          <ac:chgData name="Richard Brooks (RIB) | VIA" userId="d218e636-6c12-4060-8e5d-4173eee525b6" providerId="ADAL" clId="{2D9B296C-007D-394F-94E5-1B42A5DBD8A1}" dt="2023-08-26T15:50:08.239" v="1213"/>
          <ac:inkMkLst>
            <pc:docMk/>
            <pc:sldMk cId="1159219028" sldId="397"/>
            <ac:inkMk id="140" creationId="{B0A50185-9027-16E9-E507-49502F858C8C}"/>
          </ac:inkMkLst>
        </pc:inkChg>
        <pc:inkChg chg="add del">
          <ac:chgData name="Richard Brooks (RIB) | VIA" userId="d218e636-6c12-4060-8e5d-4173eee525b6" providerId="ADAL" clId="{2D9B296C-007D-394F-94E5-1B42A5DBD8A1}" dt="2023-08-26T15:50:08.239" v="1213"/>
          <ac:inkMkLst>
            <pc:docMk/>
            <pc:sldMk cId="1159219028" sldId="397"/>
            <ac:inkMk id="141" creationId="{E7BB037C-CA29-8804-69F3-B6646913FA3A}"/>
          </ac:inkMkLst>
        </pc:inkChg>
        <pc:inkChg chg="add del">
          <ac:chgData name="Richard Brooks (RIB) | VIA" userId="d218e636-6c12-4060-8e5d-4173eee525b6" providerId="ADAL" clId="{2D9B296C-007D-394F-94E5-1B42A5DBD8A1}" dt="2023-08-26T15:50:08.239" v="1213"/>
          <ac:inkMkLst>
            <pc:docMk/>
            <pc:sldMk cId="1159219028" sldId="397"/>
            <ac:inkMk id="142" creationId="{1825C276-EAE8-6D7D-6914-926DD8AB58FA}"/>
          </ac:inkMkLst>
        </pc:inkChg>
        <pc:inkChg chg="add del">
          <ac:chgData name="Richard Brooks (RIB) | VIA" userId="d218e636-6c12-4060-8e5d-4173eee525b6" providerId="ADAL" clId="{2D9B296C-007D-394F-94E5-1B42A5DBD8A1}" dt="2023-08-26T15:50:08.239" v="1213"/>
          <ac:inkMkLst>
            <pc:docMk/>
            <pc:sldMk cId="1159219028" sldId="397"/>
            <ac:inkMk id="143" creationId="{2966C7F4-8C0F-1B05-470C-FBFEA9A72DFF}"/>
          </ac:inkMkLst>
        </pc:inkChg>
        <pc:inkChg chg="add del">
          <ac:chgData name="Richard Brooks (RIB) | VIA" userId="d218e636-6c12-4060-8e5d-4173eee525b6" providerId="ADAL" clId="{2D9B296C-007D-394F-94E5-1B42A5DBD8A1}" dt="2023-08-26T15:50:08.239" v="1213"/>
          <ac:inkMkLst>
            <pc:docMk/>
            <pc:sldMk cId="1159219028" sldId="397"/>
            <ac:inkMk id="144" creationId="{BDAC103A-BEA1-8D6D-BDF5-A3CD9890CB1B}"/>
          </ac:inkMkLst>
        </pc:inkChg>
        <pc:inkChg chg="add mod reco modStrokes">
          <ac:chgData name="Richard Brooks (RIB) | VIA" userId="d218e636-6c12-4060-8e5d-4173eee525b6" providerId="ADAL" clId="{2D9B296C-007D-394F-94E5-1B42A5DBD8A1}" dt="2023-08-26T15:50:09.459" v="1214"/>
          <ac:inkMkLst>
            <pc:docMk/>
            <pc:sldMk cId="1159219028" sldId="397"/>
            <ac:inkMk id="145" creationId="{BF877E8B-26E7-0CEA-D856-FB9EDE115209}"/>
          </ac:inkMkLst>
        </pc:inkChg>
        <pc:inkChg chg="add">
          <ac:chgData name="Richard Brooks (RIB) | VIA" userId="d218e636-6c12-4060-8e5d-4173eee525b6" providerId="ADAL" clId="{2D9B296C-007D-394F-94E5-1B42A5DBD8A1}" dt="2023-08-26T15:50:10.610" v="1215"/>
          <ac:inkMkLst>
            <pc:docMk/>
            <pc:sldMk cId="1159219028" sldId="397"/>
            <ac:inkMk id="146" creationId="{1EF02808-E260-7459-7B36-38FA13FC10F9}"/>
          </ac:inkMkLst>
        </pc:inkChg>
        <pc:inkChg chg="add del">
          <ac:chgData name="Richard Brooks (RIB) | VIA" userId="d218e636-6c12-4060-8e5d-4173eee525b6" providerId="ADAL" clId="{2D9B296C-007D-394F-94E5-1B42A5DBD8A1}" dt="2023-08-26T15:50:14.955" v="1220"/>
          <ac:inkMkLst>
            <pc:docMk/>
            <pc:sldMk cId="1159219028" sldId="397"/>
            <ac:inkMk id="147" creationId="{856BB631-400B-C361-54AD-1BFB01668E8C}"/>
          </ac:inkMkLst>
        </pc:inkChg>
        <pc:inkChg chg="add del">
          <ac:chgData name="Richard Brooks (RIB) | VIA" userId="d218e636-6c12-4060-8e5d-4173eee525b6" providerId="ADAL" clId="{2D9B296C-007D-394F-94E5-1B42A5DBD8A1}" dt="2023-08-26T15:50:14.955" v="1220"/>
          <ac:inkMkLst>
            <pc:docMk/>
            <pc:sldMk cId="1159219028" sldId="397"/>
            <ac:inkMk id="148" creationId="{EB216AAE-F498-38BB-3864-9AC4F96DF8D6}"/>
          </ac:inkMkLst>
        </pc:inkChg>
        <pc:inkChg chg="add del">
          <ac:chgData name="Richard Brooks (RIB) | VIA" userId="d218e636-6c12-4060-8e5d-4173eee525b6" providerId="ADAL" clId="{2D9B296C-007D-394F-94E5-1B42A5DBD8A1}" dt="2023-08-26T15:50:14.955" v="1220"/>
          <ac:inkMkLst>
            <pc:docMk/>
            <pc:sldMk cId="1159219028" sldId="397"/>
            <ac:inkMk id="149" creationId="{EE2EE3B1-C133-064A-06BC-4702D02DB41A}"/>
          </ac:inkMkLst>
        </pc:inkChg>
        <pc:inkChg chg="add del">
          <ac:chgData name="Richard Brooks (RIB) | VIA" userId="d218e636-6c12-4060-8e5d-4173eee525b6" providerId="ADAL" clId="{2D9B296C-007D-394F-94E5-1B42A5DBD8A1}" dt="2023-08-26T15:50:14.955" v="1220"/>
          <ac:inkMkLst>
            <pc:docMk/>
            <pc:sldMk cId="1159219028" sldId="397"/>
            <ac:inkMk id="150" creationId="{BAA6D3CA-42EA-7811-9FF5-6FC3D7A3D026}"/>
          </ac:inkMkLst>
        </pc:inkChg>
        <pc:inkChg chg="add reco">
          <ac:chgData name="Richard Brooks (RIB) | VIA" userId="d218e636-6c12-4060-8e5d-4173eee525b6" providerId="ADAL" clId="{2D9B296C-007D-394F-94E5-1B42A5DBD8A1}" dt="2023-08-26T15:50:14.955" v="1220"/>
          <ac:inkMkLst>
            <pc:docMk/>
            <pc:sldMk cId="1159219028" sldId="397"/>
            <ac:inkMk id="151" creationId="{06C03CEA-A056-58A5-6A20-89A8061BD18C}"/>
          </ac:inkMkLst>
        </pc:inkChg>
        <pc:inkChg chg="add del">
          <ac:chgData name="Richard Brooks (RIB) | VIA" userId="d218e636-6c12-4060-8e5d-4173eee525b6" providerId="ADAL" clId="{2D9B296C-007D-394F-94E5-1B42A5DBD8A1}" dt="2023-08-26T15:50:16.350" v="1223"/>
          <ac:inkMkLst>
            <pc:docMk/>
            <pc:sldMk cId="1159219028" sldId="397"/>
            <ac:inkMk id="152" creationId="{2F8114BC-4D36-D3B1-AC9B-6E2764A3544B}"/>
          </ac:inkMkLst>
        </pc:inkChg>
        <pc:inkChg chg="add del">
          <ac:chgData name="Richard Brooks (RIB) | VIA" userId="d218e636-6c12-4060-8e5d-4173eee525b6" providerId="ADAL" clId="{2D9B296C-007D-394F-94E5-1B42A5DBD8A1}" dt="2023-08-26T15:50:16.350" v="1223"/>
          <ac:inkMkLst>
            <pc:docMk/>
            <pc:sldMk cId="1159219028" sldId="397"/>
            <ac:inkMk id="153" creationId="{97205B9A-2235-4FC3-9A8D-D536F8B71A55}"/>
          </ac:inkMkLst>
        </pc:inkChg>
        <pc:inkChg chg="add reco">
          <ac:chgData name="Richard Brooks (RIB) | VIA" userId="d218e636-6c12-4060-8e5d-4173eee525b6" providerId="ADAL" clId="{2D9B296C-007D-394F-94E5-1B42A5DBD8A1}" dt="2023-08-26T15:50:16.350" v="1223"/>
          <ac:inkMkLst>
            <pc:docMk/>
            <pc:sldMk cId="1159219028" sldId="397"/>
            <ac:inkMk id="154" creationId="{F26DF086-3E61-1378-944A-8083B751F19A}"/>
          </ac:inkMkLst>
        </pc:inkChg>
        <pc:inkChg chg="add del">
          <ac:chgData name="Richard Brooks (RIB) | VIA" userId="d218e636-6c12-4060-8e5d-4173eee525b6" providerId="ADAL" clId="{2D9B296C-007D-394F-94E5-1B42A5DBD8A1}" dt="2023-08-26T15:50:22.222" v="1227"/>
          <ac:inkMkLst>
            <pc:docMk/>
            <pc:sldMk cId="1159219028" sldId="397"/>
            <ac:inkMk id="155" creationId="{797FECD1-DC69-0870-BFEE-76DD4279F074}"/>
          </ac:inkMkLst>
        </pc:inkChg>
        <pc:inkChg chg="add">
          <ac:chgData name="Richard Brooks (RIB) | VIA" userId="d218e636-6c12-4060-8e5d-4173eee525b6" providerId="ADAL" clId="{2D9B296C-007D-394F-94E5-1B42A5DBD8A1}" dt="2023-08-26T15:50:20.634" v="1225"/>
          <ac:inkMkLst>
            <pc:docMk/>
            <pc:sldMk cId="1159219028" sldId="397"/>
            <ac:inkMk id="156" creationId="{414C1ADB-801C-5313-4D6C-C906196EBA06}"/>
          </ac:inkMkLst>
        </pc:inkChg>
        <pc:inkChg chg="add del">
          <ac:chgData name="Richard Brooks (RIB) | VIA" userId="d218e636-6c12-4060-8e5d-4173eee525b6" providerId="ADAL" clId="{2D9B296C-007D-394F-94E5-1B42A5DBD8A1}" dt="2023-08-26T15:50:22.222" v="1227"/>
          <ac:inkMkLst>
            <pc:docMk/>
            <pc:sldMk cId="1159219028" sldId="397"/>
            <ac:inkMk id="157" creationId="{647D7615-B230-7A00-3F86-7F4F7CC6F3E7}"/>
          </ac:inkMkLst>
        </pc:inkChg>
        <pc:inkChg chg="add reco">
          <ac:chgData name="Richard Brooks (RIB) | VIA" userId="d218e636-6c12-4060-8e5d-4173eee525b6" providerId="ADAL" clId="{2D9B296C-007D-394F-94E5-1B42A5DBD8A1}" dt="2023-08-26T15:50:22.222" v="1227"/>
          <ac:inkMkLst>
            <pc:docMk/>
            <pc:sldMk cId="1159219028" sldId="397"/>
            <ac:inkMk id="158" creationId="{F0149355-E0EB-29AC-F405-85CFBF06CA99}"/>
          </ac:inkMkLst>
        </pc:inkChg>
        <pc:inkChg chg="add">
          <ac:chgData name="Richard Brooks (RIB) | VIA" userId="d218e636-6c12-4060-8e5d-4173eee525b6" providerId="ADAL" clId="{2D9B296C-007D-394F-94E5-1B42A5DBD8A1}" dt="2023-08-26T15:50:22.473" v="1228"/>
          <ac:inkMkLst>
            <pc:docMk/>
            <pc:sldMk cId="1159219028" sldId="397"/>
            <ac:inkMk id="159" creationId="{FE4CF9C5-C914-DFE4-4FD3-55E78D8B275F}"/>
          </ac:inkMkLst>
        </pc:inkChg>
        <pc:inkChg chg="add del">
          <ac:chgData name="Richard Brooks (RIB) | VIA" userId="d218e636-6c12-4060-8e5d-4173eee525b6" providerId="ADAL" clId="{2D9B296C-007D-394F-94E5-1B42A5DBD8A1}" dt="2023-08-26T15:50:26.084" v="1231"/>
          <ac:inkMkLst>
            <pc:docMk/>
            <pc:sldMk cId="1159219028" sldId="397"/>
            <ac:inkMk id="160" creationId="{E07F6A57-CCFE-23BF-5766-2AC33D9E2C7E}"/>
          </ac:inkMkLst>
        </pc:inkChg>
        <pc:inkChg chg="add del">
          <ac:chgData name="Richard Brooks (RIB) | VIA" userId="d218e636-6c12-4060-8e5d-4173eee525b6" providerId="ADAL" clId="{2D9B296C-007D-394F-94E5-1B42A5DBD8A1}" dt="2023-08-26T15:50:26.084" v="1231"/>
          <ac:inkMkLst>
            <pc:docMk/>
            <pc:sldMk cId="1159219028" sldId="397"/>
            <ac:inkMk id="161" creationId="{BFA191F0-1E96-9023-3226-737684F4EC0B}"/>
          </ac:inkMkLst>
        </pc:inkChg>
        <pc:inkChg chg="add reco">
          <ac:chgData name="Richard Brooks (RIB) | VIA" userId="d218e636-6c12-4060-8e5d-4173eee525b6" providerId="ADAL" clId="{2D9B296C-007D-394F-94E5-1B42A5DBD8A1}" dt="2023-08-26T15:50:26.084" v="1231"/>
          <ac:inkMkLst>
            <pc:docMk/>
            <pc:sldMk cId="1159219028" sldId="397"/>
            <ac:inkMk id="162" creationId="{A5EF8A51-9622-58F1-F36A-D98FF38AD643}"/>
          </ac:inkMkLst>
        </pc:inkChg>
        <pc:inkChg chg="add del">
          <ac:chgData name="Richard Brooks (RIB) | VIA" userId="d218e636-6c12-4060-8e5d-4173eee525b6" providerId="ADAL" clId="{2D9B296C-007D-394F-94E5-1B42A5DBD8A1}" dt="2023-08-26T15:50:30.424" v="1242"/>
          <ac:inkMkLst>
            <pc:docMk/>
            <pc:sldMk cId="1159219028" sldId="397"/>
            <ac:inkMk id="163" creationId="{69463F68-B2C1-76D0-69C4-FE49DB35DB3C}"/>
          </ac:inkMkLst>
        </pc:inkChg>
        <pc:inkChg chg="add del">
          <ac:chgData name="Richard Brooks (RIB) | VIA" userId="d218e636-6c12-4060-8e5d-4173eee525b6" providerId="ADAL" clId="{2D9B296C-007D-394F-94E5-1B42A5DBD8A1}" dt="2023-08-26T15:50:30.424" v="1242"/>
          <ac:inkMkLst>
            <pc:docMk/>
            <pc:sldMk cId="1159219028" sldId="397"/>
            <ac:inkMk id="164" creationId="{511B0839-8C95-ADCB-DEFC-FEBEE89B41EB}"/>
          </ac:inkMkLst>
        </pc:inkChg>
        <pc:inkChg chg="add del">
          <ac:chgData name="Richard Brooks (RIB) | VIA" userId="d218e636-6c12-4060-8e5d-4173eee525b6" providerId="ADAL" clId="{2D9B296C-007D-394F-94E5-1B42A5DBD8A1}" dt="2023-08-26T15:50:30.424" v="1242"/>
          <ac:inkMkLst>
            <pc:docMk/>
            <pc:sldMk cId="1159219028" sldId="397"/>
            <ac:inkMk id="165" creationId="{B353307E-F69F-D4C1-A145-A94B75EDC8E0}"/>
          </ac:inkMkLst>
        </pc:inkChg>
        <pc:inkChg chg="add del">
          <ac:chgData name="Richard Brooks (RIB) | VIA" userId="d218e636-6c12-4060-8e5d-4173eee525b6" providerId="ADAL" clId="{2D9B296C-007D-394F-94E5-1B42A5DBD8A1}" dt="2023-08-26T15:50:30.424" v="1242"/>
          <ac:inkMkLst>
            <pc:docMk/>
            <pc:sldMk cId="1159219028" sldId="397"/>
            <ac:inkMk id="166" creationId="{613589F4-5904-E747-E03A-124FA73921B4}"/>
          </ac:inkMkLst>
        </pc:inkChg>
        <pc:inkChg chg="add del">
          <ac:chgData name="Richard Brooks (RIB) | VIA" userId="d218e636-6c12-4060-8e5d-4173eee525b6" providerId="ADAL" clId="{2D9B296C-007D-394F-94E5-1B42A5DBD8A1}" dt="2023-08-26T15:50:30.424" v="1242"/>
          <ac:inkMkLst>
            <pc:docMk/>
            <pc:sldMk cId="1159219028" sldId="397"/>
            <ac:inkMk id="167" creationId="{4E2F7B9A-206B-0A29-1D69-E091AB03AC65}"/>
          </ac:inkMkLst>
        </pc:inkChg>
        <pc:inkChg chg="add del">
          <ac:chgData name="Richard Brooks (RIB) | VIA" userId="d218e636-6c12-4060-8e5d-4173eee525b6" providerId="ADAL" clId="{2D9B296C-007D-394F-94E5-1B42A5DBD8A1}" dt="2023-08-26T15:50:30.424" v="1242"/>
          <ac:inkMkLst>
            <pc:docMk/>
            <pc:sldMk cId="1159219028" sldId="397"/>
            <ac:inkMk id="168" creationId="{D6C8212E-FBCC-EC73-142D-D78EB1BD8CED}"/>
          </ac:inkMkLst>
        </pc:inkChg>
        <pc:inkChg chg="add del">
          <ac:chgData name="Richard Brooks (RIB) | VIA" userId="d218e636-6c12-4060-8e5d-4173eee525b6" providerId="ADAL" clId="{2D9B296C-007D-394F-94E5-1B42A5DBD8A1}" dt="2023-08-26T15:50:30.424" v="1242"/>
          <ac:inkMkLst>
            <pc:docMk/>
            <pc:sldMk cId="1159219028" sldId="397"/>
            <ac:inkMk id="169" creationId="{F237A0DC-FD3D-C3D5-1AB5-CDD8F7A9C065}"/>
          </ac:inkMkLst>
        </pc:inkChg>
        <pc:inkChg chg="add del">
          <ac:chgData name="Richard Brooks (RIB) | VIA" userId="d218e636-6c12-4060-8e5d-4173eee525b6" providerId="ADAL" clId="{2D9B296C-007D-394F-94E5-1B42A5DBD8A1}" dt="2023-08-26T15:50:30.424" v="1242"/>
          <ac:inkMkLst>
            <pc:docMk/>
            <pc:sldMk cId="1159219028" sldId="397"/>
            <ac:inkMk id="170" creationId="{89BDD402-1746-2B0C-14F6-52027CFC5E6B}"/>
          </ac:inkMkLst>
        </pc:inkChg>
        <pc:inkChg chg="add del">
          <ac:chgData name="Richard Brooks (RIB) | VIA" userId="d218e636-6c12-4060-8e5d-4173eee525b6" providerId="ADAL" clId="{2D9B296C-007D-394F-94E5-1B42A5DBD8A1}" dt="2023-08-26T15:50:30.424" v="1242"/>
          <ac:inkMkLst>
            <pc:docMk/>
            <pc:sldMk cId="1159219028" sldId="397"/>
            <ac:inkMk id="171" creationId="{2F445FAE-E326-54B3-37C0-99FD6594F9AB}"/>
          </ac:inkMkLst>
        </pc:inkChg>
        <pc:inkChg chg="add">
          <ac:chgData name="Richard Brooks (RIB) | VIA" userId="d218e636-6c12-4060-8e5d-4173eee525b6" providerId="ADAL" clId="{2D9B296C-007D-394F-94E5-1B42A5DBD8A1}" dt="2023-08-26T15:50:29.461" v="1241"/>
          <ac:inkMkLst>
            <pc:docMk/>
            <pc:sldMk cId="1159219028" sldId="397"/>
            <ac:inkMk id="172" creationId="{E74B63A1-A64E-4EB3-50DD-A3ADCD3ECB65}"/>
          </ac:inkMkLst>
        </pc:inkChg>
        <pc:inkChg chg="add reco">
          <ac:chgData name="Richard Brooks (RIB) | VIA" userId="d218e636-6c12-4060-8e5d-4173eee525b6" providerId="ADAL" clId="{2D9B296C-007D-394F-94E5-1B42A5DBD8A1}" dt="2023-08-26T15:50:30.424" v="1242"/>
          <ac:inkMkLst>
            <pc:docMk/>
            <pc:sldMk cId="1159219028" sldId="397"/>
            <ac:inkMk id="173" creationId="{5DBA234B-7D3B-7749-BCC9-AFFAB0CC7885}"/>
          </ac:inkMkLst>
        </pc:inkChg>
        <pc:inkChg chg="add del">
          <ac:chgData name="Richard Brooks (RIB) | VIA" userId="d218e636-6c12-4060-8e5d-4173eee525b6" providerId="ADAL" clId="{2D9B296C-007D-394F-94E5-1B42A5DBD8A1}" dt="2023-08-26T15:50:32.641" v="1248"/>
          <ac:inkMkLst>
            <pc:docMk/>
            <pc:sldMk cId="1159219028" sldId="397"/>
            <ac:inkMk id="174" creationId="{272995D2-75E5-9F8E-2761-1386055C9881}"/>
          </ac:inkMkLst>
        </pc:inkChg>
        <pc:inkChg chg="add del">
          <ac:chgData name="Richard Brooks (RIB) | VIA" userId="d218e636-6c12-4060-8e5d-4173eee525b6" providerId="ADAL" clId="{2D9B296C-007D-394F-94E5-1B42A5DBD8A1}" dt="2023-08-26T15:50:32.641" v="1248"/>
          <ac:inkMkLst>
            <pc:docMk/>
            <pc:sldMk cId="1159219028" sldId="397"/>
            <ac:inkMk id="175" creationId="{3DC3A2A9-A173-F509-C7AC-319A17E60F93}"/>
          </ac:inkMkLst>
        </pc:inkChg>
        <pc:inkChg chg="add del">
          <ac:chgData name="Richard Brooks (RIB) | VIA" userId="d218e636-6c12-4060-8e5d-4173eee525b6" providerId="ADAL" clId="{2D9B296C-007D-394F-94E5-1B42A5DBD8A1}" dt="2023-08-26T15:50:32.641" v="1248"/>
          <ac:inkMkLst>
            <pc:docMk/>
            <pc:sldMk cId="1159219028" sldId="397"/>
            <ac:inkMk id="176" creationId="{CEF3C28E-F568-3DAC-5B6E-2D0857C151D8}"/>
          </ac:inkMkLst>
        </pc:inkChg>
        <pc:inkChg chg="add del">
          <ac:chgData name="Richard Brooks (RIB) | VIA" userId="d218e636-6c12-4060-8e5d-4173eee525b6" providerId="ADAL" clId="{2D9B296C-007D-394F-94E5-1B42A5DBD8A1}" dt="2023-08-26T15:50:32.641" v="1248"/>
          <ac:inkMkLst>
            <pc:docMk/>
            <pc:sldMk cId="1159219028" sldId="397"/>
            <ac:inkMk id="177" creationId="{D2E822A8-6B03-F8E3-6E3D-FEC73F64805C}"/>
          </ac:inkMkLst>
        </pc:inkChg>
        <pc:inkChg chg="add del">
          <ac:chgData name="Richard Brooks (RIB) | VIA" userId="d218e636-6c12-4060-8e5d-4173eee525b6" providerId="ADAL" clId="{2D9B296C-007D-394F-94E5-1B42A5DBD8A1}" dt="2023-08-26T15:50:32.641" v="1248"/>
          <ac:inkMkLst>
            <pc:docMk/>
            <pc:sldMk cId="1159219028" sldId="397"/>
            <ac:inkMk id="178" creationId="{55159AB4-4039-7D71-4D2C-05CA5344DC47}"/>
          </ac:inkMkLst>
        </pc:inkChg>
        <pc:inkChg chg="add reco">
          <ac:chgData name="Richard Brooks (RIB) | VIA" userId="d218e636-6c12-4060-8e5d-4173eee525b6" providerId="ADAL" clId="{2D9B296C-007D-394F-94E5-1B42A5DBD8A1}" dt="2023-08-26T15:50:32.641" v="1248"/>
          <ac:inkMkLst>
            <pc:docMk/>
            <pc:sldMk cId="1159219028" sldId="397"/>
            <ac:inkMk id="179" creationId="{D7FD8F8F-BE30-0454-5220-F0AAC04A2007}"/>
          </ac:inkMkLst>
        </pc:inkChg>
        <pc:inkChg chg="add del">
          <ac:chgData name="Richard Brooks (RIB) | VIA" userId="d218e636-6c12-4060-8e5d-4173eee525b6" providerId="ADAL" clId="{2D9B296C-007D-394F-94E5-1B42A5DBD8A1}" dt="2023-08-26T15:50:34.955" v="1253"/>
          <ac:inkMkLst>
            <pc:docMk/>
            <pc:sldMk cId="1159219028" sldId="397"/>
            <ac:inkMk id="180" creationId="{F7102AF9-C027-9570-36CD-FAA148405CFE}"/>
          </ac:inkMkLst>
        </pc:inkChg>
        <pc:inkChg chg="add del">
          <ac:chgData name="Richard Brooks (RIB) | VIA" userId="d218e636-6c12-4060-8e5d-4173eee525b6" providerId="ADAL" clId="{2D9B296C-007D-394F-94E5-1B42A5DBD8A1}" dt="2023-08-26T15:50:34.955" v="1253"/>
          <ac:inkMkLst>
            <pc:docMk/>
            <pc:sldMk cId="1159219028" sldId="397"/>
            <ac:inkMk id="181" creationId="{7F848439-7CDE-48F8-96C4-227C998EAC8F}"/>
          </ac:inkMkLst>
        </pc:inkChg>
        <pc:inkChg chg="add del">
          <ac:chgData name="Richard Brooks (RIB) | VIA" userId="d218e636-6c12-4060-8e5d-4173eee525b6" providerId="ADAL" clId="{2D9B296C-007D-394F-94E5-1B42A5DBD8A1}" dt="2023-08-26T15:50:34.955" v="1253"/>
          <ac:inkMkLst>
            <pc:docMk/>
            <pc:sldMk cId="1159219028" sldId="397"/>
            <ac:inkMk id="182" creationId="{AE8BCE9D-95BB-9997-D63D-CFC097D240A3}"/>
          </ac:inkMkLst>
        </pc:inkChg>
        <pc:inkChg chg="add del">
          <ac:chgData name="Richard Brooks (RIB) | VIA" userId="d218e636-6c12-4060-8e5d-4173eee525b6" providerId="ADAL" clId="{2D9B296C-007D-394F-94E5-1B42A5DBD8A1}" dt="2023-08-26T15:50:34.955" v="1253"/>
          <ac:inkMkLst>
            <pc:docMk/>
            <pc:sldMk cId="1159219028" sldId="397"/>
            <ac:inkMk id="183" creationId="{97113DCF-0709-0D65-51C1-2B75C318FAF9}"/>
          </ac:inkMkLst>
        </pc:inkChg>
        <pc:inkChg chg="add reco">
          <ac:chgData name="Richard Brooks (RIB) | VIA" userId="d218e636-6c12-4060-8e5d-4173eee525b6" providerId="ADAL" clId="{2D9B296C-007D-394F-94E5-1B42A5DBD8A1}" dt="2023-08-26T15:50:34.955" v="1253"/>
          <ac:inkMkLst>
            <pc:docMk/>
            <pc:sldMk cId="1159219028" sldId="397"/>
            <ac:inkMk id="184" creationId="{295328FA-743C-B220-31A5-AD1A511CC03C}"/>
          </ac:inkMkLst>
        </pc:inkChg>
        <pc:inkChg chg="add">
          <ac:chgData name="Richard Brooks (RIB) | VIA" userId="d218e636-6c12-4060-8e5d-4173eee525b6" providerId="ADAL" clId="{2D9B296C-007D-394F-94E5-1B42A5DBD8A1}" dt="2023-08-26T15:50:35.188" v="1254"/>
          <ac:inkMkLst>
            <pc:docMk/>
            <pc:sldMk cId="1159219028" sldId="397"/>
            <ac:inkMk id="185" creationId="{7327519E-7E4A-8481-02C5-0B1CFAFD71EE}"/>
          </ac:inkMkLst>
        </pc:inkChg>
        <pc:inkChg chg="add del">
          <ac:chgData name="Richard Brooks (RIB) | VIA" userId="d218e636-6c12-4060-8e5d-4173eee525b6" providerId="ADAL" clId="{2D9B296C-007D-394F-94E5-1B42A5DBD8A1}" dt="2023-08-26T15:50:40.883" v="1262"/>
          <ac:inkMkLst>
            <pc:docMk/>
            <pc:sldMk cId="1159219028" sldId="397"/>
            <ac:inkMk id="186" creationId="{D84B9B4F-D839-EF4F-258E-65D4E550C603}"/>
          </ac:inkMkLst>
        </pc:inkChg>
        <pc:inkChg chg="add del">
          <ac:chgData name="Richard Brooks (RIB) | VIA" userId="d218e636-6c12-4060-8e5d-4173eee525b6" providerId="ADAL" clId="{2D9B296C-007D-394F-94E5-1B42A5DBD8A1}" dt="2023-08-26T15:50:40.883" v="1262"/>
          <ac:inkMkLst>
            <pc:docMk/>
            <pc:sldMk cId="1159219028" sldId="397"/>
            <ac:inkMk id="187" creationId="{DFB8D66C-E2E7-48C8-FD46-AF2B23B1C3D9}"/>
          </ac:inkMkLst>
        </pc:inkChg>
        <pc:inkChg chg="add del">
          <ac:chgData name="Richard Brooks (RIB) | VIA" userId="d218e636-6c12-4060-8e5d-4173eee525b6" providerId="ADAL" clId="{2D9B296C-007D-394F-94E5-1B42A5DBD8A1}" dt="2023-08-26T15:50:40.883" v="1262"/>
          <ac:inkMkLst>
            <pc:docMk/>
            <pc:sldMk cId="1159219028" sldId="397"/>
            <ac:inkMk id="188" creationId="{4E99CC42-E0ED-C8A8-C543-DFE4DEEE8D98}"/>
          </ac:inkMkLst>
        </pc:inkChg>
        <pc:inkChg chg="add del">
          <ac:chgData name="Richard Brooks (RIB) | VIA" userId="d218e636-6c12-4060-8e5d-4173eee525b6" providerId="ADAL" clId="{2D9B296C-007D-394F-94E5-1B42A5DBD8A1}" dt="2023-08-26T15:50:40.883" v="1262"/>
          <ac:inkMkLst>
            <pc:docMk/>
            <pc:sldMk cId="1159219028" sldId="397"/>
            <ac:inkMk id="189" creationId="{3CBEC334-EEA4-013C-8A7D-FAEE4A4A424C}"/>
          </ac:inkMkLst>
        </pc:inkChg>
        <pc:inkChg chg="add del">
          <ac:chgData name="Richard Brooks (RIB) | VIA" userId="d218e636-6c12-4060-8e5d-4173eee525b6" providerId="ADAL" clId="{2D9B296C-007D-394F-94E5-1B42A5DBD8A1}" dt="2023-08-26T15:50:40.883" v="1262"/>
          <ac:inkMkLst>
            <pc:docMk/>
            <pc:sldMk cId="1159219028" sldId="397"/>
            <ac:inkMk id="190" creationId="{F69DAFB4-55B8-8191-E546-764AFF3B3699}"/>
          </ac:inkMkLst>
        </pc:inkChg>
        <pc:inkChg chg="add del">
          <ac:chgData name="Richard Brooks (RIB) | VIA" userId="d218e636-6c12-4060-8e5d-4173eee525b6" providerId="ADAL" clId="{2D9B296C-007D-394F-94E5-1B42A5DBD8A1}" dt="2023-08-26T15:50:40.883" v="1262"/>
          <ac:inkMkLst>
            <pc:docMk/>
            <pc:sldMk cId="1159219028" sldId="397"/>
            <ac:inkMk id="191" creationId="{FC330C86-02B1-D820-8639-E6F7988496ED}"/>
          </ac:inkMkLst>
        </pc:inkChg>
        <pc:inkChg chg="add del">
          <ac:chgData name="Richard Brooks (RIB) | VIA" userId="d218e636-6c12-4060-8e5d-4173eee525b6" providerId="ADAL" clId="{2D9B296C-007D-394F-94E5-1B42A5DBD8A1}" dt="2023-08-26T15:50:40.883" v="1262"/>
          <ac:inkMkLst>
            <pc:docMk/>
            <pc:sldMk cId="1159219028" sldId="397"/>
            <ac:inkMk id="192" creationId="{85D3D4F6-64AE-E9B2-AD30-7EAFFA3D5718}"/>
          </ac:inkMkLst>
        </pc:inkChg>
        <pc:inkChg chg="add reco">
          <ac:chgData name="Richard Brooks (RIB) | VIA" userId="d218e636-6c12-4060-8e5d-4173eee525b6" providerId="ADAL" clId="{2D9B296C-007D-394F-94E5-1B42A5DBD8A1}" dt="2023-08-26T15:50:40.883" v="1262"/>
          <ac:inkMkLst>
            <pc:docMk/>
            <pc:sldMk cId="1159219028" sldId="397"/>
            <ac:inkMk id="193" creationId="{2FB4854E-B442-E412-D259-FB8A2D990153}"/>
          </ac:inkMkLst>
        </pc:inkChg>
        <pc:inkChg chg="add reco">
          <ac:chgData name="Richard Brooks (RIB) | VIA" userId="d218e636-6c12-4060-8e5d-4173eee525b6" providerId="ADAL" clId="{2D9B296C-007D-394F-94E5-1B42A5DBD8A1}" dt="2023-08-26T15:50:40.883" v="1262"/>
          <ac:inkMkLst>
            <pc:docMk/>
            <pc:sldMk cId="1159219028" sldId="397"/>
            <ac:inkMk id="194" creationId="{F5E353CC-28E7-AB03-0503-961F0BEEFDB6}"/>
          </ac:inkMkLst>
        </pc:inkChg>
        <pc:inkChg chg="add del">
          <ac:chgData name="Richard Brooks (RIB) | VIA" userId="d218e636-6c12-4060-8e5d-4173eee525b6" providerId="ADAL" clId="{2D9B296C-007D-394F-94E5-1B42A5DBD8A1}" dt="2023-08-26T15:50:46.484" v="1271"/>
          <ac:inkMkLst>
            <pc:docMk/>
            <pc:sldMk cId="1159219028" sldId="397"/>
            <ac:inkMk id="195" creationId="{47B51052-F781-40D8-2F0D-D4BD4560784A}"/>
          </ac:inkMkLst>
        </pc:inkChg>
        <pc:inkChg chg="add del">
          <ac:chgData name="Richard Brooks (RIB) | VIA" userId="d218e636-6c12-4060-8e5d-4173eee525b6" providerId="ADAL" clId="{2D9B296C-007D-394F-94E5-1B42A5DBD8A1}" dt="2023-08-26T15:50:46.484" v="1271"/>
          <ac:inkMkLst>
            <pc:docMk/>
            <pc:sldMk cId="1159219028" sldId="397"/>
            <ac:inkMk id="196" creationId="{D82C6586-7AB8-E39A-FF21-57E86039572D}"/>
          </ac:inkMkLst>
        </pc:inkChg>
        <pc:inkChg chg="add del">
          <ac:chgData name="Richard Brooks (RIB) | VIA" userId="d218e636-6c12-4060-8e5d-4173eee525b6" providerId="ADAL" clId="{2D9B296C-007D-394F-94E5-1B42A5DBD8A1}" dt="2023-08-26T15:50:46.484" v="1271"/>
          <ac:inkMkLst>
            <pc:docMk/>
            <pc:sldMk cId="1159219028" sldId="397"/>
            <ac:inkMk id="197" creationId="{05272568-614F-DB4F-825B-CDFA756409E0}"/>
          </ac:inkMkLst>
        </pc:inkChg>
        <pc:inkChg chg="add del">
          <ac:chgData name="Richard Brooks (RIB) | VIA" userId="d218e636-6c12-4060-8e5d-4173eee525b6" providerId="ADAL" clId="{2D9B296C-007D-394F-94E5-1B42A5DBD8A1}" dt="2023-08-26T15:50:46.484" v="1271"/>
          <ac:inkMkLst>
            <pc:docMk/>
            <pc:sldMk cId="1159219028" sldId="397"/>
            <ac:inkMk id="198" creationId="{47CB407F-4E8B-F3D0-C5AA-5D6FEDC526A4}"/>
          </ac:inkMkLst>
        </pc:inkChg>
        <pc:inkChg chg="add del">
          <ac:chgData name="Richard Brooks (RIB) | VIA" userId="d218e636-6c12-4060-8e5d-4173eee525b6" providerId="ADAL" clId="{2D9B296C-007D-394F-94E5-1B42A5DBD8A1}" dt="2023-08-26T15:50:46.484" v="1271"/>
          <ac:inkMkLst>
            <pc:docMk/>
            <pc:sldMk cId="1159219028" sldId="397"/>
            <ac:inkMk id="199" creationId="{7C287029-F3AB-2618-BD89-7FF3B321A957}"/>
          </ac:inkMkLst>
        </pc:inkChg>
        <pc:inkChg chg="add del">
          <ac:chgData name="Richard Brooks (RIB) | VIA" userId="d218e636-6c12-4060-8e5d-4173eee525b6" providerId="ADAL" clId="{2D9B296C-007D-394F-94E5-1B42A5DBD8A1}" dt="2023-08-26T15:50:46.484" v="1271"/>
          <ac:inkMkLst>
            <pc:docMk/>
            <pc:sldMk cId="1159219028" sldId="397"/>
            <ac:inkMk id="200" creationId="{1072B372-C7A3-FF3C-0B35-9E9DBC7D033C}"/>
          </ac:inkMkLst>
        </pc:inkChg>
        <pc:inkChg chg="add del">
          <ac:chgData name="Richard Brooks (RIB) | VIA" userId="d218e636-6c12-4060-8e5d-4173eee525b6" providerId="ADAL" clId="{2D9B296C-007D-394F-94E5-1B42A5DBD8A1}" dt="2023-08-26T15:50:46.484" v="1271"/>
          <ac:inkMkLst>
            <pc:docMk/>
            <pc:sldMk cId="1159219028" sldId="397"/>
            <ac:inkMk id="201" creationId="{142095A6-C75E-BD02-0C0E-F4F3853EA625}"/>
          </ac:inkMkLst>
        </pc:inkChg>
        <pc:inkChg chg="add del">
          <ac:chgData name="Richard Brooks (RIB) | VIA" userId="d218e636-6c12-4060-8e5d-4173eee525b6" providerId="ADAL" clId="{2D9B296C-007D-394F-94E5-1B42A5DBD8A1}" dt="2023-08-26T15:50:46.484" v="1271"/>
          <ac:inkMkLst>
            <pc:docMk/>
            <pc:sldMk cId="1159219028" sldId="397"/>
            <ac:inkMk id="202" creationId="{44B288BF-4BE4-FB30-D5A7-EC23BB5257DB}"/>
          </ac:inkMkLst>
        </pc:inkChg>
        <pc:inkChg chg="add reco">
          <ac:chgData name="Richard Brooks (RIB) | VIA" userId="d218e636-6c12-4060-8e5d-4173eee525b6" providerId="ADAL" clId="{2D9B296C-007D-394F-94E5-1B42A5DBD8A1}" dt="2023-08-26T15:50:46.484" v="1271"/>
          <ac:inkMkLst>
            <pc:docMk/>
            <pc:sldMk cId="1159219028" sldId="397"/>
            <ac:inkMk id="203" creationId="{159609B0-D864-FF80-9DC2-03CE9965AE71}"/>
          </ac:inkMkLst>
        </pc:inkChg>
        <pc:inkChg chg="add reco">
          <ac:chgData name="Richard Brooks (RIB) | VIA" userId="d218e636-6c12-4060-8e5d-4173eee525b6" providerId="ADAL" clId="{2D9B296C-007D-394F-94E5-1B42A5DBD8A1}" dt="2023-08-26T15:50:46.484" v="1271"/>
          <ac:inkMkLst>
            <pc:docMk/>
            <pc:sldMk cId="1159219028" sldId="397"/>
            <ac:inkMk id="204" creationId="{8107A44F-1421-0806-162D-07F46B8139FA}"/>
          </ac:inkMkLst>
        </pc:inkChg>
        <pc:inkChg chg="add del">
          <ac:chgData name="Richard Brooks (RIB) | VIA" userId="d218e636-6c12-4060-8e5d-4173eee525b6" providerId="ADAL" clId="{2D9B296C-007D-394F-94E5-1B42A5DBD8A1}" dt="2023-08-26T15:50:53.346" v="1280"/>
          <ac:inkMkLst>
            <pc:docMk/>
            <pc:sldMk cId="1159219028" sldId="397"/>
            <ac:inkMk id="205" creationId="{8788869F-701C-6E66-B45C-00DFFC14942C}"/>
          </ac:inkMkLst>
        </pc:inkChg>
        <pc:inkChg chg="add del">
          <ac:chgData name="Richard Brooks (RIB) | VIA" userId="d218e636-6c12-4060-8e5d-4173eee525b6" providerId="ADAL" clId="{2D9B296C-007D-394F-94E5-1B42A5DBD8A1}" dt="2023-08-26T15:50:53.346" v="1280"/>
          <ac:inkMkLst>
            <pc:docMk/>
            <pc:sldMk cId="1159219028" sldId="397"/>
            <ac:inkMk id="206" creationId="{CAB5D11E-901B-44C0-E9CF-98A2D1585C8F}"/>
          </ac:inkMkLst>
        </pc:inkChg>
        <pc:inkChg chg="add del">
          <ac:chgData name="Richard Brooks (RIB) | VIA" userId="d218e636-6c12-4060-8e5d-4173eee525b6" providerId="ADAL" clId="{2D9B296C-007D-394F-94E5-1B42A5DBD8A1}" dt="2023-08-26T15:50:53.346" v="1280"/>
          <ac:inkMkLst>
            <pc:docMk/>
            <pc:sldMk cId="1159219028" sldId="397"/>
            <ac:inkMk id="207" creationId="{09641EC4-24E1-7CC7-0993-1B18BC8B8125}"/>
          </ac:inkMkLst>
        </pc:inkChg>
        <pc:inkChg chg="add del">
          <ac:chgData name="Richard Brooks (RIB) | VIA" userId="d218e636-6c12-4060-8e5d-4173eee525b6" providerId="ADAL" clId="{2D9B296C-007D-394F-94E5-1B42A5DBD8A1}" dt="2023-08-26T15:50:53.346" v="1280"/>
          <ac:inkMkLst>
            <pc:docMk/>
            <pc:sldMk cId="1159219028" sldId="397"/>
            <ac:inkMk id="208" creationId="{7782B525-5726-6D1A-B66A-5B4A7DE25118}"/>
          </ac:inkMkLst>
        </pc:inkChg>
        <pc:inkChg chg="add del">
          <ac:chgData name="Richard Brooks (RIB) | VIA" userId="d218e636-6c12-4060-8e5d-4173eee525b6" providerId="ADAL" clId="{2D9B296C-007D-394F-94E5-1B42A5DBD8A1}" dt="2023-08-26T15:50:53.346" v="1280"/>
          <ac:inkMkLst>
            <pc:docMk/>
            <pc:sldMk cId="1159219028" sldId="397"/>
            <ac:inkMk id="209" creationId="{F783A61B-1DDD-BF70-A6B9-F8EBEEA4BD9C}"/>
          </ac:inkMkLst>
        </pc:inkChg>
        <pc:inkChg chg="add del">
          <ac:chgData name="Richard Brooks (RIB) | VIA" userId="d218e636-6c12-4060-8e5d-4173eee525b6" providerId="ADAL" clId="{2D9B296C-007D-394F-94E5-1B42A5DBD8A1}" dt="2023-08-26T15:50:53.346" v="1280"/>
          <ac:inkMkLst>
            <pc:docMk/>
            <pc:sldMk cId="1159219028" sldId="397"/>
            <ac:inkMk id="210" creationId="{DC01DAF3-D9AF-ECCA-D7A0-E5DAAB541D9A}"/>
          </ac:inkMkLst>
        </pc:inkChg>
        <pc:inkChg chg="add del">
          <ac:chgData name="Richard Brooks (RIB) | VIA" userId="d218e636-6c12-4060-8e5d-4173eee525b6" providerId="ADAL" clId="{2D9B296C-007D-394F-94E5-1B42A5DBD8A1}" dt="2023-08-26T15:50:53.346" v="1280"/>
          <ac:inkMkLst>
            <pc:docMk/>
            <pc:sldMk cId="1159219028" sldId="397"/>
            <ac:inkMk id="211" creationId="{B3890E05-8AB4-0FBB-0908-D69AD914A780}"/>
          </ac:inkMkLst>
        </pc:inkChg>
        <pc:inkChg chg="add del">
          <ac:chgData name="Richard Brooks (RIB) | VIA" userId="d218e636-6c12-4060-8e5d-4173eee525b6" providerId="ADAL" clId="{2D9B296C-007D-394F-94E5-1B42A5DBD8A1}" dt="2023-08-26T15:50:53.346" v="1280"/>
          <ac:inkMkLst>
            <pc:docMk/>
            <pc:sldMk cId="1159219028" sldId="397"/>
            <ac:inkMk id="212" creationId="{15403662-7754-3171-9EB4-9D5B62CFD632}"/>
          </ac:inkMkLst>
        </pc:inkChg>
        <pc:inkChg chg="add reco">
          <ac:chgData name="Richard Brooks (RIB) | VIA" userId="d218e636-6c12-4060-8e5d-4173eee525b6" providerId="ADAL" clId="{2D9B296C-007D-394F-94E5-1B42A5DBD8A1}" dt="2023-08-26T15:50:53.346" v="1280"/>
          <ac:inkMkLst>
            <pc:docMk/>
            <pc:sldMk cId="1159219028" sldId="397"/>
            <ac:inkMk id="213" creationId="{4B3A7654-1425-FE5B-8CDA-FEFCC7C384F6}"/>
          </ac:inkMkLst>
        </pc:inkChg>
        <pc:inkChg chg="add del">
          <ac:chgData name="Richard Brooks (RIB) | VIA" userId="d218e636-6c12-4060-8e5d-4173eee525b6" providerId="ADAL" clId="{2D9B296C-007D-394F-94E5-1B42A5DBD8A1}" dt="2023-08-28T05:50:36.311" v="1308"/>
          <ac:inkMkLst>
            <pc:docMk/>
            <pc:sldMk cId="1159219028" sldId="397"/>
            <ac:inkMk id="214" creationId="{340776AA-1D00-9ECB-1D86-A474C0527DCE}"/>
          </ac:inkMkLst>
        </pc:inkChg>
        <pc:inkChg chg="add del">
          <ac:chgData name="Richard Brooks (RIB) | VIA" userId="d218e636-6c12-4060-8e5d-4173eee525b6" providerId="ADAL" clId="{2D9B296C-007D-394F-94E5-1B42A5DBD8A1}" dt="2023-08-28T05:50:36.311" v="1308"/>
          <ac:inkMkLst>
            <pc:docMk/>
            <pc:sldMk cId="1159219028" sldId="397"/>
            <ac:inkMk id="215" creationId="{C30575A2-C7AC-ADF6-2D41-E00B9486B8DD}"/>
          </ac:inkMkLst>
        </pc:inkChg>
        <pc:inkChg chg="add del">
          <ac:chgData name="Richard Brooks (RIB) | VIA" userId="d218e636-6c12-4060-8e5d-4173eee525b6" providerId="ADAL" clId="{2D9B296C-007D-394F-94E5-1B42A5DBD8A1}" dt="2023-08-28T05:50:36.311" v="1308"/>
          <ac:inkMkLst>
            <pc:docMk/>
            <pc:sldMk cId="1159219028" sldId="397"/>
            <ac:inkMk id="216" creationId="{3C93A1DA-60F8-55EB-B0A6-FF94065A9DB6}"/>
          </ac:inkMkLst>
        </pc:inkChg>
        <pc:inkChg chg="add del">
          <ac:chgData name="Richard Brooks (RIB) | VIA" userId="d218e636-6c12-4060-8e5d-4173eee525b6" providerId="ADAL" clId="{2D9B296C-007D-394F-94E5-1B42A5DBD8A1}" dt="2023-08-28T05:50:36.311" v="1308"/>
          <ac:inkMkLst>
            <pc:docMk/>
            <pc:sldMk cId="1159219028" sldId="397"/>
            <ac:inkMk id="217" creationId="{2092D8C6-841F-F5F0-557C-02C0171E89C6}"/>
          </ac:inkMkLst>
        </pc:inkChg>
        <pc:inkChg chg="add del">
          <ac:chgData name="Richard Brooks (RIB) | VIA" userId="d218e636-6c12-4060-8e5d-4173eee525b6" providerId="ADAL" clId="{2D9B296C-007D-394F-94E5-1B42A5DBD8A1}" dt="2023-08-28T05:50:36.311" v="1308"/>
          <ac:inkMkLst>
            <pc:docMk/>
            <pc:sldMk cId="1159219028" sldId="397"/>
            <ac:inkMk id="218" creationId="{771DE125-C33B-A1B4-D9E9-F35CF894645F}"/>
          </ac:inkMkLst>
        </pc:inkChg>
        <pc:inkChg chg="add del">
          <ac:chgData name="Richard Brooks (RIB) | VIA" userId="d218e636-6c12-4060-8e5d-4173eee525b6" providerId="ADAL" clId="{2D9B296C-007D-394F-94E5-1B42A5DBD8A1}" dt="2023-08-28T05:50:36.311" v="1308"/>
          <ac:inkMkLst>
            <pc:docMk/>
            <pc:sldMk cId="1159219028" sldId="397"/>
            <ac:inkMk id="219" creationId="{92873483-5AEA-1556-1694-C60002FD7E44}"/>
          </ac:inkMkLst>
        </pc:inkChg>
        <pc:inkChg chg="add reco">
          <ac:chgData name="Richard Brooks (RIB) | VIA" userId="d218e636-6c12-4060-8e5d-4173eee525b6" providerId="ADAL" clId="{2D9B296C-007D-394F-94E5-1B42A5DBD8A1}" dt="2023-08-28T05:50:36.311" v="1308"/>
          <ac:inkMkLst>
            <pc:docMk/>
            <pc:sldMk cId="1159219028" sldId="397"/>
            <ac:inkMk id="220" creationId="{7E15E8CA-6F5B-8ECA-5B1E-0CCB52F31838}"/>
          </ac:inkMkLst>
        </pc:inkChg>
        <pc:inkChg chg="add del">
          <ac:chgData name="Richard Brooks (RIB) | VIA" userId="d218e636-6c12-4060-8e5d-4173eee525b6" providerId="ADAL" clId="{2D9B296C-007D-394F-94E5-1B42A5DBD8A1}" dt="2023-08-28T05:50:38.622" v="1313"/>
          <ac:inkMkLst>
            <pc:docMk/>
            <pc:sldMk cId="1159219028" sldId="397"/>
            <ac:inkMk id="221" creationId="{74B4DFF4-33F0-E309-A353-6A45CB21AF92}"/>
          </ac:inkMkLst>
        </pc:inkChg>
        <pc:inkChg chg="add del">
          <ac:chgData name="Richard Brooks (RIB) | VIA" userId="d218e636-6c12-4060-8e5d-4173eee525b6" providerId="ADAL" clId="{2D9B296C-007D-394F-94E5-1B42A5DBD8A1}" dt="2023-08-28T05:50:38.622" v="1313"/>
          <ac:inkMkLst>
            <pc:docMk/>
            <pc:sldMk cId="1159219028" sldId="397"/>
            <ac:inkMk id="222" creationId="{88AB2326-0341-C443-E10F-BAA66005CC59}"/>
          </ac:inkMkLst>
        </pc:inkChg>
        <pc:inkChg chg="add del">
          <ac:chgData name="Richard Brooks (RIB) | VIA" userId="d218e636-6c12-4060-8e5d-4173eee525b6" providerId="ADAL" clId="{2D9B296C-007D-394F-94E5-1B42A5DBD8A1}" dt="2023-08-28T05:50:38.622" v="1313"/>
          <ac:inkMkLst>
            <pc:docMk/>
            <pc:sldMk cId="1159219028" sldId="397"/>
            <ac:inkMk id="223" creationId="{ED335210-82A9-9B5B-A378-5855D423F0EC}"/>
          </ac:inkMkLst>
        </pc:inkChg>
        <pc:inkChg chg="add del">
          <ac:chgData name="Richard Brooks (RIB) | VIA" userId="d218e636-6c12-4060-8e5d-4173eee525b6" providerId="ADAL" clId="{2D9B296C-007D-394F-94E5-1B42A5DBD8A1}" dt="2023-08-28T05:50:38.622" v="1313"/>
          <ac:inkMkLst>
            <pc:docMk/>
            <pc:sldMk cId="1159219028" sldId="397"/>
            <ac:inkMk id="224" creationId="{33C93930-1295-BDDB-BAFA-E076BAF02E6A}"/>
          </ac:inkMkLst>
        </pc:inkChg>
        <pc:inkChg chg="add reco">
          <ac:chgData name="Richard Brooks (RIB) | VIA" userId="d218e636-6c12-4060-8e5d-4173eee525b6" providerId="ADAL" clId="{2D9B296C-007D-394F-94E5-1B42A5DBD8A1}" dt="2023-08-28T05:50:38.622" v="1313"/>
          <ac:inkMkLst>
            <pc:docMk/>
            <pc:sldMk cId="1159219028" sldId="397"/>
            <ac:inkMk id="225" creationId="{923BF33D-52A0-3995-46EB-AE07D82ACF09}"/>
          </ac:inkMkLst>
        </pc:inkChg>
        <pc:inkChg chg="add del">
          <ac:chgData name="Richard Brooks (RIB) | VIA" userId="d218e636-6c12-4060-8e5d-4173eee525b6" providerId="ADAL" clId="{2D9B296C-007D-394F-94E5-1B42A5DBD8A1}" dt="2023-08-28T05:50:39.813" v="1316"/>
          <ac:inkMkLst>
            <pc:docMk/>
            <pc:sldMk cId="1159219028" sldId="397"/>
            <ac:inkMk id="226" creationId="{A805511A-6FF7-5EBE-69D9-00C0C4E07913}"/>
          </ac:inkMkLst>
        </pc:inkChg>
        <pc:inkChg chg="add del">
          <ac:chgData name="Richard Brooks (RIB) | VIA" userId="d218e636-6c12-4060-8e5d-4173eee525b6" providerId="ADAL" clId="{2D9B296C-007D-394F-94E5-1B42A5DBD8A1}" dt="2023-08-28T05:50:39.813" v="1316"/>
          <ac:inkMkLst>
            <pc:docMk/>
            <pc:sldMk cId="1159219028" sldId="397"/>
            <ac:inkMk id="227" creationId="{8DFB6589-C41A-7025-AE2D-F0AE4B722434}"/>
          </ac:inkMkLst>
        </pc:inkChg>
        <pc:inkChg chg="add reco">
          <ac:chgData name="Richard Brooks (RIB) | VIA" userId="d218e636-6c12-4060-8e5d-4173eee525b6" providerId="ADAL" clId="{2D9B296C-007D-394F-94E5-1B42A5DBD8A1}" dt="2023-08-28T05:50:39.813" v="1316"/>
          <ac:inkMkLst>
            <pc:docMk/>
            <pc:sldMk cId="1159219028" sldId="397"/>
            <ac:inkMk id="228" creationId="{0F6F2EDD-E31A-EDA8-C3CD-BD08A405B5EB}"/>
          </ac:inkMkLst>
        </pc:inkChg>
        <pc:inkChg chg="add del">
          <ac:chgData name="Richard Brooks (RIB) | VIA" userId="d218e636-6c12-4060-8e5d-4173eee525b6" providerId="ADAL" clId="{2D9B296C-007D-394F-94E5-1B42A5DBD8A1}" dt="2023-08-28T05:50:43.587" v="1324"/>
          <ac:inkMkLst>
            <pc:docMk/>
            <pc:sldMk cId="1159219028" sldId="397"/>
            <ac:inkMk id="229" creationId="{EF6A2190-D378-979C-FC60-324B745E0D65}"/>
          </ac:inkMkLst>
        </pc:inkChg>
        <pc:inkChg chg="add del">
          <ac:chgData name="Richard Brooks (RIB) | VIA" userId="d218e636-6c12-4060-8e5d-4173eee525b6" providerId="ADAL" clId="{2D9B296C-007D-394F-94E5-1B42A5DBD8A1}" dt="2023-08-28T05:50:43.587" v="1324"/>
          <ac:inkMkLst>
            <pc:docMk/>
            <pc:sldMk cId="1159219028" sldId="397"/>
            <ac:inkMk id="230" creationId="{9FC3AD31-3CAF-E086-4905-FA4F35284597}"/>
          </ac:inkMkLst>
        </pc:inkChg>
        <pc:inkChg chg="add del">
          <ac:chgData name="Richard Brooks (RIB) | VIA" userId="d218e636-6c12-4060-8e5d-4173eee525b6" providerId="ADAL" clId="{2D9B296C-007D-394F-94E5-1B42A5DBD8A1}" dt="2023-08-28T05:50:43.587" v="1324"/>
          <ac:inkMkLst>
            <pc:docMk/>
            <pc:sldMk cId="1159219028" sldId="397"/>
            <ac:inkMk id="231" creationId="{EABEF763-7AFB-4219-5B6D-39E9C440FFAB}"/>
          </ac:inkMkLst>
        </pc:inkChg>
        <pc:inkChg chg="add del">
          <ac:chgData name="Richard Brooks (RIB) | VIA" userId="d218e636-6c12-4060-8e5d-4173eee525b6" providerId="ADAL" clId="{2D9B296C-007D-394F-94E5-1B42A5DBD8A1}" dt="2023-08-28T05:50:43.587" v="1324"/>
          <ac:inkMkLst>
            <pc:docMk/>
            <pc:sldMk cId="1159219028" sldId="397"/>
            <ac:inkMk id="232" creationId="{7932B67E-9EC2-EF5D-0725-4C812739D04F}"/>
          </ac:inkMkLst>
        </pc:inkChg>
        <pc:inkChg chg="add del">
          <ac:chgData name="Richard Brooks (RIB) | VIA" userId="d218e636-6c12-4060-8e5d-4173eee525b6" providerId="ADAL" clId="{2D9B296C-007D-394F-94E5-1B42A5DBD8A1}" dt="2023-08-28T05:50:43.587" v="1324"/>
          <ac:inkMkLst>
            <pc:docMk/>
            <pc:sldMk cId="1159219028" sldId="397"/>
            <ac:inkMk id="233" creationId="{85DAD640-E840-B1BC-2641-83491FE491D0}"/>
          </ac:inkMkLst>
        </pc:inkChg>
        <pc:inkChg chg="add del">
          <ac:chgData name="Richard Brooks (RIB) | VIA" userId="d218e636-6c12-4060-8e5d-4173eee525b6" providerId="ADAL" clId="{2D9B296C-007D-394F-94E5-1B42A5DBD8A1}" dt="2023-08-28T05:50:43.587" v="1324"/>
          <ac:inkMkLst>
            <pc:docMk/>
            <pc:sldMk cId="1159219028" sldId="397"/>
            <ac:inkMk id="234" creationId="{5D29AD4D-6668-9A7C-4D19-9CD0EA73EF65}"/>
          </ac:inkMkLst>
        </pc:inkChg>
        <pc:inkChg chg="add del">
          <ac:chgData name="Richard Brooks (RIB) | VIA" userId="d218e636-6c12-4060-8e5d-4173eee525b6" providerId="ADAL" clId="{2D9B296C-007D-394F-94E5-1B42A5DBD8A1}" dt="2023-08-28T05:50:43.587" v="1324"/>
          <ac:inkMkLst>
            <pc:docMk/>
            <pc:sldMk cId="1159219028" sldId="397"/>
            <ac:inkMk id="235" creationId="{852A6DD1-10D1-12E3-19CE-D3A36B1A34FA}"/>
          </ac:inkMkLst>
        </pc:inkChg>
        <pc:inkChg chg="add reco">
          <ac:chgData name="Richard Brooks (RIB) | VIA" userId="d218e636-6c12-4060-8e5d-4173eee525b6" providerId="ADAL" clId="{2D9B296C-007D-394F-94E5-1B42A5DBD8A1}" dt="2023-08-28T05:50:43.587" v="1324"/>
          <ac:inkMkLst>
            <pc:docMk/>
            <pc:sldMk cId="1159219028" sldId="397"/>
            <ac:inkMk id="236" creationId="{3F1D67B9-A6AB-281A-68A7-0592C032521E}"/>
          </ac:inkMkLst>
        </pc:inkChg>
        <pc:inkChg chg="add del">
          <ac:chgData name="Richard Brooks (RIB) | VIA" userId="d218e636-6c12-4060-8e5d-4173eee525b6" providerId="ADAL" clId="{2D9B296C-007D-394F-94E5-1B42A5DBD8A1}" dt="2023-08-28T05:50:49.488" v="1330"/>
          <ac:inkMkLst>
            <pc:docMk/>
            <pc:sldMk cId="1159219028" sldId="397"/>
            <ac:inkMk id="237" creationId="{CBD2C6F9-5813-CD51-0595-CDA72EEA1161}"/>
          </ac:inkMkLst>
        </pc:inkChg>
        <pc:inkChg chg="add del">
          <ac:chgData name="Richard Brooks (RIB) | VIA" userId="d218e636-6c12-4060-8e5d-4173eee525b6" providerId="ADAL" clId="{2D9B296C-007D-394F-94E5-1B42A5DBD8A1}" dt="2023-08-28T05:50:49.488" v="1330"/>
          <ac:inkMkLst>
            <pc:docMk/>
            <pc:sldMk cId="1159219028" sldId="397"/>
            <ac:inkMk id="238" creationId="{B489E935-7552-E3DB-EEB1-70FD9A248F05}"/>
          </ac:inkMkLst>
        </pc:inkChg>
        <pc:inkChg chg="add del">
          <ac:chgData name="Richard Brooks (RIB) | VIA" userId="d218e636-6c12-4060-8e5d-4173eee525b6" providerId="ADAL" clId="{2D9B296C-007D-394F-94E5-1B42A5DBD8A1}" dt="2023-08-28T05:50:49.488" v="1330"/>
          <ac:inkMkLst>
            <pc:docMk/>
            <pc:sldMk cId="1159219028" sldId="397"/>
            <ac:inkMk id="239" creationId="{ECCA1DE5-C28D-95DC-291C-6431C92B4375}"/>
          </ac:inkMkLst>
        </pc:inkChg>
        <pc:inkChg chg="add del">
          <ac:chgData name="Richard Brooks (RIB) | VIA" userId="d218e636-6c12-4060-8e5d-4173eee525b6" providerId="ADAL" clId="{2D9B296C-007D-394F-94E5-1B42A5DBD8A1}" dt="2023-08-28T05:50:49.488" v="1330"/>
          <ac:inkMkLst>
            <pc:docMk/>
            <pc:sldMk cId="1159219028" sldId="397"/>
            <ac:inkMk id="240" creationId="{32B6F93A-2274-89AF-3E63-46BB8D33D21B}"/>
          </ac:inkMkLst>
        </pc:inkChg>
        <pc:inkChg chg="add del">
          <ac:chgData name="Richard Brooks (RIB) | VIA" userId="d218e636-6c12-4060-8e5d-4173eee525b6" providerId="ADAL" clId="{2D9B296C-007D-394F-94E5-1B42A5DBD8A1}" dt="2023-08-28T05:50:49.488" v="1330"/>
          <ac:inkMkLst>
            <pc:docMk/>
            <pc:sldMk cId="1159219028" sldId="397"/>
            <ac:inkMk id="241" creationId="{FAA4F872-89B0-1386-7BF5-D6A0BC16066F}"/>
          </ac:inkMkLst>
        </pc:inkChg>
        <pc:inkChg chg="add reco">
          <ac:chgData name="Richard Brooks (RIB) | VIA" userId="d218e636-6c12-4060-8e5d-4173eee525b6" providerId="ADAL" clId="{2D9B296C-007D-394F-94E5-1B42A5DBD8A1}" dt="2023-08-28T05:50:49.488" v="1330"/>
          <ac:inkMkLst>
            <pc:docMk/>
            <pc:sldMk cId="1159219028" sldId="397"/>
            <ac:inkMk id="242" creationId="{5CAD43A0-D0D3-DE62-9942-0C442BF4FCC1}"/>
          </ac:inkMkLst>
        </pc:inkChg>
        <pc:inkChg chg="add del">
          <ac:chgData name="Richard Brooks (RIB) | VIA" userId="d218e636-6c12-4060-8e5d-4173eee525b6" providerId="ADAL" clId="{2D9B296C-007D-394F-94E5-1B42A5DBD8A1}" dt="2023-08-28T05:50:51.209" v="1335"/>
          <ac:inkMkLst>
            <pc:docMk/>
            <pc:sldMk cId="1159219028" sldId="397"/>
            <ac:inkMk id="243" creationId="{40AE8E7D-AB65-9FE1-932C-0BBBD25E4C8E}"/>
          </ac:inkMkLst>
        </pc:inkChg>
        <pc:inkChg chg="add del">
          <ac:chgData name="Richard Brooks (RIB) | VIA" userId="d218e636-6c12-4060-8e5d-4173eee525b6" providerId="ADAL" clId="{2D9B296C-007D-394F-94E5-1B42A5DBD8A1}" dt="2023-08-28T05:50:51.209" v="1335"/>
          <ac:inkMkLst>
            <pc:docMk/>
            <pc:sldMk cId="1159219028" sldId="397"/>
            <ac:inkMk id="244" creationId="{99D5AB13-9966-446E-3B27-FF6E67F67927}"/>
          </ac:inkMkLst>
        </pc:inkChg>
        <pc:inkChg chg="add del">
          <ac:chgData name="Richard Brooks (RIB) | VIA" userId="d218e636-6c12-4060-8e5d-4173eee525b6" providerId="ADAL" clId="{2D9B296C-007D-394F-94E5-1B42A5DBD8A1}" dt="2023-08-28T05:50:51.209" v="1335"/>
          <ac:inkMkLst>
            <pc:docMk/>
            <pc:sldMk cId="1159219028" sldId="397"/>
            <ac:inkMk id="245" creationId="{09554795-51E8-5A7B-C7F1-55DF802349EE}"/>
          </ac:inkMkLst>
        </pc:inkChg>
        <pc:inkChg chg="add del">
          <ac:chgData name="Richard Brooks (RIB) | VIA" userId="d218e636-6c12-4060-8e5d-4173eee525b6" providerId="ADAL" clId="{2D9B296C-007D-394F-94E5-1B42A5DBD8A1}" dt="2023-08-28T05:50:51.209" v="1335"/>
          <ac:inkMkLst>
            <pc:docMk/>
            <pc:sldMk cId="1159219028" sldId="397"/>
            <ac:inkMk id="246" creationId="{F8EE06DB-8C5C-7F00-6B80-FE9FC90E9AF0}"/>
          </ac:inkMkLst>
        </pc:inkChg>
        <pc:inkChg chg="add reco">
          <ac:chgData name="Richard Brooks (RIB) | VIA" userId="d218e636-6c12-4060-8e5d-4173eee525b6" providerId="ADAL" clId="{2D9B296C-007D-394F-94E5-1B42A5DBD8A1}" dt="2023-08-28T05:50:51.209" v="1335"/>
          <ac:inkMkLst>
            <pc:docMk/>
            <pc:sldMk cId="1159219028" sldId="397"/>
            <ac:inkMk id="247" creationId="{AF4FF10A-E9F6-48B0-16A4-6A5D658AB36D}"/>
          </ac:inkMkLst>
        </pc:inkChg>
        <pc:inkChg chg="add del">
          <ac:chgData name="Richard Brooks (RIB) | VIA" userId="d218e636-6c12-4060-8e5d-4173eee525b6" providerId="ADAL" clId="{2D9B296C-007D-394F-94E5-1B42A5DBD8A1}" dt="2023-08-28T05:50:53.762" v="1341"/>
          <ac:inkMkLst>
            <pc:docMk/>
            <pc:sldMk cId="1159219028" sldId="397"/>
            <ac:inkMk id="248" creationId="{322DD89D-B0BB-2ABD-CF38-45E643414144}"/>
          </ac:inkMkLst>
        </pc:inkChg>
        <pc:inkChg chg="add del">
          <ac:chgData name="Richard Brooks (RIB) | VIA" userId="d218e636-6c12-4060-8e5d-4173eee525b6" providerId="ADAL" clId="{2D9B296C-007D-394F-94E5-1B42A5DBD8A1}" dt="2023-08-28T05:50:53.762" v="1341"/>
          <ac:inkMkLst>
            <pc:docMk/>
            <pc:sldMk cId="1159219028" sldId="397"/>
            <ac:inkMk id="249" creationId="{D61D9608-BCC6-3DB4-46BC-CFEE979E8190}"/>
          </ac:inkMkLst>
        </pc:inkChg>
        <pc:inkChg chg="add del">
          <ac:chgData name="Richard Brooks (RIB) | VIA" userId="d218e636-6c12-4060-8e5d-4173eee525b6" providerId="ADAL" clId="{2D9B296C-007D-394F-94E5-1B42A5DBD8A1}" dt="2023-08-28T05:50:53.762" v="1341"/>
          <ac:inkMkLst>
            <pc:docMk/>
            <pc:sldMk cId="1159219028" sldId="397"/>
            <ac:inkMk id="250" creationId="{3F2747C5-4FB7-0BFF-6B95-531406C84FF4}"/>
          </ac:inkMkLst>
        </pc:inkChg>
        <pc:inkChg chg="add del">
          <ac:chgData name="Richard Brooks (RIB) | VIA" userId="d218e636-6c12-4060-8e5d-4173eee525b6" providerId="ADAL" clId="{2D9B296C-007D-394F-94E5-1B42A5DBD8A1}" dt="2023-08-28T05:50:53.762" v="1341"/>
          <ac:inkMkLst>
            <pc:docMk/>
            <pc:sldMk cId="1159219028" sldId="397"/>
            <ac:inkMk id="251" creationId="{45D8DE6F-991F-5198-9345-E459E9E6673C}"/>
          </ac:inkMkLst>
        </pc:inkChg>
        <pc:inkChg chg="add del">
          <ac:chgData name="Richard Brooks (RIB) | VIA" userId="d218e636-6c12-4060-8e5d-4173eee525b6" providerId="ADAL" clId="{2D9B296C-007D-394F-94E5-1B42A5DBD8A1}" dt="2023-08-28T05:50:53.762" v="1341"/>
          <ac:inkMkLst>
            <pc:docMk/>
            <pc:sldMk cId="1159219028" sldId="397"/>
            <ac:inkMk id="252" creationId="{68D08448-C488-AE05-159C-4DF4E1285586}"/>
          </ac:inkMkLst>
        </pc:inkChg>
        <pc:inkChg chg="add reco">
          <ac:chgData name="Richard Brooks (RIB) | VIA" userId="d218e636-6c12-4060-8e5d-4173eee525b6" providerId="ADAL" clId="{2D9B296C-007D-394F-94E5-1B42A5DBD8A1}" dt="2023-08-28T05:50:53.762" v="1341"/>
          <ac:inkMkLst>
            <pc:docMk/>
            <pc:sldMk cId="1159219028" sldId="397"/>
            <ac:inkMk id="253" creationId="{D7316D6B-9A8C-6D04-DF43-D65346C2D3B8}"/>
          </ac:inkMkLst>
        </pc:inkChg>
        <pc:inkChg chg="add del">
          <ac:chgData name="Richard Brooks (RIB) | VIA" userId="d218e636-6c12-4060-8e5d-4173eee525b6" providerId="ADAL" clId="{2D9B296C-007D-394F-94E5-1B42A5DBD8A1}" dt="2023-08-28T05:50:59.968" v="1351"/>
          <ac:inkMkLst>
            <pc:docMk/>
            <pc:sldMk cId="1159219028" sldId="397"/>
            <ac:inkMk id="254" creationId="{8571C798-05F7-FE62-5401-EED8700AFDA9}"/>
          </ac:inkMkLst>
        </pc:inkChg>
        <pc:inkChg chg="add del">
          <ac:chgData name="Richard Brooks (RIB) | VIA" userId="d218e636-6c12-4060-8e5d-4173eee525b6" providerId="ADAL" clId="{2D9B296C-007D-394F-94E5-1B42A5DBD8A1}" dt="2023-08-28T05:50:59.968" v="1351"/>
          <ac:inkMkLst>
            <pc:docMk/>
            <pc:sldMk cId="1159219028" sldId="397"/>
            <ac:inkMk id="255" creationId="{047DC55D-9731-8C31-E793-3028E961CF26}"/>
          </ac:inkMkLst>
        </pc:inkChg>
        <pc:inkChg chg="add del">
          <ac:chgData name="Richard Brooks (RIB) | VIA" userId="d218e636-6c12-4060-8e5d-4173eee525b6" providerId="ADAL" clId="{2D9B296C-007D-394F-94E5-1B42A5DBD8A1}" dt="2023-08-28T05:50:59.968" v="1351"/>
          <ac:inkMkLst>
            <pc:docMk/>
            <pc:sldMk cId="1159219028" sldId="397"/>
            <ac:inkMk id="256" creationId="{84010940-7665-B6FB-CEFE-3329B2CE5D50}"/>
          </ac:inkMkLst>
        </pc:inkChg>
        <pc:inkChg chg="add del">
          <ac:chgData name="Richard Brooks (RIB) | VIA" userId="d218e636-6c12-4060-8e5d-4173eee525b6" providerId="ADAL" clId="{2D9B296C-007D-394F-94E5-1B42A5DBD8A1}" dt="2023-08-28T05:50:59.968" v="1351"/>
          <ac:inkMkLst>
            <pc:docMk/>
            <pc:sldMk cId="1159219028" sldId="397"/>
            <ac:inkMk id="257" creationId="{0C502569-744F-E31B-1D27-A4BAEF2DCD5A}"/>
          </ac:inkMkLst>
        </pc:inkChg>
        <pc:inkChg chg="add del">
          <ac:chgData name="Richard Brooks (RIB) | VIA" userId="d218e636-6c12-4060-8e5d-4173eee525b6" providerId="ADAL" clId="{2D9B296C-007D-394F-94E5-1B42A5DBD8A1}" dt="2023-08-28T05:50:59.968" v="1351"/>
          <ac:inkMkLst>
            <pc:docMk/>
            <pc:sldMk cId="1159219028" sldId="397"/>
            <ac:inkMk id="258" creationId="{10CE748E-0827-B860-6299-33F65303AFCE}"/>
          </ac:inkMkLst>
        </pc:inkChg>
        <pc:inkChg chg="add del">
          <ac:chgData name="Richard Brooks (RIB) | VIA" userId="d218e636-6c12-4060-8e5d-4173eee525b6" providerId="ADAL" clId="{2D9B296C-007D-394F-94E5-1B42A5DBD8A1}" dt="2023-08-28T05:50:59.968" v="1351"/>
          <ac:inkMkLst>
            <pc:docMk/>
            <pc:sldMk cId="1159219028" sldId="397"/>
            <ac:inkMk id="259" creationId="{EA719228-480A-45D4-0C31-052ABE78387F}"/>
          </ac:inkMkLst>
        </pc:inkChg>
        <pc:inkChg chg="add del">
          <ac:chgData name="Richard Brooks (RIB) | VIA" userId="d218e636-6c12-4060-8e5d-4173eee525b6" providerId="ADAL" clId="{2D9B296C-007D-394F-94E5-1B42A5DBD8A1}" dt="2023-08-28T05:50:59.968" v="1351"/>
          <ac:inkMkLst>
            <pc:docMk/>
            <pc:sldMk cId="1159219028" sldId="397"/>
            <ac:inkMk id="260" creationId="{FDE05ED8-DAA0-D9E6-FE81-D3360B2D570A}"/>
          </ac:inkMkLst>
        </pc:inkChg>
        <pc:inkChg chg="add del">
          <ac:chgData name="Richard Brooks (RIB) | VIA" userId="d218e636-6c12-4060-8e5d-4173eee525b6" providerId="ADAL" clId="{2D9B296C-007D-394F-94E5-1B42A5DBD8A1}" dt="2023-08-28T05:50:59.968" v="1351"/>
          <ac:inkMkLst>
            <pc:docMk/>
            <pc:sldMk cId="1159219028" sldId="397"/>
            <ac:inkMk id="261" creationId="{53303BA6-EB3A-7349-5018-CE3462D94A4B}"/>
          </ac:inkMkLst>
        </pc:inkChg>
        <pc:inkChg chg="add del">
          <ac:chgData name="Richard Brooks (RIB) | VIA" userId="d218e636-6c12-4060-8e5d-4173eee525b6" providerId="ADAL" clId="{2D9B296C-007D-394F-94E5-1B42A5DBD8A1}" dt="2023-08-28T05:51:05.162" v="1362"/>
          <ac:inkMkLst>
            <pc:docMk/>
            <pc:sldMk cId="1159219028" sldId="397"/>
            <ac:inkMk id="262" creationId="{A8CA35A3-0724-47D0-038B-8CA7C460F205}"/>
          </ac:inkMkLst>
        </pc:inkChg>
        <pc:inkChg chg="add reco">
          <ac:chgData name="Richard Brooks (RIB) | VIA" userId="d218e636-6c12-4060-8e5d-4173eee525b6" providerId="ADAL" clId="{2D9B296C-007D-394F-94E5-1B42A5DBD8A1}" dt="2023-08-28T05:50:59.968" v="1351"/>
          <ac:inkMkLst>
            <pc:docMk/>
            <pc:sldMk cId="1159219028" sldId="397"/>
            <ac:inkMk id="263" creationId="{BE7316EC-B956-8014-D190-8E3D057504EF}"/>
          </ac:inkMkLst>
        </pc:inkChg>
        <pc:inkChg chg="add del">
          <ac:chgData name="Richard Brooks (RIB) | VIA" userId="d218e636-6c12-4060-8e5d-4173eee525b6" providerId="ADAL" clId="{2D9B296C-007D-394F-94E5-1B42A5DBD8A1}" dt="2023-08-28T05:51:05.162" v="1362"/>
          <ac:inkMkLst>
            <pc:docMk/>
            <pc:sldMk cId="1159219028" sldId="397"/>
            <ac:inkMk id="264" creationId="{BA3ADD8C-57A5-075C-14F7-FDD5F17429F0}"/>
          </ac:inkMkLst>
        </pc:inkChg>
        <pc:inkChg chg="add del">
          <ac:chgData name="Richard Brooks (RIB) | VIA" userId="d218e636-6c12-4060-8e5d-4173eee525b6" providerId="ADAL" clId="{2D9B296C-007D-394F-94E5-1B42A5DBD8A1}" dt="2023-08-28T05:51:05.162" v="1362"/>
          <ac:inkMkLst>
            <pc:docMk/>
            <pc:sldMk cId="1159219028" sldId="397"/>
            <ac:inkMk id="265" creationId="{D6C8AEA7-4B3B-FEB6-4328-217CBFF6BA9B}"/>
          </ac:inkMkLst>
        </pc:inkChg>
        <pc:inkChg chg="add del">
          <ac:chgData name="Richard Brooks (RIB) | VIA" userId="d218e636-6c12-4060-8e5d-4173eee525b6" providerId="ADAL" clId="{2D9B296C-007D-394F-94E5-1B42A5DBD8A1}" dt="2023-08-28T05:51:05.162" v="1362"/>
          <ac:inkMkLst>
            <pc:docMk/>
            <pc:sldMk cId="1159219028" sldId="397"/>
            <ac:inkMk id="266" creationId="{FABF0EF0-B990-4706-9B74-3DF4F6B8B3E3}"/>
          </ac:inkMkLst>
        </pc:inkChg>
        <pc:inkChg chg="add del">
          <ac:chgData name="Richard Brooks (RIB) | VIA" userId="d218e636-6c12-4060-8e5d-4173eee525b6" providerId="ADAL" clId="{2D9B296C-007D-394F-94E5-1B42A5DBD8A1}" dt="2023-08-28T05:51:05.162" v="1362"/>
          <ac:inkMkLst>
            <pc:docMk/>
            <pc:sldMk cId="1159219028" sldId="397"/>
            <ac:inkMk id="267" creationId="{0AF10D6C-6A23-7CFE-8AE1-DCB220769EAA}"/>
          </ac:inkMkLst>
        </pc:inkChg>
        <pc:inkChg chg="add del">
          <ac:chgData name="Richard Brooks (RIB) | VIA" userId="d218e636-6c12-4060-8e5d-4173eee525b6" providerId="ADAL" clId="{2D9B296C-007D-394F-94E5-1B42A5DBD8A1}" dt="2023-08-28T05:51:05.162" v="1362"/>
          <ac:inkMkLst>
            <pc:docMk/>
            <pc:sldMk cId="1159219028" sldId="397"/>
            <ac:inkMk id="268" creationId="{9591AF84-D983-A297-7ADF-ED0D74586826}"/>
          </ac:inkMkLst>
        </pc:inkChg>
        <pc:inkChg chg="add del">
          <ac:chgData name="Richard Brooks (RIB) | VIA" userId="d218e636-6c12-4060-8e5d-4173eee525b6" providerId="ADAL" clId="{2D9B296C-007D-394F-94E5-1B42A5DBD8A1}" dt="2023-08-28T05:51:05.162" v="1362"/>
          <ac:inkMkLst>
            <pc:docMk/>
            <pc:sldMk cId="1159219028" sldId="397"/>
            <ac:inkMk id="269" creationId="{E436DBCF-1F0F-D42F-2C54-8ADD3D6595FE}"/>
          </ac:inkMkLst>
        </pc:inkChg>
        <pc:inkChg chg="add del">
          <ac:chgData name="Richard Brooks (RIB) | VIA" userId="d218e636-6c12-4060-8e5d-4173eee525b6" providerId="ADAL" clId="{2D9B296C-007D-394F-94E5-1B42A5DBD8A1}" dt="2023-08-28T05:51:05.162" v="1362"/>
          <ac:inkMkLst>
            <pc:docMk/>
            <pc:sldMk cId="1159219028" sldId="397"/>
            <ac:inkMk id="270" creationId="{5D603D97-73AC-29B6-B424-70A259C3339D}"/>
          </ac:inkMkLst>
        </pc:inkChg>
        <pc:inkChg chg="add del">
          <ac:chgData name="Richard Brooks (RIB) | VIA" userId="d218e636-6c12-4060-8e5d-4173eee525b6" providerId="ADAL" clId="{2D9B296C-007D-394F-94E5-1B42A5DBD8A1}" dt="2023-08-28T05:51:05.162" v="1362"/>
          <ac:inkMkLst>
            <pc:docMk/>
            <pc:sldMk cId="1159219028" sldId="397"/>
            <ac:inkMk id="271" creationId="{D5014554-5182-8710-27D4-AD4D8D630367}"/>
          </ac:inkMkLst>
        </pc:inkChg>
        <pc:inkChg chg="add del">
          <ac:chgData name="Richard Brooks (RIB) | VIA" userId="d218e636-6c12-4060-8e5d-4173eee525b6" providerId="ADAL" clId="{2D9B296C-007D-394F-94E5-1B42A5DBD8A1}" dt="2023-08-28T05:51:05.162" v="1362"/>
          <ac:inkMkLst>
            <pc:docMk/>
            <pc:sldMk cId="1159219028" sldId="397"/>
            <ac:inkMk id="272" creationId="{45A3E0A8-0C15-7319-12DD-99EFB614AB4F}"/>
          </ac:inkMkLst>
        </pc:inkChg>
        <pc:inkChg chg="add del">
          <ac:chgData name="Richard Brooks (RIB) | VIA" userId="d218e636-6c12-4060-8e5d-4173eee525b6" providerId="ADAL" clId="{2D9B296C-007D-394F-94E5-1B42A5DBD8A1}" dt="2023-08-28T05:51:05.162" v="1362"/>
          <ac:inkMkLst>
            <pc:docMk/>
            <pc:sldMk cId="1159219028" sldId="397"/>
            <ac:inkMk id="273" creationId="{CA14DE5B-758E-BC25-9CE5-9CA6F0AABC45}"/>
          </ac:inkMkLst>
        </pc:inkChg>
        <pc:inkChg chg="add reco">
          <ac:chgData name="Richard Brooks (RIB) | VIA" userId="d218e636-6c12-4060-8e5d-4173eee525b6" providerId="ADAL" clId="{2D9B296C-007D-394F-94E5-1B42A5DBD8A1}" dt="2023-08-28T05:51:05.162" v="1362"/>
          <ac:inkMkLst>
            <pc:docMk/>
            <pc:sldMk cId="1159219028" sldId="397"/>
            <ac:inkMk id="274" creationId="{A6187AE4-D7F5-BF51-92A1-30FE007F7303}"/>
          </ac:inkMkLst>
        </pc:inkChg>
        <pc:inkChg chg="add del">
          <ac:chgData name="Richard Brooks (RIB) | VIA" userId="d218e636-6c12-4060-8e5d-4173eee525b6" providerId="ADAL" clId="{2D9B296C-007D-394F-94E5-1B42A5DBD8A1}" dt="2023-08-28T05:51:11.737" v="1365"/>
          <ac:inkMkLst>
            <pc:docMk/>
            <pc:sldMk cId="1159219028" sldId="397"/>
            <ac:inkMk id="275" creationId="{DED4D305-52D5-41EA-E1FC-1C817524DEEB}"/>
          </ac:inkMkLst>
        </pc:inkChg>
        <pc:inkChg chg="add del">
          <ac:chgData name="Richard Brooks (RIB) | VIA" userId="d218e636-6c12-4060-8e5d-4173eee525b6" providerId="ADAL" clId="{2D9B296C-007D-394F-94E5-1B42A5DBD8A1}" dt="2023-08-28T05:51:11.737" v="1365"/>
          <ac:inkMkLst>
            <pc:docMk/>
            <pc:sldMk cId="1159219028" sldId="397"/>
            <ac:inkMk id="276" creationId="{74581C09-984E-ED52-425F-E627052EE0BC}"/>
          </ac:inkMkLst>
        </pc:inkChg>
        <pc:inkChg chg="add reco">
          <ac:chgData name="Richard Brooks (RIB) | VIA" userId="d218e636-6c12-4060-8e5d-4173eee525b6" providerId="ADAL" clId="{2D9B296C-007D-394F-94E5-1B42A5DBD8A1}" dt="2023-08-28T05:51:11.737" v="1365"/>
          <ac:inkMkLst>
            <pc:docMk/>
            <pc:sldMk cId="1159219028" sldId="397"/>
            <ac:inkMk id="277" creationId="{2C634F3A-6EA7-4ED0-A737-3616D1E93CF7}"/>
          </ac:inkMkLst>
        </pc:inkChg>
        <pc:inkChg chg="add">
          <ac:chgData name="Richard Brooks (RIB) | VIA" userId="d218e636-6c12-4060-8e5d-4173eee525b6" providerId="ADAL" clId="{2D9B296C-007D-394F-94E5-1B42A5DBD8A1}" dt="2023-08-28T05:51:19.206" v="1366"/>
          <ac:inkMkLst>
            <pc:docMk/>
            <pc:sldMk cId="1159219028" sldId="397"/>
            <ac:inkMk id="278" creationId="{DB6D872F-E46C-07FA-F823-A699D16B8298}"/>
          </ac:inkMkLst>
        </pc:inkChg>
        <pc:inkChg chg="add del">
          <ac:chgData name="Richard Brooks (RIB) | VIA" userId="d218e636-6c12-4060-8e5d-4173eee525b6" providerId="ADAL" clId="{2D9B296C-007D-394F-94E5-1B42A5DBD8A1}" dt="2023-08-28T05:51:22.377" v="1370"/>
          <ac:inkMkLst>
            <pc:docMk/>
            <pc:sldMk cId="1159219028" sldId="397"/>
            <ac:inkMk id="279" creationId="{777B65AE-969C-9FF9-C649-945578764437}"/>
          </ac:inkMkLst>
        </pc:inkChg>
        <pc:inkChg chg="add del">
          <ac:chgData name="Richard Brooks (RIB) | VIA" userId="d218e636-6c12-4060-8e5d-4173eee525b6" providerId="ADAL" clId="{2D9B296C-007D-394F-94E5-1B42A5DBD8A1}" dt="2023-08-28T05:51:22.377" v="1370"/>
          <ac:inkMkLst>
            <pc:docMk/>
            <pc:sldMk cId="1159219028" sldId="397"/>
            <ac:inkMk id="280" creationId="{6ACD4AC0-A302-8863-F0F5-182951024011}"/>
          </ac:inkMkLst>
        </pc:inkChg>
        <pc:inkChg chg="add del">
          <ac:chgData name="Richard Brooks (RIB) | VIA" userId="d218e636-6c12-4060-8e5d-4173eee525b6" providerId="ADAL" clId="{2D9B296C-007D-394F-94E5-1B42A5DBD8A1}" dt="2023-08-28T05:51:22.377" v="1370"/>
          <ac:inkMkLst>
            <pc:docMk/>
            <pc:sldMk cId="1159219028" sldId="397"/>
            <ac:inkMk id="281" creationId="{CE12F653-7F55-95E5-AD53-73C0536CF0E5}"/>
          </ac:inkMkLst>
        </pc:inkChg>
        <pc:inkChg chg="add reco">
          <ac:chgData name="Richard Brooks (RIB) | VIA" userId="d218e636-6c12-4060-8e5d-4173eee525b6" providerId="ADAL" clId="{2D9B296C-007D-394F-94E5-1B42A5DBD8A1}" dt="2023-08-28T05:51:22.377" v="1370"/>
          <ac:inkMkLst>
            <pc:docMk/>
            <pc:sldMk cId="1159219028" sldId="397"/>
            <ac:inkMk id="282" creationId="{6082BFA8-C16A-D3FC-88D2-1AB82F807B51}"/>
          </ac:inkMkLst>
        </pc:inkChg>
        <pc:inkChg chg="add">
          <ac:chgData name="Richard Brooks (RIB) | VIA" userId="d218e636-6c12-4060-8e5d-4173eee525b6" providerId="ADAL" clId="{2D9B296C-007D-394F-94E5-1B42A5DBD8A1}" dt="2023-08-28T05:51:22.905" v="1371"/>
          <ac:inkMkLst>
            <pc:docMk/>
            <pc:sldMk cId="1159219028" sldId="397"/>
            <ac:inkMk id="283" creationId="{971EE580-CE5F-7751-C7C1-BE01702E9A50}"/>
          </ac:inkMkLst>
        </pc:inkChg>
        <pc:inkChg chg="add del">
          <ac:chgData name="Richard Brooks (RIB) | VIA" userId="d218e636-6c12-4060-8e5d-4173eee525b6" providerId="ADAL" clId="{2D9B296C-007D-394F-94E5-1B42A5DBD8A1}" dt="2023-08-28T05:51:34.304" v="1375"/>
          <ac:inkMkLst>
            <pc:docMk/>
            <pc:sldMk cId="1159219028" sldId="397"/>
            <ac:inkMk id="284" creationId="{76F5EC9A-C599-492D-6CF4-4858C9999F19}"/>
          </ac:inkMkLst>
        </pc:inkChg>
        <pc:inkChg chg="add del">
          <ac:chgData name="Richard Brooks (RIB) | VIA" userId="d218e636-6c12-4060-8e5d-4173eee525b6" providerId="ADAL" clId="{2D9B296C-007D-394F-94E5-1B42A5DBD8A1}" dt="2023-08-28T05:51:34.304" v="1375"/>
          <ac:inkMkLst>
            <pc:docMk/>
            <pc:sldMk cId="1159219028" sldId="397"/>
            <ac:inkMk id="285" creationId="{15267270-48F2-E7BF-2856-93C8038EC596}"/>
          </ac:inkMkLst>
        </pc:inkChg>
        <pc:inkChg chg="add del">
          <ac:chgData name="Richard Brooks (RIB) | VIA" userId="d218e636-6c12-4060-8e5d-4173eee525b6" providerId="ADAL" clId="{2D9B296C-007D-394F-94E5-1B42A5DBD8A1}" dt="2023-08-28T05:51:34.304" v="1375"/>
          <ac:inkMkLst>
            <pc:docMk/>
            <pc:sldMk cId="1159219028" sldId="397"/>
            <ac:inkMk id="286" creationId="{139A340F-7E41-F2C4-2CBD-254DA219F74F}"/>
          </ac:inkMkLst>
        </pc:inkChg>
        <pc:inkChg chg="add reco">
          <ac:chgData name="Richard Brooks (RIB) | VIA" userId="d218e636-6c12-4060-8e5d-4173eee525b6" providerId="ADAL" clId="{2D9B296C-007D-394F-94E5-1B42A5DBD8A1}" dt="2023-08-28T05:51:34.304" v="1375"/>
          <ac:inkMkLst>
            <pc:docMk/>
            <pc:sldMk cId="1159219028" sldId="397"/>
            <ac:inkMk id="287" creationId="{62E58911-DB61-EEF3-6E31-2E3096CFBE12}"/>
          </ac:inkMkLst>
        </pc:inkChg>
        <pc:inkChg chg="add del">
          <ac:chgData name="Richard Brooks (RIB) | VIA" userId="d218e636-6c12-4060-8e5d-4173eee525b6" providerId="ADAL" clId="{2D9B296C-007D-394F-94E5-1B42A5DBD8A1}" dt="2023-08-28T05:51:47.513" v="1408"/>
          <ac:inkMkLst>
            <pc:docMk/>
            <pc:sldMk cId="1159219028" sldId="397"/>
            <ac:inkMk id="288" creationId="{5452C7FA-7D15-398E-88C0-7451788DD7DD}"/>
          </ac:inkMkLst>
        </pc:inkChg>
        <pc:inkChg chg="add del">
          <ac:chgData name="Richard Brooks (RIB) | VIA" userId="d218e636-6c12-4060-8e5d-4173eee525b6" providerId="ADAL" clId="{2D9B296C-007D-394F-94E5-1B42A5DBD8A1}" dt="2023-08-28T05:51:47.513" v="1408"/>
          <ac:inkMkLst>
            <pc:docMk/>
            <pc:sldMk cId="1159219028" sldId="397"/>
            <ac:inkMk id="289" creationId="{B1091E14-5344-A8DB-609D-014E62761AAD}"/>
          </ac:inkMkLst>
        </pc:inkChg>
        <pc:inkChg chg="add del">
          <ac:chgData name="Richard Brooks (RIB) | VIA" userId="d218e636-6c12-4060-8e5d-4173eee525b6" providerId="ADAL" clId="{2D9B296C-007D-394F-94E5-1B42A5DBD8A1}" dt="2023-08-28T05:51:47.513" v="1408"/>
          <ac:inkMkLst>
            <pc:docMk/>
            <pc:sldMk cId="1159219028" sldId="397"/>
            <ac:inkMk id="290" creationId="{A2E6C10C-2F57-5A83-A74E-F06AF23934BE}"/>
          </ac:inkMkLst>
        </pc:inkChg>
        <pc:inkChg chg="add del">
          <ac:chgData name="Richard Brooks (RIB) | VIA" userId="d218e636-6c12-4060-8e5d-4173eee525b6" providerId="ADAL" clId="{2D9B296C-007D-394F-94E5-1B42A5DBD8A1}" dt="2023-08-28T05:51:47.513" v="1408"/>
          <ac:inkMkLst>
            <pc:docMk/>
            <pc:sldMk cId="1159219028" sldId="397"/>
            <ac:inkMk id="291" creationId="{939E2216-869C-935E-F1F7-DAA18AAC2B08}"/>
          </ac:inkMkLst>
        </pc:inkChg>
        <pc:inkChg chg="add del">
          <ac:chgData name="Richard Brooks (RIB) | VIA" userId="d218e636-6c12-4060-8e5d-4173eee525b6" providerId="ADAL" clId="{2D9B296C-007D-394F-94E5-1B42A5DBD8A1}" dt="2023-08-28T05:51:47.513" v="1408"/>
          <ac:inkMkLst>
            <pc:docMk/>
            <pc:sldMk cId="1159219028" sldId="397"/>
            <ac:inkMk id="292" creationId="{BF159D25-F2F8-402E-9CE0-326918E98B4A}"/>
          </ac:inkMkLst>
        </pc:inkChg>
        <pc:inkChg chg="add del">
          <ac:chgData name="Richard Brooks (RIB) | VIA" userId="d218e636-6c12-4060-8e5d-4173eee525b6" providerId="ADAL" clId="{2D9B296C-007D-394F-94E5-1B42A5DBD8A1}" dt="2023-08-28T05:51:47.513" v="1408"/>
          <ac:inkMkLst>
            <pc:docMk/>
            <pc:sldMk cId="1159219028" sldId="397"/>
            <ac:inkMk id="293" creationId="{96241A22-437D-325E-F729-35A02644BE38}"/>
          </ac:inkMkLst>
        </pc:inkChg>
        <pc:inkChg chg="add del">
          <ac:chgData name="Richard Brooks (RIB) | VIA" userId="d218e636-6c12-4060-8e5d-4173eee525b6" providerId="ADAL" clId="{2D9B296C-007D-394F-94E5-1B42A5DBD8A1}" dt="2023-08-28T05:51:47.513" v="1408"/>
          <ac:inkMkLst>
            <pc:docMk/>
            <pc:sldMk cId="1159219028" sldId="397"/>
            <ac:inkMk id="294" creationId="{FD9133CE-46B6-D301-D2DD-35C3CF6D207E}"/>
          </ac:inkMkLst>
        </pc:inkChg>
        <pc:inkChg chg="add del">
          <ac:chgData name="Richard Brooks (RIB) | VIA" userId="d218e636-6c12-4060-8e5d-4173eee525b6" providerId="ADAL" clId="{2D9B296C-007D-394F-94E5-1B42A5DBD8A1}" dt="2023-08-28T05:51:47.513" v="1408"/>
          <ac:inkMkLst>
            <pc:docMk/>
            <pc:sldMk cId="1159219028" sldId="397"/>
            <ac:inkMk id="295" creationId="{71A49D66-3164-CC58-AF27-BF24C5152DB3}"/>
          </ac:inkMkLst>
        </pc:inkChg>
        <pc:inkChg chg="add del">
          <ac:chgData name="Richard Brooks (RIB) | VIA" userId="d218e636-6c12-4060-8e5d-4173eee525b6" providerId="ADAL" clId="{2D9B296C-007D-394F-94E5-1B42A5DBD8A1}" dt="2023-08-28T05:51:47.513" v="1408"/>
          <ac:inkMkLst>
            <pc:docMk/>
            <pc:sldMk cId="1159219028" sldId="397"/>
            <ac:inkMk id="296" creationId="{BD1F6F46-D438-CFAE-0297-6FD990CE1925}"/>
          </ac:inkMkLst>
        </pc:inkChg>
        <pc:inkChg chg="add del">
          <ac:chgData name="Richard Brooks (RIB) | VIA" userId="d218e636-6c12-4060-8e5d-4173eee525b6" providerId="ADAL" clId="{2D9B296C-007D-394F-94E5-1B42A5DBD8A1}" dt="2023-08-28T05:51:47.513" v="1408"/>
          <ac:inkMkLst>
            <pc:docMk/>
            <pc:sldMk cId="1159219028" sldId="397"/>
            <ac:inkMk id="297" creationId="{8A0EBA7D-B7A4-6224-876C-F48B86FBAF56}"/>
          </ac:inkMkLst>
        </pc:inkChg>
        <pc:inkChg chg="add del">
          <ac:chgData name="Richard Brooks (RIB) | VIA" userId="d218e636-6c12-4060-8e5d-4173eee525b6" providerId="ADAL" clId="{2D9B296C-007D-394F-94E5-1B42A5DBD8A1}" dt="2023-08-28T05:51:47.513" v="1408"/>
          <ac:inkMkLst>
            <pc:docMk/>
            <pc:sldMk cId="1159219028" sldId="397"/>
            <ac:inkMk id="298" creationId="{892E0E71-7E10-AC09-A649-5D9D6D14B603}"/>
          </ac:inkMkLst>
        </pc:inkChg>
        <pc:inkChg chg="add del">
          <ac:chgData name="Richard Brooks (RIB) | VIA" userId="d218e636-6c12-4060-8e5d-4173eee525b6" providerId="ADAL" clId="{2D9B296C-007D-394F-94E5-1B42A5DBD8A1}" dt="2023-08-28T05:51:47.513" v="1408"/>
          <ac:inkMkLst>
            <pc:docMk/>
            <pc:sldMk cId="1159219028" sldId="397"/>
            <ac:inkMk id="299" creationId="{1A957DC5-ADCA-BDD0-7DEB-8ACF6E662BCC}"/>
          </ac:inkMkLst>
        </pc:inkChg>
        <pc:inkChg chg="add del">
          <ac:chgData name="Richard Brooks (RIB) | VIA" userId="d218e636-6c12-4060-8e5d-4173eee525b6" providerId="ADAL" clId="{2D9B296C-007D-394F-94E5-1B42A5DBD8A1}" dt="2023-08-28T05:51:47.513" v="1408"/>
          <ac:inkMkLst>
            <pc:docMk/>
            <pc:sldMk cId="1159219028" sldId="397"/>
            <ac:inkMk id="300" creationId="{67256177-2D22-BA85-BB3D-DF43383599AC}"/>
          </ac:inkMkLst>
        </pc:inkChg>
        <pc:inkChg chg="add del">
          <ac:chgData name="Richard Brooks (RIB) | VIA" userId="d218e636-6c12-4060-8e5d-4173eee525b6" providerId="ADAL" clId="{2D9B296C-007D-394F-94E5-1B42A5DBD8A1}" dt="2023-08-28T05:51:47.513" v="1408"/>
          <ac:inkMkLst>
            <pc:docMk/>
            <pc:sldMk cId="1159219028" sldId="397"/>
            <ac:inkMk id="301" creationId="{B036BFB1-C04A-57F8-24CD-970529C0E7E8}"/>
          </ac:inkMkLst>
        </pc:inkChg>
        <pc:inkChg chg="add del">
          <ac:chgData name="Richard Brooks (RIB) | VIA" userId="d218e636-6c12-4060-8e5d-4173eee525b6" providerId="ADAL" clId="{2D9B296C-007D-394F-94E5-1B42A5DBD8A1}" dt="2023-08-28T05:51:47.513" v="1408"/>
          <ac:inkMkLst>
            <pc:docMk/>
            <pc:sldMk cId="1159219028" sldId="397"/>
            <ac:inkMk id="302" creationId="{CF9046B6-ACF2-8656-3DDC-786E479672FE}"/>
          </ac:inkMkLst>
        </pc:inkChg>
        <pc:inkChg chg="add del">
          <ac:chgData name="Richard Brooks (RIB) | VIA" userId="d218e636-6c12-4060-8e5d-4173eee525b6" providerId="ADAL" clId="{2D9B296C-007D-394F-94E5-1B42A5DBD8A1}" dt="2023-08-28T05:51:47.513" v="1408"/>
          <ac:inkMkLst>
            <pc:docMk/>
            <pc:sldMk cId="1159219028" sldId="397"/>
            <ac:inkMk id="303" creationId="{285EB136-6EBD-2451-1E7E-A35E724E6569}"/>
          </ac:inkMkLst>
        </pc:inkChg>
        <pc:inkChg chg="add del">
          <ac:chgData name="Richard Brooks (RIB) | VIA" userId="d218e636-6c12-4060-8e5d-4173eee525b6" providerId="ADAL" clId="{2D9B296C-007D-394F-94E5-1B42A5DBD8A1}" dt="2023-08-28T05:51:47.513" v="1408"/>
          <ac:inkMkLst>
            <pc:docMk/>
            <pc:sldMk cId="1159219028" sldId="397"/>
            <ac:inkMk id="304" creationId="{0BE69512-B7A9-A28A-1F97-00F8E7D73471}"/>
          </ac:inkMkLst>
        </pc:inkChg>
        <pc:inkChg chg="add del">
          <ac:chgData name="Richard Brooks (RIB) | VIA" userId="d218e636-6c12-4060-8e5d-4173eee525b6" providerId="ADAL" clId="{2D9B296C-007D-394F-94E5-1B42A5DBD8A1}" dt="2023-08-28T05:51:47.513" v="1408"/>
          <ac:inkMkLst>
            <pc:docMk/>
            <pc:sldMk cId="1159219028" sldId="397"/>
            <ac:inkMk id="305" creationId="{CB24D183-3899-19B5-16B2-144AA3807596}"/>
          </ac:inkMkLst>
        </pc:inkChg>
        <pc:inkChg chg="add del">
          <ac:chgData name="Richard Brooks (RIB) | VIA" userId="d218e636-6c12-4060-8e5d-4173eee525b6" providerId="ADAL" clId="{2D9B296C-007D-394F-94E5-1B42A5DBD8A1}" dt="2023-08-28T05:51:47.513" v="1408"/>
          <ac:inkMkLst>
            <pc:docMk/>
            <pc:sldMk cId="1159219028" sldId="397"/>
            <ac:inkMk id="306" creationId="{ABEE3536-7B18-DD50-7B20-2FA9D1D8EB89}"/>
          </ac:inkMkLst>
        </pc:inkChg>
        <pc:inkChg chg="add del">
          <ac:chgData name="Richard Brooks (RIB) | VIA" userId="d218e636-6c12-4060-8e5d-4173eee525b6" providerId="ADAL" clId="{2D9B296C-007D-394F-94E5-1B42A5DBD8A1}" dt="2023-08-28T05:51:47.513" v="1408"/>
          <ac:inkMkLst>
            <pc:docMk/>
            <pc:sldMk cId="1159219028" sldId="397"/>
            <ac:inkMk id="307" creationId="{43FBCD5E-2402-6713-6742-C7E83770F179}"/>
          </ac:inkMkLst>
        </pc:inkChg>
        <pc:inkChg chg="add del">
          <ac:chgData name="Richard Brooks (RIB) | VIA" userId="d218e636-6c12-4060-8e5d-4173eee525b6" providerId="ADAL" clId="{2D9B296C-007D-394F-94E5-1B42A5DBD8A1}" dt="2023-08-28T05:51:47.513" v="1408"/>
          <ac:inkMkLst>
            <pc:docMk/>
            <pc:sldMk cId="1159219028" sldId="397"/>
            <ac:inkMk id="308" creationId="{7736A25A-6789-E4C7-AD78-DE1F5A440198}"/>
          </ac:inkMkLst>
        </pc:inkChg>
        <pc:inkChg chg="add del">
          <ac:chgData name="Richard Brooks (RIB) | VIA" userId="d218e636-6c12-4060-8e5d-4173eee525b6" providerId="ADAL" clId="{2D9B296C-007D-394F-94E5-1B42A5DBD8A1}" dt="2023-08-28T05:51:47.513" v="1408"/>
          <ac:inkMkLst>
            <pc:docMk/>
            <pc:sldMk cId="1159219028" sldId="397"/>
            <ac:inkMk id="309" creationId="{72908898-E3E0-4AD1-A2C7-19BE167C3C60}"/>
          </ac:inkMkLst>
        </pc:inkChg>
        <pc:inkChg chg="add del">
          <ac:chgData name="Richard Brooks (RIB) | VIA" userId="d218e636-6c12-4060-8e5d-4173eee525b6" providerId="ADAL" clId="{2D9B296C-007D-394F-94E5-1B42A5DBD8A1}" dt="2023-08-28T05:51:47.513" v="1408"/>
          <ac:inkMkLst>
            <pc:docMk/>
            <pc:sldMk cId="1159219028" sldId="397"/>
            <ac:inkMk id="310" creationId="{8C4C1D3D-24A3-D373-FF67-515B9A65D809}"/>
          </ac:inkMkLst>
        </pc:inkChg>
        <pc:inkChg chg="add del">
          <ac:chgData name="Richard Brooks (RIB) | VIA" userId="d218e636-6c12-4060-8e5d-4173eee525b6" providerId="ADAL" clId="{2D9B296C-007D-394F-94E5-1B42A5DBD8A1}" dt="2023-08-28T05:51:47.513" v="1408"/>
          <ac:inkMkLst>
            <pc:docMk/>
            <pc:sldMk cId="1159219028" sldId="397"/>
            <ac:inkMk id="311" creationId="{C800983C-245F-DE62-6513-5CD7CD8DB6DF}"/>
          </ac:inkMkLst>
        </pc:inkChg>
        <pc:inkChg chg="add del">
          <ac:chgData name="Richard Brooks (RIB) | VIA" userId="d218e636-6c12-4060-8e5d-4173eee525b6" providerId="ADAL" clId="{2D9B296C-007D-394F-94E5-1B42A5DBD8A1}" dt="2023-08-28T05:51:47.513" v="1408"/>
          <ac:inkMkLst>
            <pc:docMk/>
            <pc:sldMk cId="1159219028" sldId="397"/>
            <ac:inkMk id="312" creationId="{6CEF0209-C692-93E4-AAA4-1C32004D359A}"/>
          </ac:inkMkLst>
        </pc:inkChg>
        <pc:inkChg chg="add del">
          <ac:chgData name="Richard Brooks (RIB) | VIA" userId="d218e636-6c12-4060-8e5d-4173eee525b6" providerId="ADAL" clId="{2D9B296C-007D-394F-94E5-1B42A5DBD8A1}" dt="2023-08-28T05:51:47.513" v="1408"/>
          <ac:inkMkLst>
            <pc:docMk/>
            <pc:sldMk cId="1159219028" sldId="397"/>
            <ac:inkMk id="313" creationId="{C51B32D9-BFF5-2A6F-C2FF-297BD9261E9D}"/>
          </ac:inkMkLst>
        </pc:inkChg>
        <pc:inkChg chg="add del">
          <ac:chgData name="Richard Brooks (RIB) | VIA" userId="d218e636-6c12-4060-8e5d-4173eee525b6" providerId="ADAL" clId="{2D9B296C-007D-394F-94E5-1B42A5DBD8A1}" dt="2023-08-28T05:51:47.513" v="1408"/>
          <ac:inkMkLst>
            <pc:docMk/>
            <pc:sldMk cId="1159219028" sldId="397"/>
            <ac:inkMk id="314" creationId="{15AA425F-C4F4-C492-A90D-F7ECA68869D7}"/>
          </ac:inkMkLst>
        </pc:inkChg>
        <pc:inkChg chg="add del">
          <ac:chgData name="Richard Brooks (RIB) | VIA" userId="d218e636-6c12-4060-8e5d-4173eee525b6" providerId="ADAL" clId="{2D9B296C-007D-394F-94E5-1B42A5DBD8A1}" dt="2023-08-28T05:51:47.513" v="1408"/>
          <ac:inkMkLst>
            <pc:docMk/>
            <pc:sldMk cId="1159219028" sldId="397"/>
            <ac:inkMk id="315" creationId="{2C2A8601-57FB-A612-292A-04F1985F5C91}"/>
          </ac:inkMkLst>
        </pc:inkChg>
        <pc:inkChg chg="add del">
          <ac:chgData name="Richard Brooks (RIB) | VIA" userId="d218e636-6c12-4060-8e5d-4173eee525b6" providerId="ADAL" clId="{2D9B296C-007D-394F-94E5-1B42A5DBD8A1}" dt="2023-08-28T05:51:47.513" v="1408"/>
          <ac:inkMkLst>
            <pc:docMk/>
            <pc:sldMk cId="1159219028" sldId="397"/>
            <ac:inkMk id="316" creationId="{AB622CCE-7A39-3391-510E-5E45DAB1E9EC}"/>
          </ac:inkMkLst>
        </pc:inkChg>
        <pc:inkChg chg="add del">
          <ac:chgData name="Richard Brooks (RIB) | VIA" userId="d218e636-6c12-4060-8e5d-4173eee525b6" providerId="ADAL" clId="{2D9B296C-007D-394F-94E5-1B42A5DBD8A1}" dt="2023-08-28T05:51:47.513" v="1408"/>
          <ac:inkMkLst>
            <pc:docMk/>
            <pc:sldMk cId="1159219028" sldId="397"/>
            <ac:inkMk id="317" creationId="{56051FD5-1ABE-5880-EDDF-487997AF5954}"/>
          </ac:inkMkLst>
        </pc:inkChg>
        <pc:inkChg chg="add del">
          <ac:chgData name="Richard Brooks (RIB) | VIA" userId="d218e636-6c12-4060-8e5d-4173eee525b6" providerId="ADAL" clId="{2D9B296C-007D-394F-94E5-1B42A5DBD8A1}" dt="2023-08-28T05:51:47.513" v="1408"/>
          <ac:inkMkLst>
            <pc:docMk/>
            <pc:sldMk cId="1159219028" sldId="397"/>
            <ac:inkMk id="318" creationId="{9A5D885F-58E6-F53F-6CBC-75FE8643400B}"/>
          </ac:inkMkLst>
        </pc:inkChg>
        <pc:inkChg chg="add del">
          <ac:chgData name="Richard Brooks (RIB) | VIA" userId="d218e636-6c12-4060-8e5d-4173eee525b6" providerId="ADAL" clId="{2D9B296C-007D-394F-94E5-1B42A5DBD8A1}" dt="2023-08-28T05:51:47.513" v="1408"/>
          <ac:inkMkLst>
            <pc:docMk/>
            <pc:sldMk cId="1159219028" sldId="397"/>
            <ac:inkMk id="319" creationId="{0712FF1E-1773-FF5D-EEBD-5DE7DEF35A96}"/>
          </ac:inkMkLst>
        </pc:inkChg>
        <pc:inkChg chg="add mod reco modStrokes">
          <ac:chgData name="Richard Brooks (RIB) | VIA" userId="d218e636-6c12-4060-8e5d-4173eee525b6" providerId="ADAL" clId="{2D9B296C-007D-394F-94E5-1B42A5DBD8A1}" dt="2023-08-28T05:52:05.384" v="1410"/>
          <ac:inkMkLst>
            <pc:docMk/>
            <pc:sldMk cId="1159219028" sldId="397"/>
            <ac:inkMk id="320" creationId="{FF6F4803-52BD-B78E-40B2-87E1E579EA55}"/>
          </ac:inkMkLst>
        </pc:inkChg>
        <pc:inkChg chg="add reco">
          <ac:chgData name="Richard Brooks (RIB) | VIA" userId="d218e636-6c12-4060-8e5d-4173eee525b6" providerId="ADAL" clId="{2D9B296C-007D-394F-94E5-1B42A5DBD8A1}" dt="2023-08-28T05:51:47.513" v="1408"/>
          <ac:inkMkLst>
            <pc:docMk/>
            <pc:sldMk cId="1159219028" sldId="397"/>
            <ac:inkMk id="321" creationId="{EE39E4FB-4CFC-5D07-934F-2333A414CB4D}"/>
          </ac:inkMkLst>
        </pc:inkChg>
        <pc:inkChg chg="add">
          <ac:chgData name="Richard Brooks (RIB) | VIA" userId="d218e636-6c12-4060-8e5d-4173eee525b6" providerId="ADAL" clId="{2D9B296C-007D-394F-94E5-1B42A5DBD8A1}" dt="2023-08-28T05:52:07.041" v="1411"/>
          <ac:inkMkLst>
            <pc:docMk/>
            <pc:sldMk cId="1159219028" sldId="397"/>
            <ac:inkMk id="322" creationId="{7DA986AF-B084-E03F-1F3A-21968E812483}"/>
          </ac:inkMkLst>
        </pc:inkChg>
        <pc:inkChg chg="add del">
          <ac:chgData name="Richard Brooks (RIB) | VIA" userId="d218e636-6c12-4060-8e5d-4173eee525b6" providerId="ADAL" clId="{2D9B296C-007D-394F-94E5-1B42A5DBD8A1}" dt="2023-08-28T05:52:09.435" v="1417"/>
          <ac:inkMkLst>
            <pc:docMk/>
            <pc:sldMk cId="1159219028" sldId="397"/>
            <ac:inkMk id="323" creationId="{CEB6B0E7-777A-12C4-57C8-578EC7D9C946}"/>
          </ac:inkMkLst>
        </pc:inkChg>
        <pc:inkChg chg="add del">
          <ac:chgData name="Richard Brooks (RIB) | VIA" userId="d218e636-6c12-4060-8e5d-4173eee525b6" providerId="ADAL" clId="{2D9B296C-007D-394F-94E5-1B42A5DBD8A1}" dt="2023-08-28T05:52:09.435" v="1417"/>
          <ac:inkMkLst>
            <pc:docMk/>
            <pc:sldMk cId="1159219028" sldId="397"/>
            <ac:inkMk id="324" creationId="{530C4A35-588E-63CB-0E39-A736311B617D}"/>
          </ac:inkMkLst>
        </pc:inkChg>
        <pc:inkChg chg="add del">
          <ac:chgData name="Richard Brooks (RIB) | VIA" userId="d218e636-6c12-4060-8e5d-4173eee525b6" providerId="ADAL" clId="{2D9B296C-007D-394F-94E5-1B42A5DBD8A1}" dt="2023-08-28T05:52:09.435" v="1417"/>
          <ac:inkMkLst>
            <pc:docMk/>
            <pc:sldMk cId="1159219028" sldId="397"/>
            <ac:inkMk id="325" creationId="{F9CB9F2E-E244-3F98-6690-8E399D17A1CD}"/>
          </ac:inkMkLst>
        </pc:inkChg>
        <pc:inkChg chg="add del">
          <ac:chgData name="Richard Brooks (RIB) | VIA" userId="d218e636-6c12-4060-8e5d-4173eee525b6" providerId="ADAL" clId="{2D9B296C-007D-394F-94E5-1B42A5DBD8A1}" dt="2023-08-28T05:52:09.435" v="1417"/>
          <ac:inkMkLst>
            <pc:docMk/>
            <pc:sldMk cId="1159219028" sldId="397"/>
            <ac:inkMk id="326" creationId="{4D19EE11-6A5C-FBDC-8443-250248BCB309}"/>
          </ac:inkMkLst>
        </pc:inkChg>
        <pc:inkChg chg="add del">
          <ac:chgData name="Richard Brooks (RIB) | VIA" userId="d218e636-6c12-4060-8e5d-4173eee525b6" providerId="ADAL" clId="{2D9B296C-007D-394F-94E5-1B42A5DBD8A1}" dt="2023-08-28T05:52:09.435" v="1417"/>
          <ac:inkMkLst>
            <pc:docMk/>
            <pc:sldMk cId="1159219028" sldId="397"/>
            <ac:inkMk id="327" creationId="{D47FFF0F-DB5B-1915-E82D-891984CD0D3F}"/>
          </ac:inkMkLst>
        </pc:inkChg>
        <pc:inkChg chg="add reco">
          <ac:chgData name="Richard Brooks (RIB) | VIA" userId="d218e636-6c12-4060-8e5d-4173eee525b6" providerId="ADAL" clId="{2D9B296C-007D-394F-94E5-1B42A5DBD8A1}" dt="2023-08-28T05:52:09.435" v="1417"/>
          <ac:inkMkLst>
            <pc:docMk/>
            <pc:sldMk cId="1159219028" sldId="397"/>
            <ac:inkMk id="328" creationId="{A9E660CC-DC7C-1E10-5EA1-97018C7DB239}"/>
          </ac:inkMkLst>
        </pc:inkChg>
        <pc:inkChg chg="add del">
          <ac:chgData name="Richard Brooks (RIB) | VIA" userId="d218e636-6c12-4060-8e5d-4173eee525b6" providerId="ADAL" clId="{2D9B296C-007D-394F-94E5-1B42A5DBD8A1}" dt="2023-08-28T05:52:11.560" v="1421"/>
          <ac:inkMkLst>
            <pc:docMk/>
            <pc:sldMk cId="1159219028" sldId="397"/>
            <ac:inkMk id="329" creationId="{91A44CEB-E9BB-21E5-BF06-88DCF3BC5154}"/>
          </ac:inkMkLst>
        </pc:inkChg>
        <pc:inkChg chg="add del">
          <ac:chgData name="Richard Brooks (RIB) | VIA" userId="d218e636-6c12-4060-8e5d-4173eee525b6" providerId="ADAL" clId="{2D9B296C-007D-394F-94E5-1B42A5DBD8A1}" dt="2023-08-28T05:52:11.560" v="1421"/>
          <ac:inkMkLst>
            <pc:docMk/>
            <pc:sldMk cId="1159219028" sldId="397"/>
            <ac:inkMk id="330" creationId="{F496F320-D9BE-E112-257A-6999D805075C}"/>
          </ac:inkMkLst>
        </pc:inkChg>
        <pc:inkChg chg="add del">
          <ac:chgData name="Richard Brooks (RIB) | VIA" userId="d218e636-6c12-4060-8e5d-4173eee525b6" providerId="ADAL" clId="{2D9B296C-007D-394F-94E5-1B42A5DBD8A1}" dt="2023-08-28T05:52:17.220" v="1432"/>
          <ac:inkMkLst>
            <pc:docMk/>
            <pc:sldMk cId="1159219028" sldId="397"/>
            <ac:inkMk id="331" creationId="{5B76E4C9-D728-6AC0-68B5-40EDD1DC609D}"/>
          </ac:inkMkLst>
        </pc:inkChg>
        <pc:inkChg chg="add reco">
          <ac:chgData name="Richard Brooks (RIB) | VIA" userId="d218e636-6c12-4060-8e5d-4173eee525b6" providerId="ADAL" clId="{2D9B296C-007D-394F-94E5-1B42A5DBD8A1}" dt="2023-08-28T05:52:11.560" v="1421"/>
          <ac:inkMkLst>
            <pc:docMk/>
            <pc:sldMk cId="1159219028" sldId="397"/>
            <ac:inkMk id="332" creationId="{F09FD088-CD7D-9729-83B2-2AC0DFF5ABDE}"/>
          </ac:inkMkLst>
        </pc:inkChg>
        <pc:inkChg chg="add del">
          <ac:chgData name="Richard Brooks (RIB) | VIA" userId="d218e636-6c12-4060-8e5d-4173eee525b6" providerId="ADAL" clId="{2D9B296C-007D-394F-94E5-1B42A5DBD8A1}" dt="2023-08-28T05:52:17.220" v="1432"/>
          <ac:inkMkLst>
            <pc:docMk/>
            <pc:sldMk cId="1159219028" sldId="397"/>
            <ac:inkMk id="333" creationId="{9C0E5BC0-4353-B900-C3F3-944AEA28015A}"/>
          </ac:inkMkLst>
        </pc:inkChg>
        <pc:inkChg chg="add del">
          <ac:chgData name="Richard Brooks (RIB) | VIA" userId="d218e636-6c12-4060-8e5d-4173eee525b6" providerId="ADAL" clId="{2D9B296C-007D-394F-94E5-1B42A5DBD8A1}" dt="2023-08-28T05:52:17.220" v="1432"/>
          <ac:inkMkLst>
            <pc:docMk/>
            <pc:sldMk cId="1159219028" sldId="397"/>
            <ac:inkMk id="334" creationId="{68AF1CEF-E130-56AC-A2E0-76E04C9AE64C}"/>
          </ac:inkMkLst>
        </pc:inkChg>
        <pc:inkChg chg="add del">
          <ac:chgData name="Richard Brooks (RIB) | VIA" userId="d218e636-6c12-4060-8e5d-4173eee525b6" providerId="ADAL" clId="{2D9B296C-007D-394F-94E5-1B42A5DBD8A1}" dt="2023-08-28T05:52:17.220" v="1432"/>
          <ac:inkMkLst>
            <pc:docMk/>
            <pc:sldMk cId="1159219028" sldId="397"/>
            <ac:inkMk id="335" creationId="{420240EC-838C-0918-C230-8C277164B4EE}"/>
          </ac:inkMkLst>
        </pc:inkChg>
        <pc:inkChg chg="add del">
          <ac:chgData name="Richard Brooks (RIB) | VIA" userId="d218e636-6c12-4060-8e5d-4173eee525b6" providerId="ADAL" clId="{2D9B296C-007D-394F-94E5-1B42A5DBD8A1}" dt="2023-08-28T05:52:17.220" v="1432"/>
          <ac:inkMkLst>
            <pc:docMk/>
            <pc:sldMk cId="1159219028" sldId="397"/>
            <ac:inkMk id="336" creationId="{896AF732-58D8-B0BE-76CB-9910B1967CE0}"/>
          </ac:inkMkLst>
        </pc:inkChg>
        <pc:inkChg chg="add del">
          <ac:chgData name="Richard Brooks (RIB) | VIA" userId="d218e636-6c12-4060-8e5d-4173eee525b6" providerId="ADAL" clId="{2D9B296C-007D-394F-94E5-1B42A5DBD8A1}" dt="2023-08-28T05:52:17.220" v="1432"/>
          <ac:inkMkLst>
            <pc:docMk/>
            <pc:sldMk cId="1159219028" sldId="397"/>
            <ac:inkMk id="337" creationId="{42F4B98F-C7F2-DBF5-AD15-26E0C7331CF2}"/>
          </ac:inkMkLst>
        </pc:inkChg>
        <pc:inkChg chg="add del">
          <ac:chgData name="Richard Brooks (RIB) | VIA" userId="d218e636-6c12-4060-8e5d-4173eee525b6" providerId="ADAL" clId="{2D9B296C-007D-394F-94E5-1B42A5DBD8A1}" dt="2023-08-28T05:52:17.220" v="1432"/>
          <ac:inkMkLst>
            <pc:docMk/>
            <pc:sldMk cId="1159219028" sldId="397"/>
            <ac:inkMk id="338" creationId="{BB77FA03-47C3-51E6-BEFB-CECFB15DAF8C}"/>
          </ac:inkMkLst>
        </pc:inkChg>
        <pc:inkChg chg="add del">
          <ac:chgData name="Richard Brooks (RIB) | VIA" userId="d218e636-6c12-4060-8e5d-4173eee525b6" providerId="ADAL" clId="{2D9B296C-007D-394F-94E5-1B42A5DBD8A1}" dt="2023-08-28T05:52:17.220" v="1432"/>
          <ac:inkMkLst>
            <pc:docMk/>
            <pc:sldMk cId="1159219028" sldId="397"/>
            <ac:inkMk id="339" creationId="{EB217C51-27D7-8672-4330-EA42421239E0}"/>
          </ac:inkMkLst>
        </pc:inkChg>
        <pc:inkChg chg="add del">
          <ac:chgData name="Richard Brooks (RIB) | VIA" userId="d218e636-6c12-4060-8e5d-4173eee525b6" providerId="ADAL" clId="{2D9B296C-007D-394F-94E5-1B42A5DBD8A1}" dt="2023-08-28T05:52:17.220" v="1432"/>
          <ac:inkMkLst>
            <pc:docMk/>
            <pc:sldMk cId="1159219028" sldId="397"/>
            <ac:inkMk id="340" creationId="{8AC86D30-825F-FCDC-8101-8F214ECBE821}"/>
          </ac:inkMkLst>
        </pc:inkChg>
        <pc:inkChg chg="add del">
          <ac:chgData name="Richard Brooks (RIB) | VIA" userId="d218e636-6c12-4060-8e5d-4173eee525b6" providerId="ADAL" clId="{2D9B296C-007D-394F-94E5-1B42A5DBD8A1}" dt="2023-08-28T05:52:17.220" v="1432"/>
          <ac:inkMkLst>
            <pc:docMk/>
            <pc:sldMk cId="1159219028" sldId="397"/>
            <ac:inkMk id="341" creationId="{391D23BF-FF33-04EE-1CAF-E884A1A7D135}"/>
          </ac:inkMkLst>
        </pc:inkChg>
        <pc:inkChg chg="add del">
          <ac:chgData name="Richard Brooks (RIB) | VIA" userId="d218e636-6c12-4060-8e5d-4173eee525b6" providerId="ADAL" clId="{2D9B296C-007D-394F-94E5-1B42A5DBD8A1}" dt="2023-08-28T05:52:17.220" v="1432"/>
          <ac:inkMkLst>
            <pc:docMk/>
            <pc:sldMk cId="1159219028" sldId="397"/>
            <ac:inkMk id="342" creationId="{861C3D95-9078-D511-458D-7573EB4E88FE}"/>
          </ac:inkMkLst>
        </pc:inkChg>
        <pc:inkChg chg="add reco">
          <ac:chgData name="Richard Brooks (RIB) | VIA" userId="d218e636-6c12-4060-8e5d-4173eee525b6" providerId="ADAL" clId="{2D9B296C-007D-394F-94E5-1B42A5DBD8A1}" dt="2023-08-28T05:52:17.220" v="1432"/>
          <ac:inkMkLst>
            <pc:docMk/>
            <pc:sldMk cId="1159219028" sldId="397"/>
            <ac:inkMk id="343" creationId="{21E6EA9E-E152-1EF8-6C36-7E952DD3460A}"/>
          </ac:inkMkLst>
        </pc:inkChg>
        <pc:inkChg chg="add del">
          <ac:chgData name="Richard Brooks (RIB) | VIA" userId="d218e636-6c12-4060-8e5d-4173eee525b6" providerId="ADAL" clId="{2D9B296C-007D-394F-94E5-1B42A5DBD8A1}" dt="2023-08-28T05:52:19.470" v="1435"/>
          <ac:inkMkLst>
            <pc:docMk/>
            <pc:sldMk cId="1159219028" sldId="397"/>
            <ac:inkMk id="344" creationId="{E08B3FA6-262A-44DA-FD13-CC8083DC5AB9}"/>
          </ac:inkMkLst>
        </pc:inkChg>
        <pc:inkChg chg="add del">
          <ac:chgData name="Richard Brooks (RIB) | VIA" userId="d218e636-6c12-4060-8e5d-4173eee525b6" providerId="ADAL" clId="{2D9B296C-007D-394F-94E5-1B42A5DBD8A1}" dt="2023-08-28T05:52:19.470" v="1435"/>
          <ac:inkMkLst>
            <pc:docMk/>
            <pc:sldMk cId="1159219028" sldId="397"/>
            <ac:inkMk id="345" creationId="{E278338C-3225-1DCF-1658-A8695176E757}"/>
          </ac:inkMkLst>
        </pc:inkChg>
        <pc:inkChg chg="add reco">
          <ac:chgData name="Richard Brooks (RIB) | VIA" userId="d218e636-6c12-4060-8e5d-4173eee525b6" providerId="ADAL" clId="{2D9B296C-007D-394F-94E5-1B42A5DBD8A1}" dt="2023-08-28T05:52:19.470" v="1435"/>
          <ac:inkMkLst>
            <pc:docMk/>
            <pc:sldMk cId="1159219028" sldId="397"/>
            <ac:inkMk id="346" creationId="{C3CF959B-F3CE-2F3C-BDA5-D3B14751898B}"/>
          </ac:inkMkLst>
        </pc:inkChg>
        <pc:inkChg chg="add del">
          <ac:chgData name="Richard Brooks (RIB) | VIA" userId="d218e636-6c12-4060-8e5d-4173eee525b6" providerId="ADAL" clId="{2D9B296C-007D-394F-94E5-1B42A5DBD8A1}" dt="2023-08-28T05:52:41.982" v="1440"/>
          <ac:inkMkLst>
            <pc:docMk/>
            <pc:sldMk cId="1159219028" sldId="397"/>
            <ac:inkMk id="347" creationId="{E9DB829B-FD21-873D-7F71-73E5187EE74C}"/>
          </ac:inkMkLst>
        </pc:inkChg>
        <pc:inkChg chg="add del">
          <ac:chgData name="Richard Brooks (RIB) | VIA" userId="d218e636-6c12-4060-8e5d-4173eee525b6" providerId="ADAL" clId="{2D9B296C-007D-394F-94E5-1B42A5DBD8A1}" dt="2023-08-28T05:52:41.982" v="1440"/>
          <ac:inkMkLst>
            <pc:docMk/>
            <pc:sldMk cId="1159219028" sldId="397"/>
            <ac:inkMk id="348" creationId="{AD2E4C2A-C93A-B4D1-E828-077A1BC9DA1F}"/>
          </ac:inkMkLst>
        </pc:inkChg>
        <pc:inkChg chg="add del">
          <ac:chgData name="Richard Brooks (RIB) | VIA" userId="d218e636-6c12-4060-8e5d-4173eee525b6" providerId="ADAL" clId="{2D9B296C-007D-394F-94E5-1B42A5DBD8A1}" dt="2023-08-28T05:52:41.982" v="1440"/>
          <ac:inkMkLst>
            <pc:docMk/>
            <pc:sldMk cId="1159219028" sldId="397"/>
            <ac:inkMk id="349" creationId="{35434FD8-AA74-20CD-AEA5-AE1B7C0BCDD9}"/>
          </ac:inkMkLst>
        </pc:inkChg>
        <pc:inkChg chg="add del">
          <ac:chgData name="Richard Brooks (RIB) | VIA" userId="d218e636-6c12-4060-8e5d-4173eee525b6" providerId="ADAL" clId="{2D9B296C-007D-394F-94E5-1B42A5DBD8A1}" dt="2023-08-28T05:52:41.982" v="1440"/>
          <ac:inkMkLst>
            <pc:docMk/>
            <pc:sldMk cId="1159219028" sldId="397"/>
            <ac:inkMk id="350" creationId="{20B7F295-5972-277A-B7EF-91FD1860F4AC}"/>
          </ac:inkMkLst>
        </pc:inkChg>
        <pc:inkChg chg="add reco">
          <ac:chgData name="Richard Brooks (RIB) | VIA" userId="d218e636-6c12-4060-8e5d-4173eee525b6" providerId="ADAL" clId="{2D9B296C-007D-394F-94E5-1B42A5DBD8A1}" dt="2023-08-28T05:52:41.982" v="1440"/>
          <ac:inkMkLst>
            <pc:docMk/>
            <pc:sldMk cId="1159219028" sldId="397"/>
            <ac:inkMk id="351" creationId="{6168A777-1CD6-33E5-E1BA-C4524C49AD8C}"/>
          </ac:inkMkLst>
        </pc:inkChg>
        <pc:inkChg chg="add del">
          <ac:chgData name="Richard Brooks (RIB) | VIA" userId="d218e636-6c12-4060-8e5d-4173eee525b6" providerId="ADAL" clId="{2D9B296C-007D-394F-94E5-1B42A5DBD8A1}" dt="2023-08-28T05:52:46.943" v="1446"/>
          <ac:inkMkLst>
            <pc:docMk/>
            <pc:sldMk cId="1159219028" sldId="397"/>
            <ac:inkMk id="352" creationId="{57D446E9-277A-2F4B-D456-79EC3C4191EE}"/>
          </ac:inkMkLst>
        </pc:inkChg>
        <pc:inkChg chg="add del">
          <ac:chgData name="Richard Brooks (RIB) | VIA" userId="d218e636-6c12-4060-8e5d-4173eee525b6" providerId="ADAL" clId="{2D9B296C-007D-394F-94E5-1B42A5DBD8A1}" dt="2023-08-28T05:52:46.943" v="1446"/>
          <ac:inkMkLst>
            <pc:docMk/>
            <pc:sldMk cId="1159219028" sldId="397"/>
            <ac:inkMk id="353" creationId="{D9C65F1A-70A2-9D24-A736-2FFEFC25844B}"/>
          </ac:inkMkLst>
        </pc:inkChg>
        <pc:inkChg chg="add del">
          <ac:chgData name="Richard Brooks (RIB) | VIA" userId="d218e636-6c12-4060-8e5d-4173eee525b6" providerId="ADAL" clId="{2D9B296C-007D-394F-94E5-1B42A5DBD8A1}" dt="2023-08-28T05:52:46.943" v="1446"/>
          <ac:inkMkLst>
            <pc:docMk/>
            <pc:sldMk cId="1159219028" sldId="397"/>
            <ac:inkMk id="354" creationId="{DEBFF7C5-3EA8-463C-B2BF-0D53D9B143D5}"/>
          </ac:inkMkLst>
        </pc:inkChg>
        <pc:inkChg chg="add del">
          <ac:chgData name="Richard Brooks (RIB) | VIA" userId="d218e636-6c12-4060-8e5d-4173eee525b6" providerId="ADAL" clId="{2D9B296C-007D-394F-94E5-1B42A5DBD8A1}" dt="2023-08-28T05:52:46.943" v="1446"/>
          <ac:inkMkLst>
            <pc:docMk/>
            <pc:sldMk cId="1159219028" sldId="397"/>
            <ac:inkMk id="355" creationId="{4AC832B5-E584-7103-C9D1-BB28316A5775}"/>
          </ac:inkMkLst>
        </pc:inkChg>
        <pc:inkChg chg="add del">
          <ac:chgData name="Richard Brooks (RIB) | VIA" userId="d218e636-6c12-4060-8e5d-4173eee525b6" providerId="ADAL" clId="{2D9B296C-007D-394F-94E5-1B42A5DBD8A1}" dt="2023-08-28T05:52:46.943" v="1446"/>
          <ac:inkMkLst>
            <pc:docMk/>
            <pc:sldMk cId="1159219028" sldId="397"/>
            <ac:inkMk id="356" creationId="{FB435984-4C15-1C24-99D3-172176EB29F3}"/>
          </ac:inkMkLst>
        </pc:inkChg>
        <pc:inkChg chg="add reco">
          <ac:chgData name="Richard Brooks (RIB) | VIA" userId="d218e636-6c12-4060-8e5d-4173eee525b6" providerId="ADAL" clId="{2D9B296C-007D-394F-94E5-1B42A5DBD8A1}" dt="2023-08-28T05:52:46.943" v="1446"/>
          <ac:inkMkLst>
            <pc:docMk/>
            <pc:sldMk cId="1159219028" sldId="397"/>
            <ac:inkMk id="357" creationId="{06913EC9-84D7-89BA-B37F-3F5CAD176FC4}"/>
          </ac:inkMkLst>
        </pc:inkChg>
        <pc:inkChg chg="add del">
          <ac:chgData name="Richard Brooks (RIB) | VIA" userId="d218e636-6c12-4060-8e5d-4173eee525b6" providerId="ADAL" clId="{2D9B296C-007D-394F-94E5-1B42A5DBD8A1}" dt="2023-08-28T05:52:59.400" v="1451"/>
          <ac:inkMkLst>
            <pc:docMk/>
            <pc:sldMk cId="1159219028" sldId="397"/>
            <ac:inkMk id="358" creationId="{BC1B7325-73F0-B35F-82D6-5392857CE498}"/>
          </ac:inkMkLst>
        </pc:inkChg>
        <pc:inkChg chg="add del">
          <ac:chgData name="Richard Brooks (RIB) | VIA" userId="d218e636-6c12-4060-8e5d-4173eee525b6" providerId="ADAL" clId="{2D9B296C-007D-394F-94E5-1B42A5DBD8A1}" dt="2023-08-28T05:52:59.400" v="1451"/>
          <ac:inkMkLst>
            <pc:docMk/>
            <pc:sldMk cId="1159219028" sldId="397"/>
            <ac:inkMk id="359" creationId="{4F9DEED0-0183-D6F7-BDD1-914A50326BDD}"/>
          </ac:inkMkLst>
        </pc:inkChg>
        <pc:inkChg chg="add del">
          <ac:chgData name="Richard Brooks (RIB) | VIA" userId="d218e636-6c12-4060-8e5d-4173eee525b6" providerId="ADAL" clId="{2D9B296C-007D-394F-94E5-1B42A5DBD8A1}" dt="2023-08-28T05:52:59.400" v="1451"/>
          <ac:inkMkLst>
            <pc:docMk/>
            <pc:sldMk cId="1159219028" sldId="397"/>
            <ac:inkMk id="360" creationId="{517F9AD6-2157-CC8F-D5E2-7E84A3454328}"/>
          </ac:inkMkLst>
        </pc:inkChg>
        <pc:inkChg chg="add del">
          <ac:chgData name="Richard Brooks (RIB) | VIA" userId="d218e636-6c12-4060-8e5d-4173eee525b6" providerId="ADAL" clId="{2D9B296C-007D-394F-94E5-1B42A5DBD8A1}" dt="2023-08-28T05:52:59.400" v="1451"/>
          <ac:inkMkLst>
            <pc:docMk/>
            <pc:sldMk cId="1159219028" sldId="397"/>
            <ac:inkMk id="361" creationId="{E463F88A-21BB-788F-8206-0D0E6D33369A}"/>
          </ac:inkMkLst>
        </pc:inkChg>
        <pc:inkChg chg="add reco">
          <ac:chgData name="Richard Brooks (RIB) | VIA" userId="d218e636-6c12-4060-8e5d-4173eee525b6" providerId="ADAL" clId="{2D9B296C-007D-394F-94E5-1B42A5DBD8A1}" dt="2023-08-28T05:52:59.400" v="1451"/>
          <ac:inkMkLst>
            <pc:docMk/>
            <pc:sldMk cId="1159219028" sldId="397"/>
            <ac:inkMk id="362" creationId="{01C551E0-7C62-6325-A53E-9790BFFD7538}"/>
          </ac:inkMkLst>
        </pc:inkChg>
        <pc:inkChg chg="add">
          <ac:chgData name="Richard Brooks (RIB) | VIA" userId="d218e636-6c12-4060-8e5d-4173eee525b6" providerId="ADAL" clId="{2D9B296C-007D-394F-94E5-1B42A5DBD8A1}" dt="2023-08-28T05:53:00.033" v="1452"/>
          <ac:inkMkLst>
            <pc:docMk/>
            <pc:sldMk cId="1159219028" sldId="397"/>
            <ac:inkMk id="363" creationId="{01B75912-ECAD-4640-BF2D-8A35B668926E}"/>
          </ac:inkMkLst>
        </pc:inkChg>
        <pc:inkChg chg="add del">
          <ac:chgData name="Richard Brooks (RIB) | VIA" userId="d218e636-6c12-4060-8e5d-4173eee525b6" providerId="ADAL" clId="{2D9B296C-007D-394F-94E5-1B42A5DBD8A1}" dt="2023-08-28T05:53:05.986" v="1457"/>
          <ac:inkMkLst>
            <pc:docMk/>
            <pc:sldMk cId="1159219028" sldId="397"/>
            <ac:inkMk id="364" creationId="{730B95B3-926C-927B-7C94-F1F0BFA4A6A3}"/>
          </ac:inkMkLst>
        </pc:inkChg>
        <pc:inkChg chg="add del">
          <ac:chgData name="Richard Brooks (RIB) | VIA" userId="d218e636-6c12-4060-8e5d-4173eee525b6" providerId="ADAL" clId="{2D9B296C-007D-394F-94E5-1B42A5DBD8A1}" dt="2023-08-28T05:53:05.986" v="1457"/>
          <ac:inkMkLst>
            <pc:docMk/>
            <pc:sldMk cId="1159219028" sldId="397"/>
            <ac:inkMk id="365" creationId="{923C3313-65D6-9123-DEFE-485DCC742843}"/>
          </ac:inkMkLst>
        </pc:inkChg>
        <pc:inkChg chg="add del">
          <ac:chgData name="Richard Brooks (RIB) | VIA" userId="d218e636-6c12-4060-8e5d-4173eee525b6" providerId="ADAL" clId="{2D9B296C-007D-394F-94E5-1B42A5DBD8A1}" dt="2023-08-28T05:53:05.986" v="1457"/>
          <ac:inkMkLst>
            <pc:docMk/>
            <pc:sldMk cId="1159219028" sldId="397"/>
            <ac:inkMk id="366" creationId="{60DA6B7D-A934-023E-DFC1-A0408FFCC7C1}"/>
          </ac:inkMkLst>
        </pc:inkChg>
        <pc:inkChg chg="add del">
          <ac:chgData name="Richard Brooks (RIB) | VIA" userId="d218e636-6c12-4060-8e5d-4173eee525b6" providerId="ADAL" clId="{2D9B296C-007D-394F-94E5-1B42A5DBD8A1}" dt="2023-08-28T05:53:05.986" v="1457"/>
          <ac:inkMkLst>
            <pc:docMk/>
            <pc:sldMk cId="1159219028" sldId="397"/>
            <ac:inkMk id="367" creationId="{36428FF1-6053-898B-5141-2CEF332F4263}"/>
          </ac:inkMkLst>
        </pc:inkChg>
        <pc:inkChg chg="add reco">
          <ac:chgData name="Richard Brooks (RIB) | VIA" userId="d218e636-6c12-4060-8e5d-4173eee525b6" providerId="ADAL" clId="{2D9B296C-007D-394F-94E5-1B42A5DBD8A1}" dt="2023-08-28T05:53:05.986" v="1457"/>
          <ac:inkMkLst>
            <pc:docMk/>
            <pc:sldMk cId="1159219028" sldId="397"/>
            <ac:inkMk id="368" creationId="{74AE5991-659E-AC61-C2AF-4BF2281CC432}"/>
          </ac:inkMkLst>
        </pc:inkChg>
        <pc:inkChg chg="add reco">
          <ac:chgData name="Richard Brooks (RIB) | VIA" userId="d218e636-6c12-4060-8e5d-4173eee525b6" providerId="ADAL" clId="{2D9B296C-007D-394F-94E5-1B42A5DBD8A1}" dt="2023-08-28T05:53:05.986" v="1457"/>
          <ac:inkMkLst>
            <pc:docMk/>
            <pc:sldMk cId="1159219028" sldId="397"/>
            <ac:inkMk id="369" creationId="{B66BD9AD-C5C4-843F-4AED-F152D6A67724}"/>
          </ac:inkMkLst>
        </pc:inkChg>
        <pc:inkChg chg="add del">
          <ac:chgData name="Richard Brooks (RIB) | VIA" userId="d218e636-6c12-4060-8e5d-4173eee525b6" providerId="ADAL" clId="{2D9B296C-007D-394F-94E5-1B42A5DBD8A1}" dt="2023-08-28T05:53:09.866" v="1465"/>
          <ac:inkMkLst>
            <pc:docMk/>
            <pc:sldMk cId="1159219028" sldId="397"/>
            <ac:inkMk id="370" creationId="{836AE1E2-302B-9BD0-CCAD-07C23E848BE1}"/>
          </ac:inkMkLst>
        </pc:inkChg>
        <pc:inkChg chg="add del">
          <ac:chgData name="Richard Brooks (RIB) | VIA" userId="d218e636-6c12-4060-8e5d-4173eee525b6" providerId="ADAL" clId="{2D9B296C-007D-394F-94E5-1B42A5DBD8A1}" dt="2023-08-28T05:53:09.866" v="1465"/>
          <ac:inkMkLst>
            <pc:docMk/>
            <pc:sldMk cId="1159219028" sldId="397"/>
            <ac:inkMk id="371" creationId="{0F393D34-BA0E-4CDB-F2D0-CE37A8B42B6B}"/>
          </ac:inkMkLst>
        </pc:inkChg>
        <pc:inkChg chg="add del">
          <ac:chgData name="Richard Brooks (RIB) | VIA" userId="d218e636-6c12-4060-8e5d-4173eee525b6" providerId="ADAL" clId="{2D9B296C-007D-394F-94E5-1B42A5DBD8A1}" dt="2023-08-28T05:53:09.866" v="1465"/>
          <ac:inkMkLst>
            <pc:docMk/>
            <pc:sldMk cId="1159219028" sldId="397"/>
            <ac:inkMk id="372" creationId="{EF498DEC-A8B2-8E93-ED17-65B4187AE7DB}"/>
          </ac:inkMkLst>
        </pc:inkChg>
        <pc:inkChg chg="add del">
          <ac:chgData name="Richard Brooks (RIB) | VIA" userId="d218e636-6c12-4060-8e5d-4173eee525b6" providerId="ADAL" clId="{2D9B296C-007D-394F-94E5-1B42A5DBD8A1}" dt="2023-08-28T05:53:09.866" v="1465"/>
          <ac:inkMkLst>
            <pc:docMk/>
            <pc:sldMk cId="1159219028" sldId="397"/>
            <ac:inkMk id="373" creationId="{0C88E26D-C0B0-3E6D-8E4F-38CADB884401}"/>
          </ac:inkMkLst>
        </pc:inkChg>
        <pc:inkChg chg="add del">
          <ac:chgData name="Richard Brooks (RIB) | VIA" userId="d218e636-6c12-4060-8e5d-4173eee525b6" providerId="ADAL" clId="{2D9B296C-007D-394F-94E5-1B42A5DBD8A1}" dt="2023-08-28T05:53:09.866" v="1465"/>
          <ac:inkMkLst>
            <pc:docMk/>
            <pc:sldMk cId="1159219028" sldId="397"/>
            <ac:inkMk id="374" creationId="{3E224884-9F12-9DEF-88EC-315342D56949}"/>
          </ac:inkMkLst>
        </pc:inkChg>
        <pc:inkChg chg="add del">
          <ac:chgData name="Richard Brooks (RIB) | VIA" userId="d218e636-6c12-4060-8e5d-4173eee525b6" providerId="ADAL" clId="{2D9B296C-007D-394F-94E5-1B42A5DBD8A1}" dt="2023-08-28T05:53:09.866" v="1465"/>
          <ac:inkMkLst>
            <pc:docMk/>
            <pc:sldMk cId="1159219028" sldId="397"/>
            <ac:inkMk id="375" creationId="{93F3325A-459F-5168-1632-A6F36EF9873B}"/>
          </ac:inkMkLst>
        </pc:inkChg>
        <pc:inkChg chg="add del">
          <ac:chgData name="Richard Brooks (RIB) | VIA" userId="d218e636-6c12-4060-8e5d-4173eee525b6" providerId="ADAL" clId="{2D9B296C-007D-394F-94E5-1B42A5DBD8A1}" dt="2023-08-28T05:53:09.866" v="1465"/>
          <ac:inkMkLst>
            <pc:docMk/>
            <pc:sldMk cId="1159219028" sldId="397"/>
            <ac:inkMk id="376" creationId="{C97378BA-D00C-617C-3E2B-146149EE4350}"/>
          </ac:inkMkLst>
        </pc:inkChg>
        <pc:inkChg chg="add reco">
          <ac:chgData name="Richard Brooks (RIB) | VIA" userId="d218e636-6c12-4060-8e5d-4173eee525b6" providerId="ADAL" clId="{2D9B296C-007D-394F-94E5-1B42A5DBD8A1}" dt="2023-08-28T05:53:09.866" v="1465"/>
          <ac:inkMkLst>
            <pc:docMk/>
            <pc:sldMk cId="1159219028" sldId="397"/>
            <ac:inkMk id="377" creationId="{ABBFB4AB-A506-4D9C-B4D6-5D589E8B027B}"/>
          </ac:inkMkLst>
        </pc:inkChg>
        <pc:inkChg chg="add reco">
          <ac:chgData name="Richard Brooks (RIB) | VIA" userId="d218e636-6c12-4060-8e5d-4173eee525b6" providerId="ADAL" clId="{2D9B296C-007D-394F-94E5-1B42A5DBD8A1}" dt="2023-08-28T05:53:09.866" v="1465"/>
          <ac:inkMkLst>
            <pc:docMk/>
            <pc:sldMk cId="1159219028" sldId="397"/>
            <ac:inkMk id="378" creationId="{395092AA-B2B4-A23D-247C-D4353453E55F}"/>
          </ac:inkMkLst>
        </pc:inkChg>
        <pc:inkChg chg="add del">
          <ac:chgData name="Richard Brooks (RIB) | VIA" userId="d218e636-6c12-4060-8e5d-4173eee525b6" providerId="ADAL" clId="{2D9B296C-007D-394F-94E5-1B42A5DBD8A1}" dt="2023-08-28T05:53:15.145" v="1475"/>
          <ac:inkMkLst>
            <pc:docMk/>
            <pc:sldMk cId="1159219028" sldId="397"/>
            <ac:inkMk id="379" creationId="{DA34A290-1814-4F95-5DF3-A065DEBB7D1F}"/>
          </ac:inkMkLst>
        </pc:inkChg>
        <pc:inkChg chg="add del">
          <ac:chgData name="Richard Brooks (RIB) | VIA" userId="d218e636-6c12-4060-8e5d-4173eee525b6" providerId="ADAL" clId="{2D9B296C-007D-394F-94E5-1B42A5DBD8A1}" dt="2023-08-28T05:53:15.145" v="1475"/>
          <ac:inkMkLst>
            <pc:docMk/>
            <pc:sldMk cId="1159219028" sldId="397"/>
            <ac:inkMk id="380" creationId="{9F1EC63D-D404-B5BD-C08E-F35FE446D13C}"/>
          </ac:inkMkLst>
        </pc:inkChg>
        <pc:inkChg chg="add del">
          <ac:chgData name="Richard Brooks (RIB) | VIA" userId="d218e636-6c12-4060-8e5d-4173eee525b6" providerId="ADAL" clId="{2D9B296C-007D-394F-94E5-1B42A5DBD8A1}" dt="2023-08-28T05:53:15.145" v="1475"/>
          <ac:inkMkLst>
            <pc:docMk/>
            <pc:sldMk cId="1159219028" sldId="397"/>
            <ac:inkMk id="381" creationId="{186D56D4-A532-9CBA-BB46-6F843D96A992}"/>
          </ac:inkMkLst>
        </pc:inkChg>
        <pc:inkChg chg="add del">
          <ac:chgData name="Richard Brooks (RIB) | VIA" userId="d218e636-6c12-4060-8e5d-4173eee525b6" providerId="ADAL" clId="{2D9B296C-007D-394F-94E5-1B42A5DBD8A1}" dt="2023-08-28T05:53:15.145" v="1475"/>
          <ac:inkMkLst>
            <pc:docMk/>
            <pc:sldMk cId="1159219028" sldId="397"/>
            <ac:inkMk id="382" creationId="{D304B724-57CD-4434-75F5-54AB9811F0A9}"/>
          </ac:inkMkLst>
        </pc:inkChg>
        <pc:inkChg chg="add del">
          <ac:chgData name="Richard Brooks (RIB) | VIA" userId="d218e636-6c12-4060-8e5d-4173eee525b6" providerId="ADAL" clId="{2D9B296C-007D-394F-94E5-1B42A5DBD8A1}" dt="2023-08-28T05:53:15.145" v="1475"/>
          <ac:inkMkLst>
            <pc:docMk/>
            <pc:sldMk cId="1159219028" sldId="397"/>
            <ac:inkMk id="383" creationId="{9E66EC56-B303-6CC9-5819-D03D8781B880}"/>
          </ac:inkMkLst>
        </pc:inkChg>
        <pc:inkChg chg="add del">
          <ac:chgData name="Richard Brooks (RIB) | VIA" userId="d218e636-6c12-4060-8e5d-4173eee525b6" providerId="ADAL" clId="{2D9B296C-007D-394F-94E5-1B42A5DBD8A1}" dt="2023-08-28T05:53:15.145" v="1475"/>
          <ac:inkMkLst>
            <pc:docMk/>
            <pc:sldMk cId="1159219028" sldId="397"/>
            <ac:inkMk id="384" creationId="{0DEB6A34-1AA3-3229-F90A-0F5DD0B2AD79}"/>
          </ac:inkMkLst>
        </pc:inkChg>
        <pc:inkChg chg="add del">
          <ac:chgData name="Richard Brooks (RIB) | VIA" userId="d218e636-6c12-4060-8e5d-4173eee525b6" providerId="ADAL" clId="{2D9B296C-007D-394F-94E5-1B42A5DBD8A1}" dt="2023-08-28T05:53:15.145" v="1475"/>
          <ac:inkMkLst>
            <pc:docMk/>
            <pc:sldMk cId="1159219028" sldId="397"/>
            <ac:inkMk id="385" creationId="{2A1E8BEF-A921-8C4E-86DB-D0F7EA95619F}"/>
          </ac:inkMkLst>
        </pc:inkChg>
        <pc:inkChg chg="add del">
          <ac:chgData name="Richard Brooks (RIB) | VIA" userId="d218e636-6c12-4060-8e5d-4173eee525b6" providerId="ADAL" clId="{2D9B296C-007D-394F-94E5-1B42A5DBD8A1}" dt="2023-08-28T05:53:15.145" v="1475"/>
          <ac:inkMkLst>
            <pc:docMk/>
            <pc:sldMk cId="1159219028" sldId="397"/>
            <ac:inkMk id="386" creationId="{74E18211-1F59-AFEC-F86E-92D360A3B96F}"/>
          </ac:inkMkLst>
        </pc:inkChg>
        <pc:inkChg chg="add del">
          <ac:chgData name="Richard Brooks (RIB) | VIA" userId="d218e636-6c12-4060-8e5d-4173eee525b6" providerId="ADAL" clId="{2D9B296C-007D-394F-94E5-1B42A5DBD8A1}" dt="2023-08-28T05:53:15.145" v="1475"/>
          <ac:inkMkLst>
            <pc:docMk/>
            <pc:sldMk cId="1159219028" sldId="397"/>
            <ac:inkMk id="387" creationId="{902BE4EB-2676-A4B6-E1D1-1E00C52BA2A1}"/>
          </ac:inkMkLst>
        </pc:inkChg>
        <pc:inkChg chg="add reco">
          <ac:chgData name="Richard Brooks (RIB) | VIA" userId="d218e636-6c12-4060-8e5d-4173eee525b6" providerId="ADAL" clId="{2D9B296C-007D-394F-94E5-1B42A5DBD8A1}" dt="2023-08-28T05:53:15.145" v="1475"/>
          <ac:inkMkLst>
            <pc:docMk/>
            <pc:sldMk cId="1159219028" sldId="397"/>
            <ac:inkMk id="388" creationId="{752E31FC-A354-9EF0-1D08-06187DC7E92A}"/>
          </ac:inkMkLst>
        </pc:inkChg>
      </pc:sldChg>
      <pc:sldChg chg="addSp delSp modSp new">
        <pc:chgData name="Richard Brooks (RIB) | VIA" userId="d218e636-6c12-4060-8e5d-4173eee525b6" providerId="ADAL" clId="{2D9B296C-007D-394F-94E5-1B42A5DBD8A1}" dt="2023-08-28T06:05:15.795" v="1912"/>
        <pc:sldMkLst>
          <pc:docMk/>
          <pc:sldMk cId="828734984" sldId="398"/>
        </pc:sldMkLst>
        <pc:spChg chg="del">
          <ac:chgData name="Richard Brooks (RIB) | VIA" userId="d218e636-6c12-4060-8e5d-4173eee525b6" providerId="ADAL" clId="{2D9B296C-007D-394F-94E5-1B42A5DBD8A1}" dt="2023-08-28T05:53:50.252" v="1477" actId="478"/>
          <ac:spMkLst>
            <pc:docMk/>
            <pc:sldMk cId="828734984" sldId="398"/>
            <ac:spMk id="2" creationId="{47A483F0-5CAA-E3B0-1F2D-17AD36544BC1}"/>
          </ac:spMkLst>
        </pc:spChg>
        <pc:spChg chg="del">
          <ac:chgData name="Richard Brooks (RIB) | VIA" userId="d218e636-6c12-4060-8e5d-4173eee525b6" providerId="ADAL" clId="{2D9B296C-007D-394F-94E5-1B42A5DBD8A1}" dt="2023-08-28T05:53:54.098" v="1478" actId="478"/>
          <ac:spMkLst>
            <pc:docMk/>
            <pc:sldMk cId="828734984" sldId="398"/>
            <ac:spMk id="3" creationId="{0E489BA9-B345-2D26-E282-13ED9522EC5E}"/>
          </ac:spMkLst>
        </pc:spChg>
        <pc:inkChg chg="add del">
          <ac:chgData name="Richard Brooks (RIB) | VIA" userId="d218e636-6c12-4060-8e5d-4173eee525b6" providerId="ADAL" clId="{2D9B296C-007D-394F-94E5-1B42A5DBD8A1}" dt="2023-08-28T05:54:11.583" v="1492"/>
          <ac:inkMkLst>
            <pc:docMk/>
            <pc:sldMk cId="828734984" sldId="398"/>
            <ac:inkMk id="4" creationId="{29A9B683-0B29-BBB8-5B57-686FB8188315}"/>
          </ac:inkMkLst>
        </pc:inkChg>
        <pc:inkChg chg="add del">
          <ac:chgData name="Richard Brooks (RIB) | VIA" userId="d218e636-6c12-4060-8e5d-4173eee525b6" providerId="ADAL" clId="{2D9B296C-007D-394F-94E5-1B42A5DBD8A1}" dt="2023-08-28T05:54:11.583" v="1492"/>
          <ac:inkMkLst>
            <pc:docMk/>
            <pc:sldMk cId="828734984" sldId="398"/>
            <ac:inkMk id="5" creationId="{57F69B9E-6DFD-5506-5E45-C6B12466F5E3}"/>
          </ac:inkMkLst>
        </pc:inkChg>
        <pc:inkChg chg="add del">
          <ac:chgData name="Richard Brooks (RIB) | VIA" userId="d218e636-6c12-4060-8e5d-4173eee525b6" providerId="ADAL" clId="{2D9B296C-007D-394F-94E5-1B42A5DBD8A1}" dt="2023-08-28T05:54:11.583" v="1492"/>
          <ac:inkMkLst>
            <pc:docMk/>
            <pc:sldMk cId="828734984" sldId="398"/>
            <ac:inkMk id="6" creationId="{9CD66F89-565F-EEAC-A985-93D120A77600}"/>
          </ac:inkMkLst>
        </pc:inkChg>
        <pc:inkChg chg="add del">
          <ac:chgData name="Richard Brooks (RIB) | VIA" userId="d218e636-6c12-4060-8e5d-4173eee525b6" providerId="ADAL" clId="{2D9B296C-007D-394F-94E5-1B42A5DBD8A1}" dt="2023-08-28T05:54:11.583" v="1492"/>
          <ac:inkMkLst>
            <pc:docMk/>
            <pc:sldMk cId="828734984" sldId="398"/>
            <ac:inkMk id="7" creationId="{9ABACFE0-DA62-5D4C-8F93-D2469C674EB9}"/>
          </ac:inkMkLst>
        </pc:inkChg>
        <pc:inkChg chg="add del">
          <ac:chgData name="Richard Brooks (RIB) | VIA" userId="d218e636-6c12-4060-8e5d-4173eee525b6" providerId="ADAL" clId="{2D9B296C-007D-394F-94E5-1B42A5DBD8A1}" dt="2023-08-28T05:54:11.583" v="1492"/>
          <ac:inkMkLst>
            <pc:docMk/>
            <pc:sldMk cId="828734984" sldId="398"/>
            <ac:inkMk id="8" creationId="{4690190A-E433-0DA4-88AB-36C265AE9D0A}"/>
          </ac:inkMkLst>
        </pc:inkChg>
        <pc:inkChg chg="add del">
          <ac:chgData name="Richard Brooks (RIB) | VIA" userId="d218e636-6c12-4060-8e5d-4173eee525b6" providerId="ADAL" clId="{2D9B296C-007D-394F-94E5-1B42A5DBD8A1}" dt="2023-08-28T05:54:11.583" v="1492"/>
          <ac:inkMkLst>
            <pc:docMk/>
            <pc:sldMk cId="828734984" sldId="398"/>
            <ac:inkMk id="9" creationId="{49B8A338-BD85-290A-518B-636FB08BBF64}"/>
          </ac:inkMkLst>
        </pc:inkChg>
        <pc:inkChg chg="add del">
          <ac:chgData name="Richard Brooks (RIB) | VIA" userId="d218e636-6c12-4060-8e5d-4173eee525b6" providerId="ADAL" clId="{2D9B296C-007D-394F-94E5-1B42A5DBD8A1}" dt="2023-08-28T05:54:11.583" v="1492"/>
          <ac:inkMkLst>
            <pc:docMk/>
            <pc:sldMk cId="828734984" sldId="398"/>
            <ac:inkMk id="10" creationId="{16EDF461-6AF7-9D72-EF59-53837DFCD416}"/>
          </ac:inkMkLst>
        </pc:inkChg>
        <pc:inkChg chg="add del">
          <ac:chgData name="Richard Brooks (RIB) | VIA" userId="d218e636-6c12-4060-8e5d-4173eee525b6" providerId="ADAL" clId="{2D9B296C-007D-394F-94E5-1B42A5DBD8A1}" dt="2023-08-28T05:54:11.583" v="1492"/>
          <ac:inkMkLst>
            <pc:docMk/>
            <pc:sldMk cId="828734984" sldId="398"/>
            <ac:inkMk id="11" creationId="{14A1B48F-D4B1-1F19-C564-4D857B12A01B}"/>
          </ac:inkMkLst>
        </pc:inkChg>
        <pc:inkChg chg="add del">
          <ac:chgData name="Richard Brooks (RIB) | VIA" userId="d218e636-6c12-4060-8e5d-4173eee525b6" providerId="ADAL" clId="{2D9B296C-007D-394F-94E5-1B42A5DBD8A1}" dt="2023-08-28T05:54:11.583" v="1492"/>
          <ac:inkMkLst>
            <pc:docMk/>
            <pc:sldMk cId="828734984" sldId="398"/>
            <ac:inkMk id="12" creationId="{D4772B0F-1189-AA3C-B81C-240375C972DF}"/>
          </ac:inkMkLst>
        </pc:inkChg>
        <pc:inkChg chg="add del">
          <ac:chgData name="Richard Brooks (RIB) | VIA" userId="d218e636-6c12-4060-8e5d-4173eee525b6" providerId="ADAL" clId="{2D9B296C-007D-394F-94E5-1B42A5DBD8A1}" dt="2023-08-28T05:54:11.583" v="1492"/>
          <ac:inkMkLst>
            <pc:docMk/>
            <pc:sldMk cId="828734984" sldId="398"/>
            <ac:inkMk id="13" creationId="{D8CEB56F-8084-23E3-46D0-B0A3FAB0179E}"/>
          </ac:inkMkLst>
        </pc:inkChg>
        <pc:inkChg chg="add del">
          <ac:chgData name="Richard Brooks (RIB) | VIA" userId="d218e636-6c12-4060-8e5d-4173eee525b6" providerId="ADAL" clId="{2D9B296C-007D-394F-94E5-1B42A5DBD8A1}" dt="2023-08-28T05:54:11.583" v="1492"/>
          <ac:inkMkLst>
            <pc:docMk/>
            <pc:sldMk cId="828734984" sldId="398"/>
            <ac:inkMk id="14" creationId="{B854508B-B2B2-8F1D-D99C-47B496BF49A5}"/>
          </ac:inkMkLst>
        </pc:inkChg>
        <pc:inkChg chg="add del">
          <ac:chgData name="Richard Brooks (RIB) | VIA" userId="d218e636-6c12-4060-8e5d-4173eee525b6" providerId="ADAL" clId="{2D9B296C-007D-394F-94E5-1B42A5DBD8A1}" dt="2023-08-28T05:54:11.583" v="1492"/>
          <ac:inkMkLst>
            <pc:docMk/>
            <pc:sldMk cId="828734984" sldId="398"/>
            <ac:inkMk id="15" creationId="{C2F71C53-9758-9DB8-10F1-46904135DFBC}"/>
          </ac:inkMkLst>
        </pc:inkChg>
        <pc:inkChg chg="add del">
          <ac:chgData name="Richard Brooks (RIB) | VIA" userId="d218e636-6c12-4060-8e5d-4173eee525b6" providerId="ADAL" clId="{2D9B296C-007D-394F-94E5-1B42A5DBD8A1}" dt="2023-08-28T05:54:11.583" v="1492"/>
          <ac:inkMkLst>
            <pc:docMk/>
            <pc:sldMk cId="828734984" sldId="398"/>
            <ac:inkMk id="16" creationId="{6BF357BA-B71D-AD91-F018-68D895DC1C41}"/>
          </ac:inkMkLst>
        </pc:inkChg>
        <pc:inkChg chg="add reco">
          <ac:chgData name="Richard Brooks (RIB) | VIA" userId="d218e636-6c12-4060-8e5d-4173eee525b6" providerId="ADAL" clId="{2D9B296C-007D-394F-94E5-1B42A5DBD8A1}" dt="2023-08-28T05:54:11.583" v="1492"/>
          <ac:inkMkLst>
            <pc:docMk/>
            <pc:sldMk cId="828734984" sldId="398"/>
            <ac:inkMk id="17" creationId="{F56E05A6-4F7B-459D-FCF7-6366C38F4EEA}"/>
          </ac:inkMkLst>
        </pc:inkChg>
        <pc:inkChg chg="add reco">
          <ac:chgData name="Richard Brooks (RIB) | VIA" userId="d218e636-6c12-4060-8e5d-4173eee525b6" providerId="ADAL" clId="{2D9B296C-007D-394F-94E5-1B42A5DBD8A1}" dt="2023-08-28T05:54:11.583" v="1492"/>
          <ac:inkMkLst>
            <pc:docMk/>
            <pc:sldMk cId="828734984" sldId="398"/>
            <ac:inkMk id="18" creationId="{49B151AA-83B6-D9BB-8CA8-FEE3D43942D8}"/>
          </ac:inkMkLst>
        </pc:inkChg>
        <pc:inkChg chg="add del">
          <ac:chgData name="Richard Brooks (RIB) | VIA" userId="d218e636-6c12-4060-8e5d-4173eee525b6" providerId="ADAL" clId="{2D9B296C-007D-394F-94E5-1B42A5DBD8A1}" dt="2023-08-28T05:54:16.481" v="1501"/>
          <ac:inkMkLst>
            <pc:docMk/>
            <pc:sldMk cId="828734984" sldId="398"/>
            <ac:inkMk id="19" creationId="{335028E7-14AE-506F-DCA8-E686345B0222}"/>
          </ac:inkMkLst>
        </pc:inkChg>
        <pc:inkChg chg="add del">
          <ac:chgData name="Richard Brooks (RIB) | VIA" userId="d218e636-6c12-4060-8e5d-4173eee525b6" providerId="ADAL" clId="{2D9B296C-007D-394F-94E5-1B42A5DBD8A1}" dt="2023-08-28T05:54:16.481" v="1501"/>
          <ac:inkMkLst>
            <pc:docMk/>
            <pc:sldMk cId="828734984" sldId="398"/>
            <ac:inkMk id="20" creationId="{136BA28B-A870-DD02-62C0-D9D88203F127}"/>
          </ac:inkMkLst>
        </pc:inkChg>
        <pc:inkChg chg="add del">
          <ac:chgData name="Richard Brooks (RIB) | VIA" userId="d218e636-6c12-4060-8e5d-4173eee525b6" providerId="ADAL" clId="{2D9B296C-007D-394F-94E5-1B42A5DBD8A1}" dt="2023-08-28T05:54:16.481" v="1501"/>
          <ac:inkMkLst>
            <pc:docMk/>
            <pc:sldMk cId="828734984" sldId="398"/>
            <ac:inkMk id="21" creationId="{BB534576-ED1B-FB99-264E-031EF669E010}"/>
          </ac:inkMkLst>
        </pc:inkChg>
        <pc:inkChg chg="add del">
          <ac:chgData name="Richard Brooks (RIB) | VIA" userId="d218e636-6c12-4060-8e5d-4173eee525b6" providerId="ADAL" clId="{2D9B296C-007D-394F-94E5-1B42A5DBD8A1}" dt="2023-08-28T05:54:16.481" v="1501"/>
          <ac:inkMkLst>
            <pc:docMk/>
            <pc:sldMk cId="828734984" sldId="398"/>
            <ac:inkMk id="22" creationId="{B9BFD0DA-FBBA-E734-30A4-AE8C8F8FAA46}"/>
          </ac:inkMkLst>
        </pc:inkChg>
        <pc:inkChg chg="add del">
          <ac:chgData name="Richard Brooks (RIB) | VIA" userId="d218e636-6c12-4060-8e5d-4173eee525b6" providerId="ADAL" clId="{2D9B296C-007D-394F-94E5-1B42A5DBD8A1}" dt="2023-08-28T05:54:16.481" v="1501"/>
          <ac:inkMkLst>
            <pc:docMk/>
            <pc:sldMk cId="828734984" sldId="398"/>
            <ac:inkMk id="23" creationId="{E34F9DD3-BED5-EBD9-C1DD-40315045F242}"/>
          </ac:inkMkLst>
        </pc:inkChg>
        <pc:inkChg chg="add del">
          <ac:chgData name="Richard Brooks (RIB) | VIA" userId="d218e636-6c12-4060-8e5d-4173eee525b6" providerId="ADAL" clId="{2D9B296C-007D-394F-94E5-1B42A5DBD8A1}" dt="2023-08-28T05:54:16.481" v="1501"/>
          <ac:inkMkLst>
            <pc:docMk/>
            <pc:sldMk cId="828734984" sldId="398"/>
            <ac:inkMk id="24" creationId="{1368D039-7B43-1FC3-5D73-09A647126F91}"/>
          </ac:inkMkLst>
        </pc:inkChg>
        <pc:inkChg chg="add del">
          <ac:chgData name="Richard Brooks (RIB) | VIA" userId="d218e636-6c12-4060-8e5d-4173eee525b6" providerId="ADAL" clId="{2D9B296C-007D-394F-94E5-1B42A5DBD8A1}" dt="2023-08-28T05:54:16.481" v="1501"/>
          <ac:inkMkLst>
            <pc:docMk/>
            <pc:sldMk cId="828734984" sldId="398"/>
            <ac:inkMk id="25" creationId="{05967837-59EC-A7B4-2381-C9249B50CAE0}"/>
          </ac:inkMkLst>
        </pc:inkChg>
        <pc:inkChg chg="add del">
          <ac:chgData name="Richard Brooks (RIB) | VIA" userId="d218e636-6c12-4060-8e5d-4173eee525b6" providerId="ADAL" clId="{2D9B296C-007D-394F-94E5-1B42A5DBD8A1}" dt="2023-08-28T05:54:16.481" v="1501"/>
          <ac:inkMkLst>
            <pc:docMk/>
            <pc:sldMk cId="828734984" sldId="398"/>
            <ac:inkMk id="26" creationId="{628D9AB2-DE7D-6DA7-843D-4FA680E30C13}"/>
          </ac:inkMkLst>
        </pc:inkChg>
        <pc:inkChg chg="add reco">
          <ac:chgData name="Richard Brooks (RIB) | VIA" userId="d218e636-6c12-4060-8e5d-4173eee525b6" providerId="ADAL" clId="{2D9B296C-007D-394F-94E5-1B42A5DBD8A1}" dt="2023-08-28T05:54:16.481" v="1501"/>
          <ac:inkMkLst>
            <pc:docMk/>
            <pc:sldMk cId="828734984" sldId="398"/>
            <ac:inkMk id="27" creationId="{B5A8F4F6-BF3C-914C-D126-65C26AAC8787}"/>
          </ac:inkMkLst>
        </pc:inkChg>
        <pc:inkChg chg="add">
          <ac:chgData name="Richard Brooks (RIB) | VIA" userId="d218e636-6c12-4060-8e5d-4173eee525b6" providerId="ADAL" clId="{2D9B296C-007D-394F-94E5-1B42A5DBD8A1}" dt="2023-08-28T05:54:18.758" v="1502"/>
          <ac:inkMkLst>
            <pc:docMk/>
            <pc:sldMk cId="828734984" sldId="398"/>
            <ac:inkMk id="28" creationId="{387B54B8-183C-0557-FF36-DB6E2F191903}"/>
          </ac:inkMkLst>
        </pc:inkChg>
        <pc:inkChg chg="add del">
          <ac:chgData name="Richard Brooks (RIB) | VIA" userId="d218e636-6c12-4060-8e5d-4173eee525b6" providerId="ADAL" clId="{2D9B296C-007D-394F-94E5-1B42A5DBD8A1}" dt="2023-08-28T05:54:25.744" v="1510"/>
          <ac:inkMkLst>
            <pc:docMk/>
            <pc:sldMk cId="828734984" sldId="398"/>
            <ac:inkMk id="29" creationId="{A67ED29E-072D-FD91-C4D4-C4C7B71B48A8}"/>
          </ac:inkMkLst>
        </pc:inkChg>
        <pc:inkChg chg="add del">
          <ac:chgData name="Richard Brooks (RIB) | VIA" userId="d218e636-6c12-4060-8e5d-4173eee525b6" providerId="ADAL" clId="{2D9B296C-007D-394F-94E5-1B42A5DBD8A1}" dt="2023-08-28T05:54:25.744" v="1510"/>
          <ac:inkMkLst>
            <pc:docMk/>
            <pc:sldMk cId="828734984" sldId="398"/>
            <ac:inkMk id="30" creationId="{82207396-C48F-AAB7-28DE-61696214297E}"/>
          </ac:inkMkLst>
        </pc:inkChg>
        <pc:inkChg chg="add del">
          <ac:chgData name="Richard Brooks (RIB) | VIA" userId="d218e636-6c12-4060-8e5d-4173eee525b6" providerId="ADAL" clId="{2D9B296C-007D-394F-94E5-1B42A5DBD8A1}" dt="2023-08-28T05:54:25.744" v="1510"/>
          <ac:inkMkLst>
            <pc:docMk/>
            <pc:sldMk cId="828734984" sldId="398"/>
            <ac:inkMk id="31" creationId="{B5D159AD-F676-ABDF-7DFB-DC3FD216C3BA}"/>
          </ac:inkMkLst>
        </pc:inkChg>
        <pc:inkChg chg="add del">
          <ac:chgData name="Richard Brooks (RIB) | VIA" userId="d218e636-6c12-4060-8e5d-4173eee525b6" providerId="ADAL" clId="{2D9B296C-007D-394F-94E5-1B42A5DBD8A1}" dt="2023-08-28T05:54:25.744" v="1510"/>
          <ac:inkMkLst>
            <pc:docMk/>
            <pc:sldMk cId="828734984" sldId="398"/>
            <ac:inkMk id="32" creationId="{1F0E19AA-47B3-100A-6A77-71AEDEE72E40}"/>
          </ac:inkMkLst>
        </pc:inkChg>
        <pc:inkChg chg="add del">
          <ac:chgData name="Richard Brooks (RIB) | VIA" userId="d218e636-6c12-4060-8e5d-4173eee525b6" providerId="ADAL" clId="{2D9B296C-007D-394F-94E5-1B42A5DBD8A1}" dt="2023-08-28T05:54:25.744" v="1510"/>
          <ac:inkMkLst>
            <pc:docMk/>
            <pc:sldMk cId="828734984" sldId="398"/>
            <ac:inkMk id="33" creationId="{A3E58080-FF56-C4D5-B98C-EB25EB56ED39}"/>
          </ac:inkMkLst>
        </pc:inkChg>
        <pc:inkChg chg="add del">
          <ac:chgData name="Richard Brooks (RIB) | VIA" userId="d218e636-6c12-4060-8e5d-4173eee525b6" providerId="ADAL" clId="{2D9B296C-007D-394F-94E5-1B42A5DBD8A1}" dt="2023-08-28T05:54:25.744" v="1510"/>
          <ac:inkMkLst>
            <pc:docMk/>
            <pc:sldMk cId="828734984" sldId="398"/>
            <ac:inkMk id="34" creationId="{3FAD225B-E656-2ED4-EE7C-BC825779D2EF}"/>
          </ac:inkMkLst>
        </pc:inkChg>
        <pc:inkChg chg="add del">
          <ac:chgData name="Richard Brooks (RIB) | VIA" userId="d218e636-6c12-4060-8e5d-4173eee525b6" providerId="ADAL" clId="{2D9B296C-007D-394F-94E5-1B42A5DBD8A1}" dt="2023-08-28T05:54:25.744" v="1510"/>
          <ac:inkMkLst>
            <pc:docMk/>
            <pc:sldMk cId="828734984" sldId="398"/>
            <ac:inkMk id="35" creationId="{561B0473-256D-0BC7-EF9F-1D53F448C0B7}"/>
          </ac:inkMkLst>
        </pc:inkChg>
        <pc:inkChg chg="add reco">
          <ac:chgData name="Richard Brooks (RIB) | VIA" userId="d218e636-6c12-4060-8e5d-4173eee525b6" providerId="ADAL" clId="{2D9B296C-007D-394F-94E5-1B42A5DBD8A1}" dt="2023-08-28T05:54:25.744" v="1510"/>
          <ac:inkMkLst>
            <pc:docMk/>
            <pc:sldMk cId="828734984" sldId="398"/>
            <ac:inkMk id="36" creationId="{78EC7AAE-EE48-3B53-D65D-63E1F8AE74CA}"/>
          </ac:inkMkLst>
        </pc:inkChg>
        <pc:inkChg chg="add del">
          <ac:chgData name="Richard Brooks (RIB) | VIA" userId="d218e636-6c12-4060-8e5d-4173eee525b6" providerId="ADAL" clId="{2D9B296C-007D-394F-94E5-1B42A5DBD8A1}" dt="2023-08-28T05:54:27.110" v="1513"/>
          <ac:inkMkLst>
            <pc:docMk/>
            <pc:sldMk cId="828734984" sldId="398"/>
            <ac:inkMk id="37" creationId="{6E2F35A0-01FB-067E-05C6-E39AAEBA66F5}"/>
          </ac:inkMkLst>
        </pc:inkChg>
        <pc:inkChg chg="add del">
          <ac:chgData name="Richard Brooks (RIB) | VIA" userId="d218e636-6c12-4060-8e5d-4173eee525b6" providerId="ADAL" clId="{2D9B296C-007D-394F-94E5-1B42A5DBD8A1}" dt="2023-08-28T05:54:27.110" v="1513"/>
          <ac:inkMkLst>
            <pc:docMk/>
            <pc:sldMk cId="828734984" sldId="398"/>
            <ac:inkMk id="38" creationId="{E3C35BB1-173D-0760-A5D0-EC8D2D537243}"/>
          </ac:inkMkLst>
        </pc:inkChg>
        <pc:inkChg chg="add reco">
          <ac:chgData name="Richard Brooks (RIB) | VIA" userId="d218e636-6c12-4060-8e5d-4173eee525b6" providerId="ADAL" clId="{2D9B296C-007D-394F-94E5-1B42A5DBD8A1}" dt="2023-08-28T05:54:27.110" v="1513"/>
          <ac:inkMkLst>
            <pc:docMk/>
            <pc:sldMk cId="828734984" sldId="398"/>
            <ac:inkMk id="39" creationId="{474EF63A-BC0B-0768-B6A0-703A2AAEBA96}"/>
          </ac:inkMkLst>
        </pc:inkChg>
        <pc:inkChg chg="add del">
          <ac:chgData name="Richard Brooks (RIB) | VIA" userId="d218e636-6c12-4060-8e5d-4173eee525b6" providerId="ADAL" clId="{2D9B296C-007D-394F-94E5-1B42A5DBD8A1}" dt="2023-08-28T05:54:38.413" v="1532"/>
          <ac:inkMkLst>
            <pc:docMk/>
            <pc:sldMk cId="828734984" sldId="398"/>
            <ac:inkMk id="40" creationId="{D2216F42-BC6B-7F93-4022-5CD832BAD8C0}"/>
          </ac:inkMkLst>
        </pc:inkChg>
        <pc:inkChg chg="add del">
          <ac:chgData name="Richard Brooks (RIB) | VIA" userId="d218e636-6c12-4060-8e5d-4173eee525b6" providerId="ADAL" clId="{2D9B296C-007D-394F-94E5-1B42A5DBD8A1}" dt="2023-08-28T05:54:38.413" v="1532"/>
          <ac:inkMkLst>
            <pc:docMk/>
            <pc:sldMk cId="828734984" sldId="398"/>
            <ac:inkMk id="41" creationId="{B15F3C25-7A6F-C2D9-4E27-7B0349B390AA}"/>
          </ac:inkMkLst>
        </pc:inkChg>
        <pc:inkChg chg="add del">
          <ac:chgData name="Richard Brooks (RIB) | VIA" userId="d218e636-6c12-4060-8e5d-4173eee525b6" providerId="ADAL" clId="{2D9B296C-007D-394F-94E5-1B42A5DBD8A1}" dt="2023-08-28T05:54:38.413" v="1532"/>
          <ac:inkMkLst>
            <pc:docMk/>
            <pc:sldMk cId="828734984" sldId="398"/>
            <ac:inkMk id="42" creationId="{2F17C61D-B144-5A23-54F7-C9A5B822F0CA}"/>
          </ac:inkMkLst>
        </pc:inkChg>
        <pc:inkChg chg="add del">
          <ac:chgData name="Richard Brooks (RIB) | VIA" userId="d218e636-6c12-4060-8e5d-4173eee525b6" providerId="ADAL" clId="{2D9B296C-007D-394F-94E5-1B42A5DBD8A1}" dt="2023-08-28T05:54:38.413" v="1532"/>
          <ac:inkMkLst>
            <pc:docMk/>
            <pc:sldMk cId="828734984" sldId="398"/>
            <ac:inkMk id="43" creationId="{C9D92E81-3D38-AED9-BD16-683C62ED32AF}"/>
          </ac:inkMkLst>
        </pc:inkChg>
        <pc:inkChg chg="add del">
          <ac:chgData name="Richard Brooks (RIB) | VIA" userId="d218e636-6c12-4060-8e5d-4173eee525b6" providerId="ADAL" clId="{2D9B296C-007D-394F-94E5-1B42A5DBD8A1}" dt="2023-08-28T05:54:38.413" v="1532"/>
          <ac:inkMkLst>
            <pc:docMk/>
            <pc:sldMk cId="828734984" sldId="398"/>
            <ac:inkMk id="44" creationId="{0EA429ED-60D4-8594-C69C-E605FD2070AB}"/>
          </ac:inkMkLst>
        </pc:inkChg>
        <pc:inkChg chg="add del">
          <ac:chgData name="Richard Brooks (RIB) | VIA" userId="d218e636-6c12-4060-8e5d-4173eee525b6" providerId="ADAL" clId="{2D9B296C-007D-394F-94E5-1B42A5DBD8A1}" dt="2023-08-28T05:54:38.413" v="1532"/>
          <ac:inkMkLst>
            <pc:docMk/>
            <pc:sldMk cId="828734984" sldId="398"/>
            <ac:inkMk id="45" creationId="{C5B51938-94AE-3410-5706-2EADF764A6C6}"/>
          </ac:inkMkLst>
        </pc:inkChg>
        <pc:inkChg chg="add del">
          <ac:chgData name="Richard Brooks (RIB) | VIA" userId="d218e636-6c12-4060-8e5d-4173eee525b6" providerId="ADAL" clId="{2D9B296C-007D-394F-94E5-1B42A5DBD8A1}" dt="2023-08-28T05:54:38.413" v="1532"/>
          <ac:inkMkLst>
            <pc:docMk/>
            <pc:sldMk cId="828734984" sldId="398"/>
            <ac:inkMk id="46" creationId="{68D712FE-0DA3-0300-0758-78B12C3D61E3}"/>
          </ac:inkMkLst>
        </pc:inkChg>
        <pc:inkChg chg="add del">
          <ac:chgData name="Richard Brooks (RIB) | VIA" userId="d218e636-6c12-4060-8e5d-4173eee525b6" providerId="ADAL" clId="{2D9B296C-007D-394F-94E5-1B42A5DBD8A1}" dt="2023-08-28T05:54:38.413" v="1532"/>
          <ac:inkMkLst>
            <pc:docMk/>
            <pc:sldMk cId="828734984" sldId="398"/>
            <ac:inkMk id="47" creationId="{C13B4C43-30C9-D841-ECBD-6494314AFD49}"/>
          </ac:inkMkLst>
        </pc:inkChg>
        <pc:inkChg chg="add del">
          <ac:chgData name="Richard Brooks (RIB) | VIA" userId="d218e636-6c12-4060-8e5d-4173eee525b6" providerId="ADAL" clId="{2D9B296C-007D-394F-94E5-1B42A5DBD8A1}" dt="2023-08-28T05:54:38.413" v="1532"/>
          <ac:inkMkLst>
            <pc:docMk/>
            <pc:sldMk cId="828734984" sldId="398"/>
            <ac:inkMk id="48" creationId="{143D336A-9A9B-BF6E-37ED-655D287BBD59}"/>
          </ac:inkMkLst>
        </pc:inkChg>
        <pc:inkChg chg="add del">
          <ac:chgData name="Richard Brooks (RIB) | VIA" userId="d218e636-6c12-4060-8e5d-4173eee525b6" providerId="ADAL" clId="{2D9B296C-007D-394F-94E5-1B42A5DBD8A1}" dt="2023-08-28T05:54:38.413" v="1532"/>
          <ac:inkMkLst>
            <pc:docMk/>
            <pc:sldMk cId="828734984" sldId="398"/>
            <ac:inkMk id="49" creationId="{8B916A7C-3B38-15FC-AD9A-FC51E7FB9312}"/>
          </ac:inkMkLst>
        </pc:inkChg>
        <pc:inkChg chg="add del">
          <ac:chgData name="Richard Brooks (RIB) | VIA" userId="d218e636-6c12-4060-8e5d-4173eee525b6" providerId="ADAL" clId="{2D9B296C-007D-394F-94E5-1B42A5DBD8A1}" dt="2023-08-28T05:54:38.413" v="1532"/>
          <ac:inkMkLst>
            <pc:docMk/>
            <pc:sldMk cId="828734984" sldId="398"/>
            <ac:inkMk id="50" creationId="{62CEB744-511F-6A8A-D75D-8C547042CE68}"/>
          </ac:inkMkLst>
        </pc:inkChg>
        <pc:inkChg chg="add del">
          <ac:chgData name="Richard Brooks (RIB) | VIA" userId="d218e636-6c12-4060-8e5d-4173eee525b6" providerId="ADAL" clId="{2D9B296C-007D-394F-94E5-1B42A5DBD8A1}" dt="2023-08-28T05:54:38.413" v="1532"/>
          <ac:inkMkLst>
            <pc:docMk/>
            <pc:sldMk cId="828734984" sldId="398"/>
            <ac:inkMk id="51" creationId="{2B7C5450-22A9-1C21-59BD-DE87B63078C5}"/>
          </ac:inkMkLst>
        </pc:inkChg>
        <pc:inkChg chg="add del">
          <ac:chgData name="Richard Brooks (RIB) | VIA" userId="d218e636-6c12-4060-8e5d-4173eee525b6" providerId="ADAL" clId="{2D9B296C-007D-394F-94E5-1B42A5DBD8A1}" dt="2023-08-28T05:54:38.413" v="1532"/>
          <ac:inkMkLst>
            <pc:docMk/>
            <pc:sldMk cId="828734984" sldId="398"/>
            <ac:inkMk id="52" creationId="{60385AE4-1866-4ADF-2DC1-87BECA607656}"/>
          </ac:inkMkLst>
        </pc:inkChg>
        <pc:inkChg chg="add del">
          <ac:chgData name="Richard Brooks (RIB) | VIA" userId="d218e636-6c12-4060-8e5d-4173eee525b6" providerId="ADAL" clId="{2D9B296C-007D-394F-94E5-1B42A5DBD8A1}" dt="2023-08-28T05:54:38.413" v="1532"/>
          <ac:inkMkLst>
            <pc:docMk/>
            <pc:sldMk cId="828734984" sldId="398"/>
            <ac:inkMk id="53" creationId="{C9F0A1C0-08BB-DF88-1E6F-D743A2E5D68E}"/>
          </ac:inkMkLst>
        </pc:inkChg>
        <pc:inkChg chg="add del">
          <ac:chgData name="Richard Brooks (RIB) | VIA" userId="d218e636-6c12-4060-8e5d-4173eee525b6" providerId="ADAL" clId="{2D9B296C-007D-394F-94E5-1B42A5DBD8A1}" dt="2023-08-28T05:54:38.413" v="1532"/>
          <ac:inkMkLst>
            <pc:docMk/>
            <pc:sldMk cId="828734984" sldId="398"/>
            <ac:inkMk id="54" creationId="{96F73378-63EE-3EB1-C33B-8A28D9C22FBE}"/>
          </ac:inkMkLst>
        </pc:inkChg>
        <pc:inkChg chg="add del">
          <ac:chgData name="Richard Brooks (RIB) | VIA" userId="d218e636-6c12-4060-8e5d-4173eee525b6" providerId="ADAL" clId="{2D9B296C-007D-394F-94E5-1B42A5DBD8A1}" dt="2023-08-28T05:54:38.413" v="1532"/>
          <ac:inkMkLst>
            <pc:docMk/>
            <pc:sldMk cId="828734984" sldId="398"/>
            <ac:inkMk id="55" creationId="{C0542692-5D00-ED06-DDFB-BCA7517EFF51}"/>
          </ac:inkMkLst>
        </pc:inkChg>
        <pc:inkChg chg="add del">
          <ac:chgData name="Richard Brooks (RIB) | VIA" userId="d218e636-6c12-4060-8e5d-4173eee525b6" providerId="ADAL" clId="{2D9B296C-007D-394F-94E5-1B42A5DBD8A1}" dt="2023-08-28T05:54:38.413" v="1532"/>
          <ac:inkMkLst>
            <pc:docMk/>
            <pc:sldMk cId="828734984" sldId="398"/>
            <ac:inkMk id="56" creationId="{AD91492C-A494-A19D-08E7-69A88983AA28}"/>
          </ac:inkMkLst>
        </pc:inkChg>
        <pc:inkChg chg="add del">
          <ac:chgData name="Richard Brooks (RIB) | VIA" userId="d218e636-6c12-4060-8e5d-4173eee525b6" providerId="ADAL" clId="{2D9B296C-007D-394F-94E5-1B42A5DBD8A1}" dt="2023-08-28T05:54:38.413" v="1532"/>
          <ac:inkMkLst>
            <pc:docMk/>
            <pc:sldMk cId="828734984" sldId="398"/>
            <ac:inkMk id="57" creationId="{28894031-F038-CF69-772D-662D36ACABDF}"/>
          </ac:inkMkLst>
        </pc:inkChg>
        <pc:inkChg chg="add reco">
          <ac:chgData name="Richard Brooks (RIB) | VIA" userId="d218e636-6c12-4060-8e5d-4173eee525b6" providerId="ADAL" clId="{2D9B296C-007D-394F-94E5-1B42A5DBD8A1}" dt="2023-08-28T05:54:38.413" v="1532"/>
          <ac:inkMkLst>
            <pc:docMk/>
            <pc:sldMk cId="828734984" sldId="398"/>
            <ac:inkMk id="58" creationId="{381BC615-0FEA-0789-41A4-B645D518C21C}"/>
          </ac:inkMkLst>
        </pc:inkChg>
        <pc:inkChg chg="add reco">
          <ac:chgData name="Richard Brooks (RIB) | VIA" userId="d218e636-6c12-4060-8e5d-4173eee525b6" providerId="ADAL" clId="{2D9B296C-007D-394F-94E5-1B42A5DBD8A1}" dt="2023-08-28T05:54:38.413" v="1532"/>
          <ac:inkMkLst>
            <pc:docMk/>
            <pc:sldMk cId="828734984" sldId="398"/>
            <ac:inkMk id="59" creationId="{4B286B1C-D523-C3C2-5717-99D849E08610}"/>
          </ac:inkMkLst>
        </pc:inkChg>
        <pc:inkChg chg="add reco">
          <ac:chgData name="Richard Brooks (RIB) | VIA" userId="d218e636-6c12-4060-8e5d-4173eee525b6" providerId="ADAL" clId="{2D9B296C-007D-394F-94E5-1B42A5DBD8A1}" dt="2023-08-28T05:54:38.413" v="1532"/>
          <ac:inkMkLst>
            <pc:docMk/>
            <pc:sldMk cId="828734984" sldId="398"/>
            <ac:inkMk id="60" creationId="{E07D0104-BC6B-62C8-7290-053C4AB801C4}"/>
          </ac:inkMkLst>
        </pc:inkChg>
        <pc:inkChg chg="add del">
          <ac:chgData name="Richard Brooks (RIB) | VIA" userId="d218e636-6c12-4060-8e5d-4173eee525b6" providerId="ADAL" clId="{2D9B296C-007D-394F-94E5-1B42A5DBD8A1}" dt="2023-08-28T05:54:43.043" v="1540"/>
          <ac:inkMkLst>
            <pc:docMk/>
            <pc:sldMk cId="828734984" sldId="398"/>
            <ac:inkMk id="61" creationId="{766196FA-46FD-3BAF-5C92-31432EA605A1}"/>
          </ac:inkMkLst>
        </pc:inkChg>
        <pc:inkChg chg="add del">
          <ac:chgData name="Richard Brooks (RIB) | VIA" userId="d218e636-6c12-4060-8e5d-4173eee525b6" providerId="ADAL" clId="{2D9B296C-007D-394F-94E5-1B42A5DBD8A1}" dt="2023-08-28T05:54:43.043" v="1540"/>
          <ac:inkMkLst>
            <pc:docMk/>
            <pc:sldMk cId="828734984" sldId="398"/>
            <ac:inkMk id="62" creationId="{30839803-28F2-385F-D0AD-FD1A6CB2256C}"/>
          </ac:inkMkLst>
        </pc:inkChg>
        <pc:inkChg chg="add del">
          <ac:chgData name="Richard Brooks (RIB) | VIA" userId="d218e636-6c12-4060-8e5d-4173eee525b6" providerId="ADAL" clId="{2D9B296C-007D-394F-94E5-1B42A5DBD8A1}" dt="2023-08-28T05:54:43.043" v="1540"/>
          <ac:inkMkLst>
            <pc:docMk/>
            <pc:sldMk cId="828734984" sldId="398"/>
            <ac:inkMk id="63" creationId="{EDDCD67D-A707-7983-1110-205E101BE18E}"/>
          </ac:inkMkLst>
        </pc:inkChg>
        <pc:inkChg chg="add del">
          <ac:chgData name="Richard Brooks (RIB) | VIA" userId="d218e636-6c12-4060-8e5d-4173eee525b6" providerId="ADAL" clId="{2D9B296C-007D-394F-94E5-1B42A5DBD8A1}" dt="2023-08-28T05:54:43.043" v="1540"/>
          <ac:inkMkLst>
            <pc:docMk/>
            <pc:sldMk cId="828734984" sldId="398"/>
            <ac:inkMk id="64" creationId="{CDB66167-4BDE-5CF0-CFB2-A7E5BF34ECBF}"/>
          </ac:inkMkLst>
        </pc:inkChg>
        <pc:inkChg chg="add del">
          <ac:chgData name="Richard Brooks (RIB) | VIA" userId="d218e636-6c12-4060-8e5d-4173eee525b6" providerId="ADAL" clId="{2D9B296C-007D-394F-94E5-1B42A5DBD8A1}" dt="2023-08-28T05:54:43.043" v="1540"/>
          <ac:inkMkLst>
            <pc:docMk/>
            <pc:sldMk cId="828734984" sldId="398"/>
            <ac:inkMk id="65" creationId="{1D4C344A-7B23-074E-8BFD-0600673D1B38}"/>
          </ac:inkMkLst>
        </pc:inkChg>
        <pc:inkChg chg="add del">
          <ac:chgData name="Richard Brooks (RIB) | VIA" userId="d218e636-6c12-4060-8e5d-4173eee525b6" providerId="ADAL" clId="{2D9B296C-007D-394F-94E5-1B42A5DBD8A1}" dt="2023-08-28T05:54:43.043" v="1540"/>
          <ac:inkMkLst>
            <pc:docMk/>
            <pc:sldMk cId="828734984" sldId="398"/>
            <ac:inkMk id="66" creationId="{9BD8F324-4D56-A5B2-AFD5-EE13F388F795}"/>
          </ac:inkMkLst>
        </pc:inkChg>
        <pc:inkChg chg="add del">
          <ac:chgData name="Richard Brooks (RIB) | VIA" userId="d218e636-6c12-4060-8e5d-4173eee525b6" providerId="ADAL" clId="{2D9B296C-007D-394F-94E5-1B42A5DBD8A1}" dt="2023-08-28T05:54:43.043" v="1540"/>
          <ac:inkMkLst>
            <pc:docMk/>
            <pc:sldMk cId="828734984" sldId="398"/>
            <ac:inkMk id="67" creationId="{E45AE7BF-C365-7245-D7EA-8197B0B65B70}"/>
          </ac:inkMkLst>
        </pc:inkChg>
        <pc:inkChg chg="add reco">
          <ac:chgData name="Richard Brooks (RIB) | VIA" userId="d218e636-6c12-4060-8e5d-4173eee525b6" providerId="ADAL" clId="{2D9B296C-007D-394F-94E5-1B42A5DBD8A1}" dt="2023-08-28T05:54:43.043" v="1540"/>
          <ac:inkMkLst>
            <pc:docMk/>
            <pc:sldMk cId="828734984" sldId="398"/>
            <ac:inkMk id="68" creationId="{A0AFA63B-1068-D4FD-8D59-76D9F0DDF04D}"/>
          </ac:inkMkLst>
        </pc:inkChg>
        <pc:inkChg chg="add">
          <ac:chgData name="Richard Brooks (RIB) | VIA" userId="d218e636-6c12-4060-8e5d-4173eee525b6" providerId="ADAL" clId="{2D9B296C-007D-394F-94E5-1B42A5DBD8A1}" dt="2023-08-28T05:54:45.506" v="1541"/>
          <ac:inkMkLst>
            <pc:docMk/>
            <pc:sldMk cId="828734984" sldId="398"/>
            <ac:inkMk id="69" creationId="{04B0F1DF-B826-DD07-77E1-8F0EA3B68AF8}"/>
          </ac:inkMkLst>
        </pc:inkChg>
        <pc:inkChg chg="add">
          <ac:chgData name="Richard Brooks (RIB) | VIA" userId="d218e636-6c12-4060-8e5d-4173eee525b6" providerId="ADAL" clId="{2D9B296C-007D-394F-94E5-1B42A5DBD8A1}" dt="2023-08-28T05:54:45.747" v="1542"/>
          <ac:inkMkLst>
            <pc:docMk/>
            <pc:sldMk cId="828734984" sldId="398"/>
            <ac:inkMk id="70" creationId="{5ADA4939-EBC8-A9AA-4201-5420551A7E09}"/>
          </ac:inkMkLst>
        </pc:inkChg>
        <pc:inkChg chg="add del">
          <ac:chgData name="Richard Brooks (RIB) | VIA" userId="d218e636-6c12-4060-8e5d-4173eee525b6" providerId="ADAL" clId="{2D9B296C-007D-394F-94E5-1B42A5DBD8A1}" dt="2023-08-28T05:54:51.589" v="1546"/>
          <ac:inkMkLst>
            <pc:docMk/>
            <pc:sldMk cId="828734984" sldId="398"/>
            <ac:inkMk id="71" creationId="{A348081B-DBA4-F6E7-7DC6-8DBED9F6F41B}"/>
          </ac:inkMkLst>
        </pc:inkChg>
        <pc:inkChg chg="add del">
          <ac:chgData name="Richard Brooks (RIB) | VIA" userId="d218e636-6c12-4060-8e5d-4173eee525b6" providerId="ADAL" clId="{2D9B296C-007D-394F-94E5-1B42A5DBD8A1}" dt="2023-08-28T05:54:51.589" v="1546"/>
          <ac:inkMkLst>
            <pc:docMk/>
            <pc:sldMk cId="828734984" sldId="398"/>
            <ac:inkMk id="72" creationId="{0A8D3E37-E034-A99A-CE77-E83B9DF1EF9F}"/>
          </ac:inkMkLst>
        </pc:inkChg>
        <pc:inkChg chg="add del">
          <ac:chgData name="Richard Brooks (RIB) | VIA" userId="d218e636-6c12-4060-8e5d-4173eee525b6" providerId="ADAL" clId="{2D9B296C-007D-394F-94E5-1B42A5DBD8A1}" dt="2023-08-28T05:54:51.589" v="1546"/>
          <ac:inkMkLst>
            <pc:docMk/>
            <pc:sldMk cId="828734984" sldId="398"/>
            <ac:inkMk id="73" creationId="{6B63B658-34AF-37B3-3697-CEF2139A4C88}"/>
          </ac:inkMkLst>
        </pc:inkChg>
        <pc:inkChg chg="add reco">
          <ac:chgData name="Richard Brooks (RIB) | VIA" userId="d218e636-6c12-4060-8e5d-4173eee525b6" providerId="ADAL" clId="{2D9B296C-007D-394F-94E5-1B42A5DBD8A1}" dt="2023-08-28T05:54:51.589" v="1546"/>
          <ac:inkMkLst>
            <pc:docMk/>
            <pc:sldMk cId="828734984" sldId="398"/>
            <ac:inkMk id="74" creationId="{783B9D6C-A56A-3EC2-8286-43CD90621451}"/>
          </ac:inkMkLst>
        </pc:inkChg>
        <pc:inkChg chg="add del">
          <ac:chgData name="Richard Brooks (RIB) | VIA" userId="d218e636-6c12-4060-8e5d-4173eee525b6" providerId="ADAL" clId="{2D9B296C-007D-394F-94E5-1B42A5DBD8A1}" dt="2023-08-28T05:54:58.495" v="1552"/>
          <ac:inkMkLst>
            <pc:docMk/>
            <pc:sldMk cId="828734984" sldId="398"/>
            <ac:inkMk id="75" creationId="{1CA0F54B-F01F-B4B6-6E7F-1F8B6FC53307}"/>
          </ac:inkMkLst>
        </pc:inkChg>
        <pc:inkChg chg="add del">
          <ac:chgData name="Richard Brooks (RIB) | VIA" userId="d218e636-6c12-4060-8e5d-4173eee525b6" providerId="ADAL" clId="{2D9B296C-007D-394F-94E5-1B42A5DBD8A1}" dt="2023-08-28T05:54:58.495" v="1552"/>
          <ac:inkMkLst>
            <pc:docMk/>
            <pc:sldMk cId="828734984" sldId="398"/>
            <ac:inkMk id="76" creationId="{5CD24DAA-56B2-60DC-B02D-EF037C0C8CE2}"/>
          </ac:inkMkLst>
        </pc:inkChg>
        <pc:inkChg chg="add del">
          <ac:chgData name="Richard Brooks (RIB) | VIA" userId="d218e636-6c12-4060-8e5d-4173eee525b6" providerId="ADAL" clId="{2D9B296C-007D-394F-94E5-1B42A5DBD8A1}" dt="2023-08-28T05:54:58.495" v="1552"/>
          <ac:inkMkLst>
            <pc:docMk/>
            <pc:sldMk cId="828734984" sldId="398"/>
            <ac:inkMk id="77" creationId="{8E906605-2DD0-E648-9DAD-3B3E9EB19A1D}"/>
          </ac:inkMkLst>
        </pc:inkChg>
        <pc:inkChg chg="add del">
          <ac:chgData name="Richard Brooks (RIB) | VIA" userId="d218e636-6c12-4060-8e5d-4173eee525b6" providerId="ADAL" clId="{2D9B296C-007D-394F-94E5-1B42A5DBD8A1}" dt="2023-08-28T05:54:58.495" v="1552"/>
          <ac:inkMkLst>
            <pc:docMk/>
            <pc:sldMk cId="828734984" sldId="398"/>
            <ac:inkMk id="78" creationId="{6B1B2B0F-5A30-BF96-1C73-ACC03B3F7C3B}"/>
          </ac:inkMkLst>
        </pc:inkChg>
        <pc:inkChg chg="add del">
          <ac:chgData name="Richard Brooks (RIB) | VIA" userId="d218e636-6c12-4060-8e5d-4173eee525b6" providerId="ADAL" clId="{2D9B296C-007D-394F-94E5-1B42A5DBD8A1}" dt="2023-08-28T05:54:58.495" v="1552"/>
          <ac:inkMkLst>
            <pc:docMk/>
            <pc:sldMk cId="828734984" sldId="398"/>
            <ac:inkMk id="79" creationId="{CB22ECD5-FDAA-9CEE-345D-154257D2B739}"/>
          </ac:inkMkLst>
        </pc:inkChg>
        <pc:inkChg chg="add reco">
          <ac:chgData name="Richard Brooks (RIB) | VIA" userId="d218e636-6c12-4060-8e5d-4173eee525b6" providerId="ADAL" clId="{2D9B296C-007D-394F-94E5-1B42A5DBD8A1}" dt="2023-08-28T05:54:58.495" v="1552"/>
          <ac:inkMkLst>
            <pc:docMk/>
            <pc:sldMk cId="828734984" sldId="398"/>
            <ac:inkMk id="80" creationId="{9FB8FE1B-C458-BCB7-0CAD-4A98BA2296FF}"/>
          </ac:inkMkLst>
        </pc:inkChg>
        <pc:inkChg chg="add del">
          <ac:chgData name="Richard Brooks (RIB) | VIA" userId="d218e636-6c12-4060-8e5d-4173eee525b6" providerId="ADAL" clId="{2D9B296C-007D-394F-94E5-1B42A5DBD8A1}" dt="2023-08-28T05:55:02.163" v="1555"/>
          <ac:inkMkLst>
            <pc:docMk/>
            <pc:sldMk cId="828734984" sldId="398"/>
            <ac:inkMk id="81" creationId="{91035A83-8872-8BA7-C267-97665E5478BE}"/>
          </ac:inkMkLst>
        </pc:inkChg>
        <pc:inkChg chg="add del">
          <ac:chgData name="Richard Brooks (RIB) | VIA" userId="d218e636-6c12-4060-8e5d-4173eee525b6" providerId="ADAL" clId="{2D9B296C-007D-394F-94E5-1B42A5DBD8A1}" dt="2023-08-28T05:55:02.163" v="1555"/>
          <ac:inkMkLst>
            <pc:docMk/>
            <pc:sldMk cId="828734984" sldId="398"/>
            <ac:inkMk id="82" creationId="{8CC2268B-6664-F1FC-CD2E-FBBF2469D142}"/>
          </ac:inkMkLst>
        </pc:inkChg>
        <pc:inkChg chg="add reco">
          <ac:chgData name="Richard Brooks (RIB) | VIA" userId="d218e636-6c12-4060-8e5d-4173eee525b6" providerId="ADAL" clId="{2D9B296C-007D-394F-94E5-1B42A5DBD8A1}" dt="2023-08-28T05:55:02.163" v="1555"/>
          <ac:inkMkLst>
            <pc:docMk/>
            <pc:sldMk cId="828734984" sldId="398"/>
            <ac:inkMk id="83" creationId="{BC46EA43-1B9B-2C2E-9EE7-9C18C5C7B617}"/>
          </ac:inkMkLst>
        </pc:inkChg>
        <pc:inkChg chg="add del">
          <ac:chgData name="Richard Brooks (RIB) | VIA" userId="d218e636-6c12-4060-8e5d-4173eee525b6" providerId="ADAL" clId="{2D9B296C-007D-394F-94E5-1B42A5DBD8A1}" dt="2023-08-28T05:55:04.593" v="1561"/>
          <ac:inkMkLst>
            <pc:docMk/>
            <pc:sldMk cId="828734984" sldId="398"/>
            <ac:inkMk id="84" creationId="{B7BD8975-DF94-26A6-2EEF-1554342EBCCD}"/>
          </ac:inkMkLst>
        </pc:inkChg>
        <pc:inkChg chg="add del">
          <ac:chgData name="Richard Brooks (RIB) | VIA" userId="d218e636-6c12-4060-8e5d-4173eee525b6" providerId="ADAL" clId="{2D9B296C-007D-394F-94E5-1B42A5DBD8A1}" dt="2023-08-28T05:55:04.593" v="1561"/>
          <ac:inkMkLst>
            <pc:docMk/>
            <pc:sldMk cId="828734984" sldId="398"/>
            <ac:inkMk id="85" creationId="{2FD31B33-3EBA-611E-9AF3-B24FDA198766}"/>
          </ac:inkMkLst>
        </pc:inkChg>
        <pc:inkChg chg="add del">
          <ac:chgData name="Richard Brooks (RIB) | VIA" userId="d218e636-6c12-4060-8e5d-4173eee525b6" providerId="ADAL" clId="{2D9B296C-007D-394F-94E5-1B42A5DBD8A1}" dt="2023-08-28T05:55:04.593" v="1561"/>
          <ac:inkMkLst>
            <pc:docMk/>
            <pc:sldMk cId="828734984" sldId="398"/>
            <ac:inkMk id="86" creationId="{554812D6-76FB-9E4C-5031-42761927AEEB}"/>
          </ac:inkMkLst>
        </pc:inkChg>
        <pc:inkChg chg="add del">
          <ac:chgData name="Richard Brooks (RIB) | VIA" userId="d218e636-6c12-4060-8e5d-4173eee525b6" providerId="ADAL" clId="{2D9B296C-007D-394F-94E5-1B42A5DBD8A1}" dt="2023-08-28T05:55:04.593" v="1561"/>
          <ac:inkMkLst>
            <pc:docMk/>
            <pc:sldMk cId="828734984" sldId="398"/>
            <ac:inkMk id="87" creationId="{E0356605-7E17-CBE5-CB54-8F7063B655C8}"/>
          </ac:inkMkLst>
        </pc:inkChg>
        <pc:inkChg chg="add del">
          <ac:chgData name="Richard Brooks (RIB) | VIA" userId="d218e636-6c12-4060-8e5d-4173eee525b6" providerId="ADAL" clId="{2D9B296C-007D-394F-94E5-1B42A5DBD8A1}" dt="2023-08-28T05:55:04.593" v="1561"/>
          <ac:inkMkLst>
            <pc:docMk/>
            <pc:sldMk cId="828734984" sldId="398"/>
            <ac:inkMk id="88" creationId="{70DDECAC-B0FA-4B65-A146-3B2262916C6B}"/>
          </ac:inkMkLst>
        </pc:inkChg>
        <pc:inkChg chg="add reco">
          <ac:chgData name="Richard Brooks (RIB) | VIA" userId="d218e636-6c12-4060-8e5d-4173eee525b6" providerId="ADAL" clId="{2D9B296C-007D-394F-94E5-1B42A5DBD8A1}" dt="2023-08-28T05:55:04.593" v="1561"/>
          <ac:inkMkLst>
            <pc:docMk/>
            <pc:sldMk cId="828734984" sldId="398"/>
            <ac:inkMk id="89" creationId="{C02CEA9D-F878-837E-8F12-6879E1E96E13}"/>
          </ac:inkMkLst>
        </pc:inkChg>
        <pc:inkChg chg="add del">
          <ac:chgData name="Richard Brooks (RIB) | VIA" userId="d218e636-6c12-4060-8e5d-4173eee525b6" providerId="ADAL" clId="{2D9B296C-007D-394F-94E5-1B42A5DBD8A1}" dt="2023-08-28T05:55:07.990" v="1566"/>
          <ac:inkMkLst>
            <pc:docMk/>
            <pc:sldMk cId="828734984" sldId="398"/>
            <ac:inkMk id="90" creationId="{2E7003B2-2FC2-D4CC-7241-2DCDA6EDE0AD}"/>
          </ac:inkMkLst>
        </pc:inkChg>
        <pc:inkChg chg="add del">
          <ac:chgData name="Richard Brooks (RIB) | VIA" userId="d218e636-6c12-4060-8e5d-4173eee525b6" providerId="ADAL" clId="{2D9B296C-007D-394F-94E5-1B42A5DBD8A1}" dt="2023-08-28T05:55:07.990" v="1566"/>
          <ac:inkMkLst>
            <pc:docMk/>
            <pc:sldMk cId="828734984" sldId="398"/>
            <ac:inkMk id="91" creationId="{87819432-2D45-B9A3-A984-79C012E93C80}"/>
          </ac:inkMkLst>
        </pc:inkChg>
        <pc:inkChg chg="add del">
          <ac:chgData name="Richard Brooks (RIB) | VIA" userId="d218e636-6c12-4060-8e5d-4173eee525b6" providerId="ADAL" clId="{2D9B296C-007D-394F-94E5-1B42A5DBD8A1}" dt="2023-08-28T05:55:07.990" v="1566"/>
          <ac:inkMkLst>
            <pc:docMk/>
            <pc:sldMk cId="828734984" sldId="398"/>
            <ac:inkMk id="92" creationId="{26520367-394F-05CE-ED16-E87B5148033C}"/>
          </ac:inkMkLst>
        </pc:inkChg>
        <pc:inkChg chg="add del">
          <ac:chgData name="Richard Brooks (RIB) | VIA" userId="d218e636-6c12-4060-8e5d-4173eee525b6" providerId="ADAL" clId="{2D9B296C-007D-394F-94E5-1B42A5DBD8A1}" dt="2023-08-28T05:55:07.990" v="1566"/>
          <ac:inkMkLst>
            <pc:docMk/>
            <pc:sldMk cId="828734984" sldId="398"/>
            <ac:inkMk id="93" creationId="{39191CB9-3BF1-A870-F119-A7802919B1DE}"/>
          </ac:inkMkLst>
        </pc:inkChg>
        <pc:inkChg chg="add reco">
          <ac:chgData name="Richard Brooks (RIB) | VIA" userId="d218e636-6c12-4060-8e5d-4173eee525b6" providerId="ADAL" clId="{2D9B296C-007D-394F-94E5-1B42A5DBD8A1}" dt="2023-08-28T05:55:07.990" v="1566"/>
          <ac:inkMkLst>
            <pc:docMk/>
            <pc:sldMk cId="828734984" sldId="398"/>
            <ac:inkMk id="94" creationId="{CFB38D5D-F7A0-76F5-8B75-B17ADB90B808}"/>
          </ac:inkMkLst>
        </pc:inkChg>
        <pc:inkChg chg="add del">
          <ac:chgData name="Richard Brooks (RIB) | VIA" userId="d218e636-6c12-4060-8e5d-4173eee525b6" providerId="ADAL" clId="{2D9B296C-007D-394F-94E5-1B42A5DBD8A1}" dt="2023-08-28T05:55:10.098" v="1569"/>
          <ac:inkMkLst>
            <pc:docMk/>
            <pc:sldMk cId="828734984" sldId="398"/>
            <ac:inkMk id="95" creationId="{9582B0B0-8766-A2FA-55F9-A33590A436C4}"/>
          </ac:inkMkLst>
        </pc:inkChg>
        <pc:inkChg chg="add del">
          <ac:chgData name="Richard Brooks (RIB) | VIA" userId="d218e636-6c12-4060-8e5d-4173eee525b6" providerId="ADAL" clId="{2D9B296C-007D-394F-94E5-1B42A5DBD8A1}" dt="2023-08-28T05:55:10.098" v="1569"/>
          <ac:inkMkLst>
            <pc:docMk/>
            <pc:sldMk cId="828734984" sldId="398"/>
            <ac:inkMk id="96" creationId="{B4EF350F-F733-C7EC-1DBB-293D5EF211D7}"/>
          </ac:inkMkLst>
        </pc:inkChg>
        <pc:inkChg chg="add reco">
          <ac:chgData name="Richard Brooks (RIB) | VIA" userId="d218e636-6c12-4060-8e5d-4173eee525b6" providerId="ADAL" clId="{2D9B296C-007D-394F-94E5-1B42A5DBD8A1}" dt="2023-08-28T05:55:10.098" v="1569"/>
          <ac:inkMkLst>
            <pc:docMk/>
            <pc:sldMk cId="828734984" sldId="398"/>
            <ac:inkMk id="97" creationId="{5125C34A-68CD-C44C-E0D3-B7CAB5ABA387}"/>
          </ac:inkMkLst>
        </pc:inkChg>
        <pc:inkChg chg="add del">
          <ac:chgData name="Richard Brooks (RIB) | VIA" userId="d218e636-6c12-4060-8e5d-4173eee525b6" providerId="ADAL" clId="{2D9B296C-007D-394F-94E5-1B42A5DBD8A1}" dt="2023-08-28T05:55:47.966" v="1616"/>
          <ac:inkMkLst>
            <pc:docMk/>
            <pc:sldMk cId="828734984" sldId="398"/>
            <ac:inkMk id="98" creationId="{B11A76C8-2D1E-E43D-7B95-0E816F9F50AF}"/>
          </ac:inkMkLst>
        </pc:inkChg>
        <pc:inkChg chg="add del">
          <ac:chgData name="Richard Brooks (RIB) | VIA" userId="d218e636-6c12-4060-8e5d-4173eee525b6" providerId="ADAL" clId="{2D9B296C-007D-394F-94E5-1B42A5DBD8A1}" dt="2023-08-28T05:55:47.966" v="1616"/>
          <ac:inkMkLst>
            <pc:docMk/>
            <pc:sldMk cId="828734984" sldId="398"/>
            <ac:inkMk id="99" creationId="{535060F5-905F-62E4-2C9F-5BE0C4ECB8CE}"/>
          </ac:inkMkLst>
        </pc:inkChg>
        <pc:inkChg chg="add del">
          <ac:chgData name="Richard Brooks (RIB) | VIA" userId="d218e636-6c12-4060-8e5d-4173eee525b6" providerId="ADAL" clId="{2D9B296C-007D-394F-94E5-1B42A5DBD8A1}" dt="2023-08-28T05:55:47.966" v="1616"/>
          <ac:inkMkLst>
            <pc:docMk/>
            <pc:sldMk cId="828734984" sldId="398"/>
            <ac:inkMk id="100" creationId="{D48C9947-FB08-2C28-BFFE-00F98106AAE0}"/>
          </ac:inkMkLst>
        </pc:inkChg>
        <pc:inkChg chg="add del">
          <ac:chgData name="Richard Brooks (RIB) | VIA" userId="d218e636-6c12-4060-8e5d-4173eee525b6" providerId="ADAL" clId="{2D9B296C-007D-394F-94E5-1B42A5DBD8A1}" dt="2023-08-28T05:55:47.966" v="1616"/>
          <ac:inkMkLst>
            <pc:docMk/>
            <pc:sldMk cId="828734984" sldId="398"/>
            <ac:inkMk id="101" creationId="{A443B7CA-7E4A-8DD3-4139-9FBBC34FD9A1}"/>
          </ac:inkMkLst>
        </pc:inkChg>
        <pc:inkChg chg="add del">
          <ac:chgData name="Richard Brooks (RIB) | VIA" userId="d218e636-6c12-4060-8e5d-4173eee525b6" providerId="ADAL" clId="{2D9B296C-007D-394F-94E5-1B42A5DBD8A1}" dt="2023-08-28T05:55:47.966" v="1616"/>
          <ac:inkMkLst>
            <pc:docMk/>
            <pc:sldMk cId="828734984" sldId="398"/>
            <ac:inkMk id="102" creationId="{2FA1ED43-0049-724B-E748-57AF05F737D2}"/>
          </ac:inkMkLst>
        </pc:inkChg>
        <pc:inkChg chg="add del">
          <ac:chgData name="Richard Brooks (RIB) | VIA" userId="d218e636-6c12-4060-8e5d-4173eee525b6" providerId="ADAL" clId="{2D9B296C-007D-394F-94E5-1B42A5DBD8A1}" dt="2023-08-28T05:55:20.639" v="1578"/>
          <ac:inkMkLst>
            <pc:docMk/>
            <pc:sldMk cId="828734984" sldId="398"/>
            <ac:inkMk id="105" creationId="{94E297B0-CB2E-C548-4F6F-B2CDF697FD90}"/>
          </ac:inkMkLst>
        </pc:inkChg>
        <pc:inkChg chg="add del">
          <ac:chgData name="Richard Brooks (RIB) | VIA" userId="d218e636-6c12-4060-8e5d-4173eee525b6" providerId="ADAL" clId="{2D9B296C-007D-394F-94E5-1B42A5DBD8A1}" dt="2023-08-28T05:55:20.639" v="1578"/>
          <ac:inkMkLst>
            <pc:docMk/>
            <pc:sldMk cId="828734984" sldId="398"/>
            <ac:inkMk id="106" creationId="{B2954030-23EF-DF75-3235-4DC41C8AE0AC}"/>
          </ac:inkMkLst>
        </pc:inkChg>
        <pc:inkChg chg="add del">
          <ac:chgData name="Richard Brooks (RIB) | VIA" userId="d218e636-6c12-4060-8e5d-4173eee525b6" providerId="ADAL" clId="{2D9B296C-007D-394F-94E5-1B42A5DBD8A1}" dt="2023-08-28T05:55:20.639" v="1578"/>
          <ac:inkMkLst>
            <pc:docMk/>
            <pc:sldMk cId="828734984" sldId="398"/>
            <ac:inkMk id="107" creationId="{D0198477-FF68-4507-6396-80789EEEE491}"/>
          </ac:inkMkLst>
        </pc:inkChg>
        <pc:inkChg chg="add reco">
          <ac:chgData name="Richard Brooks (RIB) | VIA" userId="d218e636-6c12-4060-8e5d-4173eee525b6" providerId="ADAL" clId="{2D9B296C-007D-394F-94E5-1B42A5DBD8A1}" dt="2023-08-28T05:55:20.639" v="1578"/>
          <ac:inkMkLst>
            <pc:docMk/>
            <pc:sldMk cId="828734984" sldId="398"/>
            <ac:inkMk id="108" creationId="{0A01A6BB-7281-1439-F573-0C52FB65989C}"/>
          </ac:inkMkLst>
        </pc:inkChg>
        <pc:inkChg chg="add del">
          <ac:chgData name="Richard Brooks (RIB) | VIA" userId="d218e636-6c12-4060-8e5d-4173eee525b6" providerId="ADAL" clId="{2D9B296C-007D-394F-94E5-1B42A5DBD8A1}" dt="2023-08-28T05:55:22.375" v="1581"/>
          <ac:inkMkLst>
            <pc:docMk/>
            <pc:sldMk cId="828734984" sldId="398"/>
            <ac:inkMk id="109" creationId="{29CD670A-CA8C-A155-03DA-147499156B05}"/>
          </ac:inkMkLst>
        </pc:inkChg>
        <pc:inkChg chg="add del">
          <ac:chgData name="Richard Brooks (RIB) | VIA" userId="d218e636-6c12-4060-8e5d-4173eee525b6" providerId="ADAL" clId="{2D9B296C-007D-394F-94E5-1B42A5DBD8A1}" dt="2023-08-28T05:55:22.375" v="1581"/>
          <ac:inkMkLst>
            <pc:docMk/>
            <pc:sldMk cId="828734984" sldId="398"/>
            <ac:inkMk id="110" creationId="{765EB4AF-96C9-DC15-CF3C-2954E1E60652}"/>
          </ac:inkMkLst>
        </pc:inkChg>
        <pc:inkChg chg="add reco">
          <ac:chgData name="Richard Brooks (RIB) | VIA" userId="d218e636-6c12-4060-8e5d-4173eee525b6" providerId="ADAL" clId="{2D9B296C-007D-394F-94E5-1B42A5DBD8A1}" dt="2023-08-28T05:55:22.375" v="1581"/>
          <ac:inkMkLst>
            <pc:docMk/>
            <pc:sldMk cId="828734984" sldId="398"/>
            <ac:inkMk id="111" creationId="{4B3C726C-DB78-4B63-B9DE-ED402A2C8B62}"/>
          </ac:inkMkLst>
        </pc:inkChg>
        <pc:inkChg chg="add del">
          <ac:chgData name="Richard Brooks (RIB) | VIA" userId="d218e636-6c12-4060-8e5d-4173eee525b6" providerId="ADAL" clId="{2D9B296C-007D-394F-94E5-1B42A5DBD8A1}" dt="2023-08-28T05:55:23.741" v="1584"/>
          <ac:inkMkLst>
            <pc:docMk/>
            <pc:sldMk cId="828734984" sldId="398"/>
            <ac:inkMk id="112" creationId="{FED49F4E-21DE-E934-4E60-215AF3FD4F93}"/>
          </ac:inkMkLst>
        </pc:inkChg>
        <pc:inkChg chg="add del">
          <ac:chgData name="Richard Brooks (RIB) | VIA" userId="d218e636-6c12-4060-8e5d-4173eee525b6" providerId="ADAL" clId="{2D9B296C-007D-394F-94E5-1B42A5DBD8A1}" dt="2023-08-28T05:55:23.741" v="1584"/>
          <ac:inkMkLst>
            <pc:docMk/>
            <pc:sldMk cId="828734984" sldId="398"/>
            <ac:inkMk id="113" creationId="{5409ED38-BE28-D749-4667-C15E9163CDD0}"/>
          </ac:inkMkLst>
        </pc:inkChg>
        <pc:inkChg chg="add reco">
          <ac:chgData name="Richard Brooks (RIB) | VIA" userId="d218e636-6c12-4060-8e5d-4173eee525b6" providerId="ADAL" clId="{2D9B296C-007D-394F-94E5-1B42A5DBD8A1}" dt="2023-08-28T05:55:23.741" v="1584"/>
          <ac:inkMkLst>
            <pc:docMk/>
            <pc:sldMk cId="828734984" sldId="398"/>
            <ac:inkMk id="114" creationId="{DD8D227A-20BC-F30A-FF16-8AD10A58F56F}"/>
          </ac:inkMkLst>
        </pc:inkChg>
        <pc:inkChg chg="add del">
          <ac:chgData name="Richard Brooks (RIB) | VIA" userId="d218e636-6c12-4060-8e5d-4173eee525b6" providerId="ADAL" clId="{2D9B296C-007D-394F-94E5-1B42A5DBD8A1}" dt="2023-08-28T05:55:25.291" v="1587"/>
          <ac:inkMkLst>
            <pc:docMk/>
            <pc:sldMk cId="828734984" sldId="398"/>
            <ac:inkMk id="115" creationId="{0BA23D8D-D47D-0142-8FDE-D00723F58C97}"/>
          </ac:inkMkLst>
        </pc:inkChg>
        <pc:inkChg chg="add del">
          <ac:chgData name="Richard Brooks (RIB) | VIA" userId="d218e636-6c12-4060-8e5d-4173eee525b6" providerId="ADAL" clId="{2D9B296C-007D-394F-94E5-1B42A5DBD8A1}" dt="2023-08-28T05:55:25.291" v="1587"/>
          <ac:inkMkLst>
            <pc:docMk/>
            <pc:sldMk cId="828734984" sldId="398"/>
            <ac:inkMk id="116" creationId="{B6B51CFC-10A7-D899-FFE7-C2A1B8FA6319}"/>
          </ac:inkMkLst>
        </pc:inkChg>
        <pc:inkChg chg="add reco">
          <ac:chgData name="Richard Brooks (RIB) | VIA" userId="d218e636-6c12-4060-8e5d-4173eee525b6" providerId="ADAL" clId="{2D9B296C-007D-394F-94E5-1B42A5DBD8A1}" dt="2023-08-28T05:55:25.291" v="1587"/>
          <ac:inkMkLst>
            <pc:docMk/>
            <pc:sldMk cId="828734984" sldId="398"/>
            <ac:inkMk id="117" creationId="{471B2687-6602-DC2B-D569-B2B559B95057}"/>
          </ac:inkMkLst>
        </pc:inkChg>
        <pc:inkChg chg="add del">
          <ac:chgData name="Richard Brooks (RIB) | VIA" userId="d218e636-6c12-4060-8e5d-4173eee525b6" providerId="ADAL" clId="{2D9B296C-007D-394F-94E5-1B42A5DBD8A1}" dt="2023-08-28T05:55:32.471" v="1602"/>
          <ac:inkMkLst>
            <pc:docMk/>
            <pc:sldMk cId="828734984" sldId="398"/>
            <ac:inkMk id="118" creationId="{350F6204-312A-2CD7-BDE1-65B487DED06E}"/>
          </ac:inkMkLst>
        </pc:inkChg>
        <pc:inkChg chg="add">
          <ac:chgData name="Richard Brooks (RIB) | VIA" userId="d218e636-6c12-4060-8e5d-4173eee525b6" providerId="ADAL" clId="{2D9B296C-007D-394F-94E5-1B42A5DBD8A1}" dt="2023-08-28T05:55:26.346" v="1589"/>
          <ac:inkMkLst>
            <pc:docMk/>
            <pc:sldMk cId="828734984" sldId="398"/>
            <ac:inkMk id="119" creationId="{85D8C836-C78E-4F14-F00F-FF31949F80D8}"/>
          </ac:inkMkLst>
        </pc:inkChg>
        <pc:inkChg chg="add del">
          <ac:chgData name="Richard Brooks (RIB) | VIA" userId="d218e636-6c12-4060-8e5d-4173eee525b6" providerId="ADAL" clId="{2D9B296C-007D-394F-94E5-1B42A5DBD8A1}" dt="2023-08-28T05:55:32.471" v="1602"/>
          <ac:inkMkLst>
            <pc:docMk/>
            <pc:sldMk cId="828734984" sldId="398"/>
            <ac:inkMk id="120" creationId="{8E7E4B6A-E7DC-918E-6C82-9E732EBF3C0E}"/>
          </ac:inkMkLst>
        </pc:inkChg>
        <pc:inkChg chg="add del">
          <ac:chgData name="Richard Brooks (RIB) | VIA" userId="d218e636-6c12-4060-8e5d-4173eee525b6" providerId="ADAL" clId="{2D9B296C-007D-394F-94E5-1B42A5DBD8A1}" dt="2023-08-28T05:55:32.471" v="1602"/>
          <ac:inkMkLst>
            <pc:docMk/>
            <pc:sldMk cId="828734984" sldId="398"/>
            <ac:inkMk id="121" creationId="{C2F3562A-F795-D70E-FA57-B7ECC79B6326}"/>
          </ac:inkMkLst>
        </pc:inkChg>
        <pc:inkChg chg="add del">
          <ac:chgData name="Richard Brooks (RIB) | VIA" userId="d218e636-6c12-4060-8e5d-4173eee525b6" providerId="ADAL" clId="{2D9B296C-007D-394F-94E5-1B42A5DBD8A1}" dt="2023-08-28T05:55:32.471" v="1602"/>
          <ac:inkMkLst>
            <pc:docMk/>
            <pc:sldMk cId="828734984" sldId="398"/>
            <ac:inkMk id="122" creationId="{32FEE3CE-45C8-30C8-55EA-28D7BD5D3692}"/>
          </ac:inkMkLst>
        </pc:inkChg>
        <pc:inkChg chg="add del">
          <ac:chgData name="Richard Brooks (RIB) | VIA" userId="d218e636-6c12-4060-8e5d-4173eee525b6" providerId="ADAL" clId="{2D9B296C-007D-394F-94E5-1B42A5DBD8A1}" dt="2023-08-28T05:55:32.471" v="1602"/>
          <ac:inkMkLst>
            <pc:docMk/>
            <pc:sldMk cId="828734984" sldId="398"/>
            <ac:inkMk id="123" creationId="{B0B3214E-9F94-92B1-24A5-B6EA933E297E}"/>
          </ac:inkMkLst>
        </pc:inkChg>
        <pc:inkChg chg="add del">
          <ac:chgData name="Richard Brooks (RIB) | VIA" userId="d218e636-6c12-4060-8e5d-4173eee525b6" providerId="ADAL" clId="{2D9B296C-007D-394F-94E5-1B42A5DBD8A1}" dt="2023-08-28T05:55:32.471" v="1602"/>
          <ac:inkMkLst>
            <pc:docMk/>
            <pc:sldMk cId="828734984" sldId="398"/>
            <ac:inkMk id="124" creationId="{9F25C230-E74B-B4B8-E117-ADD60F19D02F}"/>
          </ac:inkMkLst>
        </pc:inkChg>
        <pc:inkChg chg="add del">
          <ac:chgData name="Richard Brooks (RIB) | VIA" userId="d218e636-6c12-4060-8e5d-4173eee525b6" providerId="ADAL" clId="{2D9B296C-007D-394F-94E5-1B42A5DBD8A1}" dt="2023-08-28T05:55:32.471" v="1602"/>
          <ac:inkMkLst>
            <pc:docMk/>
            <pc:sldMk cId="828734984" sldId="398"/>
            <ac:inkMk id="125" creationId="{51E9D4E7-7C89-F55A-4069-8C025FF324CD}"/>
          </ac:inkMkLst>
        </pc:inkChg>
        <pc:inkChg chg="add del">
          <ac:chgData name="Richard Brooks (RIB) | VIA" userId="d218e636-6c12-4060-8e5d-4173eee525b6" providerId="ADAL" clId="{2D9B296C-007D-394F-94E5-1B42A5DBD8A1}" dt="2023-08-28T05:55:32.471" v="1602"/>
          <ac:inkMkLst>
            <pc:docMk/>
            <pc:sldMk cId="828734984" sldId="398"/>
            <ac:inkMk id="126" creationId="{F7CBE4B0-2945-9D8A-085B-C79EDCDE212D}"/>
          </ac:inkMkLst>
        </pc:inkChg>
        <pc:inkChg chg="add del">
          <ac:chgData name="Richard Brooks (RIB) | VIA" userId="d218e636-6c12-4060-8e5d-4173eee525b6" providerId="ADAL" clId="{2D9B296C-007D-394F-94E5-1B42A5DBD8A1}" dt="2023-08-28T05:55:32.471" v="1602"/>
          <ac:inkMkLst>
            <pc:docMk/>
            <pc:sldMk cId="828734984" sldId="398"/>
            <ac:inkMk id="127" creationId="{158888D7-DBD6-F3B9-6476-A6530B9535D0}"/>
          </ac:inkMkLst>
        </pc:inkChg>
        <pc:inkChg chg="add del">
          <ac:chgData name="Richard Brooks (RIB) | VIA" userId="d218e636-6c12-4060-8e5d-4173eee525b6" providerId="ADAL" clId="{2D9B296C-007D-394F-94E5-1B42A5DBD8A1}" dt="2023-08-28T05:55:32.471" v="1602"/>
          <ac:inkMkLst>
            <pc:docMk/>
            <pc:sldMk cId="828734984" sldId="398"/>
            <ac:inkMk id="128" creationId="{FBBEA3E4-6D86-3FF9-B723-64F56BDF0AD2}"/>
          </ac:inkMkLst>
        </pc:inkChg>
        <pc:inkChg chg="add del">
          <ac:chgData name="Richard Brooks (RIB) | VIA" userId="d218e636-6c12-4060-8e5d-4173eee525b6" providerId="ADAL" clId="{2D9B296C-007D-394F-94E5-1B42A5DBD8A1}" dt="2023-08-28T05:55:32.471" v="1602"/>
          <ac:inkMkLst>
            <pc:docMk/>
            <pc:sldMk cId="828734984" sldId="398"/>
            <ac:inkMk id="129" creationId="{0E363BBD-6F23-3FCB-C678-5136AE3D1E96}"/>
          </ac:inkMkLst>
        </pc:inkChg>
        <pc:inkChg chg="add del">
          <ac:chgData name="Richard Brooks (RIB) | VIA" userId="d218e636-6c12-4060-8e5d-4173eee525b6" providerId="ADAL" clId="{2D9B296C-007D-394F-94E5-1B42A5DBD8A1}" dt="2023-08-28T05:55:32.471" v="1602"/>
          <ac:inkMkLst>
            <pc:docMk/>
            <pc:sldMk cId="828734984" sldId="398"/>
            <ac:inkMk id="130" creationId="{78AC2E17-AE94-1948-66A8-DDF07B90ABB3}"/>
          </ac:inkMkLst>
        </pc:inkChg>
        <pc:inkChg chg="add del">
          <ac:chgData name="Richard Brooks (RIB) | VIA" userId="d218e636-6c12-4060-8e5d-4173eee525b6" providerId="ADAL" clId="{2D9B296C-007D-394F-94E5-1B42A5DBD8A1}" dt="2023-08-28T05:55:32.471" v="1602"/>
          <ac:inkMkLst>
            <pc:docMk/>
            <pc:sldMk cId="828734984" sldId="398"/>
            <ac:inkMk id="131" creationId="{F1640231-6C25-21F4-B01B-17A4F2F0E6BE}"/>
          </ac:inkMkLst>
        </pc:inkChg>
        <pc:inkChg chg="add reco">
          <ac:chgData name="Richard Brooks (RIB) | VIA" userId="d218e636-6c12-4060-8e5d-4173eee525b6" providerId="ADAL" clId="{2D9B296C-007D-394F-94E5-1B42A5DBD8A1}" dt="2023-08-28T05:55:32.471" v="1602"/>
          <ac:inkMkLst>
            <pc:docMk/>
            <pc:sldMk cId="828734984" sldId="398"/>
            <ac:inkMk id="132" creationId="{2A7CD2ED-2312-508A-3D0D-CD4C9888BAA5}"/>
          </ac:inkMkLst>
        </pc:inkChg>
        <pc:inkChg chg="add reco">
          <ac:chgData name="Richard Brooks (RIB) | VIA" userId="d218e636-6c12-4060-8e5d-4173eee525b6" providerId="ADAL" clId="{2D9B296C-007D-394F-94E5-1B42A5DBD8A1}" dt="2023-08-28T05:55:32.471" v="1602"/>
          <ac:inkMkLst>
            <pc:docMk/>
            <pc:sldMk cId="828734984" sldId="398"/>
            <ac:inkMk id="133" creationId="{76E4BB26-1C8B-2056-855B-E67A46A66BAE}"/>
          </ac:inkMkLst>
        </pc:inkChg>
        <pc:inkChg chg="add reco">
          <ac:chgData name="Richard Brooks (RIB) | VIA" userId="d218e636-6c12-4060-8e5d-4173eee525b6" providerId="ADAL" clId="{2D9B296C-007D-394F-94E5-1B42A5DBD8A1}" dt="2023-08-28T05:55:32.471" v="1602"/>
          <ac:inkMkLst>
            <pc:docMk/>
            <pc:sldMk cId="828734984" sldId="398"/>
            <ac:inkMk id="134" creationId="{81844508-66B8-188C-477A-A046A27E1246}"/>
          </ac:inkMkLst>
        </pc:inkChg>
        <pc:inkChg chg="add reco">
          <ac:chgData name="Richard Brooks (RIB) | VIA" userId="d218e636-6c12-4060-8e5d-4173eee525b6" providerId="ADAL" clId="{2D9B296C-007D-394F-94E5-1B42A5DBD8A1}" dt="2023-08-28T05:55:32.471" v="1602"/>
          <ac:inkMkLst>
            <pc:docMk/>
            <pc:sldMk cId="828734984" sldId="398"/>
            <ac:inkMk id="135" creationId="{B7C3D831-3C21-0FDF-E102-7A6B71BA09F8}"/>
          </ac:inkMkLst>
        </pc:inkChg>
        <pc:inkChg chg="add del">
          <ac:chgData name="Richard Brooks (RIB) | VIA" userId="d218e636-6c12-4060-8e5d-4173eee525b6" providerId="ADAL" clId="{2D9B296C-007D-394F-94E5-1B42A5DBD8A1}" dt="2023-08-28T05:55:35.215" v="1610"/>
          <ac:inkMkLst>
            <pc:docMk/>
            <pc:sldMk cId="828734984" sldId="398"/>
            <ac:inkMk id="136" creationId="{C6507B22-E519-20FE-39FE-BEAFAB0B2759}"/>
          </ac:inkMkLst>
        </pc:inkChg>
        <pc:inkChg chg="add del">
          <ac:chgData name="Richard Brooks (RIB) | VIA" userId="d218e636-6c12-4060-8e5d-4173eee525b6" providerId="ADAL" clId="{2D9B296C-007D-394F-94E5-1B42A5DBD8A1}" dt="2023-08-28T05:55:35.215" v="1610"/>
          <ac:inkMkLst>
            <pc:docMk/>
            <pc:sldMk cId="828734984" sldId="398"/>
            <ac:inkMk id="137" creationId="{17402D61-F8AD-3942-40B2-9AB338F052EE}"/>
          </ac:inkMkLst>
        </pc:inkChg>
        <pc:inkChg chg="add del">
          <ac:chgData name="Richard Brooks (RIB) | VIA" userId="d218e636-6c12-4060-8e5d-4173eee525b6" providerId="ADAL" clId="{2D9B296C-007D-394F-94E5-1B42A5DBD8A1}" dt="2023-08-28T05:55:35.215" v="1610"/>
          <ac:inkMkLst>
            <pc:docMk/>
            <pc:sldMk cId="828734984" sldId="398"/>
            <ac:inkMk id="138" creationId="{B1C5B430-67C2-F36E-6566-3D1AE8052C44}"/>
          </ac:inkMkLst>
        </pc:inkChg>
        <pc:inkChg chg="add del">
          <ac:chgData name="Richard Brooks (RIB) | VIA" userId="d218e636-6c12-4060-8e5d-4173eee525b6" providerId="ADAL" clId="{2D9B296C-007D-394F-94E5-1B42A5DBD8A1}" dt="2023-08-28T05:55:35.215" v="1610"/>
          <ac:inkMkLst>
            <pc:docMk/>
            <pc:sldMk cId="828734984" sldId="398"/>
            <ac:inkMk id="139" creationId="{2F8352D7-D50E-16C3-2A4B-BA6B43EB75AC}"/>
          </ac:inkMkLst>
        </pc:inkChg>
        <pc:inkChg chg="add del">
          <ac:chgData name="Richard Brooks (RIB) | VIA" userId="d218e636-6c12-4060-8e5d-4173eee525b6" providerId="ADAL" clId="{2D9B296C-007D-394F-94E5-1B42A5DBD8A1}" dt="2023-08-28T05:55:35.215" v="1610"/>
          <ac:inkMkLst>
            <pc:docMk/>
            <pc:sldMk cId="828734984" sldId="398"/>
            <ac:inkMk id="140" creationId="{DE942EE8-1B5F-D854-837A-0234CA9AC9AF}"/>
          </ac:inkMkLst>
        </pc:inkChg>
        <pc:inkChg chg="add del">
          <ac:chgData name="Richard Brooks (RIB) | VIA" userId="d218e636-6c12-4060-8e5d-4173eee525b6" providerId="ADAL" clId="{2D9B296C-007D-394F-94E5-1B42A5DBD8A1}" dt="2023-08-28T05:55:35.215" v="1610"/>
          <ac:inkMkLst>
            <pc:docMk/>
            <pc:sldMk cId="828734984" sldId="398"/>
            <ac:inkMk id="141" creationId="{D3FAC4B4-5CB6-29BB-D3D9-88B8A7CA4F26}"/>
          </ac:inkMkLst>
        </pc:inkChg>
        <pc:inkChg chg="add del">
          <ac:chgData name="Richard Brooks (RIB) | VIA" userId="d218e636-6c12-4060-8e5d-4173eee525b6" providerId="ADAL" clId="{2D9B296C-007D-394F-94E5-1B42A5DBD8A1}" dt="2023-08-28T05:55:35.215" v="1610"/>
          <ac:inkMkLst>
            <pc:docMk/>
            <pc:sldMk cId="828734984" sldId="398"/>
            <ac:inkMk id="142" creationId="{AEE25C30-054A-0926-1C59-6CEDB0413782}"/>
          </ac:inkMkLst>
        </pc:inkChg>
        <pc:inkChg chg="add mod reco modStrokes">
          <ac:chgData name="Richard Brooks (RIB) | VIA" userId="d218e636-6c12-4060-8e5d-4173eee525b6" providerId="ADAL" clId="{2D9B296C-007D-394F-94E5-1B42A5DBD8A1}" dt="2023-08-28T05:55:41.589" v="1611"/>
          <ac:inkMkLst>
            <pc:docMk/>
            <pc:sldMk cId="828734984" sldId="398"/>
            <ac:inkMk id="143" creationId="{F935DDF9-3B48-1959-0516-5E6000C43CA4}"/>
          </ac:inkMkLst>
        </pc:inkChg>
        <pc:inkChg chg="add del">
          <ac:chgData name="Richard Brooks (RIB) | VIA" userId="d218e636-6c12-4060-8e5d-4173eee525b6" providerId="ADAL" clId="{2D9B296C-007D-394F-94E5-1B42A5DBD8A1}" dt="2023-08-28T05:55:44.465" v="1614"/>
          <ac:inkMkLst>
            <pc:docMk/>
            <pc:sldMk cId="828734984" sldId="398"/>
            <ac:inkMk id="144" creationId="{5755AD5A-228F-477C-48C8-05694974A529}"/>
          </ac:inkMkLst>
        </pc:inkChg>
        <pc:inkChg chg="add del">
          <ac:chgData name="Richard Brooks (RIB) | VIA" userId="d218e636-6c12-4060-8e5d-4173eee525b6" providerId="ADAL" clId="{2D9B296C-007D-394F-94E5-1B42A5DBD8A1}" dt="2023-08-28T05:55:44.465" v="1614"/>
          <ac:inkMkLst>
            <pc:docMk/>
            <pc:sldMk cId="828734984" sldId="398"/>
            <ac:inkMk id="145" creationId="{55083FDC-BD6C-8FC1-882A-4B7359891F0E}"/>
          </ac:inkMkLst>
        </pc:inkChg>
        <pc:inkChg chg="add reco">
          <ac:chgData name="Richard Brooks (RIB) | VIA" userId="d218e636-6c12-4060-8e5d-4173eee525b6" providerId="ADAL" clId="{2D9B296C-007D-394F-94E5-1B42A5DBD8A1}" dt="2023-08-28T05:55:44.465" v="1614"/>
          <ac:inkMkLst>
            <pc:docMk/>
            <pc:sldMk cId="828734984" sldId="398"/>
            <ac:inkMk id="146" creationId="{93529FAE-17F2-F97C-879E-FF1EA3F9CF70}"/>
          </ac:inkMkLst>
        </pc:inkChg>
        <pc:inkChg chg="add del">
          <ac:chgData name="Richard Brooks (RIB) | VIA" userId="d218e636-6c12-4060-8e5d-4173eee525b6" providerId="ADAL" clId="{2D9B296C-007D-394F-94E5-1B42A5DBD8A1}" dt="2023-08-28T05:55:47.966" v="1616"/>
          <ac:inkMkLst>
            <pc:docMk/>
            <pc:sldMk cId="828734984" sldId="398"/>
            <ac:inkMk id="147" creationId="{7B3A6E38-684B-677D-CAB8-61F45FF7A785}"/>
          </ac:inkMkLst>
        </pc:inkChg>
        <pc:inkChg chg="add reco">
          <ac:chgData name="Richard Brooks (RIB) | VIA" userId="d218e636-6c12-4060-8e5d-4173eee525b6" providerId="ADAL" clId="{2D9B296C-007D-394F-94E5-1B42A5DBD8A1}" dt="2023-08-28T05:55:47.966" v="1616"/>
          <ac:inkMkLst>
            <pc:docMk/>
            <pc:sldMk cId="828734984" sldId="398"/>
            <ac:inkMk id="148" creationId="{2EE0AE01-7422-C8E9-920E-C65750820CB8}"/>
          </ac:inkMkLst>
        </pc:inkChg>
        <pc:inkChg chg="add del">
          <ac:chgData name="Richard Brooks (RIB) | VIA" userId="d218e636-6c12-4060-8e5d-4173eee525b6" providerId="ADAL" clId="{2D9B296C-007D-394F-94E5-1B42A5DBD8A1}" dt="2023-08-28T05:55:51.219" v="1620"/>
          <ac:inkMkLst>
            <pc:docMk/>
            <pc:sldMk cId="828734984" sldId="398"/>
            <ac:inkMk id="149" creationId="{3B34448A-105F-A613-13F9-0B688C328281}"/>
          </ac:inkMkLst>
        </pc:inkChg>
        <pc:inkChg chg="add del">
          <ac:chgData name="Richard Brooks (RIB) | VIA" userId="d218e636-6c12-4060-8e5d-4173eee525b6" providerId="ADAL" clId="{2D9B296C-007D-394F-94E5-1B42A5DBD8A1}" dt="2023-08-28T05:55:51.219" v="1620"/>
          <ac:inkMkLst>
            <pc:docMk/>
            <pc:sldMk cId="828734984" sldId="398"/>
            <ac:inkMk id="150" creationId="{968A2840-7D3B-385E-7091-59C430F1FE99}"/>
          </ac:inkMkLst>
        </pc:inkChg>
        <pc:inkChg chg="add del">
          <ac:chgData name="Richard Brooks (RIB) | VIA" userId="d218e636-6c12-4060-8e5d-4173eee525b6" providerId="ADAL" clId="{2D9B296C-007D-394F-94E5-1B42A5DBD8A1}" dt="2023-08-28T05:55:51.219" v="1620"/>
          <ac:inkMkLst>
            <pc:docMk/>
            <pc:sldMk cId="828734984" sldId="398"/>
            <ac:inkMk id="151" creationId="{1CC5D996-5472-5D36-9408-A55E05944530}"/>
          </ac:inkMkLst>
        </pc:inkChg>
        <pc:inkChg chg="add mod reco">
          <ac:chgData name="Richard Brooks (RIB) | VIA" userId="d218e636-6c12-4060-8e5d-4173eee525b6" providerId="ADAL" clId="{2D9B296C-007D-394F-94E5-1B42A5DBD8A1}" dt="2023-08-28T05:56:27.204" v="1629" actId="1076"/>
          <ac:inkMkLst>
            <pc:docMk/>
            <pc:sldMk cId="828734984" sldId="398"/>
            <ac:inkMk id="152" creationId="{8971F45D-63A7-5B29-1C62-24F25287FAE0}"/>
          </ac:inkMkLst>
        </pc:inkChg>
        <pc:inkChg chg="add del">
          <ac:chgData name="Richard Brooks (RIB) | VIA" userId="d218e636-6c12-4060-8e5d-4173eee525b6" providerId="ADAL" clId="{2D9B296C-007D-394F-94E5-1B42A5DBD8A1}" dt="2023-08-28T05:56:15.435" v="1625"/>
          <ac:inkMkLst>
            <pc:docMk/>
            <pc:sldMk cId="828734984" sldId="398"/>
            <ac:inkMk id="153" creationId="{BB753C42-2754-97F6-BE75-2DED471DC139}"/>
          </ac:inkMkLst>
        </pc:inkChg>
        <pc:inkChg chg="add del">
          <ac:chgData name="Richard Brooks (RIB) | VIA" userId="d218e636-6c12-4060-8e5d-4173eee525b6" providerId="ADAL" clId="{2D9B296C-007D-394F-94E5-1B42A5DBD8A1}" dt="2023-08-28T05:56:15.435" v="1625"/>
          <ac:inkMkLst>
            <pc:docMk/>
            <pc:sldMk cId="828734984" sldId="398"/>
            <ac:inkMk id="154" creationId="{DFE5CDEB-66D6-4430-0EB3-947D7518A899}"/>
          </ac:inkMkLst>
        </pc:inkChg>
        <pc:inkChg chg="add mod">
          <ac:chgData name="Richard Brooks (RIB) | VIA" userId="d218e636-6c12-4060-8e5d-4173eee525b6" providerId="ADAL" clId="{2D9B296C-007D-394F-94E5-1B42A5DBD8A1}" dt="2023-08-28T05:56:27.204" v="1629" actId="1076"/>
          <ac:inkMkLst>
            <pc:docMk/>
            <pc:sldMk cId="828734984" sldId="398"/>
            <ac:inkMk id="155" creationId="{A72AF846-77A7-AE61-D62E-9716AB830535}"/>
          </ac:inkMkLst>
        </pc:inkChg>
        <pc:inkChg chg="add mod">
          <ac:chgData name="Richard Brooks (RIB) | VIA" userId="d218e636-6c12-4060-8e5d-4173eee525b6" providerId="ADAL" clId="{2D9B296C-007D-394F-94E5-1B42A5DBD8A1}" dt="2023-08-28T05:56:27.204" v="1629" actId="1076"/>
          <ac:inkMkLst>
            <pc:docMk/>
            <pc:sldMk cId="828734984" sldId="398"/>
            <ac:inkMk id="156" creationId="{7E88E099-56BE-707B-7838-98C2EEF4DB8E}"/>
          </ac:inkMkLst>
        </pc:inkChg>
        <pc:inkChg chg="add mod reco">
          <ac:chgData name="Richard Brooks (RIB) | VIA" userId="d218e636-6c12-4060-8e5d-4173eee525b6" providerId="ADAL" clId="{2D9B296C-007D-394F-94E5-1B42A5DBD8A1}" dt="2023-08-28T05:56:27.204" v="1629" actId="1076"/>
          <ac:inkMkLst>
            <pc:docMk/>
            <pc:sldMk cId="828734984" sldId="398"/>
            <ac:inkMk id="157" creationId="{E5A330AB-12EE-A226-1A9B-D7A06D682F52}"/>
          </ac:inkMkLst>
        </pc:inkChg>
        <pc:inkChg chg="add del">
          <ac:chgData name="Richard Brooks (RIB) | VIA" userId="d218e636-6c12-4060-8e5d-4173eee525b6" providerId="ADAL" clId="{2D9B296C-007D-394F-94E5-1B42A5DBD8A1}" dt="2023-08-28T05:56:16.845" v="1628"/>
          <ac:inkMkLst>
            <pc:docMk/>
            <pc:sldMk cId="828734984" sldId="398"/>
            <ac:inkMk id="158" creationId="{36532615-1463-3A62-D07A-287ACC75A52A}"/>
          </ac:inkMkLst>
        </pc:inkChg>
        <pc:inkChg chg="add del">
          <ac:chgData name="Richard Brooks (RIB) | VIA" userId="d218e636-6c12-4060-8e5d-4173eee525b6" providerId="ADAL" clId="{2D9B296C-007D-394F-94E5-1B42A5DBD8A1}" dt="2023-08-28T05:56:16.845" v="1628"/>
          <ac:inkMkLst>
            <pc:docMk/>
            <pc:sldMk cId="828734984" sldId="398"/>
            <ac:inkMk id="159" creationId="{C115CBB1-39AA-2A80-C2C3-1908D604114D}"/>
          </ac:inkMkLst>
        </pc:inkChg>
        <pc:inkChg chg="add mod reco">
          <ac:chgData name="Richard Brooks (RIB) | VIA" userId="d218e636-6c12-4060-8e5d-4173eee525b6" providerId="ADAL" clId="{2D9B296C-007D-394F-94E5-1B42A5DBD8A1}" dt="2023-08-28T05:56:27.204" v="1629" actId="1076"/>
          <ac:inkMkLst>
            <pc:docMk/>
            <pc:sldMk cId="828734984" sldId="398"/>
            <ac:inkMk id="160" creationId="{F7876CFB-CF44-0BE6-A6AC-C407E4E49616}"/>
          </ac:inkMkLst>
        </pc:inkChg>
        <pc:inkChg chg="add del">
          <ac:chgData name="Richard Brooks (RIB) | VIA" userId="d218e636-6c12-4060-8e5d-4173eee525b6" providerId="ADAL" clId="{2D9B296C-007D-394F-94E5-1B42A5DBD8A1}" dt="2023-08-28T05:56:53.744" v="1649"/>
          <ac:inkMkLst>
            <pc:docMk/>
            <pc:sldMk cId="828734984" sldId="398"/>
            <ac:inkMk id="161" creationId="{FBCD17E5-1585-A69D-0973-23A46DD9AB2B}"/>
          </ac:inkMkLst>
        </pc:inkChg>
        <pc:inkChg chg="add del">
          <ac:chgData name="Richard Brooks (RIB) | VIA" userId="d218e636-6c12-4060-8e5d-4173eee525b6" providerId="ADAL" clId="{2D9B296C-007D-394F-94E5-1B42A5DBD8A1}" dt="2023-08-28T05:56:53.744" v="1649"/>
          <ac:inkMkLst>
            <pc:docMk/>
            <pc:sldMk cId="828734984" sldId="398"/>
            <ac:inkMk id="162" creationId="{24A61183-9B96-4D27-7405-E7BAA579A0C4}"/>
          </ac:inkMkLst>
        </pc:inkChg>
        <pc:inkChg chg="add del">
          <ac:chgData name="Richard Brooks (RIB) | VIA" userId="d218e636-6c12-4060-8e5d-4173eee525b6" providerId="ADAL" clId="{2D9B296C-007D-394F-94E5-1B42A5DBD8A1}" dt="2023-08-28T05:56:53.744" v="1649"/>
          <ac:inkMkLst>
            <pc:docMk/>
            <pc:sldMk cId="828734984" sldId="398"/>
            <ac:inkMk id="163" creationId="{EB28CC4C-3E79-DDD9-FCA7-9DB37CDB29E0}"/>
          </ac:inkMkLst>
        </pc:inkChg>
        <pc:inkChg chg="add del">
          <ac:chgData name="Richard Brooks (RIB) | VIA" userId="d218e636-6c12-4060-8e5d-4173eee525b6" providerId="ADAL" clId="{2D9B296C-007D-394F-94E5-1B42A5DBD8A1}" dt="2023-08-28T05:56:53.744" v="1649"/>
          <ac:inkMkLst>
            <pc:docMk/>
            <pc:sldMk cId="828734984" sldId="398"/>
            <ac:inkMk id="164" creationId="{72C90156-F741-7A56-7F6E-7460089F36F8}"/>
          </ac:inkMkLst>
        </pc:inkChg>
        <pc:inkChg chg="add del">
          <ac:chgData name="Richard Brooks (RIB) | VIA" userId="d218e636-6c12-4060-8e5d-4173eee525b6" providerId="ADAL" clId="{2D9B296C-007D-394F-94E5-1B42A5DBD8A1}" dt="2023-08-28T05:56:53.744" v="1649"/>
          <ac:inkMkLst>
            <pc:docMk/>
            <pc:sldMk cId="828734984" sldId="398"/>
            <ac:inkMk id="165" creationId="{CBDABB62-1821-FC03-F974-AB845795E2CE}"/>
          </ac:inkMkLst>
        </pc:inkChg>
        <pc:inkChg chg="add del">
          <ac:chgData name="Richard Brooks (RIB) | VIA" userId="d218e636-6c12-4060-8e5d-4173eee525b6" providerId="ADAL" clId="{2D9B296C-007D-394F-94E5-1B42A5DBD8A1}" dt="2023-08-28T05:56:53.744" v="1649"/>
          <ac:inkMkLst>
            <pc:docMk/>
            <pc:sldMk cId="828734984" sldId="398"/>
            <ac:inkMk id="166" creationId="{A5C5089A-F8E3-F14E-EEA6-C447DAF4C778}"/>
          </ac:inkMkLst>
        </pc:inkChg>
        <pc:inkChg chg="add del">
          <ac:chgData name="Richard Brooks (RIB) | VIA" userId="d218e636-6c12-4060-8e5d-4173eee525b6" providerId="ADAL" clId="{2D9B296C-007D-394F-94E5-1B42A5DBD8A1}" dt="2023-08-28T05:56:53.744" v="1649"/>
          <ac:inkMkLst>
            <pc:docMk/>
            <pc:sldMk cId="828734984" sldId="398"/>
            <ac:inkMk id="167" creationId="{3DE75CF3-5AF0-2443-466F-715111173188}"/>
          </ac:inkMkLst>
        </pc:inkChg>
        <pc:inkChg chg="add del">
          <ac:chgData name="Richard Brooks (RIB) | VIA" userId="d218e636-6c12-4060-8e5d-4173eee525b6" providerId="ADAL" clId="{2D9B296C-007D-394F-94E5-1B42A5DBD8A1}" dt="2023-08-28T05:56:53.744" v="1649"/>
          <ac:inkMkLst>
            <pc:docMk/>
            <pc:sldMk cId="828734984" sldId="398"/>
            <ac:inkMk id="168" creationId="{A636A08C-A139-F68A-3097-222BDF912DD9}"/>
          </ac:inkMkLst>
        </pc:inkChg>
        <pc:inkChg chg="add del">
          <ac:chgData name="Richard Brooks (RIB) | VIA" userId="d218e636-6c12-4060-8e5d-4173eee525b6" providerId="ADAL" clId="{2D9B296C-007D-394F-94E5-1B42A5DBD8A1}" dt="2023-08-28T05:56:53.744" v="1649"/>
          <ac:inkMkLst>
            <pc:docMk/>
            <pc:sldMk cId="828734984" sldId="398"/>
            <ac:inkMk id="169" creationId="{C7EB8DC6-DF5B-6325-0137-13A9B41E6FE5}"/>
          </ac:inkMkLst>
        </pc:inkChg>
        <pc:inkChg chg="add del">
          <ac:chgData name="Richard Brooks (RIB) | VIA" userId="d218e636-6c12-4060-8e5d-4173eee525b6" providerId="ADAL" clId="{2D9B296C-007D-394F-94E5-1B42A5DBD8A1}" dt="2023-08-28T05:56:53.744" v="1649"/>
          <ac:inkMkLst>
            <pc:docMk/>
            <pc:sldMk cId="828734984" sldId="398"/>
            <ac:inkMk id="170" creationId="{B1A2B8DF-6ED9-2FDF-BD59-3066C5D3D6AC}"/>
          </ac:inkMkLst>
        </pc:inkChg>
        <pc:inkChg chg="add del">
          <ac:chgData name="Richard Brooks (RIB) | VIA" userId="d218e636-6c12-4060-8e5d-4173eee525b6" providerId="ADAL" clId="{2D9B296C-007D-394F-94E5-1B42A5DBD8A1}" dt="2023-08-28T05:56:53.744" v="1649"/>
          <ac:inkMkLst>
            <pc:docMk/>
            <pc:sldMk cId="828734984" sldId="398"/>
            <ac:inkMk id="171" creationId="{7EF41295-5A4C-940C-27D4-0C77611395E0}"/>
          </ac:inkMkLst>
        </pc:inkChg>
        <pc:inkChg chg="add del">
          <ac:chgData name="Richard Brooks (RIB) | VIA" userId="d218e636-6c12-4060-8e5d-4173eee525b6" providerId="ADAL" clId="{2D9B296C-007D-394F-94E5-1B42A5DBD8A1}" dt="2023-08-28T05:56:53.744" v="1649"/>
          <ac:inkMkLst>
            <pc:docMk/>
            <pc:sldMk cId="828734984" sldId="398"/>
            <ac:inkMk id="172" creationId="{11497E93-344C-2A8B-FBC8-2C01117CB16B}"/>
          </ac:inkMkLst>
        </pc:inkChg>
        <pc:inkChg chg="add del">
          <ac:chgData name="Richard Brooks (RIB) | VIA" userId="d218e636-6c12-4060-8e5d-4173eee525b6" providerId="ADAL" clId="{2D9B296C-007D-394F-94E5-1B42A5DBD8A1}" dt="2023-08-28T05:56:53.744" v="1649"/>
          <ac:inkMkLst>
            <pc:docMk/>
            <pc:sldMk cId="828734984" sldId="398"/>
            <ac:inkMk id="173" creationId="{78F0F9F4-A7C4-95CB-770A-28DDEA3F37D6}"/>
          </ac:inkMkLst>
        </pc:inkChg>
        <pc:inkChg chg="add del">
          <ac:chgData name="Richard Brooks (RIB) | VIA" userId="d218e636-6c12-4060-8e5d-4173eee525b6" providerId="ADAL" clId="{2D9B296C-007D-394F-94E5-1B42A5DBD8A1}" dt="2023-08-28T05:56:53.744" v="1649"/>
          <ac:inkMkLst>
            <pc:docMk/>
            <pc:sldMk cId="828734984" sldId="398"/>
            <ac:inkMk id="174" creationId="{52656AF0-A00D-D1CE-0B61-595F0A79C88C}"/>
          </ac:inkMkLst>
        </pc:inkChg>
        <pc:inkChg chg="add del">
          <ac:chgData name="Richard Brooks (RIB) | VIA" userId="d218e636-6c12-4060-8e5d-4173eee525b6" providerId="ADAL" clId="{2D9B296C-007D-394F-94E5-1B42A5DBD8A1}" dt="2023-08-28T05:56:53.744" v="1649"/>
          <ac:inkMkLst>
            <pc:docMk/>
            <pc:sldMk cId="828734984" sldId="398"/>
            <ac:inkMk id="175" creationId="{E4807049-C949-F3F7-524E-A430A676F2DC}"/>
          </ac:inkMkLst>
        </pc:inkChg>
        <pc:inkChg chg="add del">
          <ac:chgData name="Richard Brooks (RIB) | VIA" userId="d218e636-6c12-4060-8e5d-4173eee525b6" providerId="ADAL" clId="{2D9B296C-007D-394F-94E5-1B42A5DBD8A1}" dt="2023-08-28T05:56:53.744" v="1649"/>
          <ac:inkMkLst>
            <pc:docMk/>
            <pc:sldMk cId="828734984" sldId="398"/>
            <ac:inkMk id="176" creationId="{690FC572-C329-35FC-C560-11C55DFC3B7D}"/>
          </ac:inkMkLst>
        </pc:inkChg>
        <pc:inkChg chg="add del">
          <ac:chgData name="Richard Brooks (RIB) | VIA" userId="d218e636-6c12-4060-8e5d-4173eee525b6" providerId="ADAL" clId="{2D9B296C-007D-394F-94E5-1B42A5DBD8A1}" dt="2023-08-28T05:56:53.744" v="1649"/>
          <ac:inkMkLst>
            <pc:docMk/>
            <pc:sldMk cId="828734984" sldId="398"/>
            <ac:inkMk id="177" creationId="{6FD88516-8118-4229-2A7B-907807046DBE}"/>
          </ac:inkMkLst>
        </pc:inkChg>
        <pc:inkChg chg="add del">
          <ac:chgData name="Richard Brooks (RIB) | VIA" userId="d218e636-6c12-4060-8e5d-4173eee525b6" providerId="ADAL" clId="{2D9B296C-007D-394F-94E5-1B42A5DBD8A1}" dt="2023-08-28T05:56:53.744" v="1649"/>
          <ac:inkMkLst>
            <pc:docMk/>
            <pc:sldMk cId="828734984" sldId="398"/>
            <ac:inkMk id="178" creationId="{1FE90B61-5261-4555-D788-136738B7249F}"/>
          </ac:inkMkLst>
        </pc:inkChg>
        <pc:inkChg chg="add">
          <ac:chgData name="Richard Brooks (RIB) | VIA" userId="d218e636-6c12-4060-8e5d-4173eee525b6" providerId="ADAL" clId="{2D9B296C-007D-394F-94E5-1B42A5DBD8A1}" dt="2023-08-28T05:56:53.029" v="1648"/>
          <ac:inkMkLst>
            <pc:docMk/>
            <pc:sldMk cId="828734984" sldId="398"/>
            <ac:inkMk id="179" creationId="{2374A081-0FCA-3BB2-F174-76F039F9721C}"/>
          </ac:inkMkLst>
        </pc:inkChg>
        <pc:inkChg chg="add reco">
          <ac:chgData name="Richard Brooks (RIB) | VIA" userId="d218e636-6c12-4060-8e5d-4173eee525b6" providerId="ADAL" clId="{2D9B296C-007D-394F-94E5-1B42A5DBD8A1}" dt="2023-08-28T05:56:53.744" v="1649"/>
          <ac:inkMkLst>
            <pc:docMk/>
            <pc:sldMk cId="828734984" sldId="398"/>
            <ac:inkMk id="180" creationId="{F81072BF-5201-A88E-136D-27C758CEE0BE}"/>
          </ac:inkMkLst>
        </pc:inkChg>
        <pc:inkChg chg="add reco">
          <ac:chgData name="Richard Brooks (RIB) | VIA" userId="d218e636-6c12-4060-8e5d-4173eee525b6" providerId="ADAL" clId="{2D9B296C-007D-394F-94E5-1B42A5DBD8A1}" dt="2023-08-28T05:56:53.744" v="1649"/>
          <ac:inkMkLst>
            <pc:docMk/>
            <pc:sldMk cId="828734984" sldId="398"/>
            <ac:inkMk id="181" creationId="{41507534-77F0-2500-B95A-2D26AA302D0F}"/>
          </ac:inkMkLst>
        </pc:inkChg>
        <pc:inkChg chg="add reco">
          <ac:chgData name="Richard Brooks (RIB) | VIA" userId="d218e636-6c12-4060-8e5d-4173eee525b6" providerId="ADAL" clId="{2D9B296C-007D-394F-94E5-1B42A5DBD8A1}" dt="2023-08-28T05:56:53.744" v="1649"/>
          <ac:inkMkLst>
            <pc:docMk/>
            <pc:sldMk cId="828734984" sldId="398"/>
            <ac:inkMk id="182" creationId="{F444429F-AAF7-93DD-D558-A22198B5B549}"/>
          </ac:inkMkLst>
        </pc:inkChg>
        <pc:inkChg chg="add reco">
          <ac:chgData name="Richard Brooks (RIB) | VIA" userId="d218e636-6c12-4060-8e5d-4173eee525b6" providerId="ADAL" clId="{2D9B296C-007D-394F-94E5-1B42A5DBD8A1}" dt="2023-08-28T05:56:53.744" v="1649"/>
          <ac:inkMkLst>
            <pc:docMk/>
            <pc:sldMk cId="828734984" sldId="398"/>
            <ac:inkMk id="183" creationId="{C5486098-2AA6-6A4C-2371-701DFBA8F598}"/>
          </ac:inkMkLst>
        </pc:inkChg>
        <pc:inkChg chg="add reco">
          <ac:chgData name="Richard Brooks (RIB) | VIA" userId="d218e636-6c12-4060-8e5d-4173eee525b6" providerId="ADAL" clId="{2D9B296C-007D-394F-94E5-1B42A5DBD8A1}" dt="2023-08-28T05:56:53.744" v="1649"/>
          <ac:inkMkLst>
            <pc:docMk/>
            <pc:sldMk cId="828734984" sldId="398"/>
            <ac:inkMk id="184" creationId="{5AFAC7B5-92F4-AAD4-EBEF-E5BF5E2E791A}"/>
          </ac:inkMkLst>
        </pc:inkChg>
        <pc:inkChg chg="add del">
          <ac:chgData name="Richard Brooks (RIB) | VIA" userId="d218e636-6c12-4060-8e5d-4173eee525b6" providerId="ADAL" clId="{2D9B296C-007D-394F-94E5-1B42A5DBD8A1}" dt="2023-08-28T05:57:00.769" v="1659"/>
          <ac:inkMkLst>
            <pc:docMk/>
            <pc:sldMk cId="828734984" sldId="398"/>
            <ac:inkMk id="185" creationId="{DA37E697-AE8F-3CA2-F3E1-E8EB1709093A}"/>
          </ac:inkMkLst>
        </pc:inkChg>
        <pc:inkChg chg="add del">
          <ac:chgData name="Richard Brooks (RIB) | VIA" userId="d218e636-6c12-4060-8e5d-4173eee525b6" providerId="ADAL" clId="{2D9B296C-007D-394F-94E5-1B42A5DBD8A1}" dt="2023-08-28T05:57:00.769" v="1659"/>
          <ac:inkMkLst>
            <pc:docMk/>
            <pc:sldMk cId="828734984" sldId="398"/>
            <ac:inkMk id="186" creationId="{C060410B-3152-E4F8-5831-0E85ECF8E8A1}"/>
          </ac:inkMkLst>
        </pc:inkChg>
        <pc:inkChg chg="add del">
          <ac:chgData name="Richard Brooks (RIB) | VIA" userId="d218e636-6c12-4060-8e5d-4173eee525b6" providerId="ADAL" clId="{2D9B296C-007D-394F-94E5-1B42A5DBD8A1}" dt="2023-08-28T05:57:00.769" v="1659"/>
          <ac:inkMkLst>
            <pc:docMk/>
            <pc:sldMk cId="828734984" sldId="398"/>
            <ac:inkMk id="187" creationId="{049D2AA9-5C72-1511-AAE6-1364F82041CD}"/>
          </ac:inkMkLst>
        </pc:inkChg>
        <pc:inkChg chg="add del">
          <ac:chgData name="Richard Brooks (RIB) | VIA" userId="d218e636-6c12-4060-8e5d-4173eee525b6" providerId="ADAL" clId="{2D9B296C-007D-394F-94E5-1B42A5DBD8A1}" dt="2023-08-28T05:57:00.769" v="1659"/>
          <ac:inkMkLst>
            <pc:docMk/>
            <pc:sldMk cId="828734984" sldId="398"/>
            <ac:inkMk id="188" creationId="{7896E829-6B1D-0419-E138-0443E816FA07}"/>
          </ac:inkMkLst>
        </pc:inkChg>
        <pc:inkChg chg="add del">
          <ac:chgData name="Richard Brooks (RIB) | VIA" userId="d218e636-6c12-4060-8e5d-4173eee525b6" providerId="ADAL" clId="{2D9B296C-007D-394F-94E5-1B42A5DBD8A1}" dt="2023-08-28T05:57:00.769" v="1659"/>
          <ac:inkMkLst>
            <pc:docMk/>
            <pc:sldMk cId="828734984" sldId="398"/>
            <ac:inkMk id="189" creationId="{94EB0419-A9C0-04E0-3642-C672FA306306}"/>
          </ac:inkMkLst>
        </pc:inkChg>
        <pc:inkChg chg="add del">
          <ac:chgData name="Richard Brooks (RIB) | VIA" userId="d218e636-6c12-4060-8e5d-4173eee525b6" providerId="ADAL" clId="{2D9B296C-007D-394F-94E5-1B42A5DBD8A1}" dt="2023-08-28T05:57:00.769" v="1659"/>
          <ac:inkMkLst>
            <pc:docMk/>
            <pc:sldMk cId="828734984" sldId="398"/>
            <ac:inkMk id="190" creationId="{958B6D35-B0C3-127F-004A-16C0A3945C9B}"/>
          </ac:inkMkLst>
        </pc:inkChg>
        <pc:inkChg chg="add del">
          <ac:chgData name="Richard Brooks (RIB) | VIA" userId="d218e636-6c12-4060-8e5d-4173eee525b6" providerId="ADAL" clId="{2D9B296C-007D-394F-94E5-1B42A5DBD8A1}" dt="2023-08-28T05:57:00.769" v="1659"/>
          <ac:inkMkLst>
            <pc:docMk/>
            <pc:sldMk cId="828734984" sldId="398"/>
            <ac:inkMk id="191" creationId="{47D8BB44-C9D1-5746-0BBA-37638EC4D13D}"/>
          </ac:inkMkLst>
        </pc:inkChg>
        <pc:inkChg chg="add del">
          <ac:chgData name="Richard Brooks (RIB) | VIA" userId="d218e636-6c12-4060-8e5d-4173eee525b6" providerId="ADAL" clId="{2D9B296C-007D-394F-94E5-1B42A5DBD8A1}" dt="2023-08-28T05:57:00.769" v="1659"/>
          <ac:inkMkLst>
            <pc:docMk/>
            <pc:sldMk cId="828734984" sldId="398"/>
            <ac:inkMk id="192" creationId="{0C368E50-6FA9-A8BE-12EE-1E59CE6EE78A}"/>
          </ac:inkMkLst>
        </pc:inkChg>
        <pc:inkChg chg="add del">
          <ac:chgData name="Richard Brooks (RIB) | VIA" userId="d218e636-6c12-4060-8e5d-4173eee525b6" providerId="ADAL" clId="{2D9B296C-007D-394F-94E5-1B42A5DBD8A1}" dt="2023-08-28T05:57:00.769" v="1659"/>
          <ac:inkMkLst>
            <pc:docMk/>
            <pc:sldMk cId="828734984" sldId="398"/>
            <ac:inkMk id="193" creationId="{DB0F6B71-45C6-7D03-3A09-27D0FCD8E976}"/>
          </ac:inkMkLst>
        </pc:inkChg>
        <pc:inkChg chg="add reco">
          <ac:chgData name="Richard Brooks (RIB) | VIA" userId="d218e636-6c12-4060-8e5d-4173eee525b6" providerId="ADAL" clId="{2D9B296C-007D-394F-94E5-1B42A5DBD8A1}" dt="2023-08-28T05:57:00.769" v="1659"/>
          <ac:inkMkLst>
            <pc:docMk/>
            <pc:sldMk cId="828734984" sldId="398"/>
            <ac:inkMk id="194" creationId="{72667BDA-0762-ADE4-2995-B4FD027D597D}"/>
          </ac:inkMkLst>
        </pc:inkChg>
        <pc:inkChg chg="add">
          <ac:chgData name="Richard Brooks (RIB) | VIA" userId="d218e636-6c12-4060-8e5d-4173eee525b6" providerId="ADAL" clId="{2D9B296C-007D-394F-94E5-1B42A5DBD8A1}" dt="2023-08-28T05:57:02.769" v="1660"/>
          <ac:inkMkLst>
            <pc:docMk/>
            <pc:sldMk cId="828734984" sldId="398"/>
            <ac:inkMk id="195" creationId="{02082F83-50A2-7FDD-A0CB-AEBC8ECD6745}"/>
          </ac:inkMkLst>
        </pc:inkChg>
        <pc:inkChg chg="add del">
          <ac:chgData name="Richard Brooks (RIB) | VIA" userId="d218e636-6c12-4060-8e5d-4173eee525b6" providerId="ADAL" clId="{2D9B296C-007D-394F-94E5-1B42A5DBD8A1}" dt="2023-08-28T05:57:07.345" v="1664"/>
          <ac:inkMkLst>
            <pc:docMk/>
            <pc:sldMk cId="828734984" sldId="398"/>
            <ac:inkMk id="196" creationId="{2DAE1F3A-A33D-BD2D-C0CD-B5F56CCA70A6}"/>
          </ac:inkMkLst>
        </pc:inkChg>
        <pc:inkChg chg="add del">
          <ac:chgData name="Richard Brooks (RIB) | VIA" userId="d218e636-6c12-4060-8e5d-4173eee525b6" providerId="ADAL" clId="{2D9B296C-007D-394F-94E5-1B42A5DBD8A1}" dt="2023-08-28T05:57:07.345" v="1664"/>
          <ac:inkMkLst>
            <pc:docMk/>
            <pc:sldMk cId="828734984" sldId="398"/>
            <ac:inkMk id="197" creationId="{9B489F04-9130-6270-43C8-DA3D8A1ADF32}"/>
          </ac:inkMkLst>
        </pc:inkChg>
        <pc:inkChg chg="add del">
          <ac:chgData name="Richard Brooks (RIB) | VIA" userId="d218e636-6c12-4060-8e5d-4173eee525b6" providerId="ADAL" clId="{2D9B296C-007D-394F-94E5-1B42A5DBD8A1}" dt="2023-08-28T05:57:07.345" v="1664"/>
          <ac:inkMkLst>
            <pc:docMk/>
            <pc:sldMk cId="828734984" sldId="398"/>
            <ac:inkMk id="198" creationId="{CEFF14D6-77D0-24C0-1240-5C47248FBB28}"/>
          </ac:inkMkLst>
        </pc:inkChg>
        <pc:inkChg chg="add del mod reco modStrokes">
          <ac:chgData name="Richard Brooks (RIB) | VIA" userId="d218e636-6c12-4060-8e5d-4173eee525b6" providerId="ADAL" clId="{2D9B296C-007D-394F-94E5-1B42A5DBD8A1}" dt="2023-08-28T05:57:11.631" v="1666"/>
          <ac:inkMkLst>
            <pc:docMk/>
            <pc:sldMk cId="828734984" sldId="398"/>
            <ac:inkMk id="199" creationId="{E9748118-90CF-8ED6-4680-C91F5366B371}"/>
          </ac:inkMkLst>
        </pc:inkChg>
        <pc:inkChg chg="add">
          <ac:chgData name="Richard Brooks (RIB) | VIA" userId="d218e636-6c12-4060-8e5d-4173eee525b6" providerId="ADAL" clId="{2D9B296C-007D-394F-94E5-1B42A5DBD8A1}" dt="2023-08-28T05:57:16.517" v="1667"/>
          <ac:inkMkLst>
            <pc:docMk/>
            <pc:sldMk cId="828734984" sldId="398"/>
            <ac:inkMk id="200" creationId="{2E3835EC-BDC8-EC34-5B9F-764E25028206}"/>
          </ac:inkMkLst>
        </pc:inkChg>
        <pc:inkChg chg="add">
          <ac:chgData name="Richard Brooks (RIB) | VIA" userId="d218e636-6c12-4060-8e5d-4173eee525b6" providerId="ADAL" clId="{2D9B296C-007D-394F-94E5-1B42A5DBD8A1}" dt="2023-08-28T05:57:16.793" v="1668"/>
          <ac:inkMkLst>
            <pc:docMk/>
            <pc:sldMk cId="828734984" sldId="398"/>
            <ac:inkMk id="201" creationId="{44A70615-FF0B-E002-FB75-4FCB8CAB8411}"/>
          </ac:inkMkLst>
        </pc:inkChg>
        <pc:inkChg chg="add">
          <ac:chgData name="Richard Brooks (RIB) | VIA" userId="d218e636-6c12-4060-8e5d-4173eee525b6" providerId="ADAL" clId="{2D9B296C-007D-394F-94E5-1B42A5DBD8A1}" dt="2023-08-28T05:57:17.167" v="1669"/>
          <ac:inkMkLst>
            <pc:docMk/>
            <pc:sldMk cId="828734984" sldId="398"/>
            <ac:inkMk id="202" creationId="{0F59364A-1420-E392-D980-E4A658E52F3C}"/>
          </ac:inkMkLst>
        </pc:inkChg>
        <pc:inkChg chg="add">
          <ac:chgData name="Richard Brooks (RIB) | VIA" userId="d218e636-6c12-4060-8e5d-4173eee525b6" providerId="ADAL" clId="{2D9B296C-007D-394F-94E5-1B42A5DBD8A1}" dt="2023-08-28T05:57:17.906" v="1670"/>
          <ac:inkMkLst>
            <pc:docMk/>
            <pc:sldMk cId="828734984" sldId="398"/>
            <ac:inkMk id="203" creationId="{F55E6813-02F8-B8F9-2F69-4CCB0253E2B3}"/>
          </ac:inkMkLst>
        </pc:inkChg>
        <pc:inkChg chg="add">
          <ac:chgData name="Richard Brooks (RIB) | VIA" userId="d218e636-6c12-4060-8e5d-4173eee525b6" providerId="ADAL" clId="{2D9B296C-007D-394F-94E5-1B42A5DBD8A1}" dt="2023-08-28T05:57:18.350" v="1671"/>
          <ac:inkMkLst>
            <pc:docMk/>
            <pc:sldMk cId="828734984" sldId="398"/>
            <ac:inkMk id="204" creationId="{531057F6-E2C6-0351-951D-858D614795FB}"/>
          </ac:inkMkLst>
        </pc:inkChg>
        <pc:inkChg chg="add">
          <ac:chgData name="Richard Brooks (RIB) | VIA" userId="d218e636-6c12-4060-8e5d-4173eee525b6" providerId="ADAL" clId="{2D9B296C-007D-394F-94E5-1B42A5DBD8A1}" dt="2023-08-28T05:57:18.651" v="1672"/>
          <ac:inkMkLst>
            <pc:docMk/>
            <pc:sldMk cId="828734984" sldId="398"/>
            <ac:inkMk id="205" creationId="{723C0497-3C72-2E54-50EC-240D273F099C}"/>
          </ac:inkMkLst>
        </pc:inkChg>
        <pc:inkChg chg="add">
          <ac:chgData name="Richard Brooks (RIB) | VIA" userId="d218e636-6c12-4060-8e5d-4173eee525b6" providerId="ADAL" clId="{2D9B296C-007D-394F-94E5-1B42A5DBD8A1}" dt="2023-08-28T05:57:19.196" v="1673"/>
          <ac:inkMkLst>
            <pc:docMk/>
            <pc:sldMk cId="828734984" sldId="398"/>
            <ac:inkMk id="206" creationId="{60077D71-2F8B-CF27-4120-F50F5882E7FA}"/>
          </ac:inkMkLst>
        </pc:inkChg>
        <pc:inkChg chg="add">
          <ac:chgData name="Richard Brooks (RIB) | VIA" userId="d218e636-6c12-4060-8e5d-4173eee525b6" providerId="ADAL" clId="{2D9B296C-007D-394F-94E5-1B42A5DBD8A1}" dt="2023-08-28T05:57:20.011" v="1674"/>
          <ac:inkMkLst>
            <pc:docMk/>
            <pc:sldMk cId="828734984" sldId="398"/>
            <ac:inkMk id="207" creationId="{F2F291F4-F986-1C78-97BD-EED6DEB10DBA}"/>
          </ac:inkMkLst>
        </pc:inkChg>
        <pc:inkChg chg="add">
          <ac:chgData name="Richard Brooks (RIB) | VIA" userId="d218e636-6c12-4060-8e5d-4173eee525b6" providerId="ADAL" clId="{2D9B296C-007D-394F-94E5-1B42A5DBD8A1}" dt="2023-08-28T05:57:20.375" v="1675"/>
          <ac:inkMkLst>
            <pc:docMk/>
            <pc:sldMk cId="828734984" sldId="398"/>
            <ac:inkMk id="208" creationId="{33012488-8C23-53EC-8BD3-3DFA6E7718A9}"/>
          </ac:inkMkLst>
        </pc:inkChg>
        <pc:inkChg chg="add">
          <ac:chgData name="Richard Brooks (RIB) | VIA" userId="d218e636-6c12-4060-8e5d-4173eee525b6" providerId="ADAL" clId="{2D9B296C-007D-394F-94E5-1B42A5DBD8A1}" dt="2023-08-28T05:57:20.609" v="1676"/>
          <ac:inkMkLst>
            <pc:docMk/>
            <pc:sldMk cId="828734984" sldId="398"/>
            <ac:inkMk id="209" creationId="{486BAA26-075D-66B6-A966-95F5B5D4FA68}"/>
          </ac:inkMkLst>
        </pc:inkChg>
        <pc:inkChg chg="add">
          <ac:chgData name="Richard Brooks (RIB) | VIA" userId="d218e636-6c12-4060-8e5d-4173eee525b6" providerId="ADAL" clId="{2D9B296C-007D-394F-94E5-1B42A5DBD8A1}" dt="2023-08-28T05:57:21.717" v="1677"/>
          <ac:inkMkLst>
            <pc:docMk/>
            <pc:sldMk cId="828734984" sldId="398"/>
            <ac:inkMk id="210" creationId="{BE25888F-A6F6-EEFD-41B7-CBC664A5A5D4}"/>
          </ac:inkMkLst>
        </pc:inkChg>
        <pc:inkChg chg="add">
          <ac:chgData name="Richard Brooks (RIB) | VIA" userId="d218e636-6c12-4060-8e5d-4173eee525b6" providerId="ADAL" clId="{2D9B296C-007D-394F-94E5-1B42A5DBD8A1}" dt="2023-08-28T05:57:23.205" v="1678"/>
          <ac:inkMkLst>
            <pc:docMk/>
            <pc:sldMk cId="828734984" sldId="398"/>
            <ac:inkMk id="211" creationId="{3310AF1F-7988-4266-5F82-23165A621526}"/>
          </ac:inkMkLst>
        </pc:inkChg>
        <pc:inkChg chg="add">
          <ac:chgData name="Richard Brooks (RIB) | VIA" userId="d218e636-6c12-4060-8e5d-4173eee525b6" providerId="ADAL" clId="{2D9B296C-007D-394F-94E5-1B42A5DBD8A1}" dt="2023-08-28T05:57:24.404" v="1679"/>
          <ac:inkMkLst>
            <pc:docMk/>
            <pc:sldMk cId="828734984" sldId="398"/>
            <ac:inkMk id="212" creationId="{9A64D968-8914-F7A4-CBAE-C43718C8E5E5}"/>
          </ac:inkMkLst>
        </pc:inkChg>
        <pc:inkChg chg="add">
          <ac:chgData name="Richard Brooks (RIB) | VIA" userId="d218e636-6c12-4060-8e5d-4173eee525b6" providerId="ADAL" clId="{2D9B296C-007D-394F-94E5-1B42A5DBD8A1}" dt="2023-08-28T05:57:24.603" v="1680"/>
          <ac:inkMkLst>
            <pc:docMk/>
            <pc:sldMk cId="828734984" sldId="398"/>
            <ac:inkMk id="213" creationId="{FAD60A23-75BF-846B-2BBB-D3ADA73EA7B7}"/>
          </ac:inkMkLst>
        </pc:inkChg>
        <pc:inkChg chg="add">
          <ac:chgData name="Richard Brooks (RIB) | VIA" userId="d218e636-6c12-4060-8e5d-4173eee525b6" providerId="ADAL" clId="{2D9B296C-007D-394F-94E5-1B42A5DBD8A1}" dt="2023-08-28T05:57:25.479" v="1681"/>
          <ac:inkMkLst>
            <pc:docMk/>
            <pc:sldMk cId="828734984" sldId="398"/>
            <ac:inkMk id="214" creationId="{473862F8-A6F0-17F6-404A-44CC42F12D9B}"/>
          </ac:inkMkLst>
        </pc:inkChg>
        <pc:inkChg chg="add">
          <ac:chgData name="Richard Brooks (RIB) | VIA" userId="d218e636-6c12-4060-8e5d-4173eee525b6" providerId="ADAL" clId="{2D9B296C-007D-394F-94E5-1B42A5DBD8A1}" dt="2023-08-28T05:57:26.102" v="1682"/>
          <ac:inkMkLst>
            <pc:docMk/>
            <pc:sldMk cId="828734984" sldId="398"/>
            <ac:inkMk id="215" creationId="{5FA0048F-BC60-2FF3-BE32-BE6DBEE53502}"/>
          </ac:inkMkLst>
        </pc:inkChg>
        <pc:inkChg chg="add">
          <ac:chgData name="Richard Brooks (RIB) | VIA" userId="d218e636-6c12-4060-8e5d-4173eee525b6" providerId="ADAL" clId="{2D9B296C-007D-394F-94E5-1B42A5DBD8A1}" dt="2023-08-28T05:57:26.319" v="1683"/>
          <ac:inkMkLst>
            <pc:docMk/>
            <pc:sldMk cId="828734984" sldId="398"/>
            <ac:inkMk id="216" creationId="{08105AA7-6796-688B-3DF9-D587ADA005D9}"/>
          </ac:inkMkLst>
        </pc:inkChg>
        <pc:inkChg chg="add">
          <ac:chgData name="Richard Brooks (RIB) | VIA" userId="d218e636-6c12-4060-8e5d-4173eee525b6" providerId="ADAL" clId="{2D9B296C-007D-394F-94E5-1B42A5DBD8A1}" dt="2023-08-28T05:57:26.688" v="1684"/>
          <ac:inkMkLst>
            <pc:docMk/>
            <pc:sldMk cId="828734984" sldId="398"/>
            <ac:inkMk id="217" creationId="{CF5F34B3-3352-5642-F373-542370696C2E}"/>
          </ac:inkMkLst>
        </pc:inkChg>
        <pc:inkChg chg="add del">
          <ac:chgData name="Richard Brooks (RIB) | VIA" userId="d218e636-6c12-4060-8e5d-4173eee525b6" providerId="ADAL" clId="{2D9B296C-007D-394F-94E5-1B42A5DBD8A1}" dt="2023-08-28T05:57:33.775" v="1692"/>
          <ac:inkMkLst>
            <pc:docMk/>
            <pc:sldMk cId="828734984" sldId="398"/>
            <ac:inkMk id="218" creationId="{8451A9D4-BD4C-E6AA-4464-54C0FD354E9E}"/>
          </ac:inkMkLst>
        </pc:inkChg>
        <pc:inkChg chg="add del">
          <ac:chgData name="Richard Brooks (RIB) | VIA" userId="d218e636-6c12-4060-8e5d-4173eee525b6" providerId="ADAL" clId="{2D9B296C-007D-394F-94E5-1B42A5DBD8A1}" dt="2023-08-28T05:57:33.775" v="1692"/>
          <ac:inkMkLst>
            <pc:docMk/>
            <pc:sldMk cId="828734984" sldId="398"/>
            <ac:inkMk id="219" creationId="{A6C8D389-B542-487E-5FE8-BF62B8C58F0B}"/>
          </ac:inkMkLst>
        </pc:inkChg>
        <pc:inkChg chg="add del">
          <ac:chgData name="Richard Brooks (RIB) | VIA" userId="d218e636-6c12-4060-8e5d-4173eee525b6" providerId="ADAL" clId="{2D9B296C-007D-394F-94E5-1B42A5DBD8A1}" dt="2023-08-28T05:57:33.775" v="1692"/>
          <ac:inkMkLst>
            <pc:docMk/>
            <pc:sldMk cId="828734984" sldId="398"/>
            <ac:inkMk id="220" creationId="{4C3FEB31-9D4F-21BF-69CB-AB77135B06CA}"/>
          </ac:inkMkLst>
        </pc:inkChg>
        <pc:inkChg chg="add del">
          <ac:chgData name="Richard Brooks (RIB) | VIA" userId="d218e636-6c12-4060-8e5d-4173eee525b6" providerId="ADAL" clId="{2D9B296C-007D-394F-94E5-1B42A5DBD8A1}" dt="2023-08-28T05:57:33.775" v="1692"/>
          <ac:inkMkLst>
            <pc:docMk/>
            <pc:sldMk cId="828734984" sldId="398"/>
            <ac:inkMk id="221" creationId="{BB011145-2299-6824-A109-3D8BC76F4B95}"/>
          </ac:inkMkLst>
        </pc:inkChg>
        <pc:inkChg chg="add del">
          <ac:chgData name="Richard Brooks (RIB) | VIA" userId="d218e636-6c12-4060-8e5d-4173eee525b6" providerId="ADAL" clId="{2D9B296C-007D-394F-94E5-1B42A5DBD8A1}" dt="2023-08-28T05:57:33.775" v="1692"/>
          <ac:inkMkLst>
            <pc:docMk/>
            <pc:sldMk cId="828734984" sldId="398"/>
            <ac:inkMk id="222" creationId="{A346F0DC-FB62-81E7-BE3E-B4AB2553D51D}"/>
          </ac:inkMkLst>
        </pc:inkChg>
        <pc:inkChg chg="add del">
          <ac:chgData name="Richard Brooks (RIB) | VIA" userId="d218e636-6c12-4060-8e5d-4173eee525b6" providerId="ADAL" clId="{2D9B296C-007D-394F-94E5-1B42A5DBD8A1}" dt="2023-08-28T05:57:33.775" v="1692"/>
          <ac:inkMkLst>
            <pc:docMk/>
            <pc:sldMk cId="828734984" sldId="398"/>
            <ac:inkMk id="223" creationId="{323D153E-03D4-5F23-4836-235A6F2584D2}"/>
          </ac:inkMkLst>
        </pc:inkChg>
        <pc:inkChg chg="add del">
          <ac:chgData name="Richard Brooks (RIB) | VIA" userId="d218e636-6c12-4060-8e5d-4173eee525b6" providerId="ADAL" clId="{2D9B296C-007D-394F-94E5-1B42A5DBD8A1}" dt="2023-08-28T05:57:33.775" v="1692"/>
          <ac:inkMkLst>
            <pc:docMk/>
            <pc:sldMk cId="828734984" sldId="398"/>
            <ac:inkMk id="230" creationId="{B452592F-380B-D249-DAE0-B03B7390948C}"/>
          </ac:inkMkLst>
        </pc:inkChg>
        <pc:inkChg chg="add reco">
          <ac:chgData name="Richard Brooks (RIB) | VIA" userId="d218e636-6c12-4060-8e5d-4173eee525b6" providerId="ADAL" clId="{2D9B296C-007D-394F-94E5-1B42A5DBD8A1}" dt="2023-08-28T05:57:33.775" v="1692"/>
          <ac:inkMkLst>
            <pc:docMk/>
            <pc:sldMk cId="828734984" sldId="398"/>
            <ac:inkMk id="231" creationId="{D7C38DBE-EBA1-6AED-9E14-A8AD2AFCC116}"/>
          </ac:inkMkLst>
        </pc:inkChg>
        <pc:inkChg chg="add del">
          <ac:chgData name="Richard Brooks (RIB) | VIA" userId="d218e636-6c12-4060-8e5d-4173eee525b6" providerId="ADAL" clId="{2D9B296C-007D-394F-94E5-1B42A5DBD8A1}" dt="2023-08-28T05:57:35.649" v="1695"/>
          <ac:inkMkLst>
            <pc:docMk/>
            <pc:sldMk cId="828734984" sldId="398"/>
            <ac:inkMk id="232" creationId="{BD0F971B-28B8-3F64-CA13-3B6AED0FDF61}"/>
          </ac:inkMkLst>
        </pc:inkChg>
        <pc:inkChg chg="add del">
          <ac:chgData name="Richard Brooks (RIB) | VIA" userId="d218e636-6c12-4060-8e5d-4173eee525b6" providerId="ADAL" clId="{2D9B296C-007D-394F-94E5-1B42A5DBD8A1}" dt="2023-08-28T05:57:35.649" v="1695"/>
          <ac:inkMkLst>
            <pc:docMk/>
            <pc:sldMk cId="828734984" sldId="398"/>
            <ac:inkMk id="233" creationId="{95D94533-94ED-30BC-A12D-3340320F2542}"/>
          </ac:inkMkLst>
        </pc:inkChg>
        <pc:inkChg chg="add reco">
          <ac:chgData name="Richard Brooks (RIB) | VIA" userId="d218e636-6c12-4060-8e5d-4173eee525b6" providerId="ADAL" clId="{2D9B296C-007D-394F-94E5-1B42A5DBD8A1}" dt="2023-08-28T05:57:35.649" v="1695"/>
          <ac:inkMkLst>
            <pc:docMk/>
            <pc:sldMk cId="828734984" sldId="398"/>
            <ac:inkMk id="234" creationId="{8351A64D-C4B0-D022-FF07-74FEBEAF10BF}"/>
          </ac:inkMkLst>
        </pc:inkChg>
        <pc:inkChg chg="add del">
          <ac:chgData name="Richard Brooks (RIB) | VIA" userId="d218e636-6c12-4060-8e5d-4173eee525b6" providerId="ADAL" clId="{2D9B296C-007D-394F-94E5-1B42A5DBD8A1}" dt="2023-08-28T05:57:39.019" v="1700"/>
          <ac:inkMkLst>
            <pc:docMk/>
            <pc:sldMk cId="828734984" sldId="398"/>
            <ac:inkMk id="235" creationId="{7DE26499-8E4C-7F7D-AA57-F5E0FA1EF807}"/>
          </ac:inkMkLst>
        </pc:inkChg>
        <pc:inkChg chg="add del">
          <ac:chgData name="Richard Brooks (RIB) | VIA" userId="d218e636-6c12-4060-8e5d-4173eee525b6" providerId="ADAL" clId="{2D9B296C-007D-394F-94E5-1B42A5DBD8A1}" dt="2023-08-28T05:57:39.019" v="1700"/>
          <ac:inkMkLst>
            <pc:docMk/>
            <pc:sldMk cId="828734984" sldId="398"/>
            <ac:inkMk id="236" creationId="{8006F1CD-9818-1E05-57BE-968416BC0AD8}"/>
          </ac:inkMkLst>
        </pc:inkChg>
        <pc:inkChg chg="add del">
          <ac:chgData name="Richard Brooks (RIB) | VIA" userId="d218e636-6c12-4060-8e5d-4173eee525b6" providerId="ADAL" clId="{2D9B296C-007D-394F-94E5-1B42A5DBD8A1}" dt="2023-08-28T05:57:39.019" v="1700"/>
          <ac:inkMkLst>
            <pc:docMk/>
            <pc:sldMk cId="828734984" sldId="398"/>
            <ac:inkMk id="237" creationId="{70347108-3D49-37DF-89DE-5BD7FF394AF7}"/>
          </ac:inkMkLst>
        </pc:inkChg>
        <pc:inkChg chg="add del">
          <ac:chgData name="Richard Brooks (RIB) | VIA" userId="d218e636-6c12-4060-8e5d-4173eee525b6" providerId="ADAL" clId="{2D9B296C-007D-394F-94E5-1B42A5DBD8A1}" dt="2023-08-28T05:57:39.019" v="1700"/>
          <ac:inkMkLst>
            <pc:docMk/>
            <pc:sldMk cId="828734984" sldId="398"/>
            <ac:inkMk id="238" creationId="{1AC2B56F-1D3D-EF90-6942-DAD03DF49122}"/>
          </ac:inkMkLst>
        </pc:inkChg>
        <pc:inkChg chg="add reco">
          <ac:chgData name="Richard Brooks (RIB) | VIA" userId="d218e636-6c12-4060-8e5d-4173eee525b6" providerId="ADAL" clId="{2D9B296C-007D-394F-94E5-1B42A5DBD8A1}" dt="2023-08-28T05:57:39.019" v="1700"/>
          <ac:inkMkLst>
            <pc:docMk/>
            <pc:sldMk cId="828734984" sldId="398"/>
            <ac:inkMk id="239" creationId="{4D371B76-3129-3B8D-8147-3183CE92BEE0}"/>
          </ac:inkMkLst>
        </pc:inkChg>
        <pc:inkChg chg="add del">
          <ac:chgData name="Richard Brooks (RIB) | VIA" userId="d218e636-6c12-4060-8e5d-4173eee525b6" providerId="ADAL" clId="{2D9B296C-007D-394F-94E5-1B42A5DBD8A1}" dt="2023-08-28T05:57:53.341" v="1724"/>
          <ac:inkMkLst>
            <pc:docMk/>
            <pc:sldMk cId="828734984" sldId="398"/>
            <ac:inkMk id="240" creationId="{E126CAEC-55BD-C1AC-89F3-12C66965E104}"/>
          </ac:inkMkLst>
        </pc:inkChg>
        <pc:inkChg chg="add del">
          <ac:chgData name="Richard Brooks (RIB) | VIA" userId="d218e636-6c12-4060-8e5d-4173eee525b6" providerId="ADAL" clId="{2D9B296C-007D-394F-94E5-1B42A5DBD8A1}" dt="2023-08-28T05:57:53.341" v="1724"/>
          <ac:inkMkLst>
            <pc:docMk/>
            <pc:sldMk cId="828734984" sldId="398"/>
            <ac:inkMk id="241" creationId="{2EC79B93-306F-7D99-626C-3EEC9C63E523}"/>
          </ac:inkMkLst>
        </pc:inkChg>
        <pc:inkChg chg="add del">
          <ac:chgData name="Richard Brooks (RIB) | VIA" userId="d218e636-6c12-4060-8e5d-4173eee525b6" providerId="ADAL" clId="{2D9B296C-007D-394F-94E5-1B42A5DBD8A1}" dt="2023-08-28T05:57:53.341" v="1724"/>
          <ac:inkMkLst>
            <pc:docMk/>
            <pc:sldMk cId="828734984" sldId="398"/>
            <ac:inkMk id="242" creationId="{73B6D8C5-EEA6-8D77-42F3-07027AB26675}"/>
          </ac:inkMkLst>
        </pc:inkChg>
        <pc:inkChg chg="add del">
          <ac:chgData name="Richard Brooks (RIB) | VIA" userId="d218e636-6c12-4060-8e5d-4173eee525b6" providerId="ADAL" clId="{2D9B296C-007D-394F-94E5-1B42A5DBD8A1}" dt="2023-08-28T05:57:53.341" v="1724"/>
          <ac:inkMkLst>
            <pc:docMk/>
            <pc:sldMk cId="828734984" sldId="398"/>
            <ac:inkMk id="243" creationId="{3BD3B266-68FC-6768-3F20-1860E4B7BD78}"/>
          </ac:inkMkLst>
        </pc:inkChg>
        <pc:inkChg chg="add del">
          <ac:chgData name="Richard Brooks (RIB) | VIA" userId="d218e636-6c12-4060-8e5d-4173eee525b6" providerId="ADAL" clId="{2D9B296C-007D-394F-94E5-1B42A5DBD8A1}" dt="2023-08-28T05:57:53.341" v="1724"/>
          <ac:inkMkLst>
            <pc:docMk/>
            <pc:sldMk cId="828734984" sldId="398"/>
            <ac:inkMk id="244" creationId="{6407786D-36E8-61E9-F62A-CA887C21313C}"/>
          </ac:inkMkLst>
        </pc:inkChg>
        <pc:inkChg chg="add del">
          <ac:chgData name="Richard Brooks (RIB) | VIA" userId="d218e636-6c12-4060-8e5d-4173eee525b6" providerId="ADAL" clId="{2D9B296C-007D-394F-94E5-1B42A5DBD8A1}" dt="2023-08-28T05:57:53.341" v="1724"/>
          <ac:inkMkLst>
            <pc:docMk/>
            <pc:sldMk cId="828734984" sldId="398"/>
            <ac:inkMk id="245" creationId="{FD151D99-E430-CFE1-EC33-5DFBFD24E543}"/>
          </ac:inkMkLst>
        </pc:inkChg>
        <pc:inkChg chg="add del">
          <ac:chgData name="Richard Brooks (RIB) | VIA" userId="d218e636-6c12-4060-8e5d-4173eee525b6" providerId="ADAL" clId="{2D9B296C-007D-394F-94E5-1B42A5DBD8A1}" dt="2023-08-28T05:57:53.341" v="1724"/>
          <ac:inkMkLst>
            <pc:docMk/>
            <pc:sldMk cId="828734984" sldId="398"/>
            <ac:inkMk id="246" creationId="{846CFEDF-9B9F-200F-0CCD-846BE348F283}"/>
          </ac:inkMkLst>
        </pc:inkChg>
        <pc:inkChg chg="add del">
          <ac:chgData name="Richard Brooks (RIB) | VIA" userId="d218e636-6c12-4060-8e5d-4173eee525b6" providerId="ADAL" clId="{2D9B296C-007D-394F-94E5-1B42A5DBD8A1}" dt="2023-08-28T05:57:53.341" v="1724"/>
          <ac:inkMkLst>
            <pc:docMk/>
            <pc:sldMk cId="828734984" sldId="398"/>
            <ac:inkMk id="247" creationId="{D437A81B-E091-0343-AD7A-B1C82BB028A3}"/>
          </ac:inkMkLst>
        </pc:inkChg>
        <pc:inkChg chg="add del">
          <ac:chgData name="Richard Brooks (RIB) | VIA" userId="d218e636-6c12-4060-8e5d-4173eee525b6" providerId="ADAL" clId="{2D9B296C-007D-394F-94E5-1B42A5DBD8A1}" dt="2023-08-28T05:57:53.341" v="1724"/>
          <ac:inkMkLst>
            <pc:docMk/>
            <pc:sldMk cId="828734984" sldId="398"/>
            <ac:inkMk id="248" creationId="{689D1DEB-4F6D-1A4B-9802-0281FED49E2A}"/>
          </ac:inkMkLst>
        </pc:inkChg>
        <pc:inkChg chg="add del">
          <ac:chgData name="Richard Brooks (RIB) | VIA" userId="d218e636-6c12-4060-8e5d-4173eee525b6" providerId="ADAL" clId="{2D9B296C-007D-394F-94E5-1B42A5DBD8A1}" dt="2023-08-28T05:57:53.341" v="1724"/>
          <ac:inkMkLst>
            <pc:docMk/>
            <pc:sldMk cId="828734984" sldId="398"/>
            <ac:inkMk id="249" creationId="{3BB2E5C2-58DE-D299-7D28-C031389BDFD2}"/>
          </ac:inkMkLst>
        </pc:inkChg>
        <pc:inkChg chg="add del">
          <ac:chgData name="Richard Brooks (RIB) | VIA" userId="d218e636-6c12-4060-8e5d-4173eee525b6" providerId="ADAL" clId="{2D9B296C-007D-394F-94E5-1B42A5DBD8A1}" dt="2023-08-28T05:57:53.341" v="1724"/>
          <ac:inkMkLst>
            <pc:docMk/>
            <pc:sldMk cId="828734984" sldId="398"/>
            <ac:inkMk id="250" creationId="{59184944-1E18-0C07-8420-7C33E87FAD9C}"/>
          </ac:inkMkLst>
        </pc:inkChg>
        <pc:inkChg chg="add del">
          <ac:chgData name="Richard Brooks (RIB) | VIA" userId="d218e636-6c12-4060-8e5d-4173eee525b6" providerId="ADAL" clId="{2D9B296C-007D-394F-94E5-1B42A5DBD8A1}" dt="2023-08-28T05:57:53.341" v="1724"/>
          <ac:inkMkLst>
            <pc:docMk/>
            <pc:sldMk cId="828734984" sldId="398"/>
            <ac:inkMk id="251" creationId="{D30BC2A8-C406-68ED-7F6D-048FF91161EB}"/>
          </ac:inkMkLst>
        </pc:inkChg>
        <pc:inkChg chg="add del">
          <ac:chgData name="Richard Brooks (RIB) | VIA" userId="d218e636-6c12-4060-8e5d-4173eee525b6" providerId="ADAL" clId="{2D9B296C-007D-394F-94E5-1B42A5DBD8A1}" dt="2023-08-28T05:57:53.341" v="1724"/>
          <ac:inkMkLst>
            <pc:docMk/>
            <pc:sldMk cId="828734984" sldId="398"/>
            <ac:inkMk id="252" creationId="{154E0F30-7EDE-0403-BEFD-142B758D5178}"/>
          </ac:inkMkLst>
        </pc:inkChg>
        <pc:inkChg chg="add del">
          <ac:chgData name="Richard Brooks (RIB) | VIA" userId="d218e636-6c12-4060-8e5d-4173eee525b6" providerId="ADAL" clId="{2D9B296C-007D-394F-94E5-1B42A5DBD8A1}" dt="2023-08-28T05:57:53.341" v="1724"/>
          <ac:inkMkLst>
            <pc:docMk/>
            <pc:sldMk cId="828734984" sldId="398"/>
            <ac:inkMk id="253" creationId="{649FE6B1-D3A5-738D-1D07-A29A30F723E4}"/>
          </ac:inkMkLst>
        </pc:inkChg>
        <pc:inkChg chg="add del">
          <ac:chgData name="Richard Brooks (RIB) | VIA" userId="d218e636-6c12-4060-8e5d-4173eee525b6" providerId="ADAL" clId="{2D9B296C-007D-394F-94E5-1B42A5DBD8A1}" dt="2023-08-28T05:57:53.341" v="1724"/>
          <ac:inkMkLst>
            <pc:docMk/>
            <pc:sldMk cId="828734984" sldId="398"/>
            <ac:inkMk id="254" creationId="{B150C0C6-C02D-F9FE-0502-146B34B2170C}"/>
          </ac:inkMkLst>
        </pc:inkChg>
        <pc:inkChg chg="add del">
          <ac:chgData name="Richard Brooks (RIB) | VIA" userId="d218e636-6c12-4060-8e5d-4173eee525b6" providerId="ADAL" clId="{2D9B296C-007D-394F-94E5-1B42A5DBD8A1}" dt="2023-08-28T05:57:53.341" v="1724"/>
          <ac:inkMkLst>
            <pc:docMk/>
            <pc:sldMk cId="828734984" sldId="398"/>
            <ac:inkMk id="255" creationId="{5A9B16CF-D936-700D-DE99-238932B6ED65}"/>
          </ac:inkMkLst>
        </pc:inkChg>
        <pc:inkChg chg="add del">
          <ac:chgData name="Richard Brooks (RIB) | VIA" userId="d218e636-6c12-4060-8e5d-4173eee525b6" providerId="ADAL" clId="{2D9B296C-007D-394F-94E5-1B42A5DBD8A1}" dt="2023-08-28T05:57:53.341" v="1724"/>
          <ac:inkMkLst>
            <pc:docMk/>
            <pc:sldMk cId="828734984" sldId="398"/>
            <ac:inkMk id="256" creationId="{24E669FD-F6DE-D795-D124-5C3A22B8EE05}"/>
          </ac:inkMkLst>
        </pc:inkChg>
        <pc:inkChg chg="add del">
          <ac:chgData name="Richard Brooks (RIB) | VIA" userId="d218e636-6c12-4060-8e5d-4173eee525b6" providerId="ADAL" clId="{2D9B296C-007D-394F-94E5-1B42A5DBD8A1}" dt="2023-08-28T05:57:53.341" v="1724"/>
          <ac:inkMkLst>
            <pc:docMk/>
            <pc:sldMk cId="828734984" sldId="398"/>
            <ac:inkMk id="257" creationId="{6C9FE45F-F6F4-031B-0483-B18139EE86F4}"/>
          </ac:inkMkLst>
        </pc:inkChg>
        <pc:inkChg chg="add del">
          <ac:chgData name="Richard Brooks (RIB) | VIA" userId="d218e636-6c12-4060-8e5d-4173eee525b6" providerId="ADAL" clId="{2D9B296C-007D-394F-94E5-1B42A5DBD8A1}" dt="2023-08-28T05:57:53.341" v="1724"/>
          <ac:inkMkLst>
            <pc:docMk/>
            <pc:sldMk cId="828734984" sldId="398"/>
            <ac:inkMk id="258" creationId="{11F2D2EF-E736-E8C3-3E4D-E5A60835BE61}"/>
          </ac:inkMkLst>
        </pc:inkChg>
        <pc:inkChg chg="add del">
          <ac:chgData name="Richard Brooks (RIB) | VIA" userId="d218e636-6c12-4060-8e5d-4173eee525b6" providerId="ADAL" clId="{2D9B296C-007D-394F-94E5-1B42A5DBD8A1}" dt="2023-08-28T05:57:53.341" v="1724"/>
          <ac:inkMkLst>
            <pc:docMk/>
            <pc:sldMk cId="828734984" sldId="398"/>
            <ac:inkMk id="259" creationId="{65605E6F-4E96-DC85-1A15-3D9BD9325920}"/>
          </ac:inkMkLst>
        </pc:inkChg>
        <pc:inkChg chg="add del">
          <ac:chgData name="Richard Brooks (RIB) | VIA" userId="d218e636-6c12-4060-8e5d-4173eee525b6" providerId="ADAL" clId="{2D9B296C-007D-394F-94E5-1B42A5DBD8A1}" dt="2023-08-28T05:57:53.341" v="1724"/>
          <ac:inkMkLst>
            <pc:docMk/>
            <pc:sldMk cId="828734984" sldId="398"/>
            <ac:inkMk id="260" creationId="{7656ADA7-ACFD-F879-78EB-B6B64C24F204}"/>
          </ac:inkMkLst>
        </pc:inkChg>
        <pc:inkChg chg="add del">
          <ac:chgData name="Richard Brooks (RIB) | VIA" userId="d218e636-6c12-4060-8e5d-4173eee525b6" providerId="ADAL" clId="{2D9B296C-007D-394F-94E5-1B42A5DBD8A1}" dt="2023-08-28T05:57:53.341" v="1724"/>
          <ac:inkMkLst>
            <pc:docMk/>
            <pc:sldMk cId="828734984" sldId="398"/>
            <ac:inkMk id="261" creationId="{79706126-75C2-F225-8C15-3D836667EFE6}"/>
          </ac:inkMkLst>
        </pc:inkChg>
        <pc:inkChg chg="add del">
          <ac:chgData name="Richard Brooks (RIB) | VIA" userId="d218e636-6c12-4060-8e5d-4173eee525b6" providerId="ADAL" clId="{2D9B296C-007D-394F-94E5-1B42A5DBD8A1}" dt="2023-08-28T05:57:53.341" v="1724"/>
          <ac:inkMkLst>
            <pc:docMk/>
            <pc:sldMk cId="828734984" sldId="398"/>
            <ac:inkMk id="262" creationId="{8900E064-EC0E-4842-2AD2-B2CA0FD05FAE}"/>
          </ac:inkMkLst>
        </pc:inkChg>
        <pc:inkChg chg="add reco">
          <ac:chgData name="Richard Brooks (RIB) | VIA" userId="d218e636-6c12-4060-8e5d-4173eee525b6" providerId="ADAL" clId="{2D9B296C-007D-394F-94E5-1B42A5DBD8A1}" dt="2023-08-28T05:57:53.341" v="1724"/>
          <ac:inkMkLst>
            <pc:docMk/>
            <pc:sldMk cId="828734984" sldId="398"/>
            <ac:inkMk id="263" creationId="{7A5FD92D-5C7D-23ED-F7B7-545E6D18CCAE}"/>
          </ac:inkMkLst>
        </pc:inkChg>
        <pc:inkChg chg="add reco">
          <ac:chgData name="Richard Brooks (RIB) | VIA" userId="d218e636-6c12-4060-8e5d-4173eee525b6" providerId="ADAL" clId="{2D9B296C-007D-394F-94E5-1B42A5DBD8A1}" dt="2023-08-28T05:57:53.341" v="1724"/>
          <ac:inkMkLst>
            <pc:docMk/>
            <pc:sldMk cId="828734984" sldId="398"/>
            <ac:inkMk id="264" creationId="{32925BA8-F42F-967C-593E-042ACB69A6D9}"/>
          </ac:inkMkLst>
        </pc:inkChg>
        <pc:inkChg chg="add reco">
          <ac:chgData name="Richard Brooks (RIB) | VIA" userId="d218e636-6c12-4060-8e5d-4173eee525b6" providerId="ADAL" clId="{2D9B296C-007D-394F-94E5-1B42A5DBD8A1}" dt="2023-08-28T05:57:53.341" v="1724"/>
          <ac:inkMkLst>
            <pc:docMk/>
            <pc:sldMk cId="828734984" sldId="398"/>
            <ac:inkMk id="265" creationId="{3AA11B3F-6DBA-2BEF-9A18-F809385AED37}"/>
          </ac:inkMkLst>
        </pc:inkChg>
        <pc:inkChg chg="add del">
          <ac:chgData name="Richard Brooks (RIB) | VIA" userId="d218e636-6c12-4060-8e5d-4173eee525b6" providerId="ADAL" clId="{2D9B296C-007D-394F-94E5-1B42A5DBD8A1}" dt="2023-08-28T05:57:59.983" v="1736"/>
          <ac:inkMkLst>
            <pc:docMk/>
            <pc:sldMk cId="828734984" sldId="398"/>
            <ac:inkMk id="266" creationId="{428CCF2E-BA80-68DD-B8D0-D2BA55ACB6D9}"/>
          </ac:inkMkLst>
        </pc:inkChg>
        <pc:inkChg chg="add del">
          <ac:chgData name="Richard Brooks (RIB) | VIA" userId="d218e636-6c12-4060-8e5d-4173eee525b6" providerId="ADAL" clId="{2D9B296C-007D-394F-94E5-1B42A5DBD8A1}" dt="2023-08-28T05:57:59.983" v="1736"/>
          <ac:inkMkLst>
            <pc:docMk/>
            <pc:sldMk cId="828734984" sldId="398"/>
            <ac:inkMk id="267" creationId="{24CFE2FB-1CF7-F125-D4C0-B56DE7F2C370}"/>
          </ac:inkMkLst>
        </pc:inkChg>
        <pc:inkChg chg="add del">
          <ac:chgData name="Richard Brooks (RIB) | VIA" userId="d218e636-6c12-4060-8e5d-4173eee525b6" providerId="ADAL" clId="{2D9B296C-007D-394F-94E5-1B42A5DBD8A1}" dt="2023-08-28T05:57:59.983" v="1736"/>
          <ac:inkMkLst>
            <pc:docMk/>
            <pc:sldMk cId="828734984" sldId="398"/>
            <ac:inkMk id="268" creationId="{9BFDDCF3-10DE-5C32-EB1F-5728E7D6C0AD}"/>
          </ac:inkMkLst>
        </pc:inkChg>
        <pc:inkChg chg="add del">
          <ac:chgData name="Richard Brooks (RIB) | VIA" userId="d218e636-6c12-4060-8e5d-4173eee525b6" providerId="ADAL" clId="{2D9B296C-007D-394F-94E5-1B42A5DBD8A1}" dt="2023-08-28T05:57:59.983" v="1736"/>
          <ac:inkMkLst>
            <pc:docMk/>
            <pc:sldMk cId="828734984" sldId="398"/>
            <ac:inkMk id="269" creationId="{510770E2-C179-9047-5A6D-7BEDBF92E13A}"/>
          </ac:inkMkLst>
        </pc:inkChg>
        <pc:inkChg chg="add del">
          <ac:chgData name="Richard Brooks (RIB) | VIA" userId="d218e636-6c12-4060-8e5d-4173eee525b6" providerId="ADAL" clId="{2D9B296C-007D-394F-94E5-1B42A5DBD8A1}" dt="2023-08-28T05:57:59.983" v="1736"/>
          <ac:inkMkLst>
            <pc:docMk/>
            <pc:sldMk cId="828734984" sldId="398"/>
            <ac:inkMk id="270" creationId="{E97EE464-B4E0-D1CA-00E2-DB47DD174A2E}"/>
          </ac:inkMkLst>
        </pc:inkChg>
        <pc:inkChg chg="add del">
          <ac:chgData name="Richard Brooks (RIB) | VIA" userId="d218e636-6c12-4060-8e5d-4173eee525b6" providerId="ADAL" clId="{2D9B296C-007D-394F-94E5-1B42A5DBD8A1}" dt="2023-08-28T05:57:59.983" v="1736"/>
          <ac:inkMkLst>
            <pc:docMk/>
            <pc:sldMk cId="828734984" sldId="398"/>
            <ac:inkMk id="271" creationId="{D7C1E782-AB23-71E9-65D1-ADE598134C91}"/>
          </ac:inkMkLst>
        </pc:inkChg>
        <pc:inkChg chg="add del">
          <ac:chgData name="Richard Brooks (RIB) | VIA" userId="d218e636-6c12-4060-8e5d-4173eee525b6" providerId="ADAL" clId="{2D9B296C-007D-394F-94E5-1B42A5DBD8A1}" dt="2023-08-28T05:57:59.983" v="1736"/>
          <ac:inkMkLst>
            <pc:docMk/>
            <pc:sldMk cId="828734984" sldId="398"/>
            <ac:inkMk id="272" creationId="{27FC18E6-5A4D-8889-4A71-8D3096A7F1CB}"/>
          </ac:inkMkLst>
        </pc:inkChg>
        <pc:inkChg chg="add del">
          <ac:chgData name="Richard Brooks (RIB) | VIA" userId="d218e636-6c12-4060-8e5d-4173eee525b6" providerId="ADAL" clId="{2D9B296C-007D-394F-94E5-1B42A5DBD8A1}" dt="2023-08-28T05:57:59.983" v="1736"/>
          <ac:inkMkLst>
            <pc:docMk/>
            <pc:sldMk cId="828734984" sldId="398"/>
            <ac:inkMk id="273" creationId="{93356F4A-F1D1-7334-F554-1DF7D3E93DA1}"/>
          </ac:inkMkLst>
        </pc:inkChg>
        <pc:inkChg chg="add del">
          <ac:chgData name="Richard Brooks (RIB) | VIA" userId="d218e636-6c12-4060-8e5d-4173eee525b6" providerId="ADAL" clId="{2D9B296C-007D-394F-94E5-1B42A5DBD8A1}" dt="2023-08-28T05:57:59.983" v="1736"/>
          <ac:inkMkLst>
            <pc:docMk/>
            <pc:sldMk cId="828734984" sldId="398"/>
            <ac:inkMk id="274" creationId="{AF76C633-2571-9043-6832-F385B56CF371}"/>
          </ac:inkMkLst>
        </pc:inkChg>
        <pc:inkChg chg="add del">
          <ac:chgData name="Richard Brooks (RIB) | VIA" userId="d218e636-6c12-4060-8e5d-4173eee525b6" providerId="ADAL" clId="{2D9B296C-007D-394F-94E5-1B42A5DBD8A1}" dt="2023-08-28T05:57:59.983" v="1736"/>
          <ac:inkMkLst>
            <pc:docMk/>
            <pc:sldMk cId="828734984" sldId="398"/>
            <ac:inkMk id="275" creationId="{56E86EB1-0183-2921-9A57-2A1DB147A7DA}"/>
          </ac:inkMkLst>
        </pc:inkChg>
        <pc:inkChg chg="add del">
          <ac:chgData name="Richard Brooks (RIB) | VIA" userId="d218e636-6c12-4060-8e5d-4173eee525b6" providerId="ADAL" clId="{2D9B296C-007D-394F-94E5-1B42A5DBD8A1}" dt="2023-08-28T05:57:59.983" v="1736"/>
          <ac:inkMkLst>
            <pc:docMk/>
            <pc:sldMk cId="828734984" sldId="398"/>
            <ac:inkMk id="276" creationId="{E0D2363D-9E36-525F-59B4-AB82FD892778}"/>
          </ac:inkMkLst>
        </pc:inkChg>
        <pc:inkChg chg="add reco">
          <ac:chgData name="Richard Brooks (RIB) | VIA" userId="d218e636-6c12-4060-8e5d-4173eee525b6" providerId="ADAL" clId="{2D9B296C-007D-394F-94E5-1B42A5DBD8A1}" dt="2023-08-28T05:57:59.983" v="1736"/>
          <ac:inkMkLst>
            <pc:docMk/>
            <pc:sldMk cId="828734984" sldId="398"/>
            <ac:inkMk id="277" creationId="{8527436A-06CE-DC9C-03B7-CD9E0B4ACA4A}"/>
          </ac:inkMkLst>
        </pc:inkChg>
        <pc:inkChg chg="add del">
          <ac:chgData name="Richard Brooks (RIB) | VIA" userId="d218e636-6c12-4060-8e5d-4173eee525b6" providerId="ADAL" clId="{2D9B296C-007D-394F-94E5-1B42A5DBD8A1}" dt="2023-08-28T05:58:03.705" v="1743"/>
          <ac:inkMkLst>
            <pc:docMk/>
            <pc:sldMk cId="828734984" sldId="398"/>
            <ac:inkMk id="278" creationId="{26EB4044-7126-3B54-2932-62DB3265ADEC}"/>
          </ac:inkMkLst>
        </pc:inkChg>
        <pc:inkChg chg="add del">
          <ac:chgData name="Richard Brooks (RIB) | VIA" userId="d218e636-6c12-4060-8e5d-4173eee525b6" providerId="ADAL" clId="{2D9B296C-007D-394F-94E5-1B42A5DBD8A1}" dt="2023-08-28T05:58:03.705" v="1743"/>
          <ac:inkMkLst>
            <pc:docMk/>
            <pc:sldMk cId="828734984" sldId="398"/>
            <ac:inkMk id="279" creationId="{34E9CA4D-BBA3-BD55-5D7E-0BCF65D10EBC}"/>
          </ac:inkMkLst>
        </pc:inkChg>
        <pc:inkChg chg="add del">
          <ac:chgData name="Richard Brooks (RIB) | VIA" userId="d218e636-6c12-4060-8e5d-4173eee525b6" providerId="ADAL" clId="{2D9B296C-007D-394F-94E5-1B42A5DBD8A1}" dt="2023-08-28T05:58:03.705" v="1743"/>
          <ac:inkMkLst>
            <pc:docMk/>
            <pc:sldMk cId="828734984" sldId="398"/>
            <ac:inkMk id="280" creationId="{0275EEE1-7DE8-749C-834B-73329C829D6D}"/>
          </ac:inkMkLst>
        </pc:inkChg>
        <pc:inkChg chg="add del">
          <ac:chgData name="Richard Brooks (RIB) | VIA" userId="d218e636-6c12-4060-8e5d-4173eee525b6" providerId="ADAL" clId="{2D9B296C-007D-394F-94E5-1B42A5DBD8A1}" dt="2023-08-28T05:58:03.705" v="1743"/>
          <ac:inkMkLst>
            <pc:docMk/>
            <pc:sldMk cId="828734984" sldId="398"/>
            <ac:inkMk id="281" creationId="{4572BF79-5567-433A-6F60-F43924E80BD0}"/>
          </ac:inkMkLst>
        </pc:inkChg>
        <pc:inkChg chg="add del">
          <ac:chgData name="Richard Brooks (RIB) | VIA" userId="d218e636-6c12-4060-8e5d-4173eee525b6" providerId="ADAL" clId="{2D9B296C-007D-394F-94E5-1B42A5DBD8A1}" dt="2023-08-28T05:58:03.705" v="1743"/>
          <ac:inkMkLst>
            <pc:docMk/>
            <pc:sldMk cId="828734984" sldId="398"/>
            <ac:inkMk id="282" creationId="{077B1822-177B-6C48-741E-DDFAAC171457}"/>
          </ac:inkMkLst>
        </pc:inkChg>
        <pc:inkChg chg="add del">
          <ac:chgData name="Richard Brooks (RIB) | VIA" userId="d218e636-6c12-4060-8e5d-4173eee525b6" providerId="ADAL" clId="{2D9B296C-007D-394F-94E5-1B42A5DBD8A1}" dt="2023-08-28T05:58:03.705" v="1743"/>
          <ac:inkMkLst>
            <pc:docMk/>
            <pc:sldMk cId="828734984" sldId="398"/>
            <ac:inkMk id="283" creationId="{30D724B5-CF7E-24BC-CE53-8B55D36347C5}"/>
          </ac:inkMkLst>
        </pc:inkChg>
        <pc:inkChg chg="add reco">
          <ac:chgData name="Richard Brooks (RIB) | VIA" userId="d218e636-6c12-4060-8e5d-4173eee525b6" providerId="ADAL" clId="{2D9B296C-007D-394F-94E5-1B42A5DBD8A1}" dt="2023-08-28T05:58:03.705" v="1743"/>
          <ac:inkMkLst>
            <pc:docMk/>
            <pc:sldMk cId="828734984" sldId="398"/>
            <ac:inkMk id="284" creationId="{420D0F38-4273-11FD-7D5D-FD9B10D86EB9}"/>
          </ac:inkMkLst>
        </pc:inkChg>
        <pc:inkChg chg="add del">
          <ac:chgData name="Richard Brooks (RIB) | VIA" userId="d218e636-6c12-4060-8e5d-4173eee525b6" providerId="ADAL" clId="{2D9B296C-007D-394F-94E5-1B42A5DBD8A1}" dt="2023-08-28T05:58:09.340" v="1752"/>
          <ac:inkMkLst>
            <pc:docMk/>
            <pc:sldMk cId="828734984" sldId="398"/>
            <ac:inkMk id="285" creationId="{7E8DB6D3-83AD-100D-8795-F34DB488B9F6}"/>
          </ac:inkMkLst>
        </pc:inkChg>
        <pc:inkChg chg="add del">
          <ac:chgData name="Richard Brooks (RIB) | VIA" userId="d218e636-6c12-4060-8e5d-4173eee525b6" providerId="ADAL" clId="{2D9B296C-007D-394F-94E5-1B42A5DBD8A1}" dt="2023-08-28T05:58:09.340" v="1752"/>
          <ac:inkMkLst>
            <pc:docMk/>
            <pc:sldMk cId="828734984" sldId="398"/>
            <ac:inkMk id="286" creationId="{7254E8CC-FE4F-8AF7-3F1F-EC3B7BD580DC}"/>
          </ac:inkMkLst>
        </pc:inkChg>
        <pc:inkChg chg="add del">
          <ac:chgData name="Richard Brooks (RIB) | VIA" userId="d218e636-6c12-4060-8e5d-4173eee525b6" providerId="ADAL" clId="{2D9B296C-007D-394F-94E5-1B42A5DBD8A1}" dt="2023-08-28T05:58:09.340" v="1752"/>
          <ac:inkMkLst>
            <pc:docMk/>
            <pc:sldMk cId="828734984" sldId="398"/>
            <ac:inkMk id="287" creationId="{4E9E0A4B-1A92-8A98-5FEB-1CE2B40D1676}"/>
          </ac:inkMkLst>
        </pc:inkChg>
        <pc:inkChg chg="add del">
          <ac:chgData name="Richard Brooks (RIB) | VIA" userId="d218e636-6c12-4060-8e5d-4173eee525b6" providerId="ADAL" clId="{2D9B296C-007D-394F-94E5-1B42A5DBD8A1}" dt="2023-08-28T05:58:09.340" v="1752"/>
          <ac:inkMkLst>
            <pc:docMk/>
            <pc:sldMk cId="828734984" sldId="398"/>
            <ac:inkMk id="288" creationId="{B5840C4E-5A06-359C-A5D4-C0C5DF4D095D}"/>
          </ac:inkMkLst>
        </pc:inkChg>
        <pc:inkChg chg="add del">
          <ac:chgData name="Richard Brooks (RIB) | VIA" userId="d218e636-6c12-4060-8e5d-4173eee525b6" providerId="ADAL" clId="{2D9B296C-007D-394F-94E5-1B42A5DBD8A1}" dt="2023-08-28T05:58:09.340" v="1752"/>
          <ac:inkMkLst>
            <pc:docMk/>
            <pc:sldMk cId="828734984" sldId="398"/>
            <ac:inkMk id="289" creationId="{FA7B1473-30B8-E4FA-A258-C74F21FF13D3}"/>
          </ac:inkMkLst>
        </pc:inkChg>
        <pc:inkChg chg="add del">
          <ac:chgData name="Richard Brooks (RIB) | VIA" userId="d218e636-6c12-4060-8e5d-4173eee525b6" providerId="ADAL" clId="{2D9B296C-007D-394F-94E5-1B42A5DBD8A1}" dt="2023-08-28T05:58:09.340" v="1752"/>
          <ac:inkMkLst>
            <pc:docMk/>
            <pc:sldMk cId="828734984" sldId="398"/>
            <ac:inkMk id="290" creationId="{9D0CF30F-92FA-6460-654C-F13580FBA6E0}"/>
          </ac:inkMkLst>
        </pc:inkChg>
        <pc:inkChg chg="add del">
          <ac:chgData name="Richard Brooks (RIB) | VIA" userId="d218e636-6c12-4060-8e5d-4173eee525b6" providerId="ADAL" clId="{2D9B296C-007D-394F-94E5-1B42A5DBD8A1}" dt="2023-08-28T05:58:09.340" v="1752"/>
          <ac:inkMkLst>
            <pc:docMk/>
            <pc:sldMk cId="828734984" sldId="398"/>
            <ac:inkMk id="291" creationId="{33820413-F321-AC44-4E23-7BC4997E3E73}"/>
          </ac:inkMkLst>
        </pc:inkChg>
        <pc:inkChg chg="add del">
          <ac:chgData name="Richard Brooks (RIB) | VIA" userId="d218e636-6c12-4060-8e5d-4173eee525b6" providerId="ADAL" clId="{2D9B296C-007D-394F-94E5-1B42A5DBD8A1}" dt="2023-08-28T05:58:09.340" v="1752"/>
          <ac:inkMkLst>
            <pc:docMk/>
            <pc:sldMk cId="828734984" sldId="398"/>
            <ac:inkMk id="292" creationId="{419A813E-617D-A7C6-EEA4-AC16294C59AD}"/>
          </ac:inkMkLst>
        </pc:inkChg>
        <pc:inkChg chg="add reco">
          <ac:chgData name="Richard Brooks (RIB) | VIA" userId="d218e636-6c12-4060-8e5d-4173eee525b6" providerId="ADAL" clId="{2D9B296C-007D-394F-94E5-1B42A5DBD8A1}" dt="2023-08-28T05:58:09.340" v="1752"/>
          <ac:inkMkLst>
            <pc:docMk/>
            <pc:sldMk cId="828734984" sldId="398"/>
            <ac:inkMk id="293" creationId="{ABA899DB-FB5D-AB9E-8C12-5D46C805646D}"/>
          </ac:inkMkLst>
        </pc:inkChg>
        <pc:inkChg chg="add del">
          <ac:chgData name="Richard Brooks (RIB) | VIA" userId="d218e636-6c12-4060-8e5d-4173eee525b6" providerId="ADAL" clId="{2D9B296C-007D-394F-94E5-1B42A5DBD8A1}" dt="2023-08-28T05:59:08.872" v="1762"/>
          <ac:inkMkLst>
            <pc:docMk/>
            <pc:sldMk cId="828734984" sldId="398"/>
            <ac:inkMk id="294" creationId="{B6E34794-EA9E-2CD7-8DF6-5878EAA1C5C9}"/>
          </ac:inkMkLst>
        </pc:inkChg>
        <pc:inkChg chg="add del">
          <ac:chgData name="Richard Brooks (RIB) | VIA" userId="d218e636-6c12-4060-8e5d-4173eee525b6" providerId="ADAL" clId="{2D9B296C-007D-394F-94E5-1B42A5DBD8A1}" dt="2023-08-28T05:59:08.872" v="1762"/>
          <ac:inkMkLst>
            <pc:docMk/>
            <pc:sldMk cId="828734984" sldId="398"/>
            <ac:inkMk id="295" creationId="{F71A4768-CBE3-EDAB-2D75-5C9BB85BD380}"/>
          </ac:inkMkLst>
        </pc:inkChg>
        <pc:inkChg chg="add del">
          <ac:chgData name="Richard Brooks (RIB) | VIA" userId="d218e636-6c12-4060-8e5d-4173eee525b6" providerId="ADAL" clId="{2D9B296C-007D-394F-94E5-1B42A5DBD8A1}" dt="2023-08-28T05:59:08.872" v="1762"/>
          <ac:inkMkLst>
            <pc:docMk/>
            <pc:sldMk cId="828734984" sldId="398"/>
            <ac:inkMk id="296" creationId="{579DF980-9F59-CF8C-B097-60214FBAC287}"/>
          </ac:inkMkLst>
        </pc:inkChg>
        <pc:inkChg chg="add del">
          <ac:chgData name="Richard Brooks (RIB) | VIA" userId="d218e636-6c12-4060-8e5d-4173eee525b6" providerId="ADAL" clId="{2D9B296C-007D-394F-94E5-1B42A5DBD8A1}" dt="2023-08-28T05:59:08.872" v="1762"/>
          <ac:inkMkLst>
            <pc:docMk/>
            <pc:sldMk cId="828734984" sldId="398"/>
            <ac:inkMk id="297" creationId="{75B7EBA1-2D4A-0973-D8A4-38149F5AB7AA}"/>
          </ac:inkMkLst>
        </pc:inkChg>
        <pc:inkChg chg="add del">
          <ac:chgData name="Richard Brooks (RIB) | VIA" userId="d218e636-6c12-4060-8e5d-4173eee525b6" providerId="ADAL" clId="{2D9B296C-007D-394F-94E5-1B42A5DBD8A1}" dt="2023-08-28T05:59:08.872" v="1762"/>
          <ac:inkMkLst>
            <pc:docMk/>
            <pc:sldMk cId="828734984" sldId="398"/>
            <ac:inkMk id="298" creationId="{A68E6F65-9B3A-F401-1972-B39E56D83C62}"/>
          </ac:inkMkLst>
        </pc:inkChg>
        <pc:inkChg chg="add del">
          <ac:chgData name="Richard Brooks (RIB) | VIA" userId="d218e636-6c12-4060-8e5d-4173eee525b6" providerId="ADAL" clId="{2D9B296C-007D-394F-94E5-1B42A5DBD8A1}" dt="2023-08-28T05:59:08.872" v="1762"/>
          <ac:inkMkLst>
            <pc:docMk/>
            <pc:sldMk cId="828734984" sldId="398"/>
            <ac:inkMk id="299" creationId="{97D38BA4-2D30-4DC1-3178-9747A0DB884A}"/>
          </ac:inkMkLst>
        </pc:inkChg>
        <pc:inkChg chg="add del">
          <ac:chgData name="Richard Brooks (RIB) | VIA" userId="d218e636-6c12-4060-8e5d-4173eee525b6" providerId="ADAL" clId="{2D9B296C-007D-394F-94E5-1B42A5DBD8A1}" dt="2023-08-28T05:59:08.872" v="1762"/>
          <ac:inkMkLst>
            <pc:docMk/>
            <pc:sldMk cId="828734984" sldId="398"/>
            <ac:inkMk id="300" creationId="{0961070F-B498-A84E-8EB6-2D335759B224}"/>
          </ac:inkMkLst>
        </pc:inkChg>
        <pc:inkChg chg="add del">
          <ac:chgData name="Richard Brooks (RIB) | VIA" userId="d218e636-6c12-4060-8e5d-4173eee525b6" providerId="ADAL" clId="{2D9B296C-007D-394F-94E5-1B42A5DBD8A1}" dt="2023-08-28T05:59:08.872" v="1762"/>
          <ac:inkMkLst>
            <pc:docMk/>
            <pc:sldMk cId="828734984" sldId="398"/>
            <ac:inkMk id="301" creationId="{0E47FE0B-D3FC-F6A2-0995-FDF7E4896DF7}"/>
          </ac:inkMkLst>
        </pc:inkChg>
        <pc:inkChg chg="add del reco">
          <ac:chgData name="Richard Brooks (RIB) | VIA" userId="d218e636-6c12-4060-8e5d-4173eee525b6" providerId="ADAL" clId="{2D9B296C-007D-394F-94E5-1B42A5DBD8A1}" dt="2023-08-28T06:05:07.246" v="1889"/>
          <ac:inkMkLst>
            <pc:docMk/>
            <pc:sldMk cId="828734984" sldId="398"/>
            <ac:inkMk id="302" creationId="{DD757AE3-9FA1-F6A6-C153-EA93CED8F9B8}"/>
          </ac:inkMkLst>
        </pc:inkChg>
        <pc:inkChg chg="add del">
          <ac:chgData name="Richard Brooks (RIB) | VIA" userId="d218e636-6c12-4060-8e5d-4173eee525b6" providerId="ADAL" clId="{2D9B296C-007D-394F-94E5-1B42A5DBD8A1}" dt="2023-08-28T05:59:14.361" v="1772"/>
          <ac:inkMkLst>
            <pc:docMk/>
            <pc:sldMk cId="828734984" sldId="398"/>
            <ac:inkMk id="303" creationId="{10B0A986-5F4A-2AE8-26F3-C6C86AEF419A}"/>
          </ac:inkMkLst>
        </pc:inkChg>
        <pc:inkChg chg="add del">
          <ac:chgData name="Richard Brooks (RIB) | VIA" userId="d218e636-6c12-4060-8e5d-4173eee525b6" providerId="ADAL" clId="{2D9B296C-007D-394F-94E5-1B42A5DBD8A1}" dt="2023-08-28T05:59:14.361" v="1772"/>
          <ac:inkMkLst>
            <pc:docMk/>
            <pc:sldMk cId="828734984" sldId="398"/>
            <ac:inkMk id="304" creationId="{D83A5304-A8FF-2917-B8A7-2FFA2466807C}"/>
          </ac:inkMkLst>
        </pc:inkChg>
        <pc:inkChg chg="add del">
          <ac:chgData name="Richard Brooks (RIB) | VIA" userId="d218e636-6c12-4060-8e5d-4173eee525b6" providerId="ADAL" clId="{2D9B296C-007D-394F-94E5-1B42A5DBD8A1}" dt="2023-08-28T05:59:14.361" v="1772"/>
          <ac:inkMkLst>
            <pc:docMk/>
            <pc:sldMk cId="828734984" sldId="398"/>
            <ac:inkMk id="305" creationId="{BA8F5FB6-F2D4-27B2-D89C-2F5F4A1B3782}"/>
          </ac:inkMkLst>
        </pc:inkChg>
        <pc:inkChg chg="add del">
          <ac:chgData name="Richard Brooks (RIB) | VIA" userId="d218e636-6c12-4060-8e5d-4173eee525b6" providerId="ADAL" clId="{2D9B296C-007D-394F-94E5-1B42A5DBD8A1}" dt="2023-08-28T05:59:14.361" v="1772"/>
          <ac:inkMkLst>
            <pc:docMk/>
            <pc:sldMk cId="828734984" sldId="398"/>
            <ac:inkMk id="306" creationId="{53E1EC38-8694-6FFA-A62C-A55F50B6C65E}"/>
          </ac:inkMkLst>
        </pc:inkChg>
        <pc:inkChg chg="add del">
          <ac:chgData name="Richard Brooks (RIB) | VIA" userId="d218e636-6c12-4060-8e5d-4173eee525b6" providerId="ADAL" clId="{2D9B296C-007D-394F-94E5-1B42A5DBD8A1}" dt="2023-08-28T05:59:14.361" v="1772"/>
          <ac:inkMkLst>
            <pc:docMk/>
            <pc:sldMk cId="828734984" sldId="398"/>
            <ac:inkMk id="307" creationId="{DBEEB11F-D4A4-D76E-D1F6-A17AA3B6D568}"/>
          </ac:inkMkLst>
        </pc:inkChg>
        <pc:inkChg chg="add del">
          <ac:chgData name="Richard Brooks (RIB) | VIA" userId="d218e636-6c12-4060-8e5d-4173eee525b6" providerId="ADAL" clId="{2D9B296C-007D-394F-94E5-1B42A5DBD8A1}" dt="2023-08-28T05:59:14.361" v="1772"/>
          <ac:inkMkLst>
            <pc:docMk/>
            <pc:sldMk cId="828734984" sldId="398"/>
            <ac:inkMk id="308" creationId="{4669A241-BEBA-1639-4953-4FDF6009B856}"/>
          </ac:inkMkLst>
        </pc:inkChg>
        <pc:inkChg chg="add del">
          <ac:chgData name="Richard Brooks (RIB) | VIA" userId="d218e636-6c12-4060-8e5d-4173eee525b6" providerId="ADAL" clId="{2D9B296C-007D-394F-94E5-1B42A5DBD8A1}" dt="2023-08-28T05:59:14.361" v="1772"/>
          <ac:inkMkLst>
            <pc:docMk/>
            <pc:sldMk cId="828734984" sldId="398"/>
            <ac:inkMk id="309" creationId="{C2C91B77-A6D2-72AF-A66B-74F499803033}"/>
          </ac:inkMkLst>
        </pc:inkChg>
        <pc:inkChg chg="add del">
          <ac:chgData name="Richard Brooks (RIB) | VIA" userId="d218e636-6c12-4060-8e5d-4173eee525b6" providerId="ADAL" clId="{2D9B296C-007D-394F-94E5-1B42A5DBD8A1}" dt="2023-08-28T05:59:14.361" v="1772"/>
          <ac:inkMkLst>
            <pc:docMk/>
            <pc:sldMk cId="828734984" sldId="398"/>
            <ac:inkMk id="310" creationId="{3FF0FD4B-11BB-29C6-BC64-D3E102F9C3F5}"/>
          </ac:inkMkLst>
        </pc:inkChg>
        <pc:inkChg chg="add del">
          <ac:chgData name="Richard Brooks (RIB) | VIA" userId="d218e636-6c12-4060-8e5d-4173eee525b6" providerId="ADAL" clId="{2D9B296C-007D-394F-94E5-1B42A5DBD8A1}" dt="2023-08-28T05:59:14.361" v="1772"/>
          <ac:inkMkLst>
            <pc:docMk/>
            <pc:sldMk cId="828734984" sldId="398"/>
            <ac:inkMk id="311" creationId="{F58F16AC-ECE3-26FF-F218-E0D37D2E2200}"/>
          </ac:inkMkLst>
        </pc:inkChg>
        <pc:inkChg chg="add del reco">
          <ac:chgData name="Richard Brooks (RIB) | VIA" userId="d218e636-6c12-4060-8e5d-4173eee525b6" providerId="ADAL" clId="{2D9B296C-007D-394F-94E5-1B42A5DBD8A1}" dt="2023-08-28T06:05:07.249" v="1892"/>
          <ac:inkMkLst>
            <pc:docMk/>
            <pc:sldMk cId="828734984" sldId="398"/>
            <ac:inkMk id="312" creationId="{271BE840-AAEC-C6D4-FE65-B4141F6D00AD}"/>
          </ac:inkMkLst>
        </pc:inkChg>
        <pc:inkChg chg="add del reco">
          <ac:chgData name="Richard Brooks (RIB) | VIA" userId="d218e636-6c12-4060-8e5d-4173eee525b6" providerId="ADAL" clId="{2D9B296C-007D-394F-94E5-1B42A5DBD8A1}" dt="2023-08-28T06:05:07.239" v="1885"/>
          <ac:inkMkLst>
            <pc:docMk/>
            <pc:sldMk cId="828734984" sldId="398"/>
            <ac:inkMk id="313" creationId="{C0EC7B0F-B4D4-E955-3B48-7B7729ABA1DB}"/>
          </ac:inkMkLst>
        </pc:inkChg>
        <pc:inkChg chg="add del">
          <ac:chgData name="Richard Brooks (RIB) | VIA" userId="d218e636-6c12-4060-8e5d-4173eee525b6" providerId="ADAL" clId="{2D9B296C-007D-394F-94E5-1B42A5DBD8A1}" dt="2023-08-28T05:59:22.741" v="1781"/>
          <ac:inkMkLst>
            <pc:docMk/>
            <pc:sldMk cId="828734984" sldId="398"/>
            <ac:inkMk id="314" creationId="{717206FF-8406-E0C2-0BF8-4CAA1221954B}"/>
          </ac:inkMkLst>
        </pc:inkChg>
        <pc:inkChg chg="add del">
          <ac:chgData name="Richard Brooks (RIB) | VIA" userId="d218e636-6c12-4060-8e5d-4173eee525b6" providerId="ADAL" clId="{2D9B296C-007D-394F-94E5-1B42A5DBD8A1}" dt="2023-08-28T05:59:22.741" v="1781"/>
          <ac:inkMkLst>
            <pc:docMk/>
            <pc:sldMk cId="828734984" sldId="398"/>
            <ac:inkMk id="315" creationId="{CD766F49-171B-5125-EE82-F677138E476F}"/>
          </ac:inkMkLst>
        </pc:inkChg>
        <pc:inkChg chg="add del">
          <ac:chgData name="Richard Brooks (RIB) | VIA" userId="d218e636-6c12-4060-8e5d-4173eee525b6" providerId="ADAL" clId="{2D9B296C-007D-394F-94E5-1B42A5DBD8A1}" dt="2023-08-28T05:59:22.741" v="1781"/>
          <ac:inkMkLst>
            <pc:docMk/>
            <pc:sldMk cId="828734984" sldId="398"/>
            <ac:inkMk id="316" creationId="{2688556A-9E66-D9CF-A59F-B5F1925A74F3}"/>
          </ac:inkMkLst>
        </pc:inkChg>
        <pc:inkChg chg="add del">
          <ac:chgData name="Richard Brooks (RIB) | VIA" userId="d218e636-6c12-4060-8e5d-4173eee525b6" providerId="ADAL" clId="{2D9B296C-007D-394F-94E5-1B42A5DBD8A1}" dt="2023-08-28T05:59:22.741" v="1781"/>
          <ac:inkMkLst>
            <pc:docMk/>
            <pc:sldMk cId="828734984" sldId="398"/>
            <ac:inkMk id="317" creationId="{AB3014BB-8111-05CF-1D22-1B11F16DC942}"/>
          </ac:inkMkLst>
        </pc:inkChg>
        <pc:inkChg chg="add del">
          <ac:chgData name="Richard Brooks (RIB) | VIA" userId="d218e636-6c12-4060-8e5d-4173eee525b6" providerId="ADAL" clId="{2D9B296C-007D-394F-94E5-1B42A5DBD8A1}" dt="2023-08-28T05:59:22.741" v="1781"/>
          <ac:inkMkLst>
            <pc:docMk/>
            <pc:sldMk cId="828734984" sldId="398"/>
            <ac:inkMk id="318" creationId="{3CDD440B-FD57-FA43-20A7-3FC7970CF324}"/>
          </ac:inkMkLst>
        </pc:inkChg>
        <pc:inkChg chg="add del">
          <ac:chgData name="Richard Brooks (RIB) | VIA" userId="d218e636-6c12-4060-8e5d-4173eee525b6" providerId="ADAL" clId="{2D9B296C-007D-394F-94E5-1B42A5DBD8A1}" dt="2023-08-28T05:59:22.741" v="1781"/>
          <ac:inkMkLst>
            <pc:docMk/>
            <pc:sldMk cId="828734984" sldId="398"/>
            <ac:inkMk id="319" creationId="{EC95CF99-160F-974E-E78F-136DD588835D}"/>
          </ac:inkMkLst>
        </pc:inkChg>
        <pc:inkChg chg="add del">
          <ac:chgData name="Richard Brooks (RIB) | VIA" userId="d218e636-6c12-4060-8e5d-4173eee525b6" providerId="ADAL" clId="{2D9B296C-007D-394F-94E5-1B42A5DBD8A1}" dt="2023-08-28T05:59:22.741" v="1781"/>
          <ac:inkMkLst>
            <pc:docMk/>
            <pc:sldMk cId="828734984" sldId="398"/>
            <ac:inkMk id="320" creationId="{5D1A5E6D-D72D-BED5-7A33-A96F2953410C}"/>
          </ac:inkMkLst>
        </pc:inkChg>
        <pc:inkChg chg="add del">
          <ac:chgData name="Richard Brooks (RIB) | VIA" userId="d218e636-6c12-4060-8e5d-4173eee525b6" providerId="ADAL" clId="{2D9B296C-007D-394F-94E5-1B42A5DBD8A1}" dt="2023-08-28T05:59:22.741" v="1781"/>
          <ac:inkMkLst>
            <pc:docMk/>
            <pc:sldMk cId="828734984" sldId="398"/>
            <ac:inkMk id="321" creationId="{2235F580-32F9-F16B-2D6F-5DA2DFD925C6}"/>
          </ac:inkMkLst>
        </pc:inkChg>
        <pc:inkChg chg="add del reco">
          <ac:chgData name="Richard Brooks (RIB) | VIA" userId="d218e636-6c12-4060-8e5d-4173eee525b6" providerId="ADAL" clId="{2D9B296C-007D-394F-94E5-1B42A5DBD8A1}" dt="2023-08-28T06:05:07.243" v="1887"/>
          <ac:inkMkLst>
            <pc:docMk/>
            <pc:sldMk cId="828734984" sldId="398"/>
            <ac:inkMk id="322" creationId="{AC41306B-770B-44D3-96E9-954851505485}"/>
          </ac:inkMkLst>
        </pc:inkChg>
        <pc:inkChg chg="add del">
          <ac:chgData name="Richard Brooks (RIB) | VIA" userId="d218e636-6c12-4060-8e5d-4173eee525b6" providerId="ADAL" clId="{2D9B296C-007D-394F-94E5-1B42A5DBD8A1}" dt="2023-08-28T06:05:07.249" v="1893"/>
          <ac:inkMkLst>
            <pc:docMk/>
            <pc:sldMk cId="828734984" sldId="398"/>
            <ac:inkMk id="323" creationId="{BC77F4D9-2CAF-AB2B-F8A0-2CE64493F655}"/>
          </ac:inkMkLst>
        </pc:inkChg>
        <pc:inkChg chg="add del">
          <ac:chgData name="Richard Brooks (RIB) | VIA" userId="d218e636-6c12-4060-8e5d-4173eee525b6" providerId="ADAL" clId="{2D9B296C-007D-394F-94E5-1B42A5DBD8A1}" dt="2023-08-28T05:59:28.526" v="1790"/>
          <ac:inkMkLst>
            <pc:docMk/>
            <pc:sldMk cId="828734984" sldId="398"/>
            <ac:inkMk id="324" creationId="{EB1B5FA5-C849-8866-7C29-B9A27EB72D78}"/>
          </ac:inkMkLst>
        </pc:inkChg>
        <pc:inkChg chg="add del">
          <ac:chgData name="Richard Brooks (RIB) | VIA" userId="d218e636-6c12-4060-8e5d-4173eee525b6" providerId="ADAL" clId="{2D9B296C-007D-394F-94E5-1B42A5DBD8A1}" dt="2023-08-28T05:59:28.526" v="1790"/>
          <ac:inkMkLst>
            <pc:docMk/>
            <pc:sldMk cId="828734984" sldId="398"/>
            <ac:inkMk id="325" creationId="{326F9DC0-02EC-A955-D2C9-D966B58F9CF7}"/>
          </ac:inkMkLst>
        </pc:inkChg>
        <pc:inkChg chg="add del">
          <ac:chgData name="Richard Brooks (RIB) | VIA" userId="d218e636-6c12-4060-8e5d-4173eee525b6" providerId="ADAL" clId="{2D9B296C-007D-394F-94E5-1B42A5DBD8A1}" dt="2023-08-28T05:59:28.526" v="1790"/>
          <ac:inkMkLst>
            <pc:docMk/>
            <pc:sldMk cId="828734984" sldId="398"/>
            <ac:inkMk id="326" creationId="{9CD6749F-2DC1-50B0-0A38-EF7689047B08}"/>
          </ac:inkMkLst>
        </pc:inkChg>
        <pc:inkChg chg="add del">
          <ac:chgData name="Richard Brooks (RIB) | VIA" userId="d218e636-6c12-4060-8e5d-4173eee525b6" providerId="ADAL" clId="{2D9B296C-007D-394F-94E5-1B42A5DBD8A1}" dt="2023-08-28T05:59:28.526" v="1790"/>
          <ac:inkMkLst>
            <pc:docMk/>
            <pc:sldMk cId="828734984" sldId="398"/>
            <ac:inkMk id="327" creationId="{9F238FF2-89EC-BBD2-42C1-50D31A3901B1}"/>
          </ac:inkMkLst>
        </pc:inkChg>
        <pc:inkChg chg="add del">
          <ac:chgData name="Richard Brooks (RIB) | VIA" userId="d218e636-6c12-4060-8e5d-4173eee525b6" providerId="ADAL" clId="{2D9B296C-007D-394F-94E5-1B42A5DBD8A1}" dt="2023-08-28T05:59:28.526" v="1790"/>
          <ac:inkMkLst>
            <pc:docMk/>
            <pc:sldMk cId="828734984" sldId="398"/>
            <ac:inkMk id="328" creationId="{CE37213E-44AE-9167-6C50-304F744C0099}"/>
          </ac:inkMkLst>
        </pc:inkChg>
        <pc:inkChg chg="add del">
          <ac:chgData name="Richard Brooks (RIB) | VIA" userId="d218e636-6c12-4060-8e5d-4173eee525b6" providerId="ADAL" clId="{2D9B296C-007D-394F-94E5-1B42A5DBD8A1}" dt="2023-08-28T05:59:28.526" v="1790"/>
          <ac:inkMkLst>
            <pc:docMk/>
            <pc:sldMk cId="828734984" sldId="398"/>
            <ac:inkMk id="329" creationId="{BCADAD97-5C0F-69A5-12B3-AB28346917E5}"/>
          </ac:inkMkLst>
        </pc:inkChg>
        <pc:inkChg chg="add del">
          <ac:chgData name="Richard Brooks (RIB) | VIA" userId="d218e636-6c12-4060-8e5d-4173eee525b6" providerId="ADAL" clId="{2D9B296C-007D-394F-94E5-1B42A5DBD8A1}" dt="2023-08-28T05:59:28.526" v="1790"/>
          <ac:inkMkLst>
            <pc:docMk/>
            <pc:sldMk cId="828734984" sldId="398"/>
            <ac:inkMk id="330" creationId="{0F4F0E8A-7D7F-371B-417D-EB02BED3E620}"/>
          </ac:inkMkLst>
        </pc:inkChg>
        <pc:inkChg chg="add del reco">
          <ac:chgData name="Richard Brooks (RIB) | VIA" userId="d218e636-6c12-4060-8e5d-4173eee525b6" providerId="ADAL" clId="{2D9B296C-007D-394F-94E5-1B42A5DBD8A1}" dt="2023-08-28T06:05:07.241" v="1886"/>
          <ac:inkMkLst>
            <pc:docMk/>
            <pc:sldMk cId="828734984" sldId="398"/>
            <ac:inkMk id="331" creationId="{5188ECA8-D797-7A6F-3EA3-106B52E34EF4}"/>
          </ac:inkMkLst>
        </pc:inkChg>
        <pc:inkChg chg="add del">
          <ac:chgData name="Richard Brooks (RIB) | VIA" userId="d218e636-6c12-4060-8e5d-4173eee525b6" providerId="ADAL" clId="{2D9B296C-007D-394F-94E5-1B42A5DBD8A1}" dt="2023-08-28T06:05:07.247" v="1890"/>
          <ac:inkMkLst>
            <pc:docMk/>
            <pc:sldMk cId="828734984" sldId="398"/>
            <ac:inkMk id="332" creationId="{91046F21-BBA0-F0F2-A04F-475037331CB3}"/>
          </ac:inkMkLst>
        </pc:inkChg>
        <pc:inkChg chg="add del">
          <ac:chgData name="Richard Brooks (RIB) | VIA" userId="d218e636-6c12-4060-8e5d-4173eee525b6" providerId="ADAL" clId="{2D9B296C-007D-394F-94E5-1B42A5DBD8A1}" dt="2023-08-28T05:59:36.866" v="1802"/>
          <ac:inkMkLst>
            <pc:docMk/>
            <pc:sldMk cId="828734984" sldId="398"/>
            <ac:inkMk id="333" creationId="{1F884C1E-A174-EB31-3DB3-65E624629E4F}"/>
          </ac:inkMkLst>
        </pc:inkChg>
        <pc:inkChg chg="add del">
          <ac:chgData name="Richard Brooks (RIB) | VIA" userId="d218e636-6c12-4060-8e5d-4173eee525b6" providerId="ADAL" clId="{2D9B296C-007D-394F-94E5-1B42A5DBD8A1}" dt="2023-08-28T05:59:36.866" v="1802"/>
          <ac:inkMkLst>
            <pc:docMk/>
            <pc:sldMk cId="828734984" sldId="398"/>
            <ac:inkMk id="334" creationId="{9B2864B6-0463-9D40-BD6B-B33CE2438F44}"/>
          </ac:inkMkLst>
        </pc:inkChg>
        <pc:inkChg chg="add del">
          <ac:chgData name="Richard Brooks (RIB) | VIA" userId="d218e636-6c12-4060-8e5d-4173eee525b6" providerId="ADAL" clId="{2D9B296C-007D-394F-94E5-1B42A5DBD8A1}" dt="2023-08-28T05:59:36.866" v="1802"/>
          <ac:inkMkLst>
            <pc:docMk/>
            <pc:sldMk cId="828734984" sldId="398"/>
            <ac:inkMk id="335" creationId="{B59B8C3E-8B88-0A08-7948-11F7CDAC3146}"/>
          </ac:inkMkLst>
        </pc:inkChg>
        <pc:inkChg chg="add del">
          <ac:chgData name="Richard Brooks (RIB) | VIA" userId="d218e636-6c12-4060-8e5d-4173eee525b6" providerId="ADAL" clId="{2D9B296C-007D-394F-94E5-1B42A5DBD8A1}" dt="2023-08-28T05:59:36.866" v="1802"/>
          <ac:inkMkLst>
            <pc:docMk/>
            <pc:sldMk cId="828734984" sldId="398"/>
            <ac:inkMk id="336" creationId="{FA0C3CAD-F7C5-3DCB-F0F5-2D3D348113A3}"/>
          </ac:inkMkLst>
        </pc:inkChg>
        <pc:inkChg chg="add del">
          <ac:chgData name="Richard Brooks (RIB) | VIA" userId="d218e636-6c12-4060-8e5d-4173eee525b6" providerId="ADAL" clId="{2D9B296C-007D-394F-94E5-1B42A5DBD8A1}" dt="2023-08-28T05:59:36.866" v="1802"/>
          <ac:inkMkLst>
            <pc:docMk/>
            <pc:sldMk cId="828734984" sldId="398"/>
            <ac:inkMk id="337" creationId="{1D1D2E8F-C1DD-ACD5-B96E-18EA9BB1F00B}"/>
          </ac:inkMkLst>
        </pc:inkChg>
        <pc:inkChg chg="add del">
          <ac:chgData name="Richard Brooks (RIB) | VIA" userId="d218e636-6c12-4060-8e5d-4173eee525b6" providerId="ADAL" clId="{2D9B296C-007D-394F-94E5-1B42A5DBD8A1}" dt="2023-08-28T05:59:36.866" v="1802"/>
          <ac:inkMkLst>
            <pc:docMk/>
            <pc:sldMk cId="828734984" sldId="398"/>
            <ac:inkMk id="338" creationId="{04FC5811-C93F-249D-3A18-91B146D11C3B}"/>
          </ac:inkMkLst>
        </pc:inkChg>
        <pc:inkChg chg="add del">
          <ac:chgData name="Richard Brooks (RIB) | VIA" userId="d218e636-6c12-4060-8e5d-4173eee525b6" providerId="ADAL" clId="{2D9B296C-007D-394F-94E5-1B42A5DBD8A1}" dt="2023-08-28T05:59:36.866" v="1802"/>
          <ac:inkMkLst>
            <pc:docMk/>
            <pc:sldMk cId="828734984" sldId="398"/>
            <ac:inkMk id="339" creationId="{E89585B2-ED4C-1826-DD0D-B2D3014CEEA3}"/>
          </ac:inkMkLst>
        </pc:inkChg>
        <pc:inkChg chg="add del">
          <ac:chgData name="Richard Brooks (RIB) | VIA" userId="d218e636-6c12-4060-8e5d-4173eee525b6" providerId="ADAL" clId="{2D9B296C-007D-394F-94E5-1B42A5DBD8A1}" dt="2023-08-28T05:59:36.866" v="1802"/>
          <ac:inkMkLst>
            <pc:docMk/>
            <pc:sldMk cId="828734984" sldId="398"/>
            <ac:inkMk id="340" creationId="{C8EB585A-32D8-E521-5DD6-04755A64152B}"/>
          </ac:inkMkLst>
        </pc:inkChg>
        <pc:inkChg chg="add del">
          <ac:chgData name="Richard Brooks (RIB) | VIA" userId="d218e636-6c12-4060-8e5d-4173eee525b6" providerId="ADAL" clId="{2D9B296C-007D-394F-94E5-1B42A5DBD8A1}" dt="2023-08-28T05:59:36.866" v="1802"/>
          <ac:inkMkLst>
            <pc:docMk/>
            <pc:sldMk cId="828734984" sldId="398"/>
            <ac:inkMk id="341" creationId="{5F8BAE02-2C78-CE97-ADFA-4F48C3FFAFE7}"/>
          </ac:inkMkLst>
        </pc:inkChg>
        <pc:inkChg chg="add del">
          <ac:chgData name="Richard Brooks (RIB) | VIA" userId="d218e636-6c12-4060-8e5d-4173eee525b6" providerId="ADAL" clId="{2D9B296C-007D-394F-94E5-1B42A5DBD8A1}" dt="2023-08-28T05:59:36.866" v="1802"/>
          <ac:inkMkLst>
            <pc:docMk/>
            <pc:sldMk cId="828734984" sldId="398"/>
            <ac:inkMk id="342" creationId="{7A2C3D6F-DD11-2AC6-8BC6-198BF64EC177}"/>
          </ac:inkMkLst>
        </pc:inkChg>
        <pc:inkChg chg="add del reco">
          <ac:chgData name="Richard Brooks (RIB) | VIA" userId="d218e636-6c12-4060-8e5d-4173eee525b6" providerId="ADAL" clId="{2D9B296C-007D-394F-94E5-1B42A5DBD8A1}" dt="2023-08-28T06:05:07.250" v="1894"/>
          <ac:inkMkLst>
            <pc:docMk/>
            <pc:sldMk cId="828734984" sldId="398"/>
            <ac:inkMk id="343" creationId="{B2F5076F-961C-6EFB-5B41-A3C0A166990B}"/>
          </ac:inkMkLst>
        </pc:inkChg>
        <pc:inkChg chg="add del">
          <ac:chgData name="Richard Brooks (RIB) | VIA" userId="d218e636-6c12-4060-8e5d-4173eee525b6" providerId="ADAL" clId="{2D9B296C-007D-394F-94E5-1B42A5DBD8A1}" dt="2023-08-28T06:05:07.248" v="1891"/>
          <ac:inkMkLst>
            <pc:docMk/>
            <pc:sldMk cId="828734984" sldId="398"/>
            <ac:inkMk id="344" creationId="{16BED81F-043F-ED51-3C2C-751DF5CB25F1}"/>
          </ac:inkMkLst>
        </pc:inkChg>
        <pc:inkChg chg="add del">
          <ac:chgData name="Richard Brooks (RIB) | VIA" userId="d218e636-6c12-4060-8e5d-4173eee525b6" providerId="ADAL" clId="{2D9B296C-007D-394F-94E5-1B42A5DBD8A1}" dt="2023-08-28T06:05:15.783" v="1898"/>
          <ac:inkMkLst>
            <pc:docMk/>
            <pc:sldMk cId="828734984" sldId="398"/>
            <ac:inkMk id="345" creationId="{BEB52B4B-0799-29A4-D592-500726277EB3}"/>
          </ac:inkMkLst>
        </pc:inkChg>
        <pc:inkChg chg="add del">
          <ac:chgData name="Richard Brooks (RIB) | VIA" userId="d218e636-6c12-4060-8e5d-4173eee525b6" providerId="ADAL" clId="{2D9B296C-007D-394F-94E5-1B42A5DBD8A1}" dt="2023-08-28T05:59:49.035" v="1821"/>
          <ac:inkMkLst>
            <pc:docMk/>
            <pc:sldMk cId="828734984" sldId="398"/>
            <ac:inkMk id="346" creationId="{A410FDFC-4627-63E2-F3C1-06DB73260092}"/>
          </ac:inkMkLst>
        </pc:inkChg>
        <pc:inkChg chg="add del">
          <ac:chgData name="Richard Brooks (RIB) | VIA" userId="d218e636-6c12-4060-8e5d-4173eee525b6" providerId="ADAL" clId="{2D9B296C-007D-394F-94E5-1B42A5DBD8A1}" dt="2023-08-28T05:59:49.035" v="1821"/>
          <ac:inkMkLst>
            <pc:docMk/>
            <pc:sldMk cId="828734984" sldId="398"/>
            <ac:inkMk id="347" creationId="{53319363-CDE1-82C4-055D-CACF3713D27B}"/>
          </ac:inkMkLst>
        </pc:inkChg>
        <pc:inkChg chg="add del">
          <ac:chgData name="Richard Brooks (RIB) | VIA" userId="d218e636-6c12-4060-8e5d-4173eee525b6" providerId="ADAL" clId="{2D9B296C-007D-394F-94E5-1B42A5DBD8A1}" dt="2023-08-28T05:59:49.035" v="1821"/>
          <ac:inkMkLst>
            <pc:docMk/>
            <pc:sldMk cId="828734984" sldId="398"/>
            <ac:inkMk id="348" creationId="{4CB7CE76-07E0-AC23-819F-28474F8342D2}"/>
          </ac:inkMkLst>
        </pc:inkChg>
        <pc:inkChg chg="add del">
          <ac:chgData name="Richard Brooks (RIB) | VIA" userId="d218e636-6c12-4060-8e5d-4173eee525b6" providerId="ADAL" clId="{2D9B296C-007D-394F-94E5-1B42A5DBD8A1}" dt="2023-08-28T05:59:49.035" v="1821"/>
          <ac:inkMkLst>
            <pc:docMk/>
            <pc:sldMk cId="828734984" sldId="398"/>
            <ac:inkMk id="349" creationId="{ADD2EEB3-17CD-E87C-95EB-5A063673719E}"/>
          </ac:inkMkLst>
        </pc:inkChg>
        <pc:inkChg chg="add del">
          <ac:chgData name="Richard Brooks (RIB) | VIA" userId="d218e636-6c12-4060-8e5d-4173eee525b6" providerId="ADAL" clId="{2D9B296C-007D-394F-94E5-1B42A5DBD8A1}" dt="2023-08-28T05:59:49.035" v="1821"/>
          <ac:inkMkLst>
            <pc:docMk/>
            <pc:sldMk cId="828734984" sldId="398"/>
            <ac:inkMk id="350" creationId="{7B915CFA-90C9-12E7-9310-31FA16D34A94}"/>
          </ac:inkMkLst>
        </pc:inkChg>
        <pc:inkChg chg="add del">
          <ac:chgData name="Richard Brooks (RIB) | VIA" userId="d218e636-6c12-4060-8e5d-4173eee525b6" providerId="ADAL" clId="{2D9B296C-007D-394F-94E5-1B42A5DBD8A1}" dt="2023-08-28T05:59:49.035" v="1821"/>
          <ac:inkMkLst>
            <pc:docMk/>
            <pc:sldMk cId="828734984" sldId="398"/>
            <ac:inkMk id="351" creationId="{31FC980F-61EC-7253-966D-0025B130E0F5}"/>
          </ac:inkMkLst>
        </pc:inkChg>
        <pc:inkChg chg="add del">
          <ac:chgData name="Richard Brooks (RIB) | VIA" userId="d218e636-6c12-4060-8e5d-4173eee525b6" providerId="ADAL" clId="{2D9B296C-007D-394F-94E5-1B42A5DBD8A1}" dt="2023-08-28T05:59:49.035" v="1821"/>
          <ac:inkMkLst>
            <pc:docMk/>
            <pc:sldMk cId="828734984" sldId="398"/>
            <ac:inkMk id="352" creationId="{C73D056F-4DB8-A250-E535-15A28DA607AA}"/>
          </ac:inkMkLst>
        </pc:inkChg>
        <pc:inkChg chg="add del">
          <ac:chgData name="Richard Brooks (RIB) | VIA" userId="d218e636-6c12-4060-8e5d-4173eee525b6" providerId="ADAL" clId="{2D9B296C-007D-394F-94E5-1B42A5DBD8A1}" dt="2023-08-28T05:59:49.035" v="1821"/>
          <ac:inkMkLst>
            <pc:docMk/>
            <pc:sldMk cId="828734984" sldId="398"/>
            <ac:inkMk id="353" creationId="{30CA396A-B096-B3D5-EE15-FC1669E43097}"/>
          </ac:inkMkLst>
        </pc:inkChg>
        <pc:inkChg chg="add del">
          <ac:chgData name="Richard Brooks (RIB) | VIA" userId="d218e636-6c12-4060-8e5d-4173eee525b6" providerId="ADAL" clId="{2D9B296C-007D-394F-94E5-1B42A5DBD8A1}" dt="2023-08-28T05:59:49.035" v="1821"/>
          <ac:inkMkLst>
            <pc:docMk/>
            <pc:sldMk cId="828734984" sldId="398"/>
            <ac:inkMk id="354" creationId="{A08AF631-E2CF-BE7F-5BE3-C9EDBDA29181}"/>
          </ac:inkMkLst>
        </pc:inkChg>
        <pc:inkChg chg="add del">
          <ac:chgData name="Richard Brooks (RIB) | VIA" userId="d218e636-6c12-4060-8e5d-4173eee525b6" providerId="ADAL" clId="{2D9B296C-007D-394F-94E5-1B42A5DBD8A1}" dt="2023-08-28T05:59:49.035" v="1821"/>
          <ac:inkMkLst>
            <pc:docMk/>
            <pc:sldMk cId="828734984" sldId="398"/>
            <ac:inkMk id="355" creationId="{B95DDFC0-FBF2-CA54-9F34-8DAA765115EE}"/>
          </ac:inkMkLst>
        </pc:inkChg>
        <pc:inkChg chg="add del">
          <ac:chgData name="Richard Brooks (RIB) | VIA" userId="d218e636-6c12-4060-8e5d-4173eee525b6" providerId="ADAL" clId="{2D9B296C-007D-394F-94E5-1B42A5DBD8A1}" dt="2023-08-28T05:59:49.035" v="1821"/>
          <ac:inkMkLst>
            <pc:docMk/>
            <pc:sldMk cId="828734984" sldId="398"/>
            <ac:inkMk id="356" creationId="{C8664A34-9B5D-0BCC-814A-D91C9B6DC93F}"/>
          </ac:inkMkLst>
        </pc:inkChg>
        <pc:inkChg chg="add del">
          <ac:chgData name="Richard Brooks (RIB) | VIA" userId="d218e636-6c12-4060-8e5d-4173eee525b6" providerId="ADAL" clId="{2D9B296C-007D-394F-94E5-1B42A5DBD8A1}" dt="2023-08-28T05:59:49.035" v="1821"/>
          <ac:inkMkLst>
            <pc:docMk/>
            <pc:sldMk cId="828734984" sldId="398"/>
            <ac:inkMk id="357" creationId="{B14C0A95-D74F-C140-2910-1414B8C56535}"/>
          </ac:inkMkLst>
        </pc:inkChg>
        <pc:inkChg chg="add del">
          <ac:chgData name="Richard Brooks (RIB) | VIA" userId="d218e636-6c12-4060-8e5d-4173eee525b6" providerId="ADAL" clId="{2D9B296C-007D-394F-94E5-1B42A5DBD8A1}" dt="2023-08-28T05:59:49.035" v="1821"/>
          <ac:inkMkLst>
            <pc:docMk/>
            <pc:sldMk cId="828734984" sldId="398"/>
            <ac:inkMk id="358" creationId="{B07B057B-231C-10DF-BF99-4810153B6417}"/>
          </ac:inkMkLst>
        </pc:inkChg>
        <pc:inkChg chg="add del">
          <ac:chgData name="Richard Brooks (RIB) | VIA" userId="d218e636-6c12-4060-8e5d-4173eee525b6" providerId="ADAL" clId="{2D9B296C-007D-394F-94E5-1B42A5DBD8A1}" dt="2023-08-28T05:59:49.035" v="1821"/>
          <ac:inkMkLst>
            <pc:docMk/>
            <pc:sldMk cId="828734984" sldId="398"/>
            <ac:inkMk id="359" creationId="{8EFAB0E8-C30D-A2CB-0048-BA097DF4E8B4}"/>
          </ac:inkMkLst>
        </pc:inkChg>
        <pc:inkChg chg="add del">
          <ac:chgData name="Richard Brooks (RIB) | VIA" userId="d218e636-6c12-4060-8e5d-4173eee525b6" providerId="ADAL" clId="{2D9B296C-007D-394F-94E5-1B42A5DBD8A1}" dt="2023-08-28T05:59:49.035" v="1821"/>
          <ac:inkMkLst>
            <pc:docMk/>
            <pc:sldMk cId="828734984" sldId="398"/>
            <ac:inkMk id="360" creationId="{EF1B92B1-9B4A-34B8-7D71-D4177543F1F8}"/>
          </ac:inkMkLst>
        </pc:inkChg>
        <pc:inkChg chg="add del">
          <ac:chgData name="Richard Brooks (RIB) | VIA" userId="d218e636-6c12-4060-8e5d-4173eee525b6" providerId="ADAL" clId="{2D9B296C-007D-394F-94E5-1B42A5DBD8A1}" dt="2023-08-28T05:59:49.035" v="1821"/>
          <ac:inkMkLst>
            <pc:docMk/>
            <pc:sldMk cId="828734984" sldId="398"/>
            <ac:inkMk id="361" creationId="{5259A9FB-C248-4E93-ED52-8FC37E26FEAF}"/>
          </ac:inkMkLst>
        </pc:inkChg>
        <pc:inkChg chg="add del reco">
          <ac:chgData name="Richard Brooks (RIB) | VIA" userId="d218e636-6c12-4060-8e5d-4173eee525b6" providerId="ADAL" clId="{2D9B296C-007D-394F-94E5-1B42A5DBD8A1}" dt="2023-08-28T06:05:15.794" v="1911"/>
          <ac:inkMkLst>
            <pc:docMk/>
            <pc:sldMk cId="828734984" sldId="398"/>
            <ac:inkMk id="362" creationId="{7EE5719E-C6B9-4E11-AA72-3F0F687102BD}"/>
          </ac:inkMkLst>
        </pc:inkChg>
        <pc:inkChg chg="add del">
          <ac:chgData name="Richard Brooks (RIB) | VIA" userId="d218e636-6c12-4060-8e5d-4173eee525b6" providerId="ADAL" clId="{2D9B296C-007D-394F-94E5-1B42A5DBD8A1}" dt="2023-08-28T05:59:53.992" v="1824"/>
          <ac:inkMkLst>
            <pc:docMk/>
            <pc:sldMk cId="828734984" sldId="398"/>
            <ac:inkMk id="363" creationId="{709DFC34-DE96-4DDF-3B7C-8B735EBB27F8}"/>
          </ac:inkMkLst>
        </pc:inkChg>
        <pc:inkChg chg="add del">
          <ac:chgData name="Richard Brooks (RIB) | VIA" userId="d218e636-6c12-4060-8e5d-4173eee525b6" providerId="ADAL" clId="{2D9B296C-007D-394F-94E5-1B42A5DBD8A1}" dt="2023-08-28T05:59:53.992" v="1824"/>
          <ac:inkMkLst>
            <pc:docMk/>
            <pc:sldMk cId="828734984" sldId="398"/>
            <ac:inkMk id="364" creationId="{FFAA28C3-0D0D-8976-8591-56A3E8DF92E5}"/>
          </ac:inkMkLst>
        </pc:inkChg>
        <pc:inkChg chg="add del reco">
          <ac:chgData name="Richard Brooks (RIB) | VIA" userId="d218e636-6c12-4060-8e5d-4173eee525b6" providerId="ADAL" clId="{2D9B296C-007D-394F-94E5-1B42A5DBD8A1}" dt="2023-08-28T06:05:15.785" v="1901"/>
          <ac:inkMkLst>
            <pc:docMk/>
            <pc:sldMk cId="828734984" sldId="398"/>
            <ac:inkMk id="365" creationId="{AF25B086-3E4D-9CB8-DA16-12BC0ED1ECB0}"/>
          </ac:inkMkLst>
        </pc:inkChg>
        <pc:inkChg chg="add del">
          <ac:chgData name="Richard Brooks (RIB) | VIA" userId="d218e636-6c12-4060-8e5d-4173eee525b6" providerId="ADAL" clId="{2D9B296C-007D-394F-94E5-1B42A5DBD8A1}" dt="2023-08-28T06:05:15.792" v="1909"/>
          <ac:inkMkLst>
            <pc:docMk/>
            <pc:sldMk cId="828734984" sldId="398"/>
            <ac:inkMk id="366" creationId="{DA27E236-CDB0-2EC3-B187-8F47EFDA6066}"/>
          </ac:inkMkLst>
        </pc:inkChg>
        <pc:inkChg chg="add del">
          <ac:chgData name="Richard Brooks (RIB) | VIA" userId="d218e636-6c12-4060-8e5d-4173eee525b6" providerId="ADAL" clId="{2D9B296C-007D-394F-94E5-1B42A5DBD8A1}" dt="2023-08-28T05:59:57.853" v="1829"/>
          <ac:inkMkLst>
            <pc:docMk/>
            <pc:sldMk cId="828734984" sldId="398"/>
            <ac:inkMk id="367" creationId="{F5EEAD67-FF19-BA88-89CE-1AF92B2A7DF8}"/>
          </ac:inkMkLst>
        </pc:inkChg>
        <pc:inkChg chg="add del">
          <ac:chgData name="Richard Brooks (RIB) | VIA" userId="d218e636-6c12-4060-8e5d-4173eee525b6" providerId="ADAL" clId="{2D9B296C-007D-394F-94E5-1B42A5DBD8A1}" dt="2023-08-28T05:59:57.853" v="1829"/>
          <ac:inkMkLst>
            <pc:docMk/>
            <pc:sldMk cId="828734984" sldId="398"/>
            <ac:inkMk id="368" creationId="{5F9E6698-2C91-531D-375B-71A7AFFCCB85}"/>
          </ac:inkMkLst>
        </pc:inkChg>
        <pc:inkChg chg="add del">
          <ac:chgData name="Richard Brooks (RIB) | VIA" userId="d218e636-6c12-4060-8e5d-4173eee525b6" providerId="ADAL" clId="{2D9B296C-007D-394F-94E5-1B42A5DBD8A1}" dt="2023-08-28T06:05:15.784" v="1899"/>
          <ac:inkMkLst>
            <pc:docMk/>
            <pc:sldMk cId="828734984" sldId="398"/>
            <ac:inkMk id="369" creationId="{18AA0BFE-1D18-2974-144D-46B9999C81A3}"/>
          </ac:inkMkLst>
        </pc:inkChg>
        <pc:inkChg chg="add del reco">
          <ac:chgData name="Richard Brooks (RIB) | VIA" userId="d218e636-6c12-4060-8e5d-4173eee525b6" providerId="ADAL" clId="{2D9B296C-007D-394F-94E5-1B42A5DBD8A1}" dt="2023-08-28T06:05:15.788" v="1904"/>
          <ac:inkMkLst>
            <pc:docMk/>
            <pc:sldMk cId="828734984" sldId="398"/>
            <ac:inkMk id="370" creationId="{92FB07E7-B38B-F5E3-4D8F-6A83E59E4435}"/>
          </ac:inkMkLst>
        </pc:inkChg>
        <pc:inkChg chg="add del">
          <ac:chgData name="Richard Brooks (RIB) | VIA" userId="d218e636-6c12-4060-8e5d-4173eee525b6" providerId="ADAL" clId="{2D9B296C-007D-394F-94E5-1B42A5DBD8A1}" dt="2023-08-28T06:05:15.791" v="1908"/>
          <ac:inkMkLst>
            <pc:docMk/>
            <pc:sldMk cId="828734984" sldId="398"/>
            <ac:inkMk id="371" creationId="{65303C1D-996A-FA53-17EF-0CA516EFE771}"/>
          </ac:inkMkLst>
        </pc:inkChg>
        <pc:inkChg chg="add del">
          <ac:chgData name="Richard Brooks (RIB) | VIA" userId="d218e636-6c12-4060-8e5d-4173eee525b6" providerId="ADAL" clId="{2D9B296C-007D-394F-94E5-1B42A5DBD8A1}" dt="2023-08-28T06:00:06.162" v="1837"/>
          <ac:inkMkLst>
            <pc:docMk/>
            <pc:sldMk cId="828734984" sldId="398"/>
            <ac:inkMk id="372" creationId="{CE319155-61C3-A70F-B407-EAC8DFCF1C86}"/>
          </ac:inkMkLst>
        </pc:inkChg>
        <pc:inkChg chg="add del">
          <ac:chgData name="Richard Brooks (RIB) | VIA" userId="d218e636-6c12-4060-8e5d-4173eee525b6" providerId="ADAL" clId="{2D9B296C-007D-394F-94E5-1B42A5DBD8A1}" dt="2023-08-28T06:00:06.162" v="1837"/>
          <ac:inkMkLst>
            <pc:docMk/>
            <pc:sldMk cId="828734984" sldId="398"/>
            <ac:inkMk id="373" creationId="{D104EB7C-EA28-CF38-F00F-8C3116C823D2}"/>
          </ac:inkMkLst>
        </pc:inkChg>
        <pc:inkChg chg="add del">
          <ac:chgData name="Richard Brooks (RIB) | VIA" userId="d218e636-6c12-4060-8e5d-4173eee525b6" providerId="ADAL" clId="{2D9B296C-007D-394F-94E5-1B42A5DBD8A1}" dt="2023-08-28T06:00:06.162" v="1837"/>
          <ac:inkMkLst>
            <pc:docMk/>
            <pc:sldMk cId="828734984" sldId="398"/>
            <ac:inkMk id="374" creationId="{92DDB1E0-61D7-C3F6-6430-6B38B7AF2DFB}"/>
          </ac:inkMkLst>
        </pc:inkChg>
        <pc:inkChg chg="add del">
          <ac:chgData name="Richard Brooks (RIB) | VIA" userId="d218e636-6c12-4060-8e5d-4173eee525b6" providerId="ADAL" clId="{2D9B296C-007D-394F-94E5-1B42A5DBD8A1}" dt="2023-08-28T06:00:06.162" v="1837"/>
          <ac:inkMkLst>
            <pc:docMk/>
            <pc:sldMk cId="828734984" sldId="398"/>
            <ac:inkMk id="375" creationId="{7ABEA58D-3D10-B85D-E7E5-B9D7D03A80F0}"/>
          </ac:inkMkLst>
        </pc:inkChg>
        <pc:inkChg chg="add del">
          <ac:chgData name="Richard Brooks (RIB) | VIA" userId="d218e636-6c12-4060-8e5d-4173eee525b6" providerId="ADAL" clId="{2D9B296C-007D-394F-94E5-1B42A5DBD8A1}" dt="2023-08-28T06:00:06.162" v="1837"/>
          <ac:inkMkLst>
            <pc:docMk/>
            <pc:sldMk cId="828734984" sldId="398"/>
            <ac:inkMk id="376" creationId="{D8ABB10A-D683-59A0-3CCD-809E414BE99D}"/>
          </ac:inkMkLst>
        </pc:inkChg>
        <pc:inkChg chg="add del">
          <ac:chgData name="Richard Brooks (RIB) | VIA" userId="d218e636-6c12-4060-8e5d-4173eee525b6" providerId="ADAL" clId="{2D9B296C-007D-394F-94E5-1B42A5DBD8A1}" dt="2023-08-28T06:00:06.162" v="1837"/>
          <ac:inkMkLst>
            <pc:docMk/>
            <pc:sldMk cId="828734984" sldId="398"/>
            <ac:inkMk id="377" creationId="{913651E4-C2F1-2185-C8B5-3E39D089D2BA}"/>
          </ac:inkMkLst>
        </pc:inkChg>
        <pc:inkChg chg="add del reco">
          <ac:chgData name="Richard Brooks (RIB) | VIA" userId="d218e636-6c12-4060-8e5d-4173eee525b6" providerId="ADAL" clId="{2D9B296C-007D-394F-94E5-1B42A5DBD8A1}" dt="2023-08-28T06:05:15.780" v="1895"/>
          <ac:inkMkLst>
            <pc:docMk/>
            <pc:sldMk cId="828734984" sldId="398"/>
            <ac:inkMk id="378" creationId="{449288BE-9970-D3C2-346F-60FC8C67C279}"/>
          </ac:inkMkLst>
        </pc:inkChg>
        <pc:inkChg chg="add del">
          <ac:chgData name="Richard Brooks (RIB) | VIA" userId="d218e636-6c12-4060-8e5d-4173eee525b6" providerId="ADAL" clId="{2D9B296C-007D-394F-94E5-1B42A5DBD8A1}" dt="2023-08-28T06:00:10.858" v="1848"/>
          <ac:inkMkLst>
            <pc:docMk/>
            <pc:sldMk cId="828734984" sldId="398"/>
            <ac:inkMk id="379" creationId="{610556A4-4A4E-0FF1-B05F-ADCBCE398973}"/>
          </ac:inkMkLst>
        </pc:inkChg>
        <pc:inkChg chg="add del">
          <ac:chgData name="Richard Brooks (RIB) | VIA" userId="d218e636-6c12-4060-8e5d-4173eee525b6" providerId="ADAL" clId="{2D9B296C-007D-394F-94E5-1B42A5DBD8A1}" dt="2023-08-28T06:00:10.858" v="1848"/>
          <ac:inkMkLst>
            <pc:docMk/>
            <pc:sldMk cId="828734984" sldId="398"/>
            <ac:inkMk id="380" creationId="{E9A141F9-0E76-47F2-7A42-977774FE98E6}"/>
          </ac:inkMkLst>
        </pc:inkChg>
        <pc:inkChg chg="add del">
          <ac:chgData name="Richard Brooks (RIB) | VIA" userId="d218e636-6c12-4060-8e5d-4173eee525b6" providerId="ADAL" clId="{2D9B296C-007D-394F-94E5-1B42A5DBD8A1}" dt="2023-08-28T06:00:10.858" v="1848"/>
          <ac:inkMkLst>
            <pc:docMk/>
            <pc:sldMk cId="828734984" sldId="398"/>
            <ac:inkMk id="381" creationId="{E0ED5BEC-3267-71FD-6736-1891D08B6509}"/>
          </ac:inkMkLst>
        </pc:inkChg>
        <pc:inkChg chg="add del">
          <ac:chgData name="Richard Brooks (RIB) | VIA" userId="d218e636-6c12-4060-8e5d-4173eee525b6" providerId="ADAL" clId="{2D9B296C-007D-394F-94E5-1B42A5DBD8A1}" dt="2023-08-28T06:00:10.858" v="1848"/>
          <ac:inkMkLst>
            <pc:docMk/>
            <pc:sldMk cId="828734984" sldId="398"/>
            <ac:inkMk id="382" creationId="{760890F1-B4DE-31CE-919B-8ACBFC4475BE}"/>
          </ac:inkMkLst>
        </pc:inkChg>
        <pc:inkChg chg="add del">
          <ac:chgData name="Richard Brooks (RIB) | VIA" userId="d218e636-6c12-4060-8e5d-4173eee525b6" providerId="ADAL" clId="{2D9B296C-007D-394F-94E5-1B42A5DBD8A1}" dt="2023-08-28T06:00:10.858" v="1848"/>
          <ac:inkMkLst>
            <pc:docMk/>
            <pc:sldMk cId="828734984" sldId="398"/>
            <ac:inkMk id="383" creationId="{71BE2CA0-4160-A9A1-0FF8-83CE11F3E6C8}"/>
          </ac:inkMkLst>
        </pc:inkChg>
        <pc:inkChg chg="add del">
          <ac:chgData name="Richard Brooks (RIB) | VIA" userId="d218e636-6c12-4060-8e5d-4173eee525b6" providerId="ADAL" clId="{2D9B296C-007D-394F-94E5-1B42A5DBD8A1}" dt="2023-08-28T06:00:10.858" v="1848"/>
          <ac:inkMkLst>
            <pc:docMk/>
            <pc:sldMk cId="828734984" sldId="398"/>
            <ac:inkMk id="384" creationId="{2384D479-9E72-D8BE-7390-52B1617AADE8}"/>
          </ac:inkMkLst>
        </pc:inkChg>
        <pc:inkChg chg="add del">
          <ac:chgData name="Richard Brooks (RIB) | VIA" userId="d218e636-6c12-4060-8e5d-4173eee525b6" providerId="ADAL" clId="{2D9B296C-007D-394F-94E5-1B42A5DBD8A1}" dt="2023-08-28T06:00:10.858" v="1848"/>
          <ac:inkMkLst>
            <pc:docMk/>
            <pc:sldMk cId="828734984" sldId="398"/>
            <ac:inkMk id="385" creationId="{C908A75F-8263-1A1F-71F0-03F48F734ECB}"/>
          </ac:inkMkLst>
        </pc:inkChg>
        <pc:inkChg chg="add del">
          <ac:chgData name="Richard Brooks (RIB) | VIA" userId="d218e636-6c12-4060-8e5d-4173eee525b6" providerId="ADAL" clId="{2D9B296C-007D-394F-94E5-1B42A5DBD8A1}" dt="2023-08-28T06:00:10.858" v="1848"/>
          <ac:inkMkLst>
            <pc:docMk/>
            <pc:sldMk cId="828734984" sldId="398"/>
            <ac:inkMk id="386" creationId="{E385451A-B67F-1C88-D15C-89E8E46FBDE0}"/>
          </ac:inkMkLst>
        </pc:inkChg>
        <pc:inkChg chg="add del">
          <ac:chgData name="Richard Brooks (RIB) | VIA" userId="d218e636-6c12-4060-8e5d-4173eee525b6" providerId="ADAL" clId="{2D9B296C-007D-394F-94E5-1B42A5DBD8A1}" dt="2023-08-28T06:00:10.858" v="1848"/>
          <ac:inkMkLst>
            <pc:docMk/>
            <pc:sldMk cId="828734984" sldId="398"/>
            <ac:inkMk id="387" creationId="{53829025-F0A1-0578-E872-1915167699F5}"/>
          </ac:inkMkLst>
        </pc:inkChg>
        <pc:inkChg chg="add del">
          <ac:chgData name="Richard Brooks (RIB) | VIA" userId="d218e636-6c12-4060-8e5d-4173eee525b6" providerId="ADAL" clId="{2D9B296C-007D-394F-94E5-1B42A5DBD8A1}" dt="2023-08-28T06:00:10.858" v="1848"/>
          <ac:inkMkLst>
            <pc:docMk/>
            <pc:sldMk cId="828734984" sldId="398"/>
            <ac:inkMk id="388" creationId="{FE747EF3-01D5-A809-63CB-3FDB04E376EE}"/>
          </ac:inkMkLst>
        </pc:inkChg>
        <pc:inkChg chg="add del reco">
          <ac:chgData name="Richard Brooks (RIB) | VIA" userId="d218e636-6c12-4060-8e5d-4173eee525b6" providerId="ADAL" clId="{2D9B296C-007D-394F-94E5-1B42A5DBD8A1}" dt="2023-08-28T06:05:15.782" v="1897"/>
          <ac:inkMkLst>
            <pc:docMk/>
            <pc:sldMk cId="828734984" sldId="398"/>
            <ac:inkMk id="389" creationId="{14533EEE-6860-7678-BF82-869FDD25ED9B}"/>
          </ac:inkMkLst>
        </pc:inkChg>
        <pc:inkChg chg="add del">
          <ac:chgData name="Richard Brooks (RIB) | VIA" userId="d218e636-6c12-4060-8e5d-4173eee525b6" providerId="ADAL" clId="{2D9B296C-007D-394F-94E5-1B42A5DBD8A1}" dt="2023-08-28T06:00:20.901" v="1856"/>
          <ac:inkMkLst>
            <pc:docMk/>
            <pc:sldMk cId="828734984" sldId="398"/>
            <ac:inkMk id="390" creationId="{287272E8-602E-77DA-8840-865619A95766}"/>
          </ac:inkMkLst>
        </pc:inkChg>
        <pc:inkChg chg="add del">
          <ac:chgData name="Richard Brooks (RIB) | VIA" userId="d218e636-6c12-4060-8e5d-4173eee525b6" providerId="ADAL" clId="{2D9B296C-007D-394F-94E5-1B42A5DBD8A1}" dt="2023-08-28T06:00:20.901" v="1856"/>
          <ac:inkMkLst>
            <pc:docMk/>
            <pc:sldMk cId="828734984" sldId="398"/>
            <ac:inkMk id="391" creationId="{735047C8-A03F-C19A-CFC4-731D1A1CAA10}"/>
          </ac:inkMkLst>
        </pc:inkChg>
        <pc:inkChg chg="add del">
          <ac:chgData name="Richard Brooks (RIB) | VIA" userId="d218e636-6c12-4060-8e5d-4173eee525b6" providerId="ADAL" clId="{2D9B296C-007D-394F-94E5-1B42A5DBD8A1}" dt="2023-08-28T06:05:15.785" v="1900"/>
          <ac:inkMkLst>
            <pc:docMk/>
            <pc:sldMk cId="828734984" sldId="398"/>
            <ac:inkMk id="392" creationId="{8A768113-B867-B733-59A2-96657BFD576B}"/>
          </ac:inkMkLst>
        </pc:inkChg>
        <pc:inkChg chg="add del">
          <ac:chgData name="Richard Brooks (RIB) | VIA" userId="d218e636-6c12-4060-8e5d-4173eee525b6" providerId="ADAL" clId="{2D9B296C-007D-394F-94E5-1B42A5DBD8A1}" dt="2023-08-28T06:00:20.901" v="1856"/>
          <ac:inkMkLst>
            <pc:docMk/>
            <pc:sldMk cId="828734984" sldId="398"/>
            <ac:inkMk id="393" creationId="{CF930AE0-CA83-6A19-BA79-C49529D8A0FA}"/>
          </ac:inkMkLst>
        </pc:inkChg>
        <pc:inkChg chg="add del">
          <ac:chgData name="Richard Brooks (RIB) | VIA" userId="d218e636-6c12-4060-8e5d-4173eee525b6" providerId="ADAL" clId="{2D9B296C-007D-394F-94E5-1B42A5DBD8A1}" dt="2023-08-28T06:00:20.901" v="1856"/>
          <ac:inkMkLst>
            <pc:docMk/>
            <pc:sldMk cId="828734984" sldId="398"/>
            <ac:inkMk id="394" creationId="{47176242-7B67-0E44-AC82-28D796765125}"/>
          </ac:inkMkLst>
        </pc:inkChg>
        <pc:inkChg chg="add del">
          <ac:chgData name="Richard Brooks (RIB) | VIA" userId="d218e636-6c12-4060-8e5d-4173eee525b6" providerId="ADAL" clId="{2D9B296C-007D-394F-94E5-1B42A5DBD8A1}" dt="2023-08-28T06:05:15.786" v="1902"/>
          <ac:inkMkLst>
            <pc:docMk/>
            <pc:sldMk cId="828734984" sldId="398"/>
            <ac:inkMk id="395" creationId="{27177484-E9C8-A6E4-6028-08BF667CFFD6}"/>
          </ac:inkMkLst>
        </pc:inkChg>
        <pc:inkChg chg="add del">
          <ac:chgData name="Richard Brooks (RIB) | VIA" userId="d218e636-6c12-4060-8e5d-4173eee525b6" providerId="ADAL" clId="{2D9B296C-007D-394F-94E5-1B42A5DBD8A1}" dt="2023-08-28T06:05:15.793" v="1910"/>
          <ac:inkMkLst>
            <pc:docMk/>
            <pc:sldMk cId="828734984" sldId="398"/>
            <ac:inkMk id="396" creationId="{C979168F-692F-DD1F-C8AD-2B5B8039291F}"/>
          </ac:inkMkLst>
        </pc:inkChg>
        <pc:inkChg chg="add del reco">
          <ac:chgData name="Richard Brooks (RIB) | VIA" userId="d218e636-6c12-4060-8e5d-4173eee525b6" providerId="ADAL" clId="{2D9B296C-007D-394F-94E5-1B42A5DBD8A1}" dt="2023-08-28T06:05:15.781" v="1896"/>
          <ac:inkMkLst>
            <pc:docMk/>
            <pc:sldMk cId="828734984" sldId="398"/>
            <ac:inkMk id="397" creationId="{66681AC1-AC42-EE30-06C6-E326E4CC4D70}"/>
          </ac:inkMkLst>
        </pc:inkChg>
        <pc:inkChg chg="add del reco">
          <ac:chgData name="Richard Brooks (RIB) | VIA" userId="d218e636-6c12-4060-8e5d-4173eee525b6" providerId="ADAL" clId="{2D9B296C-007D-394F-94E5-1B42A5DBD8A1}" dt="2023-08-28T06:05:15.795" v="1912"/>
          <ac:inkMkLst>
            <pc:docMk/>
            <pc:sldMk cId="828734984" sldId="398"/>
            <ac:inkMk id="398" creationId="{73675A5B-E33D-60CA-4D2B-0F5420AE03B9}"/>
          </ac:inkMkLst>
        </pc:inkChg>
        <pc:inkChg chg="add del">
          <ac:chgData name="Richard Brooks (RIB) | VIA" userId="d218e636-6c12-4060-8e5d-4173eee525b6" providerId="ADAL" clId="{2D9B296C-007D-394F-94E5-1B42A5DBD8A1}" dt="2023-08-28T06:00:27.724" v="1866"/>
          <ac:inkMkLst>
            <pc:docMk/>
            <pc:sldMk cId="828734984" sldId="398"/>
            <ac:inkMk id="399" creationId="{45090D93-F0FB-6109-6146-93FCCD715077}"/>
          </ac:inkMkLst>
        </pc:inkChg>
        <pc:inkChg chg="add del">
          <ac:chgData name="Richard Brooks (RIB) | VIA" userId="d218e636-6c12-4060-8e5d-4173eee525b6" providerId="ADAL" clId="{2D9B296C-007D-394F-94E5-1B42A5DBD8A1}" dt="2023-08-28T06:00:27.724" v="1866"/>
          <ac:inkMkLst>
            <pc:docMk/>
            <pc:sldMk cId="828734984" sldId="398"/>
            <ac:inkMk id="400" creationId="{E1228132-3E0C-8877-EC85-228166AB16B3}"/>
          </ac:inkMkLst>
        </pc:inkChg>
        <pc:inkChg chg="add del">
          <ac:chgData name="Richard Brooks (RIB) | VIA" userId="d218e636-6c12-4060-8e5d-4173eee525b6" providerId="ADAL" clId="{2D9B296C-007D-394F-94E5-1B42A5DBD8A1}" dt="2023-08-28T06:00:27.724" v="1866"/>
          <ac:inkMkLst>
            <pc:docMk/>
            <pc:sldMk cId="828734984" sldId="398"/>
            <ac:inkMk id="401" creationId="{4A7DE202-0A8A-FEDF-2A2B-DDDE5DD8011F}"/>
          </ac:inkMkLst>
        </pc:inkChg>
        <pc:inkChg chg="add del">
          <ac:chgData name="Richard Brooks (RIB) | VIA" userId="d218e636-6c12-4060-8e5d-4173eee525b6" providerId="ADAL" clId="{2D9B296C-007D-394F-94E5-1B42A5DBD8A1}" dt="2023-08-28T06:00:27.724" v="1866"/>
          <ac:inkMkLst>
            <pc:docMk/>
            <pc:sldMk cId="828734984" sldId="398"/>
            <ac:inkMk id="402" creationId="{E3A76F71-9675-55DB-73B1-1A1AC700E9FA}"/>
          </ac:inkMkLst>
        </pc:inkChg>
        <pc:inkChg chg="add del">
          <ac:chgData name="Richard Brooks (RIB) | VIA" userId="d218e636-6c12-4060-8e5d-4173eee525b6" providerId="ADAL" clId="{2D9B296C-007D-394F-94E5-1B42A5DBD8A1}" dt="2023-08-28T06:00:27.724" v="1866"/>
          <ac:inkMkLst>
            <pc:docMk/>
            <pc:sldMk cId="828734984" sldId="398"/>
            <ac:inkMk id="403" creationId="{E32CA0A2-B42F-F067-A719-CADCC9610ECC}"/>
          </ac:inkMkLst>
        </pc:inkChg>
        <pc:inkChg chg="add del">
          <ac:chgData name="Richard Brooks (RIB) | VIA" userId="d218e636-6c12-4060-8e5d-4173eee525b6" providerId="ADAL" clId="{2D9B296C-007D-394F-94E5-1B42A5DBD8A1}" dt="2023-08-28T06:00:27.724" v="1866"/>
          <ac:inkMkLst>
            <pc:docMk/>
            <pc:sldMk cId="828734984" sldId="398"/>
            <ac:inkMk id="404" creationId="{27B9B1D3-E6F5-51F7-AEA6-80A4DE0BBD76}"/>
          </ac:inkMkLst>
        </pc:inkChg>
        <pc:inkChg chg="add del">
          <ac:chgData name="Richard Brooks (RIB) | VIA" userId="d218e636-6c12-4060-8e5d-4173eee525b6" providerId="ADAL" clId="{2D9B296C-007D-394F-94E5-1B42A5DBD8A1}" dt="2023-08-28T06:00:27.724" v="1866"/>
          <ac:inkMkLst>
            <pc:docMk/>
            <pc:sldMk cId="828734984" sldId="398"/>
            <ac:inkMk id="405" creationId="{64140A86-D306-2C7B-38F1-CC098759C906}"/>
          </ac:inkMkLst>
        </pc:inkChg>
        <pc:inkChg chg="add del">
          <ac:chgData name="Richard Brooks (RIB) | VIA" userId="d218e636-6c12-4060-8e5d-4173eee525b6" providerId="ADAL" clId="{2D9B296C-007D-394F-94E5-1B42A5DBD8A1}" dt="2023-08-28T06:00:27.724" v="1866"/>
          <ac:inkMkLst>
            <pc:docMk/>
            <pc:sldMk cId="828734984" sldId="398"/>
            <ac:inkMk id="406" creationId="{6C48B706-A5C8-5D3B-C7EC-B0B62C936099}"/>
          </ac:inkMkLst>
        </pc:inkChg>
        <pc:inkChg chg="add del">
          <ac:chgData name="Richard Brooks (RIB) | VIA" userId="d218e636-6c12-4060-8e5d-4173eee525b6" providerId="ADAL" clId="{2D9B296C-007D-394F-94E5-1B42A5DBD8A1}" dt="2023-08-28T06:00:27.724" v="1866"/>
          <ac:inkMkLst>
            <pc:docMk/>
            <pc:sldMk cId="828734984" sldId="398"/>
            <ac:inkMk id="407" creationId="{CF4D2A98-F449-A8A4-6FD0-6D3D555F03DD}"/>
          </ac:inkMkLst>
        </pc:inkChg>
        <pc:inkChg chg="add del reco">
          <ac:chgData name="Richard Brooks (RIB) | VIA" userId="d218e636-6c12-4060-8e5d-4173eee525b6" providerId="ADAL" clId="{2D9B296C-007D-394F-94E5-1B42A5DBD8A1}" dt="2023-08-28T06:05:15.787" v="1903"/>
          <ac:inkMkLst>
            <pc:docMk/>
            <pc:sldMk cId="828734984" sldId="398"/>
            <ac:inkMk id="408" creationId="{EAA0A8A6-8D93-2FB5-0E76-2DC4F43341C1}"/>
          </ac:inkMkLst>
        </pc:inkChg>
        <pc:inkChg chg="add del reco">
          <ac:chgData name="Richard Brooks (RIB) | VIA" userId="d218e636-6c12-4060-8e5d-4173eee525b6" providerId="ADAL" clId="{2D9B296C-007D-394F-94E5-1B42A5DBD8A1}" dt="2023-08-28T06:05:15.790" v="1906"/>
          <ac:inkMkLst>
            <pc:docMk/>
            <pc:sldMk cId="828734984" sldId="398"/>
            <ac:inkMk id="409" creationId="{359D7F15-5526-62FF-81E4-19E2AAA378F2}"/>
          </ac:inkMkLst>
        </pc:inkChg>
        <pc:inkChg chg="add del">
          <ac:chgData name="Richard Brooks (RIB) | VIA" userId="d218e636-6c12-4060-8e5d-4173eee525b6" providerId="ADAL" clId="{2D9B296C-007D-394F-94E5-1B42A5DBD8A1}" dt="2023-08-28T06:05:15.791" v="1907"/>
          <ac:inkMkLst>
            <pc:docMk/>
            <pc:sldMk cId="828734984" sldId="398"/>
            <ac:inkMk id="410" creationId="{4E13C52C-74AC-689B-9187-08D4CBCF28AD}"/>
          </ac:inkMkLst>
        </pc:inkChg>
        <pc:inkChg chg="add del">
          <ac:chgData name="Richard Brooks (RIB) | VIA" userId="d218e636-6c12-4060-8e5d-4173eee525b6" providerId="ADAL" clId="{2D9B296C-007D-394F-94E5-1B42A5DBD8A1}" dt="2023-08-28T06:00:31.477" v="1871"/>
          <ac:inkMkLst>
            <pc:docMk/>
            <pc:sldMk cId="828734984" sldId="398"/>
            <ac:inkMk id="411" creationId="{33CC4EE9-47F9-7EDB-8631-7373073A93D0}"/>
          </ac:inkMkLst>
        </pc:inkChg>
        <pc:inkChg chg="add del">
          <ac:chgData name="Richard Brooks (RIB) | VIA" userId="d218e636-6c12-4060-8e5d-4173eee525b6" providerId="ADAL" clId="{2D9B296C-007D-394F-94E5-1B42A5DBD8A1}" dt="2023-08-28T06:00:31.477" v="1871"/>
          <ac:inkMkLst>
            <pc:docMk/>
            <pc:sldMk cId="828734984" sldId="398"/>
            <ac:inkMk id="412" creationId="{1F9C6925-559E-E2F8-96EE-D63055D9CA95}"/>
          </ac:inkMkLst>
        </pc:inkChg>
        <pc:inkChg chg="add del">
          <ac:chgData name="Richard Brooks (RIB) | VIA" userId="d218e636-6c12-4060-8e5d-4173eee525b6" providerId="ADAL" clId="{2D9B296C-007D-394F-94E5-1B42A5DBD8A1}" dt="2023-08-28T06:00:31.477" v="1871"/>
          <ac:inkMkLst>
            <pc:docMk/>
            <pc:sldMk cId="828734984" sldId="398"/>
            <ac:inkMk id="413" creationId="{AEEF585F-2629-5738-4C29-8C12F5CC3433}"/>
          </ac:inkMkLst>
        </pc:inkChg>
        <pc:inkChg chg="add del reco">
          <ac:chgData name="Richard Brooks (RIB) | VIA" userId="d218e636-6c12-4060-8e5d-4173eee525b6" providerId="ADAL" clId="{2D9B296C-007D-394F-94E5-1B42A5DBD8A1}" dt="2023-08-28T06:05:15.789" v="1905"/>
          <ac:inkMkLst>
            <pc:docMk/>
            <pc:sldMk cId="828734984" sldId="398"/>
            <ac:inkMk id="414" creationId="{20D1BFFF-50FF-4DE0-8A56-E5B3F4E22E8A}"/>
          </ac:inkMkLst>
        </pc:inkChg>
        <pc:inkChg chg="add del">
          <ac:chgData name="Richard Brooks (RIB) | VIA" userId="d218e636-6c12-4060-8e5d-4173eee525b6" providerId="ADAL" clId="{2D9B296C-007D-394F-94E5-1B42A5DBD8A1}" dt="2023-08-28T06:05:07.245" v="1888"/>
          <ac:inkMkLst>
            <pc:docMk/>
            <pc:sldMk cId="828734984" sldId="398"/>
            <ac:inkMk id="415" creationId="{4EBF236F-A966-04AF-E776-D5BC224FFF36}"/>
          </ac:inkMkLst>
        </pc:inkChg>
      </pc:sldChg>
      <pc:sldChg chg="addSp delSp modSp new">
        <pc:chgData name="Richard Brooks (RIB) | VIA" userId="d218e636-6c12-4060-8e5d-4173eee525b6" providerId="ADAL" clId="{2D9B296C-007D-394F-94E5-1B42A5DBD8A1}" dt="2023-08-28T06:16:42.681" v="2334"/>
        <pc:sldMkLst>
          <pc:docMk/>
          <pc:sldMk cId="846162912" sldId="399"/>
        </pc:sldMkLst>
        <pc:spChg chg="del">
          <ac:chgData name="Richard Brooks (RIB) | VIA" userId="d218e636-6c12-4060-8e5d-4173eee525b6" providerId="ADAL" clId="{2D9B296C-007D-394F-94E5-1B42A5DBD8A1}" dt="2023-08-28T06:00:42.663" v="1873" actId="478"/>
          <ac:spMkLst>
            <pc:docMk/>
            <pc:sldMk cId="846162912" sldId="399"/>
            <ac:spMk id="2" creationId="{9A9376B9-3E3C-F678-C099-A85D26C1D1CA}"/>
          </ac:spMkLst>
        </pc:spChg>
        <pc:spChg chg="del">
          <ac:chgData name="Richard Brooks (RIB) | VIA" userId="d218e636-6c12-4060-8e5d-4173eee525b6" providerId="ADAL" clId="{2D9B296C-007D-394F-94E5-1B42A5DBD8A1}" dt="2023-08-28T06:00:45.886" v="1874" actId="478"/>
          <ac:spMkLst>
            <pc:docMk/>
            <pc:sldMk cId="846162912" sldId="399"/>
            <ac:spMk id="3" creationId="{C31741D9-D39A-EEE8-F953-9EFA2F908DD3}"/>
          </ac:spMkLst>
        </pc:spChg>
        <pc:inkChg chg="add del">
          <ac:chgData name="Richard Brooks (RIB) | VIA" userId="d218e636-6c12-4060-8e5d-4173eee525b6" providerId="ADAL" clId="{2D9B296C-007D-394F-94E5-1B42A5DBD8A1}" dt="2023-08-28T06:04:11.338" v="1884"/>
          <ac:inkMkLst>
            <pc:docMk/>
            <pc:sldMk cId="846162912" sldId="399"/>
            <ac:inkMk id="4" creationId="{59C96600-B2BC-9C79-C5EF-C5B8DE47DB9C}"/>
          </ac:inkMkLst>
        </pc:inkChg>
        <pc:inkChg chg="add del">
          <ac:chgData name="Richard Brooks (RIB) | VIA" userId="d218e636-6c12-4060-8e5d-4173eee525b6" providerId="ADAL" clId="{2D9B296C-007D-394F-94E5-1B42A5DBD8A1}" dt="2023-08-28T06:04:11.338" v="1884"/>
          <ac:inkMkLst>
            <pc:docMk/>
            <pc:sldMk cId="846162912" sldId="399"/>
            <ac:inkMk id="5" creationId="{8788A38D-4831-B102-34EC-1C8B6615853A}"/>
          </ac:inkMkLst>
        </pc:inkChg>
        <pc:inkChg chg="add del">
          <ac:chgData name="Richard Brooks (RIB) | VIA" userId="d218e636-6c12-4060-8e5d-4173eee525b6" providerId="ADAL" clId="{2D9B296C-007D-394F-94E5-1B42A5DBD8A1}" dt="2023-08-28T06:04:11.338" v="1884"/>
          <ac:inkMkLst>
            <pc:docMk/>
            <pc:sldMk cId="846162912" sldId="399"/>
            <ac:inkMk id="6" creationId="{7F1EAB82-CC26-4313-277F-E4EB46EE062E}"/>
          </ac:inkMkLst>
        </pc:inkChg>
        <pc:inkChg chg="add del">
          <ac:chgData name="Richard Brooks (RIB) | VIA" userId="d218e636-6c12-4060-8e5d-4173eee525b6" providerId="ADAL" clId="{2D9B296C-007D-394F-94E5-1B42A5DBD8A1}" dt="2023-08-28T06:04:11.338" v="1884"/>
          <ac:inkMkLst>
            <pc:docMk/>
            <pc:sldMk cId="846162912" sldId="399"/>
            <ac:inkMk id="7" creationId="{CB2A1739-F646-29C4-0576-7CB7ADCFCBC8}"/>
          </ac:inkMkLst>
        </pc:inkChg>
        <pc:inkChg chg="add del">
          <ac:chgData name="Richard Brooks (RIB) | VIA" userId="d218e636-6c12-4060-8e5d-4173eee525b6" providerId="ADAL" clId="{2D9B296C-007D-394F-94E5-1B42A5DBD8A1}" dt="2023-08-28T06:04:11.338" v="1884"/>
          <ac:inkMkLst>
            <pc:docMk/>
            <pc:sldMk cId="846162912" sldId="399"/>
            <ac:inkMk id="8" creationId="{F4587D7A-9EE4-6AEC-D742-029F835F8860}"/>
          </ac:inkMkLst>
        </pc:inkChg>
        <pc:inkChg chg="add del">
          <ac:chgData name="Richard Brooks (RIB) | VIA" userId="d218e636-6c12-4060-8e5d-4173eee525b6" providerId="ADAL" clId="{2D9B296C-007D-394F-94E5-1B42A5DBD8A1}" dt="2023-08-28T06:04:11.338" v="1884"/>
          <ac:inkMkLst>
            <pc:docMk/>
            <pc:sldMk cId="846162912" sldId="399"/>
            <ac:inkMk id="9" creationId="{76723C51-35C4-85D0-060C-817FF4408D6D}"/>
          </ac:inkMkLst>
        </pc:inkChg>
        <pc:inkChg chg="add del">
          <ac:chgData name="Richard Brooks (RIB) | VIA" userId="d218e636-6c12-4060-8e5d-4173eee525b6" providerId="ADAL" clId="{2D9B296C-007D-394F-94E5-1B42A5DBD8A1}" dt="2023-08-28T06:04:11.338" v="1884"/>
          <ac:inkMkLst>
            <pc:docMk/>
            <pc:sldMk cId="846162912" sldId="399"/>
            <ac:inkMk id="10" creationId="{0B8FB594-9F9E-47B1-7270-9C85AEFBD806}"/>
          </ac:inkMkLst>
        </pc:inkChg>
        <pc:inkChg chg="add del">
          <ac:chgData name="Richard Brooks (RIB) | VIA" userId="d218e636-6c12-4060-8e5d-4173eee525b6" providerId="ADAL" clId="{2D9B296C-007D-394F-94E5-1B42A5DBD8A1}" dt="2023-08-28T06:04:11.338" v="1884"/>
          <ac:inkMkLst>
            <pc:docMk/>
            <pc:sldMk cId="846162912" sldId="399"/>
            <ac:inkMk id="11" creationId="{915A2683-FA70-5127-119F-7B1231332410}"/>
          </ac:inkMkLst>
        </pc:inkChg>
        <pc:inkChg chg="add del">
          <ac:chgData name="Richard Brooks (RIB) | VIA" userId="d218e636-6c12-4060-8e5d-4173eee525b6" providerId="ADAL" clId="{2D9B296C-007D-394F-94E5-1B42A5DBD8A1}" dt="2023-08-28T06:04:11.338" v="1884"/>
          <ac:inkMkLst>
            <pc:docMk/>
            <pc:sldMk cId="846162912" sldId="399"/>
            <ac:inkMk id="12" creationId="{5CF4E635-E5C4-3E49-F868-5626FCF4EE0F}"/>
          </ac:inkMkLst>
        </pc:inkChg>
        <pc:inkChg chg="add del reco">
          <ac:chgData name="Richard Brooks (RIB) | VIA" userId="d218e636-6c12-4060-8e5d-4173eee525b6" providerId="ADAL" clId="{2D9B296C-007D-394F-94E5-1B42A5DBD8A1}" dt="2023-08-28T06:05:25.766" v="1916"/>
          <ac:inkMkLst>
            <pc:docMk/>
            <pc:sldMk cId="846162912" sldId="399"/>
            <ac:inkMk id="13" creationId="{B0055B15-B7C1-59E6-EFBA-996FB81A178A}"/>
          </ac:inkMkLst>
        </pc:inkChg>
        <pc:inkChg chg="add del reco">
          <ac:chgData name="Richard Brooks (RIB) | VIA" userId="d218e636-6c12-4060-8e5d-4173eee525b6" providerId="ADAL" clId="{2D9B296C-007D-394F-94E5-1B42A5DBD8A1}" dt="2023-08-28T06:05:25.760" v="1914"/>
          <ac:inkMkLst>
            <pc:docMk/>
            <pc:sldMk cId="846162912" sldId="399"/>
            <ac:inkMk id="14" creationId="{B6114980-DEEF-1371-C1AE-6B154821DD26}"/>
          </ac:inkMkLst>
        </pc:inkChg>
        <pc:inkChg chg="add del">
          <ac:chgData name="Richard Brooks (RIB) | VIA" userId="d218e636-6c12-4060-8e5d-4173eee525b6" providerId="ADAL" clId="{2D9B296C-007D-394F-94E5-1B42A5DBD8A1}" dt="2023-08-28T06:05:25.763" v="1915"/>
          <ac:inkMkLst>
            <pc:docMk/>
            <pc:sldMk cId="846162912" sldId="399"/>
            <ac:inkMk id="15" creationId="{6F6CD79A-1FE2-E3F6-B669-6CE7D7DE6F89}"/>
          </ac:inkMkLst>
        </pc:inkChg>
        <pc:inkChg chg="add del">
          <ac:chgData name="Richard Brooks (RIB) | VIA" userId="d218e636-6c12-4060-8e5d-4173eee525b6" providerId="ADAL" clId="{2D9B296C-007D-394F-94E5-1B42A5DBD8A1}" dt="2023-08-28T06:05:38.307" v="1932"/>
          <ac:inkMkLst>
            <pc:docMk/>
            <pc:sldMk cId="846162912" sldId="399"/>
            <ac:inkMk id="16" creationId="{88AD5E23-7A1B-69BD-92E4-BBEDD9FAE5AB}"/>
          </ac:inkMkLst>
        </pc:inkChg>
        <pc:inkChg chg="add del">
          <ac:chgData name="Richard Brooks (RIB) | VIA" userId="d218e636-6c12-4060-8e5d-4173eee525b6" providerId="ADAL" clId="{2D9B296C-007D-394F-94E5-1B42A5DBD8A1}" dt="2023-08-28T06:05:38.307" v="1932"/>
          <ac:inkMkLst>
            <pc:docMk/>
            <pc:sldMk cId="846162912" sldId="399"/>
            <ac:inkMk id="17" creationId="{FB769599-6D2B-DD35-B243-D33B673719A7}"/>
          </ac:inkMkLst>
        </pc:inkChg>
        <pc:inkChg chg="add del">
          <ac:chgData name="Richard Brooks (RIB) | VIA" userId="d218e636-6c12-4060-8e5d-4173eee525b6" providerId="ADAL" clId="{2D9B296C-007D-394F-94E5-1B42A5DBD8A1}" dt="2023-08-28T06:05:38.307" v="1932"/>
          <ac:inkMkLst>
            <pc:docMk/>
            <pc:sldMk cId="846162912" sldId="399"/>
            <ac:inkMk id="18" creationId="{810F967C-F5F0-00E7-64D9-802F650CC91C}"/>
          </ac:inkMkLst>
        </pc:inkChg>
        <pc:inkChg chg="add del">
          <ac:chgData name="Richard Brooks (RIB) | VIA" userId="d218e636-6c12-4060-8e5d-4173eee525b6" providerId="ADAL" clId="{2D9B296C-007D-394F-94E5-1B42A5DBD8A1}" dt="2023-08-28T06:05:38.307" v="1932"/>
          <ac:inkMkLst>
            <pc:docMk/>
            <pc:sldMk cId="846162912" sldId="399"/>
            <ac:inkMk id="19" creationId="{05413D17-B5C1-400E-F2D7-803411620BA4}"/>
          </ac:inkMkLst>
        </pc:inkChg>
        <pc:inkChg chg="add del">
          <ac:chgData name="Richard Brooks (RIB) | VIA" userId="d218e636-6c12-4060-8e5d-4173eee525b6" providerId="ADAL" clId="{2D9B296C-007D-394F-94E5-1B42A5DBD8A1}" dt="2023-08-28T06:05:38.307" v="1932"/>
          <ac:inkMkLst>
            <pc:docMk/>
            <pc:sldMk cId="846162912" sldId="399"/>
            <ac:inkMk id="20" creationId="{DE232A92-FFBA-6489-4321-AB171511C339}"/>
          </ac:inkMkLst>
        </pc:inkChg>
        <pc:inkChg chg="add del">
          <ac:chgData name="Richard Brooks (RIB) | VIA" userId="d218e636-6c12-4060-8e5d-4173eee525b6" providerId="ADAL" clId="{2D9B296C-007D-394F-94E5-1B42A5DBD8A1}" dt="2023-08-28T06:05:38.307" v="1932"/>
          <ac:inkMkLst>
            <pc:docMk/>
            <pc:sldMk cId="846162912" sldId="399"/>
            <ac:inkMk id="21" creationId="{8C87080E-3C9C-6204-C061-772FD04B02D3}"/>
          </ac:inkMkLst>
        </pc:inkChg>
        <pc:inkChg chg="add del">
          <ac:chgData name="Richard Brooks (RIB) | VIA" userId="d218e636-6c12-4060-8e5d-4173eee525b6" providerId="ADAL" clId="{2D9B296C-007D-394F-94E5-1B42A5DBD8A1}" dt="2023-08-28T06:05:38.307" v="1932"/>
          <ac:inkMkLst>
            <pc:docMk/>
            <pc:sldMk cId="846162912" sldId="399"/>
            <ac:inkMk id="22" creationId="{A4F58F59-67CB-15F2-A4DB-55A0DB9843D3}"/>
          </ac:inkMkLst>
        </pc:inkChg>
        <pc:inkChg chg="add del">
          <ac:chgData name="Richard Brooks (RIB) | VIA" userId="d218e636-6c12-4060-8e5d-4173eee525b6" providerId="ADAL" clId="{2D9B296C-007D-394F-94E5-1B42A5DBD8A1}" dt="2023-08-28T06:05:38.307" v="1932"/>
          <ac:inkMkLst>
            <pc:docMk/>
            <pc:sldMk cId="846162912" sldId="399"/>
            <ac:inkMk id="23" creationId="{813BAF76-4C63-255F-8708-505E3628C1C9}"/>
          </ac:inkMkLst>
        </pc:inkChg>
        <pc:inkChg chg="add del">
          <ac:chgData name="Richard Brooks (RIB) | VIA" userId="d218e636-6c12-4060-8e5d-4173eee525b6" providerId="ADAL" clId="{2D9B296C-007D-394F-94E5-1B42A5DBD8A1}" dt="2023-08-28T06:05:38.307" v="1932"/>
          <ac:inkMkLst>
            <pc:docMk/>
            <pc:sldMk cId="846162912" sldId="399"/>
            <ac:inkMk id="24" creationId="{A7473AC9-7992-8E03-24CD-8514C0B34599}"/>
          </ac:inkMkLst>
        </pc:inkChg>
        <pc:inkChg chg="add del">
          <ac:chgData name="Richard Brooks (RIB) | VIA" userId="d218e636-6c12-4060-8e5d-4173eee525b6" providerId="ADAL" clId="{2D9B296C-007D-394F-94E5-1B42A5DBD8A1}" dt="2023-08-28T06:05:38.307" v="1932"/>
          <ac:inkMkLst>
            <pc:docMk/>
            <pc:sldMk cId="846162912" sldId="399"/>
            <ac:inkMk id="25" creationId="{5036C515-9A5D-680F-2A89-087A31A64A0E}"/>
          </ac:inkMkLst>
        </pc:inkChg>
        <pc:inkChg chg="add del">
          <ac:chgData name="Richard Brooks (RIB) | VIA" userId="d218e636-6c12-4060-8e5d-4173eee525b6" providerId="ADAL" clId="{2D9B296C-007D-394F-94E5-1B42A5DBD8A1}" dt="2023-08-28T06:05:38.307" v="1932"/>
          <ac:inkMkLst>
            <pc:docMk/>
            <pc:sldMk cId="846162912" sldId="399"/>
            <ac:inkMk id="26" creationId="{F7E99799-80C7-493A-2C39-3FCCAADE8208}"/>
          </ac:inkMkLst>
        </pc:inkChg>
        <pc:inkChg chg="add del">
          <ac:chgData name="Richard Brooks (RIB) | VIA" userId="d218e636-6c12-4060-8e5d-4173eee525b6" providerId="ADAL" clId="{2D9B296C-007D-394F-94E5-1B42A5DBD8A1}" dt="2023-08-28T06:05:38.307" v="1932"/>
          <ac:inkMkLst>
            <pc:docMk/>
            <pc:sldMk cId="846162912" sldId="399"/>
            <ac:inkMk id="27" creationId="{FA6CE6E2-8D94-5391-2D2D-BE18E070E929}"/>
          </ac:inkMkLst>
        </pc:inkChg>
        <pc:inkChg chg="add del">
          <ac:chgData name="Richard Brooks (RIB) | VIA" userId="d218e636-6c12-4060-8e5d-4173eee525b6" providerId="ADAL" clId="{2D9B296C-007D-394F-94E5-1B42A5DBD8A1}" dt="2023-08-28T06:05:38.307" v="1932"/>
          <ac:inkMkLst>
            <pc:docMk/>
            <pc:sldMk cId="846162912" sldId="399"/>
            <ac:inkMk id="28" creationId="{057BEA5F-552B-D551-71F2-7DBAE9D92F56}"/>
          </ac:inkMkLst>
        </pc:inkChg>
        <pc:inkChg chg="add del">
          <ac:chgData name="Richard Brooks (RIB) | VIA" userId="d218e636-6c12-4060-8e5d-4173eee525b6" providerId="ADAL" clId="{2D9B296C-007D-394F-94E5-1B42A5DBD8A1}" dt="2023-08-28T06:05:38.307" v="1932"/>
          <ac:inkMkLst>
            <pc:docMk/>
            <pc:sldMk cId="846162912" sldId="399"/>
            <ac:inkMk id="29" creationId="{FE30C20B-880A-C8BE-6F98-018F5434E571}"/>
          </ac:inkMkLst>
        </pc:inkChg>
        <pc:inkChg chg="add del">
          <ac:chgData name="Richard Brooks (RIB) | VIA" userId="d218e636-6c12-4060-8e5d-4173eee525b6" providerId="ADAL" clId="{2D9B296C-007D-394F-94E5-1B42A5DBD8A1}" dt="2023-08-28T06:05:38.307" v="1932"/>
          <ac:inkMkLst>
            <pc:docMk/>
            <pc:sldMk cId="846162912" sldId="399"/>
            <ac:inkMk id="30" creationId="{F9F5519F-C31A-D5EC-8BC0-C46108730B47}"/>
          </ac:inkMkLst>
        </pc:inkChg>
        <pc:inkChg chg="add reco">
          <ac:chgData name="Richard Brooks (RIB) | VIA" userId="d218e636-6c12-4060-8e5d-4173eee525b6" providerId="ADAL" clId="{2D9B296C-007D-394F-94E5-1B42A5DBD8A1}" dt="2023-08-28T06:05:38.307" v="1932"/>
          <ac:inkMkLst>
            <pc:docMk/>
            <pc:sldMk cId="846162912" sldId="399"/>
            <ac:inkMk id="31" creationId="{4291E436-9235-47C3-59F8-B57797D3C62D}"/>
          </ac:inkMkLst>
        </pc:inkChg>
        <pc:inkChg chg="add reco">
          <ac:chgData name="Richard Brooks (RIB) | VIA" userId="d218e636-6c12-4060-8e5d-4173eee525b6" providerId="ADAL" clId="{2D9B296C-007D-394F-94E5-1B42A5DBD8A1}" dt="2023-08-28T06:05:38.307" v="1932"/>
          <ac:inkMkLst>
            <pc:docMk/>
            <pc:sldMk cId="846162912" sldId="399"/>
            <ac:inkMk id="32" creationId="{06B2DC3D-D83A-A160-33EF-EEA77C4D239F}"/>
          </ac:inkMkLst>
        </pc:inkChg>
        <pc:inkChg chg="add">
          <ac:chgData name="Richard Brooks (RIB) | VIA" userId="d218e636-6c12-4060-8e5d-4173eee525b6" providerId="ADAL" clId="{2D9B296C-007D-394F-94E5-1B42A5DBD8A1}" dt="2023-08-28T06:08:04.810" v="1933"/>
          <ac:inkMkLst>
            <pc:docMk/>
            <pc:sldMk cId="846162912" sldId="399"/>
            <ac:inkMk id="33" creationId="{E631434A-5E4F-8C65-5FC7-6787790B331C}"/>
          </ac:inkMkLst>
        </pc:inkChg>
        <pc:inkChg chg="add">
          <ac:chgData name="Richard Brooks (RIB) | VIA" userId="d218e636-6c12-4060-8e5d-4173eee525b6" providerId="ADAL" clId="{2D9B296C-007D-394F-94E5-1B42A5DBD8A1}" dt="2023-08-28T06:08:05.092" v="1934"/>
          <ac:inkMkLst>
            <pc:docMk/>
            <pc:sldMk cId="846162912" sldId="399"/>
            <ac:inkMk id="34" creationId="{55A1D431-2F55-8DAC-E0A8-7F5BFED97394}"/>
          </ac:inkMkLst>
        </pc:inkChg>
        <pc:inkChg chg="add">
          <ac:chgData name="Richard Brooks (RIB) | VIA" userId="d218e636-6c12-4060-8e5d-4173eee525b6" providerId="ADAL" clId="{2D9B296C-007D-394F-94E5-1B42A5DBD8A1}" dt="2023-08-28T06:08:05.819" v="1935"/>
          <ac:inkMkLst>
            <pc:docMk/>
            <pc:sldMk cId="846162912" sldId="399"/>
            <ac:inkMk id="35" creationId="{6C2CACA2-4367-18C4-AC34-C7FDFA9DA4CA}"/>
          </ac:inkMkLst>
        </pc:inkChg>
        <pc:inkChg chg="add">
          <ac:chgData name="Richard Brooks (RIB) | VIA" userId="d218e636-6c12-4060-8e5d-4173eee525b6" providerId="ADAL" clId="{2D9B296C-007D-394F-94E5-1B42A5DBD8A1}" dt="2023-08-28T06:08:06.679" v="1936"/>
          <ac:inkMkLst>
            <pc:docMk/>
            <pc:sldMk cId="846162912" sldId="399"/>
            <ac:inkMk id="36" creationId="{355FDE4C-448B-B8C6-3CFB-29E5E7F0D382}"/>
          </ac:inkMkLst>
        </pc:inkChg>
        <pc:inkChg chg="add">
          <ac:chgData name="Richard Brooks (RIB) | VIA" userId="d218e636-6c12-4060-8e5d-4173eee525b6" providerId="ADAL" clId="{2D9B296C-007D-394F-94E5-1B42A5DBD8A1}" dt="2023-08-28T06:08:07.386" v="1937"/>
          <ac:inkMkLst>
            <pc:docMk/>
            <pc:sldMk cId="846162912" sldId="399"/>
            <ac:inkMk id="37" creationId="{919F6EB1-3776-EDE0-8D73-C6197B718E93}"/>
          </ac:inkMkLst>
        </pc:inkChg>
        <pc:inkChg chg="add">
          <ac:chgData name="Richard Brooks (RIB) | VIA" userId="d218e636-6c12-4060-8e5d-4173eee525b6" providerId="ADAL" clId="{2D9B296C-007D-394F-94E5-1B42A5DBD8A1}" dt="2023-08-28T06:08:07.579" v="1938"/>
          <ac:inkMkLst>
            <pc:docMk/>
            <pc:sldMk cId="846162912" sldId="399"/>
            <ac:inkMk id="38" creationId="{7BCFB6FD-E86A-4439-733C-766C51D8539B}"/>
          </ac:inkMkLst>
        </pc:inkChg>
        <pc:inkChg chg="add">
          <ac:chgData name="Richard Brooks (RIB) | VIA" userId="d218e636-6c12-4060-8e5d-4173eee525b6" providerId="ADAL" clId="{2D9B296C-007D-394F-94E5-1B42A5DBD8A1}" dt="2023-08-28T06:08:08.270" v="1939"/>
          <ac:inkMkLst>
            <pc:docMk/>
            <pc:sldMk cId="846162912" sldId="399"/>
            <ac:inkMk id="39" creationId="{180D471F-6BDD-1FF4-4C0D-77D16D7B9779}"/>
          </ac:inkMkLst>
        </pc:inkChg>
        <pc:inkChg chg="add">
          <ac:chgData name="Richard Brooks (RIB) | VIA" userId="d218e636-6c12-4060-8e5d-4173eee525b6" providerId="ADAL" clId="{2D9B296C-007D-394F-94E5-1B42A5DBD8A1}" dt="2023-08-28T06:08:08.970" v="1940"/>
          <ac:inkMkLst>
            <pc:docMk/>
            <pc:sldMk cId="846162912" sldId="399"/>
            <ac:inkMk id="40" creationId="{FD8E6C47-CA3D-B94E-27A4-DF3734B121A9}"/>
          </ac:inkMkLst>
        </pc:inkChg>
        <pc:inkChg chg="add">
          <ac:chgData name="Richard Brooks (RIB) | VIA" userId="d218e636-6c12-4060-8e5d-4173eee525b6" providerId="ADAL" clId="{2D9B296C-007D-394F-94E5-1B42A5DBD8A1}" dt="2023-08-28T06:08:09.112" v="1941"/>
          <ac:inkMkLst>
            <pc:docMk/>
            <pc:sldMk cId="846162912" sldId="399"/>
            <ac:inkMk id="41" creationId="{D57C61CA-0301-C099-2E4F-C77277C778C9}"/>
          </ac:inkMkLst>
        </pc:inkChg>
        <pc:inkChg chg="add">
          <ac:chgData name="Richard Brooks (RIB) | VIA" userId="d218e636-6c12-4060-8e5d-4173eee525b6" providerId="ADAL" clId="{2D9B296C-007D-394F-94E5-1B42A5DBD8A1}" dt="2023-08-28T06:08:09.688" v="1942"/>
          <ac:inkMkLst>
            <pc:docMk/>
            <pc:sldMk cId="846162912" sldId="399"/>
            <ac:inkMk id="42" creationId="{2B61E7BC-52F4-A33B-5891-D93EE10DC77C}"/>
          </ac:inkMkLst>
        </pc:inkChg>
        <pc:inkChg chg="add">
          <ac:chgData name="Richard Brooks (RIB) | VIA" userId="d218e636-6c12-4060-8e5d-4173eee525b6" providerId="ADAL" clId="{2D9B296C-007D-394F-94E5-1B42A5DBD8A1}" dt="2023-08-28T06:08:09.812" v="1943"/>
          <ac:inkMkLst>
            <pc:docMk/>
            <pc:sldMk cId="846162912" sldId="399"/>
            <ac:inkMk id="43" creationId="{6225B41C-BC6A-BC2D-2869-FC2C0949A237}"/>
          </ac:inkMkLst>
        </pc:inkChg>
        <pc:inkChg chg="add">
          <ac:chgData name="Richard Brooks (RIB) | VIA" userId="d218e636-6c12-4060-8e5d-4173eee525b6" providerId="ADAL" clId="{2D9B296C-007D-394F-94E5-1B42A5DBD8A1}" dt="2023-08-28T06:08:10.479" v="1944"/>
          <ac:inkMkLst>
            <pc:docMk/>
            <pc:sldMk cId="846162912" sldId="399"/>
            <ac:inkMk id="44" creationId="{DBCE9B81-6783-19CF-4326-1A6CA897C871}"/>
          </ac:inkMkLst>
        </pc:inkChg>
        <pc:inkChg chg="add">
          <ac:chgData name="Richard Brooks (RIB) | VIA" userId="d218e636-6c12-4060-8e5d-4173eee525b6" providerId="ADAL" clId="{2D9B296C-007D-394F-94E5-1B42A5DBD8A1}" dt="2023-08-28T06:08:10.796" v="1945"/>
          <ac:inkMkLst>
            <pc:docMk/>
            <pc:sldMk cId="846162912" sldId="399"/>
            <ac:inkMk id="45" creationId="{6EBC49CE-F3BD-6164-26C9-267C8E4FDF5C}"/>
          </ac:inkMkLst>
        </pc:inkChg>
        <pc:inkChg chg="add">
          <ac:chgData name="Richard Brooks (RIB) | VIA" userId="d218e636-6c12-4060-8e5d-4173eee525b6" providerId="ADAL" clId="{2D9B296C-007D-394F-94E5-1B42A5DBD8A1}" dt="2023-08-28T06:08:11.949" v="1946"/>
          <ac:inkMkLst>
            <pc:docMk/>
            <pc:sldMk cId="846162912" sldId="399"/>
            <ac:inkMk id="46" creationId="{91FFC1E5-7F02-961D-3064-B29737AAFEEC}"/>
          </ac:inkMkLst>
        </pc:inkChg>
        <pc:inkChg chg="add">
          <ac:chgData name="Richard Brooks (RIB) | VIA" userId="d218e636-6c12-4060-8e5d-4173eee525b6" providerId="ADAL" clId="{2D9B296C-007D-394F-94E5-1B42A5DBD8A1}" dt="2023-08-28T06:08:12.150" v="1947"/>
          <ac:inkMkLst>
            <pc:docMk/>
            <pc:sldMk cId="846162912" sldId="399"/>
            <ac:inkMk id="47" creationId="{6CD9189B-9FF5-DAB9-B29F-4882F6F3A0AB}"/>
          </ac:inkMkLst>
        </pc:inkChg>
        <pc:inkChg chg="add">
          <ac:chgData name="Richard Brooks (RIB) | VIA" userId="d218e636-6c12-4060-8e5d-4173eee525b6" providerId="ADAL" clId="{2D9B296C-007D-394F-94E5-1B42A5DBD8A1}" dt="2023-08-28T06:08:12.434" v="1948"/>
          <ac:inkMkLst>
            <pc:docMk/>
            <pc:sldMk cId="846162912" sldId="399"/>
            <ac:inkMk id="48" creationId="{0D7059CF-E035-A612-E72A-6A97E6486411}"/>
          </ac:inkMkLst>
        </pc:inkChg>
        <pc:inkChg chg="add">
          <ac:chgData name="Richard Brooks (RIB) | VIA" userId="d218e636-6c12-4060-8e5d-4173eee525b6" providerId="ADAL" clId="{2D9B296C-007D-394F-94E5-1B42A5DBD8A1}" dt="2023-08-28T06:08:12.610" v="1949"/>
          <ac:inkMkLst>
            <pc:docMk/>
            <pc:sldMk cId="846162912" sldId="399"/>
            <ac:inkMk id="49" creationId="{BA57320B-ED1C-E43B-4EB6-B988E531BCB7}"/>
          </ac:inkMkLst>
        </pc:inkChg>
        <pc:inkChg chg="add del">
          <ac:chgData name="Richard Brooks (RIB) | VIA" userId="d218e636-6c12-4060-8e5d-4173eee525b6" providerId="ADAL" clId="{2D9B296C-007D-394F-94E5-1B42A5DBD8A1}" dt="2023-08-28T06:08:22.263" v="1958"/>
          <ac:inkMkLst>
            <pc:docMk/>
            <pc:sldMk cId="846162912" sldId="399"/>
            <ac:inkMk id="54" creationId="{79BEDFF3-3979-6B3C-F15E-E2EEA8921776}"/>
          </ac:inkMkLst>
        </pc:inkChg>
        <pc:inkChg chg="add del">
          <ac:chgData name="Richard Brooks (RIB) | VIA" userId="d218e636-6c12-4060-8e5d-4173eee525b6" providerId="ADAL" clId="{2D9B296C-007D-394F-94E5-1B42A5DBD8A1}" dt="2023-08-28T06:08:22.263" v="1958"/>
          <ac:inkMkLst>
            <pc:docMk/>
            <pc:sldMk cId="846162912" sldId="399"/>
            <ac:inkMk id="55" creationId="{A29A38DA-D3D9-EAAC-2A93-04B86452561C}"/>
          </ac:inkMkLst>
        </pc:inkChg>
        <pc:inkChg chg="add del">
          <ac:chgData name="Richard Brooks (RIB) | VIA" userId="d218e636-6c12-4060-8e5d-4173eee525b6" providerId="ADAL" clId="{2D9B296C-007D-394F-94E5-1B42A5DBD8A1}" dt="2023-08-28T06:08:22.263" v="1958"/>
          <ac:inkMkLst>
            <pc:docMk/>
            <pc:sldMk cId="846162912" sldId="399"/>
            <ac:inkMk id="56" creationId="{28351C2D-C78E-4AB6-0558-66B01736CE82}"/>
          </ac:inkMkLst>
        </pc:inkChg>
        <pc:inkChg chg="add del">
          <ac:chgData name="Richard Brooks (RIB) | VIA" userId="d218e636-6c12-4060-8e5d-4173eee525b6" providerId="ADAL" clId="{2D9B296C-007D-394F-94E5-1B42A5DBD8A1}" dt="2023-08-28T06:08:22.263" v="1958"/>
          <ac:inkMkLst>
            <pc:docMk/>
            <pc:sldMk cId="846162912" sldId="399"/>
            <ac:inkMk id="57" creationId="{CA2160EB-4E00-2EF8-9E2F-0B47785F144C}"/>
          </ac:inkMkLst>
        </pc:inkChg>
        <pc:inkChg chg="add del">
          <ac:chgData name="Richard Brooks (RIB) | VIA" userId="d218e636-6c12-4060-8e5d-4173eee525b6" providerId="ADAL" clId="{2D9B296C-007D-394F-94E5-1B42A5DBD8A1}" dt="2023-08-28T06:08:22.263" v="1958"/>
          <ac:inkMkLst>
            <pc:docMk/>
            <pc:sldMk cId="846162912" sldId="399"/>
            <ac:inkMk id="58" creationId="{2C4ECAF5-8B6D-9F74-5001-327421D437F2}"/>
          </ac:inkMkLst>
        </pc:inkChg>
        <pc:inkChg chg="add del">
          <ac:chgData name="Richard Brooks (RIB) | VIA" userId="d218e636-6c12-4060-8e5d-4173eee525b6" providerId="ADAL" clId="{2D9B296C-007D-394F-94E5-1B42A5DBD8A1}" dt="2023-08-28T06:08:22.263" v="1958"/>
          <ac:inkMkLst>
            <pc:docMk/>
            <pc:sldMk cId="846162912" sldId="399"/>
            <ac:inkMk id="59" creationId="{7DCFC89A-2DFC-A784-1A82-5F5289C4610E}"/>
          </ac:inkMkLst>
        </pc:inkChg>
        <pc:inkChg chg="add del">
          <ac:chgData name="Richard Brooks (RIB) | VIA" userId="d218e636-6c12-4060-8e5d-4173eee525b6" providerId="ADAL" clId="{2D9B296C-007D-394F-94E5-1B42A5DBD8A1}" dt="2023-08-28T06:08:22.263" v="1958"/>
          <ac:inkMkLst>
            <pc:docMk/>
            <pc:sldMk cId="846162912" sldId="399"/>
            <ac:inkMk id="60" creationId="{30D7B300-5420-F1FC-FF86-E94DA90C78DB}"/>
          </ac:inkMkLst>
        </pc:inkChg>
        <pc:inkChg chg="add del">
          <ac:chgData name="Richard Brooks (RIB) | VIA" userId="d218e636-6c12-4060-8e5d-4173eee525b6" providerId="ADAL" clId="{2D9B296C-007D-394F-94E5-1B42A5DBD8A1}" dt="2023-08-28T06:08:22.263" v="1958"/>
          <ac:inkMkLst>
            <pc:docMk/>
            <pc:sldMk cId="846162912" sldId="399"/>
            <ac:inkMk id="61" creationId="{B000DAD2-0A90-3A88-3275-F2B766C7C69A}"/>
          </ac:inkMkLst>
        </pc:inkChg>
        <pc:inkChg chg="add reco">
          <ac:chgData name="Richard Brooks (RIB) | VIA" userId="d218e636-6c12-4060-8e5d-4173eee525b6" providerId="ADAL" clId="{2D9B296C-007D-394F-94E5-1B42A5DBD8A1}" dt="2023-08-28T06:08:22.263" v="1958"/>
          <ac:inkMkLst>
            <pc:docMk/>
            <pc:sldMk cId="846162912" sldId="399"/>
            <ac:inkMk id="62" creationId="{51F19257-E53A-BB5D-0A98-9D64D13C253C}"/>
          </ac:inkMkLst>
        </pc:inkChg>
        <pc:inkChg chg="add del">
          <ac:chgData name="Richard Brooks (RIB) | VIA" userId="d218e636-6c12-4060-8e5d-4173eee525b6" providerId="ADAL" clId="{2D9B296C-007D-394F-94E5-1B42A5DBD8A1}" dt="2023-08-28T06:08:29.286" v="1972"/>
          <ac:inkMkLst>
            <pc:docMk/>
            <pc:sldMk cId="846162912" sldId="399"/>
            <ac:inkMk id="63" creationId="{1B043635-B92E-69F5-29D1-FAF80A810FEE}"/>
          </ac:inkMkLst>
        </pc:inkChg>
        <pc:inkChg chg="add del">
          <ac:chgData name="Richard Brooks (RIB) | VIA" userId="d218e636-6c12-4060-8e5d-4173eee525b6" providerId="ADAL" clId="{2D9B296C-007D-394F-94E5-1B42A5DBD8A1}" dt="2023-08-28T06:08:29.286" v="1972"/>
          <ac:inkMkLst>
            <pc:docMk/>
            <pc:sldMk cId="846162912" sldId="399"/>
            <ac:inkMk id="64" creationId="{71135D37-0353-DDB4-D26D-7EEF39680E79}"/>
          </ac:inkMkLst>
        </pc:inkChg>
        <pc:inkChg chg="add del">
          <ac:chgData name="Richard Brooks (RIB) | VIA" userId="d218e636-6c12-4060-8e5d-4173eee525b6" providerId="ADAL" clId="{2D9B296C-007D-394F-94E5-1B42A5DBD8A1}" dt="2023-08-28T06:08:29.286" v="1972"/>
          <ac:inkMkLst>
            <pc:docMk/>
            <pc:sldMk cId="846162912" sldId="399"/>
            <ac:inkMk id="65" creationId="{B13F8C92-F5A6-D4C1-1C5C-17144549705D}"/>
          </ac:inkMkLst>
        </pc:inkChg>
        <pc:inkChg chg="add del">
          <ac:chgData name="Richard Brooks (RIB) | VIA" userId="d218e636-6c12-4060-8e5d-4173eee525b6" providerId="ADAL" clId="{2D9B296C-007D-394F-94E5-1B42A5DBD8A1}" dt="2023-08-28T06:08:29.286" v="1972"/>
          <ac:inkMkLst>
            <pc:docMk/>
            <pc:sldMk cId="846162912" sldId="399"/>
            <ac:inkMk id="66" creationId="{D04D5DEA-017F-7DFC-C4D4-813CFBB17E58}"/>
          </ac:inkMkLst>
        </pc:inkChg>
        <pc:inkChg chg="add del">
          <ac:chgData name="Richard Brooks (RIB) | VIA" userId="d218e636-6c12-4060-8e5d-4173eee525b6" providerId="ADAL" clId="{2D9B296C-007D-394F-94E5-1B42A5DBD8A1}" dt="2023-08-28T06:08:29.286" v="1972"/>
          <ac:inkMkLst>
            <pc:docMk/>
            <pc:sldMk cId="846162912" sldId="399"/>
            <ac:inkMk id="67" creationId="{D58AAF71-40DE-F092-B703-53AD342E87A2}"/>
          </ac:inkMkLst>
        </pc:inkChg>
        <pc:inkChg chg="add del">
          <ac:chgData name="Richard Brooks (RIB) | VIA" userId="d218e636-6c12-4060-8e5d-4173eee525b6" providerId="ADAL" clId="{2D9B296C-007D-394F-94E5-1B42A5DBD8A1}" dt="2023-08-28T06:08:29.286" v="1972"/>
          <ac:inkMkLst>
            <pc:docMk/>
            <pc:sldMk cId="846162912" sldId="399"/>
            <ac:inkMk id="68" creationId="{B591295D-8CD1-08CE-1A41-9711A15B7BA9}"/>
          </ac:inkMkLst>
        </pc:inkChg>
        <pc:inkChg chg="add del">
          <ac:chgData name="Richard Brooks (RIB) | VIA" userId="d218e636-6c12-4060-8e5d-4173eee525b6" providerId="ADAL" clId="{2D9B296C-007D-394F-94E5-1B42A5DBD8A1}" dt="2023-08-28T06:08:29.286" v="1972"/>
          <ac:inkMkLst>
            <pc:docMk/>
            <pc:sldMk cId="846162912" sldId="399"/>
            <ac:inkMk id="69" creationId="{F6BC8DAC-8BE5-0E06-E82E-DD77CC97D772}"/>
          </ac:inkMkLst>
        </pc:inkChg>
        <pc:inkChg chg="add del">
          <ac:chgData name="Richard Brooks (RIB) | VIA" userId="d218e636-6c12-4060-8e5d-4173eee525b6" providerId="ADAL" clId="{2D9B296C-007D-394F-94E5-1B42A5DBD8A1}" dt="2023-08-28T06:08:29.286" v="1972"/>
          <ac:inkMkLst>
            <pc:docMk/>
            <pc:sldMk cId="846162912" sldId="399"/>
            <ac:inkMk id="70" creationId="{B10DD173-8CB3-11EF-0D94-BE5DF5B24D0F}"/>
          </ac:inkMkLst>
        </pc:inkChg>
        <pc:inkChg chg="add del">
          <ac:chgData name="Richard Brooks (RIB) | VIA" userId="d218e636-6c12-4060-8e5d-4173eee525b6" providerId="ADAL" clId="{2D9B296C-007D-394F-94E5-1B42A5DBD8A1}" dt="2023-08-28T06:08:29.286" v="1972"/>
          <ac:inkMkLst>
            <pc:docMk/>
            <pc:sldMk cId="846162912" sldId="399"/>
            <ac:inkMk id="71" creationId="{67837F3E-6FDD-ED60-2D0D-8F77ABE9937C}"/>
          </ac:inkMkLst>
        </pc:inkChg>
        <pc:inkChg chg="add del">
          <ac:chgData name="Richard Brooks (RIB) | VIA" userId="d218e636-6c12-4060-8e5d-4173eee525b6" providerId="ADAL" clId="{2D9B296C-007D-394F-94E5-1B42A5DBD8A1}" dt="2023-08-28T06:08:29.286" v="1972"/>
          <ac:inkMkLst>
            <pc:docMk/>
            <pc:sldMk cId="846162912" sldId="399"/>
            <ac:inkMk id="72" creationId="{A18B2C1E-3D91-5AD7-7FA2-BC9968DFF984}"/>
          </ac:inkMkLst>
        </pc:inkChg>
        <pc:inkChg chg="add del">
          <ac:chgData name="Richard Brooks (RIB) | VIA" userId="d218e636-6c12-4060-8e5d-4173eee525b6" providerId="ADAL" clId="{2D9B296C-007D-394F-94E5-1B42A5DBD8A1}" dt="2023-08-28T06:08:29.286" v="1972"/>
          <ac:inkMkLst>
            <pc:docMk/>
            <pc:sldMk cId="846162912" sldId="399"/>
            <ac:inkMk id="73" creationId="{01A4EFFB-0A67-5842-2EA8-8B74168D23C5}"/>
          </ac:inkMkLst>
        </pc:inkChg>
        <pc:inkChg chg="add del">
          <ac:chgData name="Richard Brooks (RIB) | VIA" userId="d218e636-6c12-4060-8e5d-4173eee525b6" providerId="ADAL" clId="{2D9B296C-007D-394F-94E5-1B42A5DBD8A1}" dt="2023-08-28T06:08:29.286" v="1972"/>
          <ac:inkMkLst>
            <pc:docMk/>
            <pc:sldMk cId="846162912" sldId="399"/>
            <ac:inkMk id="74" creationId="{883554AD-C846-9262-CAEB-68E56DB4F6C2}"/>
          </ac:inkMkLst>
        </pc:inkChg>
        <pc:inkChg chg="add del">
          <ac:chgData name="Richard Brooks (RIB) | VIA" userId="d218e636-6c12-4060-8e5d-4173eee525b6" providerId="ADAL" clId="{2D9B296C-007D-394F-94E5-1B42A5DBD8A1}" dt="2023-08-28T06:08:29.286" v="1972"/>
          <ac:inkMkLst>
            <pc:docMk/>
            <pc:sldMk cId="846162912" sldId="399"/>
            <ac:inkMk id="75" creationId="{EDA3293C-3707-544D-19AC-6D2A0B576363}"/>
          </ac:inkMkLst>
        </pc:inkChg>
        <pc:inkChg chg="add reco">
          <ac:chgData name="Richard Brooks (RIB) | VIA" userId="d218e636-6c12-4060-8e5d-4173eee525b6" providerId="ADAL" clId="{2D9B296C-007D-394F-94E5-1B42A5DBD8A1}" dt="2023-08-28T06:08:29.286" v="1972"/>
          <ac:inkMkLst>
            <pc:docMk/>
            <pc:sldMk cId="846162912" sldId="399"/>
            <ac:inkMk id="76" creationId="{44D18B0D-6154-5365-4B85-03201E6F449F}"/>
          </ac:inkMkLst>
        </pc:inkChg>
        <pc:inkChg chg="add reco">
          <ac:chgData name="Richard Brooks (RIB) | VIA" userId="d218e636-6c12-4060-8e5d-4173eee525b6" providerId="ADAL" clId="{2D9B296C-007D-394F-94E5-1B42A5DBD8A1}" dt="2023-08-28T06:08:29.286" v="1972"/>
          <ac:inkMkLst>
            <pc:docMk/>
            <pc:sldMk cId="846162912" sldId="399"/>
            <ac:inkMk id="77" creationId="{0C077F2C-04A9-CE04-549C-21B3FF293C11}"/>
          </ac:inkMkLst>
        </pc:inkChg>
        <pc:inkChg chg="add del">
          <ac:chgData name="Richard Brooks (RIB) | VIA" userId="d218e636-6c12-4060-8e5d-4173eee525b6" providerId="ADAL" clId="{2D9B296C-007D-394F-94E5-1B42A5DBD8A1}" dt="2023-08-28T06:08:34.354" v="1979"/>
          <ac:inkMkLst>
            <pc:docMk/>
            <pc:sldMk cId="846162912" sldId="399"/>
            <ac:inkMk id="78" creationId="{989008C1-DA07-C293-E349-B9F7FC0C5D68}"/>
          </ac:inkMkLst>
        </pc:inkChg>
        <pc:inkChg chg="add del">
          <ac:chgData name="Richard Brooks (RIB) | VIA" userId="d218e636-6c12-4060-8e5d-4173eee525b6" providerId="ADAL" clId="{2D9B296C-007D-394F-94E5-1B42A5DBD8A1}" dt="2023-08-28T06:08:34.354" v="1979"/>
          <ac:inkMkLst>
            <pc:docMk/>
            <pc:sldMk cId="846162912" sldId="399"/>
            <ac:inkMk id="79" creationId="{9A30897F-1B78-57C6-474A-0B65F2D56F05}"/>
          </ac:inkMkLst>
        </pc:inkChg>
        <pc:inkChg chg="add del">
          <ac:chgData name="Richard Brooks (RIB) | VIA" userId="d218e636-6c12-4060-8e5d-4173eee525b6" providerId="ADAL" clId="{2D9B296C-007D-394F-94E5-1B42A5DBD8A1}" dt="2023-08-28T06:08:34.354" v="1979"/>
          <ac:inkMkLst>
            <pc:docMk/>
            <pc:sldMk cId="846162912" sldId="399"/>
            <ac:inkMk id="80" creationId="{2A50F346-042F-8E68-EBEA-ACE227AB16FC}"/>
          </ac:inkMkLst>
        </pc:inkChg>
        <pc:inkChg chg="add del">
          <ac:chgData name="Richard Brooks (RIB) | VIA" userId="d218e636-6c12-4060-8e5d-4173eee525b6" providerId="ADAL" clId="{2D9B296C-007D-394F-94E5-1B42A5DBD8A1}" dt="2023-08-28T06:08:34.354" v="1979"/>
          <ac:inkMkLst>
            <pc:docMk/>
            <pc:sldMk cId="846162912" sldId="399"/>
            <ac:inkMk id="81" creationId="{6731215A-F0FA-9F9E-8971-1E7FD1F72066}"/>
          </ac:inkMkLst>
        </pc:inkChg>
        <pc:inkChg chg="add del">
          <ac:chgData name="Richard Brooks (RIB) | VIA" userId="d218e636-6c12-4060-8e5d-4173eee525b6" providerId="ADAL" clId="{2D9B296C-007D-394F-94E5-1B42A5DBD8A1}" dt="2023-08-28T06:08:34.354" v="1979"/>
          <ac:inkMkLst>
            <pc:docMk/>
            <pc:sldMk cId="846162912" sldId="399"/>
            <ac:inkMk id="82" creationId="{1668CE51-ED9E-B803-C249-AD7B47A24FF9}"/>
          </ac:inkMkLst>
        </pc:inkChg>
        <pc:inkChg chg="add del">
          <ac:chgData name="Richard Brooks (RIB) | VIA" userId="d218e636-6c12-4060-8e5d-4173eee525b6" providerId="ADAL" clId="{2D9B296C-007D-394F-94E5-1B42A5DBD8A1}" dt="2023-08-28T06:08:34.354" v="1979"/>
          <ac:inkMkLst>
            <pc:docMk/>
            <pc:sldMk cId="846162912" sldId="399"/>
            <ac:inkMk id="83" creationId="{5E454FF2-A8A8-A4DF-CBE8-814F3376D688}"/>
          </ac:inkMkLst>
        </pc:inkChg>
        <pc:inkChg chg="add reco">
          <ac:chgData name="Richard Brooks (RIB) | VIA" userId="d218e636-6c12-4060-8e5d-4173eee525b6" providerId="ADAL" clId="{2D9B296C-007D-394F-94E5-1B42A5DBD8A1}" dt="2023-08-28T06:08:34.354" v="1979"/>
          <ac:inkMkLst>
            <pc:docMk/>
            <pc:sldMk cId="846162912" sldId="399"/>
            <ac:inkMk id="84" creationId="{FA63432D-6E6A-BC6E-9D83-9E5BE938D0E6}"/>
          </ac:inkMkLst>
        </pc:inkChg>
        <pc:inkChg chg="add del">
          <ac:chgData name="Richard Brooks (RIB) | VIA" userId="d218e636-6c12-4060-8e5d-4173eee525b6" providerId="ADAL" clId="{2D9B296C-007D-394F-94E5-1B42A5DBD8A1}" dt="2023-08-28T06:08:39.696" v="1988"/>
          <ac:inkMkLst>
            <pc:docMk/>
            <pc:sldMk cId="846162912" sldId="399"/>
            <ac:inkMk id="85" creationId="{966586C4-3EF4-118E-C4DC-6171B9C697A0}"/>
          </ac:inkMkLst>
        </pc:inkChg>
        <pc:inkChg chg="add del">
          <ac:chgData name="Richard Brooks (RIB) | VIA" userId="d218e636-6c12-4060-8e5d-4173eee525b6" providerId="ADAL" clId="{2D9B296C-007D-394F-94E5-1B42A5DBD8A1}" dt="2023-08-28T06:08:39.696" v="1988"/>
          <ac:inkMkLst>
            <pc:docMk/>
            <pc:sldMk cId="846162912" sldId="399"/>
            <ac:inkMk id="86" creationId="{76604210-8A0E-5083-CE0C-4B8A62C476CD}"/>
          </ac:inkMkLst>
        </pc:inkChg>
        <pc:inkChg chg="add del">
          <ac:chgData name="Richard Brooks (RIB) | VIA" userId="d218e636-6c12-4060-8e5d-4173eee525b6" providerId="ADAL" clId="{2D9B296C-007D-394F-94E5-1B42A5DBD8A1}" dt="2023-08-28T06:08:39.696" v="1988"/>
          <ac:inkMkLst>
            <pc:docMk/>
            <pc:sldMk cId="846162912" sldId="399"/>
            <ac:inkMk id="87" creationId="{B2686FCB-4B80-A28E-BD93-972EA9F6D680}"/>
          </ac:inkMkLst>
        </pc:inkChg>
        <pc:inkChg chg="add del">
          <ac:chgData name="Richard Brooks (RIB) | VIA" userId="d218e636-6c12-4060-8e5d-4173eee525b6" providerId="ADAL" clId="{2D9B296C-007D-394F-94E5-1B42A5DBD8A1}" dt="2023-08-28T06:08:39.696" v="1988"/>
          <ac:inkMkLst>
            <pc:docMk/>
            <pc:sldMk cId="846162912" sldId="399"/>
            <ac:inkMk id="88" creationId="{6B8847AF-28D5-2B9C-99F0-A95E4EF9A376}"/>
          </ac:inkMkLst>
        </pc:inkChg>
        <pc:inkChg chg="add del">
          <ac:chgData name="Richard Brooks (RIB) | VIA" userId="d218e636-6c12-4060-8e5d-4173eee525b6" providerId="ADAL" clId="{2D9B296C-007D-394F-94E5-1B42A5DBD8A1}" dt="2023-08-28T06:08:39.696" v="1988"/>
          <ac:inkMkLst>
            <pc:docMk/>
            <pc:sldMk cId="846162912" sldId="399"/>
            <ac:inkMk id="89" creationId="{F2B19479-79BA-713A-CAA9-38C1816C9187}"/>
          </ac:inkMkLst>
        </pc:inkChg>
        <pc:inkChg chg="add del">
          <ac:chgData name="Richard Brooks (RIB) | VIA" userId="d218e636-6c12-4060-8e5d-4173eee525b6" providerId="ADAL" clId="{2D9B296C-007D-394F-94E5-1B42A5DBD8A1}" dt="2023-08-28T06:08:39.696" v="1988"/>
          <ac:inkMkLst>
            <pc:docMk/>
            <pc:sldMk cId="846162912" sldId="399"/>
            <ac:inkMk id="90" creationId="{9871CA73-33A9-228A-8C1A-B85A33708079}"/>
          </ac:inkMkLst>
        </pc:inkChg>
        <pc:inkChg chg="add del">
          <ac:chgData name="Richard Brooks (RIB) | VIA" userId="d218e636-6c12-4060-8e5d-4173eee525b6" providerId="ADAL" clId="{2D9B296C-007D-394F-94E5-1B42A5DBD8A1}" dt="2023-08-28T06:08:39.696" v="1988"/>
          <ac:inkMkLst>
            <pc:docMk/>
            <pc:sldMk cId="846162912" sldId="399"/>
            <ac:inkMk id="91" creationId="{2785C8A0-47D7-6C58-4BEA-6B3D291F0A2D}"/>
          </ac:inkMkLst>
        </pc:inkChg>
        <pc:inkChg chg="add del">
          <ac:chgData name="Richard Brooks (RIB) | VIA" userId="d218e636-6c12-4060-8e5d-4173eee525b6" providerId="ADAL" clId="{2D9B296C-007D-394F-94E5-1B42A5DBD8A1}" dt="2023-08-28T06:08:39.696" v="1988"/>
          <ac:inkMkLst>
            <pc:docMk/>
            <pc:sldMk cId="846162912" sldId="399"/>
            <ac:inkMk id="92" creationId="{67EC8FB8-B07B-B95F-04E1-8463C5CD9FB6}"/>
          </ac:inkMkLst>
        </pc:inkChg>
        <pc:inkChg chg="add reco">
          <ac:chgData name="Richard Brooks (RIB) | VIA" userId="d218e636-6c12-4060-8e5d-4173eee525b6" providerId="ADAL" clId="{2D9B296C-007D-394F-94E5-1B42A5DBD8A1}" dt="2023-08-28T06:08:39.696" v="1988"/>
          <ac:inkMkLst>
            <pc:docMk/>
            <pc:sldMk cId="846162912" sldId="399"/>
            <ac:inkMk id="93" creationId="{491E2768-12F7-0BAE-7501-EE2ED407FB2D}"/>
          </ac:inkMkLst>
        </pc:inkChg>
        <pc:inkChg chg="add del">
          <ac:chgData name="Richard Brooks (RIB) | VIA" userId="d218e636-6c12-4060-8e5d-4173eee525b6" providerId="ADAL" clId="{2D9B296C-007D-394F-94E5-1B42A5DBD8A1}" dt="2023-08-28T06:08:43.902" v="1997"/>
          <ac:inkMkLst>
            <pc:docMk/>
            <pc:sldMk cId="846162912" sldId="399"/>
            <ac:inkMk id="94" creationId="{FB4BF491-C275-358E-11A0-EADD0712CDDC}"/>
          </ac:inkMkLst>
        </pc:inkChg>
        <pc:inkChg chg="add del">
          <ac:chgData name="Richard Brooks (RIB) | VIA" userId="d218e636-6c12-4060-8e5d-4173eee525b6" providerId="ADAL" clId="{2D9B296C-007D-394F-94E5-1B42A5DBD8A1}" dt="2023-08-28T06:08:43.902" v="1997"/>
          <ac:inkMkLst>
            <pc:docMk/>
            <pc:sldMk cId="846162912" sldId="399"/>
            <ac:inkMk id="95" creationId="{4E700727-9D20-B3C4-B48F-693FEDDD04BE}"/>
          </ac:inkMkLst>
        </pc:inkChg>
        <pc:inkChg chg="add del">
          <ac:chgData name="Richard Brooks (RIB) | VIA" userId="d218e636-6c12-4060-8e5d-4173eee525b6" providerId="ADAL" clId="{2D9B296C-007D-394F-94E5-1B42A5DBD8A1}" dt="2023-08-28T06:08:43.902" v="1997"/>
          <ac:inkMkLst>
            <pc:docMk/>
            <pc:sldMk cId="846162912" sldId="399"/>
            <ac:inkMk id="96" creationId="{F4CD910A-7895-C6F1-0A60-2F261A8E99DE}"/>
          </ac:inkMkLst>
        </pc:inkChg>
        <pc:inkChg chg="add del">
          <ac:chgData name="Richard Brooks (RIB) | VIA" userId="d218e636-6c12-4060-8e5d-4173eee525b6" providerId="ADAL" clId="{2D9B296C-007D-394F-94E5-1B42A5DBD8A1}" dt="2023-08-28T06:08:43.902" v="1997"/>
          <ac:inkMkLst>
            <pc:docMk/>
            <pc:sldMk cId="846162912" sldId="399"/>
            <ac:inkMk id="97" creationId="{68C13DC4-C435-EEFF-A0D5-387D5BF45433}"/>
          </ac:inkMkLst>
        </pc:inkChg>
        <pc:inkChg chg="add del">
          <ac:chgData name="Richard Brooks (RIB) | VIA" userId="d218e636-6c12-4060-8e5d-4173eee525b6" providerId="ADAL" clId="{2D9B296C-007D-394F-94E5-1B42A5DBD8A1}" dt="2023-08-28T06:08:43.902" v="1997"/>
          <ac:inkMkLst>
            <pc:docMk/>
            <pc:sldMk cId="846162912" sldId="399"/>
            <ac:inkMk id="98" creationId="{562F86BE-69D8-468D-FB56-2E29FE000D12}"/>
          </ac:inkMkLst>
        </pc:inkChg>
        <pc:inkChg chg="add del">
          <ac:chgData name="Richard Brooks (RIB) | VIA" userId="d218e636-6c12-4060-8e5d-4173eee525b6" providerId="ADAL" clId="{2D9B296C-007D-394F-94E5-1B42A5DBD8A1}" dt="2023-08-28T06:08:43.902" v="1997"/>
          <ac:inkMkLst>
            <pc:docMk/>
            <pc:sldMk cId="846162912" sldId="399"/>
            <ac:inkMk id="99" creationId="{21E11D84-02EE-67A9-806F-7BA921A9515D}"/>
          </ac:inkMkLst>
        </pc:inkChg>
        <pc:inkChg chg="add del">
          <ac:chgData name="Richard Brooks (RIB) | VIA" userId="d218e636-6c12-4060-8e5d-4173eee525b6" providerId="ADAL" clId="{2D9B296C-007D-394F-94E5-1B42A5DBD8A1}" dt="2023-08-28T06:08:43.902" v="1997"/>
          <ac:inkMkLst>
            <pc:docMk/>
            <pc:sldMk cId="846162912" sldId="399"/>
            <ac:inkMk id="100" creationId="{B5C6EE69-1889-C2A1-260C-354990A012B2}"/>
          </ac:inkMkLst>
        </pc:inkChg>
        <pc:inkChg chg="add del">
          <ac:chgData name="Richard Brooks (RIB) | VIA" userId="d218e636-6c12-4060-8e5d-4173eee525b6" providerId="ADAL" clId="{2D9B296C-007D-394F-94E5-1B42A5DBD8A1}" dt="2023-08-28T06:08:43.902" v="1997"/>
          <ac:inkMkLst>
            <pc:docMk/>
            <pc:sldMk cId="846162912" sldId="399"/>
            <ac:inkMk id="101" creationId="{10AC07E7-5DAB-6DEF-9059-00ACE1FE5E72}"/>
          </ac:inkMkLst>
        </pc:inkChg>
        <pc:inkChg chg="add reco">
          <ac:chgData name="Richard Brooks (RIB) | VIA" userId="d218e636-6c12-4060-8e5d-4173eee525b6" providerId="ADAL" clId="{2D9B296C-007D-394F-94E5-1B42A5DBD8A1}" dt="2023-08-28T06:08:43.902" v="1997"/>
          <ac:inkMkLst>
            <pc:docMk/>
            <pc:sldMk cId="846162912" sldId="399"/>
            <ac:inkMk id="102" creationId="{40A674A5-BDD3-575C-9E41-6629833F7853}"/>
          </ac:inkMkLst>
        </pc:inkChg>
        <pc:inkChg chg="add del">
          <ac:chgData name="Richard Brooks (RIB) | VIA" userId="d218e636-6c12-4060-8e5d-4173eee525b6" providerId="ADAL" clId="{2D9B296C-007D-394F-94E5-1B42A5DBD8A1}" dt="2023-08-28T06:08:50.560" v="2009"/>
          <ac:inkMkLst>
            <pc:docMk/>
            <pc:sldMk cId="846162912" sldId="399"/>
            <ac:inkMk id="103" creationId="{06203E66-C04F-E335-A69D-E9A11337C971}"/>
          </ac:inkMkLst>
        </pc:inkChg>
        <pc:inkChg chg="add del">
          <ac:chgData name="Richard Brooks (RIB) | VIA" userId="d218e636-6c12-4060-8e5d-4173eee525b6" providerId="ADAL" clId="{2D9B296C-007D-394F-94E5-1B42A5DBD8A1}" dt="2023-08-28T06:08:50.560" v="2009"/>
          <ac:inkMkLst>
            <pc:docMk/>
            <pc:sldMk cId="846162912" sldId="399"/>
            <ac:inkMk id="104" creationId="{D00733FC-0805-2E6F-0A16-0B0F7A377E34}"/>
          </ac:inkMkLst>
        </pc:inkChg>
        <pc:inkChg chg="add del">
          <ac:chgData name="Richard Brooks (RIB) | VIA" userId="d218e636-6c12-4060-8e5d-4173eee525b6" providerId="ADAL" clId="{2D9B296C-007D-394F-94E5-1B42A5DBD8A1}" dt="2023-08-28T06:08:50.560" v="2009"/>
          <ac:inkMkLst>
            <pc:docMk/>
            <pc:sldMk cId="846162912" sldId="399"/>
            <ac:inkMk id="105" creationId="{3724892C-F71F-1BE0-A21A-4DC634C2B22D}"/>
          </ac:inkMkLst>
        </pc:inkChg>
        <pc:inkChg chg="add del">
          <ac:chgData name="Richard Brooks (RIB) | VIA" userId="d218e636-6c12-4060-8e5d-4173eee525b6" providerId="ADAL" clId="{2D9B296C-007D-394F-94E5-1B42A5DBD8A1}" dt="2023-08-28T06:08:50.560" v="2009"/>
          <ac:inkMkLst>
            <pc:docMk/>
            <pc:sldMk cId="846162912" sldId="399"/>
            <ac:inkMk id="106" creationId="{55AC0DED-5E87-9537-D0F9-BE398EC269AF}"/>
          </ac:inkMkLst>
        </pc:inkChg>
        <pc:inkChg chg="add del">
          <ac:chgData name="Richard Brooks (RIB) | VIA" userId="d218e636-6c12-4060-8e5d-4173eee525b6" providerId="ADAL" clId="{2D9B296C-007D-394F-94E5-1B42A5DBD8A1}" dt="2023-08-28T06:08:50.560" v="2009"/>
          <ac:inkMkLst>
            <pc:docMk/>
            <pc:sldMk cId="846162912" sldId="399"/>
            <ac:inkMk id="107" creationId="{73EAF859-8B14-296D-5744-A4A1393D7B5C}"/>
          </ac:inkMkLst>
        </pc:inkChg>
        <pc:inkChg chg="add del">
          <ac:chgData name="Richard Brooks (RIB) | VIA" userId="d218e636-6c12-4060-8e5d-4173eee525b6" providerId="ADAL" clId="{2D9B296C-007D-394F-94E5-1B42A5DBD8A1}" dt="2023-08-28T06:08:50.560" v="2009"/>
          <ac:inkMkLst>
            <pc:docMk/>
            <pc:sldMk cId="846162912" sldId="399"/>
            <ac:inkMk id="108" creationId="{8998868D-D055-57CD-9E3A-8DB12A011AC9}"/>
          </ac:inkMkLst>
        </pc:inkChg>
        <pc:inkChg chg="add del">
          <ac:chgData name="Richard Brooks (RIB) | VIA" userId="d218e636-6c12-4060-8e5d-4173eee525b6" providerId="ADAL" clId="{2D9B296C-007D-394F-94E5-1B42A5DBD8A1}" dt="2023-08-28T06:08:50.560" v="2009"/>
          <ac:inkMkLst>
            <pc:docMk/>
            <pc:sldMk cId="846162912" sldId="399"/>
            <ac:inkMk id="109" creationId="{6D74999B-9E6F-5586-5966-9C3FDC6DB2EC}"/>
          </ac:inkMkLst>
        </pc:inkChg>
        <pc:inkChg chg="add del">
          <ac:chgData name="Richard Brooks (RIB) | VIA" userId="d218e636-6c12-4060-8e5d-4173eee525b6" providerId="ADAL" clId="{2D9B296C-007D-394F-94E5-1B42A5DBD8A1}" dt="2023-08-28T06:08:50.560" v="2009"/>
          <ac:inkMkLst>
            <pc:docMk/>
            <pc:sldMk cId="846162912" sldId="399"/>
            <ac:inkMk id="110" creationId="{19E0D2FC-6159-7CFE-036C-ACF2693C2906}"/>
          </ac:inkMkLst>
        </pc:inkChg>
        <pc:inkChg chg="add del">
          <ac:chgData name="Richard Brooks (RIB) | VIA" userId="d218e636-6c12-4060-8e5d-4173eee525b6" providerId="ADAL" clId="{2D9B296C-007D-394F-94E5-1B42A5DBD8A1}" dt="2023-08-28T06:08:50.560" v="2009"/>
          <ac:inkMkLst>
            <pc:docMk/>
            <pc:sldMk cId="846162912" sldId="399"/>
            <ac:inkMk id="111" creationId="{CD56384B-2D7E-05BC-4DF2-F1CFAF966807}"/>
          </ac:inkMkLst>
        </pc:inkChg>
        <pc:inkChg chg="add del">
          <ac:chgData name="Richard Brooks (RIB) | VIA" userId="d218e636-6c12-4060-8e5d-4173eee525b6" providerId="ADAL" clId="{2D9B296C-007D-394F-94E5-1B42A5DBD8A1}" dt="2023-08-28T06:08:50.560" v="2009"/>
          <ac:inkMkLst>
            <pc:docMk/>
            <pc:sldMk cId="846162912" sldId="399"/>
            <ac:inkMk id="112" creationId="{B6B7B15B-E0BC-F5C8-586B-BAB995F630B0}"/>
          </ac:inkMkLst>
        </pc:inkChg>
        <pc:inkChg chg="add del">
          <ac:chgData name="Richard Brooks (RIB) | VIA" userId="d218e636-6c12-4060-8e5d-4173eee525b6" providerId="ADAL" clId="{2D9B296C-007D-394F-94E5-1B42A5DBD8A1}" dt="2023-08-28T06:08:50.560" v="2009"/>
          <ac:inkMkLst>
            <pc:docMk/>
            <pc:sldMk cId="846162912" sldId="399"/>
            <ac:inkMk id="113" creationId="{FB8BE28B-D201-D762-6729-CDE3E133A0A6}"/>
          </ac:inkMkLst>
        </pc:inkChg>
        <pc:inkChg chg="add reco">
          <ac:chgData name="Richard Brooks (RIB) | VIA" userId="d218e636-6c12-4060-8e5d-4173eee525b6" providerId="ADAL" clId="{2D9B296C-007D-394F-94E5-1B42A5DBD8A1}" dt="2023-08-28T06:08:50.560" v="2009"/>
          <ac:inkMkLst>
            <pc:docMk/>
            <pc:sldMk cId="846162912" sldId="399"/>
            <ac:inkMk id="114" creationId="{4B62A412-5073-ADCA-3E4A-F0A0C7C38649}"/>
          </ac:inkMkLst>
        </pc:inkChg>
        <pc:inkChg chg="add reco">
          <ac:chgData name="Richard Brooks (RIB) | VIA" userId="d218e636-6c12-4060-8e5d-4173eee525b6" providerId="ADAL" clId="{2D9B296C-007D-394F-94E5-1B42A5DBD8A1}" dt="2023-08-28T06:08:50.560" v="2009"/>
          <ac:inkMkLst>
            <pc:docMk/>
            <pc:sldMk cId="846162912" sldId="399"/>
            <ac:inkMk id="115" creationId="{4051A298-1CA1-F129-A516-9604A6728EA9}"/>
          </ac:inkMkLst>
        </pc:inkChg>
        <pc:inkChg chg="add reco">
          <ac:chgData name="Richard Brooks (RIB) | VIA" userId="d218e636-6c12-4060-8e5d-4173eee525b6" providerId="ADAL" clId="{2D9B296C-007D-394F-94E5-1B42A5DBD8A1}" dt="2023-08-28T06:08:50.560" v="2009"/>
          <ac:inkMkLst>
            <pc:docMk/>
            <pc:sldMk cId="846162912" sldId="399"/>
            <ac:inkMk id="116" creationId="{0747F58D-B371-F793-6207-55BAB0A0B3AF}"/>
          </ac:inkMkLst>
        </pc:inkChg>
        <pc:inkChg chg="add">
          <ac:chgData name="Richard Brooks (RIB) | VIA" userId="d218e636-6c12-4060-8e5d-4173eee525b6" providerId="ADAL" clId="{2D9B296C-007D-394F-94E5-1B42A5DBD8A1}" dt="2023-08-28T06:08:52.007" v="2010"/>
          <ac:inkMkLst>
            <pc:docMk/>
            <pc:sldMk cId="846162912" sldId="399"/>
            <ac:inkMk id="117" creationId="{9BF78E2A-6D42-9CE9-5123-9A0304B8CCD4}"/>
          </ac:inkMkLst>
        </pc:inkChg>
        <pc:inkChg chg="add del">
          <ac:chgData name="Richard Brooks (RIB) | VIA" userId="d218e636-6c12-4060-8e5d-4173eee525b6" providerId="ADAL" clId="{2D9B296C-007D-394F-94E5-1B42A5DBD8A1}" dt="2023-08-28T06:08:59.497" v="2012"/>
          <ac:inkMkLst>
            <pc:docMk/>
            <pc:sldMk cId="846162912" sldId="399"/>
            <ac:inkMk id="118" creationId="{BAC07C84-ABC5-4EC4-8A42-45FB4CEC8B5E}"/>
          </ac:inkMkLst>
        </pc:inkChg>
        <pc:inkChg chg="add">
          <ac:chgData name="Richard Brooks (RIB) | VIA" userId="d218e636-6c12-4060-8e5d-4173eee525b6" providerId="ADAL" clId="{2D9B296C-007D-394F-94E5-1B42A5DBD8A1}" dt="2023-08-28T06:09:14.166" v="2013"/>
          <ac:inkMkLst>
            <pc:docMk/>
            <pc:sldMk cId="846162912" sldId="399"/>
            <ac:inkMk id="119" creationId="{BFF4802A-BBD9-8B70-4AC7-3422141239F0}"/>
          </ac:inkMkLst>
        </pc:inkChg>
        <pc:inkChg chg="add del">
          <ac:chgData name="Richard Brooks (RIB) | VIA" userId="d218e636-6c12-4060-8e5d-4173eee525b6" providerId="ADAL" clId="{2D9B296C-007D-394F-94E5-1B42A5DBD8A1}" dt="2023-08-28T06:09:44.356" v="2020"/>
          <ac:inkMkLst>
            <pc:docMk/>
            <pc:sldMk cId="846162912" sldId="399"/>
            <ac:inkMk id="120" creationId="{56F57F86-7CA4-C3E7-6B27-FBB3C726991A}"/>
          </ac:inkMkLst>
        </pc:inkChg>
        <pc:inkChg chg="add del">
          <ac:chgData name="Richard Brooks (RIB) | VIA" userId="d218e636-6c12-4060-8e5d-4173eee525b6" providerId="ADAL" clId="{2D9B296C-007D-394F-94E5-1B42A5DBD8A1}" dt="2023-08-28T06:09:44.356" v="2020"/>
          <ac:inkMkLst>
            <pc:docMk/>
            <pc:sldMk cId="846162912" sldId="399"/>
            <ac:inkMk id="121" creationId="{086785E8-EED1-55A9-27E9-BD856F8E2AB1}"/>
          </ac:inkMkLst>
        </pc:inkChg>
        <pc:inkChg chg="add del">
          <ac:chgData name="Richard Brooks (RIB) | VIA" userId="d218e636-6c12-4060-8e5d-4173eee525b6" providerId="ADAL" clId="{2D9B296C-007D-394F-94E5-1B42A5DBD8A1}" dt="2023-08-28T06:09:44.356" v="2020"/>
          <ac:inkMkLst>
            <pc:docMk/>
            <pc:sldMk cId="846162912" sldId="399"/>
            <ac:inkMk id="122" creationId="{9C9D78AD-7FB1-61D1-E5DD-0E65105DFD5D}"/>
          </ac:inkMkLst>
        </pc:inkChg>
        <pc:inkChg chg="add del">
          <ac:chgData name="Richard Brooks (RIB) | VIA" userId="d218e636-6c12-4060-8e5d-4173eee525b6" providerId="ADAL" clId="{2D9B296C-007D-394F-94E5-1B42A5DBD8A1}" dt="2023-08-28T06:09:44.356" v="2020"/>
          <ac:inkMkLst>
            <pc:docMk/>
            <pc:sldMk cId="846162912" sldId="399"/>
            <ac:inkMk id="123" creationId="{836E651C-1296-F716-1E16-18F895842FC3}"/>
          </ac:inkMkLst>
        </pc:inkChg>
        <pc:inkChg chg="add del">
          <ac:chgData name="Richard Brooks (RIB) | VIA" userId="d218e636-6c12-4060-8e5d-4173eee525b6" providerId="ADAL" clId="{2D9B296C-007D-394F-94E5-1B42A5DBD8A1}" dt="2023-08-28T06:09:44.356" v="2020"/>
          <ac:inkMkLst>
            <pc:docMk/>
            <pc:sldMk cId="846162912" sldId="399"/>
            <ac:inkMk id="124" creationId="{F6124B80-2F48-D53A-D988-C7525D6CE021}"/>
          </ac:inkMkLst>
        </pc:inkChg>
        <pc:inkChg chg="add del">
          <ac:chgData name="Richard Brooks (RIB) | VIA" userId="d218e636-6c12-4060-8e5d-4173eee525b6" providerId="ADAL" clId="{2D9B296C-007D-394F-94E5-1B42A5DBD8A1}" dt="2023-08-28T06:09:44.356" v="2020"/>
          <ac:inkMkLst>
            <pc:docMk/>
            <pc:sldMk cId="846162912" sldId="399"/>
            <ac:inkMk id="125" creationId="{430EF8FD-75CB-4E45-EDE8-77A7A5FD5BC7}"/>
          </ac:inkMkLst>
        </pc:inkChg>
        <pc:inkChg chg="add reco">
          <ac:chgData name="Richard Brooks (RIB) | VIA" userId="d218e636-6c12-4060-8e5d-4173eee525b6" providerId="ADAL" clId="{2D9B296C-007D-394F-94E5-1B42A5DBD8A1}" dt="2023-08-28T06:09:44.356" v="2020"/>
          <ac:inkMkLst>
            <pc:docMk/>
            <pc:sldMk cId="846162912" sldId="399"/>
            <ac:inkMk id="126" creationId="{25874366-E505-E30D-DEE2-3F9216928164}"/>
          </ac:inkMkLst>
        </pc:inkChg>
        <pc:inkChg chg="add reco">
          <ac:chgData name="Richard Brooks (RIB) | VIA" userId="d218e636-6c12-4060-8e5d-4173eee525b6" providerId="ADAL" clId="{2D9B296C-007D-394F-94E5-1B42A5DBD8A1}" dt="2023-08-28T06:09:44.356" v="2020"/>
          <ac:inkMkLst>
            <pc:docMk/>
            <pc:sldMk cId="846162912" sldId="399"/>
            <ac:inkMk id="127" creationId="{774A64B2-BC42-6078-E0B0-ABA52B8D8E19}"/>
          </ac:inkMkLst>
        </pc:inkChg>
        <pc:inkChg chg="add reco">
          <ac:chgData name="Richard Brooks (RIB) | VIA" userId="d218e636-6c12-4060-8e5d-4173eee525b6" providerId="ADAL" clId="{2D9B296C-007D-394F-94E5-1B42A5DBD8A1}" dt="2023-08-28T06:09:44.356" v="2020"/>
          <ac:inkMkLst>
            <pc:docMk/>
            <pc:sldMk cId="846162912" sldId="399"/>
            <ac:inkMk id="128" creationId="{AD8858F7-820C-B1A3-2BE2-9299B65BC2F1}"/>
          </ac:inkMkLst>
        </pc:inkChg>
        <pc:inkChg chg="add del">
          <ac:chgData name="Richard Brooks (RIB) | VIA" userId="d218e636-6c12-4060-8e5d-4173eee525b6" providerId="ADAL" clId="{2D9B296C-007D-394F-94E5-1B42A5DBD8A1}" dt="2023-08-28T06:09:49.433" v="2026"/>
          <ac:inkMkLst>
            <pc:docMk/>
            <pc:sldMk cId="846162912" sldId="399"/>
            <ac:inkMk id="129" creationId="{ED9FBB3C-A1AD-BC76-E59E-CA15E8E15215}"/>
          </ac:inkMkLst>
        </pc:inkChg>
        <pc:inkChg chg="add del">
          <ac:chgData name="Richard Brooks (RIB) | VIA" userId="d218e636-6c12-4060-8e5d-4173eee525b6" providerId="ADAL" clId="{2D9B296C-007D-394F-94E5-1B42A5DBD8A1}" dt="2023-08-28T06:09:49.433" v="2026"/>
          <ac:inkMkLst>
            <pc:docMk/>
            <pc:sldMk cId="846162912" sldId="399"/>
            <ac:inkMk id="130" creationId="{F339B4DD-919C-7957-8529-9E4D698FD270}"/>
          </ac:inkMkLst>
        </pc:inkChg>
        <pc:inkChg chg="add del">
          <ac:chgData name="Richard Brooks (RIB) | VIA" userId="d218e636-6c12-4060-8e5d-4173eee525b6" providerId="ADAL" clId="{2D9B296C-007D-394F-94E5-1B42A5DBD8A1}" dt="2023-08-28T06:09:49.433" v="2026"/>
          <ac:inkMkLst>
            <pc:docMk/>
            <pc:sldMk cId="846162912" sldId="399"/>
            <ac:inkMk id="131" creationId="{AF11FB4B-149D-6CE2-65F9-71329C60B856}"/>
          </ac:inkMkLst>
        </pc:inkChg>
        <pc:inkChg chg="add del">
          <ac:chgData name="Richard Brooks (RIB) | VIA" userId="d218e636-6c12-4060-8e5d-4173eee525b6" providerId="ADAL" clId="{2D9B296C-007D-394F-94E5-1B42A5DBD8A1}" dt="2023-08-28T06:09:49.433" v="2026"/>
          <ac:inkMkLst>
            <pc:docMk/>
            <pc:sldMk cId="846162912" sldId="399"/>
            <ac:inkMk id="132" creationId="{C09779CC-D4F9-C25C-F0C3-7FBAC2904CC8}"/>
          </ac:inkMkLst>
        </pc:inkChg>
        <pc:inkChg chg="add del">
          <ac:chgData name="Richard Brooks (RIB) | VIA" userId="d218e636-6c12-4060-8e5d-4173eee525b6" providerId="ADAL" clId="{2D9B296C-007D-394F-94E5-1B42A5DBD8A1}" dt="2023-08-28T06:09:49.433" v="2026"/>
          <ac:inkMkLst>
            <pc:docMk/>
            <pc:sldMk cId="846162912" sldId="399"/>
            <ac:inkMk id="133" creationId="{5BF258A2-7073-4821-622A-3481E9E24DD3}"/>
          </ac:inkMkLst>
        </pc:inkChg>
        <pc:inkChg chg="add reco">
          <ac:chgData name="Richard Brooks (RIB) | VIA" userId="d218e636-6c12-4060-8e5d-4173eee525b6" providerId="ADAL" clId="{2D9B296C-007D-394F-94E5-1B42A5DBD8A1}" dt="2023-08-28T06:09:49.433" v="2026"/>
          <ac:inkMkLst>
            <pc:docMk/>
            <pc:sldMk cId="846162912" sldId="399"/>
            <ac:inkMk id="134" creationId="{029479BA-65C2-2CFF-4CCB-A1A1E06A1CAD}"/>
          </ac:inkMkLst>
        </pc:inkChg>
        <pc:inkChg chg="add del">
          <ac:chgData name="Richard Brooks (RIB) | VIA" userId="d218e636-6c12-4060-8e5d-4173eee525b6" providerId="ADAL" clId="{2D9B296C-007D-394F-94E5-1B42A5DBD8A1}" dt="2023-08-28T06:10:01.277" v="2041"/>
          <ac:inkMkLst>
            <pc:docMk/>
            <pc:sldMk cId="846162912" sldId="399"/>
            <ac:inkMk id="135" creationId="{C11DBF57-AFBC-A027-C525-60EC3E728ABB}"/>
          </ac:inkMkLst>
        </pc:inkChg>
        <pc:inkChg chg="add del">
          <ac:chgData name="Richard Brooks (RIB) | VIA" userId="d218e636-6c12-4060-8e5d-4173eee525b6" providerId="ADAL" clId="{2D9B296C-007D-394F-94E5-1B42A5DBD8A1}" dt="2023-08-28T06:10:01.277" v="2041"/>
          <ac:inkMkLst>
            <pc:docMk/>
            <pc:sldMk cId="846162912" sldId="399"/>
            <ac:inkMk id="136" creationId="{45FCB487-ED44-0195-13A6-49F3DFABB2A8}"/>
          </ac:inkMkLst>
        </pc:inkChg>
        <pc:inkChg chg="add del">
          <ac:chgData name="Richard Brooks (RIB) | VIA" userId="d218e636-6c12-4060-8e5d-4173eee525b6" providerId="ADAL" clId="{2D9B296C-007D-394F-94E5-1B42A5DBD8A1}" dt="2023-08-28T06:10:01.277" v="2041"/>
          <ac:inkMkLst>
            <pc:docMk/>
            <pc:sldMk cId="846162912" sldId="399"/>
            <ac:inkMk id="137" creationId="{D4AF8556-E4DE-FC7B-0F23-A937168401E9}"/>
          </ac:inkMkLst>
        </pc:inkChg>
        <pc:inkChg chg="add del">
          <ac:chgData name="Richard Brooks (RIB) | VIA" userId="d218e636-6c12-4060-8e5d-4173eee525b6" providerId="ADAL" clId="{2D9B296C-007D-394F-94E5-1B42A5DBD8A1}" dt="2023-08-28T06:10:01.277" v="2041"/>
          <ac:inkMkLst>
            <pc:docMk/>
            <pc:sldMk cId="846162912" sldId="399"/>
            <ac:inkMk id="138" creationId="{7733B0D5-B4B4-858B-193F-779F2947CE9D}"/>
          </ac:inkMkLst>
        </pc:inkChg>
        <pc:inkChg chg="add del">
          <ac:chgData name="Richard Brooks (RIB) | VIA" userId="d218e636-6c12-4060-8e5d-4173eee525b6" providerId="ADAL" clId="{2D9B296C-007D-394F-94E5-1B42A5DBD8A1}" dt="2023-08-28T06:10:01.277" v="2041"/>
          <ac:inkMkLst>
            <pc:docMk/>
            <pc:sldMk cId="846162912" sldId="399"/>
            <ac:inkMk id="139" creationId="{A20A99F0-1EEF-A07F-3817-2CA497A722D0}"/>
          </ac:inkMkLst>
        </pc:inkChg>
        <pc:inkChg chg="add del">
          <ac:chgData name="Richard Brooks (RIB) | VIA" userId="d218e636-6c12-4060-8e5d-4173eee525b6" providerId="ADAL" clId="{2D9B296C-007D-394F-94E5-1B42A5DBD8A1}" dt="2023-08-28T06:10:01.277" v="2041"/>
          <ac:inkMkLst>
            <pc:docMk/>
            <pc:sldMk cId="846162912" sldId="399"/>
            <ac:inkMk id="140" creationId="{055FC56C-A767-CD15-B0AB-4C770A3DDF5D}"/>
          </ac:inkMkLst>
        </pc:inkChg>
        <pc:inkChg chg="add del">
          <ac:chgData name="Richard Brooks (RIB) | VIA" userId="d218e636-6c12-4060-8e5d-4173eee525b6" providerId="ADAL" clId="{2D9B296C-007D-394F-94E5-1B42A5DBD8A1}" dt="2023-08-28T06:10:01.277" v="2041"/>
          <ac:inkMkLst>
            <pc:docMk/>
            <pc:sldMk cId="846162912" sldId="399"/>
            <ac:inkMk id="141" creationId="{BA3F8FA2-1F6E-AA7A-178B-0234F732603E}"/>
          </ac:inkMkLst>
        </pc:inkChg>
        <pc:inkChg chg="add del">
          <ac:chgData name="Richard Brooks (RIB) | VIA" userId="d218e636-6c12-4060-8e5d-4173eee525b6" providerId="ADAL" clId="{2D9B296C-007D-394F-94E5-1B42A5DBD8A1}" dt="2023-08-28T06:10:01.277" v="2041"/>
          <ac:inkMkLst>
            <pc:docMk/>
            <pc:sldMk cId="846162912" sldId="399"/>
            <ac:inkMk id="142" creationId="{F916515D-538F-C9FF-B322-61E832161383}"/>
          </ac:inkMkLst>
        </pc:inkChg>
        <pc:inkChg chg="add del">
          <ac:chgData name="Richard Brooks (RIB) | VIA" userId="d218e636-6c12-4060-8e5d-4173eee525b6" providerId="ADAL" clId="{2D9B296C-007D-394F-94E5-1B42A5DBD8A1}" dt="2023-08-28T06:10:01.277" v="2041"/>
          <ac:inkMkLst>
            <pc:docMk/>
            <pc:sldMk cId="846162912" sldId="399"/>
            <ac:inkMk id="143" creationId="{C681732A-D446-DF9B-47CA-B848558D68B8}"/>
          </ac:inkMkLst>
        </pc:inkChg>
        <pc:inkChg chg="add del">
          <ac:chgData name="Richard Brooks (RIB) | VIA" userId="d218e636-6c12-4060-8e5d-4173eee525b6" providerId="ADAL" clId="{2D9B296C-007D-394F-94E5-1B42A5DBD8A1}" dt="2023-08-28T06:10:01.277" v="2041"/>
          <ac:inkMkLst>
            <pc:docMk/>
            <pc:sldMk cId="846162912" sldId="399"/>
            <ac:inkMk id="144" creationId="{9C7D0047-7E8E-B82C-CE8E-76A02235DB4E}"/>
          </ac:inkMkLst>
        </pc:inkChg>
        <pc:inkChg chg="add del">
          <ac:chgData name="Richard Brooks (RIB) | VIA" userId="d218e636-6c12-4060-8e5d-4173eee525b6" providerId="ADAL" clId="{2D9B296C-007D-394F-94E5-1B42A5DBD8A1}" dt="2023-08-28T06:10:01.277" v="2041"/>
          <ac:inkMkLst>
            <pc:docMk/>
            <pc:sldMk cId="846162912" sldId="399"/>
            <ac:inkMk id="145" creationId="{1FC78B8A-B8E0-2B0A-6A3C-D90E00D5A388}"/>
          </ac:inkMkLst>
        </pc:inkChg>
        <pc:inkChg chg="add del">
          <ac:chgData name="Richard Brooks (RIB) | VIA" userId="d218e636-6c12-4060-8e5d-4173eee525b6" providerId="ADAL" clId="{2D9B296C-007D-394F-94E5-1B42A5DBD8A1}" dt="2023-08-28T06:10:01.277" v="2041"/>
          <ac:inkMkLst>
            <pc:docMk/>
            <pc:sldMk cId="846162912" sldId="399"/>
            <ac:inkMk id="146" creationId="{BD002F54-B627-6EAB-092C-0B886B94592E}"/>
          </ac:inkMkLst>
        </pc:inkChg>
        <pc:inkChg chg="add del">
          <ac:chgData name="Richard Brooks (RIB) | VIA" userId="d218e636-6c12-4060-8e5d-4173eee525b6" providerId="ADAL" clId="{2D9B296C-007D-394F-94E5-1B42A5DBD8A1}" dt="2023-08-28T06:10:01.277" v="2041"/>
          <ac:inkMkLst>
            <pc:docMk/>
            <pc:sldMk cId="846162912" sldId="399"/>
            <ac:inkMk id="147" creationId="{AFE5D464-3240-9002-EEA0-28C096685961}"/>
          </ac:inkMkLst>
        </pc:inkChg>
        <pc:inkChg chg="add del">
          <ac:chgData name="Richard Brooks (RIB) | VIA" userId="d218e636-6c12-4060-8e5d-4173eee525b6" providerId="ADAL" clId="{2D9B296C-007D-394F-94E5-1B42A5DBD8A1}" dt="2023-08-28T06:10:01.277" v="2041"/>
          <ac:inkMkLst>
            <pc:docMk/>
            <pc:sldMk cId="846162912" sldId="399"/>
            <ac:inkMk id="148" creationId="{D5BAC8BB-5B27-EB3E-D4AB-FB1921ECB2E2}"/>
          </ac:inkMkLst>
        </pc:inkChg>
        <pc:inkChg chg="add reco">
          <ac:chgData name="Richard Brooks (RIB) | VIA" userId="d218e636-6c12-4060-8e5d-4173eee525b6" providerId="ADAL" clId="{2D9B296C-007D-394F-94E5-1B42A5DBD8A1}" dt="2023-08-28T06:10:01.277" v="2041"/>
          <ac:inkMkLst>
            <pc:docMk/>
            <pc:sldMk cId="846162912" sldId="399"/>
            <ac:inkMk id="149" creationId="{DE41EEC2-241F-EAF8-9860-850B527EB75F}"/>
          </ac:inkMkLst>
        </pc:inkChg>
        <pc:inkChg chg="add reco">
          <ac:chgData name="Richard Brooks (RIB) | VIA" userId="d218e636-6c12-4060-8e5d-4173eee525b6" providerId="ADAL" clId="{2D9B296C-007D-394F-94E5-1B42A5DBD8A1}" dt="2023-08-28T06:10:01.277" v="2041"/>
          <ac:inkMkLst>
            <pc:docMk/>
            <pc:sldMk cId="846162912" sldId="399"/>
            <ac:inkMk id="150" creationId="{4A8753AC-CCCD-DE26-15E5-7F437810AA33}"/>
          </ac:inkMkLst>
        </pc:inkChg>
        <pc:inkChg chg="add del">
          <ac:chgData name="Richard Brooks (RIB) | VIA" userId="d218e636-6c12-4060-8e5d-4173eee525b6" providerId="ADAL" clId="{2D9B296C-007D-394F-94E5-1B42A5DBD8A1}" dt="2023-08-28T06:10:02.719" v="2044"/>
          <ac:inkMkLst>
            <pc:docMk/>
            <pc:sldMk cId="846162912" sldId="399"/>
            <ac:inkMk id="151" creationId="{C06BE583-D20E-300C-48D3-3C584C4AC326}"/>
          </ac:inkMkLst>
        </pc:inkChg>
        <pc:inkChg chg="add del">
          <ac:chgData name="Richard Brooks (RIB) | VIA" userId="d218e636-6c12-4060-8e5d-4173eee525b6" providerId="ADAL" clId="{2D9B296C-007D-394F-94E5-1B42A5DBD8A1}" dt="2023-08-28T06:10:02.719" v="2044"/>
          <ac:inkMkLst>
            <pc:docMk/>
            <pc:sldMk cId="846162912" sldId="399"/>
            <ac:inkMk id="152" creationId="{CCA7EF12-3E01-B1B6-5F02-D7BD2241A421}"/>
          </ac:inkMkLst>
        </pc:inkChg>
        <pc:inkChg chg="add reco">
          <ac:chgData name="Richard Brooks (RIB) | VIA" userId="d218e636-6c12-4060-8e5d-4173eee525b6" providerId="ADAL" clId="{2D9B296C-007D-394F-94E5-1B42A5DBD8A1}" dt="2023-08-28T06:10:02.719" v="2044"/>
          <ac:inkMkLst>
            <pc:docMk/>
            <pc:sldMk cId="846162912" sldId="399"/>
            <ac:inkMk id="153" creationId="{9332F949-73E6-69A1-F05D-FA181F631D40}"/>
          </ac:inkMkLst>
        </pc:inkChg>
        <pc:inkChg chg="add del">
          <ac:chgData name="Richard Brooks (RIB) | VIA" userId="d218e636-6c12-4060-8e5d-4173eee525b6" providerId="ADAL" clId="{2D9B296C-007D-394F-94E5-1B42A5DBD8A1}" dt="2023-08-28T06:10:04.763" v="2047"/>
          <ac:inkMkLst>
            <pc:docMk/>
            <pc:sldMk cId="846162912" sldId="399"/>
            <ac:inkMk id="154" creationId="{565B3F42-0749-AC33-ADE1-17F1D44B3A6D}"/>
          </ac:inkMkLst>
        </pc:inkChg>
        <pc:inkChg chg="add del">
          <ac:chgData name="Richard Brooks (RIB) | VIA" userId="d218e636-6c12-4060-8e5d-4173eee525b6" providerId="ADAL" clId="{2D9B296C-007D-394F-94E5-1B42A5DBD8A1}" dt="2023-08-28T06:10:04.763" v="2047"/>
          <ac:inkMkLst>
            <pc:docMk/>
            <pc:sldMk cId="846162912" sldId="399"/>
            <ac:inkMk id="155" creationId="{B032A684-4A53-9D3F-3937-C13937B94E26}"/>
          </ac:inkMkLst>
        </pc:inkChg>
        <pc:inkChg chg="add reco">
          <ac:chgData name="Richard Brooks (RIB) | VIA" userId="d218e636-6c12-4060-8e5d-4173eee525b6" providerId="ADAL" clId="{2D9B296C-007D-394F-94E5-1B42A5DBD8A1}" dt="2023-08-28T06:10:04.763" v="2047"/>
          <ac:inkMkLst>
            <pc:docMk/>
            <pc:sldMk cId="846162912" sldId="399"/>
            <ac:inkMk id="156" creationId="{7A6CF486-8161-8515-EF97-0E5A43919192}"/>
          </ac:inkMkLst>
        </pc:inkChg>
        <pc:inkChg chg="add del">
          <ac:chgData name="Richard Brooks (RIB) | VIA" userId="d218e636-6c12-4060-8e5d-4173eee525b6" providerId="ADAL" clId="{2D9B296C-007D-394F-94E5-1B42A5DBD8A1}" dt="2023-08-28T06:10:07.063" v="2050"/>
          <ac:inkMkLst>
            <pc:docMk/>
            <pc:sldMk cId="846162912" sldId="399"/>
            <ac:inkMk id="157" creationId="{3CBB9964-943A-EFFC-EAAB-EA316C223246}"/>
          </ac:inkMkLst>
        </pc:inkChg>
        <pc:inkChg chg="add del">
          <ac:chgData name="Richard Brooks (RIB) | VIA" userId="d218e636-6c12-4060-8e5d-4173eee525b6" providerId="ADAL" clId="{2D9B296C-007D-394F-94E5-1B42A5DBD8A1}" dt="2023-08-28T06:10:07.063" v="2050"/>
          <ac:inkMkLst>
            <pc:docMk/>
            <pc:sldMk cId="846162912" sldId="399"/>
            <ac:inkMk id="158" creationId="{BCE0EED9-2BAC-EBCF-95BD-D7F8763C2E02}"/>
          </ac:inkMkLst>
        </pc:inkChg>
        <pc:inkChg chg="add reco">
          <ac:chgData name="Richard Brooks (RIB) | VIA" userId="d218e636-6c12-4060-8e5d-4173eee525b6" providerId="ADAL" clId="{2D9B296C-007D-394F-94E5-1B42A5DBD8A1}" dt="2023-08-28T06:10:07.063" v="2050"/>
          <ac:inkMkLst>
            <pc:docMk/>
            <pc:sldMk cId="846162912" sldId="399"/>
            <ac:inkMk id="159" creationId="{FD307F53-E533-0520-EA08-B223654158B0}"/>
          </ac:inkMkLst>
        </pc:inkChg>
        <pc:inkChg chg="add">
          <ac:chgData name="Richard Brooks (RIB) | VIA" userId="d218e636-6c12-4060-8e5d-4173eee525b6" providerId="ADAL" clId="{2D9B296C-007D-394F-94E5-1B42A5DBD8A1}" dt="2023-08-28T06:10:08.477" v="2051"/>
          <ac:inkMkLst>
            <pc:docMk/>
            <pc:sldMk cId="846162912" sldId="399"/>
            <ac:inkMk id="160" creationId="{90C02380-D5D6-796E-65EE-B5BDCD5A0538}"/>
          </ac:inkMkLst>
        </pc:inkChg>
        <pc:inkChg chg="add del">
          <ac:chgData name="Richard Brooks (RIB) | VIA" userId="d218e636-6c12-4060-8e5d-4173eee525b6" providerId="ADAL" clId="{2D9B296C-007D-394F-94E5-1B42A5DBD8A1}" dt="2023-08-28T06:10:22.798" v="2065"/>
          <ac:inkMkLst>
            <pc:docMk/>
            <pc:sldMk cId="846162912" sldId="399"/>
            <ac:inkMk id="161" creationId="{208D6375-D50E-628D-06A8-FA6BD7CF0A06}"/>
          </ac:inkMkLst>
        </pc:inkChg>
        <pc:inkChg chg="add del">
          <ac:chgData name="Richard Brooks (RIB) | VIA" userId="d218e636-6c12-4060-8e5d-4173eee525b6" providerId="ADAL" clId="{2D9B296C-007D-394F-94E5-1B42A5DBD8A1}" dt="2023-08-28T06:10:22.798" v="2065"/>
          <ac:inkMkLst>
            <pc:docMk/>
            <pc:sldMk cId="846162912" sldId="399"/>
            <ac:inkMk id="162" creationId="{6849763F-3B8F-19C4-192E-A70A3DE0F57B}"/>
          </ac:inkMkLst>
        </pc:inkChg>
        <pc:inkChg chg="add del">
          <ac:chgData name="Richard Brooks (RIB) | VIA" userId="d218e636-6c12-4060-8e5d-4173eee525b6" providerId="ADAL" clId="{2D9B296C-007D-394F-94E5-1B42A5DBD8A1}" dt="2023-08-28T06:10:22.798" v="2065"/>
          <ac:inkMkLst>
            <pc:docMk/>
            <pc:sldMk cId="846162912" sldId="399"/>
            <ac:inkMk id="163" creationId="{AA453CBC-27E5-F23C-2AB1-92EB64251E71}"/>
          </ac:inkMkLst>
        </pc:inkChg>
        <pc:inkChg chg="add del">
          <ac:chgData name="Richard Brooks (RIB) | VIA" userId="d218e636-6c12-4060-8e5d-4173eee525b6" providerId="ADAL" clId="{2D9B296C-007D-394F-94E5-1B42A5DBD8A1}" dt="2023-08-28T06:10:22.798" v="2065"/>
          <ac:inkMkLst>
            <pc:docMk/>
            <pc:sldMk cId="846162912" sldId="399"/>
            <ac:inkMk id="164" creationId="{34C6BB5D-F61A-40A1-FF2E-B83BA59494AD}"/>
          </ac:inkMkLst>
        </pc:inkChg>
        <pc:inkChg chg="add del">
          <ac:chgData name="Richard Brooks (RIB) | VIA" userId="d218e636-6c12-4060-8e5d-4173eee525b6" providerId="ADAL" clId="{2D9B296C-007D-394F-94E5-1B42A5DBD8A1}" dt="2023-08-28T06:10:22.798" v="2065"/>
          <ac:inkMkLst>
            <pc:docMk/>
            <pc:sldMk cId="846162912" sldId="399"/>
            <ac:inkMk id="165" creationId="{81AB5040-1451-5DB9-EC78-229B48160A1B}"/>
          </ac:inkMkLst>
        </pc:inkChg>
        <pc:inkChg chg="add del">
          <ac:chgData name="Richard Brooks (RIB) | VIA" userId="d218e636-6c12-4060-8e5d-4173eee525b6" providerId="ADAL" clId="{2D9B296C-007D-394F-94E5-1B42A5DBD8A1}" dt="2023-08-28T06:10:22.798" v="2065"/>
          <ac:inkMkLst>
            <pc:docMk/>
            <pc:sldMk cId="846162912" sldId="399"/>
            <ac:inkMk id="166" creationId="{3D628E54-7418-A046-AF51-AF88843EC6AD}"/>
          </ac:inkMkLst>
        </pc:inkChg>
        <pc:inkChg chg="add del">
          <ac:chgData name="Richard Brooks (RIB) | VIA" userId="d218e636-6c12-4060-8e5d-4173eee525b6" providerId="ADAL" clId="{2D9B296C-007D-394F-94E5-1B42A5DBD8A1}" dt="2023-08-28T06:10:22.798" v="2065"/>
          <ac:inkMkLst>
            <pc:docMk/>
            <pc:sldMk cId="846162912" sldId="399"/>
            <ac:inkMk id="167" creationId="{8113D301-D351-6403-C8D9-7596933CE47E}"/>
          </ac:inkMkLst>
        </pc:inkChg>
        <pc:inkChg chg="add del">
          <ac:chgData name="Richard Brooks (RIB) | VIA" userId="d218e636-6c12-4060-8e5d-4173eee525b6" providerId="ADAL" clId="{2D9B296C-007D-394F-94E5-1B42A5DBD8A1}" dt="2023-08-28T06:10:22.798" v="2065"/>
          <ac:inkMkLst>
            <pc:docMk/>
            <pc:sldMk cId="846162912" sldId="399"/>
            <ac:inkMk id="168" creationId="{AAC4B185-75E1-0B37-8208-5A44ABFB72D5}"/>
          </ac:inkMkLst>
        </pc:inkChg>
        <pc:inkChg chg="add del">
          <ac:chgData name="Richard Brooks (RIB) | VIA" userId="d218e636-6c12-4060-8e5d-4173eee525b6" providerId="ADAL" clId="{2D9B296C-007D-394F-94E5-1B42A5DBD8A1}" dt="2023-08-28T06:10:22.798" v="2065"/>
          <ac:inkMkLst>
            <pc:docMk/>
            <pc:sldMk cId="846162912" sldId="399"/>
            <ac:inkMk id="169" creationId="{3AB8BEBC-88DC-C061-F1CE-802C6B28125A}"/>
          </ac:inkMkLst>
        </pc:inkChg>
        <pc:inkChg chg="add del">
          <ac:chgData name="Richard Brooks (RIB) | VIA" userId="d218e636-6c12-4060-8e5d-4173eee525b6" providerId="ADAL" clId="{2D9B296C-007D-394F-94E5-1B42A5DBD8A1}" dt="2023-08-28T06:10:22.798" v="2065"/>
          <ac:inkMkLst>
            <pc:docMk/>
            <pc:sldMk cId="846162912" sldId="399"/>
            <ac:inkMk id="170" creationId="{DED06B10-5416-5299-3124-1A1DCCC20184}"/>
          </ac:inkMkLst>
        </pc:inkChg>
        <pc:inkChg chg="add del">
          <ac:chgData name="Richard Brooks (RIB) | VIA" userId="d218e636-6c12-4060-8e5d-4173eee525b6" providerId="ADAL" clId="{2D9B296C-007D-394F-94E5-1B42A5DBD8A1}" dt="2023-08-28T06:10:22.798" v="2065"/>
          <ac:inkMkLst>
            <pc:docMk/>
            <pc:sldMk cId="846162912" sldId="399"/>
            <ac:inkMk id="171" creationId="{7D6A2CFB-3B38-E03F-AB5A-925ABBBFE9BE}"/>
          </ac:inkMkLst>
        </pc:inkChg>
        <pc:inkChg chg="add del">
          <ac:chgData name="Richard Brooks (RIB) | VIA" userId="d218e636-6c12-4060-8e5d-4173eee525b6" providerId="ADAL" clId="{2D9B296C-007D-394F-94E5-1B42A5DBD8A1}" dt="2023-08-28T06:10:22.798" v="2065"/>
          <ac:inkMkLst>
            <pc:docMk/>
            <pc:sldMk cId="846162912" sldId="399"/>
            <ac:inkMk id="172" creationId="{0559D23A-9C5B-BE80-AC28-E58CB79489C0}"/>
          </ac:inkMkLst>
        </pc:inkChg>
        <pc:inkChg chg="add del">
          <ac:chgData name="Richard Brooks (RIB) | VIA" userId="d218e636-6c12-4060-8e5d-4173eee525b6" providerId="ADAL" clId="{2D9B296C-007D-394F-94E5-1B42A5DBD8A1}" dt="2023-08-28T06:10:22.798" v="2065"/>
          <ac:inkMkLst>
            <pc:docMk/>
            <pc:sldMk cId="846162912" sldId="399"/>
            <ac:inkMk id="173" creationId="{87DC8AD2-AB0E-9CCE-D49C-6152231733A0}"/>
          </ac:inkMkLst>
        </pc:inkChg>
        <pc:inkChg chg="add mod reco modStrokes">
          <ac:chgData name="Richard Brooks (RIB) | VIA" userId="d218e636-6c12-4060-8e5d-4173eee525b6" providerId="ADAL" clId="{2D9B296C-007D-394F-94E5-1B42A5DBD8A1}" dt="2023-08-28T06:10:24.009" v="2066"/>
          <ac:inkMkLst>
            <pc:docMk/>
            <pc:sldMk cId="846162912" sldId="399"/>
            <ac:inkMk id="174" creationId="{4958AD73-44FD-AD15-F94E-FA4E58FEE01E}"/>
          </ac:inkMkLst>
        </pc:inkChg>
        <pc:inkChg chg="add del">
          <ac:chgData name="Richard Brooks (RIB) | VIA" userId="d218e636-6c12-4060-8e5d-4173eee525b6" providerId="ADAL" clId="{2D9B296C-007D-394F-94E5-1B42A5DBD8A1}" dt="2023-08-28T06:10:35.237" v="2088"/>
          <ac:inkMkLst>
            <pc:docMk/>
            <pc:sldMk cId="846162912" sldId="399"/>
            <ac:inkMk id="175" creationId="{46C4A0E6-D804-7852-DB6F-2523149EC683}"/>
          </ac:inkMkLst>
        </pc:inkChg>
        <pc:inkChg chg="add del">
          <ac:chgData name="Richard Brooks (RIB) | VIA" userId="d218e636-6c12-4060-8e5d-4173eee525b6" providerId="ADAL" clId="{2D9B296C-007D-394F-94E5-1B42A5DBD8A1}" dt="2023-08-28T06:10:35.237" v="2088"/>
          <ac:inkMkLst>
            <pc:docMk/>
            <pc:sldMk cId="846162912" sldId="399"/>
            <ac:inkMk id="176" creationId="{2203BA5A-2EBB-37F6-0D5B-8DDA7C1DBB5E}"/>
          </ac:inkMkLst>
        </pc:inkChg>
        <pc:inkChg chg="add del">
          <ac:chgData name="Richard Brooks (RIB) | VIA" userId="d218e636-6c12-4060-8e5d-4173eee525b6" providerId="ADAL" clId="{2D9B296C-007D-394F-94E5-1B42A5DBD8A1}" dt="2023-08-28T06:10:35.237" v="2088"/>
          <ac:inkMkLst>
            <pc:docMk/>
            <pc:sldMk cId="846162912" sldId="399"/>
            <ac:inkMk id="177" creationId="{7E7E5724-A161-0073-3781-5797A6043BD4}"/>
          </ac:inkMkLst>
        </pc:inkChg>
        <pc:inkChg chg="add del">
          <ac:chgData name="Richard Brooks (RIB) | VIA" userId="d218e636-6c12-4060-8e5d-4173eee525b6" providerId="ADAL" clId="{2D9B296C-007D-394F-94E5-1B42A5DBD8A1}" dt="2023-08-28T06:10:35.237" v="2088"/>
          <ac:inkMkLst>
            <pc:docMk/>
            <pc:sldMk cId="846162912" sldId="399"/>
            <ac:inkMk id="178" creationId="{81EBB1B6-2EB5-6A14-D512-1C0377A970DC}"/>
          </ac:inkMkLst>
        </pc:inkChg>
        <pc:inkChg chg="add del">
          <ac:chgData name="Richard Brooks (RIB) | VIA" userId="d218e636-6c12-4060-8e5d-4173eee525b6" providerId="ADAL" clId="{2D9B296C-007D-394F-94E5-1B42A5DBD8A1}" dt="2023-08-28T06:10:35.237" v="2088"/>
          <ac:inkMkLst>
            <pc:docMk/>
            <pc:sldMk cId="846162912" sldId="399"/>
            <ac:inkMk id="179" creationId="{29CD0D18-F5DC-5FE1-2584-D9A4A9372799}"/>
          </ac:inkMkLst>
        </pc:inkChg>
        <pc:inkChg chg="add del">
          <ac:chgData name="Richard Brooks (RIB) | VIA" userId="d218e636-6c12-4060-8e5d-4173eee525b6" providerId="ADAL" clId="{2D9B296C-007D-394F-94E5-1B42A5DBD8A1}" dt="2023-08-28T06:10:35.237" v="2088"/>
          <ac:inkMkLst>
            <pc:docMk/>
            <pc:sldMk cId="846162912" sldId="399"/>
            <ac:inkMk id="180" creationId="{5DEA448D-87EB-1DD4-B899-C5BA530E9CF7}"/>
          </ac:inkMkLst>
        </pc:inkChg>
        <pc:inkChg chg="add del">
          <ac:chgData name="Richard Brooks (RIB) | VIA" userId="d218e636-6c12-4060-8e5d-4173eee525b6" providerId="ADAL" clId="{2D9B296C-007D-394F-94E5-1B42A5DBD8A1}" dt="2023-08-28T06:10:35.237" v="2088"/>
          <ac:inkMkLst>
            <pc:docMk/>
            <pc:sldMk cId="846162912" sldId="399"/>
            <ac:inkMk id="181" creationId="{6AAE1B42-DC8E-3A67-0405-8CCF08E643B5}"/>
          </ac:inkMkLst>
        </pc:inkChg>
        <pc:inkChg chg="add del">
          <ac:chgData name="Richard Brooks (RIB) | VIA" userId="d218e636-6c12-4060-8e5d-4173eee525b6" providerId="ADAL" clId="{2D9B296C-007D-394F-94E5-1B42A5DBD8A1}" dt="2023-08-28T06:10:35.237" v="2088"/>
          <ac:inkMkLst>
            <pc:docMk/>
            <pc:sldMk cId="846162912" sldId="399"/>
            <ac:inkMk id="182" creationId="{94691CED-F098-6904-C182-51F2FAE6567A}"/>
          </ac:inkMkLst>
        </pc:inkChg>
        <pc:inkChg chg="add del">
          <ac:chgData name="Richard Brooks (RIB) | VIA" userId="d218e636-6c12-4060-8e5d-4173eee525b6" providerId="ADAL" clId="{2D9B296C-007D-394F-94E5-1B42A5DBD8A1}" dt="2023-08-28T06:10:35.237" v="2088"/>
          <ac:inkMkLst>
            <pc:docMk/>
            <pc:sldMk cId="846162912" sldId="399"/>
            <ac:inkMk id="183" creationId="{59DE4C7F-3A23-CEFC-CD72-FEBC7FBB9489}"/>
          </ac:inkMkLst>
        </pc:inkChg>
        <pc:inkChg chg="add del">
          <ac:chgData name="Richard Brooks (RIB) | VIA" userId="d218e636-6c12-4060-8e5d-4173eee525b6" providerId="ADAL" clId="{2D9B296C-007D-394F-94E5-1B42A5DBD8A1}" dt="2023-08-28T06:10:35.237" v="2088"/>
          <ac:inkMkLst>
            <pc:docMk/>
            <pc:sldMk cId="846162912" sldId="399"/>
            <ac:inkMk id="184" creationId="{4BA3D25F-BB24-3256-AE8E-AEAB553134E5}"/>
          </ac:inkMkLst>
        </pc:inkChg>
        <pc:inkChg chg="add del">
          <ac:chgData name="Richard Brooks (RIB) | VIA" userId="d218e636-6c12-4060-8e5d-4173eee525b6" providerId="ADAL" clId="{2D9B296C-007D-394F-94E5-1B42A5DBD8A1}" dt="2023-08-28T06:10:35.237" v="2088"/>
          <ac:inkMkLst>
            <pc:docMk/>
            <pc:sldMk cId="846162912" sldId="399"/>
            <ac:inkMk id="185" creationId="{C0EA31E2-2E7D-5D02-4E05-28E345194DE4}"/>
          </ac:inkMkLst>
        </pc:inkChg>
        <pc:inkChg chg="add del">
          <ac:chgData name="Richard Brooks (RIB) | VIA" userId="d218e636-6c12-4060-8e5d-4173eee525b6" providerId="ADAL" clId="{2D9B296C-007D-394F-94E5-1B42A5DBD8A1}" dt="2023-08-28T06:10:35.237" v="2088"/>
          <ac:inkMkLst>
            <pc:docMk/>
            <pc:sldMk cId="846162912" sldId="399"/>
            <ac:inkMk id="186" creationId="{77A63BF2-6ED9-BBC6-CCAC-90E4133CBA33}"/>
          </ac:inkMkLst>
        </pc:inkChg>
        <pc:inkChg chg="add del">
          <ac:chgData name="Richard Brooks (RIB) | VIA" userId="d218e636-6c12-4060-8e5d-4173eee525b6" providerId="ADAL" clId="{2D9B296C-007D-394F-94E5-1B42A5DBD8A1}" dt="2023-08-28T06:10:35.237" v="2088"/>
          <ac:inkMkLst>
            <pc:docMk/>
            <pc:sldMk cId="846162912" sldId="399"/>
            <ac:inkMk id="187" creationId="{9EC2F1E4-C521-06A1-DEEA-A4186378AD18}"/>
          </ac:inkMkLst>
        </pc:inkChg>
        <pc:inkChg chg="add del">
          <ac:chgData name="Richard Brooks (RIB) | VIA" userId="d218e636-6c12-4060-8e5d-4173eee525b6" providerId="ADAL" clId="{2D9B296C-007D-394F-94E5-1B42A5DBD8A1}" dt="2023-08-28T06:10:35.237" v="2088"/>
          <ac:inkMkLst>
            <pc:docMk/>
            <pc:sldMk cId="846162912" sldId="399"/>
            <ac:inkMk id="188" creationId="{D59251E7-DFA9-0CA2-5151-0583054232DB}"/>
          </ac:inkMkLst>
        </pc:inkChg>
        <pc:inkChg chg="add del">
          <ac:chgData name="Richard Brooks (RIB) | VIA" userId="d218e636-6c12-4060-8e5d-4173eee525b6" providerId="ADAL" clId="{2D9B296C-007D-394F-94E5-1B42A5DBD8A1}" dt="2023-08-28T06:10:35.237" v="2088"/>
          <ac:inkMkLst>
            <pc:docMk/>
            <pc:sldMk cId="846162912" sldId="399"/>
            <ac:inkMk id="189" creationId="{57F1FC3E-14F6-D949-4383-86CB46F711A3}"/>
          </ac:inkMkLst>
        </pc:inkChg>
        <pc:inkChg chg="add del">
          <ac:chgData name="Richard Brooks (RIB) | VIA" userId="d218e636-6c12-4060-8e5d-4173eee525b6" providerId="ADAL" clId="{2D9B296C-007D-394F-94E5-1B42A5DBD8A1}" dt="2023-08-28T06:10:35.237" v="2088"/>
          <ac:inkMkLst>
            <pc:docMk/>
            <pc:sldMk cId="846162912" sldId="399"/>
            <ac:inkMk id="190" creationId="{FAD4BF26-9214-56FB-F747-167E5B50D2B7}"/>
          </ac:inkMkLst>
        </pc:inkChg>
        <pc:inkChg chg="add del">
          <ac:chgData name="Richard Brooks (RIB) | VIA" userId="d218e636-6c12-4060-8e5d-4173eee525b6" providerId="ADAL" clId="{2D9B296C-007D-394F-94E5-1B42A5DBD8A1}" dt="2023-08-28T06:10:35.237" v="2088"/>
          <ac:inkMkLst>
            <pc:docMk/>
            <pc:sldMk cId="846162912" sldId="399"/>
            <ac:inkMk id="191" creationId="{94CC146D-C4E1-71CA-B2B2-5CBE7B8BB587}"/>
          </ac:inkMkLst>
        </pc:inkChg>
        <pc:inkChg chg="add del">
          <ac:chgData name="Richard Brooks (RIB) | VIA" userId="d218e636-6c12-4060-8e5d-4173eee525b6" providerId="ADAL" clId="{2D9B296C-007D-394F-94E5-1B42A5DBD8A1}" dt="2023-08-28T06:10:35.237" v="2088"/>
          <ac:inkMkLst>
            <pc:docMk/>
            <pc:sldMk cId="846162912" sldId="399"/>
            <ac:inkMk id="192" creationId="{94041E65-14F4-7539-6BA3-34E9014B7E3F}"/>
          </ac:inkMkLst>
        </pc:inkChg>
        <pc:inkChg chg="add del">
          <ac:chgData name="Richard Brooks (RIB) | VIA" userId="d218e636-6c12-4060-8e5d-4173eee525b6" providerId="ADAL" clId="{2D9B296C-007D-394F-94E5-1B42A5DBD8A1}" dt="2023-08-28T06:10:35.237" v="2088"/>
          <ac:inkMkLst>
            <pc:docMk/>
            <pc:sldMk cId="846162912" sldId="399"/>
            <ac:inkMk id="193" creationId="{EAFD97E5-94A4-76CF-3D19-3AD3BEAB25E5}"/>
          </ac:inkMkLst>
        </pc:inkChg>
        <pc:inkChg chg="add del">
          <ac:chgData name="Richard Brooks (RIB) | VIA" userId="d218e636-6c12-4060-8e5d-4173eee525b6" providerId="ADAL" clId="{2D9B296C-007D-394F-94E5-1B42A5DBD8A1}" dt="2023-08-28T06:10:35.237" v="2088"/>
          <ac:inkMkLst>
            <pc:docMk/>
            <pc:sldMk cId="846162912" sldId="399"/>
            <ac:inkMk id="194" creationId="{C5639C3F-2434-88AD-FF77-50928F70724A}"/>
          </ac:inkMkLst>
        </pc:inkChg>
        <pc:inkChg chg="add del">
          <ac:chgData name="Richard Brooks (RIB) | VIA" userId="d218e636-6c12-4060-8e5d-4173eee525b6" providerId="ADAL" clId="{2D9B296C-007D-394F-94E5-1B42A5DBD8A1}" dt="2023-08-28T06:10:35.237" v="2088"/>
          <ac:inkMkLst>
            <pc:docMk/>
            <pc:sldMk cId="846162912" sldId="399"/>
            <ac:inkMk id="195" creationId="{4A73755B-0663-6821-3447-3263F980936C}"/>
          </ac:inkMkLst>
        </pc:inkChg>
        <pc:inkChg chg="add reco">
          <ac:chgData name="Richard Brooks (RIB) | VIA" userId="d218e636-6c12-4060-8e5d-4173eee525b6" providerId="ADAL" clId="{2D9B296C-007D-394F-94E5-1B42A5DBD8A1}" dt="2023-08-28T06:10:35.237" v="2088"/>
          <ac:inkMkLst>
            <pc:docMk/>
            <pc:sldMk cId="846162912" sldId="399"/>
            <ac:inkMk id="196" creationId="{F8B58D0A-DCCD-4226-1C6F-51A2D30D9701}"/>
          </ac:inkMkLst>
        </pc:inkChg>
        <pc:inkChg chg="add reco">
          <ac:chgData name="Richard Brooks (RIB) | VIA" userId="d218e636-6c12-4060-8e5d-4173eee525b6" providerId="ADAL" clId="{2D9B296C-007D-394F-94E5-1B42A5DBD8A1}" dt="2023-08-28T06:10:35.237" v="2088"/>
          <ac:inkMkLst>
            <pc:docMk/>
            <pc:sldMk cId="846162912" sldId="399"/>
            <ac:inkMk id="197" creationId="{59EAB70C-B658-73C1-56E9-867F24EC5C47}"/>
          </ac:inkMkLst>
        </pc:inkChg>
        <pc:inkChg chg="add reco">
          <ac:chgData name="Richard Brooks (RIB) | VIA" userId="d218e636-6c12-4060-8e5d-4173eee525b6" providerId="ADAL" clId="{2D9B296C-007D-394F-94E5-1B42A5DBD8A1}" dt="2023-08-28T06:10:35.237" v="2088"/>
          <ac:inkMkLst>
            <pc:docMk/>
            <pc:sldMk cId="846162912" sldId="399"/>
            <ac:inkMk id="198" creationId="{B81AD6D6-34A9-205C-59A5-7FA0E9BD95FF}"/>
          </ac:inkMkLst>
        </pc:inkChg>
        <pc:inkChg chg="add">
          <ac:chgData name="Richard Brooks (RIB) | VIA" userId="d218e636-6c12-4060-8e5d-4173eee525b6" providerId="ADAL" clId="{2D9B296C-007D-394F-94E5-1B42A5DBD8A1}" dt="2023-08-28T06:10:37.267" v="2089"/>
          <ac:inkMkLst>
            <pc:docMk/>
            <pc:sldMk cId="846162912" sldId="399"/>
            <ac:inkMk id="199" creationId="{DA102A86-2A16-D122-52FA-B28DACB8B935}"/>
          </ac:inkMkLst>
        </pc:inkChg>
        <pc:inkChg chg="add del">
          <ac:chgData name="Richard Brooks (RIB) | VIA" userId="d218e636-6c12-4060-8e5d-4173eee525b6" providerId="ADAL" clId="{2D9B296C-007D-394F-94E5-1B42A5DBD8A1}" dt="2023-08-28T06:10:41.725" v="2096"/>
          <ac:inkMkLst>
            <pc:docMk/>
            <pc:sldMk cId="846162912" sldId="399"/>
            <ac:inkMk id="200" creationId="{719735AD-6C50-6803-81EF-480DD3192405}"/>
          </ac:inkMkLst>
        </pc:inkChg>
        <pc:inkChg chg="add del">
          <ac:chgData name="Richard Brooks (RIB) | VIA" userId="d218e636-6c12-4060-8e5d-4173eee525b6" providerId="ADAL" clId="{2D9B296C-007D-394F-94E5-1B42A5DBD8A1}" dt="2023-08-28T06:10:41.725" v="2096"/>
          <ac:inkMkLst>
            <pc:docMk/>
            <pc:sldMk cId="846162912" sldId="399"/>
            <ac:inkMk id="201" creationId="{A88A783A-81AD-1DDA-FD2D-B662390A9CE3}"/>
          </ac:inkMkLst>
        </pc:inkChg>
        <pc:inkChg chg="add del">
          <ac:chgData name="Richard Brooks (RIB) | VIA" userId="d218e636-6c12-4060-8e5d-4173eee525b6" providerId="ADAL" clId="{2D9B296C-007D-394F-94E5-1B42A5DBD8A1}" dt="2023-08-28T06:10:41.725" v="2096"/>
          <ac:inkMkLst>
            <pc:docMk/>
            <pc:sldMk cId="846162912" sldId="399"/>
            <ac:inkMk id="202" creationId="{9B30CB53-9CDF-6BE4-8535-F953A17C0E5A}"/>
          </ac:inkMkLst>
        </pc:inkChg>
        <pc:inkChg chg="add del">
          <ac:chgData name="Richard Brooks (RIB) | VIA" userId="d218e636-6c12-4060-8e5d-4173eee525b6" providerId="ADAL" clId="{2D9B296C-007D-394F-94E5-1B42A5DBD8A1}" dt="2023-08-28T06:10:41.725" v="2096"/>
          <ac:inkMkLst>
            <pc:docMk/>
            <pc:sldMk cId="846162912" sldId="399"/>
            <ac:inkMk id="203" creationId="{59F969B2-CEBF-209D-C9F1-44F795772F01}"/>
          </ac:inkMkLst>
        </pc:inkChg>
        <pc:inkChg chg="add del">
          <ac:chgData name="Richard Brooks (RIB) | VIA" userId="d218e636-6c12-4060-8e5d-4173eee525b6" providerId="ADAL" clId="{2D9B296C-007D-394F-94E5-1B42A5DBD8A1}" dt="2023-08-28T06:10:41.725" v="2096"/>
          <ac:inkMkLst>
            <pc:docMk/>
            <pc:sldMk cId="846162912" sldId="399"/>
            <ac:inkMk id="204" creationId="{883130D1-3F88-87CD-42D2-3091DF9F0246}"/>
          </ac:inkMkLst>
        </pc:inkChg>
        <pc:inkChg chg="add del">
          <ac:chgData name="Richard Brooks (RIB) | VIA" userId="d218e636-6c12-4060-8e5d-4173eee525b6" providerId="ADAL" clId="{2D9B296C-007D-394F-94E5-1B42A5DBD8A1}" dt="2023-08-28T06:10:41.725" v="2096"/>
          <ac:inkMkLst>
            <pc:docMk/>
            <pc:sldMk cId="846162912" sldId="399"/>
            <ac:inkMk id="205" creationId="{94171476-FD9B-3CB7-3D68-712F7782B33B}"/>
          </ac:inkMkLst>
        </pc:inkChg>
        <pc:inkChg chg="add reco">
          <ac:chgData name="Richard Brooks (RIB) | VIA" userId="d218e636-6c12-4060-8e5d-4173eee525b6" providerId="ADAL" clId="{2D9B296C-007D-394F-94E5-1B42A5DBD8A1}" dt="2023-08-28T06:10:41.725" v="2096"/>
          <ac:inkMkLst>
            <pc:docMk/>
            <pc:sldMk cId="846162912" sldId="399"/>
            <ac:inkMk id="206" creationId="{72D3218B-0B4E-BAA5-432C-D17ECA9B3DFC}"/>
          </ac:inkMkLst>
        </pc:inkChg>
        <pc:inkChg chg="add del">
          <ac:chgData name="Richard Brooks (RIB) | VIA" userId="d218e636-6c12-4060-8e5d-4173eee525b6" providerId="ADAL" clId="{2D9B296C-007D-394F-94E5-1B42A5DBD8A1}" dt="2023-08-28T06:10:45.025" v="2104"/>
          <ac:inkMkLst>
            <pc:docMk/>
            <pc:sldMk cId="846162912" sldId="399"/>
            <ac:inkMk id="207" creationId="{76010C02-A2AC-19BF-2D8E-AA4CA53609C2}"/>
          </ac:inkMkLst>
        </pc:inkChg>
        <pc:inkChg chg="add del">
          <ac:chgData name="Richard Brooks (RIB) | VIA" userId="d218e636-6c12-4060-8e5d-4173eee525b6" providerId="ADAL" clId="{2D9B296C-007D-394F-94E5-1B42A5DBD8A1}" dt="2023-08-28T06:10:45.025" v="2104"/>
          <ac:inkMkLst>
            <pc:docMk/>
            <pc:sldMk cId="846162912" sldId="399"/>
            <ac:inkMk id="208" creationId="{EC093808-B0F4-372F-57ED-3C8ECF10C866}"/>
          </ac:inkMkLst>
        </pc:inkChg>
        <pc:inkChg chg="add del">
          <ac:chgData name="Richard Brooks (RIB) | VIA" userId="d218e636-6c12-4060-8e5d-4173eee525b6" providerId="ADAL" clId="{2D9B296C-007D-394F-94E5-1B42A5DBD8A1}" dt="2023-08-28T06:10:45.025" v="2104"/>
          <ac:inkMkLst>
            <pc:docMk/>
            <pc:sldMk cId="846162912" sldId="399"/>
            <ac:inkMk id="209" creationId="{9853BE88-FB0A-8EC8-A514-8ABDC6DBE763}"/>
          </ac:inkMkLst>
        </pc:inkChg>
        <pc:inkChg chg="add del">
          <ac:chgData name="Richard Brooks (RIB) | VIA" userId="d218e636-6c12-4060-8e5d-4173eee525b6" providerId="ADAL" clId="{2D9B296C-007D-394F-94E5-1B42A5DBD8A1}" dt="2023-08-28T06:10:45.025" v="2104"/>
          <ac:inkMkLst>
            <pc:docMk/>
            <pc:sldMk cId="846162912" sldId="399"/>
            <ac:inkMk id="210" creationId="{6D77D3B2-CC9C-8822-38C2-C07CDF95137C}"/>
          </ac:inkMkLst>
        </pc:inkChg>
        <pc:inkChg chg="add del">
          <ac:chgData name="Richard Brooks (RIB) | VIA" userId="d218e636-6c12-4060-8e5d-4173eee525b6" providerId="ADAL" clId="{2D9B296C-007D-394F-94E5-1B42A5DBD8A1}" dt="2023-08-28T06:10:45.025" v="2104"/>
          <ac:inkMkLst>
            <pc:docMk/>
            <pc:sldMk cId="846162912" sldId="399"/>
            <ac:inkMk id="211" creationId="{DA28C38F-DE34-685D-5CF4-5892BEE0FF88}"/>
          </ac:inkMkLst>
        </pc:inkChg>
        <pc:inkChg chg="add del">
          <ac:chgData name="Richard Brooks (RIB) | VIA" userId="d218e636-6c12-4060-8e5d-4173eee525b6" providerId="ADAL" clId="{2D9B296C-007D-394F-94E5-1B42A5DBD8A1}" dt="2023-08-28T06:10:45.025" v="2104"/>
          <ac:inkMkLst>
            <pc:docMk/>
            <pc:sldMk cId="846162912" sldId="399"/>
            <ac:inkMk id="212" creationId="{462D1250-AD44-456A-1CD1-0A61236A1E82}"/>
          </ac:inkMkLst>
        </pc:inkChg>
        <pc:inkChg chg="add del">
          <ac:chgData name="Richard Brooks (RIB) | VIA" userId="d218e636-6c12-4060-8e5d-4173eee525b6" providerId="ADAL" clId="{2D9B296C-007D-394F-94E5-1B42A5DBD8A1}" dt="2023-08-28T06:10:45.025" v="2104"/>
          <ac:inkMkLst>
            <pc:docMk/>
            <pc:sldMk cId="846162912" sldId="399"/>
            <ac:inkMk id="213" creationId="{B1809194-9B46-1304-38C5-C3328E528F47}"/>
          </ac:inkMkLst>
        </pc:inkChg>
        <pc:inkChg chg="add reco">
          <ac:chgData name="Richard Brooks (RIB) | VIA" userId="d218e636-6c12-4060-8e5d-4173eee525b6" providerId="ADAL" clId="{2D9B296C-007D-394F-94E5-1B42A5DBD8A1}" dt="2023-08-28T06:10:45.025" v="2104"/>
          <ac:inkMkLst>
            <pc:docMk/>
            <pc:sldMk cId="846162912" sldId="399"/>
            <ac:inkMk id="214" creationId="{477B13AB-A781-EFDD-60B9-D774848E894A}"/>
          </ac:inkMkLst>
        </pc:inkChg>
        <pc:inkChg chg="add del">
          <ac:chgData name="Richard Brooks (RIB) | VIA" userId="d218e636-6c12-4060-8e5d-4173eee525b6" providerId="ADAL" clId="{2D9B296C-007D-394F-94E5-1B42A5DBD8A1}" dt="2023-08-28T06:10:53.642" v="2107"/>
          <ac:inkMkLst>
            <pc:docMk/>
            <pc:sldMk cId="846162912" sldId="399"/>
            <ac:inkMk id="215" creationId="{2A2F5ADB-B598-53AE-EA9B-F367C0D3D481}"/>
          </ac:inkMkLst>
        </pc:inkChg>
        <pc:inkChg chg="add del">
          <ac:chgData name="Richard Brooks (RIB) | VIA" userId="d218e636-6c12-4060-8e5d-4173eee525b6" providerId="ADAL" clId="{2D9B296C-007D-394F-94E5-1B42A5DBD8A1}" dt="2023-08-28T06:10:53.643" v="2108"/>
          <ac:inkMkLst>
            <pc:docMk/>
            <pc:sldMk cId="846162912" sldId="399"/>
            <ac:inkMk id="216" creationId="{739EF6B5-5426-7ED8-6847-FE7441BC3399}"/>
          </ac:inkMkLst>
        </pc:inkChg>
        <pc:inkChg chg="add">
          <ac:chgData name="Richard Brooks (RIB) | VIA" userId="d218e636-6c12-4060-8e5d-4173eee525b6" providerId="ADAL" clId="{2D9B296C-007D-394F-94E5-1B42A5DBD8A1}" dt="2023-08-28T06:11:01.005" v="2109"/>
          <ac:inkMkLst>
            <pc:docMk/>
            <pc:sldMk cId="846162912" sldId="399"/>
            <ac:inkMk id="217" creationId="{4BC3AF3D-571D-92F6-CA52-3FB654791B81}"/>
          </ac:inkMkLst>
        </pc:inkChg>
        <pc:inkChg chg="add del">
          <ac:chgData name="Richard Brooks (RIB) | VIA" userId="d218e636-6c12-4060-8e5d-4173eee525b6" providerId="ADAL" clId="{2D9B296C-007D-394F-94E5-1B42A5DBD8A1}" dt="2023-08-28T06:11:21.904" v="2129"/>
          <ac:inkMkLst>
            <pc:docMk/>
            <pc:sldMk cId="846162912" sldId="399"/>
            <ac:inkMk id="218" creationId="{F0150C6E-C008-A018-8AD4-05AB8967ACB8}"/>
          </ac:inkMkLst>
        </pc:inkChg>
        <pc:inkChg chg="add del">
          <ac:chgData name="Richard Brooks (RIB) | VIA" userId="d218e636-6c12-4060-8e5d-4173eee525b6" providerId="ADAL" clId="{2D9B296C-007D-394F-94E5-1B42A5DBD8A1}" dt="2023-08-28T06:11:21.904" v="2129"/>
          <ac:inkMkLst>
            <pc:docMk/>
            <pc:sldMk cId="846162912" sldId="399"/>
            <ac:inkMk id="219" creationId="{CF8B9F5D-5890-0E26-3BB0-23CAD4B2DF9C}"/>
          </ac:inkMkLst>
        </pc:inkChg>
        <pc:inkChg chg="add del">
          <ac:chgData name="Richard Brooks (RIB) | VIA" userId="d218e636-6c12-4060-8e5d-4173eee525b6" providerId="ADAL" clId="{2D9B296C-007D-394F-94E5-1B42A5DBD8A1}" dt="2023-08-28T06:11:21.904" v="2129"/>
          <ac:inkMkLst>
            <pc:docMk/>
            <pc:sldMk cId="846162912" sldId="399"/>
            <ac:inkMk id="220" creationId="{84B8CE49-A0F6-D0A2-E798-E4DF3ACB088A}"/>
          </ac:inkMkLst>
        </pc:inkChg>
        <pc:inkChg chg="add del">
          <ac:chgData name="Richard Brooks (RIB) | VIA" userId="d218e636-6c12-4060-8e5d-4173eee525b6" providerId="ADAL" clId="{2D9B296C-007D-394F-94E5-1B42A5DBD8A1}" dt="2023-08-28T06:11:21.904" v="2129"/>
          <ac:inkMkLst>
            <pc:docMk/>
            <pc:sldMk cId="846162912" sldId="399"/>
            <ac:inkMk id="221" creationId="{21E4140B-4248-4B6D-C3E7-3D7C64487101}"/>
          </ac:inkMkLst>
        </pc:inkChg>
        <pc:inkChg chg="add del">
          <ac:chgData name="Richard Brooks (RIB) | VIA" userId="d218e636-6c12-4060-8e5d-4173eee525b6" providerId="ADAL" clId="{2D9B296C-007D-394F-94E5-1B42A5DBD8A1}" dt="2023-08-28T06:11:21.904" v="2129"/>
          <ac:inkMkLst>
            <pc:docMk/>
            <pc:sldMk cId="846162912" sldId="399"/>
            <ac:inkMk id="222" creationId="{50C47CAB-3FD0-662A-5382-2334854B393F}"/>
          </ac:inkMkLst>
        </pc:inkChg>
        <pc:inkChg chg="add del">
          <ac:chgData name="Richard Brooks (RIB) | VIA" userId="d218e636-6c12-4060-8e5d-4173eee525b6" providerId="ADAL" clId="{2D9B296C-007D-394F-94E5-1B42A5DBD8A1}" dt="2023-08-28T06:11:21.904" v="2129"/>
          <ac:inkMkLst>
            <pc:docMk/>
            <pc:sldMk cId="846162912" sldId="399"/>
            <ac:inkMk id="223" creationId="{12CC12E9-5AAC-D2CB-A8A0-5950C1676DEF}"/>
          </ac:inkMkLst>
        </pc:inkChg>
        <pc:inkChg chg="add del">
          <ac:chgData name="Richard Brooks (RIB) | VIA" userId="d218e636-6c12-4060-8e5d-4173eee525b6" providerId="ADAL" clId="{2D9B296C-007D-394F-94E5-1B42A5DBD8A1}" dt="2023-08-28T06:11:21.904" v="2129"/>
          <ac:inkMkLst>
            <pc:docMk/>
            <pc:sldMk cId="846162912" sldId="399"/>
            <ac:inkMk id="224" creationId="{BAE8380A-DF98-5C3C-AC31-B1543DB09CC9}"/>
          </ac:inkMkLst>
        </pc:inkChg>
        <pc:inkChg chg="add del">
          <ac:chgData name="Richard Brooks (RIB) | VIA" userId="d218e636-6c12-4060-8e5d-4173eee525b6" providerId="ADAL" clId="{2D9B296C-007D-394F-94E5-1B42A5DBD8A1}" dt="2023-08-28T06:11:21.904" v="2129"/>
          <ac:inkMkLst>
            <pc:docMk/>
            <pc:sldMk cId="846162912" sldId="399"/>
            <ac:inkMk id="225" creationId="{6DCC9A73-A110-393D-238C-A459D7273496}"/>
          </ac:inkMkLst>
        </pc:inkChg>
        <pc:inkChg chg="add del">
          <ac:chgData name="Richard Brooks (RIB) | VIA" userId="d218e636-6c12-4060-8e5d-4173eee525b6" providerId="ADAL" clId="{2D9B296C-007D-394F-94E5-1B42A5DBD8A1}" dt="2023-08-28T06:11:21.904" v="2129"/>
          <ac:inkMkLst>
            <pc:docMk/>
            <pc:sldMk cId="846162912" sldId="399"/>
            <ac:inkMk id="226" creationId="{E4AE9F62-3205-5AC7-3ABE-C0EE5AFAFBD1}"/>
          </ac:inkMkLst>
        </pc:inkChg>
        <pc:inkChg chg="add del">
          <ac:chgData name="Richard Brooks (RIB) | VIA" userId="d218e636-6c12-4060-8e5d-4173eee525b6" providerId="ADAL" clId="{2D9B296C-007D-394F-94E5-1B42A5DBD8A1}" dt="2023-08-28T06:11:21.904" v="2129"/>
          <ac:inkMkLst>
            <pc:docMk/>
            <pc:sldMk cId="846162912" sldId="399"/>
            <ac:inkMk id="227" creationId="{73FF8E5F-272B-8370-5048-48464B5E3703}"/>
          </ac:inkMkLst>
        </pc:inkChg>
        <pc:inkChg chg="add del">
          <ac:chgData name="Richard Brooks (RIB) | VIA" userId="d218e636-6c12-4060-8e5d-4173eee525b6" providerId="ADAL" clId="{2D9B296C-007D-394F-94E5-1B42A5DBD8A1}" dt="2023-08-28T06:11:21.904" v="2129"/>
          <ac:inkMkLst>
            <pc:docMk/>
            <pc:sldMk cId="846162912" sldId="399"/>
            <ac:inkMk id="228" creationId="{9FBC291A-F6A0-FE56-5878-875B9934970F}"/>
          </ac:inkMkLst>
        </pc:inkChg>
        <pc:inkChg chg="add del">
          <ac:chgData name="Richard Brooks (RIB) | VIA" userId="d218e636-6c12-4060-8e5d-4173eee525b6" providerId="ADAL" clId="{2D9B296C-007D-394F-94E5-1B42A5DBD8A1}" dt="2023-08-28T06:11:21.904" v="2129"/>
          <ac:inkMkLst>
            <pc:docMk/>
            <pc:sldMk cId="846162912" sldId="399"/>
            <ac:inkMk id="229" creationId="{8989AFC3-1DAF-3053-6BC3-D414BEDEF208}"/>
          </ac:inkMkLst>
        </pc:inkChg>
        <pc:inkChg chg="add del">
          <ac:chgData name="Richard Brooks (RIB) | VIA" userId="d218e636-6c12-4060-8e5d-4173eee525b6" providerId="ADAL" clId="{2D9B296C-007D-394F-94E5-1B42A5DBD8A1}" dt="2023-08-28T06:11:21.904" v="2129"/>
          <ac:inkMkLst>
            <pc:docMk/>
            <pc:sldMk cId="846162912" sldId="399"/>
            <ac:inkMk id="230" creationId="{1F0DF2AF-7224-9695-D08D-2330C3838467}"/>
          </ac:inkMkLst>
        </pc:inkChg>
        <pc:inkChg chg="add del">
          <ac:chgData name="Richard Brooks (RIB) | VIA" userId="d218e636-6c12-4060-8e5d-4173eee525b6" providerId="ADAL" clId="{2D9B296C-007D-394F-94E5-1B42A5DBD8A1}" dt="2023-08-28T06:11:21.904" v="2129"/>
          <ac:inkMkLst>
            <pc:docMk/>
            <pc:sldMk cId="846162912" sldId="399"/>
            <ac:inkMk id="231" creationId="{AFD1FBA2-AA3A-C870-3C47-D79988166ED1}"/>
          </ac:inkMkLst>
        </pc:inkChg>
        <pc:inkChg chg="add del">
          <ac:chgData name="Richard Brooks (RIB) | VIA" userId="d218e636-6c12-4060-8e5d-4173eee525b6" providerId="ADAL" clId="{2D9B296C-007D-394F-94E5-1B42A5DBD8A1}" dt="2023-08-28T06:11:21.904" v="2129"/>
          <ac:inkMkLst>
            <pc:docMk/>
            <pc:sldMk cId="846162912" sldId="399"/>
            <ac:inkMk id="232" creationId="{F107BF51-FCC6-826E-A28D-E77D7BFFD07B}"/>
          </ac:inkMkLst>
        </pc:inkChg>
        <pc:inkChg chg="add del">
          <ac:chgData name="Richard Brooks (RIB) | VIA" userId="d218e636-6c12-4060-8e5d-4173eee525b6" providerId="ADAL" clId="{2D9B296C-007D-394F-94E5-1B42A5DBD8A1}" dt="2023-08-28T06:11:21.904" v="2129"/>
          <ac:inkMkLst>
            <pc:docMk/>
            <pc:sldMk cId="846162912" sldId="399"/>
            <ac:inkMk id="233" creationId="{673E2D4A-3B9E-EAE9-4DCA-0C50A0547982}"/>
          </ac:inkMkLst>
        </pc:inkChg>
        <pc:inkChg chg="add del">
          <ac:chgData name="Richard Brooks (RIB) | VIA" userId="d218e636-6c12-4060-8e5d-4173eee525b6" providerId="ADAL" clId="{2D9B296C-007D-394F-94E5-1B42A5DBD8A1}" dt="2023-08-28T06:11:21.904" v="2129"/>
          <ac:inkMkLst>
            <pc:docMk/>
            <pc:sldMk cId="846162912" sldId="399"/>
            <ac:inkMk id="234" creationId="{0BB49F44-1874-9767-BB6D-25A39CF58FA0}"/>
          </ac:inkMkLst>
        </pc:inkChg>
        <pc:inkChg chg="add del">
          <ac:chgData name="Richard Brooks (RIB) | VIA" userId="d218e636-6c12-4060-8e5d-4173eee525b6" providerId="ADAL" clId="{2D9B296C-007D-394F-94E5-1B42A5DBD8A1}" dt="2023-08-28T06:11:21.904" v="2129"/>
          <ac:inkMkLst>
            <pc:docMk/>
            <pc:sldMk cId="846162912" sldId="399"/>
            <ac:inkMk id="235" creationId="{4048D478-8470-89F7-97BD-9C86A0C060C3}"/>
          </ac:inkMkLst>
        </pc:inkChg>
        <pc:inkChg chg="add del">
          <ac:chgData name="Richard Brooks (RIB) | VIA" userId="d218e636-6c12-4060-8e5d-4173eee525b6" providerId="ADAL" clId="{2D9B296C-007D-394F-94E5-1B42A5DBD8A1}" dt="2023-08-28T06:11:21.904" v="2129"/>
          <ac:inkMkLst>
            <pc:docMk/>
            <pc:sldMk cId="846162912" sldId="399"/>
            <ac:inkMk id="236" creationId="{2D6A691D-F04B-4095-B4A6-698182096CE5}"/>
          </ac:inkMkLst>
        </pc:inkChg>
        <pc:inkChg chg="add reco">
          <ac:chgData name="Richard Brooks (RIB) | VIA" userId="d218e636-6c12-4060-8e5d-4173eee525b6" providerId="ADAL" clId="{2D9B296C-007D-394F-94E5-1B42A5DBD8A1}" dt="2023-08-28T06:11:21.904" v="2129"/>
          <ac:inkMkLst>
            <pc:docMk/>
            <pc:sldMk cId="846162912" sldId="399"/>
            <ac:inkMk id="237" creationId="{507FC118-66C1-BF7B-79B2-FE895BC0CC94}"/>
          </ac:inkMkLst>
        </pc:inkChg>
        <pc:inkChg chg="add">
          <ac:chgData name="Richard Brooks (RIB) | VIA" userId="d218e636-6c12-4060-8e5d-4173eee525b6" providerId="ADAL" clId="{2D9B296C-007D-394F-94E5-1B42A5DBD8A1}" dt="2023-08-28T06:11:22.579" v="2130"/>
          <ac:inkMkLst>
            <pc:docMk/>
            <pc:sldMk cId="846162912" sldId="399"/>
            <ac:inkMk id="238" creationId="{FF8C1E16-0994-3C35-1CE9-853B377885F7}"/>
          </ac:inkMkLst>
        </pc:inkChg>
        <pc:inkChg chg="add">
          <ac:chgData name="Richard Brooks (RIB) | VIA" userId="d218e636-6c12-4060-8e5d-4173eee525b6" providerId="ADAL" clId="{2D9B296C-007D-394F-94E5-1B42A5DBD8A1}" dt="2023-08-28T06:11:22.941" v="2131"/>
          <ac:inkMkLst>
            <pc:docMk/>
            <pc:sldMk cId="846162912" sldId="399"/>
            <ac:inkMk id="239" creationId="{C9B2A360-6D4B-9110-6F3D-BC329DDFEF81}"/>
          </ac:inkMkLst>
        </pc:inkChg>
        <pc:inkChg chg="add">
          <ac:chgData name="Richard Brooks (RIB) | VIA" userId="d218e636-6c12-4060-8e5d-4173eee525b6" providerId="ADAL" clId="{2D9B296C-007D-394F-94E5-1B42A5DBD8A1}" dt="2023-08-28T06:11:23.849" v="2132"/>
          <ac:inkMkLst>
            <pc:docMk/>
            <pc:sldMk cId="846162912" sldId="399"/>
            <ac:inkMk id="240" creationId="{F2397060-7D0C-10F1-E571-7B4E091419A7}"/>
          </ac:inkMkLst>
        </pc:inkChg>
        <pc:inkChg chg="add">
          <ac:chgData name="Richard Brooks (RIB) | VIA" userId="d218e636-6c12-4060-8e5d-4173eee525b6" providerId="ADAL" clId="{2D9B296C-007D-394F-94E5-1B42A5DBD8A1}" dt="2023-08-28T06:11:24.334" v="2133"/>
          <ac:inkMkLst>
            <pc:docMk/>
            <pc:sldMk cId="846162912" sldId="399"/>
            <ac:inkMk id="241" creationId="{025548A0-2C23-848F-A6C2-A244AA3461C3}"/>
          </ac:inkMkLst>
        </pc:inkChg>
        <pc:inkChg chg="add">
          <ac:chgData name="Richard Brooks (RIB) | VIA" userId="d218e636-6c12-4060-8e5d-4173eee525b6" providerId="ADAL" clId="{2D9B296C-007D-394F-94E5-1B42A5DBD8A1}" dt="2023-08-28T06:11:25.049" v="2134"/>
          <ac:inkMkLst>
            <pc:docMk/>
            <pc:sldMk cId="846162912" sldId="399"/>
            <ac:inkMk id="242" creationId="{A6CC4303-74FC-776C-132A-7F7930617683}"/>
          </ac:inkMkLst>
        </pc:inkChg>
        <pc:inkChg chg="add">
          <ac:chgData name="Richard Brooks (RIB) | VIA" userId="d218e636-6c12-4060-8e5d-4173eee525b6" providerId="ADAL" clId="{2D9B296C-007D-394F-94E5-1B42A5DBD8A1}" dt="2023-08-28T06:11:25.875" v="2135"/>
          <ac:inkMkLst>
            <pc:docMk/>
            <pc:sldMk cId="846162912" sldId="399"/>
            <ac:inkMk id="243" creationId="{56E765DC-59A3-FEF3-7B8C-DA40CB8F7B6D}"/>
          </ac:inkMkLst>
        </pc:inkChg>
        <pc:inkChg chg="add">
          <ac:chgData name="Richard Brooks (RIB) | VIA" userId="d218e636-6c12-4060-8e5d-4173eee525b6" providerId="ADAL" clId="{2D9B296C-007D-394F-94E5-1B42A5DBD8A1}" dt="2023-08-28T06:11:26.600" v="2136"/>
          <ac:inkMkLst>
            <pc:docMk/>
            <pc:sldMk cId="846162912" sldId="399"/>
            <ac:inkMk id="244" creationId="{0240AB97-29C7-85DA-BB55-B639F653E1C3}"/>
          </ac:inkMkLst>
        </pc:inkChg>
        <pc:inkChg chg="add">
          <ac:chgData name="Richard Brooks (RIB) | VIA" userId="d218e636-6c12-4060-8e5d-4173eee525b6" providerId="ADAL" clId="{2D9B296C-007D-394F-94E5-1B42A5DBD8A1}" dt="2023-08-28T06:11:27.494" v="2137"/>
          <ac:inkMkLst>
            <pc:docMk/>
            <pc:sldMk cId="846162912" sldId="399"/>
            <ac:inkMk id="245" creationId="{02F865D0-47BF-5A80-6BE8-3C788194931C}"/>
          </ac:inkMkLst>
        </pc:inkChg>
        <pc:inkChg chg="add">
          <ac:chgData name="Richard Brooks (RIB) | VIA" userId="d218e636-6c12-4060-8e5d-4173eee525b6" providerId="ADAL" clId="{2D9B296C-007D-394F-94E5-1B42A5DBD8A1}" dt="2023-08-28T06:11:27.928" v="2138"/>
          <ac:inkMkLst>
            <pc:docMk/>
            <pc:sldMk cId="846162912" sldId="399"/>
            <ac:inkMk id="246" creationId="{62CB72BA-8E08-DB1A-013E-BE8AB73EE3FF}"/>
          </ac:inkMkLst>
        </pc:inkChg>
        <pc:inkChg chg="add">
          <ac:chgData name="Richard Brooks (RIB) | VIA" userId="d218e636-6c12-4060-8e5d-4173eee525b6" providerId="ADAL" clId="{2D9B296C-007D-394F-94E5-1B42A5DBD8A1}" dt="2023-08-28T06:11:28.202" v="2139"/>
          <ac:inkMkLst>
            <pc:docMk/>
            <pc:sldMk cId="846162912" sldId="399"/>
            <ac:inkMk id="247" creationId="{35452DC5-7F8E-CE3C-06D6-4C9878A44376}"/>
          </ac:inkMkLst>
        </pc:inkChg>
        <pc:inkChg chg="add">
          <ac:chgData name="Richard Brooks (RIB) | VIA" userId="d218e636-6c12-4060-8e5d-4173eee525b6" providerId="ADAL" clId="{2D9B296C-007D-394F-94E5-1B42A5DBD8A1}" dt="2023-08-28T06:11:28.431" v="2140"/>
          <ac:inkMkLst>
            <pc:docMk/>
            <pc:sldMk cId="846162912" sldId="399"/>
            <ac:inkMk id="248" creationId="{9D9F84FC-E666-DC92-6E8E-21B39E3D5855}"/>
          </ac:inkMkLst>
        </pc:inkChg>
        <pc:inkChg chg="add del">
          <ac:chgData name="Richard Brooks (RIB) | VIA" userId="d218e636-6c12-4060-8e5d-4173eee525b6" providerId="ADAL" clId="{2D9B296C-007D-394F-94E5-1B42A5DBD8A1}" dt="2023-08-28T06:11:32.048" v="2147"/>
          <ac:inkMkLst>
            <pc:docMk/>
            <pc:sldMk cId="846162912" sldId="399"/>
            <ac:inkMk id="249" creationId="{049EC2E1-20FA-21C7-47ED-68DB5DC66902}"/>
          </ac:inkMkLst>
        </pc:inkChg>
        <pc:inkChg chg="add del">
          <ac:chgData name="Richard Brooks (RIB) | VIA" userId="d218e636-6c12-4060-8e5d-4173eee525b6" providerId="ADAL" clId="{2D9B296C-007D-394F-94E5-1B42A5DBD8A1}" dt="2023-08-28T06:11:32.048" v="2147"/>
          <ac:inkMkLst>
            <pc:docMk/>
            <pc:sldMk cId="846162912" sldId="399"/>
            <ac:inkMk id="250" creationId="{EFBE8824-212A-01FB-1375-3585766AA1E7}"/>
          </ac:inkMkLst>
        </pc:inkChg>
        <pc:inkChg chg="add del">
          <ac:chgData name="Richard Brooks (RIB) | VIA" userId="d218e636-6c12-4060-8e5d-4173eee525b6" providerId="ADAL" clId="{2D9B296C-007D-394F-94E5-1B42A5DBD8A1}" dt="2023-08-28T06:11:32.048" v="2147"/>
          <ac:inkMkLst>
            <pc:docMk/>
            <pc:sldMk cId="846162912" sldId="399"/>
            <ac:inkMk id="251" creationId="{FBEDF034-0995-8A5B-DA87-34A9C27C493F}"/>
          </ac:inkMkLst>
        </pc:inkChg>
        <pc:inkChg chg="add del">
          <ac:chgData name="Richard Brooks (RIB) | VIA" userId="d218e636-6c12-4060-8e5d-4173eee525b6" providerId="ADAL" clId="{2D9B296C-007D-394F-94E5-1B42A5DBD8A1}" dt="2023-08-28T06:11:32.048" v="2147"/>
          <ac:inkMkLst>
            <pc:docMk/>
            <pc:sldMk cId="846162912" sldId="399"/>
            <ac:inkMk id="252" creationId="{81D6F42F-E87E-4CD5-8B48-CF0949912334}"/>
          </ac:inkMkLst>
        </pc:inkChg>
        <pc:inkChg chg="add del">
          <ac:chgData name="Richard Brooks (RIB) | VIA" userId="d218e636-6c12-4060-8e5d-4173eee525b6" providerId="ADAL" clId="{2D9B296C-007D-394F-94E5-1B42A5DBD8A1}" dt="2023-08-28T06:11:32.048" v="2147"/>
          <ac:inkMkLst>
            <pc:docMk/>
            <pc:sldMk cId="846162912" sldId="399"/>
            <ac:inkMk id="256" creationId="{EC6C99DF-6BE0-2174-47E1-4CE372E0240F}"/>
          </ac:inkMkLst>
        </pc:inkChg>
        <pc:inkChg chg="add del">
          <ac:chgData name="Richard Brooks (RIB) | VIA" userId="d218e636-6c12-4060-8e5d-4173eee525b6" providerId="ADAL" clId="{2D9B296C-007D-394F-94E5-1B42A5DBD8A1}" dt="2023-08-28T06:11:32.048" v="2147"/>
          <ac:inkMkLst>
            <pc:docMk/>
            <pc:sldMk cId="846162912" sldId="399"/>
            <ac:inkMk id="257" creationId="{167FAA88-E32D-5211-711A-1F0B8AEE8436}"/>
          </ac:inkMkLst>
        </pc:inkChg>
        <pc:inkChg chg="add reco">
          <ac:chgData name="Richard Brooks (RIB) | VIA" userId="d218e636-6c12-4060-8e5d-4173eee525b6" providerId="ADAL" clId="{2D9B296C-007D-394F-94E5-1B42A5DBD8A1}" dt="2023-08-28T06:11:32.048" v="2147"/>
          <ac:inkMkLst>
            <pc:docMk/>
            <pc:sldMk cId="846162912" sldId="399"/>
            <ac:inkMk id="258" creationId="{AC4CB889-8F63-22B9-F2FF-85D8E7C4401D}"/>
          </ac:inkMkLst>
        </pc:inkChg>
        <pc:inkChg chg="add del">
          <ac:chgData name="Richard Brooks (RIB) | VIA" userId="d218e636-6c12-4060-8e5d-4173eee525b6" providerId="ADAL" clId="{2D9B296C-007D-394F-94E5-1B42A5DBD8A1}" dt="2023-08-28T06:11:37.383" v="2150"/>
          <ac:inkMkLst>
            <pc:docMk/>
            <pc:sldMk cId="846162912" sldId="399"/>
            <ac:inkMk id="259" creationId="{ED3ED2B7-585E-2792-5973-13116C2576AB}"/>
          </ac:inkMkLst>
        </pc:inkChg>
        <pc:inkChg chg="add del">
          <ac:chgData name="Richard Brooks (RIB) | VIA" userId="d218e636-6c12-4060-8e5d-4173eee525b6" providerId="ADAL" clId="{2D9B296C-007D-394F-94E5-1B42A5DBD8A1}" dt="2023-08-28T06:11:37.383" v="2150"/>
          <ac:inkMkLst>
            <pc:docMk/>
            <pc:sldMk cId="846162912" sldId="399"/>
            <ac:inkMk id="260" creationId="{6B2DF5BA-3D95-2A65-2E6A-E3C654AA34F3}"/>
          </ac:inkMkLst>
        </pc:inkChg>
        <pc:inkChg chg="add reco">
          <ac:chgData name="Richard Brooks (RIB) | VIA" userId="d218e636-6c12-4060-8e5d-4173eee525b6" providerId="ADAL" clId="{2D9B296C-007D-394F-94E5-1B42A5DBD8A1}" dt="2023-08-28T06:11:37.383" v="2150"/>
          <ac:inkMkLst>
            <pc:docMk/>
            <pc:sldMk cId="846162912" sldId="399"/>
            <ac:inkMk id="261" creationId="{575626DF-C4BA-9961-8FF8-96995BD36321}"/>
          </ac:inkMkLst>
        </pc:inkChg>
        <pc:inkChg chg="add del">
          <ac:chgData name="Richard Brooks (RIB) | VIA" userId="d218e636-6c12-4060-8e5d-4173eee525b6" providerId="ADAL" clId="{2D9B296C-007D-394F-94E5-1B42A5DBD8A1}" dt="2023-08-28T06:11:43.893" v="2153"/>
          <ac:inkMkLst>
            <pc:docMk/>
            <pc:sldMk cId="846162912" sldId="399"/>
            <ac:inkMk id="262" creationId="{7F3D9D58-0923-40FC-B83F-F50AE6727330}"/>
          </ac:inkMkLst>
        </pc:inkChg>
        <pc:inkChg chg="add del">
          <ac:chgData name="Richard Brooks (RIB) | VIA" userId="d218e636-6c12-4060-8e5d-4173eee525b6" providerId="ADAL" clId="{2D9B296C-007D-394F-94E5-1B42A5DBD8A1}" dt="2023-08-28T06:11:43.893" v="2153"/>
          <ac:inkMkLst>
            <pc:docMk/>
            <pc:sldMk cId="846162912" sldId="399"/>
            <ac:inkMk id="263" creationId="{83A64BEF-16E2-9A61-6805-C4323EEC98AF}"/>
          </ac:inkMkLst>
        </pc:inkChg>
        <pc:inkChg chg="add reco">
          <ac:chgData name="Richard Brooks (RIB) | VIA" userId="d218e636-6c12-4060-8e5d-4173eee525b6" providerId="ADAL" clId="{2D9B296C-007D-394F-94E5-1B42A5DBD8A1}" dt="2023-08-28T06:11:43.893" v="2153"/>
          <ac:inkMkLst>
            <pc:docMk/>
            <pc:sldMk cId="846162912" sldId="399"/>
            <ac:inkMk id="264" creationId="{BBD40E7B-8E07-1197-98A3-78C10307056D}"/>
          </ac:inkMkLst>
        </pc:inkChg>
        <pc:inkChg chg="add del">
          <ac:chgData name="Richard Brooks (RIB) | VIA" userId="d218e636-6c12-4060-8e5d-4173eee525b6" providerId="ADAL" clId="{2D9B296C-007D-394F-94E5-1B42A5DBD8A1}" dt="2023-08-28T06:11:53.033" v="2160"/>
          <ac:inkMkLst>
            <pc:docMk/>
            <pc:sldMk cId="846162912" sldId="399"/>
            <ac:inkMk id="265" creationId="{74BBBC2E-0632-F4EB-A646-496761D02432}"/>
          </ac:inkMkLst>
        </pc:inkChg>
        <pc:inkChg chg="add del">
          <ac:chgData name="Richard Brooks (RIB) | VIA" userId="d218e636-6c12-4060-8e5d-4173eee525b6" providerId="ADAL" clId="{2D9B296C-007D-394F-94E5-1B42A5DBD8A1}" dt="2023-08-28T06:11:53.033" v="2160"/>
          <ac:inkMkLst>
            <pc:docMk/>
            <pc:sldMk cId="846162912" sldId="399"/>
            <ac:inkMk id="266" creationId="{3986A235-03DF-622D-92EE-9E116DD7F3F8}"/>
          </ac:inkMkLst>
        </pc:inkChg>
        <pc:inkChg chg="add del">
          <ac:chgData name="Richard Brooks (RIB) | VIA" userId="d218e636-6c12-4060-8e5d-4173eee525b6" providerId="ADAL" clId="{2D9B296C-007D-394F-94E5-1B42A5DBD8A1}" dt="2023-08-28T06:11:53.033" v="2160"/>
          <ac:inkMkLst>
            <pc:docMk/>
            <pc:sldMk cId="846162912" sldId="399"/>
            <ac:inkMk id="267" creationId="{1B51CD75-1603-9E63-0243-B2F5A47D4BF7}"/>
          </ac:inkMkLst>
        </pc:inkChg>
        <pc:inkChg chg="add del">
          <ac:chgData name="Richard Brooks (RIB) | VIA" userId="d218e636-6c12-4060-8e5d-4173eee525b6" providerId="ADAL" clId="{2D9B296C-007D-394F-94E5-1B42A5DBD8A1}" dt="2023-08-28T06:11:53.033" v="2160"/>
          <ac:inkMkLst>
            <pc:docMk/>
            <pc:sldMk cId="846162912" sldId="399"/>
            <ac:inkMk id="268" creationId="{8A50F498-7A4F-1ED0-CB0B-835067A67E3E}"/>
          </ac:inkMkLst>
        </pc:inkChg>
        <pc:inkChg chg="add del">
          <ac:chgData name="Richard Brooks (RIB) | VIA" userId="d218e636-6c12-4060-8e5d-4173eee525b6" providerId="ADAL" clId="{2D9B296C-007D-394F-94E5-1B42A5DBD8A1}" dt="2023-08-28T06:11:53.033" v="2160"/>
          <ac:inkMkLst>
            <pc:docMk/>
            <pc:sldMk cId="846162912" sldId="399"/>
            <ac:inkMk id="269" creationId="{8DEB12EC-07AF-D7F0-9195-A22AF3F5CCC8}"/>
          </ac:inkMkLst>
        </pc:inkChg>
        <pc:inkChg chg="add del">
          <ac:chgData name="Richard Brooks (RIB) | VIA" userId="d218e636-6c12-4060-8e5d-4173eee525b6" providerId="ADAL" clId="{2D9B296C-007D-394F-94E5-1B42A5DBD8A1}" dt="2023-08-28T06:11:53.033" v="2160"/>
          <ac:inkMkLst>
            <pc:docMk/>
            <pc:sldMk cId="846162912" sldId="399"/>
            <ac:inkMk id="270" creationId="{4742EB7C-5366-3687-037F-8EF9EFFCA11D}"/>
          </ac:inkMkLst>
        </pc:inkChg>
        <pc:inkChg chg="add reco">
          <ac:chgData name="Richard Brooks (RIB) | VIA" userId="d218e636-6c12-4060-8e5d-4173eee525b6" providerId="ADAL" clId="{2D9B296C-007D-394F-94E5-1B42A5DBD8A1}" dt="2023-08-28T06:11:53.033" v="2160"/>
          <ac:inkMkLst>
            <pc:docMk/>
            <pc:sldMk cId="846162912" sldId="399"/>
            <ac:inkMk id="271" creationId="{9DAD753F-32C1-073E-D451-31DACBB8F0D8}"/>
          </ac:inkMkLst>
        </pc:inkChg>
        <pc:inkChg chg="add del">
          <ac:chgData name="Richard Brooks (RIB) | VIA" userId="d218e636-6c12-4060-8e5d-4173eee525b6" providerId="ADAL" clId="{2D9B296C-007D-394F-94E5-1B42A5DBD8A1}" dt="2023-08-28T06:11:56.596" v="2167"/>
          <ac:inkMkLst>
            <pc:docMk/>
            <pc:sldMk cId="846162912" sldId="399"/>
            <ac:inkMk id="272" creationId="{BF6ACBCD-0E99-68D5-C2AA-9328BB7DA65E}"/>
          </ac:inkMkLst>
        </pc:inkChg>
        <pc:inkChg chg="add del">
          <ac:chgData name="Richard Brooks (RIB) | VIA" userId="d218e636-6c12-4060-8e5d-4173eee525b6" providerId="ADAL" clId="{2D9B296C-007D-394F-94E5-1B42A5DBD8A1}" dt="2023-08-28T06:11:56.596" v="2167"/>
          <ac:inkMkLst>
            <pc:docMk/>
            <pc:sldMk cId="846162912" sldId="399"/>
            <ac:inkMk id="273" creationId="{1CD067B7-ED2D-19F6-F277-C67D38482CC4}"/>
          </ac:inkMkLst>
        </pc:inkChg>
        <pc:inkChg chg="add del">
          <ac:chgData name="Richard Brooks (RIB) | VIA" userId="d218e636-6c12-4060-8e5d-4173eee525b6" providerId="ADAL" clId="{2D9B296C-007D-394F-94E5-1B42A5DBD8A1}" dt="2023-08-28T06:11:56.596" v="2167"/>
          <ac:inkMkLst>
            <pc:docMk/>
            <pc:sldMk cId="846162912" sldId="399"/>
            <ac:inkMk id="274" creationId="{0D3CCC50-BF9D-8E30-81D2-92AB2BB9DCC7}"/>
          </ac:inkMkLst>
        </pc:inkChg>
        <pc:inkChg chg="add del">
          <ac:chgData name="Richard Brooks (RIB) | VIA" userId="d218e636-6c12-4060-8e5d-4173eee525b6" providerId="ADAL" clId="{2D9B296C-007D-394F-94E5-1B42A5DBD8A1}" dt="2023-08-28T06:11:56.596" v="2167"/>
          <ac:inkMkLst>
            <pc:docMk/>
            <pc:sldMk cId="846162912" sldId="399"/>
            <ac:inkMk id="275" creationId="{C05592BA-56D1-00C7-110E-2F8971B93B47}"/>
          </ac:inkMkLst>
        </pc:inkChg>
        <pc:inkChg chg="add del">
          <ac:chgData name="Richard Brooks (RIB) | VIA" userId="d218e636-6c12-4060-8e5d-4173eee525b6" providerId="ADAL" clId="{2D9B296C-007D-394F-94E5-1B42A5DBD8A1}" dt="2023-08-28T06:11:56.596" v="2167"/>
          <ac:inkMkLst>
            <pc:docMk/>
            <pc:sldMk cId="846162912" sldId="399"/>
            <ac:inkMk id="276" creationId="{96DB1DA0-A17B-C791-7785-CB2B47DE5B7D}"/>
          </ac:inkMkLst>
        </pc:inkChg>
        <pc:inkChg chg="add del">
          <ac:chgData name="Richard Brooks (RIB) | VIA" userId="d218e636-6c12-4060-8e5d-4173eee525b6" providerId="ADAL" clId="{2D9B296C-007D-394F-94E5-1B42A5DBD8A1}" dt="2023-08-28T06:11:56.596" v="2167"/>
          <ac:inkMkLst>
            <pc:docMk/>
            <pc:sldMk cId="846162912" sldId="399"/>
            <ac:inkMk id="277" creationId="{0F8EC0DF-69CF-AE2C-C62D-955685EF11C8}"/>
          </ac:inkMkLst>
        </pc:inkChg>
        <pc:inkChg chg="add reco">
          <ac:chgData name="Richard Brooks (RIB) | VIA" userId="d218e636-6c12-4060-8e5d-4173eee525b6" providerId="ADAL" clId="{2D9B296C-007D-394F-94E5-1B42A5DBD8A1}" dt="2023-08-28T06:11:56.596" v="2167"/>
          <ac:inkMkLst>
            <pc:docMk/>
            <pc:sldMk cId="846162912" sldId="399"/>
            <ac:inkMk id="278" creationId="{60384BD3-5D27-26A4-0FC8-E7645E76C37B}"/>
          </ac:inkMkLst>
        </pc:inkChg>
        <pc:inkChg chg="add del">
          <ac:chgData name="Richard Brooks (RIB) | VIA" userId="d218e636-6c12-4060-8e5d-4173eee525b6" providerId="ADAL" clId="{2D9B296C-007D-394F-94E5-1B42A5DBD8A1}" dt="2023-08-28T06:11:59.796" v="2171"/>
          <ac:inkMkLst>
            <pc:docMk/>
            <pc:sldMk cId="846162912" sldId="399"/>
            <ac:inkMk id="279" creationId="{FB364622-617D-13F6-805A-D8669C6D23B1}"/>
          </ac:inkMkLst>
        </pc:inkChg>
        <pc:inkChg chg="add del">
          <ac:chgData name="Richard Brooks (RIB) | VIA" userId="d218e636-6c12-4060-8e5d-4173eee525b6" providerId="ADAL" clId="{2D9B296C-007D-394F-94E5-1B42A5DBD8A1}" dt="2023-08-28T06:11:59.796" v="2171"/>
          <ac:inkMkLst>
            <pc:docMk/>
            <pc:sldMk cId="846162912" sldId="399"/>
            <ac:inkMk id="280" creationId="{5C65804A-B77F-BAEF-745B-3C21156CAEF9}"/>
          </ac:inkMkLst>
        </pc:inkChg>
        <pc:inkChg chg="add del">
          <ac:chgData name="Richard Brooks (RIB) | VIA" userId="d218e636-6c12-4060-8e5d-4173eee525b6" providerId="ADAL" clId="{2D9B296C-007D-394F-94E5-1B42A5DBD8A1}" dt="2023-08-28T06:11:59.796" v="2171"/>
          <ac:inkMkLst>
            <pc:docMk/>
            <pc:sldMk cId="846162912" sldId="399"/>
            <ac:inkMk id="281" creationId="{F6225A9D-EFD7-B356-9A6F-AA0F735A4F4E}"/>
          </ac:inkMkLst>
        </pc:inkChg>
        <pc:inkChg chg="add reco">
          <ac:chgData name="Richard Brooks (RIB) | VIA" userId="d218e636-6c12-4060-8e5d-4173eee525b6" providerId="ADAL" clId="{2D9B296C-007D-394F-94E5-1B42A5DBD8A1}" dt="2023-08-28T06:11:59.796" v="2171"/>
          <ac:inkMkLst>
            <pc:docMk/>
            <pc:sldMk cId="846162912" sldId="399"/>
            <ac:inkMk id="282" creationId="{7294CC59-C60B-071F-7B1F-B8A94B6F7B0C}"/>
          </ac:inkMkLst>
        </pc:inkChg>
        <pc:inkChg chg="add del">
          <ac:chgData name="Richard Brooks (RIB) | VIA" userId="d218e636-6c12-4060-8e5d-4173eee525b6" providerId="ADAL" clId="{2D9B296C-007D-394F-94E5-1B42A5DBD8A1}" dt="2023-08-28T06:12:03.039" v="2178"/>
          <ac:inkMkLst>
            <pc:docMk/>
            <pc:sldMk cId="846162912" sldId="399"/>
            <ac:inkMk id="283" creationId="{FF3763D6-7B53-D15C-3F0D-DE685C18C079}"/>
          </ac:inkMkLst>
        </pc:inkChg>
        <pc:inkChg chg="add del">
          <ac:chgData name="Richard Brooks (RIB) | VIA" userId="d218e636-6c12-4060-8e5d-4173eee525b6" providerId="ADAL" clId="{2D9B296C-007D-394F-94E5-1B42A5DBD8A1}" dt="2023-08-28T06:12:03.039" v="2178"/>
          <ac:inkMkLst>
            <pc:docMk/>
            <pc:sldMk cId="846162912" sldId="399"/>
            <ac:inkMk id="284" creationId="{92D0FE3F-505C-B315-F79B-82DA4D15B2DD}"/>
          </ac:inkMkLst>
        </pc:inkChg>
        <pc:inkChg chg="add del">
          <ac:chgData name="Richard Brooks (RIB) | VIA" userId="d218e636-6c12-4060-8e5d-4173eee525b6" providerId="ADAL" clId="{2D9B296C-007D-394F-94E5-1B42A5DBD8A1}" dt="2023-08-28T06:12:03.039" v="2178"/>
          <ac:inkMkLst>
            <pc:docMk/>
            <pc:sldMk cId="846162912" sldId="399"/>
            <ac:inkMk id="285" creationId="{CA29AFD8-E33D-6135-084B-003C8CFD488E}"/>
          </ac:inkMkLst>
        </pc:inkChg>
        <pc:inkChg chg="add del">
          <ac:chgData name="Richard Brooks (RIB) | VIA" userId="d218e636-6c12-4060-8e5d-4173eee525b6" providerId="ADAL" clId="{2D9B296C-007D-394F-94E5-1B42A5DBD8A1}" dt="2023-08-28T06:12:03.039" v="2178"/>
          <ac:inkMkLst>
            <pc:docMk/>
            <pc:sldMk cId="846162912" sldId="399"/>
            <ac:inkMk id="286" creationId="{266F2D58-3D5D-4580-41DC-D6D0C0503DFD}"/>
          </ac:inkMkLst>
        </pc:inkChg>
        <pc:inkChg chg="add del">
          <ac:chgData name="Richard Brooks (RIB) | VIA" userId="d218e636-6c12-4060-8e5d-4173eee525b6" providerId="ADAL" clId="{2D9B296C-007D-394F-94E5-1B42A5DBD8A1}" dt="2023-08-28T06:12:03.039" v="2178"/>
          <ac:inkMkLst>
            <pc:docMk/>
            <pc:sldMk cId="846162912" sldId="399"/>
            <ac:inkMk id="287" creationId="{96A17850-2324-EC22-E4FD-B734B51B5C7A}"/>
          </ac:inkMkLst>
        </pc:inkChg>
        <pc:inkChg chg="add">
          <ac:chgData name="Richard Brooks (RIB) | VIA" userId="d218e636-6c12-4060-8e5d-4173eee525b6" providerId="ADAL" clId="{2D9B296C-007D-394F-94E5-1B42A5DBD8A1}" dt="2023-08-28T06:12:02.320" v="2177"/>
          <ac:inkMkLst>
            <pc:docMk/>
            <pc:sldMk cId="846162912" sldId="399"/>
            <ac:inkMk id="288" creationId="{DE4C3301-2E77-F58B-F744-81B59414CA39}"/>
          </ac:inkMkLst>
        </pc:inkChg>
        <pc:inkChg chg="add reco">
          <ac:chgData name="Richard Brooks (RIB) | VIA" userId="d218e636-6c12-4060-8e5d-4173eee525b6" providerId="ADAL" clId="{2D9B296C-007D-394F-94E5-1B42A5DBD8A1}" dt="2023-08-28T06:12:03.039" v="2178"/>
          <ac:inkMkLst>
            <pc:docMk/>
            <pc:sldMk cId="846162912" sldId="399"/>
            <ac:inkMk id="289" creationId="{A48D6780-7B01-B0F4-8006-7DD3D64AB354}"/>
          </ac:inkMkLst>
        </pc:inkChg>
        <pc:inkChg chg="add del">
          <ac:chgData name="Richard Brooks (RIB) | VIA" userId="d218e636-6c12-4060-8e5d-4173eee525b6" providerId="ADAL" clId="{2D9B296C-007D-394F-94E5-1B42A5DBD8A1}" dt="2023-08-28T06:12:05.479" v="2182"/>
          <ac:inkMkLst>
            <pc:docMk/>
            <pc:sldMk cId="846162912" sldId="399"/>
            <ac:inkMk id="290" creationId="{84AD907F-12F1-4981-AE73-137FD2EAF178}"/>
          </ac:inkMkLst>
        </pc:inkChg>
        <pc:inkChg chg="add del">
          <ac:chgData name="Richard Brooks (RIB) | VIA" userId="d218e636-6c12-4060-8e5d-4173eee525b6" providerId="ADAL" clId="{2D9B296C-007D-394F-94E5-1B42A5DBD8A1}" dt="2023-08-28T06:12:05.479" v="2182"/>
          <ac:inkMkLst>
            <pc:docMk/>
            <pc:sldMk cId="846162912" sldId="399"/>
            <ac:inkMk id="291" creationId="{51F31DBD-AEFA-A41B-D746-F07F0185AB8E}"/>
          </ac:inkMkLst>
        </pc:inkChg>
        <pc:inkChg chg="add del">
          <ac:chgData name="Richard Brooks (RIB) | VIA" userId="d218e636-6c12-4060-8e5d-4173eee525b6" providerId="ADAL" clId="{2D9B296C-007D-394F-94E5-1B42A5DBD8A1}" dt="2023-08-28T06:12:05.479" v="2182"/>
          <ac:inkMkLst>
            <pc:docMk/>
            <pc:sldMk cId="846162912" sldId="399"/>
            <ac:inkMk id="292" creationId="{740CC82B-9459-AD10-C1E5-8E805E2DBA7F}"/>
          </ac:inkMkLst>
        </pc:inkChg>
        <pc:inkChg chg="add reco">
          <ac:chgData name="Richard Brooks (RIB) | VIA" userId="d218e636-6c12-4060-8e5d-4173eee525b6" providerId="ADAL" clId="{2D9B296C-007D-394F-94E5-1B42A5DBD8A1}" dt="2023-08-28T06:12:05.479" v="2182"/>
          <ac:inkMkLst>
            <pc:docMk/>
            <pc:sldMk cId="846162912" sldId="399"/>
            <ac:inkMk id="293" creationId="{446FABE2-B053-0B28-A455-DD178F91A158}"/>
          </ac:inkMkLst>
        </pc:inkChg>
        <pc:inkChg chg="add del">
          <ac:chgData name="Richard Brooks (RIB) | VIA" userId="d218e636-6c12-4060-8e5d-4173eee525b6" providerId="ADAL" clId="{2D9B296C-007D-394F-94E5-1B42A5DBD8A1}" dt="2023-08-28T06:12:09.767" v="2190"/>
          <ac:inkMkLst>
            <pc:docMk/>
            <pc:sldMk cId="846162912" sldId="399"/>
            <ac:inkMk id="294" creationId="{F4566233-3856-788C-8031-E0DC3EA58195}"/>
          </ac:inkMkLst>
        </pc:inkChg>
        <pc:inkChg chg="add del">
          <ac:chgData name="Richard Brooks (RIB) | VIA" userId="d218e636-6c12-4060-8e5d-4173eee525b6" providerId="ADAL" clId="{2D9B296C-007D-394F-94E5-1B42A5DBD8A1}" dt="2023-08-28T06:12:09.767" v="2190"/>
          <ac:inkMkLst>
            <pc:docMk/>
            <pc:sldMk cId="846162912" sldId="399"/>
            <ac:inkMk id="295" creationId="{BE8BF5F8-38CF-B065-CBE1-7C82FCA7B3AE}"/>
          </ac:inkMkLst>
        </pc:inkChg>
        <pc:inkChg chg="add del">
          <ac:chgData name="Richard Brooks (RIB) | VIA" userId="d218e636-6c12-4060-8e5d-4173eee525b6" providerId="ADAL" clId="{2D9B296C-007D-394F-94E5-1B42A5DBD8A1}" dt="2023-08-28T06:12:09.767" v="2190"/>
          <ac:inkMkLst>
            <pc:docMk/>
            <pc:sldMk cId="846162912" sldId="399"/>
            <ac:inkMk id="296" creationId="{D52D83A9-4F7E-9C20-D8B1-AA2217A541DB}"/>
          </ac:inkMkLst>
        </pc:inkChg>
        <pc:inkChg chg="add del">
          <ac:chgData name="Richard Brooks (RIB) | VIA" userId="d218e636-6c12-4060-8e5d-4173eee525b6" providerId="ADAL" clId="{2D9B296C-007D-394F-94E5-1B42A5DBD8A1}" dt="2023-08-28T06:12:09.767" v="2190"/>
          <ac:inkMkLst>
            <pc:docMk/>
            <pc:sldMk cId="846162912" sldId="399"/>
            <ac:inkMk id="297" creationId="{014893FB-EBFA-BCAB-24E2-1D1338FBD5CA}"/>
          </ac:inkMkLst>
        </pc:inkChg>
        <pc:inkChg chg="add del">
          <ac:chgData name="Richard Brooks (RIB) | VIA" userId="d218e636-6c12-4060-8e5d-4173eee525b6" providerId="ADAL" clId="{2D9B296C-007D-394F-94E5-1B42A5DBD8A1}" dt="2023-08-28T06:12:09.767" v="2190"/>
          <ac:inkMkLst>
            <pc:docMk/>
            <pc:sldMk cId="846162912" sldId="399"/>
            <ac:inkMk id="298" creationId="{95890430-9738-D544-D650-924CFA2222D0}"/>
          </ac:inkMkLst>
        </pc:inkChg>
        <pc:inkChg chg="add del">
          <ac:chgData name="Richard Brooks (RIB) | VIA" userId="d218e636-6c12-4060-8e5d-4173eee525b6" providerId="ADAL" clId="{2D9B296C-007D-394F-94E5-1B42A5DBD8A1}" dt="2023-08-28T06:12:09.767" v="2190"/>
          <ac:inkMkLst>
            <pc:docMk/>
            <pc:sldMk cId="846162912" sldId="399"/>
            <ac:inkMk id="299" creationId="{96BF24B6-8629-995B-B727-E0D14A09F23B}"/>
          </ac:inkMkLst>
        </pc:inkChg>
        <pc:inkChg chg="add del">
          <ac:chgData name="Richard Brooks (RIB) | VIA" userId="d218e636-6c12-4060-8e5d-4173eee525b6" providerId="ADAL" clId="{2D9B296C-007D-394F-94E5-1B42A5DBD8A1}" dt="2023-08-28T06:12:09.767" v="2190"/>
          <ac:inkMkLst>
            <pc:docMk/>
            <pc:sldMk cId="846162912" sldId="399"/>
            <ac:inkMk id="300" creationId="{ACE6AE6B-3F96-C94E-EC2D-916F046AFBC7}"/>
          </ac:inkMkLst>
        </pc:inkChg>
        <pc:inkChg chg="add reco">
          <ac:chgData name="Richard Brooks (RIB) | VIA" userId="d218e636-6c12-4060-8e5d-4173eee525b6" providerId="ADAL" clId="{2D9B296C-007D-394F-94E5-1B42A5DBD8A1}" dt="2023-08-28T06:12:09.767" v="2190"/>
          <ac:inkMkLst>
            <pc:docMk/>
            <pc:sldMk cId="846162912" sldId="399"/>
            <ac:inkMk id="301" creationId="{4091C5BD-5B77-B3B5-5246-5F44AF7A5DF0}"/>
          </ac:inkMkLst>
        </pc:inkChg>
        <pc:inkChg chg="add del">
          <ac:chgData name="Richard Brooks (RIB) | VIA" userId="d218e636-6c12-4060-8e5d-4173eee525b6" providerId="ADAL" clId="{2D9B296C-007D-394F-94E5-1B42A5DBD8A1}" dt="2023-08-28T06:12:18.640" v="2192"/>
          <ac:inkMkLst>
            <pc:docMk/>
            <pc:sldMk cId="846162912" sldId="399"/>
            <ac:inkMk id="302" creationId="{9C2A1077-D892-B31F-3D99-392AB1C4C3DA}"/>
          </ac:inkMkLst>
        </pc:inkChg>
        <pc:inkChg chg="add">
          <ac:chgData name="Richard Brooks (RIB) | VIA" userId="d218e636-6c12-4060-8e5d-4173eee525b6" providerId="ADAL" clId="{2D9B296C-007D-394F-94E5-1B42A5DBD8A1}" dt="2023-08-28T06:12:27.808" v="2193"/>
          <ac:inkMkLst>
            <pc:docMk/>
            <pc:sldMk cId="846162912" sldId="399"/>
            <ac:inkMk id="303" creationId="{C1578F2D-3B1F-C297-4E86-210B4DCB90B3}"/>
          </ac:inkMkLst>
        </pc:inkChg>
        <pc:inkChg chg="add del">
          <ac:chgData name="Richard Brooks (RIB) | VIA" userId="d218e636-6c12-4060-8e5d-4173eee525b6" providerId="ADAL" clId="{2D9B296C-007D-394F-94E5-1B42A5DBD8A1}" dt="2023-08-28T06:16:42.681" v="2334"/>
          <ac:inkMkLst>
            <pc:docMk/>
            <pc:sldMk cId="846162912" sldId="399"/>
            <ac:inkMk id="304" creationId="{CA998B76-6F5F-11B1-EE72-93071069756C}"/>
          </ac:inkMkLst>
        </pc:inkChg>
        <pc:inkChg chg="add del">
          <ac:chgData name="Richard Brooks (RIB) | VIA" userId="d218e636-6c12-4060-8e5d-4173eee525b6" providerId="ADAL" clId="{2D9B296C-007D-394F-94E5-1B42A5DBD8A1}" dt="2023-08-28T06:16:42.681" v="2334"/>
          <ac:inkMkLst>
            <pc:docMk/>
            <pc:sldMk cId="846162912" sldId="399"/>
            <ac:inkMk id="305" creationId="{C030A6B1-20FC-39F6-A5C4-D080C2D9157C}"/>
          </ac:inkMkLst>
        </pc:inkChg>
        <pc:inkChg chg="add del">
          <ac:chgData name="Richard Brooks (RIB) | VIA" userId="d218e636-6c12-4060-8e5d-4173eee525b6" providerId="ADAL" clId="{2D9B296C-007D-394F-94E5-1B42A5DBD8A1}" dt="2023-08-28T06:16:42.681" v="2334"/>
          <ac:inkMkLst>
            <pc:docMk/>
            <pc:sldMk cId="846162912" sldId="399"/>
            <ac:inkMk id="306" creationId="{7BE819F0-8B17-1746-94AE-9C812E8417A4}"/>
          </ac:inkMkLst>
        </pc:inkChg>
        <pc:inkChg chg="add del">
          <ac:chgData name="Richard Brooks (RIB) | VIA" userId="d218e636-6c12-4060-8e5d-4173eee525b6" providerId="ADAL" clId="{2D9B296C-007D-394F-94E5-1B42A5DBD8A1}" dt="2023-08-28T06:16:42.681" v="2334"/>
          <ac:inkMkLst>
            <pc:docMk/>
            <pc:sldMk cId="846162912" sldId="399"/>
            <ac:inkMk id="307" creationId="{CDE24F37-FEF7-0FF2-76D3-24061290118D}"/>
          </ac:inkMkLst>
        </pc:inkChg>
        <pc:inkChg chg="add del">
          <ac:chgData name="Richard Brooks (RIB) | VIA" userId="d218e636-6c12-4060-8e5d-4173eee525b6" providerId="ADAL" clId="{2D9B296C-007D-394F-94E5-1B42A5DBD8A1}" dt="2023-08-28T06:16:42.681" v="2334"/>
          <ac:inkMkLst>
            <pc:docMk/>
            <pc:sldMk cId="846162912" sldId="399"/>
            <ac:inkMk id="308" creationId="{4BC4DFA4-39DD-ECA4-5D40-E9673EC69D15}"/>
          </ac:inkMkLst>
        </pc:inkChg>
        <pc:inkChg chg="add del">
          <ac:chgData name="Richard Brooks (RIB) | VIA" userId="d218e636-6c12-4060-8e5d-4173eee525b6" providerId="ADAL" clId="{2D9B296C-007D-394F-94E5-1B42A5DBD8A1}" dt="2023-08-28T06:16:42.681" v="2334"/>
          <ac:inkMkLst>
            <pc:docMk/>
            <pc:sldMk cId="846162912" sldId="399"/>
            <ac:inkMk id="309" creationId="{98922C03-C8E6-5D3D-F2E0-818C4CBAD476}"/>
          </ac:inkMkLst>
        </pc:inkChg>
        <pc:inkChg chg="add del">
          <ac:chgData name="Richard Brooks (RIB) | VIA" userId="d218e636-6c12-4060-8e5d-4173eee525b6" providerId="ADAL" clId="{2D9B296C-007D-394F-94E5-1B42A5DBD8A1}" dt="2023-08-28T06:16:42.681" v="2334"/>
          <ac:inkMkLst>
            <pc:docMk/>
            <pc:sldMk cId="846162912" sldId="399"/>
            <ac:inkMk id="310" creationId="{C135ADD1-3079-F9C4-B1C2-5E7173A84952}"/>
          </ac:inkMkLst>
        </pc:inkChg>
        <pc:inkChg chg="add del">
          <ac:chgData name="Richard Brooks (RIB) | VIA" userId="d218e636-6c12-4060-8e5d-4173eee525b6" providerId="ADAL" clId="{2D9B296C-007D-394F-94E5-1B42A5DBD8A1}" dt="2023-08-28T06:16:42.681" v="2334"/>
          <ac:inkMkLst>
            <pc:docMk/>
            <pc:sldMk cId="846162912" sldId="399"/>
            <ac:inkMk id="311" creationId="{55AB9A5A-132E-0616-F549-BDEBDCC5ED17}"/>
          </ac:inkMkLst>
        </pc:inkChg>
        <pc:inkChg chg="add del">
          <ac:chgData name="Richard Brooks (RIB) | VIA" userId="d218e636-6c12-4060-8e5d-4173eee525b6" providerId="ADAL" clId="{2D9B296C-007D-394F-94E5-1B42A5DBD8A1}" dt="2023-08-28T06:16:42.681" v="2334"/>
          <ac:inkMkLst>
            <pc:docMk/>
            <pc:sldMk cId="846162912" sldId="399"/>
            <ac:inkMk id="312" creationId="{75FD1CA6-21F4-C219-7A3E-C35A28DAA8BD}"/>
          </ac:inkMkLst>
        </pc:inkChg>
        <pc:inkChg chg="add del">
          <ac:chgData name="Richard Brooks (RIB) | VIA" userId="d218e636-6c12-4060-8e5d-4173eee525b6" providerId="ADAL" clId="{2D9B296C-007D-394F-94E5-1B42A5DBD8A1}" dt="2023-08-28T06:16:42.681" v="2334"/>
          <ac:inkMkLst>
            <pc:docMk/>
            <pc:sldMk cId="846162912" sldId="399"/>
            <ac:inkMk id="313" creationId="{61EFF3C5-77A3-060C-72B0-AF09E1EF0C7C}"/>
          </ac:inkMkLst>
        </pc:inkChg>
        <pc:inkChg chg="add del">
          <ac:chgData name="Richard Brooks (RIB) | VIA" userId="d218e636-6c12-4060-8e5d-4173eee525b6" providerId="ADAL" clId="{2D9B296C-007D-394F-94E5-1B42A5DBD8A1}" dt="2023-08-28T06:16:42.681" v="2334"/>
          <ac:inkMkLst>
            <pc:docMk/>
            <pc:sldMk cId="846162912" sldId="399"/>
            <ac:inkMk id="314" creationId="{8D03A085-7651-9872-9D22-27E852610E6B}"/>
          </ac:inkMkLst>
        </pc:inkChg>
        <pc:inkChg chg="add del">
          <ac:chgData name="Richard Brooks (RIB) | VIA" userId="d218e636-6c12-4060-8e5d-4173eee525b6" providerId="ADAL" clId="{2D9B296C-007D-394F-94E5-1B42A5DBD8A1}" dt="2023-08-28T06:16:42.681" v="2334"/>
          <ac:inkMkLst>
            <pc:docMk/>
            <pc:sldMk cId="846162912" sldId="399"/>
            <ac:inkMk id="315" creationId="{CC9ACC8E-BBC4-FA6F-17F7-BDFDB7963522}"/>
          </ac:inkMkLst>
        </pc:inkChg>
        <pc:inkChg chg="add del">
          <ac:chgData name="Richard Brooks (RIB) | VIA" userId="d218e636-6c12-4060-8e5d-4173eee525b6" providerId="ADAL" clId="{2D9B296C-007D-394F-94E5-1B42A5DBD8A1}" dt="2023-08-28T06:16:42.681" v="2334"/>
          <ac:inkMkLst>
            <pc:docMk/>
            <pc:sldMk cId="846162912" sldId="399"/>
            <ac:inkMk id="316" creationId="{AA839072-185C-C54B-D3F3-F911DEEA447A}"/>
          </ac:inkMkLst>
        </pc:inkChg>
        <pc:inkChg chg="add del">
          <ac:chgData name="Richard Brooks (RIB) | VIA" userId="d218e636-6c12-4060-8e5d-4173eee525b6" providerId="ADAL" clId="{2D9B296C-007D-394F-94E5-1B42A5DBD8A1}" dt="2023-08-28T06:16:42.681" v="2334"/>
          <ac:inkMkLst>
            <pc:docMk/>
            <pc:sldMk cId="846162912" sldId="399"/>
            <ac:inkMk id="317" creationId="{8E32F747-E962-9CC9-D76D-67945B9E93E0}"/>
          </ac:inkMkLst>
        </pc:inkChg>
        <pc:inkChg chg="add del">
          <ac:chgData name="Richard Brooks (RIB) | VIA" userId="d218e636-6c12-4060-8e5d-4173eee525b6" providerId="ADAL" clId="{2D9B296C-007D-394F-94E5-1B42A5DBD8A1}" dt="2023-08-28T06:16:42.681" v="2334"/>
          <ac:inkMkLst>
            <pc:docMk/>
            <pc:sldMk cId="846162912" sldId="399"/>
            <ac:inkMk id="318" creationId="{BF577D53-2310-1619-F84A-4292ACF29208}"/>
          </ac:inkMkLst>
        </pc:inkChg>
        <pc:inkChg chg="add del">
          <ac:chgData name="Richard Brooks (RIB) | VIA" userId="d218e636-6c12-4060-8e5d-4173eee525b6" providerId="ADAL" clId="{2D9B296C-007D-394F-94E5-1B42A5DBD8A1}" dt="2023-08-28T06:16:42.681" v="2334"/>
          <ac:inkMkLst>
            <pc:docMk/>
            <pc:sldMk cId="846162912" sldId="399"/>
            <ac:inkMk id="319" creationId="{761D1517-BD2D-59C0-7F74-C6314665AA3D}"/>
          </ac:inkMkLst>
        </pc:inkChg>
        <pc:inkChg chg="add del">
          <ac:chgData name="Richard Brooks (RIB) | VIA" userId="d218e636-6c12-4060-8e5d-4173eee525b6" providerId="ADAL" clId="{2D9B296C-007D-394F-94E5-1B42A5DBD8A1}" dt="2023-08-28T06:16:42.681" v="2334"/>
          <ac:inkMkLst>
            <pc:docMk/>
            <pc:sldMk cId="846162912" sldId="399"/>
            <ac:inkMk id="320" creationId="{3C372305-C8C9-C73D-3F37-4C68C3277319}"/>
          </ac:inkMkLst>
        </pc:inkChg>
        <pc:inkChg chg="add del">
          <ac:chgData name="Richard Brooks (RIB) | VIA" userId="d218e636-6c12-4060-8e5d-4173eee525b6" providerId="ADAL" clId="{2D9B296C-007D-394F-94E5-1B42A5DBD8A1}" dt="2023-08-28T06:16:42.681" v="2334"/>
          <ac:inkMkLst>
            <pc:docMk/>
            <pc:sldMk cId="846162912" sldId="399"/>
            <ac:inkMk id="321" creationId="{0CDF9C6A-D695-51E3-992A-CAC18C48DC7D}"/>
          </ac:inkMkLst>
        </pc:inkChg>
        <pc:inkChg chg="add del">
          <ac:chgData name="Richard Brooks (RIB) | VIA" userId="d218e636-6c12-4060-8e5d-4173eee525b6" providerId="ADAL" clId="{2D9B296C-007D-394F-94E5-1B42A5DBD8A1}" dt="2023-08-28T06:16:42.681" v="2334"/>
          <ac:inkMkLst>
            <pc:docMk/>
            <pc:sldMk cId="846162912" sldId="399"/>
            <ac:inkMk id="322" creationId="{24E08FA0-F031-88D5-3899-8DDD6DF17AD2}"/>
          </ac:inkMkLst>
        </pc:inkChg>
        <pc:inkChg chg="add del">
          <ac:chgData name="Richard Brooks (RIB) | VIA" userId="d218e636-6c12-4060-8e5d-4173eee525b6" providerId="ADAL" clId="{2D9B296C-007D-394F-94E5-1B42A5DBD8A1}" dt="2023-08-28T06:16:42.681" v="2334"/>
          <ac:inkMkLst>
            <pc:docMk/>
            <pc:sldMk cId="846162912" sldId="399"/>
            <ac:inkMk id="323" creationId="{EA6872F1-A521-61E9-B342-F4EE7C07FD58}"/>
          </ac:inkMkLst>
        </pc:inkChg>
        <pc:inkChg chg="add del">
          <ac:chgData name="Richard Brooks (RIB) | VIA" userId="d218e636-6c12-4060-8e5d-4173eee525b6" providerId="ADAL" clId="{2D9B296C-007D-394F-94E5-1B42A5DBD8A1}" dt="2023-08-28T06:16:42.681" v="2334"/>
          <ac:inkMkLst>
            <pc:docMk/>
            <pc:sldMk cId="846162912" sldId="399"/>
            <ac:inkMk id="324" creationId="{2D1FD1C3-1AD5-D7A7-2A91-5347DA7489D6}"/>
          </ac:inkMkLst>
        </pc:inkChg>
        <pc:inkChg chg="add del">
          <ac:chgData name="Richard Brooks (RIB) | VIA" userId="d218e636-6c12-4060-8e5d-4173eee525b6" providerId="ADAL" clId="{2D9B296C-007D-394F-94E5-1B42A5DBD8A1}" dt="2023-08-28T06:16:42.681" v="2334"/>
          <ac:inkMkLst>
            <pc:docMk/>
            <pc:sldMk cId="846162912" sldId="399"/>
            <ac:inkMk id="325" creationId="{80D27F4F-7656-B62A-0800-600C2E3DF9A3}"/>
          </ac:inkMkLst>
        </pc:inkChg>
        <pc:inkChg chg="add del">
          <ac:chgData name="Richard Brooks (RIB) | VIA" userId="d218e636-6c12-4060-8e5d-4173eee525b6" providerId="ADAL" clId="{2D9B296C-007D-394F-94E5-1B42A5DBD8A1}" dt="2023-08-28T06:16:42.681" v="2334"/>
          <ac:inkMkLst>
            <pc:docMk/>
            <pc:sldMk cId="846162912" sldId="399"/>
            <ac:inkMk id="326" creationId="{74645784-56F7-9779-C747-C550B25A69AB}"/>
          </ac:inkMkLst>
        </pc:inkChg>
        <pc:inkChg chg="add reco">
          <ac:chgData name="Richard Brooks (RIB) | VIA" userId="d218e636-6c12-4060-8e5d-4173eee525b6" providerId="ADAL" clId="{2D9B296C-007D-394F-94E5-1B42A5DBD8A1}" dt="2023-08-28T06:16:42.681" v="2334"/>
          <ac:inkMkLst>
            <pc:docMk/>
            <pc:sldMk cId="846162912" sldId="399"/>
            <ac:inkMk id="327" creationId="{0FC50941-DDFD-3E86-ED6E-DA7BA6650702}"/>
          </ac:inkMkLst>
        </pc:inkChg>
      </pc:sldChg>
      <pc:sldChg chg="addSp delSp modSp new">
        <pc:chgData name="Richard Brooks (RIB) | VIA" userId="d218e636-6c12-4060-8e5d-4173eee525b6" providerId="ADAL" clId="{2D9B296C-007D-394F-94E5-1B42A5DBD8A1}" dt="2023-08-28T06:17:23.009" v="2395"/>
        <pc:sldMkLst>
          <pc:docMk/>
          <pc:sldMk cId="2988416298" sldId="400"/>
        </pc:sldMkLst>
        <pc:spChg chg="del">
          <ac:chgData name="Richard Brooks (RIB) | VIA" userId="d218e636-6c12-4060-8e5d-4173eee525b6" providerId="ADAL" clId="{2D9B296C-007D-394F-94E5-1B42A5DBD8A1}" dt="2023-08-28T06:13:26.359" v="2195" actId="478"/>
          <ac:spMkLst>
            <pc:docMk/>
            <pc:sldMk cId="2988416298" sldId="400"/>
            <ac:spMk id="2" creationId="{23E1ABB2-4F24-F7F0-0FF5-213CE441DC17}"/>
          </ac:spMkLst>
        </pc:spChg>
        <pc:spChg chg="del">
          <ac:chgData name="Richard Brooks (RIB) | VIA" userId="d218e636-6c12-4060-8e5d-4173eee525b6" providerId="ADAL" clId="{2D9B296C-007D-394F-94E5-1B42A5DBD8A1}" dt="2023-08-28T06:13:28.756" v="2196" actId="478"/>
          <ac:spMkLst>
            <pc:docMk/>
            <pc:sldMk cId="2988416298" sldId="400"/>
            <ac:spMk id="3" creationId="{8DD309BD-B20B-498F-747C-A87848D691E0}"/>
          </ac:spMkLst>
        </pc:spChg>
        <pc:inkChg chg="add del">
          <ac:chgData name="Richard Brooks (RIB) | VIA" userId="d218e636-6c12-4060-8e5d-4173eee525b6" providerId="ADAL" clId="{2D9B296C-007D-394F-94E5-1B42A5DBD8A1}" dt="2023-08-28T06:13:41.339" v="2198"/>
          <ac:inkMkLst>
            <pc:docMk/>
            <pc:sldMk cId="2988416298" sldId="400"/>
            <ac:inkMk id="4" creationId="{349F297B-913C-4F4D-9B89-F6D06D3C7550}"/>
          </ac:inkMkLst>
        </pc:inkChg>
        <pc:inkChg chg="add del">
          <ac:chgData name="Richard Brooks (RIB) | VIA" userId="d218e636-6c12-4060-8e5d-4173eee525b6" providerId="ADAL" clId="{2D9B296C-007D-394F-94E5-1B42A5DBD8A1}" dt="2023-08-28T06:13:48.543" v="2208"/>
          <ac:inkMkLst>
            <pc:docMk/>
            <pc:sldMk cId="2988416298" sldId="400"/>
            <ac:inkMk id="5" creationId="{2B8EF753-4581-31C1-FA01-7D6DBC42E438}"/>
          </ac:inkMkLst>
        </pc:inkChg>
        <pc:inkChg chg="add del">
          <ac:chgData name="Richard Brooks (RIB) | VIA" userId="d218e636-6c12-4060-8e5d-4173eee525b6" providerId="ADAL" clId="{2D9B296C-007D-394F-94E5-1B42A5DBD8A1}" dt="2023-08-28T06:13:48.543" v="2208"/>
          <ac:inkMkLst>
            <pc:docMk/>
            <pc:sldMk cId="2988416298" sldId="400"/>
            <ac:inkMk id="6" creationId="{DB17270E-7B85-9F8E-F6D8-484312C92840}"/>
          </ac:inkMkLst>
        </pc:inkChg>
        <pc:inkChg chg="add del">
          <ac:chgData name="Richard Brooks (RIB) | VIA" userId="d218e636-6c12-4060-8e5d-4173eee525b6" providerId="ADAL" clId="{2D9B296C-007D-394F-94E5-1B42A5DBD8A1}" dt="2023-08-28T06:13:48.543" v="2208"/>
          <ac:inkMkLst>
            <pc:docMk/>
            <pc:sldMk cId="2988416298" sldId="400"/>
            <ac:inkMk id="7" creationId="{821A84DF-1F4A-93DB-FA4D-A96BFDB45771}"/>
          </ac:inkMkLst>
        </pc:inkChg>
        <pc:inkChg chg="add del">
          <ac:chgData name="Richard Brooks (RIB) | VIA" userId="d218e636-6c12-4060-8e5d-4173eee525b6" providerId="ADAL" clId="{2D9B296C-007D-394F-94E5-1B42A5DBD8A1}" dt="2023-08-28T06:13:48.543" v="2208"/>
          <ac:inkMkLst>
            <pc:docMk/>
            <pc:sldMk cId="2988416298" sldId="400"/>
            <ac:inkMk id="8" creationId="{01BFA211-47D8-7397-5099-D2642A5C0683}"/>
          </ac:inkMkLst>
        </pc:inkChg>
        <pc:inkChg chg="add del">
          <ac:chgData name="Richard Brooks (RIB) | VIA" userId="d218e636-6c12-4060-8e5d-4173eee525b6" providerId="ADAL" clId="{2D9B296C-007D-394F-94E5-1B42A5DBD8A1}" dt="2023-08-28T06:13:48.543" v="2208"/>
          <ac:inkMkLst>
            <pc:docMk/>
            <pc:sldMk cId="2988416298" sldId="400"/>
            <ac:inkMk id="9" creationId="{8C1B605E-DA20-BCE4-C232-FA8BCD91ABB4}"/>
          </ac:inkMkLst>
        </pc:inkChg>
        <pc:inkChg chg="add del">
          <ac:chgData name="Richard Brooks (RIB) | VIA" userId="d218e636-6c12-4060-8e5d-4173eee525b6" providerId="ADAL" clId="{2D9B296C-007D-394F-94E5-1B42A5DBD8A1}" dt="2023-08-28T06:13:48.543" v="2208"/>
          <ac:inkMkLst>
            <pc:docMk/>
            <pc:sldMk cId="2988416298" sldId="400"/>
            <ac:inkMk id="10" creationId="{583F1947-1585-072A-433C-3B910C9D7E21}"/>
          </ac:inkMkLst>
        </pc:inkChg>
        <pc:inkChg chg="add del">
          <ac:chgData name="Richard Brooks (RIB) | VIA" userId="d218e636-6c12-4060-8e5d-4173eee525b6" providerId="ADAL" clId="{2D9B296C-007D-394F-94E5-1B42A5DBD8A1}" dt="2023-08-28T06:13:48.543" v="2208"/>
          <ac:inkMkLst>
            <pc:docMk/>
            <pc:sldMk cId="2988416298" sldId="400"/>
            <ac:inkMk id="11" creationId="{9C063345-FAB4-88C9-A529-A9B0A153E66A}"/>
          </ac:inkMkLst>
        </pc:inkChg>
        <pc:inkChg chg="add del">
          <ac:chgData name="Richard Brooks (RIB) | VIA" userId="d218e636-6c12-4060-8e5d-4173eee525b6" providerId="ADAL" clId="{2D9B296C-007D-394F-94E5-1B42A5DBD8A1}" dt="2023-08-28T06:13:48.543" v="2208"/>
          <ac:inkMkLst>
            <pc:docMk/>
            <pc:sldMk cId="2988416298" sldId="400"/>
            <ac:inkMk id="12" creationId="{498F19A9-A7B8-93FB-AF08-D0A5DF6F1A56}"/>
          </ac:inkMkLst>
        </pc:inkChg>
        <pc:inkChg chg="add del">
          <ac:chgData name="Richard Brooks (RIB) | VIA" userId="d218e636-6c12-4060-8e5d-4173eee525b6" providerId="ADAL" clId="{2D9B296C-007D-394F-94E5-1B42A5DBD8A1}" dt="2023-08-28T06:13:48.543" v="2208"/>
          <ac:inkMkLst>
            <pc:docMk/>
            <pc:sldMk cId="2988416298" sldId="400"/>
            <ac:inkMk id="13" creationId="{141C15E9-50A9-FAC5-1AFB-8AB40A58C9E1}"/>
          </ac:inkMkLst>
        </pc:inkChg>
        <pc:inkChg chg="add reco">
          <ac:chgData name="Richard Brooks (RIB) | VIA" userId="d218e636-6c12-4060-8e5d-4173eee525b6" providerId="ADAL" clId="{2D9B296C-007D-394F-94E5-1B42A5DBD8A1}" dt="2023-08-28T06:13:48.543" v="2208"/>
          <ac:inkMkLst>
            <pc:docMk/>
            <pc:sldMk cId="2988416298" sldId="400"/>
            <ac:inkMk id="14" creationId="{C8337988-B217-09B2-629E-75BC470F210F}"/>
          </ac:inkMkLst>
        </pc:inkChg>
        <pc:inkChg chg="add del">
          <ac:chgData name="Richard Brooks (RIB) | VIA" userId="d218e636-6c12-4060-8e5d-4173eee525b6" providerId="ADAL" clId="{2D9B296C-007D-394F-94E5-1B42A5DBD8A1}" dt="2023-08-28T06:13:51.533" v="2212"/>
          <ac:inkMkLst>
            <pc:docMk/>
            <pc:sldMk cId="2988416298" sldId="400"/>
            <ac:inkMk id="15" creationId="{0E36F1DB-7187-D95F-2918-014A2041B131}"/>
          </ac:inkMkLst>
        </pc:inkChg>
        <pc:inkChg chg="add del">
          <ac:chgData name="Richard Brooks (RIB) | VIA" userId="d218e636-6c12-4060-8e5d-4173eee525b6" providerId="ADAL" clId="{2D9B296C-007D-394F-94E5-1B42A5DBD8A1}" dt="2023-08-28T06:13:51.533" v="2212"/>
          <ac:inkMkLst>
            <pc:docMk/>
            <pc:sldMk cId="2988416298" sldId="400"/>
            <ac:inkMk id="16" creationId="{20D28797-BDCE-7B52-CEE0-BE0C0EF6903C}"/>
          </ac:inkMkLst>
        </pc:inkChg>
        <pc:inkChg chg="add del">
          <ac:chgData name="Richard Brooks (RIB) | VIA" userId="d218e636-6c12-4060-8e5d-4173eee525b6" providerId="ADAL" clId="{2D9B296C-007D-394F-94E5-1B42A5DBD8A1}" dt="2023-08-28T06:13:51.533" v="2212"/>
          <ac:inkMkLst>
            <pc:docMk/>
            <pc:sldMk cId="2988416298" sldId="400"/>
            <ac:inkMk id="17" creationId="{A1F8CCCE-0871-2B72-6164-D8BA2943D116}"/>
          </ac:inkMkLst>
        </pc:inkChg>
        <pc:inkChg chg="add reco">
          <ac:chgData name="Richard Brooks (RIB) | VIA" userId="d218e636-6c12-4060-8e5d-4173eee525b6" providerId="ADAL" clId="{2D9B296C-007D-394F-94E5-1B42A5DBD8A1}" dt="2023-08-28T06:13:51.533" v="2212"/>
          <ac:inkMkLst>
            <pc:docMk/>
            <pc:sldMk cId="2988416298" sldId="400"/>
            <ac:inkMk id="18" creationId="{44A77EA6-4A7F-F9EE-8586-015785B2C3AC}"/>
          </ac:inkMkLst>
        </pc:inkChg>
        <pc:inkChg chg="add del">
          <ac:chgData name="Richard Brooks (RIB) | VIA" userId="d218e636-6c12-4060-8e5d-4173eee525b6" providerId="ADAL" clId="{2D9B296C-007D-394F-94E5-1B42A5DBD8A1}" dt="2023-08-28T06:13:53.225" v="2215"/>
          <ac:inkMkLst>
            <pc:docMk/>
            <pc:sldMk cId="2988416298" sldId="400"/>
            <ac:inkMk id="19" creationId="{8493A503-F7B9-D17F-BF30-BBA9F224658D}"/>
          </ac:inkMkLst>
        </pc:inkChg>
        <pc:inkChg chg="add del">
          <ac:chgData name="Richard Brooks (RIB) | VIA" userId="d218e636-6c12-4060-8e5d-4173eee525b6" providerId="ADAL" clId="{2D9B296C-007D-394F-94E5-1B42A5DBD8A1}" dt="2023-08-28T06:13:53.225" v="2215"/>
          <ac:inkMkLst>
            <pc:docMk/>
            <pc:sldMk cId="2988416298" sldId="400"/>
            <ac:inkMk id="20" creationId="{BB74CD27-CF54-F58B-071E-D310243E575D}"/>
          </ac:inkMkLst>
        </pc:inkChg>
        <pc:inkChg chg="add reco">
          <ac:chgData name="Richard Brooks (RIB) | VIA" userId="d218e636-6c12-4060-8e5d-4173eee525b6" providerId="ADAL" clId="{2D9B296C-007D-394F-94E5-1B42A5DBD8A1}" dt="2023-08-28T06:13:53.225" v="2215"/>
          <ac:inkMkLst>
            <pc:docMk/>
            <pc:sldMk cId="2988416298" sldId="400"/>
            <ac:inkMk id="21" creationId="{374367F3-ABE6-D067-BDE8-0FDC87806744}"/>
          </ac:inkMkLst>
        </pc:inkChg>
        <pc:inkChg chg="add del">
          <ac:chgData name="Richard Brooks (RIB) | VIA" userId="d218e636-6c12-4060-8e5d-4173eee525b6" providerId="ADAL" clId="{2D9B296C-007D-394F-94E5-1B42A5DBD8A1}" dt="2023-08-28T06:14:02.122" v="2220"/>
          <ac:inkMkLst>
            <pc:docMk/>
            <pc:sldMk cId="2988416298" sldId="400"/>
            <ac:inkMk id="22" creationId="{5C4D5F02-359B-B08D-D351-E5C169B3C643}"/>
          </ac:inkMkLst>
        </pc:inkChg>
        <pc:inkChg chg="add del">
          <ac:chgData name="Richard Brooks (RIB) | VIA" userId="d218e636-6c12-4060-8e5d-4173eee525b6" providerId="ADAL" clId="{2D9B296C-007D-394F-94E5-1B42A5DBD8A1}" dt="2023-08-28T06:14:02.122" v="2220"/>
          <ac:inkMkLst>
            <pc:docMk/>
            <pc:sldMk cId="2988416298" sldId="400"/>
            <ac:inkMk id="23" creationId="{E9ACAC21-EEAD-7F1D-218F-2283A7C9A366}"/>
          </ac:inkMkLst>
        </pc:inkChg>
        <pc:inkChg chg="add del">
          <ac:chgData name="Richard Brooks (RIB) | VIA" userId="d218e636-6c12-4060-8e5d-4173eee525b6" providerId="ADAL" clId="{2D9B296C-007D-394F-94E5-1B42A5DBD8A1}" dt="2023-08-28T06:14:02.122" v="2220"/>
          <ac:inkMkLst>
            <pc:docMk/>
            <pc:sldMk cId="2988416298" sldId="400"/>
            <ac:inkMk id="24" creationId="{16FFFD9F-EAE4-BF8F-B89E-F64BDD5CF79D}"/>
          </ac:inkMkLst>
        </pc:inkChg>
        <pc:inkChg chg="add del">
          <ac:chgData name="Richard Brooks (RIB) | VIA" userId="d218e636-6c12-4060-8e5d-4173eee525b6" providerId="ADAL" clId="{2D9B296C-007D-394F-94E5-1B42A5DBD8A1}" dt="2023-08-28T06:14:02.122" v="2220"/>
          <ac:inkMkLst>
            <pc:docMk/>
            <pc:sldMk cId="2988416298" sldId="400"/>
            <ac:inkMk id="25" creationId="{A27234CE-E639-E6F8-2DDF-470417895CA4}"/>
          </ac:inkMkLst>
        </pc:inkChg>
        <pc:inkChg chg="add reco">
          <ac:chgData name="Richard Brooks (RIB) | VIA" userId="d218e636-6c12-4060-8e5d-4173eee525b6" providerId="ADAL" clId="{2D9B296C-007D-394F-94E5-1B42A5DBD8A1}" dt="2023-08-28T06:14:02.122" v="2220"/>
          <ac:inkMkLst>
            <pc:docMk/>
            <pc:sldMk cId="2988416298" sldId="400"/>
            <ac:inkMk id="26" creationId="{808F9A03-3356-2780-FA29-0468029BC4E9}"/>
          </ac:inkMkLst>
        </pc:inkChg>
        <pc:inkChg chg="add">
          <ac:chgData name="Richard Brooks (RIB) | VIA" userId="d218e636-6c12-4060-8e5d-4173eee525b6" providerId="ADAL" clId="{2D9B296C-007D-394F-94E5-1B42A5DBD8A1}" dt="2023-08-28T06:14:05.204" v="2221"/>
          <ac:inkMkLst>
            <pc:docMk/>
            <pc:sldMk cId="2988416298" sldId="400"/>
            <ac:inkMk id="27" creationId="{4C2E1CEE-DA50-153E-2F9F-E13FFC5C786B}"/>
          </ac:inkMkLst>
        </pc:inkChg>
        <pc:inkChg chg="add del">
          <ac:chgData name="Richard Brooks (RIB) | VIA" userId="d218e636-6c12-4060-8e5d-4173eee525b6" providerId="ADAL" clId="{2D9B296C-007D-394F-94E5-1B42A5DBD8A1}" dt="2023-08-28T06:14:41.740" v="2224"/>
          <ac:inkMkLst>
            <pc:docMk/>
            <pc:sldMk cId="2988416298" sldId="400"/>
            <ac:inkMk id="28" creationId="{A343D3BF-F3B7-11AF-F547-4A49E860FD10}"/>
          </ac:inkMkLst>
        </pc:inkChg>
        <pc:inkChg chg="add del">
          <ac:chgData name="Richard Brooks (RIB) | VIA" userId="d218e636-6c12-4060-8e5d-4173eee525b6" providerId="ADAL" clId="{2D9B296C-007D-394F-94E5-1B42A5DBD8A1}" dt="2023-08-28T06:14:41.740" v="2224"/>
          <ac:inkMkLst>
            <pc:docMk/>
            <pc:sldMk cId="2988416298" sldId="400"/>
            <ac:inkMk id="29" creationId="{E96C0647-3B18-D452-4426-38B2A5D60B2F}"/>
          </ac:inkMkLst>
        </pc:inkChg>
        <pc:inkChg chg="add reco">
          <ac:chgData name="Richard Brooks (RIB) | VIA" userId="d218e636-6c12-4060-8e5d-4173eee525b6" providerId="ADAL" clId="{2D9B296C-007D-394F-94E5-1B42A5DBD8A1}" dt="2023-08-28T06:14:41.740" v="2224"/>
          <ac:inkMkLst>
            <pc:docMk/>
            <pc:sldMk cId="2988416298" sldId="400"/>
            <ac:inkMk id="30" creationId="{F1CCD8DD-CDCA-8849-7685-D494C6E9D866}"/>
          </ac:inkMkLst>
        </pc:inkChg>
        <pc:inkChg chg="add del">
          <ac:chgData name="Richard Brooks (RIB) | VIA" userId="d218e636-6c12-4060-8e5d-4173eee525b6" providerId="ADAL" clId="{2D9B296C-007D-394F-94E5-1B42A5DBD8A1}" dt="2023-08-28T06:15:03.085" v="2233"/>
          <ac:inkMkLst>
            <pc:docMk/>
            <pc:sldMk cId="2988416298" sldId="400"/>
            <ac:inkMk id="31" creationId="{C33C57DD-1C12-24ED-E176-6EBFEDBDD6E5}"/>
          </ac:inkMkLst>
        </pc:inkChg>
        <pc:inkChg chg="add del">
          <ac:chgData name="Richard Brooks (RIB) | VIA" userId="d218e636-6c12-4060-8e5d-4173eee525b6" providerId="ADAL" clId="{2D9B296C-007D-394F-94E5-1B42A5DBD8A1}" dt="2023-08-28T06:15:03.085" v="2233"/>
          <ac:inkMkLst>
            <pc:docMk/>
            <pc:sldMk cId="2988416298" sldId="400"/>
            <ac:inkMk id="32" creationId="{7D95D724-DC09-BF9A-679E-DCE02D212B81}"/>
          </ac:inkMkLst>
        </pc:inkChg>
        <pc:inkChg chg="add del">
          <ac:chgData name="Richard Brooks (RIB) | VIA" userId="d218e636-6c12-4060-8e5d-4173eee525b6" providerId="ADAL" clId="{2D9B296C-007D-394F-94E5-1B42A5DBD8A1}" dt="2023-08-28T06:15:03.085" v="2233"/>
          <ac:inkMkLst>
            <pc:docMk/>
            <pc:sldMk cId="2988416298" sldId="400"/>
            <ac:inkMk id="33" creationId="{B6DD19B4-4A65-05EE-843A-2DBA7A2D46E4}"/>
          </ac:inkMkLst>
        </pc:inkChg>
        <pc:inkChg chg="add del">
          <ac:chgData name="Richard Brooks (RIB) | VIA" userId="d218e636-6c12-4060-8e5d-4173eee525b6" providerId="ADAL" clId="{2D9B296C-007D-394F-94E5-1B42A5DBD8A1}" dt="2023-08-28T06:15:03.085" v="2233"/>
          <ac:inkMkLst>
            <pc:docMk/>
            <pc:sldMk cId="2988416298" sldId="400"/>
            <ac:inkMk id="34" creationId="{B8DC2CFC-CA4E-4C30-CFEA-75397202DE52}"/>
          </ac:inkMkLst>
        </pc:inkChg>
        <pc:inkChg chg="add del">
          <ac:chgData name="Richard Brooks (RIB) | VIA" userId="d218e636-6c12-4060-8e5d-4173eee525b6" providerId="ADAL" clId="{2D9B296C-007D-394F-94E5-1B42A5DBD8A1}" dt="2023-08-28T06:15:03.085" v="2233"/>
          <ac:inkMkLst>
            <pc:docMk/>
            <pc:sldMk cId="2988416298" sldId="400"/>
            <ac:inkMk id="35" creationId="{4408E809-D90F-6737-F457-98793B072211}"/>
          </ac:inkMkLst>
        </pc:inkChg>
        <pc:inkChg chg="add del">
          <ac:chgData name="Richard Brooks (RIB) | VIA" userId="d218e636-6c12-4060-8e5d-4173eee525b6" providerId="ADAL" clId="{2D9B296C-007D-394F-94E5-1B42A5DBD8A1}" dt="2023-08-28T06:15:03.085" v="2233"/>
          <ac:inkMkLst>
            <pc:docMk/>
            <pc:sldMk cId="2988416298" sldId="400"/>
            <ac:inkMk id="36" creationId="{82FA33D9-1007-3836-8F48-132336F8305A}"/>
          </ac:inkMkLst>
        </pc:inkChg>
        <pc:inkChg chg="add del">
          <ac:chgData name="Richard Brooks (RIB) | VIA" userId="d218e636-6c12-4060-8e5d-4173eee525b6" providerId="ADAL" clId="{2D9B296C-007D-394F-94E5-1B42A5DBD8A1}" dt="2023-08-28T06:15:03.085" v="2233"/>
          <ac:inkMkLst>
            <pc:docMk/>
            <pc:sldMk cId="2988416298" sldId="400"/>
            <ac:inkMk id="37" creationId="{2D2B1025-D5F5-B3A8-3D4A-0F55BBD3842B}"/>
          </ac:inkMkLst>
        </pc:inkChg>
        <pc:inkChg chg="add del">
          <ac:chgData name="Richard Brooks (RIB) | VIA" userId="d218e636-6c12-4060-8e5d-4173eee525b6" providerId="ADAL" clId="{2D9B296C-007D-394F-94E5-1B42A5DBD8A1}" dt="2023-08-28T06:15:03.085" v="2233"/>
          <ac:inkMkLst>
            <pc:docMk/>
            <pc:sldMk cId="2988416298" sldId="400"/>
            <ac:inkMk id="38" creationId="{CAE61F12-D380-8AE2-A723-CA9B9EE29164}"/>
          </ac:inkMkLst>
        </pc:inkChg>
        <pc:inkChg chg="add reco">
          <ac:chgData name="Richard Brooks (RIB) | VIA" userId="d218e636-6c12-4060-8e5d-4173eee525b6" providerId="ADAL" clId="{2D9B296C-007D-394F-94E5-1B42A5DBD8A1}" dt="2023-08-28T06:15:03.085" v="2233"/>
          <ac:inkMkLst>
            <pc:docMk/>
            <pc:sldMk cId="2988416298" sldId="400"/>
            <ac:inkMk id="39" creationId="{2A5B8C23-398C-C4F2-5A9B-DC9E356C11DC}"/>
          </ac:inkMkLst>
        </pc:inkChg>
        <pc:inkChg chg="add reco">
          <ac:chgData name="Richard Brooks (RIB) | VIA" userId="d218e636-6c12-4060-8e5d-4173eee525b6" providerId="ADAL" clId="{2D9B296C-007D-394F-94E5-1B42A5DBD8A1}" dt="2023-08-28T06:15:03.085" v="2233"/>
          <ac:inkMkLst>
            <pc:docMk/>
            <pc:sldMk cId="2988416298" sldId="400"/>
            <ac:inkMk id="40" creationId="{D2D99226-C4F2-048C-086B-637D78747661}"/>
          </ac:inkMkLst>
        </pc:inkChg>
        <pc:inkChg chg="add reco">
          <ac:chgData name="Richard Brooks (RIB) | VIA" userId="d218e636-6c12-4060-8e5d-4173eee525b6" providerId="ADAL" clId="{2D9B296C-007D-394F-94E5-1B42A5DBD8A1}" dt="2023-08-28T06:15:03.085" v="2233"/>
          <ac:inkMkLst>
            <pc:docMk/>
            <pc:sldMk cId="2988416298" sldId="400"/>
            <ac:inkMk id="41" creationId="{E6C0D149-58FD-A61A-7CA1-35655F865F65}"/>
          </ac:inkMkLst>
        </pc:inkChg>
        <pc:inkChg chg="add del">
          <ac:chgData name="Richard Brooks (RIB) | VIA" userId="d218e636-6c12-4060-8e5d-4173eee525b6" providerId="ADAL" clId="{2D9B296C-007D-394F-94E5-1B42A5DBD8A1}" dt="2023-08-28T06:15:13.408" v="2258"/>
          <ac:inkMkLst>
            <pc:docMk/>
            <pc:sldMk cId="2988416298" sldId="400"/>
            <ac:inkMk id="42" creationId="{99F1013E-5821-4640-5690-1C76BFBD819A}"/>
          </ac:inkMkLst>
        </pc:inkChg>
        <pc:inkChg chg="add del">
          <ac:chgData name="Richard Brooks (RIB) | VIA" userId="d218e636-6c12-4060-8e5d-4173eee525b6" providerId="ADAL" clId="{2D9B296C-007D-394F-94E5-1B42A5DBD8A1}" dt="2023-08-28T06:15:13.408" v="2258"/>
          <ac:inkMkLst>
            <pc:docMk/>
            <pc:sldMk cId="2988416298" sldId="400"/>
            <ac:inkMk id="43" creationId="{4CA18A3B-310C-3631-B568-90C9F155A333}"/>
          </ac:inkMkLst>
        </pc:inkChg>
        <pc:inkChg chg="add del">
          <ac:chgData name="Richard Brooks (RIB) | VIA" userId="d218e636-6c12-4060-8e5d-4173eee525b6" providerId="ADAL" clId="{2D9B296C-007D-394F-94E5-1B42A5DBD8A1}" dt="2023-08-28T06:15:13.408" v="2258"/>
          <ac:inkMkLst>
            <pc:docMk/>
            <pc:sldMk cId="2988416298" sldId="400"/>
            <ac:inkMk id="44" creationId="{9D321F80-C410-C481-BBBE-8AB6701C7238}"/>
          </ac:inkMkLst>
        </pc:inkChg>
        <pc:inkChg chg="add del">
          <ac:chgData name="Richard Brooks (RIB) | VIA" userId="d218e636-6c12-4060-8e5d-4173eee525b6" providerId="ADAL" clId="{2D9B296C-007D-394F-94E5-1B42A5DBD8A1}" dt="2023-08-28T06:15:13.408" v="2258"/>
          <ac:inkMkLst>
            <pc:docMk/>
            <pc:sldMk cId="2988416298" sldId="400"/>
            <ac:inkMk id="45" creationId="{81897ED6-65AA-B30F-BFC2-C2F99D66EA3D}"/>
          </ac:inkMkLst>
        </pc:inkChg>
        <pc:inkChg chg="add del">
          <ac:chgData name="Richard Brooks (RIB) | VIA" userId="d218e636-6c12-4060-8e5d-4173eee525b6" providerId="ADAL" clId="{2D9B296C-007D-394F-94E5-1B42A5DBD8A1}" dt="2023-08-28T06:15:13.408" v="2258"/>
          <ac:inkMkLst>
            <pc:docMk/>
            <pc:sldMk cId="2988416298" sldId="400"/>
            <ac:inkMk id="46" creationId="{50866A95-9CD0-D433-B4D1-1111B467E0C6}"/>
          </ac:inkMkLst>
        </pc:inkChg>
        <pc:inkChg chg="add del">
          <ac:chgData name="Richard Brooks (RIB) | VIA" userId="d218e636-6c12-4060-8e5d-4173eee525b6" providerId="ADAL" clId="{2D9B296C-007D-394F-94E5-1B42A5DBD8A1}" dt="2023-08-28T06:15:13.408" v="2258"/>
          <ac:inkMkLst>
            <pc:docMk/>
            <pc:sldMk cId="2988416298" sldId="400"/>
            <ac:inkMk id="47" creationId="{676F0819-7E2F-82D3-04FB-E2B8815D7B74}"/>
          </ac:inkMkLst>
        </pc:inkChg>
        <pc:inkChg chg="add del">
          <ac:chgData name="Richard Brooks (RIB) | VIA" userId="d218e636-6c12-4060-8e5d-4173eee525b6" providerId="ADAL" clId="{2D9B296C-007D-394F-94E5-1B42A5DBD8A1}" dt="2023-08-28T06:15:13.408" v="2258"/>
          <ac:inkMkLst>
            <pc:docMk/>
            <pc:sldMk cId="2988416298" sldId="400"/>
            <ac:inkMk id="48" creationId="{4A85007D-ADD9-B336-3642-D29315525337}"/>
          </ac:inkMkLst>
        </pc:inkChg>
        <pc:inkChg chg="add del">
          <ac:chgData name="Richard Brooks (RIB) | VIA" userId="d218e636-6c12-4060-8e5d-4173eee525b6" providerId="ADAL" clId="{2D9B296C-007D-394F-94E5-1B42A5DBD8A1}" dt="2023-08-28T06:15:13.408" v="2258"/>
          <ac:inkMkLst>
            <pc:docMk/>
            <pc:sldMk cId="2988416298" sldId="400"/>
            <ac:inkMk id="49" creationId="{0659AA9C-0DBD-E4A4-1D5E-51B6665EE16C}"/>
          </ac:inkMkLst>
        </pc:inkChg>
        <pc:inkChg chg="add del">
          <ac:chgData name="Richard Brooks (RIB) | VIA" userId="d218e636-6c12-4060-8e5d-4173eee525b6" providerId="ADAL" clId="{2D9B296C-007D-394F-94E5-1B42A5DBD8A1}" dt="2023-08-28T06:15:13.408" v="2258"/>
          <ac:inkMkLst>
            <pc:docMk/>
            <pc:sldMk cId="2988416298" sldId="400"/>
            <ac:inkMk id="50" creationId="{0274503D-FAF6-C397-8DFB-E909268A8D0E}"/>
          </ac:inkMkLst>
        </pc:inkChg>
        <pc:inkChg chg="add del">
          <ac:chgData name="Richard Brooks (RIB) | VIA" userId="d218e636-6c12-4060-8e5d-4173eee525b6" providerId="ADAL" clId="{2D9B296C-007D-394F-94E5-1B42A5DBD8A1}" dt="2023-08-28T06:15:13.408" v="2258"/>
          <ac:inkMkLst>
            <pc:docMk/>
            <pc:sldMk cId="2988416298" sldId="400"/>
            <ac:inkMk id="51" creationId="{15AD4A85-FC98-ED7D-9775-77A236459C39}"/>
          </ac:inkMkLst>
        </pc:inkChg>
        <pc:inkChg chg="add del">
          <ac:chgData name="Richard Brooks (RIB) | VIA" userId="d218e636-6c12-4060-8e5d-4173eee525b6" providerId="ADAL" clId="{2D9B296C-007D-394F-94E5-1B42A5DBD8A1}" dt="2023-08-28T06:15:13.408" v="2258"/>
          <ac:inkMkLst>
            <pc:docMk/>
            <pc:sldMk cId="2988416298" sldId="400"/>
            <ac:inkMk id="52" creationId="{C124B046-E9C4-3144-A797-7265AFB9675A}"/>
          </ac:inkMkLst>
        </pc:inkChg>
        <pc:inkChg chg="add del">
          <ac:chgData name="Richard Brooks (RIB) | VIA" userId="d218e636-6c12-4060-8e5d-4173eee525b6" providerId="ADAL" clId="{2D9B296C-007D-394F-94E5-1B42A5DBD8A1}" dt="2023-08-28T06:15:13.408" v="2258"/>
          <ac:inkMkLst>
            <pc:docMk/>
            <pc:sldMk cId="2988416298" sldId="400"/>
            <ac:inkMk id="53" creationId="{E227E2EC-6A79-47FB-F932-31D53253033D}"/>
          </ac:inkMkLst>
        </pc:inkChg>
        <pc:inkChg chg="add del">
          <ac:chgData name="Richard Brooks (RIB) | VIA" userId="d218e636-6c12-4060-8e5d-4173eee525b6" providerId="ADAL" clId="{2D9B296C-007D-394F-94E5-1B42A5DBD8A1}" dt="2023-08-28T06:15:13.408" v="2258"/>
          <ac:inkMkLst>
            <pc:docMk/>
            <pc:sldMk cId="2988416298" sldId="400"/>
            <ac:inkMk id="54" creationId="{01602259-AD24-B2CD-2511-8B756EC3C490}"/>
          </ac:inkMkLst>
        </pc:inkChg>
        <pc:inkChg chg="add del">
          <ac:chgData name="Richard Brooks (RIB) | VIA" userId="d218e636-6c12-4060-8e5d-4173eee525b6" providerId="ADAL" clId="{2D9B296C-007D-394F-94E5-1B42A5DBD8A1}" dt="2023-08-28T06:15:13.408" v="2258"/>
          <ac:inkMkLst>
            <pc:docMk/>
            <pc:sldMk cId="2988416298" sldId="400"/>
            <ac:inkMk id="55" creationId="{6956DB53-80CD-725D-1DD9-26CD15A3A03E}"/>
          </ac:inkMkLst>
        </pc:inkChg>
        <pc:inkChg chg="add del">
          <ac:chgData name="Richard Brooks (RIB) | VIA" userId="d218e636-6c12-4060-8e5d-4173eee525b6" providerId="ADAL" clId="{2D9B296C-007D-394F-94E5-1B42A5DBD8A1}" dt="2023-08-28T06:15:13.408" v="2258"/>
          <ac:inkMkLst>
            <pc:docMk/>
            <pc:sldMk cId="2988416298" sldId="400"/>
            <ac:inkMk id="56" creationId="{A55095B7-E875-127C-3888-386E73B7AFF7}"/>
          </ac:inkMkLst>
        </pc:inkChg>
        <pc:inkChg chg="add del">
          <ac:chgData name="Richard Brooks (RIB) | VIA" userId="d218e636-6c12-4060-8e5d-4173eee525b6" providerId="ADAL" clId="{2D9B296C-007D-394F-94E5-1B42A5DBD8A1}" dt="2023-08-28T06:15:13.408" v="2258"/>
          <ac:inkMkLst>
            <pc:docMk/>
            <pc:sldMk cId="2988416298" sldId="400"/>
            <ac:inkMk id="57" creationId="{614F3A00-012E-DC11-7767-6349A25EFF69}"/>
          </ac:inkMkLst>
        </pc:inkChg>
        <pc:inkChg chg="add del">
          <ac:chgData name="Richard Brooks (RIB) | VIA" userId="d218e636-6c12-4060-8e5d-4173eee525b6" providerId="ADAL" clId="{2D9B296C-007D-394F-94E5-1B42A5DBD8A1}" dt="2023-08-28T06:15:13.408" v="2258"/>
          <ac:inkMkLst>
            <pc:docMk/>
            <pc:sldMk cId="2988416298" sldId="400"/>
            <ac:inkMk id="58" creationId="{3C369EFD-625F-EC1B-6A7C-05B9759CF379}"/>
          </ac:inkMkLst>
        </pc:inkChg>
        <pc:inkChg chg="add del">
          <ac:chgData name="Richard Brooks (RIB) | VIA" userId="d218e636-6c12-4060-8e5d-4173eee525b6" providerId="ADAL" clId="{2D9B296C-007D-394F-94E5-1B42A5DBD8A1}" dt="2023-08-28T06:15:13.408" v="2258"/>
          <ac:inkMkLst>
            <pc:docMk/>
            <pc:sldMk cId="2988416298" sldId="400"/>
            <ac:inkMk id="59" creationId="{2F5BBDE0-CAF7-3250-A95F-9DA6490C9056}"/>
          </ac:inkMkLst>
        </pc:inkChg>
        <pc:inkChg chg="add del">
          <ac:chgData name="Richard Brooks (RIB) | VIA" userId="d218e636-6c12-4060-8e5d-4173eee525b6" providerId="ADAL" clId="{2D9B296C-007D-394F-94E5-1B42A5DBD8A1}" dt="2023-08-28T06:15:13.408" v="2258"/>
          <ac:inkMkLst>
            <pc:docMk/>
            <pc:sldMk cId="2988416298" sldId="400"/>
            <ac:inkMk id="60" creationId="{8E5D9DBD-25DD-D9E4-C231-A9D3B004B17E}"/>
          </ac:inkMkLst>
        </pc:inkChg>
        <pc:inkChg chg="add del">
          <ac:chgData name="Richard Brooks (RIB) | VIA" userId="d218e636-6c12-4060-8e5d-4173eee525b6" providerId="ADAL" clId="{2D9B296C-007D-394F-94E5-1B42A5DBD8A1}" dt="2023-08-28T06:15:13.408" v="2258"/>
          <ac:inkMkLst>
            <pc:docMk/>
            <pc:sldMk cId="2988416298" sldId="400"/>
            <ac:inkMk id="61" creationId="{A6DA7AE4-3956-E13A-5B7C-B692056F73E2}"/>
          </ac:inkMkLst>
        </pc:inkChg>
        <pc:inkChg chg="add del">
          <ac:chgData name="Richard Brooks (RIB) | VIA" userId="d218e636-6c12-4060-8e5d-4173eee525b6" providerId="ADAL" clId="{2D9B296C-007D-394F-94E5-1B42A5DBD8A1}" dt="2023-08-28T06:15:13.408" v="2258"/>
          <ac:inkMkLst>
            <pc:docMk/>
            <pc:sldMk cId="2988416298" sldId="400"/>
            <ac:inkMk id="62" creationId="{323520BE-0115-E97A-02E8-4E34C1DA967B}"/>
          </ac:inkMkLst>
        </pc:inkChg>
        <pc:inkChg chg="add del">
          <ac:chgData name="Richard Brooks (RIB) | VIA" userId="d218e636-6c12-4060-8e5d-4173eee525b6" providerId="ADAL" clId="{2D9B296C-007D-394F-94E5-1B42A5DBD8A1}" dt="2023-08-28T06:15:13.408" v="2258"/>
          <ac:inkMkLst>
            <pc:docMk/>
            <pc:sldMk cId="2988416298" sldId="400"/>
            <ac:inkMk id="63" creationId="{AA0D20C7-DA72-8F68-D2DB-7B9075F7F08E}"/>
          </ac:inkMkLst>
        </pc:inkChg>
        <pc:inkChg chg="add del">
          <ac:chgData name="Richard Brooks (RIB) | VIA" userId="d218e636-6c12-4060-8e5d-4173eee525b6" providerId="ADAL" clId="{2D9B296C-007D-394F-94E5-1B42A5DBD8A1}" dt="2023-08-28T06:15:13.408" v="2258"/>
          <ac:inkMkLst>
            <pc:docMk/>
            <pc:sldMk cId="2988416298" sldId="400"/>
            <ac:inkMk id="64" creationId="{ADBB49A3-0357-AB04-AB13-1A3DF0ABE8F4}"/>
          </ac:inkMkLst>
        </pc:inkChg>
        <pc:inkChg chg="add del">
          <ac:chgData name="Richard Brooks (RIB) | VIA" userId="d218e636-6c12-4060-8e5d-4173eee525b6" providerId="ADAL" clId="{2D9B296C-007D-394F-94E5-1B42A5DBD8A1}" dt="2023-08-28T06:15:13.408" v="2258"/>
          <ac:inkMkLst>
            <pc:docMk/>
            <pc:sldMk cId="2988416298" sldId="400"/>
            <ac:inkMk id="65" creationId="{0EAB0B3C-B36A-A3E6-9BB5-27F3C377056B}"/>
          </ac:inkMkLst>
        </pc:inkChg>
        <pc:inkChg chg="add reco">
          <ac:chgData name="Richard Brooks (RIB) | VIA" userId="d218e636-6c12-4060-8e5d-4173eee525b6" providerId="ADAL" clId="{2D9B296C-007D-394F-94E5-1B42A5DBD8A1}" dt="2023-08-28T06:15:13.408" v="2258"/>
          <ac:inkMkLst>
            <pc:docMk/>
            <pc:sldMk cId="2988416298" sldId="400"/>
            <ac:inkMk id="66" creationId="{5FBE4A25-E5F4-39D9-08EB-5570EA4B6251}"/>
          </ac:inkMkLst>
        </pc:inkChg>
        <pc:inkChg chg="add reco">
          <ac:chgData name="Richard Brooks (RIB) | VIA" userId="d218e636-6c12-4060-8e5d-4173eee525b6" providerId="ADAL" clId="{2D9B296C-007D-394F-94E5-1B42A5DBD8A1}" dt="2023-08-28T06:15:13.408" v="2258"/>
          <ac:inkMkLst>
            <pc:docMk/>
            <pc:sldMk cId="2988416298" sldId="400"/>
            <ac:inkMk id="67" creationId="{7CCC8812-00CC-1121-F2F7-4C54F400E7E5}"/>
          </ac:inkMkLst>
        </pc:inkChg>
        <pc:inkChg chg="add reco">
          <ac:chgData name="Richard Brooks (RIB) | VIA" userId="d218e636-6c12-4060-8e5d-4173eee525b6" providerId="ADAL" clId="{2D9B296C-007D-394F-94E5-1B42A5DBD8A1}" dt="2023-08-28T06:15:13.408" v="2258"/>
          <ac:inkMkLst>
            <pc:docMk/>
            <pc:sldMk cId="2988416298" sldId="400"/>
            <ac:inkMk id="68" creationId="{CAD96548-0301-0EB4-6F7D-EC9828CFCCEE}"/>
          </ac:inkMkLst>
        </pc:inkChg>
        <pc:inkChg chg="add reco">
          <ac:chgData name="Richard Brooks (RIB) | VIA" userId="d218e636-6c12-4060-8e5d-4173eee525b6" providerId="ADAL" clId="{2D9B296C-007D-394F-94E5-1B42A5DBD8A1}" dt="2023-08-28T06:15:13.408" v="2258"/>
          <ac:inkMkLst>
            <pc:docMk/>
            <pc:sldMk cId="2988416298" sldId="400"/>
            <ac:inkMk id="69" creationId="{20E317EF-7BAD-14E2-6E24-4B8B25D51CCA}"/>
          </ac:inkMkLst>
        </pc:inkChg>
        <pc:inkChg chg="add reco">
          <ac:chgData name="Richard Brooks (RIB) | VIA" userId="d218e636-6c12-4060-8e5d-4173eee525b6" providerId="ADAL" clId="{2D9B296C-007D-394F-94E5-1B42A5DBD8A1}" dt="2023-08-28T06:15:13.408" v="2258"/>
          <ac:inkMkLst>
            <pc:docMk/>
            <pc:sldMk cId="2988416298" sldId="400"/>
            <ac:inkMk id="70" creationId="{90D89100-4D62-813C-1824-6C770A85D72B}"/>
          </ac:inkMkLst>
        </pc:inkChg>
        <pc:inkChg chg="add reco">
          <ac:chgData name="Richard Brooks (RIB) | VIA" userId="d218e636-6c12-4060-8e5d-4173eee525b6" providerId="ADAL" clId="{2D9B296C-007D-394F-94E5-1B42A5DBD8A1}" dt="2023-08-28T06:15:13.408" v="2258"/>
          <ac:inkMkLst>
            <pc:docMk/>
            <pc:sldMk cId="2988416298" sldId="400"/>
            <ac:inkMk id="71" creationId="{7431A5CA-779B-FA3E-9A8F-44934926193D}"/>
          </ac:inkMkLst>
        </pc:inkChg>
        <pc:inkChg chg="add del reco">
          <ac:chgData name="Richard Brooks (RIB) | VIA" userId="d218e636-6c12-4060-8e5d-4173eee525b6" providerId="ADAL" clId="{2D9B296C-007D-394F-94E5-1B42A5DBD8A1}" dt="2023-08-28T06:15:34.178" v="2298"/>
          <ac:inkMkLst>
            <pc:docMk/>
            <pc:sldMk cId="2988416298" sldId="400"/>
            <ac:inkMk id="72" creationId="{2BE9A319-E2AD-596F-1630-285ECD858D17}"/>
          </ac:inkMkLst>
        </pc:inkChg>
        <pc:inkChg chg="add reco">
          <ac:chgData name="Richard Brooks (RIB) | VIA" userId="d218e636-6c12-4060-8e5d-4173eee525b6" providerId="ADAL" clId="{2D9B296C-007D-394F-94E5-1B42A5DBD8A1}" dt="2023-08-28T06:15:13.408" v="2258"/>
          <ac:inkMkLst>
            <pc:docMk/>
            <pc:sldMk cId="2988416298" sldId="400"/>
            <ac:inkMk id="73" creationId="{078A846C-96D8-F435-9128-27146E6CE101}"/>
          </ac:inkMkLst>
        </pc:inkChg>
        <pc:inkChg chg="add reco">
          <ac:chgData name="Richard Brooks (RIB) | VIA" userId="d218e636-6c12-4060-8e5d-4173eee525b6" providerId="ADAL" clId="{2D9B296C-007D-394F-94E5-1B42A5DBD8A1}" dt="2023-08-28T06:15:13.408" v="2258"/>
          <ac:inkMkLst>
            <pc:docMk/>
            <pc:sldMk cId="2988416298" sldId="400"/>
            <ac:inkMk id="74" creationId="{2AB7CE25-236A-C41C-59DB-18D96C37EB5D}"/>
          </ac:inkMkLst>
        </pc:inkChg>
        <pc:inkChg chg="add reco">
          <ac:chgData name="Richard Brooks (RIB) | VIA" userId="d218e636-6c12-4060-8e5d-4173eee525b6" providerId="ADAL" clId="{2D9B296C-007D-394F-94E5-1B42A5DBD8A1}" dt="2023-08-28T06:15:13.408" v="2258"/>
          <ac:inkMkLst>
            <pc:docMk/>
            <pc:sldMk cId="2988416298" sldId="400"/>
            <ac:inkMk id="75" creationId="{3E154638-A5CF-C3E9-F94D-AAAC5AFF6DEE}"/>
          </ac:inkMkLst>
        </pc:inkChg>
        <pc:inkChg chg="add reco">
          <ac:chgData name="Richard Brooks (RIB) | VIA" userId="d218e636-6c12-4060-8e5d-4173eee525b6" providerId="ADAL" clId="{2D9B296C-007D-394F-94E5-1B42A5DBD8A1}" dt="2023-08-28T06:15:13.408" v="2258"/>
          <ac:inkMkLst>
            <pc:docMk/>
            <pc:sldMk cId="2988416298" sldId="400"/>
            <ac:inkMk id="76" creationId="{64579A35-C5FD-35CC-0C6B-874CF3BB678C}"/>
          </ac:inkMkLst>
        </pc:inkChg>
        <pc:inkChg chg="add reco">
          <ac:chgData name="Richard Brooks (RIB) | VIA" userId="d218e636-6c12-4060-8e5d-4173eee525b6" providerId="ADAL" clId="{2D9B296C-007D-394F-94E5-1B42A5DBD8A1}" dt="2023-08-28T06:15:13.408" v="2258"/>
          <ac:inkMkLst>
            <pc:docMk/>
            <pc:sldMk cId="2988416298" sldId="400"/>
            <ac:inkMk id="77" creationId="{65732182-6355-670C-F00F-F570675BEBEE}"/>
          </ac:inkMkLst>
        </pc:inkChg>
        <pc:inkChg chg="add">
          <ac:chgData name="Richard Brooks (RIB) | VIA" userId="d218e636-6c12-4060-8e5d-4173eee525b6" providerId="ADAL" clId="{2D9B296C-007D-394F-94E5-1B42A5DBD8A1}" dt="2023-08-28T06:15:16.493" v="2259"/>
          <ac:inkMkLst>
            <pc:docMk/>
            <pc:sldMk cId="2988416298" sldId="400"/>
            <ac:inkMk id="78" creationId="{1609B856-396F-676F-D574-97B5962C2005}"/>
          </ac:inkMkLst>
        </pc:inkChg>
        <pc:inkChg chg="add">
          <ac:chgData name="Richard Brooks (RIB) | VIA" userId="d218e636-6c12-4060-8e5d-4173eee525b6" providerId="ADAL" clId="{2D9B296C-007D-394F-94E5-1B42A5DBD8A1}" dt="2023-08-28T06:15:16.759" v="2260"/>
          <ac:inkMkLst>
            <pc:docMk/>
            <pc:sldMk cId="2988416298" sldId="400"/>
            <ac:inkMk id="79" creationId="{AA60DEB4-9A0F-54F1-5640-E0A2FA848792}"/>
          </ac:inkMkLst>
        </pc:inkChg>
        <pc:inkChg chg="add">
          <ac:chgData name="Richard Brooks (RIB) | VIA" userId="d218e636-6c12-4060-8e5d-4173eee525b6" providerId="ADAL" clId="{2D9B296C-007D-394F-94E5-1B42A5DBD8A1}" dt="2023-08-28T06:15:17.319" v="2261"/>
          <ac:inkMkLst>
            <pc:docMk/>
            <pc:sldMk cId="2988416298" sldId="400"/>
            <ac:inkMk id="80" creationId="{CE90F119-5F04-D656-C89E-9D5EF2E66F98}"/>
          </ac:inkMkLst>
        </pc:inkChg>
        <pc:inkChg chg="add">
          <ac:chgData name="Richard Brooks (RIB) | VIA" userId="d218e636-6c12-4060-8e5d-4173eee525b6" providerId="ADAL" clId="{2D9B296C-007D-394F-94E5-1B42A5DBD8A1}" dt="2023-08-28T06:15:17.544" v="2262"/>
          <ac:inkMkLst>
            <pc:docMk/>
            <pc:sldMk cId="2988416298" sldId="400"/>
            <ac:inkMk id="81" creationId="{25B1384E-F12B-A010-9FF5-9D422FB75BFB}"/>
          </ac:inkMkLst>
        </pc:inkChg>
        <pc:inkChg chg="add">
          <ac:chgData name="Richard Brooks (RIB) | VIA" userId="d218e636-6c12-4060-8e5d-4173eee525b6" providerId="ADAL" clId="{2D9B296C-007D-394F-94E5-1B42A5DBD8A1}" dt="2023-08-28T06:15:18.008" v="2263"/>
          <ac:inkMkLst>
            <pc:docMk/>
            <pc:sldMk cId="2988416298" sldId="400"/>
            <ac:inkMk id="82" creationId="{3CEE48D3-8828-5AA9-79BF-0419E9A20BDF}"/>
          </ac:inkMkLst>
        </pc:inkChg>
        <pc:inkChg chg="add">
          <ac:chgData name="Richard Brooks (RIB) | VIA" userId="d218e636-6c12-4060-8e5d-4173eee525b6" providerId="ADAL" clId="{2D9B296C-007D-394F-94E5-1B42A5DBD8A1}" dt="2023-08-28T06:15:18.234" v="2264"/>
          <ac:inkMkLst>
            <pc:docMk/>
            <pc:sldMk cId="2988416298" sldId="400"/>
            <ac:inkMk id="83" creationId="{5824ED88-8694-38ED-5907-A14A19B27B4D}"/>
          </ac:inkMkLst>
        </pc:inkChg>
        <pc:inkChg chg="add">
          <ac:chgData name="Richard Brooks (RIB) | VIA" userId="d218e636-6c12-4060-8e5d-4173eee525b6" providerId="ADAL" clId="{2D9B296C-007D-394F-94E5-1B42A5DBD8A1}" dt="2023-08-28T06:15:18.931" v="2265"/>
          <ac:inkMkLst>
            <pc:docMk/>
            <pc:sldMk cId="2988416298" sldId="400"/>
            <ac:inkMk id="84" creationId="{9D79A8C7-534A-BF01-A7C6-6A9D0B3450F4}"/>
          </ac:inkMkLst>
        </pc:inkChg>
        <pc:inkChg chg="add">
          <ac:chgData name="Richard Brooks (RIB) | VIA" userId="d218e636-6c12-4060-8e5d-4173eee525b6" providerId="ADAL" clId="{2D9B296C-007D-394F-94E5-1B42A5DBD8A1}" dt="2023-08-28T06:15:19.174" v="2266"/>
          <ac:inkMkLst>
            <pc:docMk/>
            <pc:sldMk cId="2988416298" sldId="400"/>
            <ac:inkMk id="85" creationId="{B6715190-FC1D-C775-3303-323BE53ABA0A}"/>
          </ac:inkMkLst>
        </pc:inkChg>
        <pc:inkChg chg="add">
          <ac:chgData name="Richard Brooks (RIB) | VIA" userId="d218e636-6c12-4060-8e5d-4173eee525b6" providerId="ADAL" clId="{2D9B296C-007D-394F-94E5-1B42A5DBD8A1}" dt="2023-08-28T06:15:19.726" v="2267"/>
          <ac:inkMkLst>
            <pc:docMk/>
            <pc:sldMk cId="2988416298" sldId="400"/>
            <ac:inkMk id="86" creationId="{24834404-EA89-11FA-0230-09BF63E6BA8C}"/>
          </ac:inkMkLst>
        </pc:inkChg>
        <pc:inkChg chg="add">
          <ac:chgData name="Richard Brooks (RIB) | VIA" userId="d218e636-6c12-4060-8e5d-4173eee525b6" providerId="ADAL" clId="{2D9B296C-007D-394F-94E5-1B42A5DBD8A1}" dt="2023-08-28T06:15:19.958" v="2268"/>
          <ac:inkMkLst>
            <pc:docMk/>
            <pc:sldMk cId="2988416298" sldId="400"/>
            <ac:inkMk id="87" creationId="{C2C33D67-BF7D-FB10-CF0A-A41F0B944B2A}"/>
          </ac:inkMkLst>
        </pc:inkChg>
        <pc:inkChg chg="add">
          <ac:chgData name="Richard Brooks (RIB) | VIA" userId="d218e636-6c12-4060-8e5d-4173eee525b6" providerId="ADAL" clId="{2D9B296C-007D-394F-94E5-1B42A5DBD8A1}" dt="2023-08-28T06:15:20.501" v="2269"/>
          <ac:inkMkLst>
            <pc:docMk/>
            <pc:sldMk cId="2988416298" sldId="400"/>
            <ac:inkMk id="88" creationId="{F3D76BFB-34A1-893B-A9BF-8551C7CB80D5}"/>
          </ac:inkMkLst>
        </pc:inkChg>
        <pc:inkChg chg="add">
          <ac:chgData name="Richard Brooks (RIB) | VIA" userId="d218e636-6c12-4060-8e5d-4173eee525b6" providerId="ADAL" clId="{2D9B296C-007D-394F-94E5-1B42A5DBD8A1}" dt="2023-08-28T06:15:20.700" v="2270"/>
          <ac:inkMkLst>
            <pc:docMk/>
            <pc:sldMk cId="2988416298" sldId="400"/>
            <ac:inkMk id="89" creationId="{04B76231-115F-4CCF-19F8-CC3B08738C2B}"/>
          </ac:inkMkLst>
        </pc:inkChg>
        <pc:inkChg chg="add">
          <ac:chgData name="Richard Brooks (RIB) | VIA" userId="d218e636-6c12-4060-8e5d-4173eee525b6" providerId="ADAL" clId="{2D9B296C-007D-394F-94E5-1B42A5DBD8A1}" dt="2023-08-28T06:15:21.267" v="2271"/>
          <ac:inkMkLst>
            <pc:docMk/>
            <pc:sldMk cId="2988416298" sldId="400"/>
            <ac:inkMk id="90" creationId="{4837CCBF-0BC4-3473-6DDC-8495438FA192}"/>
          </ac:inkMkLst>
        </pc:inkChg>
        <pc:inkChg chg="add">
          <ac:chgData name="Richard Brooks (RIB) | VIA" userId="d218e636-6c12-4060-8e5d-4173eee525b6" providerId="ADAL" clId="{2D9B296C-007D-394F-94E5-1B42A5DBD8A1}" dt="2023-08-28T06:15:21.492" v="2272"/>
          <ac:inkMkLst>
            <pc:docMk/>
            <pc:sldMk cId="2988416298" sldId="400"/>
            <ac:inkMk id="91" creationId="{52D36E87-6946-AE82-A979-EAE86F73CAD8}"/>
          </ac:inkMkLst>
        </pc:inkChg>
        <pc:inkChg chg="add">
          <ac:chgData name="Richard Brooks (RIB) | VIA" userId="d218e636-6c12-4060-8e5d-4173eee525b6" providerId="ADAL" clId="{2D9B296C-007D-394F-94E5-1B42A5DBD8A1}" dt="2023-08-28T06:15:21.936" v="2273"/>
          <ac:inkMkLst>
            <pc:docMk/>
            <pc:sldMk cId="2988416298" sldId="400"/>
            <ac:inkMk id="92" creationId="{C9262B88-9CA3-C84F-D9F6-80A0C783F19F}"/>
          </ac:inkMkLst>
        </pc:inkChg>
        <pc:inkChg chg="add">
          <ac:chgData name="Richard Brooks (RIB) | VIA" userId="d218e636-6c12-4060-8e5d-4173eee525b6" providerId="ADAL" clId="{2D9B296C-007D-394F-94E5-1B42A5DBD8A1}" dt="2023-08-28T06:15:22.137" v="2274"/>
          <ac:inkMkLst>
            <pc:docMk/>
            <pc:sldMk cId="2988416298" sldId="400"/>
            <ac:inkMk id="93" creationId="{04C0E68C-2B51-6A10-0E57-819D9F18B15C}"/>
          </ac:inkMkLst>
        </pc:inkChg>
        <pc:inkChg chg="add">
          <ac:chgData name="Richard Brooks (RIB) | VIA" userId="d218e636-6c12-4060-8e5d-4173eee525b6" providerId="ADAL" clId="{2D9B296C-007D-394F-94E5-1B42A5DBD8A1}" dt="2023-08-28T06:15:22.637" v="2275"/>
          <ac:inkMkLst>
            <pc:docMk/>
            <pc:sldMk cId="2988416298" sldId="400"/>
            <ac:inkMk id="94" creationId="{17812C45-88D3-F448-85B7-0865A5436917}"/>
          </ac:inkMkLst>
        </pc:inkChg>
        <pc:inkChg chg="add">
          <ac:chgData name="Richard Brooks (RIB) | VIA" userId="d218e636-6c12-4060-8e5d-4173eee525b6" providerId="ADAL" clId="{2D9B296C-007D-394F-94E5-1B42A5DBD8A1}" dt="2023-08-28T06:15:22.871" v="2276"/>
          <ac:inkMkLst>
            <pc:docMk/>
            <pc:sldMk cId="2988416298" sldId="400"/>
            <ac:inkMk id="95" creationId="{5B3EBDEA-3230-2502-31C8-38DDAFF628A2}"/>
          </ac:inkMkLst>
        </pc:inkChg>
        <pc:inkChg chg="add">
          <ac:chgData name="Richard Brooks (RIB) | VIA" userId="d218e636-6c12-4060-8e5d-4173eee525b6" providerId="ADAL" clId="{2D9B296C-007D-394F-94E5-1B42A5DBD8A1}" dt="2023-08-28T06:15:23.420" v="2277"/>
          <ac:inkMkLst>
            <pc:docMk/>
            <pc:sldMk cId="2988416298" sldId="400"/>
            <ac:inkMk id="96" creationId="{CC99D840-1B3E-A0F8-76BC-A1446B1B9B50}"/>
          </ac:inkMkLst>
        </pc:inkChg>
        <pc:inkChg chg="add">
          <ac:chgData name="Richard Brooks (RIB) | VIA" userId="d218e636-6c12-4060-8e5d-4173eee525b6" providerId="ADAL" clId="{2D9B296C-007D-394F-94E5-1B42A5DBD8A1}" dt="2023-08-28T06:15:23.669" v="2278"/>
          <ac:inkMkLst>
            <pc:docMk/>
            <pc:sldMk cId="2988416298" sldId="400"/>
            <ac:inkMk id="97" creationId="{3FB1FC88-CC8F-7F15-FB55-C6258A560254}"/>
          </ac:inkMkLst>
        </pc:inkChg>
        <pc:inkChg chg="add">
          <ac:chgData name="Richard Brooks (RIB) | VIA" userId="d218e636-6c12-4060-8e5d-4173eee525b6" providerId="ADAL" clId="{2D9B296C-007D-394F-94E5-1B42A5DBD8A1}" dt="2023-08-28T06:15:24.310" v="2279"/>
          <ac:inkMkLst>
            <pc:docMk/>
            <pc:sldMk cId="2988416298" sldId="400"/>
            <ac:inkMk id="98" creationId="{FD38C6D7-A496-405C-4D07-2ECC3C880AD8}"/>
          </ac:inkMkLst>
        </pc:inkChg>
        <pc:inkChg chg="add">
          <ac:chgData name="Richard Brooks (RIB) | VIA" userId="d218e636-6c12-4060-8e5d-4173eee525b6" providerId="ADAL" clId="{2D9B296C-007D-394F-94E5-1B42A5DBD8A1}" dt="2023-08-28T06:15:24.561" v="2280"/>
          <ac:inkMkLst>
            <pc:docMk/>
            <pc:sldMk cId="2988416298" sldId="400"/>
            <ac:inkMk id="99" creationId="{CFD19424-50F8-37FB-7587-D6FFA97F7E37}"/>
          </ac:inkMkLst>
        </pc:inkChg>
        <pc:inkChg chg="add del">
          <ac:chgData name="Richard Brooks (RIB) | VIA" userId="d218e636-6c12-4060-8e5d-4173eee525b6" providerId="ADAL" clId="{2D9B296C-007D-394F-94E5-1B42A5DBD8A1}" dt="2023-08-28T06:15:31.897" v="2297"/>
          <ac:inkMkLst>
            <pc:docMk/>
            <pc:sldMk cId="2988416298" sldId="400"/>
            <ac:inkMk id="111" creationId="{5E9ED0E9-2E75-2927-AEA2-CA9A22DC53B2}"/>
          </ac:inkMkLst>
        </pc:inkChg>
        <pc:inkChg chg="add del">
          <ac:chgData name="Richard Brooks (RIB) | VIA" userId="d218e636-6c12-4060-8e5d-4173eee525b6" providerId="ADAL" clId="{2D9B296C-007D-394F-94E5-1B42A5DBD8A1}" dt="2023-08-28T06:15:31.897" v="2297"/>
          <ac:inkMkLst>
            <pc:docMk/>
            <pc:sldMk cId="2988416298" sldId="400"/>
            <ac:inkMk id="112" creationId="{F2DF159E-CF34-6BD1-6A20-D724524751AC}"/>
          </ac:inkMkLst>
        </pc:inkChg>
        <pc:inkChg chg="add del">
          <ac:chgData name="Richard Brooks (RIB) | VIA" userId="d218e636-6c12-4060-8e5d-4173eee525b6" providerId="ADAL" clId="{2D9B296C-007D-394F-94E5-1B42A5DBD8A1}" dt="2023-08-28T06:15:31.897" v="2297"/>
          <ac:inkMkLst>
            <pc:docMk/>
            <pc:sldMk cId="2988416298" sldId="400"/>
            <ac:inkMk id="113" creationId="{B05EAABD-50F9-6D96-3248-C9AD54F37E6A}"/>
          </ac:inkMkLst>
        </pc:inkChg>
        <pc:inkChg chg="add del">
          <ac:chgData name="Richard Brooks (RIB) | VIA" userId="d218e636-6c12-4060-8e5d-4173eee525b6" providerId="ADAL" clId="{2D9B296C-007D-394F-94E5-1B42A5DBD8A1}" dt="2023-08-28T06:15:31.897" v="2297"/>
          <ac:inkMkLst>
            <pc:docMk/>
            <pc:sldMk cId="2988416298" sldId="400"/>
            <ac:inkMk id="114" creationId="{0DB46976-11EE-F0BC-7F42-E33905FB7CA6}"/>
          </ac:inkMkLst>
        </pc:inkChg>
        <pc:inkChg chg="add del">
          <ac:chgData name="Richard Brooks (RIB) | VIA" userId="d218e636-6c12-4060-8e5d-4173eee525b6" providerId="ADAL" clId="{2D9B296C-007D-394F-94E5-1B42A5DBD8A1}" dt="2023-08-28T06:15:31.897" v="2297"/>
          <ac:inkMkLst>
            <pc:docMk/>
            <pc:sldMk cId="2988416298" sldId="400"/>
            <ac:inkMk id="115" creationId="{5E61317B-5068-84FF-3561-2E6D903659A8}"/>
          </ac:inkMkLst>
        </pc:inkChg>
        <pc:inkChg chg="add del">
          <ac:chgData name="Richard Brooks (RIB) | VIA" userId="d218e636-6c12-4060-8e5d-4173eee525b6" providerId="ADAL" clId="{2D9B296C-007D-394F-94E5-1B42A5DBD8A1}" dt="2023-08-28T06:15:31.897" v="2297"/>
          <ac:inkMkLst>
            <pc:docMk/>
            <pc:sldMk cId="2988416298" sldId="400"/>
            <ac:inkMk id="116" creationId="{4B9F798B-6396-5052-99E8-764BC8099DE5}"/>
          </ac:inkMkLst>
        </pc:inkChg>
        <pc:inkChg chg="add del">
          <ac:chgData name="Richard Brooks (RIB) | VIA" userId="d218e636-6c12-4060-8e5d-4173eee525b6" providerId="ADAL" clId="{2D9B296C-007D-394F-94E5-1B42A5DBD8A1}" dt="2023-08-28T06:15:31.897" v="2297"/>
          <ac:inkMkLst>
            <pc:docMk/>
            <pc:sldMk cId="2988416298" sldId="400"/>
            <ac:inkMk id="117" creationId="{BA79CB45-F907-C5AF-981C-245B13F60CC8}"/>
          </ac:inkMkLst>
        </pc:inkChg>
        <pc:inkChg chg="add del">
          <ac:chgData name="Richard Brooks (RIB) | VIA" userId="d218e636-6c12-4060-8e5d-4173eee525b6" providerId="ADAL" clId="{2D9B296C-007D-394F-94E5-1B42A5DBD8A1}" dt="2023-08-28T06:15:31.897" v="2297"/>
          <ac:inkMkLst>
            <pc:docMk/>
            <pc:sldMk cId="2988416298" sldId="400"/>
            <ac:inkMk id="118" creationId="{47F8240F-B251-3C6D-9643-BE8982C08E8C}"/>
          </ac:inkMkLst>
        </pc:inkChg>
        <pc:inkChg chg="add del">
          <ac:chgData name="Richard Brooks (RIB) | VIA" userId="d218e636-6c12-4060-8e5d-4173eee525b6" providerId="ADAL" clId="{2D9B296C-007D-394F-94E5-1B42A5DBD8A1}" dt="2023-08-28T06:15:31.897" v="2297"/>
          <ac:inkMkLst>
            <pc:docMk/>
            <pc:sldMk cId="2988416298" sldId="400"/>
            <ac:inkMk id="119" creationId="{71530802-8C8E-8642-9668-C01A24FA54AC}"/>
          </ac:inkMkLst>
        </pc:inkChg>
        <pc:inkChg chg="add del">
          <ac:chgData name="Richard Brooks (RIB) | VIA" userId="d218e636-6c12-4060-8e5d-4173eee525b6" providerId="ADAL" clId="{2D9B296C-007D-394F-94E5-1B42A5DBD8A1}" dt="2023-08-28T06:15:31.897" v="2297"/>
          <ac:inkMkLst>
            <pc:docMk/>
            <pc:sldMk cId="2988416298" sldId="400"/>
            <ac:inkMk id="120" creationId="{305EF8CF-5BA5-C1D9-5355-89289E4B1167}"/>
          </ac:inkMkLst>
        </pc:inkChg>
        <pc:inkChg chg="add del">
          <ac:chgData name="Richard Brooks (RIB) | VIA" userId="d218e636-6c12-4060-8e5d-4173eee525b6" providerId="ADAL" clId="{2D9B296C-007D-394F-94E5-1B42A5DBD8A1}" dt="2023-08-28T06:15:31.897" v="2297"/>
          <ac:inkMkLst>
            <pc:docMk/>
            <pc:sldMk cId="2988416298" sldId="400"/>
            <ac:inkMk id="121" creationId="{3339D12A-4C15-B7BF-E68D-8A92609CC138}"/>
          </ac:inkMkLst>
        </pc:inkChg>
        <pc:inkChg chg="add del">
          <ac:chgData name="Richard Brooks (RIB) | VIA" userId="d218e636-6c12-4060-8e5d-4173eee525b6" providerId="ADAL" clId="{2D9B296C-007D-394F-94E5-1B42A5DBD8A1}" dt="2023-08-28T06:15:31.897" v="2297"/>
          <ac:inkMkLst>
            <pc:docMk/>
            <pc:sldMk cId="2988416298" sldId="400"/>
            <ac:inkMk id="122" creationId="{ED8BF33C-13E8-E13A-6289-E3AB5D7531F1}"/>
          </ac:inkMkLst>
        </pc:inkChg>
        <pc:inkChg chg="add del">
          <ac:chgData name="Richard Brooks (RIB) | VIA" userId="d218e636-6c12-4060-8e5d-4173eee525b6" providerId="ADAL" clId="{2D9B296C-007D-394F-94E5-1B42A5DBD8A1}" dt="2023-08-28T06:15:31.897" v="2297"/>
          <ac:inkMkLst>
            <pc:docMk/>
            <pc:sldMk cId="2988416298" sldId="400"/>
            <ac:inkMk id="123" creationId="{B0361A74-94CE-768E-FAD2-E719039722E7}"/>
          </ac:inkMkLst>
        </pc:inkChg>
        <pc:inkChg chg="add del">
          <ac:chgData name="Richard Brooks (RIB) | VIA" userId="d218e636-6c12-4060-8e5d-4173eee525b6" providerId="ADAL" clId="{2D9B296C-007D-394F-94E5-1B42A5DBD8A1}" dt="2023-08-28T06:15:31.897" v="2297"/>
          <ac:inkMkLst>
            <pc:docMk/>
            <pc:sldMk cId="2988416298" sldId="400"/>
            <ac:inkMk id="124" creationId="{C802B79D-627B-521D-B40E-E2E2F805A7CC}"/>
          </ac:inkMkLst>
        </pc:inkChg>
        <pc:inkChg chg="add del">
          <ac:chgData name="Richard Brooks (RIB) | VIA" userId="d218e636-6c12-4060-8e5d-4173eee525b6" providerId="ADAL" clId="{2D9B296C-007D-394F-94E5-1B42A5DBD8A1}" dt="2023-08-28T06:15:31.897" v="2297"/>
          <ac:inkMkLst>
            <pc:docMk/>
            <pc:sldMk cId="2988416298" sldId="400"/>
            <ac:inkMk id="125" creationId="{526AD563-3F5D-EB81-199F-E7DC18974E96}"/>
          </ac:inkMkLst>
        </pc:inkChg>
        <pc:inkChg chg="add del">
          <ac:chgData name="Richard Brooks (RIB) | VIA" userId="d218e636-6c12-4060-8e5d-4173eee525b6" providerId="ADAL" clId="{2D9B296C-007D-394F-94E5-1B42A5DBD8A1}" dt="2023-08-28T06:15:31.897" v="2297"/>
          <ac:inkMkLst>
            <pc:docMk/>
            <pc:sldMk cId="2988416298" sldId="400"/>
            <ac:inkMk id="126" creationId="{2873952D-39D5-4745-BDE2-DE48A6ED6186}"/>
          </ac:inkMkLst>
        </pc:inkChg>
        <pc:inkChg chg="add reco">
          <ac:chgData name="Richard Brooks (RIB) | VIA" userId="d218e636-6c12-4060-8e5d-4173eee525b6" providerId="ADAL" clId="{2D9B296C-007D-394F-94E5-1B42A5DBD8A1}" dt="2023-08-28T06:15:31.897" v="2297"/>
          <ac:inkMkLst>
            <pc:docMk/>
            <pc:sldMk cId="2988416298" sldId="400"/>
            <ac:inkMk id="127" creationId="{A9379FA7-51D5-602D-D487-396FD5FD7405}"/>
          </ac:inkMkLst>
        </pc:inkChg>
        <pc:inkChg chg="add reco">
          <ac:chgData name="Richard Brooks (RIB) | VIA" userId="d218e636-6c12-4060-8e5d-4173eee525b6" providerId="ADAL" clId="{2D9B296C-007D-394F-94E5-1B42A5DBD8A1}" dt="2023-08-28T06:15:31.897" v="2297"/>
          <ac:inkMkLst>
            <pc:docMk/>
            <pc:sldMk cId="2988416298" sldId="400"/>
            <ac:inkMk id="128" creationId="{C4E7C766-16DE-5534-ACEF-EC7F97D01422}"/>
          </ac:inkMkLst>
        </pc:inkChg>
        <pc:inkChg chg="add reco">
          <ac:chgData name="Richard Brooks (RIB) | VIA" userId="d218e636-6c12-4060-8e5d-4173eee525b6" providerId="ADAL" clId="{2D9B296C-007D-394F-94E5-1B42A5DBD8A1}" dt="2023-08-28T06:15:31.897" v="2297"/>
          <ac:inkMkLst>
            <pc:docMk/>
            <pc:sldMk cId="2988416298" sldId="400"/>
            <ac:inkMk id="129" creationId="{814437EE-D0E2-6338-3A0F-319F56B2385D}"/>
          </ac:inkMkLst>
        </pc:inkChg>
        <pc:inkChg chg="add reco">
          <ac:chgData name="Richard Brooks (RIB) | VIA" userId="d218e636-6c12-4060-8e5d-4173eee525b6" providerId="ADAL" clId="{2D9B296C-007D-394F-94E5-1B42A5DBD8A1}" dt="2023-08-28T06:15:31.897" v="2297"/>
          <ac:inkMkLst>
            <pc:docMk/>
            <pc:sldMk cId="2988416298" sldId="400"/>
            <ac:inkMk id="130" creationId="{97959E06-572F-0C66-14A4-51D27C89387E}"/>
          </ac:inkMkLst>
        </pc:inkChg>
        <pc:inkChg chg="add reco">
          <ac:chgData name="Richard Brooks (RIB) | VIA" userId="d218e636-6c12-4060-8e5d-4173eee525b6" providerId="ADAL" clId="{2D9B296C-007D-394F-94E5-1B42A5DBD8A1}" dt="2023-08-28T06:15:31.897" v="2297"/>
          <ac:inkMkLst>
            <pc:docMk/>
            <pc:sldMk cId="2988416298" sldId="400"/>
            <ac:inkMk id="131" creationId="{DF2436C8-CB3C-DBF1-5841-887943D28AF5}"/>
          </ac:inkMkLst>
        </pc:inkChg>
        <pc:inkChg chg="add reco">
          <ac:chgData name="Richard Brooks (RIB) | VIA" userId="d218e636-6c12-4060-8e5d-4173eee525b6" providerId="ADAL" clId="{2D9B296C-007D-394F-94E5-1B42A5DBD8A1}" dt="2023-08-28T06:15:31.897" v="2297"/>
          <ac:inkMkLst>
            <pc:docMk/>
            <pc:sldMk cId="2988416298" sldId="400"/>
            <ac:inkMk id="132" creationId="{D4D17AD5-D861-2F30-D0F3-7EBAEC33282F}"/>
          </ac:inkMkLst>
        </pc:inkChg>
        <pc:inkChg chg="add reco">
          <ac:chgData name="Richard Brooks (RIB) | VIA" userId="d218e636-6c12-4060-8e5d-4173eee525b6" providerId="ADAL" clId="{2D9B296C-007D-394F-94E5-1B42A5DBD8A1}" dt="2023-08-28T06:15:31.897" v="2297"/>
          <ac:inkMkLst>
            <pc:docMk/>
            <pc:sldMk cId="2988416298" sldId="400"/>
            <ac:inkMk id="133" creationId="{9854608A-6C23-4656-3C05-0C04B1353F02}"/>
          </ac:inkMkLst>
        </pc:inkChg>
        <pc:inkChg chg="add reco">
          <ac:chgData name="Richard Brooks (RIB) | VIA" userId="d218e636-6c12-4060-8e5d-4173eee525b6" providerId="ADAL" clId="{2D9B296C-007D-394F-94E5-1B42A5DBD8A1}" dt="2023-08-28T06:15:31.897" v="2297"/>
          <ac:inkMkLst>
            <pc:docMk/>
            <pc:sldMk cId="2988416298" sldId="400"/>
            <ac:inkMk id="134" creationId="{1BAD095B-E71D-8485-14CD-B6912334C099}"/>
          </ac:inkMkLst>
        </pc:inkChg>
        <pc:inkChg chg="add del">
          <ac:chgData name="Richard Brooks (RIB) | VIA" userId="d218e636-6c12-4060-8e5d-4173eee525b6" providerId="ADAL" clId="{2D9B296C-007D-394F-94E5-1B42A5DBD8A1}" dt="2023-08-28T06:15:37.701" v="2301"/>
          <ac:inkMkLst>
            <pc:docMk/>
            <pc:sldMk cId="2988416298" sldId="400"/>
            <ac:inkMk id="135" creationId="{182CFF6B-0A63-8957-BACA-73C41BBE53F5}"/>
          </ac:inkMkLst>
        </pc:inkChg>
        <pc:inkChg chg="add del">
          <ac:chgData name="Richard Brooks (RIB) | VIA" userId="d218e636-6c12-4060-8e5d-4173eee525b6" providerId="ADAL" clId="{2D9B296C-007D-394F-94E5-1B42A5DBD8A1}" dt="2023-08-28T06:15:37.701" v="2301"/>
          <ac:inkMkLst>
            <pc:docMk/>
            <pc:sldMk cId="2988416298" sldId="400"/>
            <ac:inkMk id="136" creationId="{AF1A8EEE-1792-F3D9-62E2-0FC84040D007}"/>
          </ac:inkMkLst>
        </pc:inkChg>
        <pc:inkChg chg="add reco">
          <ac:chgData name="Richard Brooks (RIB) | VIA" userId="d218e636-6c12-4060-8e5d-4173eee525b6" providerId="ADAL" clId="{2D9B296C-007D-394F-94E5-1B42A5DBD8A1}" dt="2023-08-28T06:15:37.701" v="2301"/>
          <ac:inkMkLst>
            <pc:docMk/>
            <pc:sldMk cId="2988416298" sldId="400"/>
            <ac:inkMk id="137" creationId="{C1DF3ED6-580E-FA75-A22E-683D7771242F}"/>
          </ac:inkMkLst>
        </pc:inkChg>
        <pc:inkChg chg="add del">
          <ac:chgData name="Richard Brooks (RIB) | VIA" userId="d218e636-6c12-4060-8e5d-4173eee525b6" providerId="ADAL" clId="{2D9B296C-007D-394F-94E5-1B42A5DBD8A1}" dt="2023-08-28T06:16:05.455" v="2305"/>
          <ac:inkMkLst>
            <pc:docMk/>
            <pc:sldMk cId="2988416298" sldId="400"/>
            <ac:inkMk id="138" creationId="{AEC875A5-F5DE-16CC-C22B-10479EF2CB4D}"/>
          </ac:inkMkLst>
        </pc:inkChg>
        <pc:inkChg chg="add del">
          <ac:chgData name="Richard Brooks (RIB) | VIA" userId="d218e636-6c12-4060-8e5d-4173eee525b6" providerId="ADAL" clId="{2D9B296C-007D-394F-94E5-1B42A5DBD8A1}" dt="2023-08-28T06:16:05.455" v="2305"/>
          <ac:inkMkLst>
            <pc:docMk/>
            <pc:sldMk cId="2988416298" sldId="400"/>
            <ac:inkMk id="139" creationId="{4783FF3F-8C94-222F-678A-D2E8A0D334A3}"/>
          </ac:inkMkLst>
        </pc:inkChg>
        <pc:inkChg chg="add del">
          <ac:chgData name="Richard Brooks (RIB) | VIA" userId="d218e636-6c12-4060-8e5d-4173eee525b6" providerId="ADAL" clId="{2D9B296C-007D-394F-94E5-1B42A5DBD8A1}" dt="2023-08-28T06:16:05.455" v="2305"/>
          <ac:inkMkLst>
            <pc:docMk/>
            <pc:sldMk cId="2988416298" sldId="400"/>
            <ac:inkMk id="140" creationId="{C08D8619-F481-D435-D8CB-4904C2D96202}"/>
          </ac:inkMkLst>
        </pc:inkChg>
        <pc:inkChg chg="add reco">
          <ac:chgData name="Richard Brooks (RIB) | VIA" userId="d218e636-6c12-4060-8e5d-4173eee525b6" providerId="ADAL" clId="{2D9B296C-007D-394F-94E5-1B42A5DBD8A1}" dt="2023-08-28T06:16:05.455" v="2305"/>
          <ac:inkMkLst>
            <pc:docMk/>
            <pc:sldMk cId="2988416298" sldId="400"/>
            <ac:inkMk id="141" creationId="{F6E116EA-33FE-CD37-73B6-1F76574BCC28}"/>
          </ac:inkMkLst>
        </pc:inkChg>
        <pc:inkChg chg="add del">
          <ac:chgData name="Richard Brooks (RIB) | VIA" userId="d218e636-6c12-4060-8e5d-4173eee525b6" providerId="ADAL" clId="{2D9B296C-007D-394F-94E5-1B42A5DBD8A1}" dt="2023-08-28T06:16:20.253" v="2310"/>
          <ac:inkMkLst>
            <pc:docMk/>
            <pc:sldMk cId="2988416298" sldId="400"/>
            <ac:inkMk id="142" creationId="{39690F8C-AD1A-00BE-B7E6-B4FAE5C497BB}"/>
          </ac:inkMkLst>
        </pc:inkChg>
        <pc:inkChg chg="add del">
          <ac:chgData name="Richard Brooks (RIB) | VIA" userId="d218e636-6c12-4060-8e5d-4173eee525b6" providerId="ADAL" clId="{2D9B296C-007D-394F-94E5-1B42A5DBD8A1}" dt="2023-08-28T06:16:20.253" v="2310"/>
          <ac:inkMkLst>
            <pc:docMk/>
            <pc:sldMk cId="2988416298" sldId="400"/>
            <ac:inkMk id="143" creationId="{1D26A9B9-442E-3144-A46B-A8FA2F986C83}"/>
          </ac:inkMkLst>
        </pc:inkChg>
        <pc:inkChg chg="add del">
          <ac:chgData name="Richard Brooks (RIB) | VIA" userId="d218e636-6c12-4060-8e5d-4173eee525b6" providerId="ADAL" clId="{2D9B296C-007D-394F-94E5-1B42A5DBD8A1}" dt="2023-08-28T06:16:20.253" v="2310"/>
          <ac:inkMkLst>
            <pc:docMk/>
            <pc:sldMk cId="2988416298" sldId="400"/>
            <ac:inkMk id="144" creationId="{FBCF426D-A5D0-47F5-4D50-9269572D05A3}"/>
          </ac:inkMkLst>
        </pc:inkChg>
        <pc:inkChg chg="add del">
          <ac:chgData name="Richard Brooks (RIB) | VIA" userId="d218e636-6c12-4060-8e5d-4173eee525b6" providerId="ADAL" clId="{2D9B296C-007D-394F-94E5-1B42A5DBD8A1}" dt="2023-08-28T06:16:20.253" v="2310"/>
          <ac:inkMkLst>
            <pc:docMk/>
            <pc:sldMk cId="2988416298" sldId="400"/>
            <ac:inkMk id="145" creationId="{7050EF72-C0C9-988B-5084-15A61AF9BB68}"/>
          </ac:inkMkLst>
        </pc:inkChg>
        <pc:inkChg chg="add reco">
          <ac:chgData name="Richard Brooks (RIB) | VIA" userId="d218e636-6c12-4060-8e5d-4173eee525b6" providerId="ADAL" clId="{2D9B296C-007D-394F-94E5-1B42A5DBD8A1}" dt="2023-08-28T06:16:20.253" v="2310"/>
          <ac:inkMkLst>
            <pc:docMk/>
            <pc:sldMk cId="2988416298" sldId="400"/>
            <ac:inkMk id="146" creationId="{6A38683B-D23D-F627-29D3-916E1BDD625A}"/>
          </ac:inkMkLst>
        </pc:inkChg>
        <pc:inkChg chg="add del">
          <ac:chgData name="Richard Brooks (RIB) | VIA" userId="d218e636-6c12-4060-8e5d-4173eee525b6" providerId="ADAL" clId="{2D9B296C-007D-394F-94E5-1B42A5DBD8A1}" dt="2023-08-28T06:16:54.945" v="2352"/>
          <ac:inkMkLst>
            <pc:docMk/>
            <pc:sldMk cId="2988416298" sldId="400"/>
            <ac:inkMk id="147" creationId="{AA75554C-AA3E-076D-A3C9-5715469EBEC4}"/>
          </ac:inkMkLst>
        </pc:inkChg>
        <pc:inkChg chg="add del">
          <ac:chgData name="Richard Brooks (RIB) | VIA" userId="d218e636-6c12-4060-8e5d-4173eee525b6" providerId="ADAL" clId="{2D9B296C-007D-394F-94E5-1B42A5DBD8A1}" dt="2023-08-28T06:16:54.945" v="2352"/>
          <ac:inkMkLst>
            <pc:docMk/>
            <pc:sldMk cId="2988416298" sldId="400"/>
            <ac:inkMk id="148" creationId="{9BC728F6-045C-384B-6DDD-9A84DA988FE6}"/>
          </ac:inkMkLst>
        </pc:inkChg>
        <pc:inkChg chg="add del">
          <ac:chgData name="Richard Brooks (RIB) | VIA" userId="d218e636-6c12-4060-8e5d-4173eee525b6" providerId="ADAL" clId="{2D9B296C-007D-394F-94E5-1B42A5DBD8A1}" dt="2023-08-28T06:16:54.945" v="2352"/>
          <ac:inkMkLst>
            <pc:docMk/>
            <pc:sldMk cId="2988416298" sldId="400"/>
            <ac:inkMk id="149" creationId="{8594556A-19AF-7E00-C5B1-BA556AFEBEA0}"/>
          </ac:inkMkLst>
        </pc:inkChg>
        <pc:inkChg chg="add del">
          <ac:chgData name="Richard Brooks (RIB) | VIA" userId="d218e636-6c12-4060-8e5d-4173eee525b6" providerId="ADAL" clId="{2D9B296C-007D-394F-94E5-1B42A5DBD8A1}" dt="2023-08-28T06:16:54.945" v="2352"/>
          <ac:inkMkLst>
            <pc:docMk/>
            <pc:sldMk cId="2988416298" sldId="400"/>
            <ac:inkMk id="150" creationId="{5A616BB7-C0E3-37BB-3CD3-CA9241297224}"/>
          </ac:inkMkLst>
        </pc:inkChg>
        <pc:inkChg chg="add del">
          <ac:chgData name="Richard Brooks (RIB) | VIA" userId="d218e636-6c12-4060-8e5d-4173eee525b6" providerId="ADAL" clId="{2D9B296C-007D-394F-94E5-1B42A5DBD8A1}" dt="2023-08-28T06:16:54.945" v="2352"/>
          <ac:inkMkLst>
            <pc:docMk/>
            <pc:sldMk cId="2988416298" sldId="400"/>
            <ac:inkMk id="151" creationId="{6EE5CC50-08AE-EDCD-C779-4F6AEEE16E7E}"/>
          </ac:inkMkLst>
        </pc:inkChg>
        <pc:inkChg chg="add del">
          <ac:chgData name="Richard Brooks (RIB) | VIA" userId="d218e636-6c12-4060-8e5d-4173eee525b6" providerId="ADAL" clId="{2D9B296C-007D-394F-94E5-1B42A5DBD8A1}" dt="2023-08-28T06:16:54.945" v="2352"/>
          <ac:inkMkLst>
            <pc:docMk/>
            <pc:sldMk cId="2988416298" sldId="400"/>
            <ac:inkMk id="152" creationId="{1E4ADF90-A056-B7B6-98AC-F7451F7B7D69}"/>
          </ac:inkMkLst>
        </pc:inkChg>
        <pc:inkChg chg="add del">
          <ac:chgData name="Richard Brooks (RIB) | VIA" userId="d218e636-6c12-4060-8e5d-4173eee525b6" providerId="ADAL" clId="{2D9B296C-007D-394F-94E5-1B42A5DBD8A1}" dt="2023-08-28T06:16:54.945" v="2352"/>
          <ac:inkMkLst>
            <pc:docMk/>
            <pc:sldMk cId="2988416298" sldId="400"/>
            <ac:inkMk id="153" creationId="{DB051EA2-665A-43DB-EDA7-6FE52391F8EB}"/>
          </ac:inkMkLst>
        </pc:inkChg>
        <pc:inkChg chg="add del">
          <ac:chgData name="Richard Brooks (RIB) | VIA" userId="d218e636-6c12-4060-8e5d-4173eee525b6" providerId="ADAL" clId="{2D9B296C-007D-394F-94E5-1B42A5DBD8A1}" dt="2023-08-28T06:16:54.945" v="2352"/>
          <ac:inkMkLst>
            <pc:docMk/>
            <pc:sldMk cId="2988416298" sldId="400"/>
            <ac:inkMk id="154" creationId="{01D7FCB9-7EA9-065F-E4DB-3CBB22B9DDED}"/>
          </ac:inkMkLst>
        </pc:inkChg>
        <pc:inkChg chg="add del">
          <ac:chgData name="Richard Brooks (RIB) | VIA" userId="d218e636-6c12-4060-8e5d-4173eee525b6" providerId="ADAL" clId="{2D9B296C-007D-394F-94E5-1B42A5DBD8A1}" dt="2023-08-28T06:16:54.945" v="2352"/>
          <ac:inkMkLst>
            <pc:docMk/>
            <pc:sldMk cId="2988416298" sldId="400"/>
            <ac:inkMk id="155" creationId="{CACB1712-DAAF-955B-E4F7-BD678FC8913A}"/>
          </ac:inkMkLst>
        </pc:inkChg>
        <pc:inkChg chg="add del">
          <ac:chgData name="Richard Brooks (RIB) | VIA" userId="d218e636-6c12-4060-8e5d-4173eee525b6" providerId="ADAL" clId="{2D9B296C-007D-394F-94E5-1B42A5DBD8A1}" dt="2023-08-28T06:16:54.945" v="2352"/>
          <ac:inkMkLst>
            <pc:docMk/>
            <pc:sldMk cId="2988416298" sldId="400"/>
            <ac:inkMk id="156" creationId="{DA33D3F0-0E43-8488-229B-1BB0BC31B3C0}"/>
          </ac:inkMkLst>
        </pc:inkChg>
        <pc:inkChg chg="add del">
          <ac:chgData name="Richard Brooks (RIB) | VIA" userId="d218e636-6c12-4060-8e5d-4173eee525b6" providerId="ADAL" clId="{2D9B296C-007D-394F-94E5-1B42A5DBD8A1}" dt="2023-08-28T06:16:54.945" v="2352"/>
          <ac:inkMkLst>
            <pc:docMk/>
            <pc:sldMk cId="2988416298" sldId="400"/>
            <ac:inkMk id="157" creationId="{99E84232-BB8B-CF80-097B-B0002DE27A27}"/>
          </ac:inkMkLst>
        </pc:inkChg>
        <pc:inkChg chg="add del">
          <ac:chgData name="Richard Brooks (RIB) | VIA" userId="d218e636-6c12-4060-8e5d-4173eee525b6" providerId="ADAL" clId="{2D9B296C-007D-394F-94E5-1B42A5DBD8A1}" dt="2023-08-28T06:16:54.945" v="2352"/>
          <ac:inkMkLst>
            <pc:docMk/>
            <pc:sldMk cId="2988416298" sldId="400"/>
            <ac:inkMk id="158" creationId="{41DE2557-3487-7BB8-E0D5-80A95C36FBB2}"/>
          </ac:inkMkLst>
        </pc:inkChg>
        <pc:inkChg chg="add del">
          <ac:chgData name="Richard Brooks (RIB) | VIA" userId="d218e636-6c12-4060-8e5d-4173eee525b6" providerId="ADAL" clId="{2D9B296C-007D-394F-94E5-1B42A5DBD8A1}" dt="2023-08-28T06:16:54.945" v="2352"/>
          <ac:inkMkLst>
            <pc:docMk/>
            <pc:sldMk cId="2988416298" sldId="400"/>
            <ac:inkMk id="159" creationId="{C72BC35C-8709-125E-709D-B794F83E91DE}"/>
          </ac:inkMkLst>
        </pc:inkChg>
        <pc:inkChg chg="add del">
          <ac:chgData name="Richard Brooks (RIB) | VIA" userId="d218e636-6c12-4060-8e5d-4173eee525b6" providerId="ADAL" clId="{2D9B296C-007D-394F-94E5-1B42A5DBD8A1}" dt="2023-08-28T06:16:54.945" v="2352"/>
          <ac:inkMkLst>
            <pc:docMk/>
            <pc:sldMk cId="2988416298" sldId="400"/>
            <ac:inkMk id="160" creationId="{D5EECA35-CB52-E9AA-1E6B-DE32605DE90B}"/>
          </ac:inkMkLst>
        </pc:inkChg>
        <pc:inkChg chg="add del">
          <ac:chgData name="Richard Brooks (RIB) | VIA" userId="d218e636-6c12-4060-8e5d-4173eee525b6" providerId="ADAL" clId="{2D9B296C-007D-394F-94E5-1B42A5DBD8A1}" dt="2023-08-28T06:16:54.945" v="2352"/>
          <ac:inkMkLst>
            <pc:docMk/>
            <pc:sldMk cId="2988416298" sldId="400"/>
            <ac:inkMk id="161" creationId="{65DE82CA-960B-0196-4CF0-5325C743145E}"/>
          </ac:inkMkLst>
        </pc:inkChg>
        <pc:inkChg chg="add del">
          <ac:chgData name="Richard Brooks (RIB) | VIA" userId="d218e636-6c12-4060-8e5d-4173eee525b6" providerId="ADAL" clId="{2D9B296C-007D-394F-94E5-1B42A5DBD8A1}" dt="2023-08-28T06:16:54.945" v="2352"/>
          <ac:inkMkLst>
            <pc:docMk/>
            <pc:sldMk cId="2988416298" sldId="400"/>
            <ac:inkMk id="162" creationId="{02C5E551-5DEF-6330-028A-8D17BBDACAD4}"/>
          </ac:inkMkLst>
        </pc:inkChg>
        <pc:inkChg chg="add del">
          <ac:chgData name="Richard Brooks (RIB) | VIA" userId="d218e636-6c12-4060-8e5d-4173eee525b6" providerId="ADAL" clId="{2D9B296C-007D-394F-94E5-1B42A5DBD8A1}" dt="2023-08-28T06:16:54.945" v="2352"/>
          <ac:inkMkLst>
            <pc:docMk/>
            <pc:sldMk cId="2988416298" sldId="400"/>
            <ac:inkMk id="163" creationId="{2D0BCB08-0E5D-9985-9FC0-B91A84764445}"/>
          </ac:inkMkLst>
        </pc:inkChg>
        <pc:inkChg chg="add reco">
          <ac:chgData name="Richard Brooks (RIB) | VIA" userId="d218e636-6c12-4060-8e5d-4173eee525b6" providerId="ADAL" clId="{2D9B296C-007D-394F-94E5-1B42A5DBD8A1}" dt="2023-08-28T06:16:54.945" v="2352"/>
          <ac:inkMkLst>
            <pc:docMk/>
            <pc:sldMk cId="2988416298" sldId="400"/>
            <ac:inkMk id="164" creationId="{4FA74E65-82B4-CC40-376B-84B79912AA9F}"/>
          </ac:inkMkLst>
        </pc:inkChg>
        <pc:inkChg chg="add">
          <ac:chgData name="Richard Brooks (RIB) | VIA" userId="d218e636-6c12-4060-8e5d-4173eee525b6" providerId="ADAL" clId="{2D9B296C-007D-394F-94E5-1B42A5DBD8A1}" dt="2023-08-28T06:16:56.517" v="2353"/>
          <ac:inkMkLst>
            <pc:docMk/>
            <pc:sldMk cId="2988416298" sldId="400"/>
            <ac:inkMk id="165" creationId="{448D9847-D13D-E09A-A13C-F6D3AB20AEBA}"/>
          </ac:inkMkLst>
        </pc:inkChg>
        <pc:inkChg chg="add del">
          <ac:chgData name="Richard Brooks (RIB) | VIA" userId="d218e636-6c12-4060-8e5d-4173eee525b6" providerId="ADAL" clId="{2D9B296C-007D-394F-94E5-1B42A5DBD8A1}" dt="2023-08-28T06:16:58.552" v="2356"/>
          <ac:inkMkLst>
            <pc:docMk/>
            <pc:sldMk cId="2988416298" sldId="400"/>
            <ac:inkMk id="166" creationId="{8BD1A683-91E2-B140-4A2F-3993D1F8F608}"/>
          </ac:inkMkLst>
        </pc:inkChg>
        <pc:inkChg chg="add del">
          <ac:chgData name="Richard Brooks (RIB) | VIA" userId="d218e636-6c12-4060-8e5d-4173eee525b6" providerId="ADAL" clId="{2D9B296C-007D-394F-94E5-1B42A5DBD8A1}" dt="2023-08-28T06:16:58.552" v="2356"/>
          <ac:inkMkLst>
            <pc:docMk/>
            <pc:sldMk cId="2988416298" sldId="400"/>
            <ac:inkMk id="167" creationId="{0093EFA4-9956-845F-7710-B17B03E3A844}"/>
          </ac:inkMkLst>
        </pc:inkChg>
        <pc:inkChg chg="add reco">
          <ac:chgData name="Richard Brooks (RIB) | VIA" userId="d218e636-6c12-4060-8e5d-4173eee525b6" providerId="ADAL" clId="{2D9B296C-007D-394F-94E5-1B42A5DBD8A1}" dt="2023-08-28T06:16:58.552" v="2356"/>
          <ac:inkMkLst>
            <pc:docMk/>
            <pc:sldMk cId="2988416298" sldId="400"/>
            <ac:inkMk id="168" creationId="{A104A117-33E9-4319-8E0F-50C176C995B5}"/>
          </ac:inkMkLst>
        </pc:inkChg>
        <pc:inkChg chg="add del">
          <ac:chgData name="Richard Brooks (RIB) | VIA" userId="d218e636-6c12-4060-8e5d-4173eee525b6" providerId="ADAL" clId="{2D9B296C-007D-394F-94E5-1B42A5DBD8A1}" dt="2023-08-28T06:17:09.906" v="2372"/>
          <ac:inkMkLst>
            <pc:docMk/>
            <pc:sldMk cId="2988416298" sldId="400"/>
            <ac:inkMk id="169" creationId="{E535A7CF-44A4-71AB-D0D9-AEEECD9281AA}"/>
          </ac:inkMkLst>
        </pc:inkChg>
        <pc:inkChg chg="add del">
          <ac:chgData name="Richard Brooks (RIB) | VIA" userId="d218e636-6c12-4060-8e5d-4173eee525b6" providerId="ADAL" clId="{2D9B296C-007D-394F-94E5-1B42A5DBD8A1}" dt="2023-08-28T06:17:09.906" v="2372"/>
          <ac:inkMkLst>
            <pc:docMk/>
            <pc:sldMk cId="2988416298" sldId="400"/>
            <ac:inkMk id="170" creationId="{F842F958-6237-1457-980D-E9A56111BD2A}"/>
          </ac:inkMkLst>
        </pc:inkChg>
        <pc:inkChg chg="add del">
          <ac:chgData name="Richard Brooks (RIB) | VIA" userId="d218e636-6c12-4060-8e5d-4173eee525b6" providerId="ADAL" clId="{2D9B296C-007D-394F-94E5-1B42A5DBD8A1}" dt="2023-08-28T06:17:09.906" v="2372"/>
          <ac:inkMkLst>
            <pc:docMk/>
            <pc:sldMk cId="2988416298" sldId="400"/>
            <ac:inkMk id="171" creationId="{D6F6B0A7-D13E-6A9E-1D4D-9E635E1AF0BF}"/>
          </ac:inkMkLst>
        </pc:inkChg>
        <pc:inkChg chg="add del">
          <ac:chgData name="Richard Brooks (RIB) | VIA" userId="d218e636-6c12-4060-8e5d-4173eee525b6" providerId="ADAL" clId="{2D9B296C-007D-394F-94E5-1B42A5DBD8A1}" dt="2023-08-28T06:17:09.906" v="2372"/>
          <ac:inkMkLst>
            <pc:docMk/>
            <pc:sldMk cId="2988416298" sldId="400"/>
            <ac:inkMk id="172" creationId="{5D325228-084A-874D-2FC6-9948F515B402}"/>
          </ac:inkMkLst>
        </pc:inkChg>
        <pc:inkChg chg="add del">
          <ac:chgData name="Richard Brooks (RIB) | VIA" userId="d218e636-6c12-4060-8e5d-4173eee525b6" providerId="ADAL" clId="{2D9B296C-007D-394F-94E5-1B42A5DBD8A1}" dt="2023-08-28T06:17:09.906" v="2372"/>
          <ac:inkMkLst>
            <pc:docMk/>
            <pc:sldMk cId="2988416298" sldId="400"/>
            <ac:inkMk id="173" creationId="{AD0F2666-1E7A-5D06-91C6-47CBC7B8BD89}"/>
          </ac:inkMkLst>
        </pc:inkChg>
        <pc:inkChg chg="add del">
          <ac:chgData name="Richard Brooks (RIB) | VIA" userId="d218e636-6c12-4060-8e5d-4173eee525b6" providerId="ADAL" clId="{2D9B296C-007D-394F-94E5-1B42A5DBD8A1}" dt="2023-08-28T06:17:09.906" v="2372"/>
          <ac:inkMkLst>
            <pc:docMk/>
            <pc:sldMk cId="2988416298" sldId="400"/>
            <ac:inkMk id="174" creationId="{BDF224C3-43AF-6C75-2999-7F981B8BE636}"/>
          </ac:inkMkLst>
        </pc:inkChg>
        <pc:inkChg chg="add del">
          <ac:chgData name="Richard Brooks (RIB) | VIA" userId="d218e636-6c12-4060-8e5d-4173eee525b6" providerId="ADAL" clId="{2D9B296C-007D-394F-94E5-1B42A5DBD8A1}" dt="2023-08-28T06:17:09.906" v="2372"/>
          <ac:inkMkLst>
            <pc:docMk/>
            <pc:sldMk cId="2988416298" sldId="400"/>
            <ac:inkMk id="175" creationId="{1F7A2AC9-521C-999D-F9ED-649F48A4AA54}"/>
          </ac:inkMkLst>
        </pc:inkChg>
        <pc:inkChg chg="add del">
          <ac:chgData name="Richard Brooks (RIB) | VIA" userId="d218e636-6c12-4060-8e5d-4173eee525b6" providerId="ADAL" clId="{2D9B296C-007D-394F-94E5-1B42A5DBD8A1}" dt="2023-08-28T06:17:09.906" v="2372"/>
          <ac:inkMkLst>
            <pc:docMk/>
            <pc:sldMk cId="2988416298" sldId="400"/>
            <ac:inkMk id="176" creationId="{C44A0F7A-58F3-0148-590A-514CB97D7605}"/>
          </ac:inkMkLst>
        </pc:inkChg>
        <pc:inkChg chg="add del">
          <ac:chgData name="Richard Brooks (RIB) | VIA" userId="d218e636-6c12-4060-8e5d-4173eee525b6" providerId="ADAL" clId="{2D9B296C-007D-394F-94E5-1B42A5DBD8A1}" dt="2023-08-28T06:17:09.906" v="2372"/>
          <ac:inkMkLst>
            <pc:docMk/>
            <pc:sldMk cId="2988416298" sldId="400"/>
            <ac:inkMk id="177" creationId="{67BE7051-83AB-BB67-B960-4A534EF4D7F9}"/>
          </ac:inkMkLst>
        </pc:inkChg>
        <pc:inkChg chg="add del">
          <ac:chgData name="Richard Brooks (RIB) | VIA" userId="d218e636-6c12-4060-8e5d-4173eee525b6" providerId="ADAL" clId="{2D9B296C-007D-394F-94E5-1B42A5DBD8A1}" dt="2023-08-28T06:17:09.906" v="2372"/>
          <ac:inkMkLst>
            <pc:docMk/>
            <pc:sldMk cId="2988416298" sldId="400"/>
            <ac:inkMk id="178" creationId="{15558A7F-236A-AABF-F8BB-35A75E2ABE01}"/>
          </ac:inkMkLst>
        </pc:inkChg>
        <pc:inkChg chg="add del">
          <ac:chgData name="Richard Brooks (RIB) | VIA" userId="d218e636-6c12-4060-8e5d-4173eee525b6" providerId="ADAL" clId="{2D9B296C-007D-394F-94E5-1B42A5DBD8A1}" dt="2023-08-28T06:17:09.906" v="2372"/>
          <ac:inkMkLst>
            <pc:docMk/>
            <pc:sldMk cId="2988416298" sldId="400"/>
            <ac:inkMk id="179" creationId="{FF6F02BD-555B-58D7-8374-D9608E893543}"/>
          </ac:inkMkLst>
        </pc:inkChg>
        <pc:inkChg chg="add del">
          <ac:chgData name="Richard Brooks (RIB) | VIA" userId="d218e636-6c12-4060-8e5d-4173eee525b6" providerId="ADAL" clId="{2D9B296C-007D-394F-94E5-1B42A5DBD8A1}" dt="2023-08-28T06:17:09.906" v="2372"/>
          <ac:inkMkLst>
            <pc:docMk/>
            <pc:sldMk cId="2988416298" sldId="400"/>
            <ac:inkMk id="180" creationId="{C31F89D7-2D46-99BE-8681-9CE932CFDB7A}"/>
          </ac:inkMkLst>
        </pc:inkChg>
        <pc:inkChg chg="add del">
          <ac:chgData name="Richard Brooks (RIB) | VIA" userId="d218e636-6c12-4060-8e5d-4173eee525b6" providerId="ADAL" clId="{2D9B296C-007D-394F-94E5-1B42A5DBD8A1}" dt="2023-08-28T06:17:09.906" v="2372"/>
          <ac:inkMkLst>
            <pc:docMk/>
            <pc:sldMk cId="2988416298" sldId="400"/>
            <ac:inkMk id="181" creationId="{21B0B62F-943F-A16A-0AC7-E800801D85F0}"/>
          </ac:inkMkLst>
        </pc:inkChg>
        <pc:inkChg chg="add del">
          <ac:chgData name="Richard Brooks (RIB) | VIA" userId="d218e636-6c12-4060-8e5d-4173eee525b6" providerId="ADAL" clId="{2D9B296C-007D-394F-94E5-1B42A5DBD8A1}" dt="2023-08-28T06:17:09.906" v="2372"/>
          <ac:inkMkLst>
            <pc:docMk/>
            <pc:sldMk cId="2988416298" sldId="400"/>
            <ac:inkMk id="182" creationId="{FA7E494D-7E24-5BBE-09FB-B0045039F140}"/>
          </ac:inkMkLst>
        </pc:inkChg>
        <pc:inkChg chg="add del">
          <ac:chgData name="Richard Brooks (RIB) | VIA" userId="d218e636-6c12-4060-8e5d-4173eee525b6" providerId="ADAL" clId="{2D9B296C-007D-394F-94E5-1B42A5DBD8A1}" dt="2023-08-28T06:17:09.906" v="2372"/>
          <ac:inkMkLst>
            <pc:docMk/>
            <pc:sldMk cId="2988416298" sldId="400"/>
            <ac:inkMk id="183" creationId="{536A306B-8228-F999-82BF-19775037D692}"/>
          </ac:inkMkLst>
        </pc:inkChg>
        <pc:inkChg chg="add reco">
          <ac:chgData name="Richard Brooks (RIB) | VIA" userId="d218e636-6c12-4060-8e5d-4173eee525b6" providerId="ADAL" clId="{2D9B296C-007D-394F-94E5-1B42A5DBD8A1}" dt="2023-08-28T06:17:09.906" v="2372"/>
          <ac:inkMkLst>
            <pc:docMk/>
            <pc:sldMk cId="2988416298" sldId="400"/>
            <ac:inkMk id="184" creationId="{0DE83946-2853-1E42-8DDB-BB253B240BC5}"/>
          </ac:inkMkLst>
        </pc:inkChg>
        <pc:inkChg chg="add reco">
          <ac:chgData name="Richard Brooks (RIB) | VIA" userId="d218e636-6c12-4060-8e5d-4173eee525b6" providerId="ADAL" clId="{2D9B296C-007D-394F-94E5-1B42A5DBD8A1}" dt="2023-08-28T06:17:09.906" v="2372"/>
          <ac:inkMkLst>
            <pc:docMk/>
            <pc:sldMk cId="2988416298" sldId="400"/>
            <ac:inkMk id="185" creationId="{85B2C5C9-1253-44CB-D1B0-E42F30893028}"/>
          </ac:inkMkLst>
        </pc:inkChg>
        <pc:inkChg chg="add del">
          <ac:chgData name="Richard Brooks (RIB) | VIA" userId="d218e636-6c12-4060-8e5d-4173eee525b6" providerId="ADAL" clId="{2D9B296C-007D-394F-94E5-1B42A5DBD8A1}" dt="2023-08-28T06:17:16.136" v="2383"/>
          <ac:inkMkLst>
            <pc:docMk/>
            <pc:sldMk cId="2988416298" sldId="400"/>
            <ac:inkMk id="186" creationId="{774DC0F6-774C-BF47-02B4-3FDAE3584A64}"/>
          </ac:inkMkLst>
        </pc:inkChg>
        <pc:inkChg chg="add del">
          <ac:chgData name="Richard Brooks (RIB) | VIA" userId="d218e636-6c12-4060-8e5d-4173eee525b6" providerId="ADAL" clId="{2D9B296C-007D-394F-94E5-1B42A5DBD8A1}" dt="2023-08-28T06:17:16.136" v="2383"/>
          <ac:inkMkLst>
            <pc:docMk/>
            <pc:sldMk cId="2988416298" sldId="400"/>
            <ac:inkMk id="187" creationId="{E790BA04-DA10-23FA-86B1-E7FA8AD166BD}"/>
          </ac:inkMkLst>
        </pc:inkChg>
        <pc:inkChg chg="add del">
          <ac:chgData name="Richard Brooks (RIB) | VIA" userId="d218e636-6c12-4060-8e5d-4173eee525b6" providerId="ADAL" clId="{2D9B296C-007D-394F-94E5-1B42A5DBD8A1}" dt="2023-08-28T06:17:16.136" v="2383"/>
          <ac:inkMkLst>
            <pc:docMk/>
            <pc:sldMk cId="2988416298" sldId="400"/>
            <ac:inkMk id="188" creationId="{8A6FECF8-C409-6B6C-FD4F-0523920F591B}"/>
          </ac:inkMkLst>
        </pc:inkChg>
        <pc:inkChg chg="add del">
          <ac:chgData name="Richard Brooks (RIB) | VIA" userId="d218e636-6c12-4060-8e5d-4173eee525b6" providerId="ADAL" clId="{2D9B296C-007D-394F-94E5-1B42A5DBD8A1}" dt="2023-08-28T06:17:16.136" v="2383"/>
          <ac:inkMkLst>
            <pc:docMk/>
            <pc:sldMk cId="2988416298" sldId="400"/>
            <ac:inkMk id="189" creationId="{87AFEB6C-D7B0-23D8-D125-50AB434C1D35}"/>
          </ac:inkMkLst>
        </pc:inkChg>
        <pc:inkChg chg="add del">
          <ac:chgData name="Richard Brooks (RIB) | VIA" userId="d218e636-6c12-4060-8e5d-4173eee525b6" providerId="ADAL" clId="{2D9B296C-007D-394F-94E5-1B42A5DBD8A1}" dt="2023-08-28T06:17:16.136" v="2383"/>
          <ac:inkMkLst>
            <pc:docMk/>
            <pc:sldMk cId="2988416298" sldId="400"/>
            <ac:inkMk id="190" creationId="{CF022326-3121-835A-73BF-A48795DC2E98}"/>
          </ac:inkMkLst>
        </pc:inkChg>
        <pc:inkChg chg="add del">
          <ac:chgData name="Richard Brooks (RIB) | VIA" userId="d218e636-6c12-4060-8e5d-4173eee525b6" providerId="ADAL" clId="{2D9B296C-007D-394F-94E5-1B42A5DBD8A1}" dt="2023-08-28T06:17:16.136" v="2383"/>
          <ac:inkMkLst>
            <pc:docMk/>
            <pc:sldMk cId="2988416298" sldId="400"/>
            <ac:inkMk id="191" creationId="{8824446C-F4E7-FBB2-EAC5-11DC8D4B206E}"/>
          </ac:inkMkLst>
        </pc:inkChg>
        <pc:inkChg chg="add del">
          <ac:chgData name="Richard Brooks (RIB) | VIA" userId="d218e636-6c12-4060-8e5d-4173eee525b6" providerId="ADAL" clId="{2D9B296C-007D-394F-94E5-1B42A5DBD8A1}" dt="2023-08-28T06:17:16.136" v="2383"/>
          <ac:inkMkLst>
            <pc:docMk/>
            <pc:sldMk cId="2988416298" sldId="400"/>
            <ac:inkMk id="192" creationId="{FFFD5FCF-BC73-5908-052D-64DA7BC5AFA5}"/>
          </ac:inkMkLst>
        </pc:inkChg>
        <pc:inkChg chg="add del">
          <ac:chgData name="Richard Brooks (RIB) | VIA" userId="d218e636-6c12-4060-8e5d-4173eee525b6" providerId="ADAL" clId="{2D9B296C-007D-394F-94E5-1B42A5DBD8A1}" dt="2023-08-28T06:17:16.136" v="2383"/>
          <ac:inkMkLst>
            <pc:docMk/>
            <pc:sldMk cId="2988416298" sldId="400"/>
            <ac:inkMk id="193" creationId="{9FD4A33D-6863-7808-DD6E-6E5AF78AF492}"/>
          </ac:inkMkLst>
        </pc:inkChg>
        <pc:inkChg chg="add del">
          <ac:chgData name="Richard Brooks (RIB) | VIA" userId="d218e636-6c12-4060-8e5d-4173eee525b6" providerId="ADAL" clId="{2D9B296C-007D-394F-94E5-1B42A5DBD8A1}" dt="2023-08-28T06:17:16.136" v="2383"/>
          <ac:inkMkLst>
            <pc:docMk/>
            <pc:sldMk cId="2988416298" sldId="400"/>
            <ac:inkMk id="194" creationId="{C6C9BF71-7E64-A093-0D23-0BC7CF7E23B8}"/>
          </ac:inkMkLst>
        </pc:inkChg>
        <pc:inkChg chg="add del">
          <ac:chgData name="Richard Brooks (RIB) | VIA" userId="d218e636-6c12-4060-8e5d-4173eee525b6" providerId="ADAL" clId="{2D9B296C-007D-394F-94E5-1B42A5DBD8A1}" dt="2023-08-28T06:17:16.136" v="2383"/>
          <ac:inkMkLst>
            <pc:docMk/>
            <pc:sldMk cId="2988416298" sldId="400"/>
            <ac:inkMk id="195" creationId="{C0BE6AA1-628B-34B3-7A57-760E8A7889C1}"/>
          </ac:inkMkLst>
        </pc:inkChg>
        <pc:inkChg chg="add reco">
          <ac:chgData name="Richard Brooks (RIB) | VIA" userId="d218e636-6c12-4060-8e5d-4173eee525b6" providerId="ADAL" clId="{2D9B296C-007D-394F-94E5-1B42A5DBD8A1}" dt="2023-08-28T06:17:16.136" v="2383"/>
          <ac:inkMkLst>
            <pc:docMk/>
            <pc:sldMk cId="2988416298" sldId="400"/>
            <ac:inkMk id="196" creationId="{A4B44107-F8E6-BE3A-84DF-D2F8EA9B5781}"/>
          </ac:inkMkLst>
        </pc:inkChg>
        <pc:inkChg chg="add del">
          <ac:chgData name="Richard Brooks (RIB) | VIA" userId="d218e636-6c12-4060-8e5d-4173eee525b6" providerId="ADAL" clId="{2D9B296C-007D-394F-94E5-1B42A5DBD8A1}" dt="2023-08-28T06:17:18.379" v="2386"/>
          <ac:inkMkLst>
            <pc:docMk/>
            <pc:sldMk cId="2988416298" sldId="400"/>
            <ac:inkMk id="197" creationId="{B3632948-358E-228F-C539-69C9CBF863A4}"/>
          </ac:inkMkLst>
        </pc:inkChg>
        <pc:inkChg chg="add del">
          <ac:chgData name="Richard Brooks (RIB) | VIA" userId="d218e636-6c12-4060-8e5d-4173eee525b6" providerId="ADAL" clId="{2D9B296C-007D-394F-94E5-1B42A5DBD8A1}" dt="2023-08-28T06:17:18.379" v="2386"/>
          <ac:inkMkLst>
            <pc:docMk/>
            <pc:sldMk cId="2988416298" sldId="400"/>
            <ac:inkMk id="198" creationId="{AAB23985-2032-160D-9A51-5F5AFAF47A66}"/>
          </ac:inkMkLst>
        </pc:inkChg>
        <pc:inkChg chg="add mod reco modStrokes">
          <ac:chgData name="Richard Brooks (RIB) | VIA" userId="d218e636-6c12-4060-8e5d-4173eee525b6" providerId="ADAL" clId="{2D9B296C-007D-394F-94E5-1B42A5DBD8A1}" dt="2023-08-28T06:17:18.833" v="2387"/>
          <ac:inkMkLst>
            <pc:docMk/>
            <pc:sldMk cId="2988416298" sldId="400"/>
            <ac:inkMk id="199" creationId="{88E4F3F2-E563-9395-2692-C0E9CC48773D}"/>
          </ac:inkMkLst>
        </pc:inkChg>
        <pc:inkChg chg="add del">
          <ac:chgData name="Richard Brooks (RIB) | VIA" userId="d218e636-6c12-4060-8e5d-4173eee525b6" providerId="ADAL" clId="{2D9B296C-007D-394F-94E5-1B42A5DBD8A1}" dt="2023-08-28T06:17:22.884" v="2394"/>
          <ac:inkMkLst>
            <pc:docMk/>
            <pc:sldMk cId="2988416298" sldId="400"/>
            <ac:inkMk id="200" creationId="{6F9C2115-A2C9-20EC-4BB4-611664A576B0}"/>
          </ac:inkMkLst>
        </pc:inkChg>
        <pc:inkChg chg="add del">
          <ac:chgData name="Richard Brooks (RIB) | VIA" userId="d218e636-6c12-4060-8e5d-4173eee525b6" providerId="ADAL" clId="{2D9B296C-007D-394F-94E5-1B42A5DBD8A1}" dt="2023-08-28T06:17:22.884" v="2394"/>
          <ac:inkMkLst>
            <pc:docMk/>
            <pc:sldMk cId="2988416298" sldId="400"/>
            <ac:inkMk id="201" creationId="{044D0139-9D94-46E1-A696-A58456906263}"/>
          </ac:inkMkLst>
        </pc:inkChg>
        <pc:inkChg chg="add del">
          <ac:chgData name="Richard Brooks (RIB) | VIA" userId="d218e636-6c12-4060-8e5d-4173eee525b6" providerId="ADAL" clId="{2D9B296C-007D-394F-94E5-1B42A5DBD8A1}" dt="2023-08-28T06:17:22.884" v="2394"/>
          <ac:inkMkLst>
            <pc:docMk/>
            <pc:sldMk cId="2988416298" sldId="400"/>
            <ac:inkMk id="202" creationId="{E821A875-2518-6C51-8EB5-A10E8DBB4127}"/>
          </ac:inkMkLst>
        </pc:inkChg>
        <pc:inkChg chg="add del">
          <ac:chgData name="Richard Brooks (RIB) | VIA" userId="d218e636-6c12-4060-8e5d-4173eee525b6" providerId="ADAL" clId="{2D9B296C-007D-394F-94E5-1B42A5DBD8A1}" dt="2023-08-28T06:17:22.884" v="2394"/>
          <ac:inkMkLst>
            <pc:docMk/>
            <pc:sldMk cId="2988416298" sldId="400"/>
            <ac:inkMk id="203" creationId="{708B556C-C16E-378E-4655-B781FDBBBC17}"/>
          </ac:inkMkLst>
        </pc:inkChg>
        <pc:inkChg chg="add del">
          <ac:chgData name="Richard Brooks (RIB) | VIA" userId="d218e636-6c12-4060-8e5d-4173eee525b6" providerId="ADAL" clId="{2D9B296C-007D-394F-94E5-1B42A5DBD8A1}" dt="2023-08-28T06:17:22.884" v="2394"/>
          <ac:inkMkLst>
            <pc:docMk/>
            <pc:sldMk cId="2988416298" sldId="400"/>
            <ac:inkMk id="204" creationId="{F6F3307F-9402-4545-BA53-76F27E150863}"/>
          </ac:inkMkLst>
        </pc:inkChg>
        <pc:inkChg chg="add del">
          <ac:chgData name="Richard Brooks (RIB) | VIA" userId="d218e636-6c12-4060-8e5d-4173eee525b6" providerId="ADAL" clId="{2D9B296C-007D-394F-94E5-1B42A5DBD8A1}" dt="2023-08-28T06:17:22.884" v="2394"/>
          <ac:inkMkLst>
            <pc:docMk/>
            <pc:sldMk cId="2988416298" sldId="400"/>
            <ac:inkMk id="205" creationId="{E7786726-9115-6681-5BE9-096EC8BB802F}"/>
          </ac:inkMkLst>
        </pc:inkChg>
        <pc:inkChg chg="add reco">
          <ac:chgData name="Richard Brooks (RIB) | VIA" userId="d218e636-6c12-4060-8e5d-4173eee525b6" providerId="ADAL" clId="{2D9B296C-007D-394F-94E5-1B42A5DBD8A1}" dt="2023-08-28T06:17:22.884" v="2394"/>
          <ac:inkMkLst>
            <pc:docMk/>
            <pc:sldMk cId="2988416298" sldId="400"/>
            <ac:inkMk id="206" creationId="{7B6977D1-9341-47D0-A888-C3D62A308BB9}"/>
          </ac:inkMkLst>
        </pc:inkChg>
        <pc:inkChg chg="add">
          <ac:chgData name="Richard Brooks (RIB) | VIA" userId="d218e636-6c12-4060-8e5d-4173eee525b6" providerId="ADAL" clId="{2D9B296C-007D-394F-94E5-1B42A5DBD8A1}" dt="2023-08-28T06:17:23.009" v="2395"/>
          <ac:inkMkLst>
            <pc:docMk/>
            <pc:sldMk cId="2988416298" sldId="400"/>
            <ac:inkMk id="207" creationId="{AC3B22C7-F403-46F9-08E1-68323B8AA791}"/>
          </ac:inkMkLst>
        </pc:inkChg>
      </pc:sldChg>
      <pc:sldChg chg="addSp delSp new">
        <pc:chgData name="Richard Brooks (RIB) | VIA" userId="d218e636-6c12-4060-8e5d-4173eee525b6" providerId="ADAL" clId="{2D9B296C-007D-394F-94E5-1B42A5DBD8A1}" dt="2023-08-28T06:36:48.740" v="2654"/>
        <pc:sldMkLst>
          <pc:docMk/>
          <pc:sldMk cId="2244348561" sldId="1852"/>
        </pc:sldMkLst>
        <pc:spChg chg="del">
          <ac:chgData name="Richard Brooks (RIB) | VIA" userId="d218e636-6c12-4060-8e5d-4173eee525b6" providerId="ADAL" clId="{2D9B296C-007D-394F-94E5-1B42A5DBD8A1}" dt="2023-08-28T06:34:34.505" v="2577" actId="478"/>
          <ac:spMkLst>
            <pc:docMk/>
            <pc:sldMk cId="2244348561" sldId="1852"/>
            <ac:spMk id="2" creationId="{54572C6B-2A77-6A8D-13EC-1B6E867283B4}"/>
          </ac:spMkLst>
        </pc:spChg>
        <pc:spChg chg="del">
          <ac:chgData name="Richard Brooks (RIB) | VIA" userId="d218e636-6c12-4060-8e5d-4173eee525b6" providerId="ADAL" clId="{2D9B296C-007D-394F-94E5-1B42A5DBD8A1}" dt="2023-08-28T06:34:36.819" v="2578" actId="478"/>
          <ac:spMkLst>
            <pc:docMk/>
            <pc:sldMk cId="2244348561" sldId="1852"/>
            <ac:spMk id="3" creationId="{EC00050A-7952-93BE-692B-6835CDE85085}"/>
          </ac:spMkLst>
        </pc:spChg>
        <pc:inkChg chg="add del">
          <ac:chgData name="Richard Brooks (RIB) | VIA" userId="d218e636-6c12-4060-8e5d-4173eee525b6" providerId="ADAL" clId="{2D9B296C-007D-394F-94E5-1B42A5DBD8A1}" dt="2023-08-28T06:34:44.337" v="2581"/>
          <ac:inkMkLst>
            <pc:docMk/>
            <pc:sldMk cId="2244348561" sldId="1852"/>
            <ac:inkMk id="4" creationId="{B5A9AEA3-0F52-1525-AD7D-8DDD765D00A0}"/>
          </ac:inkMkLst>
        </pc:inkChg>
        <pc:inkChg chg="add del">
          <ac:chgData name="Richard Brooks (RIB) | VIA" userId="d218e636-6c12-4060-8e5d-4173eee525b6" providerId="ADAL" clId="{2D9B296C-007D-394F-94E5-1B42A5DBD8A1}" dt="2023-08-28T06:34:44.337" v="2581"/>
          <ac:inkMkLst>
            <pc:docMk/>
            <pc:sldMk cId="2244348561" sldId="1852"/>
            <ac:inkMk id="5" creationId="{FD5D78E2-6362-2FE2-D5B1-4A18FA3169D6}"/>
          </ac:inkMkLst>
        </pc:inkChg>
        <pc:inkChg chg="add del reco">
          <ac:chgData name="Richard Brooks (RIB) | VIA" userId="d218e636-6c12-4060-8e5d-4173eee525b6" providerId="ADAL" clId="{2D9B296C-007D-394F-94E5-1B42A5DBD8A1}" dt="2023-08-28T06:34:44.736" v="2582"/>
          <ac:inkMkLst>
            <pc:docMk/>
            <pc:sldMk cId="2244348561" sldId="1852"/>
            <ac:inkMk id="6" creationId="{038EBE9A-F929-2236-A284-D9E9072CE283}"/>
          </ac:inkMkLst>
        </pc:inkChg>
        <pc:inkChg chg="add del">
          <ac:chgData name="Richard Brooks (RIB) | VIA" userId="d218e636-6c12-4060-8e5d-4173eee525b6" providerId="ADAL" clId="{2D9B296C-007D-394F-94E5-1B42A5DBD8A1}" dt="2023-08-28T06:34:49.048" v="2587"/>
          <ac:inkMkLst>
            <pc:docMk/>
            <pc:sldMk cId="2244348561" sldId="1852"/>
            <ac:inkMk id="7" creationId="{8BEE4527-1E4C-B075-5E2F-693A60C2D708}"/>
          </ac:inkMkLst>
        </pc:inkChg>
        <pc:inkChg chg="add del">
          <ac:chgData name="Richard Brooks (RIB) | VIA" userId="d218e636-6c12-4060-8e5d-4173eee525b6" providerId="ADAL" clId="{2D9B296C-007D-394F-94E5-1B42A5DBD8A1}" dt="2023-08-28T06:34:49.048" v="2587"/>
          <ac:inkMkLst>
            <pc:docMk/>
            <pc:sldMk cId="2244348561" sldId="1852"/>
            <ac:inkMk id="8" creationId="{2EAFE41B-A7D4-6418-7F90-C93BE7BF4780}"/>
          </ac:inkMkLst>
        </pc:inkChg>
        <pc:inkChg chg="add del">
          <ac:chgData name="Richard Brooks (RIB) | VIA" userId="d218e636-6c12-4060-8e5d-4173eee525b6" providerId="ADAL" clId="{2D9B296C-007D-394F-94E5-1B42A5DBD8A1}" dt="2023-08-28T06:34:49.048" v="2587"/>
          <ac:inkMkLst>
            <pc:docMk/>
            <pc:sldMk cId="2244348561" sldId="1852"/>
            <ac:inkMk id="9" creationId="{61E451E8-133A-BB53-2304-64BD6100D262}"/>
          </ac:inkMkLst>
        </pc:inkChg>
        <pc:inkChg chg="add del">
          <ac:chgData name="Richard Brooks (RIB) | VIA" userId="d218e636-6c12-4060-8e5d-4173eee525b6" providerId="ADAL" clId="{2D9B296C-007D-394F-94E5-1B42A5DBD8A1}" dt="2023-08-28T06:34:49.048" v="2587"/>
          <ac:inkMkLst>
            <pc:docMk/>
            <pc:sldMk cId="2244348561" sldId="1852"/>
            <ac:inkMk id="10" creationId="{E50285FF-9333-3CE9-5B61-6A6448156D7C}"/>
          </ac:inkMkLst>
        </pc:inkChg>
        <pc:inkChg chg="add reco">
          <ac:chgData name="Richard Brooks (RIB) | VIA" userId="d218e636-6c12-4060-8e5d-4173eee525b6" providerId="ADAL" clId="{2D9B296C-007D-394F-94E5-1B42A5DBD8A1}" dt="2023-08-28T06:34:49.048" v="2587"/>
          <ac:inkMkLst>
            <pc:docMk/>
            <pc:sldMk cId="2244348561" sldId="1852"/>
            <ac:inkMk id="11" creationId="{94BF6DE9-2560-AE40-9D5E-EFB073AF18AF}"/>
          </ac:inkMkLst>
        </pc:inkChg>
        <pc:inkChg chg="add del">
          <ac:chgData name="Richard Brooks (RIB) | VIA" userId="d218e636-6c12-4060-8e5d-4173eee525b6" providerId="ADAL" clId="{2D9B296C-007D-394F-94E5-1B42A5DBD8A1}" dt="2023-08-28T06:34:53.146" v="2597"/>
          <ac:inkMkLst>
            <pc:docMk/>
            <pc:sldMk cId="2244348561" sldId="1852"/>
            <ac:inkMk id="12" creationId="{C3F7A40B-C695-4AD8-03A2-8CB68502732D}"/>
          </ac:inkMkLst>
        </pc:inkChg>
        <pc:inkChg chg="add del">
          <ac:chgData name="Richard Brooks (RIB) | VIA" userId="d218e636-6c12-4060-8e5d-4173eee525b6" providerId="ADAL" clId="{2D9B296C-007D-394F-94E5-1B42A5DBD8A1}" dt="2023-08-28T06:34:53.146" v="2597"/>
          <ac:inkMkLst>
            <pc:docMk/>
            <pc:sldMk cId="2244348561" sldId="1852"/>
            <ac:inkMk id="13" creationId="{01493D36-D45D-8FF3-F6F3-43587F68A35F}"/>
          </ac:inkMkLst>
        </pc:inkChg>
        <pc:inkChg chg="add del">
          <ac:chgData name="Richard Brooks (RIB) | VIA" userId="d218e636-6c12-4060-8e5d-4173eee525b6" providerId="ADAL" clId="{2D9B296C-007D-394F-94E5-1B42A5DBD8A1}" dt="2023-08-28T06:34:53.146" v="2597"/>
          <ac:inkMkLst>
            <pc:docMk/>
            <pc:sldMk cId="2244348561" sldId="1852"/>
            <ac:inkMk id="14" creationId="{3037B66B-A2E1-B4FA-955D-355B4575588A}"/>
          </ac:inkMkLst>
        </pc:inkChg>
        <pc:inkChg chg="add del">
          <ac:chgData name="Richard Brooks (RIB) | VIA" userId="d218e636-6c12-4060-8e5d-4173eee525b6" providerId="ADAL" clId="{2D9B296C-007D-394F-94E5-1B42A5DBD8A1}" dt="2023-08-28T06:34:53.146" v="2597"/>
          <ac:inkMkLst>
            <pc:docMk/>
            <pc:sldMk cId="2244348561" sldId="1852"/>
            <ac:inkMk id="15" creationId="{A44A0AF1-8470-C0B8-27F4-56216433EB07}"/>
          </ac:inkMkLst>
        </pc:inkChg>
        <pc:inkChg chg="add del">
          <ac:chgData name="Richard Brooks (RIB) | VIA" userId="d218e636-6c12-4060-8e5d-4173eee525b6" providerId="ADAL" clId="{2D9B296C-007D-394F-94E5-1B42A5DBD8A1}" dt="2023-08-28T06:34:53.146" v="2597"/>
          <ac:inkMkLst>
            <pc:docMk/>
            <pc:sldMk cId="2244348561" sldId="1852"/>
            <ac:inkMk id="16" creationId="{EF55CC2C-09CA-5E00-296F-81B305088D32}"/>
          </ac:inkMkLst>
        </pc:inkChg>
        <pc:inkChg chg="add del">
          <ac:chgData name="Richard Brooks (RIB) | VIA" userId="d218e636-6c12-4060-8e5d-4173eee525b6" providerId="ADAL" clId="{2D9B296C-007D-394F-94E5-1B42A5DBD8A1}" dt="2023-08-28T06:34:53.146" v="2597"/>
          <ac:inkMkLst>
            <pc:docMk/>
            <pc:sldMk cId="2244348561" sldId="1852"/>
            <ac:inkMk id="17" creationId="{0DDBDE7F-FFFB-2A16-D3F7-72B6B17EC91C}"/>
          </ac:inkMkLst>
        </pc:inkChg>
        <pc:inkChg chg="add del">
          <ac:chgData name="Richard Brooks (RIB) | VIA" userId="d218e636-6c12-4060-8e5d-4173eee525b6" providerId="ADAL" clId="{2D9B296C-007D-394F-94E5-1B42A5DBD8A1}" dt="2023-08-28T06:34:53.146" v="2597"/>
          <ac:inkMkLst>
            <pc:docMk/>
            <pc:sldMk cId="2244348561" sldId="1852"/>
            <ac:inkMk id="18" creationId="{E19772F7-4998-086C-2538-27FEE5CF4F84}"/>
          </ac:inkMkLst>
        </pc:inkChg>
        <pc:inkChg chg="add del">
          <ac:chgData name="Richard Brooks (RIB) | VIA" userId="d218e636-6c12-4060-8e5d-4173eee525b6" providerId="ADAL" clId="{2D9B296C-007D-394F-94E5-1B42A5DBD8A1}" dt="2023-08-28T06:34:53.146" v="2597"/>
          <ac:inkMkLst>
            <pc:docMk/>
            <pc:sldMk cId="2244348561" sldId="1852"/>
            <ac:inkMk id="19" creationId="{334EF352-FFEE-80A0-D48A-970090A64685}"/>
          </ac:inkMkLst>
        </pc:inkChg>
        <pc:inkChg chg="add del">
          <ac:chgData name="Richard Brooks (RIB) | VIA" userId="d218e636-6c12-4060-8e5d-4173eee525b6" providerId="ADAL" clId="{2D9B296C-007D-394F-94E5-1B42A5DBD8A1}" dt="2023-08-28T06:34:53.146" v="2597"/>
          <ac:inkMkLst>
            <pc:docMk/>
            <pc:sldMk cId="2244348561" sldId="1852"/>
            <ac:inkMk id="20" creationId="{7832D25E-1766-DBE1-CFBC-0FA8BF414F5A}"/>
          </ac:inkMkLst>
        </pc:inkChg>
        <pc:inkChg chg="add reco">
          <ac:chgData name="Richard Brooks (RIB) | VIA" userId="d218e636-6c12-4060-8e5d-4173eee525b6" providerId="ADAL" clId="{2D9B296C-007D-394F-94E5-1B42A5DBD8A1}" dt="2023-08-28T06:34:53.146" v="2597"/>
          <ac:inkMkLst>
            <pc:docMk/>
            <pc:sldMk cId="2244348561" sldId="1852"/>
            <ac:inkMk id="21" creationId="{16BB1789-B769-2F64-698E-A9C1DD1E8C72}"/>
          </ac:inkMkLst>
        </pc:inkChg>
        <pc:inkChg chg="add">
          <ac:chgData name="Richard Brooks (RIB) | VIA" userId="d218e636-6c12-4060-8e5d-4173eee525b6" providerId="ADAL" clId="{2D9B296C-007D-394F-94E5-1B42A5DBD8A1}" dt="2023-08-28T06:34:54.797" v="2598"/>
          <ac:inkMkLst>
            <pc:docMk/>
            <pc:sldMk cId="2244348561" sldId="1852"/>
            <ac:inkMk id="22" creationId="{BB63B6F7-ECD9-7702-A7B6-D795643E8441}"/>
          </ac:inkMkLst>
        </pc:inkChg>
        <pc:inkChg chg="add">
          <ac:chgData name="Richard Brooks (RIB) | VIA" userId="d218e636-6c12-4060-8e5d-4173eee525b6" providerId="ADAL" clId="{2D9B296C-007D-394F-94E5-1B42A5DBD8A1}" dt="2023-08-28T06:34:55.106" v="2599"/>
          <ac:inkMkLst>
            <pc:docMk/>
            <pc:sldMk cId="2244348561" sldId="1852"/>
            <ac:inkMk id="23" creationId="{E0E3AED6-BB2C-EC8E-066C-CE1306B14FC5}"/>
          </ac:inkMkLst>
        </pc:inkChg>
        <pc:inkChg chg="add">
          <ac:chgData name="Richard Brooks (RIB) | VIA" userId="d218e636-6c12-4060-8e5d-4173eee525b6" providerId="ADAL" clId="{2D9B296C-007D-394F-94E5-1B42A5DBD8A1}" dt="2023-08-28T06:34:55.306" v="2600"/>
          <ac:inkMkLst>
            <pc:docMk/>
            <pc:sldMk cId="2244348561" sldId="1852"/>
            <ac:inkMk id="24" creationId="{DDC9152A-96B0-B432-E578-3702B5C17BA2}"/>
          </ac:inkMkLst>
        </pc:inkChg>
        <pc:inkChg chg="add del">
          <ac:chgData name="Richard Brooks (RIB) | VIA" userId="d218e636-6c12-4060-8e5d-4173eee525b6" providerId="ADAL" clId="{2D9B296C-007D-394F-94E5-1B42A5DBD8A1}" dt="2023-08-28T06:35:36.017" v="2612"/>
          <ac:inkMkLst>
            <pc:docMk/>
            <pc:sldMk cId="2244348561" sldId="1852"/>
            <ac:inkMk id="25" creationId="{96208211-E9DC-75AF-23EA-F4BF6792D6DD}"/>
          </ac:inkMkLst>
        </pc:inkChg>
        <pc:inkChg chg="add del">
          <ac:chgData name="Richard Brooks (RIB) | VIA" userId="d218e636-6c12-4060-8e5d-4173eee525b6" providerId="ADAL" clId="{2D9B296C-007D-394F-94E5-1B42A5DBD8A1}" dt="2023-08-28T06:35:36.017" v="2612"/>
          <ac:inkMkLst>
            <pc:docMk/>
            <pc:sldMk cId="2244348561" sldId="1852"/>
            <ac:inkMk id="26" creationId="{749DA4C2-52D3-85ED-5410-D1B24E81A8F7}"/>
          </ac:inkMkLst>
        </pc:inkChg>
        <pc:inkChg chg="add del">
          <ac:chgData name="Richard Brooks (RIB) | VIA" userId="d218e636-6c12-4060-8e5d-4173eee525b6" providerId="ADAL" clId="{2D9B296C-007D-394F-94E5-1B42A5DBD8A1}" dt="2023-08-28T06:35:36.017" v="2612"/>
          <ac:inkMkLst>
            <pc:docMk/>
            <pc:sldMk cId="2244348561" sldId="1852"/>
            <ac:inkMk id="27" creationId="{9E5B8619-B992-EF55-7E9C-AD2487CFD867}"/>
          </ac:inkMkLst>
        </pc:inkChg>
        <pc:inkChg chg="add del">
          <ac:chgData name="Richard Brooks (RIB) | VIA" userId="d218e636-6c12-4060-8e5d-4173eee525b6" providerId="ADAL" clId="{2D9B296C-007D-394F-94E5-1B42A5DBD8A1}" dt="2023-08-28T06:35:36.017" v="2612"/>
          <ac:inkMkLst>
            <pc:docMk/>
            <pc:sldMk cId="2244348561" sldId="1852"/>
            <ac:inkMk id="28" creationId="{BE34B00C-32C3-8256-260F-2AEF162B5B2E}"/>
          </ac:inkMkLst>
        </pc:inkChg>
        <pc:inkChg chg="add del">
          <ac:chgData name="Richard Brooks (RIB) | VIA" userId="d218e636-6c12-4060-8e5d-4173eee525b6" providerId="ADAL" clId="{2D9B296C-007D-394F-94E5-1B42A5DBD8A1}" dt="2023-08-28T06:35:36.017" v="2612"/>
          <ac:inkMkLst>
            <pc:docMk/>
            <pc:sldMk cId="2244348561" sldId="1852"/>
            <ac:inkMk id="29" creationId="{90FEFC9A-27AC-ABC6-A57F-A4E4FE4E48C6}"/>
          </ac:inkMkLst>
        </pc:inkChg>
        <pc:inkChg chg="add del">
          <ac:chgData name="Richard Brooks (RIB) | VIA" userId="d218e636-6c12-4060-8e5d-4173eee525b6" providerId="ADAL" clId="{2D9B296C-007D-394F-94E5-1B42A5DBD8A1}" dt="2023-08-28T06:35:36.017" v="2612"/>
          <ac:inkMkLst>
            <pc:docMk/>
            <pc:sldMk cId="2244348561" sldId="1852"/>
            <ac:inkMk id="30" creationId="{77B460AE-3CE3-839A-A5FA-5931E047F10D}"/>
          </ac:inkMkLst>
        </pc:inkChg>
        <pc:inkChg chg="add del">
          <ac:chgData name="Richard Brooks (RIB) | VIA" userId="d218e636-6c12-4060-8e5d-4173eee525b6" providerId="ADAL" clId="{2D9B296C-007D-394F-94E5-1B42A5DBD8A1}" dt="2023-08-28T06:35:36.017" v="2612"/>
          <ac:inkMkLst>
            <pc:docMk/>
            <pc:sldMk cId="2244348561" sldId="1852"/>
            <ac:inkMk id="31" creationId="{213E3E94-7880-975A-CFA8-83A890056A6C}"/>
          </ac:inkMkLst>
        </pc:inkChg>
        <pc:inkChg chg="add del">
          <ac:chgData name="Richard Brooks (RIB) | VIA" userId="d218e636-6c12-4060-8e5d-4173eee525b6" providerId="ADAL" clId="{2D9B296C-007D-394F-94E5-1B42A5DBD8A1}" dt="2023-08-28T06:35:36.017" v="2612"/>
          <ac:inkMkLst>
            <pc:docMk/>
            <pc:sldMk cId="2244348561" sldId="1852"/>
            <ac:inkMk id="32" creationId="{02347D7C-4D4D-86B1-D297-8E6CEA5D6D58}"/>
          </ac:inkMkLst>
        </pc:inkChg>
        <pc:inkChg chg="add del">
          <ac:chgData name="Richard Brooks (RIB) | VIA" userId="d218e636-6c12-4060-8e5d-4173eee525b6" providerId="ADAL" clId="{2D9B296C-007D-394F-94E5-1B42A5DBD8A1}" dt="2023-08-28T06:35:36.017" v="2612"/>
          <ac:inkMkLst>
            <pc:docMk/>
            <pc:sldMk cId="2244348561" sldId="1852"/>
            <ac:inkMk id="33" creationId="{594EAE7C-DD98-E5ED-B0B4-9C7D3813EB87}"/>
          </ac:inkMkLst>
        </pc:inkChg>
        <pc:inkChg chg="add del">
          <ac:chgData name="Richard Brooks (RIB) | VIA" userId="d218e636-6c12-4060-8e5d-4173eee525b6" providerId="ADAL" clId="{2D9B296C-007D-394F-94E5-1B42A5DBD8A1}" dt="2023-08-28T06:35:36.017" v="2612"/>
          <ac:inkMkLst>
            <pc:docMk/>
            <pc:sldMk cId="2244348561" sldId="1852"/>
            <ac:inkMk id="34" creationId="{E6284125-59BC-FFAA-45AA-FA101A60AC7A}"/>
          </ac:inkMkLst>
        </pc:inkChg>
        <pc:inkChg chg="add del">
          <ac:chgData name="Richard Brooks (RIB) | VIA" userId="d218e636-6c12-4060-8e5d-4173eee525b6" providerId="ADAL" clId="{2D9B296C-007D-394F-94E5-1B42A5DBD8A1}" dt="2023-08-28T06:35:36.017" v="2612"/>
          <ac:inkMkLst>
            <pc:docMk/>
            <pc:sldMk cId="2244348561" sldId="1852"/>
            <ac:inkMk id="35" creationId="{6A726178-10BC-1DCD-47F2-19BD50B2EF5B}"/>
          </ac:inkMkLst>
        </pc:inkChg>
        <pc:inkChg chg="add reco">
          <ac:chgData name="Richard Brooks (RIB) | VIA" userId="d218e636-6c12-4060-8e5d-4173eee525b6" providerId="ADAL" clId="{2D9B296C-007D-394F-94E5-1B42A5DBD8A1}" dt="2023-08-28T06:35:36.017" v="2612"/>
          <ac:inkMkLst>
            <pc:docMk/>
            <pc:sldMk cId="2244348561" sldId="1852"/>
            <ac:inkMk id="36" creationId="{B96D31DD-05F9-72D9-556D-DE363B3EE92B}"/>
          </ac:inkMkLst>
        </pc:inkChg>
        <pc:inkChg chg="add del">
          <ac:chgData name="Richard Brooks (RIB) | VIA" userId="d218e636-6c12-4060-8e5d-4173eee525b6" providerId="ADAL" clId="{2D9B296C-007D-394F-94E5-1B42A5DBD8A1}" dt="2023-08-28T06:35:44.134" v="2630"/>
          <ac:inkMkLst>
            <pc:docMk/>
            <pc:sldMk cId="2244348561" sldId="1852"/>
            <ac:inkMk id="37" creationId="{C4188CAF-0A80-F8A6-3E3F-662AF3834BEC}"/>
          </ac:inkMkLst>
        </pc:inkChg>
        <pc:inkChg chg="add del">
          <ac:chgData name="Richard Brooks (RIB) | VIA" userId="d218e636-6c12-4060-8e5d-4173eee525b6" providerId="ADAL" clId="{2D9B296C-007D-394F-94E5-1B42A5DBD8A1}" dt="2023-08-28T06:35:44.134" v="2630"/>
          <ac:inkMkLst>
            <pc:docMk/>
            <pc:sldMk cId="2244348561" sldId="1852"/>
            <ac:inkMk id="38" creationId="{C41A4C6F-9097-1271-8843-D9ABB318C1DA}"/>
          </ac:inkMkLst>
        </pc:inkChg>
        <pc:inkChg chg="add del">
          <ac:chgData name="Richard Brooks (RIB) | VIA" userId="d218e636-6c12-4060-8e5d-4173eee525b6" providerId="ADAL" clId="{2D9B296C-007D-394F-94E5-1B42A5DBD8A1}" dt="2023-08-28T06:35:44.134" v="2630"/>
          <ac:inkMkLst>
            <pc:docMk/>
            <pc:sldMk cId="2244348561" sldId="1852"/>
            <ac:inkMk id="39" creationId="{278F498A-4AD1-9CDB-A2AD-3455A7EC093F}"/>
          </ac:inkMkLst>
        </pc:inkChg>
        <pc:inkChg chg="add del">
          <ac:chgData name="Richard Brooks (RIB) | VIA" userId="d218e636-6c12-4060-8e5d-4173eee525b6" providerId="ADAL" clId="{2D9B296C-007D-394F-94E5-1B42A5DBD8A1}" dt="2023-08-28T06:35:44.134" v="2630"/>
          <ac:inkMkLst>
            <pc:docMk/>
            <pc:sldMk cId="2244348561" sldId="1852"/>
            <ac:inkMk id="40" creationId="{3337143D-8396-1EE9-E3FC-CE5BED3E7553}"/>
          </ac:inkMkLst>
        </pc:inkChg>
        <pc:inkChg chg="add del">
          <ac:chgData name="Richard Brooks (RIB) | VIA" userId="d218e636-6c12-4060-8e5d-4173eee525b6" providerId="ADAL" clId="{2D9B296C-007D-394F-94E5-1B42A5DBD8A1}" dt="2023-08-28T06:35:44.134" v="2630"/>
          <ac:inkMkLst>
            <pc:docMk/>
            <pc:sldMk cId="2244348561" sldId="1852"/>
            <ac:inkMk id="41" creationId="{E4D955AE-7DCE-0EDC-5604-038488DA69B8}"/>
          </ac:inkMkLst>
        </pc:inkChg>
        <pc:inkChg chg="add del">
          <ac:chgData name="Richard Brooks (RIB) | VIA" userId="d218e636-6c12-4060-8e5d-4173eee525b6" providerId="ADAL" clId="{2D9B296C-007D-394F-94E5-1B42A5DBD8A1}" dt="2023-08-28T06:35:44.134" v="2630"/>
          <ac:inkMkLst>
            <pc:docMk/>
            <pc:sldMk cId="2244348561" sldId="1852"/>
            <ac:inkMk id="42" creationId="{0AA07A59-B330-1A5D-F3A8-DF02422A8D82}"/>
          </ac:inkMkLst>
        </pc:inkChg>
        <pc:inkChg chg="add del">
          <ac:chgData name="Richard Brooks (RIB) | VIA" userId="d218e636-6c12-4060-8e5d-4173eee525b6" providerId="ADAL" clId="{2D9B296C-007D-394F-94E5-1B42A5DBD8A1}" dt="2023-08-28T06:35:44.134" v="2630"/>
          <ac:inkMkLst>
            <pc:docMk/>
            <pc:sldMk cId="2244348561" sldId="1852"/>
            <ac:inkMk id="43" creationId="{853946AB-6004-C67F-FF64-0E5207D9EF8B}"/>
          </ac:inkMkLst>
        </pc:inkChg>
        <pc:inkChg chg="add del">
          <ac:chgData name="Richard Brooks (RIB) | VIA" userId="d218e636-6c12-4060-8e5d-4173eee525b6" providerId="ADAL" clId="{2D9B296C-007D-394F-94E5-1B42A5DBD8A1}" dt="2023-08-28T06:35:44.134" v="2630"/>
          <ac:inkMkLst>
            <pc:docMk/>
            <pc:sldMk cId="2244348561" sldId="1852"/>
            <ac:inkMk id="44" creationId="{89E40644-D0A8-420C-5E44-D553DF1CF21C}"/>
          </ac:inkMkLst>
        </pc:inkChg>
        <pc:inkChg chg="add del">
          <ac:chgData name="Richard Brooks (RIB) | VIA" userId="d218e636-6c12-4060-8e5d-4173eee525b6" providerId="ADAL" clId="{2D9B296C-007D-394F-94E5-1B42A5DBD8A1}" dt="2023-08-28T06:35:44.134" v="2630"/>
          <ac:inkMkLst>
            <pc:docMk/>
            <pc:sldMk cId="2244348561" sldId="1852"/>
            <ac:inkMk id="45" creationId="{6774DAA2-2EA9-16A5-5299-F4EBB82F5989}"/>
          </ac:inkMkLst>
        </pc:inkChg>
        <pc:inkChg chg="add del">
          <ac:chgData name="Richard Brooks (RIB) | VIA" userId="d218e636-6c12-4060-8e5d-4173eee525b6" providerId="ADAL" clId="{2D9B296C-007D-394F-94E5-1B42A5DBD8A1}" dt="2023-08-28T06:35:44.134" v="2630"/>
          <ac:inkMkLst>
            <pc:docMk/>
            <pc:sldMk cId="2244348561" sldId="1852"/>
            <ac:inkMk id="46" creationId="{0BD53F37-FBFE-F718-9BE5-57FDA2C71971}"/>
          </ac:inkMkLst>
        </pc:inkChg>
        <pc:inkChg chg="add del">
          <ac:chgData name="Richard Brooks (RIB) | VIA" userId="d218e636-6c12-4060-8e5d-4173eee525b6" providerId="ADAL" clId="{2D9B296C-007D-394F-94E5-1B42A5DBD8A1}" dt="2023-08-28T06:35:44.134" v="2630"/>
          <ac:inkMkLst>
            <pc:docMk/>
            <pc:sldMk cId="2244348561" sldId="1852"/>
            <ac:inkMk id="47" creationId="{A76E3472-7A10-BA2E-2982-54F4F0F3BD9D}"/>
          </ac:inkMkLst>
        </pc:inkChg>
        <pc:inkChg chg="add del">
          <ac:chgData name="Richard Brooks (RIB) | VIA" userId="d218e636-6c12-4060-8e5d-4173eee525b6" providerId="ADAL" clId="{2D9B296C-007D-394F-94E5-1B42A5DBD8A1}" dt="2023-08-28T06:35:44.134" v="2630"/>
          <ac:inkMkLst>
            <pc:docMk/>
            <pc:sldMk cId="2244348561" sldId="1852"/>
            <ac:inkMk id="48" creationId="{7C5CB12D-764B-2B0C-B1E1-53D5921AFA3E}"/>
          </ac:inkMkLst>
        </pc:inkChg>
        <pc:inkChg chg="add del">
          <ac:chgData name="Richard Brooks (RIB) | VIA" userId="d218e636-6c12-4060-8e5d-4173eee525b6" providerId="ADAL" clId="{2D9B296C-007D-394F-94E5-1B42A5DBD8A1}" dt="2023-08-28T06:35:44.134" v="2630"/>
          <ac:inkMkLst>
            <pc:docMk/>
            <pc:sldMk cId="2244348561" sldId="1852"/>
            <ac:inkMk id="49" creationId="{9E2716A0-327C-C535-F653-E9A9A747D6C9}"/>
          </ac:inkMkLst>
        </pc:inkChg>
        <pc:inkChg chg="add del">
          <ac:chgData name="Richard Brooks (RIB) | VIA" userId="d218e636-6c12-4060-8e5d-4173eee525b6" providerId="ADAL" clId="{2D9B296C-007D-394F-94E5-1B42A5DBD8A1}" dt="2023-08-28T06:35:44.134" v="2630"/>
          <ac:inkMkLst>
            <pc:docMk/>
            <pc:sldMk cId="2244348561" sldId="1852"/>
            <ac:inkMk id="50" creationId="{6F484554-AAD9-04DA-EB47-89333D57D580}"/>
          </ac:inkMkLst>
        </pc:inkChg>
        <pc:inkChg chg="add del">
          <ac:chgData name="Richard Brooks (RIB) | VIA" userId="d218e636-6c12-4060-8e5d-4173eee525b6" providerId="ADAL" clId="{2D9B296C-007D-394F-94E5-1B42A5DBD8A1}" dt="2023-08-28T06:35:44.134" v="2630"/>
          <ac:inkMkLst>
            <pc:docMk/>
            <pc:sldMk cId="2244348561" sldId="1852"/>
            <ac:inkMk id="51" creationId="{A8D467D6-9E3D-E05C-6DBA-76DF80631119}"/>
          </ac:inkMkLst>
        </pc:inkChg>
        <pc:inkChg chg="add del">
          <ac:chgData name="Richard Brooks (RIB) | VIA" userId="d218e636-6c12-4060-8e5d-4173eee525b6" providerId="ADAL" clId="{2D9B296C-007D-394F-94E5-1B42A5DBD8A1}" dt="2023-08-28T06:35:44.134" v="2630"/>
          <ac:inkMkLst>
            <pc:docMk/>
            <pc:sldMk cId="2244348561" sldId="1852"/>
            <ac:inkMk id="52" creationId="{897CBB6C-2ADB-762A-66D0-9BBD25E5B549}"/>
          </ac:inkMkLst>
        </pc:inkChg>
        <pc:inkChg chg="add del">
          <ac:chgData name="Richard Brooks (RIB) | VIA" userId="d218e636-6c12-4060-8e5d-4173eee525b6" providerId="ADAL" clId="{2D9B296C-007D-394F-94E5-1B42A5DBD8A1}" dt="2023-08-28T06:35:44.134" v="2630"/>
          <ac:inkMkLst>
            <pc:docMk/>
            <pc:sldMk cId="2244348561" sldId="1852"/>
            <ac:inkMk id="53" creationId="{F31608D4-A779-143D-3499-4B989BEA05A1}"/>
          </ac:inkMkLst>
        </pc:inkChg>
        <pc:inkChg chg="add reco">
          <ac:chgData name="Richard Brooks (RIB) | VIA" userId="d218e636-6c12-4060-8e5d-4173eee525b6" providerId="ADAL" clId="{2D9B296C-007D-394F-94E5-1B42A5DBD8A1}" dt="2023-08-28T06:35:44.134" v="2630"/>
          <ac:inkMkLst>
            <pc:docMk/>
            <pc:sldMk cId="2244348561" sldId="1852"/>
            <ac:inkMk id="54" creationId="{FC56C055-3AA1-3281-532F-91ED7C9AE5C6}"/>
          </ac:inkMkLst>
        </pc:inkChg>
        <pc:inkChg chg="add del">
          <ac:chgData name="Richard Brooks (RIB) | VIA" userId="d218e636-6c12-4060-8e5d-4173eee525b6" providerId="ADAL" clId="{2D9B296C-007D-394F-94E5-1B42A5DBD8A1}" dt="2023-08-28T06:35:51.246" v="2633"/>
          <ac:inkMkLst>
            <pc:docMk/>
            <pc:sldMk cId="2244348561" sldId="1852"/>
            <ac:inkMk id="55" creationId="{EC30CCB4-675F-723A-9D63-F1D73F6EC2D4}"/>
          </ac:inkMkLst>
        </pc:inkChg>
        <pc:inkChg chg="add del">
          <ac:chgData name="Richard Brooks (RIB) | VIA" userId="d218e636-6c12-4060-8e5d-4173eee525b6" providerId="ADAL" clId="{2D9B296C-007D-394F-94E5-1B42A5DBD8A1}" dt="2023-08-28T06:35:51.246" v="2633"/>
          <ac:inkMkLst>
            <pc:docMk/>
            <pc:sldMk cId="2244348561" sldId="1852"/>
            <ac:inkMk id="56" creationId="{D9A90FED-617E-410E-AC90-ED17586905F2}"/>
          </ac:inkMkLst>
        </pc:inkChg>
        <pc:inkChg chg="add reco">
          <ac:chgData name="Richard Brooks (RIB) | VIA" userId="d218e636-6c12-4060-8e5d-4173eee525b6" providerId="ADAL" clId="{2D9B296C-007D-394F-94E5-1B42A5DBD8A1}" dt="2023-08-28T06:35:51.246" v="2633"/>
          <ac:inkMkLst>
            <pc:docMk/>
            <pc:sldMk cId="2244348561" sldId="1852"/>
            <ac:inkMk id="57" creationId="{ABB53288-0FE9-2DFF-4099-8A99E52AF3C6}"/>
          </ac:inkMkLst>
        </pc:inkChg>
        <pc:inkChg chg="add del">
          <ac:chgData name="Richard Brooks (RIB) | VIA" userId="d218e636-6c12-4060-8e5d-4173eee525b6" providerId="ADAL" clId="{2D9B296C-007D-394F-94E5-1B42A5DBD8A1}" dt="2023-08-28T06:36:09.906" v="2640"/>
          <ac:inkMkLst>
            <pc:docMk/>
            <pc:sldMk cId="2244348561" sldId="1852"/>
            <ac:inkMk id="58" creationId="{F4CD1A65-647D-71E8-C0D7-D7E1506DE85F}"/>
          </ac:inkMkLst>
        </pc:inkChg>
        <pc:inkChg chg="add del">
          <ac:chgData name="Richard Brooks (RIB) | VIA" userId="d218e636-6c12-4060-8e5d-4173eee525b6" providerId="ADAL" clId="{2D9B296C-007D-394F-94E5-1B42A5DBD8A1}" dt="2023-08-28T06:36:09.906" v="2640"/>
          <ac:inkMkLst>
            <pc:docMk/>
            <pc:sldMk cId="2244348561" sldId="1852"/>
            <ac:inkMk id="59" creationId="{9B8191BC-A361-EB52-8BE3-DD86C30F24DC}"/>
          </ac:inkMkLst>
        </pc:inkChg>
        <pc:inkChg chg="add del">
          <ac:chgData name="Richard Brooks (RIB) | VIA" userId="d218e636-6c12-4060-8e5d-4173eee525b6" providerId="ADAL" clId="{2D9B296C-007D-394F-94E5-1B42A5DBD8A1}" dt="2023-08-28T06:36:09.906" v="2640"/>
          <ac:inkMkLst>
            <pc:docMk/>
            <pc:sldMk cId="2244348561" sldId="1852"/>
            <ac:inkMk id="60" creationId="{CBB4EB00-D2A9-84E0-05CC-1FF72F19388D}"/>
          </ac:inkMkLst>
        </pc:inkChg>
        <pc:inkChg chg="add del">
          <ac:chgData name="Richard Brooks (RIB) | VIA" userId="d218e636-6c12-4060-8e5d-4173eee525b6" providerId="ADAL" clId="{2D9B296C-007D-394F-94E5-1B42A5DBD8A1}" dt="2023-08-28T06:36:09.906" v="2640"/>
          <ac:inkMkLst>
            <pc:docMk/>
            <pc:sldMk cId="2244348561" sldId="1852"/>
            <ac:inkMk id="61" creationId="{D6016332-C53A-29BE-C4BB-4EE855F14D2E}"/>
          </ac:inkMkLst>
        </pc:inkChg>
        <pc:inkChg chg="add del">
          <ac:chgData name="Richard Brooks (RIB) | VIA" userId="d218e636-6c12-4060-8e5d-4173eee525b6" providerId="ADAL" clId="{2D9B296C-007D-394F-94E5-1B42A5DBD8A1}" dt="2023-08-28T06:36:09.906" v="2640"/>
          <ac:inkMkLst>
            <pc:docMk/>
            <pc:sldMk cId="2244348561" sldId="1852"/>
            <ac:inkMk id="62" creationId="{5B45B4E0-9CED-37A1-C5AA-0080D3A4E788}"/>
          </ac:inkMkLst>
        </pc:inkChg>
        <pc:inkChg chg="add del">
          <ac:chgData name="Richard Brooks (RIB) | VIA" userId="d218e636-6c12-4060-8e5d-4173eee525b6" providerId="ADAL" clId="{2D9B296C-007D-394F-94E5-1B42A5DBD8A1}" dt="2023-08-28T06:36:09.906" v="2640"/>
          <ac:inkMkLst>
            <pc:docMk/>
            <pc:sldMk cId="2244348561" sldId="1852"/>
            <ac:inkMk id="63" creationId="{53911BCB-1CB1-F8D8-D452-412214C6A2B6}"/>
          </ac:inkMkLst>
        </pc:inkChg>
        <pc:inkChg chg="add reco">
          <ac:chgData name="Richard Brooks (RIB) | VIA" userId="d218e636-6c12-4060-8e5d-4173eee525b6" providerId="ADAL" clId="{2D9B296C-007D-394F-94E5-1B42A5DBD8A1}" dt="2023-08-28T06:36:09.906" v="2640"/>
          <ac:inkMkLst>
            <pc:docMk/>
            <pc:sldMk cId="2244348561" sldId="1852"/>
            <ac:inkMk id="64" creationId="{24D7ADA2-6CF8-D814-9E03-ED21C386294E}"/>
          </ac:inkMkLst>
        </pc:inkChg>
        <pc:inkChg chg="add reco">
          <ac:chgData name="Richard Brooks (RIB) | VIA" userId="d218e636-6c12-4060-8e5d-4173eee525b6" providerId="ADAL" clId="{2D9B296C-007D-394F-94E5-1B42A5DBD8A1}" dt="2023-08-28T06:36:09.906" v="2640"/>
          <ac:inkMkLst>
            <pc:docMk/>
            <pc:sldMk cId="2244348561" sldId="1852"/>
            <ac:inkMk id="65" creationId="{6FC59061-D03E-EDBA-1B3B-79FE3AE79F15}"/>
          </ac:inkMkLst>
        </pc:inkChg>
        <pc:inkChg chg="add reco">
          <ac:chgData name="Richard Brooks (RIB) | VIA" userId="d218e636-6c12-4060-8e5d-4173eee525b6" providerId="ADAL" clId="{2D9B296C-007D-394F-94E5-1B42A5DBD8A1}" dt="2023-08-28T06:36:09.906" v="2640"/>
          <ac:inkMkLst>
            <pc:docMk/>
            <pc:sldMk cId="2244348561" sldId="1852"/>
            <ac:inkMk id="66" creationId="{2DB5265F-DBD1-006F-F619-88DE71FF343C}"/>
          </ac:inkMkLst>
        </pc:inkChg>
        <pc:inkChg chg="add del">
          <ac:chgData name="Richard Brooks (RIB) | VIA" userId="d218e636-6c12-4060-8e5d-4173eee525b6" providerId="ADAL" clId="{2D9B296C-007D-394F-94E5-1B42A5DBD8A1}" dt="2023-08-28T06:36:12.070" v="2643"/>
          <ac:inkMkLst>
            <pc:docMk/>
            <pc:sldMk cId="2244348561" sldId="1852"/>
            <ac:inkMk id="67" creationId="{C7566FD2-02CE-B47F-057C-7D7038AA7CD3}"/>
          </ac:inkMkLst>
        </pc:inkChg>
        <pc:inkChg chg="add del">
          <ac:chgData name="Richard Brooks (RIB) | VIA" userId="d218e636-6c12-4060-8e5d-4173eee525b6" providerId="ADAL" clId="{2D9B296C-007D-394F-94E5-1B42A5DBD8A1}" dt="2023-08-28T06:36:12.070" v="2643"/>
          <ac:inkMkLst>
            <pc:docMk/>
            <pc:sldMk cId="2244348561" sldId="1852"/>
            <ac:inkMk id="68" creationId="{FCC866E2-0AA0-1275-7D00-EB60BBDA51A0}"/>
          </ac:inkMkLst>
        </pc:inkChg>
        <pc:inkChg chg="add reco">
          <ac:chgData name="Richard Brooks (RIB) | VIA" userId="d218e636-6c12-4060-8e5d-4173eee525b6" providerId="ADAL" clId="{2D9B296C-007D-394F-94E5-1B42A5DBD8A1}" dt="2023-08-28T06:36:12.070" v="2643"/>
          <ac:inkMkLst>
            <pc:docMk/>
            <pc:sldMk cId="2244348561" sldId="1852"/>
            <ac:inkMk id="69" creationId="{02D2A913-04A1-48CE-4BA9-B134DC26AA25}"/>
          </ac:inkMkLst>
        </pc:inkChg>
        <pc:inkChg chg="add del">
          <ac:chgData name="Richard Brooks (RIB) | VIA" userId="d218e636-6c12-4060-8e5d-4173eee525b6" providerId="ADAL" clId="{2D9B296C-007D-394F-94E5-1B42A5DBD8A1}" dt="2023-08-28T06:36:14.814" v="2648"/>
          <ac:inkMkLst>
            <pc:docMk/>
            <pc:sldMk cId="2244348561" sldId="1852"/>
            <ac:inkMk id="70" creationId="{02C42DC8-698E-FD52-3607-0B5D648A731C}"/>
          </ac:inkMkLst>
        </pc:inkChg>
        <pc:inkChg chg="add del">
          <ac:chgData name="Richard Brooks (RIB) | VIA" userId="d218e636-6c12-4060-8e5d-4173eee525b6" providerId="ADAL" clId="{2D9B296C-007D-394F-94E5-1B42A5DBD8A1}" dt="2023-08-28T06:36:14.814" v="2648"/>
          <ac:inkMkLst>
            <pc:docMk/>
            <pc:sldMk cId="2244348561" sldId="1852"/>
            <ac:inkMk id="71" creationId="{376DF1E9-88E3-6F02-D16D-3C0522BA4D61}"/>
          </ac:inkMkLst>
        </pc:inkChg>
        <pc:inkChg chg="add del">
          <ac:chgData name="Richard Brooks (RIB) | VIA" userId="d218e636-6c12-4060-8e5d-4173eee525b6" providerId="ADAL" clId="{2D9B296C-007D-394F-94E5-1B42A5DBD8A1}" dt="2023-08-28T06:36:14.814" v="2648"/>
          <ac:inkMkLst>
            <pc:docMk/>
            <pc:sldMk cId="2244348561" sldId="1852"/>
            <ac:inkMk id="72" creationId="{C16125B0-595A-AF3B-97B5-CB19974EFD07}"/>
          </ac:inkMkLst>
        </pc:inkChg>
        <pc:inkChg chg="add del">
          <ac:chgData name="Richard Brooks (RIB) | VIA" userId="d218e636-6c12-4060-8e5d-4173eee525b6" providerId="ADAL" clId="{2D9B296C-007D-394F-94E5-1B42A5DBD8A1}" dt="2023-08-28T06:36:14.814" v="2648"/>
          <ac:inkMkLst>
            <pc:docMk/>
            <pc:sldMk cId="2244348561" sldId="1852"/>
            <ac:inkMk id="73" creationId="{4EBEE4D0-4A6C-AA58-54AB-CDC9B0CD8667}"/>
          </ac:inkMkLst>
        </pc:inkChg>
        <pc:inkChg chg="add reco">
          <ac:chgData name="Richard Brooks (RIB) | VIA" userId="d218e636-6c12-4060-8e5d-4173eee525b6" providerId="ADAL" clId="{2D9B296C-007D-394F-94E5-1B42A5DBD8A1}" dt="2023-08-28T06:36:14.814" v="2648"/>
          <ac:inkMkLst>
            <pc:docMk/>
            <pc:sldMk cId="2244348561" sldId="1852"/>
            <ac:inkMk id="74" creationId="{17217C28-D4C3-6654-A8F9-21EC9BB3AA73}"/>
          </ac:inkMkLst>
        </pc:inkChg>
        <pc:inkChg chg="add reco">
          <ac:chgData name="Richard Brooks (RIB) | VIA" userId="d218e636-6c12-4060-8e5d-4173eee525b6" providerId="ADAL" clId="{2D9B296C-007D-394F-94E5-1B42A5DBD8A1}" dt="2023-08-28T06:36:14.814" v="2648"/>
          <ac:inkMkLst>
            <pc:docMk/>
            <pc:sldMk cId="2244348561" sldId="1852"/>
            <ac:inkMk id="75" creationId="{B3F2FDC6-DE9D-F754-F42F-24FF13A21E6A}"/>
          </ac:inkMkLst>
        </pc:inkChg>
        <pc:inkChg chg="add del">
          <ac:chgData name="Richard Brooks (RIB) | VIA" userId="d218e636-6c12-4060-8e5d-4173eee525b6" providerId="ADAL" clId="{2D9B296C-007D-394F-94E5-1B42A5DBD8A1}" dt="2023-08-28T06:36:46.780" v="2651"/>
          <ac:inkMkLst>
            <pc:docMk/>
            <pc:sldMk cId="2244348561" sldId="1852"/>
            <ac:inkMk id="76" creationId="{E221833C-A96A-9D5C-DDDA-8D781D9E2B5D}"/>
          </ac:inkMkLst>
        </pc:inkChg>
        <pc:inkChg chg="add del">
          <ac:chgData name="Richard Brooks (RIB) | VIA" userId="d218e636-6c12-4060-8e5d-4173eee525b6" providerId="ADAL" clId="{2D9B296C-007D-394F-94E5-1B42A5DBD8A1}" dt="2023-08-28T06:36:46.780" v="2651"/>
          <ac:inkMkLst>
            <pc:docMk/>
            <pc:sldMk cId="2244348561" sldId="1852"/>
            <ac:inkMk id="77" creationId="{CFD3653A-D735-0AE9-B733-B141877FAB1E}"/>
          </ac:inkMkLst>
        </pc:inkChg>
        <pc:inkChg chg="add reco">
          <ac:chgData name="Richard Brooks (RIB) | VIA" userId="d218e636-6c12-4060-8e5d-4173eee525b6" providerId="ADAL" clId="{2D9B296C-007D-394F-94E5-1B42A5DBD8A1}" dt="2023-08-28T06:36:46.780" v="2651"/>
          <ac:inkMkLst>
            <pc:docMk/>
            <pc:sldMk cId="2244348561" sldId="1852"/>
            <ac:inkMk id="78" creationId="{BAE44AE3-A3A8-3328-1FD6-D4F7D078900A}"/>
          </ac:inkMkLst>
        </pc:inkChg>
        <pc:inkChg chg="add del">
          <ac:chgData name="Richard Brooks (RIB) | VIA" userId="d218e636-6c12-4060-8e5d-4173eee525b6" providerId="ADAL" clId="{2D9B296C-007D-394F-94E5-1B42A5DBD8A1}" dt="2023-08-28T06:36:48.740" v="2654"/>
          <ac:inkMkLst>
            <pc:docMk/>
            <pc:sldMk cId="2244348561" sldId="1852"/>
            <ac:inkMk id="79" creationId="{DCF4B27C-C224-8A2F-2186-E43DF85BC42F}"/>
          </ac:inkMkLst>
        </pc:inkChg>
        <pc:inkChg chg="add del">
          <ac:chgData name="Richard Brooks (RIB) | VIA" userId="d218e636-6c12-4060-8e5d-4173eee525b6" providerId="ADAL" clId="{2D9B296C-007D-394F-94E5-1B42A5DBD8A1}" dt="2023-08-28T06:36:48.740" v="2654"/>
          <ac:inkMkLst>
            <pc:docMk/>
            <pc:sldMk cId="2244348561" sldId="1852"/>
            <ac:inkMk id="80" creationId="{98A9AC66-3509-D92E-B4F6-68480E2051D0}"/>
          </ac:inkMkLst>
        </pc:inkChg>
        <pc:inkChg chg="add reco">
          <ac:chgData name="Richard Brooks (RIB) | VIA" userId="d218e636-6c12-4060-8e5d-4173eee525b6" providerId="ADAL" clId="{2D9B296C-007D-394F-94E5-1B42A5DBD8A1}" dt="2023-08-28T06:36:48.740" v="2654"/>
          <ac:inkMkLst>
            <pc:docMk/>
            <pc:sldMk cId="2244348561" sldId="1852"/>
            <ac:inkMk id="81" creationId="{968E3B8B-7E8A-92B1-A175-016010A934BF}"/>
          </ac:inkMkLst>
        </pc:inkChg>
      </pc:sldChg>
      <pc:sldChg chg="addSp delSp modSp">
        <pc:chgData name="Richard Brooks (RIB) | VIA" userId="d218e636-6c12-4060-8e5d-4173eee525b6" providerId="ADAL" clId="{2D9B296C-007D-394F-94E5-1B42A5DBD8A1}" dt="2023-08-28T06:42:06.009" v="2703"/>
        <pc:sldMkLst>
          <pc:docMk/>
          <pc:sldMk cId="4171709208" sldId="1854"/>
        </pc:sldMkLst>
        <pc:inkChg chg="add del">
          <ac:chgData name="Richard Brooks (RIB) | VIA" userId="d218e636-6c12-4060-8e5d-4173eee525b6" providerId="ADAL" clId="{2D9B296C-007D-394F-94E5-1B42A5DBD8A1}" dt="2023-08-28T06:40:54.341" v="2659" actId="22"/>
          <ac:inkMkLst>
            <pc:docMk/>
            <pc:sldMk cId="4171709208" sldId="1854"/>
            <ac:inkMk id="15" creationId="{E919B468-8628-77A5-B218-66395D7C5E9B}"/>
          </ac:inkMkLst>
        </pc:inkChg>
        <pc:inkChg chg="add del">
          <ac:chgData name="Richard Brooks (RIB) | VIA" userId="d218e636-6c12-4060-8e5d-4173eee525b6" providerId="ADAL" clId="{2D9B296C-007D-394F-94E5-1B42A5DBD8A1}" dt="2023-08-28T06:40:54.341" v="2659" actId="22"/>
          <ac:inkMkLst>
            <pc:docMk/>
            <pc:sldMk cId="4171709208" sldId="1854"/>
            <ac:inkMk id="17" creationId="{CB1F8F55-9FCB-3993-6E10-9C246FB377B7}"/>
          </ac:inkMkLst>
        </pc:inkChg>
        <pc:inkChg chg="add del">
          <ac:chgData name="Richard Brooks (RIB) | VIA" userId="d218e636-6c12-4060-8e5d-4173eee525b6" providerId="ADAL" clId="{2D9B296C-007D-394F-94E5-1B42A5DBD8A1}" dt="2023-08-28T06:40:54.341" v="2659" actId="22"/>
          <ac:inkMkLst>
            <pc:docMk/>
            <pc:sldMk cId="4171709208" sldId="1854"/>
            <ac:inkMk id="19" creationId="{5C8D53E9-9446-E505-C1E2-42E6AA102B88}"/>
          </ac:inkMkLst>
        </pc:inkChg>
        <pc:inkChg chg="add del">
          <ac:chgData name="Richard Brooks (RIB) | VIA" userId="d218e636-6c12-4060-8e5d-4173eee525b6" providerId="ADAL" clId="{2D9B296C-007D-394F-94E5-1B42A5DBD8A1}" dt="2023-08-28T06:40:54.341" v="2659" actId="22"/>
          <ac:inkMkLst>
            <pc:docMk/>
            <pc:sldMk cId="4171709208" sldId="1854"/>
            <ac:inkMk id="21" creationId="{A4FAB6D6-2D45-9691-7E66-33648AB68353}"/>
          </ac:inkMkLst>
        </pc:inkChg>
        <pc:inkChg chg="add del">
          <ac:chgData name="Richard Brooks (RIB) | VIA" userId="d218e636-6c12-4060-8e5d-4173eee525b6" providerId="ADAL" clId="{2D9B296C-007D-394F-94E5-1B42A5DBD8A1}" dt="2023-08-28T06:40:54.341" v="2659" actId="22"/>
          <ac:inkMkLst>
            <pc:docMk/>
            <pc:sldMk cId="4171709208" sldId="1854"/>
            <ac:inkMk id="23" creationId="{512B3023-1D68-472D-0FC7-3A79D301BCBE}"/>
          </ac:inkMkLst>
        </pc:inkChg>
        <pc:inkChg chg="add del">
          <ac:chgData name="Richard Brooks (RIB) | VIA" userId="d218e636-6c12-4060-8e5d-4173eee525b6" providerId="ADAL" clId="{2D9B296C-007D-394F-94E5-1B42A5DBD8A1}" dt="2023-08-28T06:40:54.341" v="2659" actId="22"/>
          <ac:inkMkLst>
            <pc:docMk/>
            <pc:sldMk cId="4171709208" sldId="1854"/>
            <ac:inkMk id="25" creationId="{764B7456-B9A2-CD2B-CF7C-9351F6AAEF6E}"/>
          </ac:inkMkLst>
        </pc:inkChg>
        <pc:inkChg chg="add del">
          <ac:chgData name="Richard Brooks (RIB) | VIA" userId="d218e636-6c12-4060-8e5d-4173eee525b6" providerId="ADAL" clId="{2D9B296C-007D-394F-94E5-1B42A5DBD8A1}" dt="2023-08-28T06:40:54.341" v="2659" actId="22"/>
          <ac:inkMkLst>
            <pc:docMk/>
            <pc:sldMk cId="4171709208" sldId="1854"/>
            <ac:inkMk id="27" creationId="{A4DD06B5-0000-FD83-A743-0A769EC205F2}"/>
          </ac:inkMkLst>
        </pc:inkChg>
        <pc:inkChg chg="add del">
          <ac:chgData name="Richard Brooks (RIB) | VIA" userId="d218e636-6c12-4060-8e5d-4173eee525b6" providerId="ADAL" clId="{2D9B296C-007D-394F-94E5-1B42A5DBD8A1}" dt="2023-08-28T06:40:54.341" v="2659" actId="22"/>
          <ac:inkMkLst>
            <pc:docMk/>
            <pc:sldMk cId="4171709208" sldId="1854"/>
            <ac:inkMk id="29" creationId="{E02CB1B6-150E-9627-B943-F6872CF3B90D}"/>
          </ac:inkMkLst>
        </pc:inkChg>
        <pc:inkChg chg="add del">
          <ac:chgData name="Richard Brooks (RIB) | VIA" userId="d218e636-6c12-4060-8e5d-4173eee525b6" providerId="ADAL" clId="{2D9B296C-007D-394F-94E5-1B42A5DBD8A1}" dt="2023-08-28T06:40:54.341" v="2659" actId="22"/>
          <ac:inkMkLst>
            <pc:docMk/>
            <pc:sldMk cId="4171709208" sldId="1854"/>
            <ac:inkMk id="31" creationId="{E74CF7DB-C0A0-543A-5B55-C6590ABC6363}"/>
          </ac:inkMkLst>
        </pc:inkChg>
        <pc:inkChg chg="add del mod reco">
          <ac:chgData name="Richard Brooks (RIB) | VIA" userId="d218e636-6c12-4060-8e5d-4173eee525b6" providerId="ADAL" clId="{2D9B296C-007D-394F-94E5-1B42A5DBD8A1}" dt="2023-08-28T06:40:54.341" v="2659" actId="22"/>
          <ac:inkMkLst>
            <pc:docMk/>
            <pc:sldMk cId="4171709208" sldId="1854"/>
            <ac:inkMk id="32" creationId="{4EE9DC67-4CDE-54C3-8D62-159DF90B49EA}"/>
          </ac:inkMkLst>
        </pc:inkChg>
        <pc:inkChg chg="add del">
          <ac:chgData name="Richard Brooks (RIB) | VIA" userId="d218e636-6c12-4060-8e5d-4173eee525b6" providerId="ADAL" clId="{2D9B296C-007D-394F-94E5-1B42A5DBD8A1}" dt="2023-08-28T06:41:07.722" v="2661"/>
          <ac:inkMkLst>
            <pc:docMk/>
            <pc:sldMk cId="4171709208" sldId="1854"/>
            <ac:inkMk id="43" creationId="{EBD25F7B-26B1-37FD-48C1-4F491F685F60}"/>
          </ac:inkMkLst>
        </pc:inkChg>
        <pc:inkChg chg="add del">
          <ac:chgData name="Richard Brooks (RIB) | VIA" userId="d218e636-6c12-4060-8e5d-4173eee525b6" providerId="ADAL" clId="{2D9B296C-007D-394F-94E5-1B42A5DBD8A1}" dt="2023-08-28T06:41:07.722" v="2661"/>
          <ac:inkMkLst>
            <pc:docMk/>
            <pc:sldMk cId="4171709208" sldId="1854"/>
            <ac:inkMk id="45" creationId="{81678474-4C4E-2EDE-387F-E115D4BF6DB1}"/>
          </ac:inkMkLst>
        </pc:inkChg>
        <pc:inkChg chg="add del">
          <ac:chgData name="Richard Brooks (RIB) | VIA" userId="d218e636-6c12-4060-8e5d-4173eee525b6" providerId="ADAL" clId="{2D9B296C-007D-394F-94E5-1B42A5DBD8A1}" dt="2023-08-28T06:41:07.722" v="2661"/>
          <ac:inkMkLst>
            <pc:docMk/>
            <pc:sldMk cId="4171709208" sldId="1854"/>
            <ac:inkMk id="47" creationId="{46DB4A18-3450-91FB-C1F4-4BFA155B69C9}"/>
          </ac:inkMkLst>
        </pc:inkChg>
        <pc:inkChg chg="add del">
          <ac:chgData name="Richard Brooks (RIB) | VIA" userId="d218e636-6c12-4060-8e5d-4173eee525b6" providerId="ADAL" clId="{2D9B296C-007D-394F-94E5-1B42A5DBD8A1}" dt="2023-08-28T06:41:07.722" v="2661"/>
          <ac:inkMkLst>
            <pc:docMk/>
            <pc:sldMk cId="4171709208" sldId="1854"/>
            <ac:inkMk id="49" creationId="{0B980050-EAA8-95E1-991C-D9E2A9251822}"/>
          </ac:inkMkLst>
        </pc:inkChg>
        <pc:inkChg chg="add del">
          <ac:chgData name="Richard Brooks (RIB) | VIA" userId="d218e636-6c12-4060-8e5d-4173eee525b6" providerId="ADAL" clId="{2D9B296C-007D-394F-94E5-1B42A5DBD8A1}" dt="2023-08-28T06:41:07.722" v="2661"/>
          <ac:inkMkLst>
            <pc:docMk/>
            <pc:sldMk cId="4171709208" sldId="1854"/>
            <ac:inkMk id="51" creationId="{9524F6B2-607A-764E-F56D-844B696FD42F}"/>
          </ac:inkMkLst>
        </pc:inkChg>
        <pc:inkChg chg="add del">
          <ac:chgData name="Richard Brooks (RIB) | VIA" userId="d218e636-6c12-4060-8e5d-4173eee525b6" providerId="ADAL" clId="{2D9B296C-007D-394F-94E5-1B42A5DBD8A1}" dt="2023-08-28T06:41:07.722" v="2661"/>
          <ac:inkMkLst>
            <pc:docMk/>
            <pc:sldMk cId="4171709208" sldId="1854"/>
            <ac:inkMk id="53" creationId="{82B727F0-7C00-CE0D-5C04-C23CA89DDFAC}"/>
          </ac:inkMkLst>
        </pc:inkChg>
        <pc:inkChg chg="add del">
          <ac:chgData name="Richard Brooks (RIB) | VIA" userId="d218e636-6c12-4060-8e5d-4173eee525b6" providerId="ADAL" clId="{2D9B296C-007D-394F-94E5-1B42A5DBD8A1}" dt="2023-08-28T06:41:07.722" v="2661"/>
          <ac:inkMkLst>
            <pc:docMk/>
            <pc:sldMk cId="4171709208" sldId="1854"/>
            <ac:inkMk id="55" creationId="{E298027C-5003-1C14-8661-29BEDB8194BB}"/>
          </ac:inkMkLst>
        </pc:inkChg>
        <pc:inkChg chg="add del">
          <ac:chgData name="Richard Brooks (RIB) | VIA" userId="d218e636-6c12-4060-8e5d-4173eee525b6" providerId="ADAL" clId="{2D9B296C-007D-394F-94E5-1B42A5DBD8A1}" dt="2023-08-28T06:41:07.722" v="2661"/>
          <ac:inkMkLst>
            <pc:docMk/>
            <pc:sldMk cId="4171709208" sldId="1854"/>
            <ac:inkMk id="57" creationId="{F92420E2-0622-F3FA-ADE2-DA027647B235}"/>
          </ac:inkMkLst>
        </pc:inkChg>
        <pc:inkChg chg="add del">
          <ac:chgData name="Richard Brooks (RIB) | VIA" userId="d218e636-6c12-4060-8e5d-4173eee525b6" providerId="ADAL" clId="{2D9B296C-007D-394F-94E5-1B42A5DBD8A1}" dt="2023-08-28T06:41:07.722" v="2661"/>
          <ac:inkMkLst>
            <pc:docMk/>
            <pc:sldMk cId="4171709208" sldId="1854"/>
            <ac:inkMk id="59" creationId="{B8E694D5-6C99-28CB-D1DB-AAD792586E7D}"/>
          </ac:inkMkLst>
        </pc:inkChg>
        <pc:inkChg chg="add reco">
          <ac:chgData name="Richard Brooks (RIB) | VIA" userId="d218e636-6c12-4060-8e5d-4173eee525b6" providerId="ADAL" clId="{2D9B296C-007D-394F-94E5-1B42A5DBD8A1}" dt="2023-08-28T06:41:07.722" v="2661"/>
          <ac:inkMkLst>
            <pc:docMk/>
            <pc:sldMk cId="4171709208" sldId="1854"/>
            <ac:inkMk id="60" creationId="{FC272D68-404A-992D-61EF-22E488F0502E}"/>
          </ac:inkMkLst>
        </pc:inkChg>
        <pc:inkChg chg="add">
          <ac:chgData name="Richard Brooks (RIB) | VIA" userId="d218e636-6c12-4060-8e5d-4173eee525b6" providerId="ADAL" clId="{2D9B296C-007D-394F-94E5-1B42A5DBD8A1}" dt="2023-08-28T06:41:31.542" v="2662"/>
          <ac:inkMkLst>
            <pc:docMk/>
            <pc:sldMk cId="4171709208" sldId="1854"/>
            <ac:inkMk id="61" creationId="{1773248B-FBF0-AC42-F156-3461C0E0ED0D}"/>
          </ac:inkMkLst>
        </pc:inkChg>
        <pc:inkChg chg="add">
          <ac:chgData name="Richard Brooks (RIB) | VIA" userId="d218e636-6c12-4060-8e5d-4173eee525b6" providerId="ADAL" clId="{2D9B296C-007D-394F-94E5-1B42A5DBD8A1}" dt="2023-08-28T06:41:35.234" v="2663"/>
          <ac:inkMkLst>
            <pc:docMk/>
            <pc:sldMk cId="4171709208" sldId="1854"/>
            <ac:inkMk id="62" creationId="{C9A21801-5B6D-8818-E3CF-23FA5CD00290}"/>
          </ac:inkMkLst>
        </pc:inkChg>
        <pc:inkChg chg="add del">
          <ac:chgData name="Richard Brooks (RIB) | VIA" userId="d218e636-6c12-4060-8e5d-4173eee525b6" providerId="ADAL" clId="{2D9B296C-007D-394F-94E5-1B42A5DBD8A1}" dt="2023-08-28T06:41:47.916" v="2677"/>
          <ac:inkMkLst>
            <pc:docMk/>
            <pc:sldMk cId="4171709208" sldId="1854"/>
            <ac:inkMk id="63" creationId="{EA8012DB-504B-E402-C32B-E32BBA938458}"/>
          </ac:inkMkLst>
        </pc:inkChg>
        <pc:inkChg chg="add del">
          <ac:chgData name="Richard Brooks (RIB) | VIA" userId="d218e636-6c12-4060-8e5d-4173eee525b6" providerId="ADAL" clId="{2D9B296C-007D-394F-94E5-1B42A5DBD8A1}" dt="2023-08-28T06:41:47.916" v="2677"/>
          <ac:inkMkLst>
            <pc:docMk/>
            <pc:sldMk cId="4171709208" sldId="1854"/>
            <ac:inkMk id="64" creationId="{FE9D34D8-7D9B-1F4A-887B-26E7906EB666}"/>
          </ac:inkMkLst>
        </pc:inkChg>
        <pc:inkChg chg="add del">
          <ac:chgData name="Richard Brooks (RIB) | VIA" userId="d218e636-6c12-4060-8e5d-4173eee525b6" providerId="ADAL" clId="{2D9B296C-007D-394F-94E5-1B42A5DBD8A1}" dt="2023-08-28T06:41:47.916" v="2677"/>
          <ac:inkMkLst>
            <pc:docMk/>
            <pc:sldMk cId="4171709208" sldId="1854"/>
            <ac:inkMk id="65" creationId="{F801EEDC-B464-51E6-2825-542E6633C88F}"/>
          </ac:inkMkLst>
        </pc:inkChg>
        <pc:inkChg chg="add del">
          <ac:chgData name="Richard Brooks (RIB) | VIA" userId="d218e636-6c12-4060-8e5d-4173eee525b6" providerId="ADAL" clId="{2D9B296C-007D-394F-94E5-1B42A5DBD8A1}" dt="2023-08-28T06:41:47.916" v="2677"/>
          <ac:inkMkLst>
            <pc:docMk/>
            <pc:sldMk cId="4171709208" sldId="1854"/>
            <ac:inkMk id="66" creationId="{226D4DF9-0A72-779C-414F-DA87705E505E}"/>
          </ac:inkMkLst>
        </pc:inkChg>
        <pc:inkChg chg="add del">
          <ac:chgData name="Richard Brooks (RIB) | VIA" userId="d218e636-6c12-4060-8e5d-4173eee525b6" providerId="ADAL" clId="{2D9B296C-007D-394F-94E5-1B42A5DBD8A1}" dt="2023-08-28T06:41:47.916" v="2677"/>
          <ac:inkMkLst>
            <pc:docMk/>
            <pc:sldMk cId="4171709208" sldId="1854"/>
            <ac:inkMk id="67" creationId="{CCCEEC6A-CC79-D124-269A-54F2BE4E31C4}"/>
          </ac:inkMkLst>
        </pc:inkChg>
        <pc:inkChg chg="add del">
          <ac:chgData name="Richard Brooks (RIB) | VIA" userId="d218e636-6c12-4060-8e5d-4173eee525b6" providerId="ADAL" clId="{2D9B296C-007D-394F-94E5-1B42A5DBD8A1}" dt="2023-08-28T06:41:47.916" v="2677"/>
          <ac:inkMkLst>
            <pc:docMk/>
            <pc:sldMk cId="4171709208" sldId="1854"/>
            <ac:inkMk id="68" creationId="{02CF0A11-B8F8-913A-0A94-2C91C497FA70}"/>
          </ac:inkMkLst>
        </pc:inkChg>
        <pc:inkChg chg="add del">
          <ac:chgData name="Richard Brooks (RIB) | VIA" userId="d218e636-6c12-4060-8e5d-4173eee525b6" providerId="ADAL" clId="{2D9B296C-007D-394F-94E5-1B42A5DBD8A1}" dt="2023-08-28T06:41:47.916" v="2677"/>
          <ac:inkMkLst>
            <pc:docMk/>
            <pc:sldMk cId="4171709208" sldId="1854"/>
            <ac:inkMk id="69" creationId="{CAAEFB2A-82A0-F953-D009-114CFA76C53A}"/>
          </ac:inkMkLst>
        </pc:inkChg>
        <pc:inkChg chg="add del">
          <ac:chgData name="Richard Brooks (RIB) | VIA" userId="d218e636-6c12-4060-8e5d-4173eee525b6" providerId="ADAL" clId="{2D9B296C-007D-394F-94E5-1B42A5DBD8A1}" dt="2023-08-28T06:41:47.916" v="2677"/>
          <ac:inkMkLst>
            <pc:docMk/>
            <pc:sldMk cId="4171709208" sldId="1854"/>
            <ac:inkMk id="70" creationId="{0FD1AEC2-ED8A-3016-2A23-EAA0807791D5}"/>
          </ac:inkMkLst>
        </pc:inkChg>
        <pc:inkChg chg="add del">
          <ac:chgData name="Richard Brooks (RIB) | VIA" userId="d218e636-6c12-4060-8e5d-4173eee525b6" providerId="ADAL" clId="{2D9B296C-007D-394F-94E5-1B42A5DBD8A1}" dt="2023-08-28T06:41:47.916" v="2677"/>
          <ac:inkMkLst>
            <pc:docMk/>
            <pc:sldMk cId="4171709208" sldId="1854"/>
            <ac:inkMk id="71" creationId="{DC405F3C-D00C-2BEC-298A-E2E3C2EC0F7A}"/>
          </ac:inkMkLst>
        </pc:inkChg>
        <pc:inkChg chg="add del">
          <ac:chgData name="Richard Brooks (RIB) | VIA" userId="d218e636-6c12-4060-8e5d-4173eee525b6" providerId="ADAL" clId="{2D9B296C-007D-394F-94E5-1B42A5DBD8A1}" dt="2023-08-28T06:41:47.916" v="2677"/>
          <ac:inkMkLst>
            <pc:docMk/>
            <pc:sldMk cId="4171709208" sldId="1854"/>
            <ac:inkMk id="72" creationId="{78746BE2-17D4-0696-88FD-E6BCA7A480FB}"/>
          </ac:inkMkLst>
        </pc:inkChg>
        <pc:inkChg chg="add del">
          <ac:chgData name="Richard Brooks (RIB) | VIA" userId="d218e636-6c12-4060-8e5d-4173eee525b6" providerId="ADAL" clId="{2D9B296C-007D-394F-94E5-1B42A5DBD8A1}" dt="2023-08-28T06:41:47.916" v="2677"/>
          <ac:inkMkLst>
            <pc:docMk/>
            <pc:sldMk cId="4171709208" sldId="1854"/>
            <ac:inkMk id="73" creationId="{43F8F1DC-8E93-0565-A00D-F81004310A2B}"/>
          </ac:inkMkLst>
        </pc:inkChg>
        <pc:inkChg chg="add del">
          <ac:chgData name="Richard Brooks (RIB) | VIA" userId="d218e636-6c12-4060-8e5d-4173eee525b6" providerId="ADAL" clId="{2D9B296C-007D-394F-94E5-1B42A5DBD8A1}" dt="2023-08-28T06:41:47.916" v="2677"/>
          <ac:inkMkLst>
            <pc:docMk/>
            <pc:sldMk cId="4171709208" sldId="1854"/>
            <ac:inkMk id="74" creationId="{DCD8C02A-D9C0-F60A-4389-F25FB6E22460}"/>
          </ac:inkMkLst>
        </pc:inkChg>
        <pc:inkChg chg="add del">
          <ac:chgData name="Richard Brooks (RIB) | VIA" userId="d218e636-6c12-4060-8e5d-4173eee525b6" providerId="ADAL" clId="{2D9B296C-007D-394F-94E5-1B42A5DBD8A1}" dt="2023-08-28T06:41:47.916" v="2677"/>
          <ac:inkMkLst>
            <pc:docMk/>
            <pc:sldMk cId="4171709208" sldId="1854"/>
            <ac:inkMk id="75" creationId="{574982C4-2576-6B39-FFA3-BC10C33E7965}"/>
          </ac:inkMkLst>
        </pc:inkChg>
        <pc:inkChg chg="add reco">
          <ac:chgData name="Richard Brooks (RIB) | VIA" userId="d218e636-6c12-4060-8e5d-4173eee525b6" providerId="ADAL" clId="{2D9B296C-007D-394F-94E5-1B42A5DBD8A1}" dt="2023-08-28T06:41:47.916" v="2677"/>
          <ac:inkMkLst>
            <pc:docMk/>
            <pc:sldMk cId="4171709208" sldId="1854"/>
            <ac:inkMk id="76" creationId="{C2600D33-4E1A-3C18-6BA4-E8A8B4C84FA7}"/>
          </ac:inkMkLst>
        </pc:inkChg>
        <pc:inkChg chg="add reco">
          <ac:chgData name="Richard Brooks (RIB) | VIA" userId="d218e636-6c12-4060-8e5d-4173eee525b6" providerId="ADAL" clId="{2D9B296C-007D-394F-94E5-1B42A5DBD8A1}" dt="2023-08-28T06:41:47.916" v="2677"/>
          <ac:inkMkLst>
            <pc:docMk/>
            <pc:sldMk cId="4171709208" sldId="1854"/>
            <ac:inkMk id="77" creationId="{29CCAF12-B2BC-7D83-2D72-2902EDB67465}"/>
          </ac:inkMkLst>
        </pc:inkChg>
        <pc:inkChg chg="add reco">
          <ac:chgData name="Richard Brooks (RIB) | VIA" userId="d218e636-6c12-4060-8e5d-4173eee525b6" providerId="ADAL" clId="{2D9B296C-007D-394F-94E5-1B42A5DBD8A1}" dt="2023-08-28T06:41:47.916" v="2677"/>
          <ac:inkMkLst>
            <pc:docMk/>
            <pc:sldMk cId="4171709208" sldId="1854"/>
            <ac:inkMk id="78" creationId="{F7B86239-01D5-7BD3-FFD5-97BE8E4C1397}"/>
          </ac:inkMkLst>
        </pc:inkChg>
        <pc:inkChg chg="add del">
          <ac:chgData name="Richard Brooks (RIB) | VIA" userId="d218e636-6c12-4060-8e5d-4173eee525b6" providerId="ADAL" clId="{2D9B296C-007D-394F-94E5-1B42A5DBD8A1}" dt="2023-08-28T06:41:56.755" v="2692"/>
          <ac:inkMkLst>
            <pc:docMk/>
            <pc:sldMk cId="4171709208" sldId="1854"/>
            <ac:inkMk id="79" creationId="{F892424C-E169-84CB-5A57-7726539781A0}"/>
          </ac:inkMkLst>
        </pc:inkChg>
        <pc:inkChg chg="add del">
          <ac:chgData name="Richard Brooks (RIB) | VIA" userId="d218e636-6c12-4060-8e5d-4173eee525b6" providerId="ADAL" clId="{2D9B296C-007D-394F-94E5-1B42A5DBD8A1}" dt="2023-08-28T06:41:56.755" v="2692"/>
          <ac:inkMkLst>
            <pc:docMk/>
            <pc:sldMk cId="4171709208" sldId="1854"/>
            <ac:inkMk id="80" creationId="{C230B178-89C2-6C19-D994-02D084D3E148}"/>
          </ac:inkMkLst>
        </pc:inkChg>
        <pc:inkChg chg="add del">
          <ac:chgData name="Richard Brooks (RIB) | VIA" userId="d218e636-6c12-4060-8e5d-4173eee525b6" providerId="ADAL" clId="{2D9B296C-007D-394F-94E5-1B42A5DBD8A1}" dt="2023-08-28T06:41:56.755" v="2692"/>
          <ac:inkMkLst>
            <pc:docMk/>
            <pc:sldMk cId="4171709208" sldId="1854"/>
            <ac:inkMk id="81" creationId="{3CFB38F5-8379-2DB4-177D-7C592154460A}"/>
          </ac:inkMkLst>
        </pc:inkChg>
        <pc:inkChg chg="add del">
          <ac:chgData name="Richard Brooks (RIB) | VIA" userId="d218e636-6c12-4060-8e5d-4173eee525b6" providerId="ADAL" clId="{2D9B296C-007D-394F-94E5-1B42A5DBD8A1}" dt="2023-08-28T06:41:56.755" v="2692"/>
          <ac:inkMkLst>
            <pc:docMk/>
            <pc:sldMk cId="4171709208" sldId="1854"/>
            <ac:inkMk id="82" creationId="{B35825B6-767F-DB11-DE51-452CF1BCE4B7}"/>
          </ac:inkMkLst>
        </pc:inkChg>
        <pc:inkChg chg="add del">
          <ac:chgData name="Richard Brooks (RIB) | VIA" userId="d218e636-6c12-4060-8e5d-4173eee525b6" providerId="ADAL" clId="{2D9B296C-007D-394F-94E5-1B42A5DBD8A1}" dt="2023-08-28T06:41:56.755" v="2692"/>
          <ac:inkMkLst>
            <pc:docMk/>
            <pc:sldMk cId="4171709208" sldId="1854"/>
            <ac:inkMk id="83" creationId="{872138D6-767D-1715-5685-BCCA0F2ACFA9}"/>
          </ac:inkMkLst>
        </pc:inkChg>
        <pc:inkChg chg="add del">
          <ac:chgData name="Richard Brooks (RIB) | VIA" userId="d218e636-6c12-4060-8e5d-4173eee525b6" providerId="ADAL" clId="{2D9B296C-007D-394F-94E5-1B42A5DBD8A1}" dt="2023-08-28T06:41:56.755" v="2692"/>
          <ac:inkMkLst>
            <pc:docMk/>
            <pc:sldMk cId="4171709208" sldId="1854"/>
            <ac:inkMk id="84" creationId="{CF93785F-F38E-2F8C-F9C4-293052B9A1BD}"/>
          </ac:inkMkLst>
        </pc:inkChg>
        <pc:inkChg chg="add del">
          <ac:chgData name="Richard Brooks (RIB) | VIA" userId="d218e636-6c12-4060-8e5d-4173eee525b6" providerId="ADAL" clId="{2D9B296C-007D-394F-94E5-1B42A5DBD8A1}" dt="2023-08-28T06:41:56.755" v="2692"/>
          <ac:inkMkLst>
            <pc:docMk/>
            <pc:sldMk cId="4171709208" sldId="1854"/>
            <ac:inkMk id="85" creationId="{F603FAC2-73E5-05FA-9947-A9A66AEC1A6B}"/>
          </ac:inkMkLst>
        </pc:inkChg>
        <pc:inkChg chg="add del">
          <ac:chgData name="Richard Brooks (RIB) | VIA" userId="d218e636-6c12-4060-8e5d-4173eee525b6" providerId="ADAL" clId="{2D9B296C-007D-394F-94E5-1B42A5DBD8A1}" dt="2023-08-28T06:41:56.755" v="2692"/>
          <ac:inkMkLst>
            <pc:docMk/>
            <pc:sldMk cId="4171709208" sldId="1854"/>
            <ac:inkMk id="86" creationId="{E95DE32B-988C-8F9D-FFD4-AD03CCD4FE07}"/>
          </ac:inkMkLst>
        </pc:inkChg>
        <pc:inkChg chg="add del">
          <ac:chgData name="Richard Brooks (RIB) | VIA" userId="d218e636-6c12-4060-8e5d-4173eee525b6" providerId="ADAL" clId="{2D9B296C-007D-394F-94E5-1B42A5DBD8A1}" dt="2023-08-28T06:41:56.755" v="2692"/>
          <ac:inkMkLst>
            <pc:docMk/>
            <pc:sldMk cId="4171709208" sldId="1854"/>
            <ac:inkMk id="87" creationId="{EFE1621A-9A31-FEC3-BED2-AFD6558581E4}"/>
          </ac:inkMkLst>
        </pc:inkChg>
        <pc:inkChg chg="add del">
          <ac:chgData name="Richard Brooks (RIB) | VIA" userId="d218e636-6c12-4060-8e5d-4173eee525b6" providerId="ADAL" clId="{2D9B296C-007D-394F-94E5-1B42A5DBD8A1}" dt="2023-08-28T06:41:56.755" v="2692"/>
          <ac:inkMkLst>
            <pc:docMk/>
            <pc:sldMk cId="4171709208" sldId="1854"/>
            <ac:inkMk id="88" creationId="{2E425B00-D194-65F8-A0B3-5D16574946D9}"/>
          </ac:inkMkLst>
        </pc:inkChg>
        <pc:inkChg chg="add del">
          <ac:chgData name="Richard Brooks (RIB) | VIA" userId="d218e636-6c12-4060-8e5d-4173eee525b6" providerId="ADAL" clId="{2D9B296C-007D-394F-94E5-1B42A5DBD8A1}" dt="2023-08-28T06:41:56.755" v="2692"/>
          <ac:inkMkLst>
            <pc:docMk/>
            <pc:sldMk cId="4171709208" sldId="1854"/>
            <ac:inkMk id="89" creationId="{90163415-19BA-6899-1F02-A849DCB0A75B}"/>
          </ac:inkMkLst>
        </pc:inkChg>
        <pc:inkChg chg="add del">
          <ac:chgData name="Richard Brooks (RIB) | VIA" userId="d218e636-6c12-4060-8e5d-4173eee525b6" providerId="ADAL" clId="{2D9B296C-007D-394F-94E5-1B42A5DBD8A1}" dt="2023-08-28T06:41:56.755" v="2692"/>
          <ac:inkMkLst>
            <pc:docMk/>
            <pc:sldMk cId="4171709208" sldId="1854"/>
            <ac:inkMk id="90" creationId="{25601AC1-E90C-168A-E26C-709DC1C80BDC}"/>
          </ac:inkMkLst>
        </pc:inkChg>
        <pc:inkChg chg="add del">
          <ac:chgData name="Richard Brooks (RIB) | VIA" userId="d218e636-6c12-4060-8e5d-4173eee525b6" providerId="ADAL" clId="{2D9B296C-007D-394F-94E5-1B42A5DBD8A1}" dt="2023-08-28T06:41:56.755" v="2692"/>
          <ac:inkMkLst>
            <pc:docMk/>
            <pc:sldMk cId="4171709208" sldId="1854"/>
            <ac:inkMk id="91" creationId="{D5F323FF-05CC-6D48-43CA-9E1C4BFDDD72}"/>
          </ac:inkMkLst>
        </pc:inkChg>
        <pc:inkChg chg="add del">
          <ac:chgData name="Richard Brooks (RIB) | VIA" userId="d218e636-6c12-4060-8e5d-4173eee525b6" providerId="ADAL" clId="{2D9B296C-007D-394F-94E5-1B42A5DBD8A1}" dt="2023-08-28T06:41:56.755" v="2692"/>
          <ac:inkMkLst>
            <pc:docMk/>
            <pc:sldMk cId="4171709208" sldId="1854"/>
            <ac:inkMk id="92" creationId="{9D56F26A-50EC-D2A1-5DAD-86A0A2EA1E64}"/>
          </ac:inkMkLst>
        </pc:inkChg>
        <pc:inkChg chg="add mod reco modStrokes">
          <ac:chgData name="Richard Brooks (RIB) | VIA" userId="d218e636-6c12-4060-8e5d-4173eee525b6" providerId="ADAL" clId="{2D9B296C-007D-394F-94E5-1B42A5DBD8A1}" dt="2023-08-28T06:41:59.650" v="2693"/>
          <ac:inkMkLst>
            <pc:docMk/>
            <pc:sldMk cId="4171709208" sldId="1854"/>
            <ac:inkMk id="93" creationId="{66A16FCA-8FB4-E308-C90F-8A3806D014DB}"/>
          </ac:inkMkLst>
        </pc:inkChg>
        <pc:inkChg chg="add reco">
          <ac:chgData name="Richard Brooks (RIB) | VIA" userId="d218e636-6c12-4060-8e5d-4173eee525b6" providerId="ADAL" clId="{2D9B296C-007D-394F-94E5-1B42A5DBD8A1}" dt="2023-08-28T06:41:56.755" v="2692"/>
          <ac:inkMkLst>
            <pc:docMk/>
            <pc:sldMk cId="4171709208" sldId="1854"/>
            <ac:inkMk id="94" creationId="{F5B0E7B0-F70F-A3CF-73CA-128F5C08EFD8}"/>
          </ac:inkMkLst>
        </pc:inkChg>
        <pc:inkChg chg="add del">
          <ac:chgData name="Richard Brooks (RIB) | VIA" userId="d218e636-6c12-4060-8e5d-4173eee525b6" providerId="ADAL" clId="{2D9B296C-007D-394F-94E5-1B42A5DBD8A1}" dt="2023-08-28T06:42:02.369" v="2696"/>
          <ac:inkMkLst>
            <pc:docMk/>
            <pc:sldMk cId="4171709208" sldId="1854"/>
            <ac:inkMk id="95" creationId="{4A47BB2F-0123-4C1E-410E-0E0A0B402F85}"/>
          </ac:inkMkLst>
        </pc:inkChg>
        <pc:inkChg chg="add del">
          <ac:chgData name="Richard Brooks (RIB) | VIA" userId="d218e636-6c12-4060-8e5d-4173eee525b6" providerId="ADAL" clId="{2D9B296C-007D-394F-94E5-1B42A5DBD8A1}" dt="2023-08-28T06:42:02.369" v="2696"/>
          <ac:inkMkLst>
            <pc:docMk/>
            <pc:sldMk cId="4171709208" sldId="1854"/>
            <ac:inkMk id="96" creationId="{3FBF0AE8-0A56-4C8E-3203-AAAEA4E6183E}"/>
          </ac:inkMkLst>
        </pc:inkChg>
        <pc:inkChg chg="add reco">
          <ac:chgData name="Richard Brooks (RIB) | VIA" userId="d218e636-6c12-4060-8e5d-4173eee525b6" providerId="ADAL" clId="{2D9B296C-007D-394F-94E5-1B42A5DBD8A1}" dt="2023-08-28T06:42:02.369" v="2696"/>
          <ac:inkMkLst>
            <pc:docMk/>
            <pc:sldMk cId="4171709208" sldId="1854"/>
            <ac:inkMk id="97" creationId="{E63998B8-CDB5-58B9-BAF8-51E6DFE8939B}"/>
          </ac:inkMkLst>
        </pc:inkChg>
        <pc:inkChg chg="add del">
          <ac:chgData name="Richard Brooks (RIB) | VIA" userId="d218e636-6c12-4060-8e5d-4173eee525b6" providerId="ADAL" clId="{2D9B296C-007D-394F-94E5-1B42A5DBD8A1}" dt="2023-08-28T06:42:06.009" v="2703"/>
          <ac:inkMkLst>
            <pc:docMk/>
            <pc:sldMk cId="4171709208" sldId="1854"/>
            <ac:inkMk id="98" creationId="{B283C45A-AE51-00A7-BD65-9A2B2BAC357E}"/>
          </ac:inkMkLst>
        </pc:inkChg>
        <pc:inkChg chg="add del">
          <ac:chgData name="Richard Brooks (RIB) | VIA" userId="d218e636-6c12-4060-8e5d-4173eee525b6" providerId="ADAL" clId="{2D9B296C-007D-394F-94E5-1B42A5DBD8A1}" dt="2023-08-28T06:42:06.009" v="2703"/>
          <ac:inkMkLst>
            <pc:docMk/>
            <pc:sldMk cId="4171709208" sldId="1854"/>
            <ac:inkMk id="99" creationId="{26D9BC64-0765-3F77-A830-0FCFF9E1C742}"/>
          </ac:inkMkLst>
        </pc:inkChg>
        <pc:inkChg chg="add del">
          <ac:chgData name="Richard Brooks (RIB) | VIA" userId="d218e636-6c12-4060-8e5d-4173eee525b6" providerId="ADAL" clId="{2D9B296C-007D-394F-94E5-1B42A5DBD8A1}" dt="2023-08-28T06:42:06.009" v="2703"/>
          <ac:inkMkLst>
            <pc:docMk/>
            <pc:sldMk cId="4171709208" sldId="1854"/>
            <ac:inkMk id="100" creationId="{C4E7A53B-0292-F349-5CE0-EA3552299A5D}"/>
          </ac:inkMkLst>
        </pc:inkChg>
        <pc:inkChg chg="add del">
          <ac:chgData name="Richard Brooks (RIB) | VIA" userId="d218e636-6c12-4060-8e5d-4173eee525b6" providerId="ADAL" clId="{2D9B296C-007D-394F-94E5-1B42A5DBD8A1}" dt="2023-08-28T06:42:06.009" v="2703"/>
          <ac:inkMkLst>
            <pc:docMk/>
            <pc:sldMk cId="4171709208" sldId="1854"/>
            <ac:inkMk id="101" creationId="{34F87660-07FE-ED02-E6EB-73745FC6AA0E}"/>
          </ac:inkMkLst>
        </pc:inkChg>
        <pc:inkChg chg="add del">
          <ac:chgData name="Richard Brooks (RIB) | VIA" userId="d218e636-6c12-4060-8e5d-4173eee525b6" providerId="ADAL" clId="{2D9B296C-007D-394F-94E5-1B42A5DBD8A1}" dt="2023-08-28T06:42:06.009" v="2703"/>
          <ac:inkMkLst>
            <pc:docMk/>
            <pc:sldMk cId="4171709208" sldId="1854"/>
            <ac:inkMk id="102" creationId="{C93620C3-DD9A-6CB6-3501-68DD80CA6767}"/>
          </ac:inkMkLst>
        </pc:inkChg>
        <pc:inkChg chg="add del">
          <ac:chgData name="Richard Brooks (RIB) | VIA" userId="d218e636-6c12-4060-8e5d-4173eee525b6" providerId="ADAL" clId="{2D9B296C-007D-394F-94E5-1B42A5DBD8A1}" dt="2023-08-28T06:42:06.009" v="2703"/>
          <ac:inkMkLst>
            <pc:docMk/>
            <pc:sldMk cId="4171709208" sldId="1854"/>
            <ac:inkMk id="103" creationId="{642A7064-EAA0-FDCF-9E55-B7F99794C04E}"/>
          </ac:inkMkLst>
        </pc:inkChg>
        <pc:inkChg chg="add reco">
          <ac:chgData name="Richard Brooks (RIB) | VIA" userId="d218e636-6c12-4060-8e5d-4173eee525b6" providerId="ADAL" clId="{2D9B296C-007D-394F-94E5-1B42A5DBD8A1}" dt="2023-08-28T06:42:06.009" v="2703"/>
          <ac:inkMkLst>
            <pc:docMk/>
            <pc:sldMk cId="4171709208" sldId="1854"/>
            <ac:inkMk id="104" creationId="{6CCF2B7D-FC68-BE9E-6903-C8456534BEDE}"/>
          </ac:inkMkLst>
        </pc:inkChg>
      </pc:sldChg>
    </pc:docChg>
  </pc:docChgLst>
  <pc:docChgLst>
    <pc:chgData name="Richard Brooks (RIB) | VIA" userId="d218e636-6c12-4060-8e5d-4173eee525b6" providerId="ADAL" clId="{85AB5859-E74F-4549-A9C9-6436A876D3D4}"/>
    <pc:docChg chg="custSel addSld delSld modSld">
      <pc:chgData name="Richard Brooks (RIB) | VIA" userId="d218e636-6c12-4060-8e5d-4173eee525b6" providerId="ADAL" clId="{85AB5859-E74F-4549-A9C9-6436A876D3D4}" dt="2022-08-30T10:43:25.844" v="93"/>
      <pc:docMkLst>
        <pc:docMk/>
      </pc:docMkLst>
      <pc:sldChg chg="del">
        <pc:chgData name="Richard Brooks (RIB) | VIA" userId="d218e636-6c12-4060-8e5d-4173eee525b6" providerId="ADAL" clId="{85AB5859-E74F-4549-A9C9-6436A876D3D4}" dt="2022-08-29T19:24:02.831" v="13" actId="2696"/>
        <pc:sldMkLst>
          <pc:docMk/>
          <pc:sldMk cId="3078938270" sldId="334"/>
        </pc:sldMkLst>
      </pc:sldChg>
      <pc:sldChg chg="del">
        <pc:chgData name="Richard Brooks (RIB) | VIA" userId="d218e636-6c12-4060-8e5d-4173eee525b6" providerId="ADAL" clId="{85AB5859-E74F-4549-A9C9-6436A876D3D4}" dt="2022-08-29T19:24:04.880" v="14" actId="2696"/>
        <pc:sldMkLst>
          <pc:docMk/>
          <pc:sldMk cId="1612304849" sldId="335"/>
        </pc:sldMkLst>
      </pc:sldChg>
      <pc:sldChg chg="del">
        <pc:chgData name="Richard Brooks (RIB) | VIA" userId="d218e636-6c12-4060-8e5d-4173eee525b6" providerId="ADAL" clId="{85AB5859-E74F-4549-A9C9-6436A876D3D4}" dt="2022-08-29T19:24:05.800" v="15" actId="2696"/>
        <pc:sldMkLst>
          <pc:docMk/>
          <pc:sldMk cId="2828796395" sldId="336"/>
        </pc:sldMkLst>
      </pc:sldChg>
      <pc:sldChg chg="del">
        <pc:chgData name="Richard Brooks (RIB) | VIA" userId="d218e636-6c12-4060-8e5d-4173eee525b6" providerId="ADAL" clId="{85AB5859-E74F-4549-A9C9-6436A876D3D4}" dt="2022-08-29T19:24:06.838" v="16" actId="2696"/>
        <pc:sldMkLst>
          <pc:docMk/>
          <pc:sldMk cId="171633019" sldId="340"/>
        </pc:sldMkLst>
      </pc:sldChg>
      <pc:sldChg chg="del">
        <pc:chgData name="Richard Brooks (RIB) | VIA" userId="d218e636-6c12-4060-8e5d-4173eee525b6" providerId="ADAL" clId="{85AB5859-E74F-4549-A9C9-6436A876D3D4}" dt="2022-08-29T19:24:07.402" v="17" actId="2696"/>
        <pc:sldMkLst>
          <pc:docMk/>
          <pc:sldMk cId="2635383471" sldId="341"/>
        </pc:sldMkLst>
      </pc:sldChg>
      <pc:sldChg chg="del">
        <pc:chgData name="Richard Brooks (RIB) | VIA" userId="d218e636-6c12-4060-8e5d-4173eee525b6" providerId="ADAL" clId="{85AB5859-E74F-4549-A9C9-6436A876D3D4}" dt="2022-08-29T19:24:08.565" v="18" actId="2696"/>
        <pc:sldMkLst>
          <pc:docMk/>
          <pc:sldMk cId="4010797461" sldId="342"/>
        </pc:sldMkLst>
      </pc:sldChg>
      <pc:sldChg chg="del">
        <pc:chgData name="Richard Brooks (RIB) | VIA" userId="d218e636-6c12-4060-8e5d-4173eee525b6" providerId="ADAL" clId="{85AB5859-E74F-4549-A9C9-6436A876D3D4}" dt="2022-08-29T19:24:09.216" v="19" actId="2696"/>
        <pc:sldMkLst>
          <pc:docMk/>
          <pc:sldMk cId="2142275373" sldId="343"/>
        </pc:sldMkLst>
      </pc:sldChg>
      <pc:sldChg chg="del">
        <pc:chgData name="Richard Brooks (RIB) | VIA" userId="d218e636-6c12-4060-8e5d-4173eee525b6" providerId="ADAL" clId="{85AB5859-E74F-4549-A9C9-6436A876D3D4}" dt="2022-08-29T19:24:10.007" v="20" actId="2696"/>
        <pc:sldMkLst>
          <pc:docMk/>
          <pc:sldMk cId="4110973606" sldId="344"/>
        </pc:sldMkLst>
      </pc:sldChg>
      <pc:sldChg chg="del">
        <pc:chgData name="Richard Brooks (RIB) | VIA" userId="d218e636-6c12-4060-8e5d-4173eee525b6" providerId="ADAL" clId="{85AB5859-E74F-4549-A9C9-6436A876D3D4}" dt="2022-08-29T19:24:10.824" v="21" actId="2696"/>
        <pc:sldMkLst>
          <pc:docMk/>
          <pc:sldMk cId="3543059389" sldId="345"/>
        </pc:sldMkLst>
      </pc:sldChg>
      <pc:sldChg chg="del">
        <pc:chgData name="Richard Brooks (RIB) | VIA" userId="d218e636-6c12-4060-8e5d-4173eee525b6" providerId="ADAL" clId="{85AB5859-E74F-4549-A9C9-6436A876D3D4}" dt="2022-08-29T19:24:14.582" v="24" actId="2696"/>
        <pc:sldMkLst>
          <pc:docMk/>
          <pc:sldMk cId="561086759" sldId="346"/>
        </pc:sldMkLst>
      </pc:sldChg>
      <pc:sldChg chg="del">
        <pc:chgData name="Richard Brooks (RIB) | VIA" userId="d218e636-6c12-4060-8e5d-4173eee525b6" providerId="ADAL" clId="{85AB5859-E74F-4549-A9C9-6436A876D3D4}" dt="2022-08-29T19:24:12.015" v="22" actId="2696"/>
        <pc:sldMkLst>
          <pc:docMk/>
          <pc:sldMk cId="1890718215" sldId="347"/>
        </pc:sldMkLst>
      </pc:sldChg>
      <pc:sldChg chg="del">
        <pc:chgData name="Richard Brooks (RIB) | VIA" userId="d218e636-6c12-4060-8e5d-4173eee525b6" providerId="ADAL" clId="{85AB5859-E74F-4549-A9C9-6436A876D3D4}" dt="2022-08-29T19:24:13.257" v="23" actId="2696"/>
        <pc:sldMkLst>
          <pc:docMk/>
          <pc:sldMk cId="2920790348" sldId="348"/>
        </pc:sldMkLst>
      </pc:sldChg>
      <pc:sldChg chg="del">
        <pc:chgData name="Richard Brooks (RIB) | VIA" userId="d218e636-6c12-4060-8e5d-4173eee525b6" providerId="ADAL" clId="{85AB5859-E74F-4549-A9C9-6436A876D3D4}" dt="2022-08-29T19:24:15.441" v="25" actId="2696"/>
        <pc:sldMkLst>
          <pc:docMk/>
          <pc:sldMk cId="2084482039" sldId="349"/>
        </pc:sldMkLst>
      </pc:sldChg>
      <pc:sldChg chg="del">
        <pc:chgData name="Richard Brooks (RIB) | VIA" userId="d218e636-6c12-4060-8e5d-4173eee525b6" providerId="ADAL" clId="{85AB5859-E74F-4549-A9C9-6436A876D3D4}" dt="2022-08-29T19:24:16.016" v="26" actId="2696"/>
        <pc:sldMkLst>
          <pc:docMk/>
          <pc:sldMk cId="1631311790" sldId="350"/>
        </pc:sldMkLst>
      </pc:sldChg>
      <pc:sldChg chg="add">
        <pc:chgData name="Richard Brooks (RIB) | VIA" userId="d218e636-6c12-4060-8e5d-4173eee525b6" providerId="ADAL" clId="{85AB5859-E74F-4549-A9C9-6436A876D3D4}" dt="2022-08-29T19:24:27.829" v="28"/>
        <pc:sldMkLst>
          <pc:docMk/>
          <pc:sldMk cId="683965134" sldId="373"/>
        </pc:sldMkLst>
      </pc:sldChg>
      <pc:sldChg chg="add">
        <pc:chgData name="Richard Brooks (RIB) | VIA" userId="d218e636-6c12-4060-8e5d-4173eee525b6" providerId="ADAL" clId="{85AB5859-E74F-4549-A9C9-6436A876D3D4}" dt="2022-08-29T19:58:33.047" v="33"/>
        <pc:sldMkLst>
          <pc:docMk/>
          <pc:sldMk cId="1626234364" sldId="374"/>
        </pc:sldMkLst>
      </pc:sldChg>
      <pc:sldChg chg="add">
        <pc:chgData name="Richard Brooks (RIB) | VIA" userId="d218e636-6c12-4060-8e5d-4173eee525b6" providerId="ADAL" clId="{85AB5859-E74F-4549-A9C9-6436A876D3D4}" dt="2022-08-29T19:25:01.496" v="30"/>
        <pc:sldMkLst>
          <pc:docMk/>
          <pc:sldMk cId="2274971700" sldId="377"/>
        </pc:sldMkLst>
      </pc:sldChg>
      <pc:sldChg chg="add">
        <pc:chgData name="Richard Brooks (RIB) | VIA" userId="d218e636-6c12-4060-8e5d-4173eee525b6" providerId="ADAL" clId="{85AB5859-E74F-4549-A9C9-6436A876D3D4}" dt="2022-08-29T19:58:23.252" v="32"/>
        <pc:sldMkLst>
          <pc:docMk/>
          <pc:sldMk cId="1272463245" sldId="379"/>
        </pc:sldMkLst>
      </pc:sldChg>
      <pc:sldChg chg="add">
        <pc:chgData name="Richard Brooks (RIB) | VIA" userId="d218e636-6c12-4060-8e5d-4173eee525b6" providerId="ADAL" clId="{85AB5859-E74F-4549-A9C9-6436A876D3D4}" dt="2022-08-29T20:00:54.224" v="59"/>
        <pc:sldMkLst>
          <pc:docMk/>
          <pc:sldMk cId="1632681380" sldId="380"/>
        </pc:sldMkLst>
      </pc:sldChg>
      <pc:sldChg chg="delSp modSp add">
        <pc:chgData name="Richard Brooks (RIB) | VIA" userId="d218e636-6c12-4060-8e5d-4173eee525b6" providerId="ADAL" clId="{85AB5859-E74F-4549-A9C9-6436A876D3D4}" dt="2022-08-29T20:01:13.037" v="61" actId="14100"/>
        <pc:sldMkLst>
          <pc:docMk/>
          <pc:sldMk cId="330085721" sldId="381"/>
        </pc:sldMkLst>
        <pc:spChg chg="del">
          <ac:chgData name="Richard Brooks (RIB) | VIA" userId="d218e636-6c12-4060-8e5d-4173eee525b6" providerId="ADAL" clId="{85AB5859-E74F-4549-A9C9-6436A876D3D4}" dt="2022-08-29T20:01:09.336" v="60" actId="478"/>
          <ac:spMkLst>
            <pc:docMk/>
            <pc:sldMk cId="330085721" sldId="381"/>
            <ac:spMk id="3" creationId="{00000000-0000-0000-0000-000000000000}"/>
          </ac:spMkLst>
        </pc:spChg>
        <pc:picChg chg="mod">
          <ac:chgData name="Richard Brooks (RIB) | VIA" userId="d218e636-6c12-4060-8e5d-4173eee525b6" providerId="ADAL" clId="{85AB5859-E74F-4549-A9C9-6436A876D3D4}" dt="2022-08-29T20:01:13.037" v="61" actId="14100"/>
          <ac:picMkLst>
            <pc:docMk/>
            <pc:sldMk cId="330085721" sldId="381"/>
            <ac:picMk id="4" creationId="{00000000-0000-0000-0000-000000000000}"/>
          </ac:picMkLst>
        </pc:picChg>
      </pc:sldChg>
      <pc:sldChg chg="add">
        <pc:chgData name="Richard Brooks (RIB) | VIA" userId="d218e636-6c12-4060-8e5d-4173eee525b6" providerId="ADAL" clId="{85AB5859-E74F-4549-A9C9-6436A876D3D4}" dt="2022-08-29T19:25:10.446" v="31"/>
        <pc:sldMkLst>
          <pc:docMk/>
          <pc:sldMk cId="901535115" sldId="382"/>
        </pc:sldMkLst>
      </pc:sldChg>
      <pc:sldChg chg="addSp delSp modSp modAnim">
        <pc:chgData name="Richard Brooks (RIB) | VIA" userId="d218e636-6c12-4060-8e5d-4173eee525b6" providerId="ADAL" clId="{85AB5859-E74F-4549-A9C9-6436A876D3D4}" dt="2022-08-29T19:22:32.591" v="12" actId="1076"/>
        <pc:sldMkLst>
          <pc:docMk/>
          <pc:sldMk cId="2791699246" sldId="389"/>
        </pc:sldMkLst>
        <pc:spChg chg="del">
          <ac:chgData name="Richard Brooks (RIB) | VIA" userId="d218e636-6c12-4060-8e5d-4173eee525b6" providerId="ADAL" clId="{85AB5859-E74F-4549-A9C9-6436A876D3D4}" dt="2022-08-29T19:22:09.991" v="7" actId="478"/>
          <ac:spMkLst>
            <pc:docMk/>
            <pc:sldMk cId="2791699246" sldId="389"/>
            <ac:spMk id="2" creationId="{7F0DD806-85A8-419A-902A-0BEB4E029CC9}"/>
          </ac:spMkLst>
        </pc:spChg>
        <pc:spChg chg="del">
          <ac:chgData name="Richard Brooks (RIB) | VIA" userId="d218e636-6c12-4060-8e5d-4173eee525b6" providerId="ADAL" clId="{85AB5859-E74F-4549-A9C9-6436A876D3D4}" dt="2022-08-29T19:20:52.340" v="0"/>
          <ac:spMkLst>
            <pc:docMk/>
            <pc:sldMk cId="2791699246" sldId="389"/>
            <ac:spMk id="3" creationId="{801B7385-DEDF-436A-9C00-0C75DA0F29B6}"/>
          </ac:spMkLst>
        </pc:spChg>
        <pc:picChg chg="add mod">
          <ac:chgData name="Richard Brooks (RIB) | VIA" userId="d218e636-6c12-4060-8e5d-4173eee525b6" providerId="ADAL" clId="{85AB5859-E74F-4549-A9C9-6436A876D3D4}" dt="2022-08-29T19:22:32.591" v="12" actId="1076"/>
          <ac:picMkLst>
            <pc:docMk/>
            <pc:sldMk cId="2791699246" sldId="389"/>
            <ac:picMk id="4" creationId="{AF4A54E1-78E0-4AC5-821E-6533F09A2E58}"/>
          </ac:picMkLst>
        </pc:picChg>
      </pc:sldChg>
      <pc:sldChg chg="add del">
        <pc:chgData name="Richard Brooks (RIB) | VIA" userId="d218e636-6c12-4060-8e5d-4173eee525b6" providerId="ADAL" clId="{85AB5859-E74F-4549-A9C9-6436A876D3D4}" dt="2022-08-29T19:24:32.578" v="29" actId="2696"/>
        <pc:sldMkLst>
          <pc:docMk/>
          <pc:sldMk cId="2099451346" sldId="390"/>
        </pc:sldMkLst>
      </pc:sldChg>
      <pc:sldChg chg="addSp delSp modSp add">
        <pc:chgData name="Richard Brooks (RIB) | VIA" userId="d218e636-6c12-4060-8e5d-4173eee525b6" providerId="ADAL" clId="{85AB5859-E74F-4549-A9C9-6436A876D3D4}" dt="2022-08-29T20:53:23.983" v="63" actId="1076"/>
        <pc:sldMkLst>
          <pc:docMk/>
          <pc:sldMk cId="2337426153" sldId="390"/>
        </pc:sldMkLst>
        <pc:spChg chg="mod">
          <ac:chgData name="Richard Brooks (RIB) | VIA" userId="d218e636-6c12-4060-8e5d-4173eee525b6" providerId="ADAL" clId="{85AB5859-E74F-4549-A9C9-6436A876D3D4}" dt="2022-08-29T19:59:27.632" v="44" actId="20577"/>
          <ac:spMkLst>
            <pc:docMk/>
            <pc:sldMk cId="2337426153" sldId="390"/>
            <ac:spMk id="2" creationId="{C93BBA4C-C585-4941-8C8B-C934837F7ECC}"/>
          </ac:spMkLst>
        </pc:spChg>
        <pc:spChg chg="del">
          <ac:chgData name="Richard Brooks (RIB) | VIA" userId="d218e636-6c12-4060-8e5d-4173eee525b6" providerId="ADAL" clId="{85AB5859-E74F-4549-A9C9-6436A876D3D4}" dt="2022-08-29T19:59:37.826" v="45" actId="478"/>
          <ac:spMkLst>
            <pc:docMk/>
            <pc:sldMk cId="2337426153" sldId="390"/>
            <ac:spMk id="3" creationId="{FEA50701-C62F-4AEC-B77C-6AB0DCB75BD3}"/>
          </ac:spMkLst>
        </pc:spChg>
        <pc:picChg chg="add mod">
          <ac:chgData name="Richard Brooks (RIB) | VIA" userId="d218e636-6c12-4060-8e5d-4173eee525b6" providerId="ADAL" clId="{85AB5859-E74F-4549-A9C9-6436A876D3D4}" dt="2022-08-29T20:53:23.983" v="63" actId="1076"/>
          <ac:picMkLst>
            <pc:docMk/>
            <pc:sldMk cId="2337426153" sldId="390"/>
            <ac:picMk id="4" creationId="{F7412BF7-920E-45BB-A8B1-03EB63ECD708}"/>
          </ac:picMkLst>
        </pc:picChg>
      </pc:sldChg>
      <pc:sldChg chg="modSp add">
        <pc:chgData name="Richard Brooks (RIB) | VIA" userId="d218e636-6c12-4060-8e5d-4173eee525b6" providerId="ADAL" clId="{85AB5859-E74F-4549-A9C9-6436A876D3D4}" dt="2022-08-29T19:59:45.202" v="58" actId="20577"/>
        <pc:sldMkLst>
          <pc:docMk/>
          <pc:sldMk cId="3817187069" sldId="391"/>
        </pc:sldMkLst>
        <pc:spChg chg="mod">
          <ac:chgData name="Richard Brooks (RIB) | VIA" userId="d218e636-6c12-4060-8e5d-4173eee525b6" providerId="ADAL" clId="{85AB5859-E74F-4549-A9C9-6436A876D3D4}" dt="2022-08-29T19:59:45.202" v="58" actId="20577"/>
          <ac:spMkLst>
            <pc:docMk/>
            <pc:sldMk cId="3817187069" sldId="391"/>
            <ac:spMk id="2" creationId="{C53A622A-3B7E-4C03-92A9-C78B96B311E1}"/>
          </ac:spMkLst>
        </pc:spChg>
      </pc:sldChg>
      <pc:sldChg chg="addSp delSp modSp add">
        <pc:chgData name="Richard Brooks (RIB) | VIA" userId="d218e636-6c12-4060-8e5d-4173eee525b6" providerId="ADAL" clId="{85AB5859-E74F-4549-A9C9-6436A876D3D4}" dt="2022-08-29T21:44:06.858" v="92" actId="1076"/>
        <pc:sldMkLst>
          <pc:docMk/>
          <pc:sldMk cId="219014087" sldId="392"/>
        </pc:sldMkLst>
        <pc:spChg chg="mod">
          <ac:chgData name="Richard Brooks (RIB) | VIA" userId="d218e636-6c12-4060-8e5d-4173eee525b6" providerId="ADAL" clId="{85AB5859-E74F-4549-A9C9-6436A876D3D4}" dt="2022-08-29T21:42:28.262" v="86" actId="20577"/>
          <ac:spMkLst>
            <pc:docMk/>
            <pc:sldMk cId="219014087" sldId="392"/>
            <ac:spMk id="2" creationId="{32C92F6C-6E77-44AE-976C-3A84B75F7E4B}"/>
          </ac:spMkLst>
        </pc:spChg>
        <pc:spChg chg="del">
          <ac:chgData name="Richard Brooks (RIB) | VIA" userId="d218e636-6c12-4060-8e5d-4173eee525b6" providerId="ADAL" clId="{85AB5859-E74F-4549-A9C9-6436A876D3D4}" dt="2022-08-29T21:43:36.907" v="87" actId="478"/>
          <ac:spMkLst>
            <pc:docMk/>
            <pc:sldMk cId="219014087" sldId="392"/>
            <ac:spMk id="3" creationId="{448CF48C-AA15-438D-9EFD-17AD51EA766D}"/>
          </ac:spMkLst>
        </pc:spChg>
        <pc:picChg chg="add del">
          <ac:chgData name="Richard Brooks (RIB) | VIA" userId="d218e636-6c12-4060-8e5d-4173eee525b6" providerId="ADAL" clId="{85AB5859-E74F-4549-A9C9-6436A876D3D4}" dt="2022-08-29T21:43:40.262" v="89"/>
          <ac:picMkLst>
            <pc:docMk/>
            <pc:sldMk cId="219014087" sldId="392"/>
            <ac:picMk id="4" creationId="{000F43A2-DDCF-471B-9F89-3A88BD3B9C5A}"/>
          </ac:picMkLst>
        </pc:picChg>
        <pc:picChg chg="add mod">
          <ac:chgData name="Richard Brooks (RIB) | VIA" userId="d218e636-6c12-4060-8e5d-4173eee525b6" providerId="ADAL" clId="{85AB5859-E74F-4549-A9C9-6436A876D3D4}" dt="2022-08-29T21:44:06.858" v="92" actId="1076"/>
          <ac:picMkLst>
            <pc:docMk/>
            <pc:sldMk cId="219014087" sldId="392"/>
            <ac:picMk id="5" creationId="{70D92CBC-6E5B-436F-B354-0ECA636AC383}"/>
          </ac:picMkLst>
        </pc:picChg>
      </pc:sldChg>
      <pc:sldChg chg="add">
        <pc:chgData name="Richard Brooks (RIB) | VIA" userId="d218e636-6c12-4060-8e5d-4173eee525b6" providerId="ADAL" clId="{85AB5859-E74F-4549-A9C9-6436A876D3D4}" dt="2022-08-30T10:43:25.844" v="93"/>
        <pc:sldMkLst>
          <pc:docMk/>
          <pc:sldMk cId="689914572" sldId="393"/>
        </pc:sldMkLst>
      </pc:sldChg>
    </pc:docChg>
  </pc:docChgLst>
  <pc:docChgLst>
    <pc:chgData name="Richard Brooks (RIB) | VIA" userId="d218e636-6c12-4060-8e5d-4173eee525b6" providerId="ADAL" clId="{7B7E7F3F-AB0A-804D-9B91-6F470FDDE1D5}"/>
    <pc:docChg chg="undo custSel modSld">
      <pc:chgData name="Richard Brooks (RIB) | VIA" userId="d218e636-6c12-4060-8e5d-4173eee525b6" providerId="ADAL" clId="{7B7E7F3F-AB0A-804D-9B91-6F470FDDE1D5}" dt="2023-08-29T09:02:05.853" v="323"/>
      <pc:docMkLst>
        <pc:docMk/>
      </pc:docMkLst>
      <pc:sldChg chg="addSp delSp modSp">
        <pc:chgData name="Richard Brooks (RIB) | VIA" userId="d218e636-6c12-4060-8e5d-4173eee525b6" providerId="ADAL" clId="{7B7E7F3F-AB0A-804D-9B91-6F470FDDE1D5}" dt="2023-08-29T08:48:07.349" v="317"/>
        <pc:sldMkLst>
          <pc:docMk/>
          <pc:sldMk cId="2274971700" sldId="377"/>
        </pc:sldMkLst>
        <pc:inkChg chg="add">
          <ac:chgData name="Richard Brooks (RIB) | VIA" userId="d218e636-6c12-4060-8e5d-4173eee525b6" providerId="ADAL" clId="{7B7E7F3F-AB0A-804D-9B91-6F470FDDE1D5}" dt="2023-08-29T08:44:26.064" v="228"/>
          <ac:inkMkLst>
            <pc:docMk/>
            <pc:sldMk cId="2274971700" sldId="377"/>
            <ac:inkMk id="6" creationId="{A155833E-2CB0-FA99-5A9B-7E82AB5954F3}"/>
          </ac:inkMkLst>
        </pc:inkChg>
        <pc:inkChg chg="add">
          <ac:chgData name="Richard Brooks (RIB) | VIA" userId="d218e636-6c12-4060-8e5d-4173eee525b6" providerId="ADAL" clId="{7B7E7F3F-AB0A-804D-9B91-6F470FDDE1D5}" dt="2023-08-29T08:44:29.194" v="229"/>
          <ac:inkMkLst>
            <pc:docMk/>
            <pc:sldMk cId="2274971700" sldId="377"/>
            <ac:inkMk id="7" creationId="{80EAD69A-7640-F538-8C45-B4C08E92AAEA}"/>
          </ac:inkMkLst>
        </pc:inkChg>
        <pc:inkChg chg="add">
          <ac:chgData name="Richard Brooks (RIB) | VIA" userId="d218e636-6c12-4060-8e5d-4173eee525b6" providerId="ADAL" clId="{7B7E7F3F-AB0A-804D-9B91-6F470FDDE1D5}" dt="2023-08-29T08:44:30.970" v="230"/>
          <ac:inkMkLst>
            <pc:docMk/>
            <pc:sldMk cId="2274971700" sldId="377"/>
            <ac:inkMk id="8" creationId="{51F7DA20-311E-A60D-9FCA-EF7C1E0B1822}"/>
          </ac:inkMkLst>
        </pc:inkChg>
        <pc:inkChg chg="add">
          <ac:chgData name="Richard Brooks (RIB) | VIA" userId="d218e636-6c12-4060-8e5d-4173eee525b6" providerId="ADAL" clId="{7B7E7F3F-AB0A-804D-9B91-6F470FDDE1D5}" dt="2023-08-29T08:44:33.227" v="231"/>
          <ac:inkMkLst>
            <pc:docMk/>
            <pc:sldMk cId="2274971700" sldId="377"/>
            <ac:inkMk id="12" creationId="{FCE8FDB6-3CAE-AC7C-2459-70549B77AA0B}"/>
          </ac:inkMkLst>
        </pc:inkChg>
        <pc:inkChg chg="add del">
          <ac:chgData name="Richard Brooks (RIB) | VIA" userId="d218e636-6c12-4060-8e5d-4173eee525b6" providerId="ADAL" clId="{7B7E7F3F-AB0A-804D-9B91-6F470FDDE1D5}" dt="2023-08-29T08:44:38.777" v="241"/>
          <ac:inkMkLst>
            <pc:docMk/>
            <pc:sldMk cId="2274971700" sldId="377"/>
            <ac:inkMk id="13" creationId="{7D45A539-2DFD-3A9B-189B-69D2C4D252B0}"/>
          </ac:inkMkLst>
        </pc:inkChg>
        <pc:inkChg chg="add del">
          <ac:chgData name="Richard Brooks (RIB) | VIA" userId="d218e636-6c12-4060-8e5d-4173eee525b6" providerId="ADAL" clId="{7B7E7F3F-AB0A-804D-9B91-6F470FDDE1D5}" dt="2023-08-29T08:44:38.777" v="241"/>
          <ac:inkMkLst>
            <pc:docMk/>
            <pc:sldMk cId="2274971700" sldId="377"/>
            <ac:inkMk id="14" creationId="{F2D08D57-6AA1-C9DB-CDBE-3240B84B4CEE}"/>
          </ac:inkMkLst>
        </pc:inkChg>
        <pc:inkChg chg="add del">
          <ac:chgData name="Richard Brooks (RIB) | VIA" userId="d218e636-6c12-4060-8e5d-4173eee525b6" providerId="ADAL" clId="{7B7E7F3F-AB0A-804D-9B91-6F470FDDE1D5}" dt="2023-08-29T08:44:38.777" v="241"/>
          <ac:inkMkLst>
            <pc:docMk/>
            <pc:sldMk cId="2274971700" sldId="377"/>
            <ac:inkMk id="15" creationId="{3F77226F-D42B-6D19-1FF2-34F13968FD5F}"/>
          </ac:inkMkLst>
        </pc:inkChg>
        <pc:inkChg chg="add del">
          <ac:chgData name="Richard Brooks (RIB) | VIA" userId="d218e636-6c12-4060-8e5d-4173eee525b6" providerId="ADAL" clId="{7B7E7F3F-AB0A-804D-9B91-6F470FDDE1D5}" dt="2023-08-29T08:44:38.777" v="241"/>
          <ac:inkMkLst>
            <pc:docMk/>
            <pc:sldMk cId="2274971700" sldId="377"/>
            <ac:inkMk id="16" creationId="{E1A39D6E-FE55-B69B-0C06-D028DCA57B2F}"/>
          </ac:inkMkLst>
        </pc:inkChg>
        <pc:inkChg chg="add del">
          <ac:chgData name="Richard Brooks (RIB) | VIA" userId="d218e636-6c12-4060-8e5d-4173eee525b6" providerId="ADAL" clId="{7B7E7F3F-AB0A-804D-9B91-6F470FDDE1D5}" dt="2023-08-29T08:44:38.777" v="241"/>
          <ac:inkMkLst>
            <pc:docMk/>
            <pc:sldMk cId="2274971700" sldId="377"/>
            <ac:inkMk id="20" creationId="{D018C2C1-D3C1-5376-D4FF-C3EA0CE80FBD}"/>
          </ac:inkMkLst>
        </pc:inkChg>
        <pc:inkChg chg="add del">
          <ac:chgData name="Richard Brooks (RIB) | VIA" userId="d218e636-6c12-4060-8e5d-4173eee525b6" providerId="ADAL" clId="{7B7E7F3F-AB0A-804D-9B91-6F470FDDE1D5}" dt="2023-08-29T08:44:38.777" v="241"/>
          <ac:inkMkLst>
            <pc:docMk/>
            <pc:sldMk cId="2274971700" sldId="377"/>
            <ac:inkMk id="21" creationId="{77020B5A-5067-73CC-2F78-4E2537EBD856}"/>
          </ac:inkMkLst>
        </pc:inkChg>
        <pc:inkChg chg="add del">
          <ac:chgData name="Richard Brooks (RIB) | VIA" userId="d218e636-6c12-4060-8e5d-4173eee525b6" providerId="ADAL" clId="{7B7E7F3F-AB0A-804D-9B91-6F470FDDE1D5}" dt="2023-08-29T08:44:38.777" v="241"/>
          <ac:inkMkLst>
            <pc:docMk/>
            <pc:sldMk cId="2274971700" sldId="377"/>
            <ac:inkMk id="25" creationId="{360F4A6B-8C15-F9DA-5E51-5D832F016B47}"/>
          </ac:inkMkLst>
        </pc:inkChg>
        <pc:inkChg chg="add del">
          <ac:chgData name="Richard Brooks (RIB) | VIA" userId="d218e636-6c12-4060-8e5d-4173eee525b6" providerId="ADAL" clId="{7B7E7F3F-AB0A-804D-9B91-6F470FDDE1D5}" dt="2023-08-29T08:44:38.777" v="241"/>
          <ac:inkMkLst>
            <pc:docMk/>
            <pc:sldMk cId="2274971700" sldId="377"/>
            <ac:inkMk id="26" creationId="{7706BD17-376E-0C59-918F-E67FAAE26B96}"/>
          </ac:inkMkLst>
        </pc:inkChg>
        <pc:inkChg chg="add del">
          <ac:chgData name="Richard Brooks (RIB) | VIA" userId="d218e636-6c12-4060-8e5d-4173eee525b6" providerId="ADAL" clId="{7B7E7F3F-AB0A-804D-9B91-6F470FDDE1D5}" dt="2023-08-29T08:44:38.777" v="241"/>
          <ac:inkMkLst>
            <pc:docMk/>
            <pc:sldMk cId="2274971700" sldId="377"/>
            <ac:inkMk id="35" creationId="{B7CB1414-4B62-7DDC-C3BE-4C5BE4055985}"/>
          </ac:inkMkLst>
        </pc:inkChg>
        <pc:inkChg chg="add reco">
          <ac:chgData name="Richard Brooks (RIB) | VIA" userId="d218e636-6c12-4060-8e5d-4173eee525b6" providerId="ADAL" clId="{7B7E7F3F-AB0A-804D-9B91-6F470FDDE1D5}" dt="2023-08-29T08:44:38.777" v="241"/>
          <ac:inkMkLst>
            <pc:docMk/>
            <pc:sldMk cId="2274971700" sldId="377"/>
            <ac:inkMk id="36" creationId="{84F696D7-DF87-B592-408A-FA789B893E1A}"/>
          </ac:inkMkLst>
        </pc:inkChg>
        <pc:inkChg chg="add del">
          <ac:chgData name="Richard Brooks (RIB) | VIA" userId="d218e636-6c12-4060-8e5d-4173eee525b6" providerId="ADAL" clId="{7B7E7F3F-AB0A-804D-9B91-6F470FDDE1D5}" dt="2023-08-29T08:44:43.668" v="251"/>
          <ac:inkMkLst>
            <pc:docMk/>
            <pc:sldMk cId="2274971700" sldId="377"/>
            <ac:inkMk id="37" creationId="{1D65EEE0-D5DB-7842-7A2A-DB856D88F66E}"/>
          </ac:inkMkLst>
        </pc:inkChg>
        <pc:inkChg chg="add del">
          <ac:chgData name="Richard Brooks (RIB) | VIA" userId="d218e636-6c12-4060-8e5d-4173eee525b6" providerId="ADAL" clId="{7B7E7F3F-AB0A-804D-9B91-6F470FDDE1D5}" dt="2023-08-29T08:44:43.668" v="251"/>
          <ac:inkMkLst>
            <pc:docMk/>
            <pc:sldMk cId="2274971700" sldId="377"/>
            <ac:inkMk id="38" creationId="{2E8B4099-A6F9-D537-EC23-5D8B4DB0BAC8}"/>
          </ac:inkMkLst>
        </pc:inkChg>
        <pc:inkChg chg="add del">
          <ac:chgData name="Richard Brooks (RIB) | VIA" userId="d218e636-6c12-4060-8e5d-4173eee525b6" providerId="ADAL" clId="{7B7E7F3F-AB0A-804D-9B91-6F470FDDE1D5}" dt="2023-08-29T08:44:43.668" v="251"/>
          <ac:inkMkLst>
            <pc:docMk/>
            <pc:sldMk cId="2274971700" sldId="377"/>
            <ac:inkMk id="39" creationId="{1F010F38-E341-A21A-566B-1BC00156B245}"/>
          </ac:inkMkLst>
        </pc:inkChg>
        <pc:inkChg chg="add del">
          <ac:chgData name="Richard Brooks (RIB) | VIA" userId="d218e636-6c12-4060-8e5d-4173eee525b6" providerId="ADAL" clId="{7B7E7F3F-AB0A-804D-9B91-6F470FDDE1D5}" dt="2023-08-29T08:44:43.668" v="251"/>
          <ac:inkMkLst>
            <pc:docMk/>
            <pc:sldMk cId="2274971700" sldId="377"/>
            <ac:inkMk id="40" creationId="{86992BF6-ABBB-2638-52BE-4D66CFE979BA}"/>
          </ac:inkMkLst>
        </pc:inkChg>
        <pc:inkChg chg="add del">
          <ac:chgData name="Richard Brooks (RIB) | VIA" userId="d218e636-6c12-4060-8e5d-4173eee525b6" providerId="ADAL" clId="{7B7E7F3F-AB0A-804D-9B91-6F470FDDE1D5}" dt="2023-08-29T08:44:43.668" v="251"/>
          <ac:inkMkLst>
            <pc:docMk/>
            <pc:sldMk cId="2274971700" sldId="377"/>
            <ac:inkMk id="41" creationId="{6714380D-759E-936B-DA7A-1675FBFC4894}"/>
          </ac:inkMkLst>
        </pc:inkChg>
        <pc:inkChg chg="add del">
          <ac:chgData name="Richard Brooks (RIB) | VIA" userId="d218e636-6c12-4060-8e5d-4173eee525b6" providerId="ADAL" clId="{7B7E7F3F-AB0A-804D-9B91-6F470FDDE1D5}" dt="2023-08-29T08:44:43.668" v="251"/>
          <ac:inkMkLst>
            <pc:docMk/>
            <pc:sldMk cId="2274971700" sldId="377"/>
            <ac:inkMk id="42" creationId="{B2B550D7-B923-E7EA-5A66-89C5D9094F9E}"/>
          </ac:inkMkLst>
        </pc:inkChg>
        <pc:inkChg chg="add del">
          <ac:chgData name="Richard Brooks (RIB) | VIA" userId="d218e636-6c12-4060-8e5d-4173eee525b6" providerId="ADAL" clId="{7B7E7F3F-AB0A-804D-9B91-6F470FDDE1D5}" dt="2023-08-29T08:44:43.668" v="251"/>
          <ac:inkMkLst>
            <pc:docMk/>
            <pc:sldMk cId="2274971700" sldId="377"/>
            <ac:inkMk id="43" creationId="{5412B276-12E3-B75C-A42E-D8EE1E9643F8}"/>
          </ac:inkMkLst>
        </pc:inkChg>
        <pc:inkChg chg="add del">
          <ac:chgData name="Richard Brooks (RIB) | VIA" userId="d218e636-6c12-4060-8e5d-4173eee525b6" providerId="ADAL" clId="{7B7E7F3F-AB0A-804D-9B91-6F470FDDE1D5}" dt="2023-08-29T08:44:43.668" v="251"/>
          <ac:inkMkLst>
            <pc:docMk/>
            <pc:sldMk cId="2274971700" sldId="377"/>
            <ac:inkMk id="44" creationId="{808350E2-5383-B420-8994-A2F00D1AB90E}"/>
          </ac:inkMkLst>
        </pc:inkChg>
        <pc:inkChg chg="add del">
          <ac:chgData name="Richard Brooks (RIB) | VIA" userId="d218e636-6c12-4060-8e5d-4173eee525b6" providerId="ADAL" clId="{7B7E7F3F-AB0A-804D-9B91-6F470FDDE1D5}" dt="2023-08-29T08:44:43.668" v="251"/>
          <ac:inkMkLst>
            <pc:docMk/>
            <pc:sldMk cId="2274971700" sldId="377"/>
            <ac:inkMk id="45" creationId="{199B9F56-ECD0-8296-AF98-33E7993802A4}"/>
          </ac:inkMkLst>
        </pc:inkChg>
        <pc:inkChg chg="add reco">
          <ac:chgData name="Richard Brooks (RIB) | VIA" userId="d218e636-6c12-4060-8e5d-4173eee525b6" providerId="ADAL" clId="{7B7E7F3F-AB0A-804D-9B91-6F470FDDE1D5}" dt="2023-08-29T08:44:43.668" v="251"/>
          <ac:inkMkLst>
            <pc:docMk/>
            <pc:sldMk cId="2274971700" sldId="377"/>
            <ac:inkMk id="46" creationId="{DC7D28C2-0414-BA61-2F87-36F81189D685}"/>
          </ac:inkMkLst>
        </pc:inkChg>
        <pc:inkChg chg="add del">
          <ac:chgData name="Richard Brooks (RIB) | VIA" userId="d218e636-6c12-4060-8e5d-4173eee525b6" providerId="ADAL" clId="{7B7E7F3F-AB0A-804D-9B91-6F470FDDE1D5}" dt="2023-08-29T08:44:46.900" v="259"/>
          <ac:inkMkLst>
            <pc:docMk/>
            <pc:sldMk cId="2274971700" sldId="377"/>
            <ac:inkMk id="47" creationId="{749D778D-890E-DA1F-91D9-CE9AE3B5825D}"/>
          </ac:inkMkLst>
        </pc:inkChg>
        <pc:inkChg chg="add del">
          <ac:chgData name="Richard Brooks (RIB) | VIA" userId="d218e636-6c12-4060-8e5d-4173eee525b6" providerId="ADAL" clId="{7B7E7F3F-AB0A-804D-9B91-6F470FDDE1D5}" dt="2023-08-29T08:44:46.900" v="259"/>
          <ac:inkMkLst>
            <pc:docMk/>
            <pc:sldMk cId="2274971700" sldId="377"/>
            <ac:inkMk id="48" creationId="{6151FD02-CBFB-B6D2-09EC-93D53C7CDFFB}"/>
          </ac:inkMkLst>
        </pc:inkChg>
        <pc:inkChg chg="add del">
          <ac:chgData name="Richard Brooks (RIB) | VIA" userId="d218e636-6c12-4060-8e5d-4173eee525b6" providerId="ADAL" clId="{7B7E7F3F-AB0A-804D-9B91-6F470FDDE1D5}" dt="2023-08-29T08:44:46.900" v="259"/>
          <ac:inkMkLst>
            <pc:docMk/>
            <pc:sldMk cId="2274971700" sldId="377"/>
            <ac:inkMk id="49" creationId="{5B6EFA73-9076-9B93-74B6-40E17D7ECEB0}"/>
          </ac:inkMkLst>
        </pc:inkChg>
        <pc:inkChg chg="add del">
          <ac:chgData name="Richard Brooks (RIB) | VIA" userId="d218e636-6c12-4060-8e5d-4173eee525b6" providerId="ADAL" clId="{7B7E7F3F-AB0A-804D-9B91-6F470FDDE1D5}" dt="2023-08-29T08:44:46.900" v="259"/>
          <ac:inkMkLst>
            <pc:docMk/>
            <pc:sldMk cId="2274971700" sldId="377"/>
            <ac:inkMk id="55" creationId="{5D5A8DDB-4B89-0BC9-E713-9C88F0318253}"/>
          </ac:inkMkLst>
        </pc:inkChg>
        <pc:inkChg chg="add del">
          <ac:chgData name="Richard Brooks (RIB) | VIA" userId="d218e636-6c12-4060-8e5d-4173eee525b6" providerId="ADAL" clId="{7B7E7F3F-AB0A-804D-9B91-6F470FDDE1D5}" dt="2023-08-29T08:44:46.900" v="259"/>
          <ac:inkMkLst>
            <pc:docMk/>
            <pc:sldMk cId="2274971700" sldId="377"/>
            <ac:inkMk id="57" creationId="{BBAE2D97-BDFA-5BC4-A20A-8892240B6C58}"/>
          </ac:inkMkLst>
        </pc:inkChg>
        <pc:inkChg chg="add del">
          <ac:chgData name="Richard Brooks (RIB) | VIA" userId="d218e636-6c12-4060-8e5d-4173eee525b6" providerId="ADAL" clId="{7B7E7F3F-AB0A-804D-9B91-6F470FDDE1D5}" dt="2023-08-29T08:44:46.900" v="259"/>
          <ac:inkMkLst>
            <pc:docMk/>
            <pc:sldMk cId="2274971700" sldId="377"/>
            <ac:inkMk id="58" creationId="{D676A7D1-A1AF-97AD-FEE6-A652E1D92898}"/>
          </ac:inkMkLst>
        </pc:inkChg>
        <pc:inkChg chg="add del">
          <ac:chgData name="Richard Brooks (RIB) | VIA" userId="d218e636-6c12-4060-8e5d-4173eee525b6" providerId="ADAL" clId="{7B7E7F3F-AB0A-804D-9B91-6F470FDDE1D5}" dt="2023-08-29T08:44:46.900" v="259"/>
          <ac:inkMkLst>
            <pc:docMk/>
            <pc:sldMk cId="2274971700" sldId="377"/>
            <ac:inkMk id="59" creationId="{55AFE35D-9CEC-AE13-7FD5-AC25F5795D80}"/>
          </ac:inkMkLst>
        </pc:inkChg>
        <pc:inkChg chg="add reco">
          <ac:chgData name="Richard Brooks (RIB) | VIA" userId="d218e636-6c12-4060-8e5d-4173eee525b6" providerId="ADAL" clId="{7B7E7F3F-AB0A-804D-9B91-6F470FDDE1D5}" dt="2023-08-29T08:44:46.900" v="259"/>
          <ac:inkMkLst>
            <pc:docMk/>
            <pc:sldMk cId="2274971700" sldId="377"/>
            <ac:inkMk id="60" creationId="{66814194-47A0-8818-FAA5-2D66D8324448}"/>
          </ac:inkMkLst>
        </pc:inkChg>
        <pc:inkChg chg="add del">
          <ac:chgData name="Richard Brooks (RIB) | VIA" userId="d218e636-6c12-4060-8e5d-4173eee525b6" providerId="ADAL" clId="{7B7E7F3F-AB0A-804D-9B91-6F470FDDE1D5}" dt="2023-08-29T08:44:54.415" v="270"/>
          <ac:inkMkLst>
            <pc:docMk/>
            <pc:sldMk cId="2274971700" sldId="377"/>
            <ac:inkMk id="61" creationId="{2F94A186-5B76-1289-7B81-CECA629F8AC7}"/>
          </ac:inkMkLst>
        </pc:inkChg>
        <pc:inkChg chg="add del">
          <ac:chgData name="Richard Brooks (RIB) | VIA" userId="d218e636-6c12-4060-8e5d-4173eee525b6" providerId="ADAL" clId="{7B7E7F3F-AB0A-804D-9B91-6F470FDDE1D5}" dt="2023-08-29T08:44:54.415" v="270"/>
          <ac:inkMkLst>
            <pc:docMk/>
            <pc:sldMk cId="2274971700" sldId="377"/>
            <ac:inkMk id="62" creationId="{06676F30-B3B9-0023-0301-4244F9D6B138}"/>
          </ac:inkMkLst>
        </pc:inkChg>
        <pc:inkChg chg="add del">
          <ac:chgData name="Richard Brooks (RIB) | VIA" userId="d218e636-6c12-4060-8e5d-4173eee525b6" providerId="ADAL" clId="{7B7E7F3F-AB0A-804D-9B91-6F470FDDE1D5}" dt="2023-08-29T08:44:54.415" v="270"/>
          <ac:inkMkLst>
            <pc:docMk/>
            <pc:sldMk cId="2274971700" sldId="377"/>
            <ac:inkMk id="63" creationId="{B5782EFE-48CA-9394-461B-949DC0748E08}"/>
          </ac:inkMkLst>
        </pc:inkChg>
        <pc:inkChg chg="add del">
          <ac:chgData name="Richard Brooks (RIB) | VIA" userId="d218e636-6c12-4060-8e5d-4173eee525b6" providerId="ADAL" clId="{7B7E7F3F-AB0A-804D-9B91-6F470FDDE1D5}" dt="2023-08-29T08:44:54.415" v="270"/>
          <ac:inkMkLst>
            <pc:docMk/>
            <pc:sldMk cId="2274971700" sldId="377"/>
            <ac:inkMk id="64" creationId="{ED7E17FD-9D90-C49A-EEAA-D5BD319675F0}"/>
          </ac:inkMkLst>
        </pc:inkChg>
        <pc:inkChg chg="add del">
          <ac:chgData name="Richard Brooks (RIB) | VIA" userId="d218e636-6c12-4060-8e5d-4173eee525b6" providerId="ADAL" clId="{7B7E7F3F-AB0A-804D-9B91-6F470FDDE1D5}" dt="2023-08-29T08:44:54.415" v="270"/>
          <ac:inkMkLst>
            <pc:docMk/>
            <pc:sldMk cId="2274971700" sldId="377"/>
            <ac:inkMk id="65" creationId="{03D2A3FD-BA69-BAA2-969B-AF54177C891E}"/>
          </ac:inkMkLst>
        </pc:inkChg>
        <pc:inkChg chg="add del">
          <ac:chgData name="Richard Brooks (RIB) | VIA" userId="d218e636-6c12-4060-8e5d-4173eee525b6" providerId="ADAL" clId="{7B7E7F3F-AB0A-804D-9B91-6F470FDDE1D5}" dt="2023-08-29T08:44:54.415" v="270"/>
          <ac:inkMkLst>
            <pc:docMk/>
            <pc:sldMk cId="2274971700" sldId="377"/>
            <ac:inkMk id="66" creationId="{245D8A4D-CD82-2E11-2728-3444DEC9FFEE}"/>
          </ac:inkMkLst>
        </pc:inkChg>
        <pc:inkChg chg="add del">
          <ac:chgData name="Richard Brooks (RIB) | VIA" userId="d218e636-6c12-4060-8e5d-4173eee525b6" providerId="ADAL" clId="{7B7E7F3F-AB0A-804D-9B91-6F470FDDE1D5}" dt="2023-08-29T08:44:54.415" v="270"/>
          <ac:inkMkLst>
            <pc:docMk/>
            <pc:sldMk cId="2274971700" sldId="377"/>
            <ac:inkMk id="67" creationId="{A6161B92-5F80-F27B-9E9D-EDB39C998936}"/>
          </ac:inkMkLst>
        </pc:inkChg>
        <pc:inkChg chg="add del">
          <ac:chgData name="Richard Brooks (RIB) | VIA" userId="d218e636-6c12-4060-8e5d-4173eee525b6" providerId="ADAL" clId="{7B7E7F3F-AB0A-804D-9B91-6F470FDDE1D5}" dt="2023-08-29T08:44:54.415" v="270"/>
          <ac:inkMkLst>
            <pc:docMk/>
            <pc:sldMk cId="2274971700" sldId="377"/>
            <ac:inkMk id="68" creationId="{CE5ACA8A-C99F-1246-15D5-A4F0E536126C}"/>
          </ac:inkMkLst>
        </pc:inkChg>
        <pc:inkChg chg="add del">
          <ac:chgData name="Richard Brooks (RIB) | VIA" userId="d218e636-6c12-4060-8e5d-4173eee525b6" providerId="ADAL" clId="{7B7E7F3F-AB0A-804D-9B91-6F470FDDE1D5}" dt="2023-08-29T08:44:54.415" v="270"/>
          <ac:inkMkLst>
            <pc:docMk/>
            <pc:sldMk cId="2274971700" sldId="377"/>
            <ac:inkMk id="69" creationId="{9C5FF24A-0C23-45ED-7298-ACE4D6568F0E}"/>
          </ac:inkMkLst>
        </pc:inkChg>
        <pc:inkChg chg="add del">
          <ac:chgData name="Richard Brooks (RIB) | VIA" userId="d218e636-6c12-4060-8e5d-4173eee525b6" providerId="ADAL" clId="{7B7E7F3F-AB0A-804D-9B91-6F470FDDE1D5}" dt="2023-08-29T08:44:54.415" v="270"/>
          <ac:inkMkLst>
            <pc:docMk/>
            <pc:sldMk cId="2274971700" sldId="377"/>
            <ac:inkMk id="70" creationId="{EBA20BC4-5DF4-81DC-E6E1-239F1E3549EB}"/>
          </ac:inkMkLst>
        </pc:inkChg>
        <pc:inkChg chg="add reco">
          <ac:chgData name="Richard Brooks (RIB) | VIA" userId="d218e636-6c12-4060-8e5d-4173eee525b6" providerId="ADAL" clId="{7B7E7F3F-AB0A-804D-9B91-6F470FDDE1D5}" dt="2023-08-29T08:44:54.415" v="270"/>
          <ac:inkMkLst>
            <pc:docMk/>
            <pc:sldMk cId="2274971700" sldId="377"/>
            <ac:inkMk id="71" creationId="{6D794C1F-CCD3-821A-461F-BFB8534CC83A}"/>
          </ac:inkMkLst>
        </pc:inkChg>
        <pc:inkChg chg="add del">
          <ac:chgData name="Richard Brooks (RIB) | VIA" userId="d218e636-6c12-4060-8e5d-4173eee525b6" providerId="ADAL" clId="{7B7E7F3F-AB0A-804D-9B91-6F470FDDE1D5}" dt="2023-08-29T08:47:35.883" v="274"/>
          <ac:inkMkLst>
            <pc:docMk/>
            <pc:sldMk cId="2274971700" sldId="377"/>
            <ac:inkMk id="72" creationId="{2AA437BB-2ADA-6006-5F6D-DE8F9A88BD5D}"/>
          </ac:inkMkLst>
        </pc:inkChg>
        <pc:inkChg chg="add del">
          <ac:chgData name="Richard Brooks (RIB) | VIA" userId="d218e636-6c12-4060-8e5d-4173eee525b6" providerId="ADAL" clId="{7B7E7F3F-AB0A-804D-9B91-6F470FDDE1D5}" dt="2023-08-29T08:47:35.883" v="274"/>
          <ac:inkMkLst>
            <pc:docMk/>
            <pc:sldMk cId="2274971700" sldId="377"/>
            <ac:inkMk id="73" creationId="{A8896D00-5F15-DE73-CE67-B2FD8CF9871B}"/>
          </ac:inkMkLst>
        </pc:inkChg>
        <pc:inkChg chg="add del">
          <ac:chgData name="Richard Brooks (RIB) | VIA" userId="d218e636-6c12-4060-8e5d-4173eee525b6" providerId="ADAL" clId="{7B7E7F3F-AB0A-804D-9B91-6F470FDDE1D5}" dt="2023-08-29T08:47:35.883" v="274"/>
          <ac:inkMkLst>
            <pc:docMk/>
            <pc:sldMk cId="2274971700" sldId="377"/>
            <ac:inkMk id="74" creationId="{706F244D-A171-C6B8-45D6-14A400A2CAF9}"/>
          </ac:inkMkLst>
        </pc:inkChg>
        <pc:inkChg chg="add reco">
          <ac:chgData name="Richard Brooks (RIB) | VIA" userId="d218e636-6c12-4060-8e5d-4173eee525b6" providerId="ADAL" clId="{7B7E7F3F-AB0A-804D-9B91-6F470FDDE1D5}" dt="2023-08-29T08:47:35.883" v="274"/>
          <ac:inkMkLst>
            <pc:docMk/>
            <pc:sldMk cId="2274971700" sldId="377"/>
            <ac:inkMk id="75" creationId="{0F91D21F-3A64-DBC3-0D7B-5E168DB49F66}"/>
          </ac:inkMkLst>
        </pc:inkChg>
        <pc:inkChg chg="add del">
          <ac:chgData name="Richard Brooks (RIB) | VIA" userId="d218e636-6c12-4060-8e5d-4173eee525b6" providerId="ADAL" clId="{7B7E7F3F-AB0A-804D-9B91-6F470FDDE1D5}" dt="2023-08-29T08:47:39.852" v="283"/>
          <ac:inkMkLst>
            <pc:docMk/>
            <pc:sldMk cId="2274971700" sldId="377"/>
            <ac:inkMk id="76" creationId="{35988435-9A49-FDFD-947B-91201415CAF6}"/>
          </ac:inkMkLst>
        </pc:inkChg>
        <pc:inkChg chg="add del">
          <ac:chgData name="Richard Brooks (RIB) | VIA" userId="d218e636-6c12-4060-8e5d-4173eee525b6" providerId="ADAL" clId="{7B7E7F3F-AB0A-804D-9B91-6F470FDDE1D5}" dt="2023-08-29T08:47:39.852" v="283"/>
          <ac:inkMkLst>
            <pc:docMk/>
            <pc:sldMk cId="2274971700" sldId="377"/>
            <ac:inkMk id="77" creationId="{1622265C-4CB1-355A-065F-AA567A3B8C2E}"/>
          </ac:inkMkLst>
        </pc:inkChg>
        <pc:inkChg chg="add del">
          <ac:chgData name="Richard Brooks (RIB) | VIA" userId="d218e636-6c12-4060-8e5d-4173eee525b6" providerId="ADAL" clId="{7B7E7F3F-AB0A-804D-9B91-6F470FDDE1D5}" dt="2023-08-29T08:47:39.852" v="283"/>
          <ac:inkMkLst>
            <pc:docMk/>
            <pc:sldMk cId="2274971700" sldId="377"/>
            <ac:inkMk id="78" creationId="{2EE32D1D-C6AF-AA32-CFA7-2533CCBDDEDA}"/>
          </ac:inkMkLst>
        </pc:inkChg>
        <pc:inkChg chg="add del">
          <ac:chgData name="Richard Brooks (RIB) | VIA" userId="d218e636-6c12-4060-8e5d-4173eee525b6" providerId="ADAL" clId="{7B7E7F3F-AB0A-804D-9B91-6F470FDDE1D5}" dt="2023-08-29T08:47:39.852" v="283"/>
          <ac:inkMkLst>
            <pc:docMk/>
            <pc:sldMk cId="2274971700" sldId="377"/>
            <ac:inkMk id="79" creationId="{91CD8A44-C4C2-3883-C5D5-9D210F276FE8}"/>
          </ac:inkMkLst>
        </pc:inkChg>
        <pc:inkChg chg="add del">
          <ac:chgData name="Richard Brooks (RIB) | VIA" userId="d218e636-6c12-4060-8e5d-4173eee525b6" providerId="ADAL" clId="{7B7E7F3F-AB0A-804D-9B91-6F470FDDE1D5}" dt="2023-08-29T08:47:39.852" v="283"/>
          <ac:inkMkLst>
            <pc:docMk/>
            <pc:sldMk cId="2274971700" sldId="377"/>
            <ac:inkMk id="80" creationId="{416A6CD9-9052-7791-FF04-5ED757C9673F}"/>
          </ac:inkMkLst>
        </pc:inkChg>
        <pc:inkChg chg="add del">
          <ac:chgData name="Richard Brooks (RIB) | VIA" userId="d218e636-6c12-4060-8e5d-4173eee525b6" providerId="ADAL" clId="{7B7E7F3F-AB0A-804D-9B91-6F470FDDE1D5}" dt="2023-08-29T08:47:39.852" v="283"/>
          <ac:inkMkLst>
            <pc:docMk/>
            <pc:sldMk cId="2274971700" sldId="377"/>
            <ac:inkMk id="81" creationId="{09490445-1C9E-3767-6BB5-0F59D569EACC}"/>
          </ac:inkMkLst>
        </pc:inkChg>
        <pc:inkChg chg="add del">
          <ac:chgData name="Richard Brooks (RIB) | VIA" userId="d218e636-6c12-4060-8e5d-4173eee525b6" providerId="ADAL" clId="{7B7E7F3F-AB0A-804D-9B91-6F470FDDE1D5}" dt="2023-08-29T08:47:39.852" v="283"/>
          <ac:inkMkLst>
            <pc:docMk/>
            <pc:sldMk cId="2274971700" sldId="377"/>
            <ac:inkMk id="82" creationId="{55ADE8CA-030C-205F-A956-16403BEA37FE}"/>
          </ac:inkMkLst>
        </pc:inkChg>
        <pc:inkChg chg="add del">
          <ac:chgData name="Richard Brooks (RIB) | VIA" userId="d218e636-6c12-4060-8e5d-4173eee525b6" providerId="ADAL" clId="{7B7E7F3F-AB0A-804D-9B91-6F470FDDE1D5}" dt="2023-08-29T08:47:39.852" v="283"/>
          <ac:inkMkLst>
            <pc:docMk/>
            <pc:sldMk cId="2274971700" sldId="377"/>
            <ac:inkMk id="83" creationId="{B9FC5129-B9DB-4BEF-D3EB-67ACF1033F2F}"/>
          </ac:inkMkLst>
        </pc:inkChg>
        <pc:inkChg chg="add mod reco modStrokes">
          <ac:chgData name="Richard Brooks (RIB) | VIA" userId="d218e636-6c12-4060-8e5d-4173eee525b6" providerId="ADAL" clId="{7B7E7F3F-AB0A-804D-9B91-6F470FDDE1D5}" dt="2023-08-29T08:47:40.562" v="284"/>
          <ac:inkMkLst>
            <pc:docMk/>
            <pc:sldMk cId="2274971700" sldId="377"/>
            <ac:inkMk id="84" creationId="{B08B2A3B-9A3A-ABDA-6AD7-BC86395C131F}"/>
          </ac:inkMkLst>
        </pc:inkChg>
        <pc:inkChg chg="add">
          <ac:chgData name="Richard Brooks (RIB) | VIA" userId="d218e636-6c12-4060-8e5d-4173eee525b6" providerId="ADAL" clId="{7B7E7F3F-AB0A-804D-9B91-6F470FDDE1D5}" dt="2023-08-29T08:47:41.884" v="285"/>
          <ac:inkMkLst>
            <pc:docMk/>
            <pc:sldMk cId="2274971700" sldId="377"/>
            <ac:inkMk id="85" creationId="{7894ABF5-4206-B080-E7AA-BC4001B29F6E}"/>
          </ac:inkMkLst>
        </pc:inkChg>
        <pc:inkChg chg="add">
          <ac:chgData name="Richard Brooks (RIB) | VIA" userId="d218e636-6c12-4060-8e5d-4173eee525b6" providerId="ADAL" clId="{7B7E7F3F-AB0A-804D-9B91-6F470FDDE1D5}" dt="2023-08-29T08:47:42.209" v="286"/>
          <ac:inkMkLst>
            <pc:docMk/>
            <pc:sldMk cId="2274971700" sldId="377"/>
            <ac:inkMk id="86" creationId="{525C2221-5E25-8BBE-94DF-5DF266DF3316}"/>
          </ac:inkMkLst>
        </pc:inkChg>
        <pc:inkChg chg="add">
          <ac:chgData name="Richard Brooks (RIB) | VIA" userId="d218e636-6c12-4060-8e5d-4173eee525b6" providerId="ADAL" clId="{7B7E7F3F-AB0A-804D-9B91-6F470FDDE1D5}" dt="2023-08-29T08:47:42.452" v="287"/>
          <ac:inkMkLst>
            <pc:docMk/>
            <pc:sldMk cId="2274971700" sldId="377"/>
            <ac:inkMk id="87" creationId="{2AEEE6A1-9E6B-18EF-4C8A-B7AC1A5BD64D}"/>
          </ac:inkMkLst>
        </pc:inkChg>
        <pc:inkChg chg="add">
          <ac:chgData name="Richard Brooks (RIB) | VIA" userId="d218e636-6c12-4060-8e5d-4173eee525b6" providerId="ADAL" clId="{7B7E7F3F-AB0A-804D-9B91-6F470FDDE1D5}" dt="2023-08-29T08:47:42.636" v="288"/>
          <ac:inkMkLst>
            <pc:docMk/>
            <pc:sldMk cId="2274971700" sldId="377"/>
            <ac:inkMk id="88" creationId="{14BA3A54-0AB5-6AAA-21BD-2F6F8759FFE3}"/>
          </ac:inkMkLst>
        </pc:inkChg>
        <pc:inkChg chg="add">
          <ac:chgData name="Richard Brooks (RIB) | VIA" userId="d218e636-6c12-4060-8e5d-4173eee525b6" providerId="ADAL" clId="{7B7E7F3F-AB0A-804D-9B91-6F470FDDE1D5}" dt="2023-08-29T08:47:43.035" v="289"/>
          <ac:inkMkLst>
            <pc:docMk/>
            <pc:sldMk cId="2274971700" sldId="377"/>
            <ac:inkMk id="89" creationId="{1021A407-35D8-7692-E810-AFDE50CAB08C}"/>
          </ac:inkMkLst>
        </pc:inkChg>
        <pc:inkChg chg="add">
          <ac:chgData name="Richard Brooks (RIB) | VIA" userId="d218e636-6c12-4060-8e5d-4173eee525b6" providerId="ADAL" clId="{7B7E7F3F-AB0A-804D-9B91-6F470FDDE1D5}" dt="2023-08-29T08:47:43.344" v="290"/>
          <ac:inkMkLst>
            <pc:docMk/>
            <pc:sldMk cId="2274971700" sldId="377"/>
            <ac:inkMk id="90" creationId="{71007E84-74B3-77C8-A20B-2F8159D5BCE2}"/>
          </ac:inkMkLst>
        </pc:inkChg>
        <pc:inkChg chg="add">
          <ac:chgData name="Richard Brooks (RIB) | VIA" userId="d218e636-6c12-4060-8e5d-4173eee525b6" providerId="ADAL" clId="{7B7E7F3F-AB0A-804D-9B91-6F470FDDE1D5}" dt="2023-08-29T08:47:43.510" v="291"/>
          <ac:inkMkLst>
            <pc:docMk/>
            <pc:sldMk cId="2274971700" sldId="377"/>
            <ac:inkMk id="91" creationId="{9228C6D1-B1AC-3998-0918-91D0334391D4}"/>
          </ac:inkMkLst>
        </pc:inkChg>
        <pc:inkChg chg="add">
          <ac:chgData name="Richard Brooks (RIB) | VIA" userId="d218e636-6c12-4060-8e5d-4173eee525b6" providerId="ADAL" clId="{7B7E7F3F-AB0A-804D-9B91-6F470FDDE1D5}" dt="2023-08-29T08:47:43.937" v="292"/>
          <ac:inkMkLst>
            <pc:docMk/>
            <pc:sldMk cId="2274971700" sldId="377"/>
            <ac:inkMk id="92" creationId="{6D2B7311-6B62-DA44-4D93-966FA5ECA153}"/>
          </ac:inkMkLst>
        </pc:inkChg>
        <pc:inkChg chg="add">
          <ac:chgData name="Richard Brooks (RIB) | VIA" userId="d218e636-6c12-4060-8e5d-4173eee525b6" providerId="ADAL" clId="{7B7E7F3F-AB0A-804D-9B91-6F470FDDE1D5}" dt="2023-08-29T08:47:44.102" v="293"/>
          <ac:inkMkLst>
            <pc:docMk/>
            <pc:sldMk cId="2274971700" sldId="377"/>
            <ac:inkMk id="93" creationId="{A7756F08-ADB8-CB5E-1CED-01F8E5BA4AF9}"/>
          </ac:inkMkLst>
        </pc:inkChg>
        <pc:inkChg chg="add">
          <ac:chgData name="Richard Brooks (RIB) | VIA" userId="d218e636-6c12-4060-8e5d-4173eee525b6" providerId="ADAL" clId="{7B7E7F3F-AB0A-804D-9B91-6F470FDDE1D5}" dt="2023-08-29T08:47:44.235" v="294"/>
          <ac:inkMkLst>
            <pc:docMk/>
            <pc:sldMk cId="2274971700" sldId="377"/>
            <ac:inkMk id="94" creationId="{DC4802A9-F4F4-E2C9-EA76-65222643057E}"/>
          </ac:inkMkLst>
        </pc:inkChg>
        <pc:inkChg chg="add">
          <ac:chgData name="Richard Brooks (RIB) | VIA" userId="d218e636-6c12-4060-8e5d-4173eee525b6" providerId="ADAL" clId="{7B7E7F3F-AB0A-804D-9B91-6F470FDDE1D5}" dt="2023-08-29T08:47:44.376" v="295"/>
          <ac:inkMkLst>
            <pc:docMk/>
            <pc:sldMk cId="2274971700" sldId="377"/>
            <ac:inkMk id="95" creationId="{DDE3913C-571A-D0ED-B082-ADBC5838EA3B}"/>
          </ac:inkMkLst>
        </pc:inkChg>
        <pc:inkChg chg="add">
          <ac:chgData name="Richard Brooks (RIB) | VIA" userId="d218e636-6c12-4060-8e5d-4173eee525b6" providerId="ADAL" clId="{7B7E7F3F-AB0A-804D-9B91-6F470FDDE1D5}" dt="2023-08-29T08:47:45.260" v="296"/>
          <ac:inkMkLst>
            <pc:docMk/>
            <pc:sldMk cId="2274971700" sldId="377"/>
            <ac:inkMk id="96" creationId="{46FE296D-BC5E-D420-D58B-AFEF8F1EA0C4}"/>
          </ac:inkMkLst>
        </pc:inkChg>
        <pc:inkChg chg="add">
          <ac:chgData name="Richard Brooks (RIB) | VIA" userId="d218e636-6c12-4060-8e5d-4173eee525b6" providerId="ADAL" clId="{7B7E7F3F-AB0A-804D-9B91-6F470FDDE1D5}" dt="2023-08-29T08:47:45.827" v="297"/>
          <ac:inkMkLst>
            <pc:docMk/>
            <pc:sldMk cId="2274971700" sldId="377"/>
            <ac:inkMk id="97" creationId="{A0EE5C26-371A-6613-59D4-D5292B5953C0}"/>
          </ac:inkMkLst>
        </pc:inkChg>
        <pc:inkChg chg="add">
          <ac:chgData name="Richard Brooks (RIB) | VIA" userId="d218e636-6c12-4060-8e5d-4173eee525b6" providerId="ADAL" clId="{7B7E7F3F-AB0A-804D-9B91-6F470FDDE1D5}" dt="2023-08-29T08:47:46.001" v="298"/>
          <ac:inkMkLst>
            <pc:docMk/>
            <pc:sldMk cId="2274971700" sldId="377"/>
            <ac:inkMk id="98" creationId="{BBF53946-974E-2CFC-7E49-8A594F35AB20}"/>
          </ac:inkMkLst>
        </pc:inkChg>
        <pc:inkChg chg="add">
          <ac:chgData name="Richard Brooks (RIB) | VIA" userId="d218e636-6c12-4060-8e5d-4173eee525b6" providerId="ADAL" clId="{7B7E7F3F-AB0A-804D-9B91-6F470FDDE1D5}" dt="2023-08-29T08:47:46.446" v="299"/>
          <ac:inkMkLst>
            <pc:docMk/>
            <pc:sldMk cId="2274971700" sldId="377"/>
            <ac:inkMk id="99" creationId="{246A3902-B792-AE9F-2206-B0C6BEB1222E}"/>
          </ac:inkMkLst>
        </pc:inkChg>
        <pc:inkChg chg="add">
          <ac:chgData name="Richard Brooks (RIB) | VIA" userId="d218e636-6c12-4060-8e5d-4173eee525b6" providerId="ADAL" clId="{7B7E7F3F-AB0A-804D-9B91-6F470FDDE1D5}" dt="2023-08-29T08:47:46.654" v="300"/>
          <ac:inkMkLst>
            <pc:docMk/>
            <pc:sldMk cId="2274971700" sldId="377"/>
            <ac:inkMk id="100" creationId="{5ACC0E5C-C212-8927-C3B1-23F26F75AAE9}"/>
          </ac:inkMkLst>
        </pc:inkChg>
        <pc:inkChg chg="add">
          <ac:chgData name="Richard Brooks (RIB) | VIA" userId="d218e636-6c12-4060-8e5d-4173eee525b6" providerId="ADAL" clId="{7B7E7F3F-AB0A-804D-9B91-6F470FDDE1D5}" dt="2023-08-29T08:47:47.227" v="301"/>
          <ac:inkMkLst>
            <pc:docMk/>
            <pc:sldMk cId="2274971700" sldId="377"/>
            <ac:inkMk id="101" creationId="{CD2EC189-BC09-9D62-4417-7B70E8A28BBB}"/>
          </ac:inkMkLst>
        </pc:inkChg>
        <pc:inkChg chg="add">
          <ac:chgData name="Richard Brooks (RIB) | VIA" userId="d218e636-6c12-4060-8e5d-4173eee525b6" providerId="ADAL" clId="{7B7E7F3F-AB0A-804D-9B91-6F470FDDE1D5}" dt="2023-08-29T08:47:47.602" v="302"/>
          <ac:inkMkLst>
            <pc:docMk/>
            <pc:sldMk cId="2274971700" sldId="377"/>
            <ac:inkMk id="102" creationId="{2903C833-FCEE-2045-5C48-291F743E0E35}"/>
          </ac:inkMkLst>
        </pc:inkChg>
        <pc:inkChg chg="add del">
          <ac:chgData name="Richard Brooks (RIB) | VIA" userId="d218e636-6c12-4060-8e5d-4173eee525b6" providerId="ADAL" clId="{7B7E7F3F-AB0A-804D-9B91-6F470FDDE1D5}" dt="2023-08-29T08:48:01.623" v="309"/>
          <ac:inkMkLst>
            <pc:docMk/>
            <pc:sldMk cId="2274971700" sldId="377"/>
            <ac:inkMk id="106" creationId="{41993E39-837B-592D-D8D8-4D4C1B1075E9}"/>
          </ac:inkMkLst>
        </pc:inkChg>
        <pc:inkChg chg="add del">
          <ac:chgData name="Richard Brooks (RIB) | VIA" userId="d218e636-6c12-4060-8e5d-4173eee525b6" providerId="ADAL" clId="{7B7E7F3F-AB0A-804D-9B91-6F470FDDE1D5}" dt="2023-08-29T08:48:01.623" v="309"/>
          <ac:inkMkLst>
            <pc:docMk/>
            <pc:sldMk cId="2274971700" sldId="377"/>
            <ac:inkMk id="107" creationId="{C5CCA059-C984-C486-C438-7340A443D57F}"/>
          </ac:inkMkLst>
        </pc:inkChg>
        <pc:inkChg chg="add del">
          <ac:chgData name="Richard Brooks (RIB) | VIA" userId="d218e636-6c12-4060-8e5d-4173eee525b6" providerId="ADAL" clId="{7B7E7F3F-AB0A-804D-9B91-6F470FDDE1D5}" dt="2023-08-29T08:48:01.623" v="309"/>
          <ac:inkMkLst>
            <pc:docMk/>
            <pc:sldMk cId="2274971700" sldId="377"/>
            <ac:inkMk id="108" creationId="{BDEA8175-28AA-CA52-8DA0-C7886C93E469}"/>
          </ac:inkMkLst>
        </pc:inkChg>
        <pc:inkChg chg="add del">
          <ac:chgData name="Richard Brooks (RIB) | VIA" userId="d218e636-6c12-4060-8e5d-4173eee525b6" providerId="ADAL" clId="{7B7E7F3F-AB0A-804D-9B91-6F470FDDE1D5}" dt="2023-08-29T08:48:01.623" v="309"/>
          <ac:inkMkLst>
            <pc:docMk/>
            <pc:sldMk cId="2274971700" sldId="377"/>
            <ac:inkMk id="109" creationId="{69ECB6A8-4A21-80D7-9C1F-BA63C1872A42}"/>
          </ac:inkMkLst>
        </pc:inkChg>
        <pc:inkChg chg="add del">
          <ac:chgData name="Richard Brooks (RIB) | VIA" userId="d218e636-6c12-4060-8e5d-4173eee525b6" providerId="ADAL" clId="{7B7E7F3F-AB0A-804D-9B91-6F470FDDE1D5}" dt="2023-08-29T08:48:01.623" v="309"/>
          <ac:inkMkLst>
            <pc:docMk/>
            <pc:sldMk cId="2274971700" sldId="377"/>
            <ac:inkMk id="110" creationId="{B2718E8D-095E-1BB0-B5AF-6285CCBF58BE}"/>
          </ac:inkMkLst>
        </pc:inkChg>
        <pc:inkChg chg="add del">
          <ac:chgData name="Richard Brooks (RIB) | VIA" userId="d218e636-6c12-4060-8e5d-4173eee525b6" providerId="ADAL" clId="{7B7E7F3F-AB0A-804D-9B91-6F470FDDE1D5}" dt="2023-08-29T08:48:01.623" v="309"/>
          <ac:inkMkLst>
            <pc:docMk/>
            <pc:sldMk cId="2274971700" sldId="377"/>
            <ac:inkMk id="111" creationId="{1787DE71-1983-7C4E-151D-C085B101E723}"/>
          </ac:inkMkLst>
        </pc:inkChg>
        <pc:inkChg chg="add reco">
          <ac:chgData name="Richard Brooks (RIB) | VIA" userId="d218e636-6c12-4060-8e5d-4173eee525b6" providerId="ADAL" clId="{7B7E7F3F-AB0A-804D-9B91-6F470FDDE1D5}" dt="2023-08-29T08:48:01.623" v="309"/>
          <ac:inkMkLst>
            <pc:docMk/>
            <pc:sldMk cId="2274971700" sldId="377"/>
            <ac:inkMk id="112" creationId="{06D2A676-ADA2-428C-FA05-B4089E3FF56D}"/>
          </ac:inkMkLst>
        </pc:inkChg>
        <pc:inkChg chg="add">
          <ac:chgData name="Richard Brooks (RIB) | VIA" userId="d218e636-6c12-4060-8e5d-4173eee525b6" providerId="ADAL" clId="{7B7E7F3F-AB0A-804D-9B91-6F470FDDE1D5}" dt="2023-08-29T08:48:03.690" v="310"/>
          <ac:inkMkLst>
            <pc:docMk/>
            <pc:sldMk cId="2274971700" sldId="377"/>
            <ac:inkMk id="113" creationId="{DAC7ABF5-583C-D32E-711E-31956BAAA9FF}"/>
          </ac:inkMkLst>
        </pc:inkChg>
        <pc:inkChg chg="add">
          <ac:chgData name="Richard Brooks (RIB) | VIA" userId="d218e636-6c12-4060-8e5d-4173eee525b6" providerId="ADAL" clId="{7B7E7F3F-AB0A-804D-9B91-6F470FDDE1D5}" dt="2023-08-29T08:48:04.328" v="311"/>
          <ac:inkMkLst>
            <pc:docMk/>
            <pc:sldMk cId="2274971700" sldId="377"/>
            <ac:inkMk id="114" creationId="{04FB4E4B-A4AC-7409-6DBB-B2EBE2B05DF0}"/>
          </ac:inkMkLst>
        </pc:inkChg>
        <pc:inkChg chg="add del">
          <ac:chgData name="Richard Brooks (RIB) | VIA" userId="d218e636-6c12-4060-8e5d-4173eee525b6" providerId="ADAL" clId="{7B7E7F3F-AB0A-804D-9B91-6F470FDDE1D5}" dt="2023-08-29T08:48:07.349" v="317"/>
          <ac:inkMkLst>
            <pc:docMk/>
            <pc:sldMk cId="2274971700" sldId="377"/>
            <ac:inkMk id="115" creationId="{5E131F1D-C4F0-1F3D-D3CF-AF4F324A3AF9}"/>
          </ac:inkMkLst>
        </pc:inkChg>
        <pc:inkChg chg="add del">
          <ac:chgData name="Richard Brooks (RIB) | VIA" userId="d218e636-6c12-4060-8e5d-4173eee525b6" providerId="ADAL" clId="{7B7E7F3F-AB0A-804D-9B91-6F470FDDE1D5}" dt="2023-08-29T08:48:07.349" v="317"/>
          <ac:inkMkLst>
            <pc:docMk/>
            <pc:sldMk cId="2274971700" sldId="377"/>
            <ac:inkMk id="116" creationId="{3FA0B28B-0D7E-3FB7-677B-98847BCED20F}"/>
          </ac:inkMkLst>
        </pc:inkChg>
        <pc:inkChg chg="add del">
          <ac:chgData name="Richard Brooks (RIB) | VIA" userId="d218e636-6c12-4060-8e5d-4173eee525b6" providerId="ADAL" clId="{7B7E7F3F-AB0A-804D-9B91-6F470FDDE1D5}" dt="2023-08-29T08:48:07.349" v="317"/>
          <ac:inkMkLst>
            <pc:docMk/>
            <pc:sldMk cId="2274971700" sldId="377"/>
            <ac:inkMk id="117" creationId="{2603B158-A690-7D77-28DB-15D503DD9234}"/>
          </ac:inkMkLst>
        </pc:inkChg>
        <pc:inkChg chg="add del">
          <ac:chgData name="Richard Brooks (RIB) | VIA" userId="d218e636-6c12-4060-8e5d-4173eee525b6" providerId="ADAL" clId="{7B7E7F3F-AB0A-804D-9B91-6F470FDDE1D5}" dt="2023-08-29T08:48:07.349" v="317"/>
          <ac:inkMkLst>
            <pc:docMk/>
            <pc:sldMk cId="2274971700" sldId="377"/>
            <ac:inkMk id="118" creationId="{97796E82-E5A2-FB3C-62D6-044D862EE060}"/>
          </ac:inkMkLst>
        </pc:inkChg>
        <pc:inkChg chg="add del">
          <ac:chgData name="Richard Brooks (RIB) | VIA" userId="d218e636-6c12-4060-8e5d-4173eee525b6" providerId="ADAL" clId="{7B7E7F3F-AB0A-804D-9B91-6F470FDDE1D5}" dt="2023-08-29T08:48:07.349" v="317"/>
          <ac:inkMkLst>
            <pc:docMk/>
            <pc:sldMk cId="2274971700" sldId="377"/>
            <ac:inkMk id="119" creationId="{246887F0-6BCB-3B73-EA90-81873B9B4873}"/>
          </ac:inkMkLst>
        </pc:inkChg>
        <pc:inkChg chg="add reco">
          <ac:chgData name="Richard Brooks (RIB) | VIA" userId="d218e636-6c12-4060-8e5d-4173eee525b6" providerId="ADAL" clId="{7B7E7F3F-AB0A-804D-9B91-6F470FDDE1D5}" dt="2023-08-29T08:48:07.349" v="317"/>
          <ac:inkMkLst>
            <pc:docMk/>
            <pc:sldMk cId="2274971700" sldId="377"/>
            <ac:inkMk id="120" creationId="{21D780C6-54EB-E519-0273-701EE234F71F}"/>
          </ac:inkMkLst>
        </pc:inkChg>
      </pc:sldChg>
      <pc:sldChg chg="addSp delSp">
        <pc:chgData name="Richard Brooks (RIB) | VIA" userId="d218e636-6c12-4060-8e5d-4173eee525b6" providerId="ADAL" clId="{7B7E7F3F-AB0A-804D-9B91-6F470FDDE1D5}" dt="2023-08-29T07:41:27.511" v="138"/>
        <pc:sldMkLst>
          <pc:docMk/>
          <pc:sldMk cId="1751765589" sldId="388"/>
        </pc:sldMkLst>
        <pc:inkChg chg="add del">
          <ac:chgData name="Richard Brooks (RIB) | VIA" userId="d218e636-6c12-4060-8e5d-4173eee525b6" providerId="ADAL" clId="{7B7E7F3F-AB0A-804D-9B91-6F470FDDE1D5}" dt="2023-08-29T07:33:23.088" v="7"/>
          <ac:inkMkLst>
            <pc:docMk/>
            <pc:sldMk cId="1751765589" sldId="388"/>
            <ac:inkMk id="3" creationId="{1104CF3D-46AE-12C0-78D6-53B6E5D3031E}"/>
          </ac:inkMkLst>
        </pc:inkChg>
        <pc:inkChg chg="add del">
          <ac:chgData name="Richard Brooks (RIB) | VIA" userId="d218e636-6c12-4060-8e5d-4173eee525b6" providerId="ADAL" clId="{7B7E7F3F-AB0A-804D-9B91-6F470FDDE1D5}" dt="2023-08-29T07:33:23.088" v="7"/>
          <ac:inkMkLst>
            <pc:docMk/>
            <pc:sldMk cId="1751765589" sldId="388"/>
            <ac:inkMk id="4" creationId="{E3770103-7567-9A00-1565-1AEBBABD1415}"/>
          </ac:inkMkLst>
        </pc:inkChg>
        <pc:inkChg chg="add del">
          <ac:chgData name="Richard Brooks (RIB) | VIA" userId="d218e636-6c12-4060-8e5d-4173eee525b6" providerId="ADAL" clId="{7B7E7F3F-AB0A-804D-9B91-6F470FDDE1D5}" dt="2023-08-29T07:33:23.088" v="7"/>
          <ac:inkMkLst>
            <pc:docMk/>
            <pc:sldMk cId="1751765589" sldId="388"/>
            <ac:inkMk id="5" creationId="{01D13773-D9DE-0E08-87E4-5F96C1496EA6}"/>
          </ac:inkMkLst>
        </pc:inkChg>
        <pc:inkChg chg="add del">
          <ac:chgData name="Richard Brooks (RIB) | VIA" userId="d218e636-6c12-4060-8e5d-4173eee525b6" providerId="ADAL" clId="{7B7E7F3F-AB0A-804D-9B91-6F470FDDE1D5}" dt="2023-08-29T07:33:23.088" v="7"/>
          <ac:inkMkLst>
            <pc:docMk/>
            <pc:sldMk cId="1751765589" sldId="388"/>
            <ac:inkMk id="6" creationId="{517AA2B8-C704-02C4-E643-14DB58C16684}"/>
          </ac:inkMkLst>
        </pc:inkChg>
        <pc:inkChg chg="add del">
          <ac:chgData name="Richard Brooks (RIB) | VIA" userId="d218e636-6c12-4060-8e5d-4173eee525b6" providerId="ADAL" clId="{7B7E7F3F-AB0A-804D-9B91-6F470FDDE1D5}" dt="2023-08-29T07:33:23.088" v="7"/>
          <ac:inkMkLst>
            <pc:docMk/>
            <pc:sldMk cId="1751765589" sldId="388"/>
            <ac:inkMk id="7" creationId="{BB58EC8C-6C08-6DF6-405E-5929478B7CFB}"/>
          </ac:inkMkLst>
        </pc:inkChg>
        <pc:inkChg chg="add del">
          <ac:chgData name="Richard Brooks (RIB) | VIA" userId="d218e636-6c12-4060-8e5d-4173eee525b6" providerId="ADAL" clId="{7B7E7F3F-AB0A-804D-9B91-6F470FDDE1D5}" dt="2023-08-29T07:33:23.088" v="7"/>
          <ac:inkMkLst>
            <pc:docMk/>
            <pc:sldMk cId="1751765589" sldId="388"/>
            <ac:inkMk id="8" creationId="{F071F0A0-80A0-E6E6-22D4-A3681220013F}"/>
          </ac:inkMkLst>
        </pc:inkChg>
        <pc:inkChg chg="add reco">
          <ac:chgData name="Richard Brooks (RIB) | VIA" userId="d218e636-6c12-4060-8e5d-4173eee525b6" providerId="ADAL" clId="{7B7E7F3F-AB0A-804D-9B91-6F470FDDE1D5}" dt="2023-08-29T07:33:23.088" v="7"/>
          <ac:inkMkLst>
            <pc:docMk/>
            <pc:sldMk cId="1751765589" sldId="388"/>
            <ac:inkMk id="9" creationId="{6AB75837-5BC8-2F96-24FB-7821C1DADAA9}"/>
          </ac:inkMkLst>
        </pc:inkChg>
        <pc:inkChg chg="add del">
          <ac:chgData name="Richard Brooks (RIB) | VIA" userId="d218e636-6c12-4060-8e5d-4173eee525b6" providerId="ADAL" clId="{7B7E7F3F-AB0A-804D-9B91-6F470FDDE1D5}" dt="2023-08-29T07:34:26.972" v="10"/>
          <ac:inkMkLst>
            <pc:docMk/>
            <pc:sldMk cId="1751765589" sldId="388"/>
            <ac:inkMk id="10" creationId="{3790E34F-B817-FC73-913C-71C138022D16}"/>
          </ac:inkMkLst>
        </pc:inkChg>
        <pc:inkChg chg="add del">
          <ac:chgData name="Richard Brooks (RIB) | VIA" userId="d218e636-6c12-4060-8e5d-4173eee525b6" providerId="ADAL" clId="{7B7E7F3F-AB0A-804D-9B91-6F470FDDE1D5}" dt="2023-08-29T07:34:26.972" v="10"/>
          <ac:inkMkLst>
            <pc:docMk/>
            <pc:sldMk cId="1751765589" sldId="388"/>
            <ac:inkMk id="11" creationId="{A56BA53A-1445-4A03-EB0D-FD343677DE81}"/>
          </ac:inkMkLst>
        </pc:inkChg>
        <pc:inkChg chg="add del reco">
          <ac:chgData name="Richard Brooks (RIB) | VIA" userId="d218e636-6c12-4060-8e5d-4173eee525b6" providerId="ADAL" clId="{7B7E7F3F-AB0A-804D-9B91-6F470FDDE1D5}" dt="2023-08-29T07:37:39.523" v="90"/>
          <ac:inkMkLst>
            <pc:docMk/>
            <pc:sldMk cId="1751765589" sldId="388"/>
            <ac:inkMk id="12" creationId="{B2990FEE-E946-5A17-1967-3EC199987E97}"/>
          </ac:inkMkLst>
        </pc:inkChg>
        <pc:inkChg chg="add del">
          <ac:chgData name="Richard Brooks (RIB) | VIA" userId="d218e636-6c12-4060-8e5d-4173eee525b6" providerId="ADAL" clId="{7B7E7F3F-AB0A-804D-9B91-6F470FDDE1D5}" dt="2023-08-29T07:37:39.518" v="84"/>
          <ac:inkMkLst>
            <pc:docMk/>
            <pc:sldMk cId="1751765589" sldId="388"/>
            <ac:inkMk id="13" creationId="{DE80BE0F-1484-D98E-49E3-CC4B3D80EC8F}"/>
          </ac:inkMkLst>
        </pc:inkChg>
        <pc:inkChg chg="add del">
          <ac:chgData name="Richard Brooks (RIB) | VIA" userId="d218e636-6c12-4060-8e5d-4173eee525b6" providerId="ADAL" clId="{7B7E7F3F-AB0A-804D-9B91-6F470FDDE1D5}" dt="2023-08-29T07:35:18.373" v="43"/>
          <ac:inkMkLst>
            <pc:docMk/>
            <pc:sldMk cId="1751765589" sldId="388"/>
            <ac:inkMk id="14" creationId="{14C44A6F-F574-9D2B-20D8-2DBF20660E90}"/>
          </ac:inkMkLst>
        </pc:inkChg>
        <pc:inkChg chg="add del">
          <ac:chgData name="Richard Brooks (RIB) | VIA" userId="d218e636-6c12-4060-8e5d-4173eee525b6" providerId="ADAL" clId="{7B7E7F3F-AB0A-804D-9B91-6F470FDDE1D5}" dt="2023-08-29T07:35:18.373" v="43"/>
          <ac:inkMkLst>
            <pc:docMk/>
            <pc:sldMk cId="1751765589" sldId="388"/>
            <ac:inkMk id="15" creationId="{8C6A789D-F99A-595E-7AF2-9D477E6E50E4}"/>
          </ac:inkMkLst>
        </pc:inkChg>
        <pc:inkChg chg="add del">
          <ac:chgData name="Richard Brooks (RIB) | VIA" userId="d218e636-6c12-4060-8e5d-4173eee525b6" providerId="ADAL" clId="{7B7E7F3F-AB0A-804D-9B91-6F470FDDE1D5}" dt="2023-08-29T07:37:39.520" v="87"/>
          <ac:inkMkLst>
            <pc:docMk/>
            <pc:sldMk cId="1751765589" sldId="388"/>
            <ac:inkMk id="17" creationId="{188F0693-EF46-CC68-12F4-3FC834228464}"/>
          </ac:inkMkLst>
        </pc:inkChg>
        <pc:inkChg chg="add del">
          <ac:chgData name="Richard Brooks (RIB) | VIA" userId="d218e636-6c12-4060-8e5d-4173eee525b6" providerId="ADAL" clId="{7B7E7F3F-AB0A-804D-9B91-6F470FDDE1D5}" dt="2023-08-29T07:37:39.519" v="86"/>
          <ac:inkMkLst>
            <pc:docMk/>
            <pc:sldMk cId="1751765589" sldId="388"/>
            <ac:inkMk id="18" creationId="{97589075-DFE7-A0A9-227E-05B8FE5AC7DB}"/>
          </ac:inkMkLst>
        </pc:inkChg>
        <pc:inkChg chg="add del">
          <ac:chgData name="Richard Brooks (RIB) | VIA" userId="d218e636-6c12-4060-8e5d-4173eee525b6" providerId="ADAL" clId="{7B7E7F3F-AB0A-804D-9B91-6F470FDDE1D5}" dt="2023-08-29T07:37:39.497" v="63"/>
          <ac:inkMkLst>
            <pc:docMk/>
            <pc:sldMk cId="1751765589" sldId="388"/>
            <ac:inkMk id="20" creationId="{3F093A26-9F23-B0F6-91E3-12A22A484D10}"/>
          </ac:inkMkLst>
        </pc:inkChg>
        <pc:inkChg chg="add del">
          <ac:chgData name="Richard Brooks (RIB) | VIA" userId="d218e636-6c12-4060-8e5d-4173eee525b6" providerId="ADAL" clId="{7B7E7F3F-AB0A-804D-9B91-6F470FDDE1D5}" dt="2023-08-29T07:37:39.522" v="89"/>
          <ac:inkMkLst>
            <pc:docMk/>
            <pc:sldMk cId="1751765589" sldId="388"/>
            <ac:inkMk id="21" creationId="{796C4E25-F9E5-D320-F7A4-067E3CE27A17}"/>
          </ac:inkMkLst>
        </pc:inkChg>
        <pc:inkChg chg="add del">
          <ac:chgData name="Richard Brooks (RIB) | VIA" userId="d218e636-6c12-4060-8e5d-4173eee525b6" providerId="ADAL" clId="{7B7E7F3F-AB0A-804D-9B91-6F470FDDE1D5}" dt="2023-08-29T07:37:39.507" v="72"/>
          <ac:inkMkLst>
            <pc:docMk/>
            <pc:sldMk cId="1751765589" sldId="388"/>
            <ac:inkMk id="22" creationId="{C23DDD47-A43C-E64F-00E7-F03AA8301C5D}"/>
          </ac:inkMkLst>
        </pc:inkChg>
        <pc:inkChg chg="add del">
          <ac:chgData name="Richard Brooks (RIB) | VIA" userId="d218e636-6c12-4060-8e5d-4173eee525b6" providerId="ADAL" clId="{7B7E7F3F-AB0A-804D-9B91-6F470FDDE1D5}" dt="2023-08-29T07:37:39.494" v="61"/>
          <ac:inkMkLst>
            <pc:docMk/>
            <pc:sldMk cId="1751765589" sldId="388"/>
            <ac:inkMk id="23" creationId="{C6E805AC-57A3-6A0C-A9C3-2A3535105794}"/>
          </ac:inkMkLst>
        </pc:inkChg>
        <pc:inkChg chg="add del">
          <ac:chgData name="Richard Brooks (RIB) | VIA" userId="d218e636-6c12-4060-8e5d-4173eee525b6" providerId="ADAL" clId="{7B7E7F3F-AB0A-804D-9B91-6F470FDDE1D5}" dt="2023-08-29T07:37:39.515" v="81"/>
          <ac:inkMkLst>
            <pc:docMk/>
            <pc:sldMk cId="1751765589" sldId="388"/>
            <ac:inkMk id="24" creationId="{6C65C6AC-74A2-ED00-F341-FF0B3BCDED37}"/>
          </ac:inkMkLst>
        </pc:inkChg>
        <pc:inkChg chg="add del">
          <ac:chgData name="Richard Brooks (RIB) | VIA" userId="d218e636-6c12-4060-8e5d-4173eee525b6" providerId="ADAL" clId="{7B7E7F3F-AB0A-804D-9B91-6F470FDDE1D5}" dt="2023-08-29T07:37:39.517" v="83"/>
          <ac:inkMkLst>
            <pc:docMk/>
            <pc:sldMk cId="1751765589" sldId="388"/>
            <ac:inkMk id="25" creationId="{A1ED8FD7-FD6C-4BE3-9446-2F58461ECCFB}"/>
          </ac:inkMkLst>
        </pc:inkChg>
        <pc:inkChg chg="add del">
          <ac:chgData name="Richard Brooks (RIB) | VIA" userId="d218e636-6c12-4060-8e5d-4173eee525b6" providerId="ADAL" clId="{7B7E7F3F-AB0A-804D-9B91-6F470FDDE1D5}" dt="2023-08-29T07:37:39.519" v="85"/>
          <ac:inkMkLst>
            <pc:docMk/>
            <pc:sldMk cId="1751765589" sldId="388"/>
            <ac:inkMk id="26" creationId="{A5181DDB-CB05-3E2B-8439-C85A330E335A}"/>
          </ac:inkMkLst>
        </pc:inkChg>
        <pc:inkChg chg="add del">
          <ac:chgData name="Richard Brooks (RIB) | VIA" userId="d218e636-6c12-4060-8e5d-4173eee525b6" providerId="ADAL" clId="{7B7E7F3F-AB0A-804D-9B91-6F470FDDE1D5}" dt="2023-08-29T07:37:39.523" v="91"/>
          <ac:inkMkLst>
            <pc:docMk/>
            <pc:sldMk cId="1751765589" sldId="388"/>
            <ac:inkMk id="27" creationId="{74A5985E-56A5-482C-45F3-0E933FA0057D}"/>
          </ac:inkMkLst>
        </pc:inkChg>
        <pc:inkChg chg="add del">
          <ac:chgData name="Richard Brooks (RIB) | VIA" userId="d218e636-6c12-4060-8e5d-4173eee525b6" providerId="ADAL" clId="{7B7E7F3F-AB0A-804D-9B91-6F470FDDE1D5}" dt="2023-08-29T07:37:39.506" v="71"/>
          <ac:inkMkLst>
            <pc:docMk/>
            <pc:sldMk cId="1751765589" sldId="388"/>
            <ac:inkMk id="28" creationId="{A4BCE006-F99F-8D9B-3B0D-8A76D2729DF0}"/>
          </ac:inkMkLst>
        </pc:inkChg>
        <pc:inkChg chg="add del">
          <ac:chgData name="Richard Brooks (RIB) | VIA" userId="d218e636-6c12-4060-8e5d-4173eee525b6" providerId="ADAL" clId="{7B7E7F3F-AB0A-804D-9B91-6F470FDDE1D5}" dt="2023-08-29T07:37:39.500" v="66"/>
          <ac:inkMkLst>
            <pc:docMk/>
            <pc:sldMk cId="1751765589" sldId="388"/>
            <ac:inkMk id="29" creationId="{289429CF-EB38-9175-A462-C685B03176AA}"/>
          </ac:inkMkLst>
        </pc:inkChg>
        <pc:inkChg chg="add del">
          <ac:chgData name="Richard Brooks (RIB) | VIA" userId="d218e636-6c12-4060-8e5d-4173eee525b6" providerId="ADAL" clId="{7B7E7F3F-AB0A-804D-9B91-6F470FDDE1D5}" dt="2023-08-29T07:37:39.505" v="70"/>
          <ac:inkMkLst>
            <pc:docMk/>
            <pc:sldMk cId="1751765589" sldId="388"/>
            <ac:inkMk id="30" creationId="{BD310A93-FB06-6D88-515D-EAF71E9042BE}"/>
          </ac:inkMkLst>
        </pc:inkChg>
        <pc:inkChg chg="add del">
          <ac:chgData name="Richard Brooks (RIB) | VIA" userId="d218e636-6c12-4060-8e5d-4173eee525b6" providerId="ADAL" clId="{7B7E7F3F-AB0A-804D-9B91-6F470FDDE1D5}" dt="2023-08-29T07:37:39.512" v="77"/>
          <ac:inkMkLst>
            <pc:docMk/>
            <pc:sldMk cId="1751765589" sldId="388"/>
            <ac:inkMk id="31" creationId="{83046AA1-39F2-BBDD-DF94-8045BB58EA78}"/>
          </ac:inkMkLst>
        </pc:inkChg>
        <pc:inkChg chg="add del">
          <ac:chgData name="Richard Brooks (RIB) | VIA" userId="d218e636-6c12-4060-8e5d-4173eee525b6" providerId="ADAL" clId="{7B7E7F3F-AB0A-804D-9B91-6F470FDDE1D5}" dt="2023-08-29T07:37:39.508" v="73"/>
          <ac:inkMkLst>
            <pc:docMk/>
            <pc:sldMk cId="1751765589" sldId="388"/>
            <ac:inkMk id="32" creationId="{09A187C7-E8AF-F9A9-7DC7-B24B4C54C1F9}"/>
          </ac:inkMkLst>
        </pc:inkChg>
        <pc:inkChg chg="add del">
          <ac:chgData name="Richard Brooks (RIB) | VIA" userId="d218e636-6c12-4060-8e5d-4173eee525b6" providerId="ADAL" clId="{7B7E7F3F-AB0A-804D-9B91-6F470FDDE1D5}" dt="2023-08-29T07:37:39.502" v="67"/>
          <ac:inkMkLst>
            <pc:docMk/>
            <pc:sldMk cId="1751765589" sldId="388"/>
            <ac:inkMk id="33" creationId="{CADD521E-1718-0783-B2ED-5994C0E0125B}"/>
          </ac:inkMkLst>
        </pc:inkChg>
        <pc:inkChg chg="add del">
          <ac:chgData name="Richard Brooks (RIB) | VIA" userId="d218e636-6c12-4060-8e5d-4173eee525b6" providerId="ADAL" clId="{7B7E7F3F-AB0A-804D-9B91-6F470FDDE1D5}" dt="2023-08-29T07:37:39.496" v="62"/>
          <ac:inkMkLst>
            <pc:docMk/>
            <pc:sldMk cId="1751765589" sldId="388"/>
            <ac:inkMk id="34" creationId="{488BE66C-0123-0E5F-D709-EF7422876A0E}"/>
          </ac:inkMkLst>
        </pc:inkChg>
        <pc:inkChg chg="add del">
          <ac:chgData name="Richard Brooks (RIB) | VIA" userId="d218e636-6c12-4060-8e5d-4173eee525b6" providerId="ADAL" clId="{7B7E7F3F-AB0A-804D-9B91-6F470FDDE1D5}" dt="2023-08-29T07:37:39.516" v="82"/>
          <ac:inkMkLst>
            <pc:docMk/>
            <pc:sldMk cId="1751765589" sldId="388"/>
            <ac:inkMk id="35" creationId="{59F2EFF6-CFEE-5F23-3D28-A5E747C424CB}"/>
          </ac:inkMkLst>
        </pc:inkChg>
        <pc:inkChg chg="add del">
          <ac:chgData name="Richard Brooks (RIB) | VIA" userId="d218e636-6c12-4060-8e5d-4173eee525b6" providerId="ADAL" clId="{7B7E7F3F-AB0A-804D-9B91-6F470FDDE1D5}" dt="2023-08-29T07:37:39.498" v="64"/>
          <ac:inkMkLst>
            <pc:docMk/>
            <pc:sldMk cId="1751765589" sldId="388"/>
            <ac:inkMk id="36" creationId="{756A9FE5-8B5F-29F7-C510-F06CEA0A1A64}"/>
          </ac:inkMkLst>
        </pc:inkChg>
        <pc:inkChg chg="add del">
          <ac:chgData name="Richard Brooks (RIB) | VIA" userId="d218e636-6c12-4060-8e5d-4173eee525b6" providerId="ADAL" clId="{7B7E7F3F-AB0A-804D-9B91-6F470FDDE1D5}" dt="2023-08-29T07:37:39.521" v="88"/>
          <ac:inkMkLst>
            <pc:docMk/>
            <pc:sldMk cId="1751765589" sldId="388"/>
            <ac:inkMk id="37" creationId="{36B4427F-14DF-C7F0-F2B6-CEB47D365DB8}"/>
          </ac:inkMkLst>
        </pc:inkChg>
        <pc:inkChg chg="add del">
          <ac:chgData name="Richard Brooks (RIB) | VIA" userId="d218e636-6c12-4060-8e5d-4173eee525b6" providerId="ADAL" clId="{7B7E7F3F-AB0A-804D-9B91-6F470FDDE1D5}" dt="2023-08-29T07:37:39.514" v="79"/>
          <ac:inkMkLst>
            <pc:docMk/>
            <pc:sldMk cId="1751765589" sldId="388"/>
            <ac:inkMk id="38" creationId="{3CB1E325-12FB-C531-C729-BC0FE6B01FB2}"/>
          </ac:inkMkLst>
        </pc:inkChg>
        <pc:inkChg chg="add del">
          <ac:chgData name="Richard Brooks (RIB) | VIA" userId="d218e636-6c12-4060-8e5d-4173eee525b6" providerId="ADAL" clId="{7B7E7F3F-AB0A-804D-9B91-6F470FDDE1D5}" dt="2023-08-29T07:37:39.515" v="80"/>
          <ac:inkMkLst>
            <pc:docMk/>
            <pc:sldMk cId="1751765589" sldId="388"/>
            <ac:inkMk id="39" creationId="{6B7F46DA-0459-FC5A-6CEB-CDBED68F6D21}"/>
          </ac:inkMkLst>
        </pc:inkChg>
        <pc:inkChg chg="add del">
          <ac:chgData name="Richard Brooks (RIB) | VIA" userId="d218e636-6c12-4060-8e5d-4173eee525b6" providerId="ADAL" clId="{7B7E7F3F-AB0A-804D-9B91-6F470FDDE1D5}" dt="2023-08-29T07:37:39.513" v="78"/>
          <ac:inkMkLst>
            <pc:docMk/>
            <pc:sldMk cId="1751765589" sldId="388"/>
            <ac:inkMk id="40" creationId="{E5040961-D49D-FEBF-982C-FC84C346F5C1}"/>
          </ac:inkMkLst>
        </pc:inkChg>
        <pc:inkChg chg="add del">
          <ac:chgData name="Richard Brooks (RIB) | VIA" userId="d218e636-6c12-4060-8e5d-4173eee525b6" providerId="ADAL" clId="{7B7E7F3F-AB0A-804D-9B91-6F470FDDE1D5}" dt="2023-08-29T07:37:39.499" v="65"/>
          <ac:inkMkLst>
            <pc:docMk/>
            <pc:sldMk cId="1751765589" sldId="388"/>
            <ac:inkMk id="41" creationId="{F45697FD-35B4-0AE2-5C06-EB6134C5BC9C}"/>
          </ac:inkMkLst>
        </pc:inkChg>
        <pc:inkChg chg="add del">
          <ac:chgData name="Richard Brooks (RIB) | VIA" userId="d218e636-6c12-4060-8e5d-4173eee525b6" providerId="ADAL" clId="{7B7E7F3F-AB0A-804D-9B91-6F470FDDE1D5}" dt="2023-08-29T07:37:39.512" v="76"/>
          <ac:inkMkLst>
            <pc:docMk/>
            <pc:sldMk cId="1751765589" sldId="388"/>
            <ac:inkMk id="53" creationId="{2D910280-8405-1AAF-4DCF-8EC78CE5D22E}"/>
          </ac:inkMkLst>
        </pc:inkChg>
        <pc:inkChg chg="add del">
          <ac:chgData name="Richard Brooks (RIB) | VIA" userId="d218e636-6c12-4060-8e5d-4173eee525b6" providerId="ADAL" clId="{7B7E7F3F-AB0A-804D-9B91-6F470FDDE1D5}" dt="2023-08-29T07:37:39.511" v="75"/>
          <ac:inkMkLst>
            <pc:docMk/>
            <pc:sldMk cId="1751765589" sldId="388"/>
            <ac:inkMk id="54" creationId="{7531AD3D-F7B8-D3BA-7721-C0E43B5B1FE6}"/>
          </ac:inkMkLst>
        </pc:inkChg>
        <pc:inkChg chg="add del">
          <ac:chgData name="Richard Brooks (RIB) | VIA" userId="d218e636-6c12-4060-8e5d-4173eee525b6" providerId="ADAL" clId="{7B7E7F3F-AB0A-804D-9B91-6F470FDDE1D5}" dt="2023-08-29T07:37:39.503" v="68"/>
          <ac:inkMkLst>
            <pc:docMk/>
            <pc:sldMk cId="1751765589" sldId="388"/>
            <ac:inkMk id="55" creationId="{87A79CA0-7C79-F9F8-A2B4-CD9215C208E0}"/>
          </ac:inkMkLst>
        </pc:inkChg>
        <pc:inkChg chg="add del">
          <ac:chgData name="Richard Brooks (RIB) | VIA" userId="d218e636-6c12-4060-8e5d-4173eee525b6" providerId="ADAL" clId="{7B7E7F3F-AB0A-804D-9B91-6F470FDDE1D5}" dt="2023-08-29T07:37:39.524" v="92"/>
          <ac:inkMkLst>
            <pc:docMk/>
            <pc:sldMk cId="1751765589" sldId="388"/>
            <ac:inkMk id="56" creationId="{5DB24E3A-39AF-E14C-A46C-053BF7AC42A4}"/>
          </ac:inkMkLst>
        </pc:inkChg>
        <pc:inkChg chg="add del">
          <ac:chgData name="Richard Brooks (RIB) | VIA" userId="d218e636-6c12-4060-8e5d-4173eee525b6" providerId="ADAL" clId="{7B7E7F3F-AB0A-804D-9B91-6F470FDDE1D5}" dt="2023-08-29T07:35:18.373" v="43"/>
          <ac:inkMkLst>
            <pc:docMk/>
            <pc:sldMk cId="1751765589" sldId="388"/>
            <ac:inkMk id="61" creationId="{5DE19153-3F95-D8C8-35F2-23BF94370E49}"/>
          </ac:inkMkLst>
        </pc:inkChg>
        <pc:inkChg chg="add del reco">
          <ac:chgData name="Richard Brooks (RIB) | VIA" userId="d218e636-6c12-4060-8e5d-4173eee525b6" providerId="ADAL" clId="{7B7E7F3F-AB0A-804D-9B91-6F470FDDE1D5}" dt="2023-08-29T07:37:39.504" v="69"/>
          <ac:inkMkLst>
            <pc:docMk/>
            <pc:sldMk cId="1751765589" sldId="388"/>
            <ac:inkMk id="62" creationId="{9CDA86E3-CAAF-27B9-335F-D74BC557BA6A}"/>
          </ac:inkMkLst>
        </pc:inkChg>
        <pc:inkChg chg="add del">
          <ac:chgData name="Richard Brooks (RIB) | VIA" userId="d218e636-6c12-4060-8e5d-4173eee525b6" providerId="ADAL" clId="{7B7E7F3F-AB0A-804D-9B91-6F470FDDE1D5}" dt="2023-08-29T07:35:54.282" v="59"/>
          <ac:inkMkLst>
            <pc:docMk/>
            <pc:sldMk cId="1751765589" sldId="388"/>
            <ac:inkMk id="63" creationId="{75749EFA-8C7E-8A44-B552-A3308039403C}"/>
          </ac:inkMkLst>
        </pc:inkChg>
        <pc:inkChg chg="add del">
          <ac:chgData name="Richard Brooks (RIB) | VIA" userId="d218e636-6c12-4060-8e5d-4173eee525b6" providerId="ADAL" clId="{7B7E7F3F-AB0A-804D-9B91-6F470FDDE1D5}" dt="2023-08-29T07:35:54.282" v="59"/>
          <ac:inkMkLst>
            <pc:docMk/>
            <pc:sldMk cId="1751765589" sldId="388"/>
            <ac:inkMk id="64" creationId="{21448D8C-E809-ACD7-F98B-2AEC64CFB663}"/>
          </ac:inkMkLst>
        </pc:inkChg>
        <pc:inkChg chg="add del">
          <ac:chgData name="Richard Brooks (RIB) | VIA" userId="d218e636-6c12-4060-8e5d-4173eee525b6" providerId="ADAL" clId="{7B7E7F3F-AB0A-804D-9B91-6F470FDDE1D5}" dt="2023-08-29T07:35:54.282" v="59"/>
          <ac:inkMkLst>
            <pc:docMk/>
            <pc:sldMk cId="1751765589" sldId="388"/>
            <ac:inkMk id="66" creationId="{8F61D24A-EB06-72A6-2365-7536AAD96F43}"/>
          </ac:inkMkLst>
        </pc:inkChg>
        <pc:inkChg chg="add del">
          <ac:chgData name="Richard Brooks (RIB) | VIA" userId="d218e636-6c12-4060-8e5d-4173eee525b6" providerId="ADAL" clId="{7B7E7F3F-AB0A-804D-9B91-6F470FDDE1D5}" dt="2023-08-29T07:35:54.282" v="59"/>
          <ac:inkMkLst>
            <pc:docMk/>
            <pc:sldMk cId="1751765589" sldId="388"/>
            <ac:inkMk id="67" creationId="{AFEB9319-2F43-BB80-E4F0-BA3717F49768}"/>
          </ac:inkMkLst>
        </pc:inkChg>
        <pc:inkChg chg="add del">
          <ac:chgData name="Richard Brooks (RIB) | VIA" userId="d218e636-6c12-4060-8e5d-4173eee525b6" providerId="ADAL" clId="{7B7E7F3F-AB0A-804D-9B91-6F470FDDE1D5}" dt="2023-08-29T07:35:54.282" v="59"/>
          <ac:inkMkLst>
            <pc:docMk/>
            <pc:sldMk cId="1751765589" sldId="388"/>
            <ac:inkMk id="68" creationId="{6E1776C9-D2D6-D639-C3F8-3366F87AC9F4}"/>
          </ac:inkMkLst>
        </pc:inkChg>
        <pc:inkChg chg="add del">
          <ac:chgData name="Richard Brooks (RIB) | VIA" userId="d218e636-6c12-4060-8e5d-4173eee525b6" providerId="ADAL" clId="{7B7E7F3F-AB0A-804D-9B91-6F470FDDE1D5}" dt="2023-08-29T07:35:54.282" v="59"/>
          <ac:inkMkLst>
            <pc:docMk/>
            <pc:sldMk cId="1751765589" sldId="388"/>
            <ac:inkMk id="69" creationId="{85C66624-22B1-F8C2-35E0-526B3D33FFAB}"/>
          </ac:inkMkLst>
        </pc:inkChg>
        <pc:inkChg chg="add del">
          <ac:chgData name="Richard Brooks (RIB) | VIA" userId="d218e636-6c12-4060-8e5d-4173eee525b6" providerId="ADAL" clId="{7B7E7F3F-AB0A-804D-9B91-6F470FDDE1D5}" dt="2023-08-29T07:35:54.282" v="59"/>
          <ac:inkMkLst>
            <pc:docMk/>
            <pc:sldMk cId="1751765589" sldId="388"/>
            <ac:inkMk id="70" creationId="{D701661D-28BF-9AFD-8E07-BE46AC873770}"/>
          </ac:inkMkLst>
        </pc:inkChg>
        <pc:inkChg chg="add del">
          <ac:chgData name="Richard Brooks (RIB) | VIA" userId="d218e636-6c12-4060-8e5d-4173eee525b6" providerId="ADAL" clId="{7B7E7F3F-AB0A-804D-9B91-6F470FDDE1D5}" dt="2023-08-29T07:35:54.282" v="59"/>
          <ac:inkMkLst>
            <pc:docMk/>
            <pc:sldMk cId="1751765589" sldId="388"/>
            <ac:inkMk id="71" creationId="{886780EB-678A-B18A-4AD5-A9188E888491}"/>
          </ac:inkMkLst>
        </pc:inkChg>
        <pc:inkChg chg="add del">
          <ac:chgData name="Richard Brooks (RIB) | VIA" userId="d218e636-6c12-4060-8e5d-4173eee525b6" providerId="ADAL" clId="{7B7E7F3F-AB0A-804D-9B91-6F470FDDE1D5}" dt="2023-08-29T07:35:54.282" v="59"/>
          <ac:inkMkLst>
            <pc:docMk/>
            <pc:sldMk cId="1751765589" sldId="388"/>
            <ac:inkMk id="72" creationId="{650691D4-CE49-890B-FB80-1CC32A1BD85C}"/>
          </ac:inkMkLst>
        </pc:inkChg>
        <pc:inkChg chg="add del">
          <ac:chgData name="Richard Brooks (RIB) | VIA" userId="d218e636-6c12-4060-8e5d-4173eee525b6" providerId="ADAL" clId="{7B7E7F3F-AB0A-804D-9B91-6F470FDDE1D5}" dt="2023-08-29T07:35:54.282" v="59"/>
          <ac:inkMkLst>
            <pc:docMk/>
            <pc:sldMk cId="1751765589" sldId="388"/>
            <ac:inkMk id="73" creationId="{E9973359-60F5-B2DE-625E-195AA5E48ECC}"/>
          </ac:inkMkLst>
        </pc:inkChg>
        <pc:inkChg chg="add del">
          <ac:chgData name="Richard Brooks (RIB) | VIA" userId="d218e636-6c12-4060-8e5d-4173eee525b6" providerId="ADAL" clId="{7B7E7F3F-AB0A-804D-9B91-6F470FDDE1D5}" dt="2023-08-29T07:35:54.282" v="59"/>
          <ac:inkMkLst>
            <pc:docMk/>
            <pc:sldMk cId="1751765589" sldId="388"/>
            <ac:inkMk id="76" creationId="{703030A2-5D56-E7FC-59A1-C2D3339F96CF}"/>
          </ac:inkMkLst>
        </pc:inkChg>
        <pc:inkChg chg="add del">
          <ac:chgData name="Richard Brooks (RIB) | VIA" userId="d218e636-6c12-4060-8e5d-4173eee525b6" providerId="ADAL" clId="{7B7E7F3F-AB0A-804D-9B91-6F470FDDE1D5}" dt="2023-08-29T07:35:54.282" v="59"/>
          <ac:inkMkLst>
            <pc:docMk/>
            <pc:sldMk cId="1751765589" sldId="388"/>
            <ac:inkMk id="77" creationId="{32D3E332-DD39-CC0D-89A3-244608C76A6F}"/>
          </ac:inkMkLst>
        </pc:inkChg>
        <pc:inkChg chg="add del">
          <ac:chgData name="Richard Brooks (RIB) | VIA" userId="d218e636-6c12-4060-8e5d-4173eee525b6" providerId="ADAL" clId="{7B7E7F3F-AB0A-804D-9B91-6F470FDDE1D5}" dt="2023-08-29T07:35:54.282" v="59"/>
          <ac:inkMkLst>
            <pc:docMk/>
            <pc:sldMk cId="1751765589" sldId="388"/>
            <ac:inkMk id="78" creationId="{6139A1D2-5FD5-459F-AC7A-6139EEBC3CC5}"/>
          </ac:inkMkLst>
        </pc:inkChg>
        <pc:inkChg chg="add del">
          <ac:chgData name="Richard Brooks (RIB) | VIA" userId="d218e636-6c12-4060-8e5d-4173eee525b6" providerId="ADAL" clId="{7B7E7F3F-AB0A-804D-9B91-6F470FDDE1D5}" dt="2023-08-29T07:35:54.282" v="59"/>
          <ac:inkMkLst>
            <pc:docMk/>
            <pc:sldMk cId="1751765589" sldId="388"/>
            <ac:inkMk id="79" creationId="{DAE58B48-C127-7782-6940-AB245C477EED}"/>
          </ac:inkMkLst>
        </pc:inkChg>
        <pc:inkChg chg="add del">
          <ac:chgData name="Richard Brooks (RIB) | VIA" userId="d218e636-6c12-4060-8e5d-4173eee525b6" providerId="ADAL" clId="{7B7E7F3F-AB0A-804D-9B91-6F470FDDE1D5}" dt="2023-08-29T07:35:54.282" v="59"/>
          <ac:inkMkLst>
            <pc:docMk/>
            <pc:sldMk cId="1751765589" sldId="388"/>
            <ac:inkMk id="80" creationId="{568C7A54-9E2F-307D-8DF4-BC5FE2968301}"/>
          </ac:inkMkLst>
        </pc:inkChg>
        <pc:inkChg chg="add del reco">
          <ac:chgData name="Richard Brooks (RIB) | VIA" userId="d218e636-6c12-4060-8e5d-4173eee525b6" providerId="ADAL" clId="{7B7E7F3F-AB0A-804D-9B91-6F470FDDE1D5}" dt="2023-08-29T07:37:39.510" v="74"/>
          <ac:inkMkLst>
            <pc:docMk/>
            <pc:sldMk cId="1751765589" sldId="388"/>
            <ac:inkMk id="81" creationId="{61D72E31-4DE9-06BC-D002-4C0EA3BABF2A}"/>
          </ac:inkMkLst>
        </pc:inkChg>
        <pc:inkChg chg="add">
          <ac:chgData name="Richard Brooks (RIB) | VIA" userId="d218e636-6c12-4060-8e5d-4173eee525b6" providerId="ADAL" clId="{7B7E7F3F-AB0A-804D-9B91-6F470FDDE1D5}" dt="2023-08-29T07:36:50.632" v="60"/>
          <ac:inkMkLst>
            <pc:docMk/>
            <pc:sldMk cId="1751765589" sldId="388"/>
            <ac:inkMk id="84" creationId="{DBAF533E-015A-CC8F-BEBB-22CF045298A3}"/>
          </ac:inkMkLst>
        </pc:inkChg>
        <pc:inkChg chg="add">
          <ac:chgData name="Richard Brooks (RIB) | VIA" userId="d218e636-6c12-4060-8e5d-4173eee525b6" providerId="ADAL" clId="{7B7E7F3F-AB0A-804D-9B91-6F470FDDE1D5}" dt="2023-08-29T07:38:11.145" v="93"/>
          <ac:inkMkLst>
            <pc:docMk/>
            <pc:sldMk cId="1751765589" sldId="388"/>
            <ac:inkMk id="85" creationId="{4CD71AEB-02D7-5248-080C-875553DA9157}"/>
          </ac:inkMkLst>
        </pc:inkChg>
        <pc:inkChg chg="add">
          <ac:chgData name="Richard Brooks (RIB) | VIA" userId="d218e636-6c12-4060-8e5d-4173eee525b6" providerId="ADAL" clId="{7B7E7F3F-AB0A-804D-9B91-6F470FDDE1D5}" dt="2023-08-29T07:38:30.391" v="94"/>
          <ac:inkMkLst>
            <pc:docMk/>
            <pc:sldMk cId="1751765589" sldId="388"/>
            <ac:inkMk id="87" creationId="{0DB0DFAD-6B19-0472-4FCD-39A8105F60D1}"/>
          </ac:inkMkLst>
        </pc:inkChg>
        <pc:inkChg chg="add del">
          <ac:chgData name="Richard Brooks (RIB) | VIA" userId="d218e636-6c12-4060-8e5d-4173eee525b6" providerId="ADAL" clId="{7B7E7F3F-AB0A-804D-9B91-6F470FDDE1D5}" dt="2023-08-29T07:38:39.183" v="99"/>
          <ac:inkMkLst>
            <pc:docMk/>
            <pc:sldMk cId="1751765589" sldId="388"/>
            <ac:inkMk id="88" creationId="{8FBA5D37-695B-B99A-B68F-336584A9EC8E}"/>
          </ac:inkMkLst>
        </pc:inkChg>
        <pc:inkChg chg="add del">
          <ac:chgData name="Richard Brooks (RIB) | VIA" userId="d218e636-6c12-4060-8e5d-4173eee525b6" providerId="ADAL" clId="{7B7E7F3F-AB0A-804D-9B91-6F470FDDE1D5}" dt="2023-08-29T07:38:39.183" v="99"/>
          <ac:inkMkLst>
            <pc:docMk/>
            <pc:sldMk cId="1751765589" sldId="388"/>
            <ac:inkMk id="89" creationId="{AF526AE0-EE76-76D9-FA3F-1BD1DD810A26}"/>
          </ac:inkMkLst>
        </pc:inkChg>
        <pc:inkChg chg="add del">
          <ac:chgData name="Richard Brooks (RIB) | VIA" userId="d218e636-6c12-4060-8e5d-4173eee525b6" providerId="ADAL" clId="{7B7E7F3F-AB0A-804D-9B91-6F470FDDE1D5}" dt="2023-08-29T07:38:39.183" v="99"/>
          <ac:inkMkLst>
            <pc:docMk/>
            <pc:sldMk cId="1751765589" sldId="388"/>
            <ac:inkMk id="93" creationId="{F1942C0C-3469-EFAC-6E38-FAF9F581BEA3}"/>
          </ac:inkMkLst>
        </pc:inkChg>
        <pc:inkChg chg="add del">
          <ac:chgData name="Richard Brooks (RIB) | VIA" userId="d218e636-6c12-4060-8e5d-4173eee525b6" providerId="ADAL" clId="{7B7E7F3F-AB0A-804D-9B91-6F470FDDE1D5}" dt="2023-08-29T07:38:39.183" v="99"/>
          <ac:inkMkLst>
            <pc:docMk/>
            <pc:sldMk cId="1751765589" sldId="388"/>
            <ac:inkMk id="94" creationId="{7187FEB2-AD4D-20D9-F314-3C01600ECF5F}"/>
          </ac:inkMkLst>
        </pc:inkChg>
        <pc:inkChg chg="add reco">
          <ac:chgData name="Richard Brooks (RIB) | VIA" userId="d218e636-6c12-4060-8e5d-4173eee525b6" providerId="ADAL" clId="{7B7E7F3F-AB0A-804D-9B91-6F470FDDE1D5}" dt="2023-08-29T07:38:39.183" v="99"/>
          <ac:inkMkLst>
            <pc:docMk/>
            <pc:sldMk cId="1751765589" sldId="388"/>
            <ac:inkMk id="95" creationId="{426E7445-E2EC-333F-8343-486ED0D7B73F}"/>
          </ac:inkMkLst>
        </pc:inkChg>
        <pc:inkChg chg="add del">
          <ac:chgData name="Richard Brooks (RIB) | VIA" userId="d218e636-6c12-4060-8e5d-4173eee525b6" providerId="ADAL" clId="{7B7E7F3F-AB0A-804D-9B91-6F470FDDE1D5}" dt="2023-08-29T07:38:42.805" v="106"/>
          <ac:inkMkLst>
            <pc:docMk/>
            <pc:sldMk cId="1751765589" sldId="388"/>
            <ac:inkMk id="96" creationId="{B2978BAA-32DB-08C2-FD77-9056BCCE8606}"/>
          </ac:inkMkLst>
        </pc:inkChg>
        <pc:inkChg chg="add del">
          <ac:chgData name="Richard Brooks (RIB) | VIA" userId="d218e636-6c12-4060-8e5d-4173eee525b6" providerId="ADAL" clId="{7B7E7F3F-AB0A-804D-9B91-6F470FDDE1D5}" dt="2023-08-29T07:38:42.805" v="106"/>
          <ac:inkMkLst>
            <pc:docMk/>
            <pc:sldMk cId="1751765589" sldId="388"/>
            <ac:inkMk id="98" creationId="{8CC28D3A-C450-CB34-1E60-2B10E8AA8797}"/>
          </ac:inkMkLst>
        </pc:inkChg>
        <pc:inkChg chg="add del">
          <ac:chgData name="Richard Brooks (RIB) | VIA" userId="d218e636-6c12-4060-8e5d-4173eee525b6" providerId="ADAL" clId="{7B7E7F3F-AB0A-804D-9B91-6F470FDDE1D5}" dt="2023-08-29T07:38:42.805" v="106"/>
          <ac:inkMkLst>
            <pc:docMk/>
            <pc:sldMk cId="1751765589" sldId="388"/>
            <ac:inkMk id="99" creationId="{928DAB2D-B7C1-6548-23BB-04910CAEFA46}"/>
          </ac:inkMkLst>
        </pc:inkChg>
        <pc:inkChg chg="add del">
          <ac:chgData name="Richard Brooks (RIB) | VIA" userId="d218e636-6c12-4060-8e5d-4173eee525b6" providerId="ADAL" clId="{7B7E7F3F-AB0A-804D-9B91-6F470FDDE1D5}" dt="2023-08-29T07:38:42.805" v="106"/>
          <ac:inkMkLst>
            <pc:docMk/>
            <pc:sldMk cId="1751765589" sldId="388"/>
            <ac:inkMk id="100" creationId="{E23F7B90-A638-9B30-0653-56B05F3A585F}"/>
          </ac:inkMkLst>
        </pc:inkChg>
        <pc:inkChg chg="add del">
          <ac:chgData name="Richard Brooks (RIB) | VIA" userId="d218e636-6c12-4060-8e5d-4173eee525b6" providerId="ADAL" clId="{7B7E7F3F-AB0A-804D-9B91-6F470FDDE1D5}" dt="2023-08-29T07:38:42.805" v="106"/>
          <ac:inkMkLst>
            <pc:docMk/>
            <pc:sldMk cId="1751765589" sldId="388"/>
            <ac:inkMk id="101" creationId="{9D885648-FCBB-C46B-8B1B-AF5A2E10E4F4}"/>
          </ac:inkMkLst>
        </pc:inkChg>
        <pc:inkChg chg="add del">
          <ac:chgData name="Richard Brooks (RIB) | VIA" userId="d218e636-6c12-4060-8e5d-4173eee525b6" providerId="ADAL" clId="{7B7E7F3F-AB0A-804D-9B91-6F470FDDE1D5}" dt="2023-08-29T07:38:42.805" v="106"/>
          <ac:inkMkLst>
            <pc:docMk/>
            <pc:sldMk cId="1751765589" sldId="388"/>
            <ac:inkMk id="102" creationId="{1FE2E785-67F9-369D-CBED-B4A66884108E}"/>
          </ac:inkMkLst>
        </pc:inkChg>
        <pc:inkChg chg="add reco">
          <ac:chgData name="Richard Brooks (RIB) | VIA" userId="d218e636-6c12-4060-8e5d-4173eee525b6" providerId="ADAL" clId="{7B7E7F3F-AB0A-804D-9B91-6F470FDDE1D5}" dt="2023-08-29T07:38:42.805" v="106"/>
          <ac:inkMkLst>
            <pc:docMk/>
            <pc:sldMk cId="1751765589" sldId="388"/>
            <ac:inkMk id="103" creationId="{F1031768-3C0A-AE61-9AFC-1D4F680281B4}"/>
          </ac:inkMkLst>
        </pc:inkChg>
        <pc:inkChg chg="add del">
          <ac:chgData name="Richard Brooks (RIB) | VIA" userId="d218e636-6c12-4060-8e5d-4173eee525b6" providerId="ADAL" clId="{7B7E7F3F-AB0A-804D-9B91-6F470FDDE1D5}" dt="2023-08-29T07:39:39.324" v="117"/>
          <ac:inkMkLst>
            <pc:docMk/>
            <pc:sldMk cId="1751765589" sldId="388"/>
            <ac:inkMk id="104" creationId="{CD2264D4-7E0E-D518-4D47-13774FEBC578}"/>
          </ac:inkMkLst>
        </pc:inkChg>
        <pc:inkChg chg="add del">
          <ac:chgData name="Richard Brooks (RIB) | VIA" userId="d218e636-6c12-4060-8e5d-4173eee525b6" providerId="ADAL" clId="{7B7E7F3F-AB0A-804D-9B91-6F470FDDE1D5}" dt="2023-08-29T07:39:39.324" v="117"/>
          <ac:inkMkLst>
            <pc:docMk/>
            <pc:sldMk cId="1751765589" sldId="388"/>
            <ac:inkMk id="105" creationId="{0FC73694-080F-3628-F551-84E254A87502}"/>
          </ac:inkMkLst>
        </pc:inkChg>
        <pc:inkChg chg="add del">
          <ac:chgData name="Richard Brooks (RIB) | VIA" userId="d218e636-6c12-4060-8e5d-4173eee525b6" providerId="ADAL" clId="{7B7E7F3F-AB0A-804D-9B91-6F470FDDE1D5}" dt="2023-08-29T07:39:39.324" v="117"/>
          <ac:inkMkLst>
            <pc:docMk/>
            <pc:sldMk cId="1751765589" sldId="388"/>
            <ac:inkMk id="107" creationId="{794419F3-EAB3-ADEE-F6F4-811D62AAD992}"/>
          </ac:inkMkLst>
        </pc:inkChg>
        <pc:inkChg chg="add del">
          <ac:chgData name="Richard Brooks (RIB) | VIA" userId="d218e636-6c12-4060-8e5d-4173eee525b6" providerId="ADAL" clId="{7B7E7F3F-AB0A-804D-9B91-6F470FDDE1D5}" dt="2023-08-29T07:39:39.324" v="117"/>
          <ac:inkMkLst>
            <pc:docMk/>
            <pc:sldMk cId="1751765589" sldId="388"/>
            <ac:inkMk id="108" creationId="{3C33605F-EA04-00D4-6F61-1A7669EDD5C7}"/>
          </ac:inkMkLst>
        </pc:inkChg>
        <pc:inkChg chg="add del">
          <ac:chgData name="Richard Brooks (RIB) | VIA" userId="d218e636-6c12-4060-8e5d-4173eee525b6" providerId="ADAL" clId="{7B7E7F3F-AB0A-804D-9B91-6F470FDDE1D5}" dt="2023-08-29T07:39:39.324" v="117"/>
          <ac:inkMkLst>
            <pc:docMk/>
            <pc:sldMk cId="1751765589" sldId="388"/>
            <ac:inkMk id="109" creationId="{3725EB45-4C71-9D33-4FB7-6ABEEDBF8D9E}"/>
          </ac:inkMkLst>
        </pc:inkChg>
        <pc:inkChg chg="add del">
          <ac:chgData name="Richard Brooks (RIB) | VIA" userId="d218e636-6c12-4060-8e5d-4173eee525b6" providerId="ADAL" clId="{7B7E7F3F-AB0A-804D-9B91-6F470FDDE1D5}" dt="2023-08-29T07:39:39.324" v="117"/>
          <ac:inkMkLst>
            <pc:docMk/>
            <pc:sldMk cId="1751765589" sldId="388"/>
            <ac:inkMk id="110" creationId="{287F6FF0-C02C-2B93-8CCB-61BE6C89F2C6}"/>
          </ac:inkMkLst>
        </pc:inkChg>
        <pc:inkChg chg="add del">
          <ac:chgData name="Richard Brooks (RIB) | VIA" userId="d218e636-6c12-4060-8e5d-4173eee525b6" providerId="ADAL" clId="{7B7E7F3F-AB0A-804D-9B91-6F470FDDE1D5}" dt="2023-08-29T07:39:39.324" v="117"/>
          <ac:inkMkLst>
            <pc:docMk/>
            <pc:sldMk cId="1751765589" sldId="388"/>
            <ac:inkMk id="111" creationId="{10E74283-618A-CE82-4C7A-1291A5434509}"/>
          </ac:inkMkLst>
        </pc:inkChg>
        <pc:inkChg chg="add del">
          <ac:chgData name="Richard Brooks (RIB) | VIA" userId="d218e636-6c12-4060-8e5d-4173eee525b6" providerId="ADAL" clId="{7B7E7F3F-AB0A-804D-9B91-6F470FDDE1D5}" dt="2023-08-29T07:39:39.324" v="117"/>
          <ac:inkMkLst>
            <pc:docMk/>
            <pc:sldMk cId="1751765589" sldId="388"/>
            <ac:inkMk id="112" creationId="{01E6B13E-83C9-FF8C-3AC8-72F0DE95B713}"/>
          </ac:inkMkLst>
        </pc:inkChg>
        <pc:inkChg chg="add del">
          <ac:chgData name="Richard Brooks (RIB) | VIA" userId="d218e636-6c12-4060-8e5d-4173eee525b6" providerId="ADAL" clId="{7B7E7F3F-AB0A-804D-9B91-6F470FDDE1D5}" dt="2023-08-29T07:39:39.324" v="117"/>
          <ac:inkMkLst>
            <pc:docMk/>
            <pc:sldMk cId="1751765589" sldId="388"/>
            <ac:inkMk id="113" creationId="{E1280AA5-6191-A53C-248A-24CC70B74990}"/>
          </ac:inkMkLst>
        </pc:inkChg>
        <pc:inkChg chg="add del">
          <ac:chgData name="Richard Brooks (RIB) | VIA" userId="d218e636-6c12-4060-8e5d-4173eee525b6" providerId="ADAL" clId="{7B7E7F3F-AB0A-804D-9B91-6F470FDDE1D5}" dt="2023-08-29T07:39:39.324" v="117"/>
          <ac:inkMkLst>
            <pc:docMk/>
            <pc:sldMk cId="1751765589" sldId="388"/>
            <ac:inkMk id="115" creationId="{F7AEFEB4-2901-5D39-3F96-E512B9DF1733}"/>
          </ac:inkMkLst>
        </pc:inkChg>
        <pc:inkChg chg="add reco">
          <ac:chgData name="Richard Brooks (RIB) | VIA" userId="d218e636-6c12-4060-8e5d-4173eee525b6" providerId="ADAL" clId="{7B7E7F3F-AB0A-804D-9B91-6F470FDDE1D5}" dt="2023-08-29T07:39:39.324" v="117"/>
          <ac:inkMkLst>
            <pc:docMk/>
            <pc:sldMk cId="1751765589" sldId="388"/>
            <ac:inkMk id="116" creationId="{F5B24A92-344A-A2D8-9274-B5AF21D6254F}"/>
          </ac:inkMkLst>
        </pc:inkChg>
        <pc:inkChg chg="add reco">
          <ac:chgData name="Richard Brooks (RIB) | VIA" userId="d218e636-6c12-4060-8e5d-4173eee525b6" providerId="ADAL" clId="{7B7E7F3F-AB0A-804D-9B91-6F470FDDE1D5}" dt="2023-08-29T07:39:39.324" v="117"/>
          <ac:inkMkLst>
            <pc:docMk/>
            <pc:sldMk cId="1751765589" sldId="388"/>
            <ac:inkMk id="117" creationId="{F514E051-5DC9-F760-727F-94087578FEFB}"/>
          </ac:inkMkLst>
        </pc:inkChg>
        <pc:inkChg chg="add reco">
          <ac:chgData name="Richard Brooks (RIB) | VIA" userId="d218e636-6c12-4060-8e5d-4173eee525b6" providerId="ADAL" clId="{7B7E7F3F-AB0A-804D-9B91-6F470FDDE1D5}" dt="2023-08-29T07:39:39.324" v="117"/>
          <ac:inkMkLst>
            <pc:docMk/>
            <pc:sldMk cId="1751765589" sldId="388"/>
            <ac:inkMk id="118" creationId="{CB17EBF6-BC47-7B24-4B40-D83E59C34727}"/>
          </ac:inkMkLst>
        </pc:inkChg>
        <pc:inkChg chg="add del">
          <ac:chgData name="Richard Brooks (RIB) | VIA" userId="d218e636-6c12-4060-8e5d-4173eee525b6" providerId="ADAL" clId="{7B7E7F3F-AB0A-804D-9B91-6F470FDDE1D5}" dt="2023-08-29T07:39:40.651" v="120"/>
          <ac:inkMkLst>
            <pc:docMk/>
            <pc:sldMk cId="1751765589" sldId="388"/>
            <ac:inkMk id="119" creationId="{A5FE7767-4177-B53D-303D-4B0F38D1C2FB}"/>
          </ac:inkMkLst>
        </pc:inkChg>
        <pc:inkChg chg="add del">
          <ac:chgData name="Richard Brooks (RIB) | VIA" userId="d218e636-6c12-4060-8e5d-4173eee525b6" providerId="ADAL" clId="{7B7E7F3F-AB0A-804D-9B91-6F470FDDE1D5}" dt="2023-08-29T07:39:40.651" v="120"/>
          <ac:inkMkLst>
            <pc:docMk/>
            <pc:sldMk cId="1751765589" sldId="388"/>
            <ac:inkMk id="120" creationId="{19535F01-9C32-6CED-8E74-FC9EFA009CD4}"/>
          </ac:inkMkLst>
        </pc:inkChg>
        <pc:inkChg chg="add reco">
          <ac:chgData name="Richard Brooks (RIB) | VIA" userId="d218e636-6c12-4060-8e5d-4173eee525b6" providerId="ADAL" clId="{7B7E7F3F-AB0A-804D-9B91-6F470FDDE1D5}" dt="2023-08-29T07:39:40.651" v="120"/>
          <ac:inkMkLst>
            <pc:docMk/>
            <pc:sldMk cId="1751765589" sldId="388"/>
            <ac:inkMk id="122" creationId="{764BBC20-24CF-9BED-D330-BF124E7B0D64}"/>
          </ac:inkMkLst>
        </pc:inkChg>
        <pc:inkChg chg="add del">
          <ac:chgData name="Richard Brooks (RIB) | VIA" userId="d218e636-6c12-4060-8e5d-4173eee525b6" providerId="ADAL" clId="{7B7E7F3F-AB0A-804D-9B91-6F470FDDE1D5}" dt="2023-08-29T07:39:41.920" v="123"/>
          <ac:inkMkLst>
            <pc:docMk/>
            <pc:sldMk cId="1751765589" sldId="388"/>
            <ac:inkMk id="123" creationId="{D43E0620-FBD5-4A7A-3291-1A88A15DAF40}"/>
          </ac:inkMkLst>
        </pc:inkChg>
        <pc:inkChg chg="add del">
          <ac:chgData name="Richard Brooks (RIB) | VIA" userId="d218e636-6c12-4060-8e5d-4173eee525b6" providerId="ADAL" clId="{7B7E7F3F-AB0A-804D-9B91-6F470FDDE1D5}" dt="2023-08-29T07:39:41.920" v="123"/>
          <ac:inkMkLst>
            <pc:docMk/>
            <pc:sldMk cId="1751765589" sldId="388"/>
            <ac:inkMk id="124" creationId="{4C48AD27-4F68-E323-A93E-D62FC5D061B9}"/>
          </ac:inkMkLst>
        </pc:inkChg>
        <pc:inkChg chg="add reco">
          <ac:chgData name="Richard Brooks (RIB) | VIA" userId="d218e636-6c12-4060-8e5d-4173eee525b6" providerId="ADAL" clId="{7B7E7F3F-AB0A-804D-9B91-6F470FDDE1D5}" dt="2023-08-29T07:39:41.920" v="123"/>
          <ac:inkMkLst>
            <pc:docMk/>
            <pc:sldMk cId="1751765589" sldId="388"/>
            <ac:inkMk id="125" creationId="{8036EA12-1A72-1114-7241-8E97F2E5EE65}"/>
          </ac:inkMkLst>
        </pc:inkChg>
        <pc:inkChg chg="add del">
          <ac:chgData name="Richard Brooks (RIB) | VIA" userId="d218e636-6c12-4060-8e5d-4173eee525b6" providerId="ADAL" clId="{7B7E7F3F-AB0A-804D-9B91-6F470FDDE1D5}" dt="2023-08-29T07:39:46.174" v="134"/>
          <ac:inkMkLst>
            <pc:docMk/>
            <pc:sldMk cId="1751765589" sldId="388"/>
            <ac:inkMk id="126" creationId="{F77D412F-EF1B-9EEC-B97D-8436395CCD3D}"/>
          </ac:inkMkLst>
        </pc:inkChg>
        <pc:inkChg chg="add del">
          <ac:chgData name="Richard Brooks (RIB) | VIA" userId="d218e636-6c12-4060-8e5d-4173eee525b6" providerId="ADAL" clId="{7B7E7F3F-AB0A-804D-9B91-6F470FDDE1D5}" dt="2023-08-29T07:39:46.174" v="134"/>
          <ac:inkMkLst>
            <pc:docMk/>
            <pc:sldMk cId="1751765589" sldId="388"/>
            <ac:inkMk id="130" creationId="{8D39350E-C793-CA70-4C02-82EA05A1BE95}"/>
          </ac:inkMkLst>
        </pc:inkChg>
        <pc:inkChg chg="add del">
          <ac:chgData name="Richard Brooks (RIB) | VIA" userId="d218e636-6c12-4060-8e5d-4173eee525b6" providerId="ADAL" clId="{7B7E7F3F-AB0A-804D-9B91-6F470FDDE1D5}" dt="2023-08-29T07:39:46.174" v="134"/>
          <ac:inkMkLst>
            <pc:docMk/>
            <pc:sldMk cId="1751765589" sldId="388"/>
            <ac:inkMk id="131" creationId="{D244E2E4-4EF6-9A6C-BA34-38066A82ED3B}"/>
          </ac:inkMkLst>
        </pc:inkChg>
        <pc:inkChg chg="add del">
          <ac:chgData name="Richard Brooks (RIB) | VIA" userId="d218e636-6c12-4060-8e5d-4173eee525b6" providerId="ADAL" clId="{7B7E7F3F-AB0A-804D-9B91-6F470FDDE1D5}" dt="2023-08-29T07:39:46.174" v="134"/>
          <ac:inkMkLst>
            <pc:docMk/>
            <pc:sldMk cId="1751765589" sldId="388"/>
            <ac:inkMk id="132" creationId="{180E8CE9-7610-28E5-0F1E-80D9DE4BF75F}"/>
          </ac:inkMkLst>
        </pc:inkChg>
        <pc:inkChg chg="add del">
          <ac:chgData name="Richard Brooks (RIB) | VIA" userId="d218e636-6c12-4060-8e5d-4173eee525b6" providerId="ADAL" clId="{7B7E7F3F-AB0A-804D-9B91-6F470FDDE1D5}" dt="2023-08-29T07:39:46.174" v="134"/>
          <ac:inkMkLst>
            <pc:docMk/>
            <pc:sldMk cId="1751765589" sldId="388"/>
            <ac:inkMk id="133" creationId="{04CC9E55-5AA4-FC1B-7143-FA263F2B5515}"/>
          </ac:inkMkLst>
        </pc:inkChg>
        <pc:inkChg chg="add del">
          <ac:chgData name="Richard Brooks (RIB) | VIA" userId="d218e636-6c12-4060-8e5d-4173eee525b6" providerId="ADAL" clId="{7B7E7F3F-AB0A-804D-9B91-6F470FDDE1D5}" dt="2023-08-29T07:39:46.174" v="134"/>
          <ac:inkMkLst>
            <pc:docMk/>
            <pc:sldMk cId="1751765589" sldId="388"/>
            <ac:inkMk id="134" creationId="{4E296CB4-A2BE-4C65-B2F4-8B5CFE5EBD82}"/>
          </ac:inkMkLst>
        </pc:inkChg>
        <pc:inkChg chg="add del">
          <ac:chgData name="Richard Brooks (RIB) | VIA" userId="d218e636-6c12-4060-8e5d-4173eee525b6" providerId="ADAL" clId="{7B7E7F3F-AB0A-804D-9B91-6F470FDDE1D5}" dt="2023-08-29T07:39:46.174" v="134"/>
          <ac:inkMkLst>
            <pc:docMk/>
            <pc:sldMk cId="1751765589" sldId="388"/>
            <ac:inkMk id="135" creationId="{03425CDF-5FF1-95D9-7B12-E792C2B925E4}"/>
          </ac:inkMkLst>
        </pc:inkChg>
        <pc:inkChg chg="add del">
          <ac:chgData name="Richard Brooks (RIB) | VIA" userId="d218e636-6c12-4060-8e5d-4173eee525b6" providerId="ADAL" clId="{7B7E7F3F-AB0A-804D-9B91-6F470FDDE1D5}" dt="2023-08-29T07:39:46.174" v="134"/>
          <ac:inkMkLst>
            <pc:docMk/>
            <pc:sldMk cId="1751765589" sldId="388"/>
            <ac:inkMk id="136" creationId="{0EFFDC31-67F0-49ED-476F-CB7FFA4575FB}"/>
          </ac:inkMkLst>
        </pc:inkChg>
        <pc:inkChg chg="add del">
          <ac:chgData name="Richard Brooks (RIB) | VIA" userId="d218e636-6c12-4060-8e5d-4173eee525b6" providerId="ADAL" clId="{7B7E7F3F-AB0A-804D-9B91-6F470FDDE1D5}" dt="2023-08-29T07:39:46.174" v="134"/>
          <ac:inkMkLst>
            <pc:docMk/>
            <pc:sldMk cId="1751765589" sldId="388"/>
            <ac:inkMk id="137" creationId="{66E8A216-D793-D20E-94AC-CD6D1066B2E2}"/>
          </ac:inkMkLst>
        </pc:inkChg>
        <pc:inkChg chg="add del">
          <ac:chgData name="Richard Brooks (RIB) | VIA" userId="d218e636-6c12-4060-8e5d-4173eee525b6" providerId="ADAL" clId="{7B7E7F3F-AB0A-804D-9B91-6F470FDDE1D5}" dt="2023-08-29T07:39:46.174" v="134"/>
          <ac:inkMkLst>
            <pc:docMk/>
            <pc:sldMk cId="1751765589" sldId="388"/>
            <ac:inkMk id="138" creationId="{E9F1A137-585B-C93B-8E32-EC75129FD0D0}"/>
          </ac:inkMkLst>
        </pc:inkChg>
        <pc:inkChg chg="add reco">
          <ac:chgData name="Richard Brooks (RIB) | VIA" userId="d218e636-6c12-4060-8e5d-4173eee525b6" providerId="ADAL" clId="{7B7E7F3F-AB0A-804D-9B91-6F470FDDE1D5}" dt="2023-08-29T07:39:46.174" v="134"/>
          <ac:inkMkLst>
            <pc:docMk/>
            <pc:sldMk cId="1751765589" sldId="388"/>
            <ac:inkMk id="139" creationId="{326E6F88-7C53-81E0-FEC2-D4799391D030}"/>
          </ac:inkMkLst>
        </pc:inkChg>
        <pc:inkChg chg="add">
          <ac:chgData name="Richard Brooks (RIB) | VIA" userId="d218e636-6c12-4060-8e5d-4173eee525b6" providerId="ADAL" clId="{7B7E7F3F-AB0A-804D-9B91-6F470FDDE1D5}" dt="2023-08-29T07:40:37.727" v="135"/>
          <ac:inkMkLst>
            <pc:docMk/>
            <pc:sldMk cId="1751765589" sldId="388"/>
            <ac:inkMk id="140" creationId="{44376C57-EB85-2FD3-DF71-EB1923E76193}"/>
          </ac:inkMkLst>
        </pc:inkChg>
        <pc:inkChg chg="add">
          <ac:chgData name="Richard Brooks (RIB) | VIA" userId="d218e636-6c12-4060-8e5d-4173eee525b6" providerId="ADAL" clId="{7B7E7F3F-AB0A-804D-9B91-6F470FDDE1D5}" dt="2023-08-29T07:40:42.205" v="136"/>
          <ac:inkMkLst>
            <pc:docMk/>
            <pc:sldMk cId="1751765589" sldId="388"/>
            <ac:inkMk id="141" creationId="{065C31C1-AB3B-809B-A36F-F8396E54454D}"/>
          </ac:inkMkLst>
        </pc:inkChg>
        <pc:inkChg chg="add">
          <ac:chgData name="Richard Brooks (RIB) | VIA" userId="d218e636-6c12-4060-8e5d-4173eee525b6" providerId="ADAL" clId="{7B7E7F3F-AB0A-804D-9B91-6F470FDDE1D5}" dt="2023-08-29T07:41:26.355" v="137"/>
          <ac:inkMkLst>
            <pc:docMk/>
            <pc:sldMk cId="1751765589" sldId="388"/>
            <ac:inkMk id="142" creationId="{3A6ADFAC-0CEB-777F-BE26-4AFD64A0B1FF}"/>
          </ac:inkMkLst>
        </pc:inkChg>
        <pc:inkChg chg="add">
          <ac:chgData name="Richard Brooks (RIB) | VIA" userId="d218e636-6c12-4060-8e5d-4173eee525b6" providerId="ADAL" clId="{7B7E7F3F-AB0A-804D-9B91-6F470FDDE1D5}" dt="2023-08-29T07:41:27.511" v="138"/>
          <ac:inkMkLst>
            <pc:docMk/>
            <pc:sldMk cId="1751765589" sldId="388"/>
            <ac:inkMk id="143" creationId="{4A80628D-D53C-BC67-95C9-09B9BA6CA2C8}"/>
          </ac:inkMkLst>
        </pc:inkChg>
        <pc:inkChg chg="del">
          <ac:chgData name="Richard Brooks (RIB) | VIA" userId="d218e636-6c12-4060-8e5d-4173eee525b6" providerId="ADAL" clId="{7B7E7F3F-AB0A-804D-9B91-6F470FDDE1D5}" dt="2023-08-29T07:33:15.461" v="0"/>
          <ac:inkMkLst>
            <pc:docMk/>
            <pc:sldMk cId="1751765589" sldId="388"/>
            <ac:inkMk id="180" creationId="{0C0C9726-8830-29C8-9D1C-E1050BF27D31}"/>
          </ac:inkMkLst>
        </pc:inkChg>
      </pc:sldChg>
      <pc:sldChg chg="addSp delSp modSp">
        <pc:chgData name="Richard Brooks (RIB) | VIA" userId="d218e636-6c12-4060-8e5d-4173eee525b6" providerId="ADAL" clId="{7B7E7F3F-AB0A-804D-9B91-6F470FDDE1D5}" dt="2023-08-29T07:52:00.331" v="194"/>
        <pc:sldMkLst>
          <pc:docMk/>
          <pc:sldMk cId="3779615130" sldId="393"/>
        </pc:sldMkLst>
        <pc:inkChg chg="add del">
          <ac:chgData name="Richard Brooks (RIB) | VIA" userId="d218e636-6c12-4060-8e5d-4173eee525b6" providerId="ADAL" clId="{7B7E7F3F-AB0A-804D-9B91-6F470FDDE1D5}" dt="2023-08-29T07:45:16.135" v="146"/>
          <ac:inkMkLst>
            <pc:docMk/>
            <pc:sldMk cId="3779615130" sldId="393"/>
            <ac:inkMk id="2" creationId="{294063A0-AC08-80B5-53FC-14F588812DBC}"/>
          </ac:inkMkLst>
        </pc:inkChg>
        <pc:inkChg chg="add del">
          <ac:chgData name="Richard Brooks (RIB) | VIA" userId="d218e636-6c12-4060-8e5d-4173eee525b6" providerId="ADAL" clId="{7B7E7F3F-AB0A-804D-9B91-6F470FDDE1D5}" dt="2023-08-29T07:45:16.135" v="146"/>
          <ac:inkMkLst>
            <pc:docMk/>
            <pc:sldMk cId="3779615130" sldId="393"/>
            <ac:inkMk id="3" creationId="{FDD827BF-9DC3-C705-2582-EE2EEF720550}"/>
          </ac:inkMkLst>
        </pc:inkChg>
        <pc:inkChg chg="add del">
          <ac:chgData name="Richard Brooks (RIB) | VIA" userId="d218e636-6c12-4060-8e5d-4173eee525b6" providerId="ADAL" clId="{7B7E7F3F-AB0A-804D-9B91-6F470FDDE1D5}" dt="2023-08-29T07:45:16.135" v="146"/>
          <ac:inkMkLst>
            <pc:docMk/>
            <pc:sldMk cId="3779615130" sldId="393"/>
            <ac:inkMk id="5" creationId="{09187500-7166-6904-1F28-B64232D89A57}"/>
          </ac:inkMkLst>
        </pc:inkChg>
        <pc:inkChg chg="add del">
          <ac:chgData name="Richard Brooks (RIB) | VIA" userId="d218e636-6c12-4060-8e5d-4173eee525b6" providerId="ADAL" clId="{7B7E7F3F-AB0A-804D-9B91-6F470FDDE1D5}" dt="2023-08-29T07:45:16.135" v="146"/>
          <ac:inkMkLst>
            <pc:docMk/>
            <pc:sldMk cId="3779615130" sldId="393"/>
            <ac:inkMk id="6" creationId="{275D885D-4693-92DC-F230-FF497F8BE245}"/>
          </ac:inkMkLst>
        </pc:inkChg>
        <pc:inkChg chg="add del">
          <ac:chgData name="Richard Brooks (RIB) | VIA" userId="d218e636-6c12-4060-8e5d-4173eee525b6" providerId="ADAL" clId="{7B7E7F3F-AB0A-804D-9B91-6F470FDDE1D5}" dt="2023-08-29T07:45:16.135" v="146"/>
          <ac:inkMkLst>
            <pc:docMk/>
            <pc:sldMk cId="3779615130" sldId="393"/>
            <ac:inkMk id="7" creationId="{30DE6AE6-4FD7-A7C4-CDDD-71577917E843}"/>
          </ac:inkMkLst>
        </pc:inkChg>
        <pc:inkChg chg="add del">
          <ac:chgData name="Richard Brooks (RIB) | VIA" userId="d218e636-6c12-4060-8e5d-4173eee525b6" providerId="ADAL" clId="{7B7E7F3F-AB0A-804D-9B91-6F470FDDE1D5}" dt="2023-08-29T07:45:16.135" v="146"/>
          <ac:inkMkLst>
            <pc:docMk/>
            <pc:sldMk cId="3779615130" sldId="393"/>
            <ac:inkMk id="8" creationId="{3142722F-9946-BAA1-40B1-8BBA3D1B76BC}"/>
          </ac:inkMkLst>
        </pc:inkChg>
        <pc:inkChg chg="add mod reco modStrokes">
          <ac:chgData name="Richard Brooks (RIB) | VIA" userId="d218e636-6c12-4060-8e5d-4173eee525b6" providerId="ADAL" clId="{7B7E7F3F-AB0A-804D-9B91-6F470FDDE1D5}" dt="2023-08-29T07:45:17.259" v="147"/>
          <ac:inkMkLst>
            <pc:docMk/>
            <pc:sldMk cId="3779615130" sldId="393"/>
            <ac:inkMk id="9" creationId="{E691B35C-807A-3DEC-B8AB-D46B92AA3CF0}"/>
          </ac:inkMkLst>
        </pc:inkChg>
        <pc:inkChg chg="add">
          <ac:chgData name="Richard Brooks (RIB) | VIA" userId="d218e636-6c12-4060-8e5d-4173eee525b6" providerId="ADAL" clId="{7B7E7F3F-AB0A-804D-9B91-6F470FDDE1D5}" dt="2023-08-29T07:45:19.438" v="148"/>
          <ac:inkMkLst>
            <pc:docMk/>
            <pc:sldMk cId="3779615130" sldId="393"/>
            <ac:inkMk id="10" creationId="{27C900A3-3B84-DB75-D9B7-0DFA803E65B2}"/>
          </ac:inkMkLst>
        </pc:inkChg>
        <pc:inkChg chg="add">
          <ac:chgData name="Richard Brooks (RIB) | VIA" userId="d218e636-6c12-4060-8e5d-4173eee525b6" providerId="ADAL" clId="{7B7E7F3F-AB0A-804D-9B91-6F470FDDE1D5}" dt="2023-08-29T07:45:53.532" v="149"/>
          <ac:inkMkLst>
            <pc:docMk/>
            <pc:sldMk cId="3779615130" sldId="393"/>
            <ac:inkMk id="11" creationId="{BBEF3E45-C596-AED5-D8DA-AA3BED5F21E0}"/>
          </ac:inkMkLst>
        </pc:inkChg>
        <pc:inkChg chg="add del">
          <ac:chgData name="Richard Brooks (RIB) | VIA" userId="d218e636-6c12-4060-8e5d-4173eee525b6" providerId="ADAL" clId="{7B7E7F3F-AB0A-804D-9B91-6F470FDDE1D5}" dt="2023-08-29T07:46:28.550" v="158"/>
          <ac:inkMkLst>
            <pc:docMk/>
            <pc:sldMk cId="3779615130" sldId="393"/>
            <ac:inkMk id="12" creationId="{2C444E1C-3DBE-2500-C5E3-B11001D4E48C}"/>
          </ac:inkMkLst>
        </pc:inkChg>
        <pc:inkChg chg="add del">
          <ac:chgData name="Richard Brooks (RIB) | VIA" userId="d218e636-6c12-4060-8e5d-4173eee525b6" providerId="ADAL" clId="{7B7E7F3F-AB0A-804D-9B91-6F470FDDE1D5}" dt="2023-08-29T07:46:28.550" v="158"/>
          <ac:inkMkLst>
            <pc:docMk/>
            <pc:sldMk cId="3779615130" sldId="393"/>
            <ac:inkMk id="13" creationId="{7FF4D1C5-F559-C1AD-9B6E-538C7E8E26B4}"/>
          </ac:inkMkLst>
        </pc:inkChg>
        <pc:inkChg chg="del">
          <ac:chgData name="Richard Brooks (RIB) | VIA" userId="d218e636-6c12-4060-8e5d-4173eee525b6" providerId="ADAL" clId="{7B7E7F3F-AB0A-804D-9B91-6F470FDDE1D5}" dt="2023-08-29T07:45:08.624" v="139"/>
          <ac:inkMkLst>
            <pc:docMk/>
            <pc:sldMk cId="3779615130" sldId="393"/>
            <ac:inkMk id="15" creationId="{56EAEBCF-A128-6119-E24F-1337B8294E97}"/>
          </ac:inkMkLst>
        </pc:inkChg>
        <pc:inkChg chg="add del">
          <ac:chgData name="Richard Brooks (RIB) | VIA" userId="d218e636-6c12-4060-8e5d-4173eee525b6" providerId="ADAL" clId="{7B7E7F3F-AB0A-804D-9B91-6F470FDDE1D5}" dt="2023-08-29T07:46:28.550" v="158"/>
          <ac:inkMkLst>
            <pc:docMk/>
            <pc:sldMk cId="3779615130" sldId="393"/>
            <ac:inkMk id="16" creationId="{93B50C69-87C8-1E87-9A1F-818BC2A93B0E}"/>
          </ac:inkMkLst>
        </pc:inkChg>
        <pc:inkChg chg="add del">
          <ac:chgData name="Richard Brooks (RIB) | VIA" userId="d218e636-6c12-4060-8e5d-4173eee525b6" providerId="ADAL" clId="{7B7E7F3F-AB0A-804D-9B91-6F470FDDE1D5}" dt="2023-08-29T07:46:28.550" v="158"/>
          <ac:inkMkLst>
            <pc:docMk/>
            <pc:sldMk cId="3779615130" sldId="393"/>
            <ac:inkMk id="17" creationId="{F171CB68-FED3-ECA8-B0D5-09FD3AEBDA76}"/>
          </ac:inkMkLst>
        </pc:inkChg>
        <pc:inkChg chg="add del">
          <ac:chgData name="Richard Brooks (RIB) | VIA" userId="d218e636-6c12-4060-8e5d-4173eee525b6" providerId="ADAL" clId="{7B7E7F3F-AB0A-804D-9B91-6F470FDDE1D5}" dt="2023-08-29T07:46:28.550" v="158"/>
          <ac:inkMkLst>
            <pc:docMk/>
            <pc:sldMk cId="3779615130" sldId="393"/>
            <ac:inkMk id="18" creationId="{4565BDF5-53A4-66A4-FF69-A281F34467EF}"/>
          </ac:inkMkLst>
        </pc:inkChg>
        <pc:inkChg chg="add del">
          <ac:chgData name="Richard Brooks (RIB) | VIA" userId="d218e636-6c12-4060-8e5d-4173eee525b6" providerId="ADAL" clId="{7B7E7F3F-AB0A-804D-9B91-6F470FDDE1D5}" dt="2023-08-29T07:46:28.550" v="158"/>
          <ac:inkMkLst>
            <pc:docMk/>
            <pc:sldMk cId="3779615130" sldId="393"/>
            <ac:inkMk id="19" creationId="{376ECDA2-E4D6-18AC-3383-F867F1838852}"/>
          </ac:inkMkLst>
        </pc:inkChg>
        <pc:inkChg chg="add del">
          <ac:chgData name="Richard Brooks (RIB) | VIA" userId="d218e636-6c12-4060-8e5d-4173eee525b6" providerId="ADAL" clId="{7B7E7F3F-AB0A-804D-9B91-6F470FDDE1D5}" dt="2023-08-29T07:46:28.550" v="158"/>
          <ac:inkMkLst>
            <pc:docMk/>
            <pc:sldMk cId="3779615130" sldId="393"/>
            <ac:inkMk id="20" creationId="{F2D92A37-880D-BE29-DAF3-30D40604A884}"/>
          </ac:inkMkLst>
        </pc:inkChg>
        <pc:inkChg chg="add del">
          <ac:chgData name="Richard Brooks (RIB) | VIA" userId="d218e636-6c12-4060-8e5d-4173eee525b6" providerId="ADAL" clId="{7B7E7F3F-AB0A-804D-9B91-6F470FDDE1D5}" dt="2023-08-29T07:46:28.550" v="158"/>
          <ac:inkMkLst>
            <pc:docMk/>
            <pc:sldMk cId="3779615130" sldId="393"/>
            <ac:inkMk id="22" creationId="{FA7A13C2-4F39-3E16-34EA-704C4B335CA5}"/>
          </ac:inkMkLst>
        </pc:inkChg>
        <pc:inkChg chg="add del reco">
          <ac:chgData name="Richard Brooks (RIB) | VIA" userId="d218e636-6c12-4060-8e5d-4173eee525b6" providerId="ADAL" clId="{7B7E7F3F-AB0A-804D-9B91-6F470FDDE1D5}" dt="2023-08-29T07:48:05.031" v="159"/>
          <ac:inkMkLst>
            <pc:docMk/>
            <pc:sldMk cId="3779615130" sldId="393"/>
            <ac:inkMk id="23" creationId="{4C08983B-0BFD-12E2-45F6-3FEEFB60E7A1}"/>
          </ac:inkMkLst>
        </pc:inkChg>
        <pc:inkChg chg="add del reco">
          <ac:chgData name="Richard Brooks (RIB) | VIA" userId="d218e636-6c12-4060-8e5d-4173eee525b6" providerId="ADAL" clId="{7B7E7F3F-AB0A-804D-9B91-6F470FDDE1D5}" dt="2023-08-29T07:48:05.629" v="162"/>
          <ac:inkMkLst>
            <pc:docMk/>
            <pc:sldMk cId="3779615130" sldId="393"/>
            <ac:inkMk id="24" creationId="{0073491A-1BFF-C294-800B-926977336C5A}"/>
          </ac:inkMkLst>
        </pc:inkChg>
        <pc:inkChg chg="add del reco">
          <ac:chgData name="Richard Brooks (RIB) | VIA" userId="d218e636-6c12-4060-8e5d-4173eee525b6" providerId="ADAL" clId="{7B7E7F3F-AB0A-804D-9B91-6F470FDDE1D5}" dt="2023-08-29T07:48:05.036" v="161"/>
          <ac:inkMkLst>
            <pc:docMk/>
            <pc:sldMk cId="3779615130" sldId="393"/>
            <ac:inkMk id="26" creationId="{25487FD5-7A7D-A4FA-45BB-C183EE3923D5}"/>
          </ac:inkMkLst>
        </pc:inkChg>
        <pc:inkChg chg="add del reco">
          <ac:chgData name="Richard Brooks (RIB) | VIA" userId="d218e636-6c12-4060-8e5d-4173eee525b6" providerId="ADAL" clId="{7B7E7F3F-AB0A-804D-9B91-6F470FDDE1D5}" dt="2023-08-29T07:48:05.034" v="160"/>
          <ac:inkMkLst>
            <pc:docMk/>
            <pc:sldMk cId="3779615130" sldId="393"/>
            <ac:inkMk id="27" creationId="{6D1F7DF1-ADBB-00B9-7E01-22A8474B30FE}"/>
          </ac:inkMkLst>
        </pc:inkChg>
        <pc:inkChg chg="add del">
          <ac:chgData name="Richard Brooks (RIB) | VIA" userId="d218e636-6c12-4060-8e5d-4173eee525b6" providerId="ADAL" clId="{7B7E7F3F-AB0A-804D-9B91-6F470FDDE1D5}" dt="2023-08-29T07:49:40.551" v="169"/>
          <ac:inkMkLst>
            <pc:docMk/>
            <pc:sldMk cId="3779615130" sldId="393"/>
            <ac:inkMk id="28" creationId="{B58FFD52-EA0A-3531-F5FF-6EF436A3CEE8}"/>
          </ac:inkMkLst>
        </pc:inkChg>
        <pc:inkChg chg="add del">
          <ac:chgData name="Richard Brooks (RIB) | VIA" userId="d218e636-6c12-4060-8e5d-4173eee525b6" providerId="ADAL" clId="{7B7E7F3F-AB0A-804D-9B91-6F470FDDE1D5}" dt="2023-08-29T07:49:40.551" v="169"/>
          <ac:inkMkLst>
            <pc:docMk/>
            <pc:sldMk cId="3779615130" sldId="393"/>
            <ac:inkMk id="30" creationId="{BE0ECF55-7F10-C2C6-199D-77822836EA70}"/>
          </ac:inkMkLst>
        </pc:inkChg>
        <pc:inkChg chg="add del">
          <ac:chgData name="Richard Brooks (RIB) | VIA" userId="d218e636-6c12-4060-8e5d-4173eee525b6" providerId="ADAL" clId="{7B7E7F3F-AB0A-804D-9B91-6F470FDDE1D5}" dt="2023-08-29T07:49:40.551" v="169"/>
          <ac:inkMkLst>
            <pc:docMk/>
            <pc:sldMk cId="3779615130" sldId="393"/>
            <ac:inkMk id="31" creationId="{09FBB4D1-1983-149C-86A1-B6AC8675EE5A}"/>
          </ac:inkMkLst>
        </pc:inkChg>
        <pc:inkChg chg="add del">
          <ac:chgData name="Richard Brooks (RIB) | VIA" userId="d218e636-6c12-4060-8e5d-4173eee525b6" providerId="ADAL" clId="{7B7E7F3F-AB0A-804D-9B91-6F470FDDE1D5}" dt="2023-08-29T07:49:40.551" v="169"/>
          <ac:inkMkLst>
            <pc:docMk/>
            <pc:sldMk cId="3779615130" sldId="393"/>
            <ac:inkMk id="40" creationId="{E48F6838-9676-C597-D6B8-5CD328D1FCE1}"/>
          </ac:inkMkLst>
        </pc:inkChg>
        <pc:inkChg chg="add del">
          <ac:chgData name="Richard Brooks (RIB) | VIA" userId="d218e636-6c12-4060-8e5d-4173eee525b6" providerId="ADAL" clId="{7B7E7F3F-AB0A-804D-9B91-6F470FDDE1D5}" dt="2023-08-29T07:49:40.551" v="169"/>
          <ac:inkMkLst>
            <pc:docMk/>
            <pc:sldMk cId="3779615130" sldId="393"/>
            <ac:inkMk id="41" creationId="{0FB60670-366F-584E-3498-8B78207166B7}"/>
          </ac:inkMkLst>
        </pc:inkChg>
        <pc:inkChg chg="add del">
          <ac:chgData name="Richard Brooks (RIB) | VIA" userId="d218e636-6c12-4060-8e5d-4173eee525b6" providerId="ADAL" clId="{7B7E7F3F-AB0A-804D-9B91-6F470FDDE1D5}" dt="2023-08-29T07:49:40.551" v="169"/>
          <ac:inkMkLst>
            <pc:docMk/>
            <pc:sldMk cId="3779615130" sldId="393"/>
            <ac:inkMk id="42" creationId="{015B00FE-54EC-293D-C7F7-699DF71329AF}"/>
          </ac:inkMkLst>
        </pc:inkChg>
        <pc:inkChg chg="add reco">
          <ac:chgData name="Richard Brooks (RIB) | VIA" userId="d218e636-6c12-4060-8e5d-4173eee525b6" providerId="ADAL" clId="{7B7E7F3F-AB0A-804D-9B91-6F470FDDE1D5}" dt="2023-08-29T07:49:40.551" v="169"/>
          <ac:inkMkLst>
            <pc:docMk/>
            <pc:sldMk cId="3779615130" sldId="393"/>
            <ac:inkMk id="43" creationId="{21FA4E74-8A2C-5562-96D0-14FE242DA1B1}"/>
          </ac:inkMkLst>
        </pc:inkChg>
        <pc:inkChg chg="add reco">
          <ac:chgData name="Richard Brooks (RIB) | VIA" userId="d218e636-6c12-4060-8e5d-4173eee525b6" providerId="ADAL" clId="{7B7E7F3F-AB0A-804D-9B91-6F470FDDE1D5}" dt="2023-08-29T07:49:40.551" v="169"/>
          <ac:inkMkLst>
            <pc:docMk/>
            <pc:sldMk cId="3779615130" sldId="393"/>
            <ac:inkMk id="44" creationId="{4B29CCD1-14C6-C23A-C442-1D4EF6DDB30A}"/>
          </ac:inkMkLst>
        </pc:inkChg>
        <pc:inkChg chg="add reco">
          <ac:chgData name="Richard Brooks (RIB) | VIA" userId="d218e636-6c12-4060-8e5d-4173eee525b6" providerId="ADAL" clId="{7B7E7F3F-AB0A-804D-9B91-6F470FDDE1D5}" dt="2023-08-29T07:49:40.551" v="169"/>
          <ac:inkMkLst>
            <pc:docMk/>
            <pc:sldMk cId="3779615130" sldId="393"/>
            <ac:inkMk id="45" creationId="{66F937C5-7649-CF69-C840-22209B14E889}"/>
          </ac:inkMkLst>
        </pc:inkChg>
        <pc:inkChg chg="add">
          <ac:chgData name="Richard Brooks (RIB) | VIA" userId="d218e636-6c12-4060-8e5d-4173eee525b6" providerId="ADAL" clId="{7B7E7F3F-AB0A-804D-9B91-6F470FDDE1D5}" dt="2023-08-29T07:49:58.154" v="170"/>
          <ac:inkMkLst>
            <pc:docMk/>
            <pc:sldMk cId="3779615130" sldId="393"/>
            <ac:inkMk id="46" creationId="{2983235D-B320-CBC1-B2B2-00F01CF4F96C}"/>
          </ac:inkMkLst>
        </pc:inkChg>
        <pc:inkChg chg="add del">
          <ac:chgData name="Richard Brooks (RIB) | VIA" userId="d218e636-6c12-4060-8e5d-4173eee525b6" providerId="ADAL" clId="{7B7E7F3F-AB0A-804D-9B91-6F470FDDE1D5}" dt="2023-08-29T07:50:01.236" v="179"/>
          <ac:inkMkLst>
            <pc:docMk/>
            <pc:sldMk cId="3779615130" sldId="393"/>
            <ac:inkMk id="47" creationId="{54A94730-0382-5030-CB5C-765FB9184D25}"/>
          </ac:inkMkLst>
        </pc:inkChg>
        <pc:inkChg chg="add del">
          <ac:chgData name="Richard Brooks (RIB) | VIA" userId="d218e636-6c12-4060-8e5d-4173eee525b6" providerId="ADAL" clId="{7B7E7F3F-AB0A-804D-9B91-6F470FDDE1D5}" dt="2023-08-29T07:50:01.236" v="179"/>
          <ac:inkMkLst>
            <pc:docMk/>
            <pc:sldMk cId="3779615130" sldId="393"/>
            <ac:inkMk id="52" creationId="{E1DA7FF0-6E68-2F82-043E-E4C505FCB984}"/>
          </ac:inkMkLst>
        </pc:inkChg>
        <pc:inkChg chg="add del">
          <ac:chgData name="Richard Brooks (RIB) | VIA" userId="d218e636-6c12-4060-8e5d-4173eee525b6" providerId="ADAL" clId="{7B7E7F3F-AB0A-804D-9B91-6F470FDDE1D5}" dt="2023-08-29T07:50:01.236" v="179"/>
          <ac:inkMkLst>
            <pc:docMk/>
            <pc:sldMk cId="3779615130" sldId="393"/>
            <ac:inkMk id="53" creationId="{FD2B054C-9B46-C840-274F-522DFEC5D292}"/>
          </ac:inkMkLst>
        </pc:inkChg>
        <pc:inkChg chg="add del">
          <ac:chgData name="Richard Brooks (RIB) | VIA" userId="d218e636-6c12-4060-8e5d-4173eee525b6" providerId="ADAL" clId="{7B7E7F3F-AB0A-804D-9B91-6F470FDDE1D5}" dt="2023-08-29T07:50:01.236" v="179"/>
          <ac:inkMkLst>
            <pc:docMk/>
            <pc:sldMk cId="3779615130" sldId="393"/>
            <ac:inkMk id="54" creationId="{0C959BF8-AE25-78A6-FA41-5E70733FC122}"/>
          </ac:inkMkLst>
        </pc:inkChg>
        <pc:inkChg chg="add del">
          <ac:chgData name="Richard Brooks (RIB) | VIA" userId="d218e636-6c12-4060-8e5d-4173eee525b6" providerId="ADAL" clId="{7B7E7F3F-AB0A-804D-9B91-6F470FDDE1D5}" dt="2023-08-29T07:50:01.236" v="179"/>
          <ac:inkMkLst>
            <pc:docMk/>
            <pc:sldMk cId="3779615130" sldId="393"/>
            <ac:inkMk id="55" creationId="{6D3A9D16-7991-DC9F-8070-A67ABB8E002A}"/>
          </ac:inkMkLst>
        </pc:inkChg>
        <pc:inkChg chg="add del">
          <ac:chgData name="Richard Brooks (RIB) | VIA" userId="d218e636-6c12-4060-8e5d-4173eee525b6" providerId="ADAL" clId="{7B7E7F3F-AB0A-804D-9B91-6F470FDDE1D5}" dt="2023-08-29T07:50:01.236" v="179"/>
          <ac:inkMkLst>
            <pc:docMk/>
            <pc:sldMk cId="3779615130" sldId="393"/>
            <ac:inkMk id="58" creationId="{D6B47A4A-0E0F-47E7-514E-3DA479F8B0A0}"/>
          </ac:inkMkLst>
        </pc:inkChg>
        <pc:inkChg chg="add del">
          <ac:chgData name="Richard Brooks (RIB) | VIA" userId="d218e636-6c12-4060-8e5d-4173eee525b6" providerId="ADAL" clId="{7B7E7F3F-AB0A-804D-9B91-6F470FDDE1D5}" dt="2023-08-29T07:50:01.236" v="179"/>
          <ac:inkMkLst>
            <pc:docMk/>
            <pc:sldMk cId="3779615130" sldId="393"/>
            <ac:inkMk id="59" creationId="{AAD9030E-4AF8-EED8-F66B-FC9D5ED23820}"/>
          </ac:inkMkLst>
        </pc:inkChg>
        <pc:inkChg chg="add del">
          <ac:chgData name="Richard Brooks (RIB) | VIA" userId="d218e636-6c12-4060-8e5d-4173eee525b6" providerId="ADAL" clId="{7B7E7F3F-AB0A-804D-9B91-6F470FDDE1D5}" dt="2023-08-29T07:50:01.236" v="179"/>
          <ac:inkMkLst>
            <pc:docMk/>
            <pc:sldMk cId="3779615130" sldId="393"/>
            <ac:inkMk id="61" creationId="{A5BB0C79-E47F-66DB-AB98-FAF748F80D52}"/>
          </ac:inkMkLst>
        </pc:inkChg>
        <pc:inkChg chg="add reco">
          <ac:chgData name="Richard Brooks (RIB) | VIA" userId="d218e636-6c12-4060-8e5d-4173eee525b6" providerId="ADAL" clId="{7B7E7F3F-AB0A-804D-9B91-6F470FDDE1D5}" dt="2023-08-29T07:50:01.236" v="179"/>
          <ac:inkMkLst>
            <pc:docMk/>
            <pc:sldMk cId="3779615130" sldId="393"/>
            <ac:inkMk id="62" creationId="{3F9570CA-3A3C-22C0-7F55-574128B7C052}"/>
          </ac:inkMkLst>
        </pc:inkChg>
        <pc:inkChg chg="add reco">
          <ac:chgData name="Richard Brooks (RIB) | VIA" userId="d218e636-6c12-4060-8e5d-4173eee525b6" providerId="ADAL" clId="{7B7E7F3F-AB0A-804D-9B91-6F470FDDE1D5}" dt="2023-08-29T07:50:01.236" v="179"/>
          <ac:inkMkLst>
            <pc:docMk/>
            <pc:sldMk cId="3779615130" sldId="393"/>
            <ac:inkMk id="64" creationId="{08B4B4BA-4523-F547-3FC7-7C92D4250E82}"/>
          </ac:inkMkLst>
        </pc:inkChg>
        <pc:inkChg chg="add del">
          <ac:chgData name="Richard Brooks (RIB) | VIA" userId="d218e636-6c12-4060-8e5d-4173eee525b6" providerId="ADAL" clId="{7B7E7F3F-AB0A-804D-9B91-6F470FDDE1D5}" dt="2023-08-29T07:50:05.089" v="186"/>
          <ac:inkMkLst>
            <pc:docMk/>
            <pc:sldMk cId="3779615130" sldId="393"/>
            <ac:inkMk id="65" creationId="{76F4643E-F20E-2639-3CA0-D5FFF44D3919}"/>
          </ac:inkMkLst>
        </pc:inkChg>
        <pc:inkChg chg="add del">
          <ac:chgData name="Richard Brooks (RIB) | VIA" userId="d218e636-6c12-4060-8e5d-4173eee525b6" providerId="ADAL" clId="{7B7E7F3F-AB0A-804D-9B91-6F470FDDE1D5}" dt="2023-08-29T07:50:05.089" v="186"/>
          <ac:inkMkLst>
            <pc:docMk/>
            <pc:sldMk cId="3779615130" sldId="393"/>
            <ac:inkMk id="67" creationId="{C2337DB3-78BC-D5CD-4CFF-07C8DC47EE1E}"/>
          </ac:inkMkLst>
        </pc:inkChg>
        <pc:inkChg chg="add del">
          <ac:chgData name="Richard Brooks (RIB) | VIA" userId="d218e636-6c12-4060-8e5d-4173eee525b6" providerId="ADAL" clId="{7B7E7F3F-AB0A-804D-9B91-6F470FDDE1D5}" dt="2023-08-29T07:50:05.089" v="186"/>
          <ac:inkMkLst>
            <pc:docMk/>
            <pc:sldMk cId="3779615130" sldId="393"/>
            <ac:inkMk id="68" creationId="{54710147-4B8F-6CB3-68C6-C7A0929B75D1}"/>
          </ac:inkMkLst>
        </pc:inkChg>
        <pc:inkChg chg="add del">
          <ac:chgData name="Richard Brooks (RIB) | VIA" userId="d218e636-6c12-4060-8e5d-4173eee525b6" providerId="ADAL" clId="{7B7E7F3F-AB0A-804D-9B91-6F470FDDE1D5}" dt="2023-08-29T07:50:05.089" v="186"/>
          <ac:inkMkLst>
            <pc:docMk/>
            <pc:sldMk cId="3779615130" sldId="393"/>
            <ac:inkMk id="70" creationId="{A25870BB-DD71-4672-524A-BBAEF7F9BCCC}"/>
          </ac:inkMkLst>
        </pc:inkChg>
        <pc:inkChg chg="add del">
          <ac:chgData name="Richard Brooks (RIB) | VIA" userId="d218e636-6c12-4060-8e5d-4173eee525b6" providerId="ADAL" clId="{7B7E7F3F-AB0A-804D-9B91-6F470FDDE1D5}" dt="2023-08-29T07:50:05.089" v="186"/>
          <ac:inkMkLst>
            <pc:docMk/>
            <pc:sldMk cId="3779615130" sldId="393"/>
            <ac:inkMk id="72" creationId="{17E8A910-6F39-DF2B-3DEA-CCE71927EDF2}"/>
          </ac:inkMkLst>
        </pc:inkChg>
        <pc:inkChg chg="add del">
          <ac:chgData name="Richard Brooks (RIB) | VIA" userId="d218e636-6c12-4060-8e5d-4173eee525b6" providerId="ADAL" clId="{7B7E7F3F-AB0A-804D-9B91-6F470FDDE1D5}" dt="2023-08-29T07:50:05.089" v="186"/>
          <ac:inkMkLst>
            <pc:docMk/>
            <pc:sldMk cId="3779615130" sldId="393"/>
            <ac:inkMk id="73" creationId="{664C0B7B-78C0-6A0E-066C-F667895DA01E}"/>
          </ac:inkMkLst>
        </pc:inkChg>
        <pc:inkChg chg="add reco">
          <ac:chgData name="Richard Brooks (RIB) | VIA" userId="d218e636-6c12-4060-8e5d-4173eee525b6" providerId="ADAL" clId="{7B7E7F3F-AB0A-804D-9B91-6F470FDDE1D5}" dt="2023-08-29T07:50:05.089" v="186"/>
          <ac:inkMkLst>
            <pc:docMk/>
            <pc:sldMk cId="3779615130" sldId="393"/>
            <ac:inkMk id="74" creationId="{7A68B9F8-F538-2544-3F5D-A49D09F00735}"/>
          </ac:inkMkLst>
        </pc:inkChg>
        <pc:inkChg chg="add">
          <ac:chgData name="Richard Brooks (RIB) | VIA" userId="d218e636-6c12-4060-8e5d-4173eee525b6" providerId="ADAL" clId="{7B7E7F3F-AB0A-804D-9B91-6F470FDDE1D5}" dt="2023-08-29T07:50:11.528" v="187"/>
          <ac:inkMkLst>
            <pc:docMk/>
            <pc:sldMk cId="3779615130" sldId="393"/>
            <ac:inkMk id="75" creationId="{6A49D3F6-F796-D0A4-F423-DC6DE9A91BC2}"/>
          </ac:inkMkLst>
        </pc:inkChg>
        <pc:inkChg chg="add del">
          <ac:chgData name="Richard Brooks (RIB) | VIA" userId="d218e636-6c12-4060-8e5d-4173eee525b6" providerId="ADAL" clId="{7B7E7F3F-AB0A-804D-9B91-6F470FDDE1D5}" dt="2023-08-29T07:52:00.331" v="194"/>
          <ac:inkMkLst>
            <pc:docMk/>
            <pc:sldMk cId="3779615130" sldId="393"/>
            <ac:inkMk id="76" creationId="{8A3134A6-AC11-5760-2E9F-E099CF38640B}"/>
          </ac:inkMkLst>
        </pc:inkChg>
        <pc:inkChg chg="add del">
          <ac:chgData name="Richard Brooks (RIB) | VIA" userId="d218e636-6c12-4060-8e5d-4173eee525b6" providerId="ADAL" clId="{7B7E7F3F-AB0A-804D-9B91-6F470FDDE1D5}" dt="2023-08-29T07:52:00.331" v="194"/>
          <ac:inkMkLst>
            <pc:docMk/>
            <pc:sldMk cId="3779615130" sldId="393"/>
            <ac:inkMk id="77" creationId="{77002E21-D9DD-E25B-110C-DC7890D5373B}"/>
          </ac:inkMkLst>
        </pc:inkChg>
        <pc:inkChg chg="add del">
          <ac:chgData name="Richard Brooks (RIB) | VIA" userId="d218e636-6c12-4060-8e5d-4173eee525b6" providerId="ADAL" clId="{7B7E7F3F-AB0A-804D-9B91-6F470FDDE1D5}" dt="2023-08-29T07:52:00.331" v="194"/>
          <ac:inkMkLst>
            <pc:docMk/>
            <pc:sldMk cId="3779615130" sldId="393"/>
            <ac:inkMk id="78" creationId="{69A46A18-227D-7842-413C-68A6A382E227}"/>
          </ac:inkMkLst>
        </pc:inkChg>
        <pc:inkChg chg="add del">
          <ac:chgData name="Richard Brooks (RIB) | VIA" userId="d218e636-6c12-4060-8e5d-4173eee525b6" providerId="ADAL" clId="{7B7E7F3F-AB0A-804D-9B91-6F470FDDE1D5}" dt="2023-08-29T07:52:00.331" v="194"/>
          <ac:inkMkLst>
            <pc:docMk/>
            <pc:sldMk cId="3779615130" sldId="393"/>
            <ac:inkMk id="79" creationId="{4DDF85A7-B516-14D1-9818-9AE5A61A9F8F}"/>
          </ac:inkMkLst>
        </pc:inkChg>
        <pc:inkChg chg="add del">
          <ac:chgData name="Richard Brooks (RIB) | VIA" userId="d218e636-6c12-4060-8e5d-4173eee525b6" providerId="ADAL" clId="{7B7E7F3F-AB0A-804D-9B91-6F470FDDE1D5}" dt="2023-08-29T07:52:00.331" v="194"/>
          <ac:inkMkLst>
            <pc:docMk/>
            <pc:sldMk cId="3779615130" sldId="393"/>
            <ac:inkMk id="80" creationId="{8933FB54-90F5-971A-CE3D-2EEEF8BA07EF}"/>
          </ac:inkMkLst>
        </pc:inkChg>
        <pc:inkChg chg="add del">
          <ac:chgData name="Richard Brooks (RIB) | VIA" userId="d218e636-6c12-4060-8e5d-4173eee525b6" providerId="ADAL" clId="{7B7E7F3F-AB0A-804D-9B91-6F470FDDE1D5}" dt="2023-08-29T07:52:00.331" v="194"/>
          <ac:inkMkLst>
            <pc:docMk/>
            <pc:sldMk cId="3779615130" sldId="393"/>
            <ac:inkMk id="81" creationId="{D7F79EBD-9B56-0279-4D06-403338EC5303}"/>
          </ac:inkMkLst>
        </pc:inkChg>
        <pc:inkChg chg="add reco">
          <ac:chgData name="Richard Brooks (RIB) | VIA" userId="d218e636-6c12-4060-8e5d-4173eee525b6" providerId="ADAL" clId="{7B7E7F3F-AB0A-804D-9B91-6F470FDDE1D5}" dt="2023-08-29T07:52:00.331" v="194"/>
          <ac:inkMkLst>
            <pc:docMk/>
            <pc:sldMk cId="3779615130" sldId="393"/>
            <ac:inkMk id="82" creationId="{5CCAA90D-C060-749C-1C74-A41B7340301C}"/>
          </ac:inkMkLst>
        </pc:inkChg>
        <pc:inkChg chg="add reco">
          <ac:chgData name="Richard Brooks (RIB) | VIA" userId="d218e636-6c12-4060-8e5d-4173eee525b6" providerId="ADAL" clId="{7B7E7F3F-AB0A-804D-9B91-6F470FDDE1D5}" dt="2023-08-29T07:52:00.331" v="194"/>
          <ac:inkMkLst>
            <pc:docMk/>
            <pc:sldMk cId="3779615130" sldId="393"/>
            <ac:inkMk id="83" creationId="{1DCF97E9-A031-9087-D82A-13D115353D0D}"/>
          </ac:inkMkLst>
        </pc:inkChg>
        <pc:inkChg chg="add reco">
          <ac:chgData name="Richard Brooks (RIB) | VIA" userId="d218e636-6c12-4060-8e5d-4173eee525b6" providerId="ADAL" clId="{7B7E7F3F-AB0A-804D-9B91-6F470FDDE1D5}" dt="2023-08-29T07:52:00.331" v="194"/>
          <ac:inkMkLst>
            <pc:docMk/>
            <pc:sldMk cId="3779615130" sldId="393"/>
            <ac:inkMk id="84" creationId="{9C698DC1-535A-5585-647D-D206DB79CBD7}"/>
          </ac:inkMkLst>
        </pc:inkChg>
      </pc:sldChg>
      <pc:sldChg chg="addSp delSp">
        <pc:chgData name="Richard Brooks (RIB) | VIA" userId="d218e636-6c12-4060-8e5d-4173eee525b6" providerId="ADAL" clId="{7B7E7F3F-AB0A-804D-9B91-6F470FDDE1D5}" dt="2023-08-29T07:56:47.787" v="227"/>
        <pc:sldMkLst>
          <pc:docMk/>
          <pc:sldMk cId="3905270172" sldId="394"/>
        </pc:sldMkLst>
        <pc:inkChg chg="add del">
          <ac:chgData name="Richard Brooks (RIB) | VIA" userId="d218e636-6c12-4060-8e5d-4173eee525b6" providerId="ADAL" clId="{7B7E7F3F-AB0A-804D-9B91-6F470FDDE1D5}" dt="2023-08-29T07:54:17.101" v="199"/>
          <ac:inkMkLst>
            <pc:docMk/>
            <pc:sldMk cId="3905270172" sldId="394"/>
            <ac:inkMk id="4" creationId="{00BBDD47-7614-1ECA-09FE-BA3E2B7AE429}"/>
          </ac:inkMkLst>
        </pc:inkChg>
        <pc:inkChg chg="add del">
          <ac:chgData name="Richard Brooks (RIB) | VIA" userId="d218e636-6c12-4060-8e5d-4173eee525b6" providerId="ADAL" clId="{7B7E7F3F-AB0A-804D-9B91-6F470FDDE1D5}" dt="2023-08-29T07:54:16.723" v="198"/>
          <ac:inkMkLst>
            <pc:docMk/>
            <pc:sldMk cId="3905270172" sldId="394"/>
            <ac:inkMk id="5" creationId="{458642AA-E3F6-121B-4904-0E868E732F61}"/>
          </ac:inkMkLst>
        </pc:inkChg>
        <pc:inkChg chg="add del reco">
          <ac:chgData name="Richard Brooks (RIB) | VIA" userId="d218e636-6c12-4060-8e5d-4173eee525b6" providerId="ADAL" clId="{7B7E7F3F-AB0A-804D-9B91-6F470FDDE1D5}" dt="2023-08-29T07:54:16.723" v="198"/>
          <ac:inkMkLst>
            <pc:docMk/>
            <pc:sldMk cId="3905270172" sldId="394"/>
            <ac:inkMk id="6" creationId="{21E9AA3C-6D50-07D8-4268-9E8A655E5533}"/>
          </ac:inkMkLst>
        </pc:inkChg>
        <pc:inkChg chg="add del">
          <ac:chgData name="Richard Brooks (RIB) | VIA" userId="d218e636-6c12-4060-8e5d-4173eee525b6" providerId="ADAL" clId="{7B7E7F3F-AB0A-804D-9B91-6F470FDDE1D5}" dt="2023-08-29T07:54:35.850" v="206"/>
          <ac:inkMkLst>
            <pc:docMk/>
            <pc:sldMk cId="3905270172" sldId="394"/>
            <ac:inkMk id="8" creationId="{FAE0FAB7-3E4A-E99A-DE9A-C97A8EF2D8EE}"/>
          </ac:inkMkLst>
        </pc:inkChg>
        <pc:inkChg chg="add del">
          <ac:chgData name="Richard Brooks (RIB) | VIA" userId="d218e636-6c12-4060-8e5d-4173eee525b6" providerId="ADAL" clId="{7B7E7F3F-AB0A-804D-9B91-6F470FDDE1D5}" dt="2023-08-29T07:54:34.844" v="205"/>
          <ac:inkMkLst>
            <pc:docMk/>
            <pc:sldMk cId="3905270172" sldId="394"/>
            <ac:inkMk id="9" creationId="{F69F1EF9-5A5B-8099-0EC0-5C708CEC0035}"/>
          </ac:inkMkLst>
        </pc:inkChg>
        <pc:inkChg chg="add del">
          <ac:chgData name="Richard Brooks (RIB) | VIA" userId="d218e636-6c12-4060-8e5d-4173eee525b6" providerId="ADAL" clId="{7B7E7F3F-AB0A-804D-9B91-6F470FDDE1D5}" dt="2023-08-29T07:54:33.854" v="204"/>
          <ac:inkMkLst>
            <pc:docMk/>
            <pc:sldMk cId="3905270172" sldId="394"/>
            <ac:inkMk id="10" creationId="{D23DDBAD-7EE2-6969-EBE7-CB0B554161F1}"/>
          </ac:inkMkLst>
        </pc:inkChg>
        <pc:inkChg chg="add del reco">
          <ac:chgData name="Richard Brooks (RIB) | VIA" userId="d218e636-6c12-4060-8e5d-4173eee525b6" providerId="ADAL" clId="{7B7E7F3F-AB0A-804D-9B91-6F470FDDE1D5}" dt="2023-08-29T07:54:33.854" v="204"/>
          <ac:inkMkLst>
            <pc:docMk/>
            <pc:sldMk cId="3905270172" sldId="394"/>
            <ac:inkMk id="11" creationId="{5E881447-B433-1E30-92A6-57563FAA5F98}"/>
          </ac:inkMkLst>
        </pc:inkChg>
        <pc:inkChg chg="add del">
          <ac:chgData name="Richard Brooks (RIB) | VIA" userId="d218e636-6c12-4060-8e5d-4173eee525b6" providerId="ADAL" clId="{7B7E7F3F-AB0A-804D-9B91-6F470FDDE1D5}" dt="2023-08-29T07:55:33.024" v="222"/>
          <ac:inkMkLst>
            <pc:docMk/>
            <pc:sldMk cId="3905270172" sldId="394"/>
            <ac:inkMk id="12" creationId="{FF2C343E-8F58-D8AD-5E43-C32A8977455E}"/>
          </ac:inkMkLst>
        </pc:inkChg>
        <pc:inkChg chg="add del">
          <ac:chgData name="Richard Brooks (RIB) | VIA" userId="d218e636-6c12-4060-8e5d-4173eee525b6" providerId="ADAL" clId="{7B7E7F3F-AB0A-804D-9B91-6F470FDDE1D5}" dt="2023-08-29T07:55:32.051" v="221"/>
          <ac:inkMkLst>
            <pc:docMk/>
            <pc:sldMk cId="3905270172" sldId="394"/>
            <ac:inkMk id="13" creationId="{BC072B4F-1D31-1A85-4F81-025AA6FC76B8}"/>
          </ac:inkMkLst>
        </pc:inkChg>
        <pc:inkChg chg="add del">
          <ac:chgData name="Richard Brooks (RIB) | VIA" userId="d218e636-6c12-4060-8e5d-4173eee525b6" providerId="ADAL" clId="{7B7E7F3F-AB0A-804D-9B91-6F470FDDE1D5}" dt="2023-08-29T07:54:58.222" v="213"/>
          <ac:inkMkLst>
            <pc:docMk/>
            <pc:sldMk cId="3905270172" sldId="394"/>
            <ac:inkMk id="14" creationId="{57766806-CE6D-3B77-5A0A-D3410267D633}"/>
          </ac:inkMkLst>
        </pc:inkChg>
        <pc:inkChg chg="add del">
          <ac:chgData name="Richard Brooks (RIB) | VIA" userId="d218e636-6c12-4060-8e5d-4173eee525b6" providerId="ADAL" clId="{7B7E7F3F-AB0A-804D-9B91-6F470FDDE1D5}" dt="2023-08-29T07:54:57.351" v="212"/>
          <ac:inkMkLst>
            <pc:docMk/>
            <pc:sldMk cId="3905270172" sldId="394"/>
            <ac:inkMk id="15" creationId="{3A61BB5F-76C0-DF1E-2CBF-A106B01A8BC7}"/>
          </ac:inkMkLst>
        </pc:inkChg>
        <pc:inkChg chg="add del reco">
          <ac:chgData name="Richard Brooks (RIB) | VIA" userId="d218e636-6c12-4060-8e5d-4173eee525b6" providerId="ADAL" clId="{7B7E7F3F-AB0A-804D-9B91-6F470FDDE1D5}" dt="2023-08-29T07:54:57.351" v="212"/>
          <ac:inkMkLst>
            <pc:docMk/>
            <pc:sldMk cId="3905270172" sldId="394"/>
            <ac:inkMk id="16" creationId="{F3CC6DE8-55A8-6493-F71B-03AE8FD0F246}"/>
          </ac:inkMkLst>
        </pc:inkChg>
        <pc:inkChg chg="add del">
          <ac:chgData name="Richard Brooks (RIB) | VIA" userId="d218e636-6c12-4060-8e5d-4173eee525b6" providerId="ADAL" clId="{7B7E7F3F-AB0A-804D-9B91-6F470FDDE1D5}" dt="2023-08-29T07:55:31.701" v="220"/>
          <ac:inkMkLst>
            <pc:docMk/>
            <pc:sldMk cId="3905270172" sldId="394"/>
            <ac:inkMk id="17" creationId="{4301F1C2-4559-E521-8F4B-252B5B528E89}"/>
          </ac:inkMkLst>
        </pc:inkChg>
        <pc:inkChg chg="add del">
          <ac:chgData name="Richard Brooks (RIB) | VIA" userId="d218e636-6c12-4060-8e5d-4173eee525b6" providerId="ADAL" clId="{7B7E7F3F-AB0A-804D-9B91-6F470FDDE1D5}" dt="2023-08-29T07:55:31.317" v="219"/>
          <ac:inkMkLst>
            <pc:docMk/>
            <pc:sldMk cId="3905270172" sldId="394"/>
            <ac:inkMk id="18" creationId="{02A1056C-E019-E6CA-E543-B041143776A3}"/>
          </ac:inkMkLst>
        </pc:inkChg>
        <pc:inkChg chg="add del">
          <ac:chgData name="Richard Brooks (RIB) | VIA" userId="d218e636-6c12-4060-8e5d-4173eee525b6" providerId="ADAL" clId="{7B7E7F3F-AB0A-804D-9B91-6F470FDDE1D5}" dt="2023-08-29T07:55:30.877" v="218"/>
          <ac:inkMkLst>
            <pc:docMk/>
            <pc:sldMk cId="3905270172" sldId="394"/>
            <ac:inkMk id="19" creationId="{462FF2C8-BC7B-5D48-04D7-2EE345D433D2}"/>
          </ac:inkMkLst>
        </pc:inkChg>
        <pc:inkChg chg="add del reco">
          <ac:chgData name="Richard Brooks (RIB) | VIA" userId="d218e636-6c12-4060-8e5d-4173eee525b6" providerId="ADAL" clId="{7B7E7F3F-AB0A-804D-9B91-6F470FDDE1D5}" dt="2023-08-29T07:55:30.877" v="218"/>
          <ac:inkMkLst>
            <pc:docMk/>
            <pc:sldMk cId="3905270172" sldId="394"/>
            <ac:inkMk id="20" creationId="{480EFDF9-5A4B-B0BE-250F-C04A61554F3F}"/>
          </ac:inkMkLst>
        </pc:inkChg>
        <pc:inkChg chg="add del">
          <ac:chgData name="Richard Brooks (RIB) | VIA" userId="d218e636-6c12-4060-8e5d-4173eee525b6" providerId="ADAL" clId="{7B7E7F3F-AB0A-804D-9B91-6F470FDDE1D5}" dt="2023-08-29T07:56:47.787" v="227"/>
          <ac:inkMkLst>
            <pc:docMk/>
            <pc:sldMk cId="3905270172" sldId="394"/>
            <ac:inkMk id="21" creationId="{0CB185F6-A646-84A9-5BA7-4D624CB6CE73}"/>
          </ac:inkMkLst>
        </pc:inkChg>
        <pc:inkChg chg="add del">
          <ac:chgData name="Richard Brooks (RIB) | VIA" userId="d218e636-6c12-4060-8e5d-4173eee525b6" providerId="ADAL" clId="{7B7E7F3F-AB0A-804D-9B91-6F470FDDE1D5}" dt="2023-08-29T07:56:47.787" v="227"/>
          <ac:inkMkLst>
            <pc:docMk/>
            <pc:sldMk cId="3905270172" sldId="394"/>
            <ac:inkMk id="22" creationId="{4C48E9FA-2FA2-8802-BB99-B70267ED768C}"/>
          </ac:inkMkLst>
        </pc:inkChg>
        <pc:inkChg chg="add del">
          <ac:chgData name="Richard Brooks (RIB) | VIA" userId="d218e636-6c12-4060-8e5d-4173eee525b6" providerId="ADAL" clId="{7B7E7F3F-AB0A-804D-9B91-6F470FDDE1D5}" dt="2023-08-29T07:56:47.787" v="227"/>
          <ac:inkMkLst>
            <pc:docMk/>
            <pc:sldMk cId="3905270172" sldId="394"/>
            <ac:inkMk id="23" creationId="{A1A74BAF-CE63-6EC1-1801-7EF4E83E9E00}"/>
          </ac:inkMkLst>
        </pc:inkChg>
        <pc:inkChg chg="add del">
          <ac:chgData name="Richard Brooks (RIB) | VIA" userId="d218e636-6c12-4060-8e5d-4173eee525b6" providerId="ADAL" clId="{7B7E7F3F-AB0A-804D-9B91-6F470FDDE1D5}" dt="2023-08-29T07:56:47.787" v="227"/>
          <ac:inkMkLst>
            <pc:docMk/>
            <pc:sldMk cId="3905270172" sldId="394"/>
            <ac:inkMk id="24" creationId="{2ED92FC0-C786-D912-8195-01126CB74923}"/>
          </ac:inkMkLst>
        </pc:inkChg>
        <pc:inkChg chg="add reco">
          <ac:chgData name="Richard Brooks (RIB) | VIA" userId="d218e636-6c12-4060-8e5d-4173eee525b6" providerId="ADAL" clId="{7B7E7F3F-AB0A-804D-9B91-6F470FDDE1D5}" dt="2023-08-29T07:56:47.787" v="227"/>
          <ac:inkMkLst>
            <pc:docMk/>
            <pc:sldMk cId="3905270172" sldId="394"/>
            <ac:inkMk id="25" creationId="{4236BFC5-2415-5E5E-5EF0-3C6248296096}"/>
          </ac:inkMkLst>
        </pc:inkChg>
      </pc:sldChg>
      <pc:sldChg chg="addSp delSp">
        <pc:chgData name="Richard Brooks (RIB) | VIA" userId="d218e636-6c12-4060-8e5d-4173eee525b6" providerId="ADAL" clId="{7B7E7F3F-AB0A-804D-9B91-6F470FDDE1D5}" dt="2023-08-29T09:02:05.853" v="323"/>
        <pc:sldMkLst>
          <pc:docMk/>
          <pc:sldMk cId="2988416298" sldId="400"/>
        </pc:sldMkLst>
        <pc:inkChg chg="add del">
          <ac:chgData name="Richard Brooks (RIB) | VIA" userId="d218e636-6c12-4060-8e5d-4173eee525b6" providerId="ADAL" clId="{7B7E7F3F-AB0A-804D-9B91-6F470FDDE1D5}" dt="2023-08-29T09:02:05.853" v="323"/>
          <ac:inkMkLst>
            <pc:docMk/>
            <pc:sldMk cId="2988416298" sldId="400"/>
            <ac:inkMk id="2" creationId="{3FEF6636-CE57-1A6C-E9D1-C6DE8518443F}"/>
          </ac:inkMkLst>
        </pc:inkChg>
        <pc:inkChg chg="add del">
          <ac:chgData name="Richard Brooks (RIB) | VIA" userId="d218e636-6c12-4060-8e5d-4173eee525b6" providerId="ADAL" clId="{7B7E7F3F-AB0A-804D-9B91-6F470FDDE1D5}" dt="2023-08-29T09:02:05.853" v="323"/>
          <ac:inkMkLst>
            <pc:docMk/>
            <pc:sldMk cId="2988416298" sldId="400"/>
            <ac:inkMk id="3" creationId="{EAB38F71-9470-92C5-860C-4ECEA4CC9D6E}"/>
          </ac:inkMkLst>
        </pc:inkChg>
        <pc:inkChg chg="add del">
          <ac:chgData name="Richard Brooks (RIB) | VIA" userId="d218e636-6c12-4060-8e5d-4173eee525b6" providerId="ADAL" clId="{7B7E7F3F-AB0A-804D-9B91-6F470FDDE1D5}" dt="2023-08-29T09:02:05.853" v="323"/>
          <ac:inkMkLst>
            <pc:docMk/>
            <pc:sldMk cId="2988416298" sldId="400"/>
            <ac:inkMk id="4" creationId="{F1C74AC0-F2D1-A3C0-D387-8292A0356707}"/>
          </ac:inkMkLst>
        </pc:inkChg>
        <pc:inkChg chg="add del">
          <ac:chgData name="Richard Brooks (RIB) | VIA" userId="d218e636-6c12-4060-8e5d-4173eee525b6" providerId="ADAL" clId="{7B7E7F3F-AB0A-804D-9B91-6F470FDDE1D5}" dt="2023-08-29T09:02:05.853" v="323"/>
          <ac:inkMkLst>
            <pc:docMk/>
            <pc:sldMk cId="2988416298" sldId="400"/>
            <ac:inkMk id="5" creationId="{4648D10E-C3EC-E3B0-3282-9A559A3ED68C}"/>
          </ac:inkMkLst>
        </pc:inkChg>
        <pc:inkChg chg="add reco">
          <ac:chgData name="Richard Brooks (RIB) | VIA" userId="d218e636-6c12-4060-8e5d-4173eee525b6" providerId="ADAL" clId="{7B7E7F3F-AB0A-804D-9B91-6F470FDDE1D5}" dt="2023-08-29T09:02:05.853" v="323"/>
          <ac:inkMkLst>
            <pc:docMk/>
            <pc:sldMk cId="2988416298" sldId="400"/>
            <ac:inkMk id="6" creationId="{FC8D9047-8738-8A83-6286-A661790D906E}"/>
          </ac:inkMkLst>
        </pc:inkChg>
        <pc:inkChg chg="del">
          <ac:chgData name="Richard Brooks (RIB) | VIA" userId="d218e636-6c12-4060-8e5d-4173eee525b6" providerId="ADAL" clId="{7B7E7F3F-AB0A-804D-9B91-6F470FDDE1D5}" dt="2023-08-29T09:01:54.056" v="318"/>
          <ac:inkMkLst>
            <pc:docMk/>
            <pc:sldMk cId="2988416298" sldId="400"/>
            <ac:inkMk id="141" creationId="{F6E116EA-33FE-CD37-73B6-1F76574BCC28}"/>
          </ac:inkMkLst>
        </pc:inkChg>
      </pc:sldChg>
    </pc:docChg>
  </pc:docChgLst>
  <pc:docChgLst>
    <pc:chgData name="Richard Brooks (RIB) | VIA" userId="d218e636-6c12-4060-8e5d-4173eee525b6" providerId="ADAL" clId="{71C43754-3594-9040-B732-6109B2C40F89}"/>
    <pc:docChg chg="custSel addSld modSld">
      <pc:chgData name="Richard Brooks (RIB) | VIA" userId="d218e636-6c12-4060-8e5d-4173eee525b6" providerId="ADAL" clId="{71C43754-3594-9040-B732-6109B2C40F89}" dt="2023-08-26T11:31:08.841" v="42"/>
      <pc:docMkLst>
        <pc:docMk/>
      </pc:docMkLst>
      <pc:sldChg chg="addSp delSp">
        <pc:chgData name="Richard Brooks (RIB) | VIA" userId="d218e636-6c12-4060-8e5d-4173eee525b6" providerId="ADAL" clId="{71C43754-3594-9040-B732-6109B2C40F89}" dt="2023-08-26T11:31:08.841" v="42"/>
        <pc:sldMkLst>
          <pc:docMk/>
          <pc:sldMk cId="1751765589" sldId="388"/>
        </pc:sldMkLst>
        <pc:spChg chg="add">
          <ac:chgData name="Richard Brooks (RIB) | VIA" userId="d218e636-6c12-4060-8e5d-4173eee525b6" providerId="ADAL" clId="{71C43754-3594-9040-B732-6109B2C40F89}" dt="2023-08-26T11:22:01.099" v="9" actId="34122"/>
          <ac:spMkLst>
            <pc:docMk/>
            <pc:sldMk cId="1751765589" sldId="388"/>
            <ac:spMk id="16" creationId="{134B7184-9B76-43C7-B309-9FD0BD1437EA}"/>
          </ac:spMkLst>
        </pc:spChg>
        <pc:spChg chg="add">
          <ac:chgData name="Richard Brooks (RIB) | VIA" userId="d218e636-6c12-4060-8e5d-4173eee525b6" providerId="ADAL" clId="{71C43754-3594-9040-B732-6109B2C40F89}" dt="2023-08-26T11:22:01.099" v="9" actId="34122"/>
          <ac:spMkLst>
            <pc:docMk/>
            <pc:sldMk cId="1751765589" sldId="388"/>
            <ac:spMk id="26" creationId="{DE4CBBEF-917E-4C0E-ACA8-0B5B6005E95E}"/>
          </ac:spMkLst>
        </pc:spChg>
        <pc:spChg chg="add">
          <ac:chgData name="Richard Brooks (RIB) | VIA" userId="d218e636-6c12-4060-8e5d-4173eee525b6" providerId="ADAL" clId="{71C43754-3594-9040-B732-6109B2C40F89}" dt="2023-08-26T11:22:01.099" v="9" actId="34122"/>
          <ac:spMkLst>
            <pc:docMk/>
            <pc:sldMk cId="1751765589" sldId="388"/>
            <ac:spMk id="36" creationId="{CF61D7AD-2B83-4CF3-A353-9323F59D8E51}"/>
          </ac:spMkLst>
        </pc:spChg>
        <pc:inkChg chg="add del">
          <ac:chgData name="Richard Brooks (RIB) | VIA" userId="d218e636-6c12-4060-8e5d-4173eee525b6" providerId="ADAL" clId="{71C43754-3594-9040-B732-6109B2C40F89}" dt="2023-08-26T11:22:01.099" v="9" actId="34122"/>
          <ac:inkMkLst>
            <pc:docMk/>
            <pc:sldMk cId="1751765589" sldId="388"/>
            <ac:inkMk id="3" creationId="{57CD4D68-3AFE-7049-3908-CC5265C0FEC4}"/>
          </ac:inkMkLst>
        </pc:inkChg>
        <pc:inkChg chg="add">
          <ac:chgData name="Richard Brooks (RIB) | VIA" userId="d218e636-6c12-4060-8e5d-4173eee525b6" providerId="ADAL" clId="{71C43754-3594-9040-B732-6109B2C40F89}" dt="2023-08-26T11:19:36.191" v="0" actId="7634"/>
          <ac:inkMkLst>
            <pc:docMk/>
            <pc:sldMk cId="1751765589" sldId="388"/>
            <ac:inkMk id="4" creationId="{CC2EF7D8-9756-5E47-F4BD-4AC6044E14B6}"/>
          </ac:inkMkLst>
        </pc:inkChg>
        <pc:inkChg chg="add del">
          <ac:chgData name="Richard Brooks (RIB) | VIA" userId="d218e636-6c12-4060-8e5d-4173eee525b6" providerId="ADAL" clId="{71C43754-3594-9040-B732-6109B2C40F89}" dt="2023-08-26T11:21:22.738" v="5"/>
          <ac:inkMkLst>
            <pc:docMk/>
            <pc:sldMk cId="1751765589" sldId="388"/>
            <ac:inkMk id="4" creationId="{EC209954-6B70-91DD-0AC2-0ED12F3B0ABE}"/>
          </ac:inkMkLst>
        </pc:inkChg>
        <pc:inkChg chg="add">
          <ac:chgData name="Richard Brooks (RIB) | VIA" userId="d218e636-6c12-4060-8e5d-4173eee525b6" providerId="ADAL" clId="{71C43754-3594-9040-B732-6109B2C40F89}" dt="2023-08-26T11:20:00.202" v="1"/>
          <ac:inkMkLst>
            <pc:docMk/>
            <pc:sldMk cId="1751765589" sldId="388"/>
            <ac:inkMk id="5" creationId="{155A8C5A-E562-077B-9036-A3C9AE5473D2}"/>
          </ac:inkMkLst>
        </pc:inkChg>
        <pc:inkChg chg="add del">
          <ac:chgData name="Richard Brooks (RIB) | VIA" userId="d218e636-6c12-4060-8e5d-4173eee525b6" providerId="ADAL" clId="{71C43754-3594-9040-B732-6109B2C40F89}" dt="2023-08-26T11:21:22.738" v="5"/>
          <ac:inkMkLst>
            <pc:docMk/>
            <pc:sldMk cId="1751765589" sldId="388"/>
            <ac:inkMk id="6" creationId="{A4BA6861-0E98-B17B-4CBA-A6574FB05464}"/>
          </ac:inkMkLst>
        </pc:inkChg>
        <pc:inkChg chg="add del reco">
          <ac:chgData name="Richard Brooks (RIB) | VIA" userId="d218e636-6c12-4060-8e5d-4173eee525b6" providerId="ADAL" clId="{71C43754-3594-9040-B732-6109B2C40F89}" dt="2023-08-26T11:22:01.099" v="9" actId="34122"/>
          <ac:inkMkLst>
            <pc:docMk/>
            <pc:sldMk cId="1751765589" sldId="388"/>
            <ac:inkMk id="7" creationId="{ED1AB400-2036-CDA9-A64B-DF106161CC2C}"/>
          </ac:inkMkLst>
        </pc:inkChg>
        <pc:inkChg chg="add del">
          <ac:chgData name="Richard Brooks (RIB) | VIA" userId="d218e636-6c12-4060-8e5d-4173eee525b6" providerId="ADAL" clId="{71C43754-3594-9040-B732-6109B2C40F89}" dt="2023-08-26T11:22:01.099" v="9" actId="34122"/>
          <ac:inkMkLst>
            <pc:docMk/>
            <pc:sldMk cId="1751765589" sldId="388"/>
            <ac:inkMk id="8" creationId="{DDB20504-7339-36EE-2747-312D3CF7E130}"/>
          </ac:inkMkLst>
        </pc:inkChg>
        <pc:inkChg chg="add del">
          <ac:chgData name="Richard Brooks (RIB) | VIA" userId="d218e636-6c12-4060-8e5d-4173eee525b6" providerId="ADAL" clId="{71C43754-3594-9040-B732-6109B2C40F89}" dt="2023-08-26T11:22:01.099" v="9" actId="34122"/>
          <ac:inkMkLst>
            <pc:docMk/>
            <pc:sldMk cId="1751765589" sldId="388"/>
            <ac:inkMk id="9" creationId="{102B973C-DE90-688B-E2BF-4AD91B8CCAE3}"/>
          </ac:inkMkLst>
        </pc:inkChg>
        <pc:inkChg chg="add del">
          <ac:chgData name="Richard Brooks (RIB) | VIA" userId="d218e636-6c12-4060-8e5d-4173eee525b6" providerId="ADAL" clId="{71C43754-3594-9040-B732-6109B2C40F89}" dt="2023-08-26T11:22:01.099" v="9" actId="34122"/>
          <ac:inkMkLst>
            <pc:docMk/>
            <pc:sldMk cId="1751765589" sldId="388"/>
            <ac:inkMk id="10" creationId="{B135F4D8-3BA3-141F-947E-51D5EF50CB60}"/>
          </ac:inkMkLst>
        </pc:inkChg>
        <pc:inkChg chg="add del">
          <ac:chgData name="Richard Brooks (RIB) | VIA" userId="d218e636-6c12-4060-8e5d-4173eee525b6" providerId="ADAL" clId="{71C43754-3594-9040-B732-6109B2C40F89}" dt="2023-08-26T11:23:11.444" v="14"/>
          <ac:inkMkLst>
            <pc:docMk/>
            <pc:sldMk cId="1751765589" sldId="388"/>
            <ac:inkMk id="11" creationId="{6F9E4170-F807-2B7A-401C-F812A656BF0F}"/>
          </ac:inkMkLst>
        </pc:inkChg>
        <pc:inkChg chg="add del">
          <ac:chgData name="Richard Brooks (RIB) | VIA" userId="d218e636-6c12-4060-8e5d-4173eee525b6" providerId="ADAL" clId="{71C43754-3594-9040-B732-6109B2C40F89}" dt="2023-08-26T11:23:11.442" v="13"/>
          <ac:inkMkLst>
            <pc:docMk/>
            <pc:sldMk cId="1751765589" sldId="388"/>
            <ac:inkMk id="12" creationId="{23D7DBBC-E1C3-4F9E-FB19-B83B594A01F3}"/>
          </ac:inkMkLst>
        </pc:inkChg>
        <pc:inkChg chg="add del">
          <ac:chgData name="Richard Brooks (RIB) | VIA" userId="d218e636-6c12-4060-8e5d-4173eee525b6" providerId="ADAL" clId="{71C43754-3594-9040-B732-6109B2C40F89}" dt="2023-08-26T11:23:13.627" v="15"/>
          <ac:inkMkLst>
            <pc:docMk/>
            <pc:sldMk cId="1751765589" sldId="388"/>
            <ac:inkMk id="13" creationId="{E020D0E9-C96B-0939-BA1B-C333660108C7}"/>
          </ac:inkMkLst>
        </pc:inkChg>
        <pc:inkChg chg="add del">
          <ac:chgData name="Richard Brooks (RIB) | VIA" userId="d218e636-6c12-4060-8e5d-4173eee525b6" providerId="ADAL" clId="{71C43754-3594-9040-B732-6109B2C40F89}" dt="2023-08-26T11:23:24.022" v="17"/>
          <ac:inkMkLst>
            <pc:docMk/>
            <pc:sldMk cId="1751765589" sldId="388"/>
            <ac:inkMk id="14" creationId="{E5328AE0-3DF8-D8A8-DDCA-D71CF526C7DD}"/>
          </ac:inkMkLst>
        </pc:inkChg>
        <pc:inkChg chg="add del">
          <ac:chgData name="Richard Brooks (RIB) | VIA" userId="d218e636-6c12-4060-8e5d-4173eee525b6" providerId="ADAL" clId="{71C43754-3594-9040-B732-6109B2C40F89}" dt="2023-08-26T11:23:26.898" v="19"/>
          <ac:inkMkLst>
            <pc:docMk/>
            <pc:sldMk cId="1751765589" sldId="388"/>
            <ac:inkMk id="15" creationId="{0203AF77-4B7C-FE95-C624-0C27BAA4EC5F}"/>
          </ac:inkMkLst>
        </pc:inkChg>
        <pc:inkChg chg="add del">
          <ac:chgData name="Richard Brooks (RIB) | VIA" userId="d218e636-6c12-4060-8e5d-4173eee525b6" providerId="ADAL" clId="{71C43754-3594-9040-B732-6109B2C40F89}" dt="2023-08-26T11:25:31.376" v="26"/>
          <ac:inkMkLst>
            <pc:docMk/>
            <pc:sldMk cId="1751765589" sldId="388"/>
            <ac:inkMk id="17" creationId="{190E76F9-7309-989A-9821-A39B5EE6219E}"/>
          </ac:inkMkLst>
        </pc:inkChg>
        <pc:inkChg chg="add del">
          <ac:chgData name="Richard Brooks (RIB) | VIA" userId="d218e636-6c12-4060-8e5d-4173eee525b6" providerId="ADAL" clId="{71C43754-3594-9040-B732-6109B2C40F89}" dt="2023-08-26T11:25:31.376" v="26"/>
          <ac:inkMkLst>
            <pc:docMk/>
            <pc:sldMk cId="1751765589" sldId="388"/>
            <ac:inkMk id="18" creationId="{5B04D6B1-347C-7B4B-4311-E66C5CC62566}"/>
          </ac:inkMkLst>
        </pc:inkChg>
        <pc:inkChg chg="add del">
          <ac:chgData name="Richard Brooks (RIB) | VIA" userId="d218e636-6c12-4060-8e5d-4173eee525b6" providerId="ADAL" clId="{71C43754-3594-9040-B732-6109B2C40F89}" dt="2023-08-26T11:25:31.376" v="26"/>
          <ac:inkMkLst>
            <pc:docMk/>
            <pc:sldMk cId="1751765589" sldId="388"/>
            <ac:inkMk id="19" creationId="{DB6A3622-ABB4-374D-849B-5A84C2598205}"/>
          </ac:inkMkLst>
        </pc:inkChg>
        <pc:inkChg chg="add del">
          <ac:chgData name="Richard Brooks (RIB) | VIA" userId="d218e636-6c12-4060-8e5d-4173eee525b6" providerId="ADAL" clId="{71C43754-3594-9040-B732-6109B2C40F89}" dt="2023-08-26T11:25:31.376" v="26"/>
          <ac:inkMkLst>
            <pc:docMk/>
            <pc:sldMk cId="1751765589" sldId="388"/>
            <ac:inkMk id="20" creationId="{96C7F5AB-682D-006D-7584-623D2B460420}"/>
          </ac:inkMkLst>
        </pc:inkChg>
        <pc:inkChg chg="add del">
          <ac:chgData name="Richard Brooks (RIB) | VIA" userId="d218e636-6c12-4060-8e5d-4173eee525b6" providerId="ADAL" clId="{71C43754-3594-9040-B732-6109B2C40F89}" dt="2023-08-26T11:25:31.376" v="26"/>
          <ac:inkMkLst>
            <pc:docMk/>
            <pc:sldMk cId="1751765589" sldId="388"/>
            <ac:inkMk id="21" creationId="{93D7E925-9AB1-D4AA-A339-ABF092F36B36}"/>
          </ac:inkMkLst>
        </pc:inkChg>
        <pc:inkChg chg="add del">
          <ac:chgData name="Richard Brooks (RIB) | VIA" userId="d218e636-6c12-4060-8e5d-4173eee525b6" providerId="ADAL" clId="{71C43754-3594-9040-B732-6109B2C40F89}" dt="2023-08-26T11:25:31.376" v="26"/>
          <ac:inkMkLst>
            <pc:docMk/>
            <pc:sldMk cId="1751765589" sldId="388"/>
            <ac:inkMk id="22" creationId="{E6766C29-FC79-DB9F-AD65-BBAE07FC7521}"/>
          </ac:inkMkLst>
        </pc:inkChg>
        <pc:inkChg chg="add del reco">
          <ac:chgData name="Richard Brooks (RIB) | VIA" userId="d218e636-6c12-4060-8e5d-4173eee525b6" providerId="ADAL" clId="{71C43754-3594-9040-B732-6109B2C40F89}" dt="2023-08-26T11:25:32.789" v="27"/>
          <ac:inkMkLst>
            <pc:docMk/>
            <pc:sldMk cId="1751765589" sldId="388"/>
            <ac:inkMk id="23" creationId="{1C40699C-A35D-B5BF-7D6D-5EF4159C1A82}"/>
          </ac:inkMkLst>
        </pc:inkChg>
        <pc:inkChg chg="add del">
          <ac:chgData name="Richard Brooks (RIB) | VIA" userId="d218e636-6c12-4060-8e5d-4173eee525b6" providerId="ADAL" clId="{71C43754-3594-9040-B732-6109B2C40F89}" dt="2023-08-26T11:26:11.190" v="33" actId="478"/>
          <ac:inkMkLst>
            <pc:docMk/>
            <pc:sldMk cId="1751765589" sldId="388"/>
            <ac:inkMk id="24" creationId="{18A20128-6D88-61CE-309F-D8D9C438F3F5}"/>
          </ac:inkMkLst>
        </pc:inkChg>
        <pc:inkChg chg="add del">
          <ac:chgData name="Richard Brooks (RIB) | VIA" userId="d218e636-6c12-4060-8e5d-4173eee525b6" providerId="ADAL" clId="{71C43754-3594-9040-B732-6109B2C40F89}" dt="2023-08-26T11:26:08.590" v="32" actId="478"/>
          <ac:inkMkLst>
            <pc:docMk/>
            <pc:sldMk cId="1751765589" sldId="388"/>
            <ac:inkMk id="25" creationId="{85898C6B-8649-ED29-6A05-E0EBC1674CB3}"/>
          </ac:inkMkLst>
        </pc:inkChg>
        <pc:inkChg chg="add del">
          <ac:chgData name="Richard Brooks (RIB) | VIA" userId="d218e636-6c12-4060-8e5d-4173eee525b6" providerId="ADAL" clId="{71C43754-3594-9040-B732-6109B2C40F89}" dt="2023-08-26T11:26:16.609" v="35" actId="478"/>
          <ac:inkMkLst>
            <pc:docMk/>
            <pc:sldMk cId="1751765589" sldId="388"/>
            <ac:inkMk id="27" creationId="{3BB4794E-415C-2E59-51A6-A7B90E79A524}"/>
          </ac:inkMkLst>
        </pc:inkChg>
        <pc:inkChg chg="add del">
          <ac:chgData name="Richard Brooks (RIB) | VIA" userId="d218e636-6c12-4060-8e5d-4173eee525b6" providerId="ADAL" clId="{71C43754-3594-9040-B732-6109B2C40F89}" dt="2023-08-26T11:26:13.866" v="34" actId="478"/>
          <ac:inkMkLst>
            <pc:docMk/>
            <pc:sldMk cId="1751765589" sldId="388"/>
            <ac:inkMk id="28" creationId="{AA64B579-24EF-9CE0-037A-CE57752EA684}"/>
          </ac:inkMkLst>
        </pc:inkChg>
        <pc:inkChg chg="add del">
          <ac:chgData name="Richard Brooks (RIB) | VIA" userId="d218e636-6c12-4060-8e5d-4173eee525b6" providerId="ADAL" clId="{71C43754-3594-9040-B732-6109B2C40F89}" dt="2023-08-26T11:26:24.123" v="37"/>
          <ac:inkMkLst>
            <pc:docMk/>
            <pc:sldMk cId="1751765589" sldId="388"/>
            <ac:inkMk id="29" creationId="{8BC01AAC-8AB9-B21B-65F4-2C17A3F6405A}"/>
          </ac:inkMkLst>
        </pc:inkChg>
        <pc:inkChg chg="add del">
          <ac:chgData name="Richard Brooks (RIB) | VIA" userId="d218e636-6c12-4060-8e5d-4173eee525b6" providerId="ADAL" clId="{71C43754-3594-9040-B732-6109B2C40F89}" dt="2023-08-26T11:30:54.108" v="40"/>
          <ac:inkMkLst>
            <pc:docMk/>
            <pc:sldMk cId="1751765589" sldId="388"/>
            <ac:inkMk id="30" creationId="{DB36C60C-8787-B573-A451-C01C30FB2D36}"/>
          </ac:inkMkLst>
        </pc:inkChg>
        <pc:inkChg chg="add del">
          <ac:chgData name="Richard Brooks (RIB) | VIA" userId="d218e636-6c12-4060-8e5d-4173eee525b6" providerId="ADAL" clId="{71C43754-3594-9040-B732-6109B2C40F89}" dt="2023-08-26T11:31:08.841" v="42"/>
          <ac:inkMkLst>
            <pc:docMk/>
            <pc:sldMk cId="1751765589" sldId="388"/>
            <ac:inkMk id="31" creationId="{AA20B1EB-5B1E-1D6A-8812-920FB3B68662}"/>
          </ac:inkMkLst>
        </pc:inkChg>
      </pc:sldChg>
      <pc:sldChg chg="new">
        <pc:chgData name="Richard Brooks (RIB) | VIA" userId="d218e636-6c12-4060-8e5d-4173eee525b6" providerId="ADAL" clId="{71C43754-3594-9040-B732-6109B2C40F89}" dt="2023-08-26T11:29:56.776" v="38" actId="680"/>
        <pc:sldMkLst>
          <pc:docMk/>
          <pc:sldMk cId="3779615130" sldId="393"/>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9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latin typeface="Calibri" panose="020F0502020204030204" pitchFamily="34" charset="0"/>
            </a:endParaRPr>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latin typeface="Calibri" panose="020F0502020204030204" pitchFamily="34" charset="0"/>
            </a:endParaRPr>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latin typeface="Calibri" panose="020F0502020204030204" pitchFamily="34" charset="0"/>
            </a:endParaRPr>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latin typeface="Calibri" panose="020F0502020204030204" pitchFamily="34" charset="0"/>
              </a:rPr>
              <a:pPr>
                <a:defRPr/>
              </a:pPr>
              <a:t>‹#›</a:t>
            </a:fld>
            <a:endParaRPr lang="en-US">
              <a:latin typeface="Calibri" panose="020F0502020204030204" pitchFamily="34" charset="0"/>
            </a:endParaRPr>
          </a:p>
        </p:txBody>
      </p:sp>
    </p:spTree>
    <p:extLst>
      <p:ext uri="{BB962C8B-B14F-4D97-AF65-F5344CB8AC3E}">
        <p14:creationId xmlns:p14="http://schemas.microsoft.com/office/powerpoint/2010/main" val="8943601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3:16.573"/>
    </inkml:context>
    <inkml:brush xml:id="br0">
      <inkml:brushProperty name="width" value="0.08571" units="cm"/>
      <inkml:brushProperty name="height" value="0.08571" units="cm"/>
    </inkml:brush>
  </inkml:definitions>
  <inkml:trace contextRef="#ctx0" brushRef="#br0">199 164 6362,'-5'-7'1369,"4"2"-903,-4 5-291,5 0 1,0-1 309,0-3-43,0 3 161,0-4-366,0 5 0,0-2-18,0-2 0,-2 3 246,-1-3-42,1 3-226,-3 1 35,5 0 902,0 0-748,0-5-115,0 3-139,0-3 63,0 5-94,0 0-68,0 5 3,0-3 0,0 4-5,0-2 21,0-3 6,0 10-17,0-5-1,0 6 0,0 0-87,0-1 0,0-3 74,0 0 1,0 0-99,0 3 1,0 1 80,0 0 1,0-1-139,0 1 1,0 1 120,0 3 0,0-3-72,0 2 1,0-1 54,0 2 0,0-3-5,0 3 1,0 0 47,0 0 0,0 1-49,0-2 0,0 0 57,0 4 0,0-5-42,0 2 1,0 1 42,0-2 1,0 5-33,0-4 1,0 3 30,0-3 1,0 4-19,0 0 0,0-2-1,0 1 0,0 0-8,0 0 0,0 3 3,0-2 1,0 0-7,0 0 0,0 2 6,0-3 0,0 0 41,0 0 1,0 1-41,0 3 0,0-4 62,0 1 0,0-2 57,0 1 0,0 6-97,0-5 0,0 4 147,0-4 0,0-2-73,0 1 1,0 1-3,0 3 1,0 1-22,0-1 1,1 0-133,3 1 0,-2 0 121,1 4 0,-1-4-82,-2 3 1,0 3-2,0 1 0,0-1-22,0 1 0,1-3-1,3 3 0,-3 0 41,3 4 1,-3-4-10,-1 0 0,0-1 10,0 1 0,4 3-7,0-3 1,0 2 6,-4-2 0,1 3 0,3-3 1,-2 0-34,2 4 1,1-6 31,-1 6 1,0-4-94,-4 0 0,3 3 80,1-3 0,1 1-65,-1-1 1,-2 3 52,2-3 0,-2 3 2,2 1 0,-3 0 18,3 0 0,-2 0 5,-2 0 0,0 2 47,0 1 1,1-1-63,3 2 1,-3-3 40,3-1 0,-3 0-29,-1 0 0,0 0 13,0 0 1,0 0-10,0 0 0,0 2 20,0 2 0,0-3 16,0 3 1,0-3 6,0-1 1,0 4-18,0 0 0,0 0-14,0-4 0,0 4-20,0 0 1,0 4 23,0-4 0,0 4-40,0-4 1,2 1 36,1-1 0,-1 1-24,2 3 0,-3-3 13,-1-5 1,0 4-36,0 0 1,0 4 31,0-4 0,0 4-3,0-4 1,4 3 0,0-3 1,0 4-1,-4-4 1,1 4-29,3-4 1,-3 1 26,3-1 0,-3 1-38,-1 3 1,4-1 33,0-3 1,0-3 0,-4 3 1,1 1 0,3-1 0,-3 0-1,3-4 1,-2 4 35,-2 0 1,0 4-39,0-4 0,0 1 28,0-1 0,0-1-18,0 4 0,0-4 80,0 1 0,0 1-70,0-1 1,1 0 18,3-4 1,-3 0-29,3 0 0,-3-1 0,-1-3 1,0 3 1,0-3 1,4 3-7,0 1 0,0-4-7,-4 0 1,4-1 13,0 1 0,0 3 26,-4-3 1,4-1-29,-1 1 0,1 0 10,-4 4 1,0-4-6,0 0 0,0-1 2,0 1 0,2 4-22,2 1 1,-3-3 19,3 2 1,-3 0 1,-1-3 1,0 1-6,0 2 1,0 0-10,0 0 0,0-3 7,0-1 0,0 0 26,0 4 0,0-4-21,0 0 1,0-4 1,0 5 1,0-5 52,0 4 0,0-4-51,0 4 0,0-5 66,0 2 1,4 1-57,0 3 0,0-4 41,-4-1 1,0 2-29,0-2 1,0 4-23,0-3 0,0 3-16,0-4 1,0 2-5,0-2 1,0-1-4,0 5 0,1-5 24,3 1 0,-3-2-58,3-2 1,-3 1 44,-1-1 0,0 0-8,0 1 0,0-1 6,0 0 1,4-2 117,0 3 1,0-8-39,-4 8 1,0-5-57,0 1 0,0 2 5,0-3 1,0-1 6,0 2 0,0-5-30,0 5 1,0-6 69,0 2-120,5 2 1,-3-5 37,1 2 1,-1-2-14,-2-1 0,0-4-81,0 0 102,0-6 0,1 7-17,3-5 4,-3 0 177,4-4-164,-5 5 227,0-3-186,0 3 284,0-5-133,0 0-171,6 0-94,-5 0 38,4 0 2,-5 0 9,5 0 18,-3 0-2,8 0-1,-9 0 6,10 0 1,-9 0-58,6 0 1,-4-4-4,4 0 0,-4 0-51,3 4 45,1 0 1,4 0-66,0 0 0,-1 0 48,1 0 1,1 0-34,3 0 1,-4 0 47,4 0 1,-2-1 50,2-3 1,-2 3-59,6-3 1,-5 3 118,5 1 1,-5 0-26,5 0 0,-5 0-23,5 0 1,-5 0 70,5 0 0,-2 0-79,1 0 0,2 0 102,-5 0 1,5 0-73,-2 0 1,-1 3-1,2 1 0,-1 0-16,5-4 0,-1 4-1,0 0 1,1 0-55,-1-4 1,0 0 58,1 0 1,3 0-94,0 0 0,2 0 77,-2 0 1,-1 0-28,5 0 0,-4 0 21,5 0 1,-7 0 1,3 0 1,0 0 12,0 0 0,3 0-20,-4 0 1,2 0 46,-2 0 1,-1 4-35,5 0 0,-4 0-37,4-4 1,-3 0 36,3 0 0,-4 0 2,4 0 1,-4 0 5,5 0 1,-5-2-1,4-2 1,-4 3 42,4-3 0,0 3-52,5 1 1,-5 0 126,0 0 0,-3 0-108,7 0 0,-6 0 42,6 0 0,-6 0-22,2 0 0,-1 0-51,1 0 0,1 0 7,-5 0 1,6 0-6,-2 0 1,3 0 7,1 0 1,-4-1-11,0-3 0,0 1-13,4-5 1,3 6 23,-3-2 0,3-1 12,-7 1 0,1-4-14,-1 4 0,6 0 24,-6 4 0,5-4-11,-5 0 1,-1 0 1,1 4 1,1 0-2,3 0 0,-4-3-1,0-1 1,-1 0-1,1 4 1,3 0-2,-3 0 0,-3 0 45,0 0 1,0 0-43,-1 0 1,5 0 43,-5 0 0,1 0-36,0 0 0,-4 0 49,4 0 1,0 0-56,-1 0 1,4-2-3,-3-1 1,0 1 0,0-2 1,0 2-10,3-2 1,2 3 2,-6-3 1,4-1 9,-4 1 0,6 0 8,-2 4 0,-1 0-9,1 0 1,-4 0 0,4 0 0,-1 0-3,1 0 0,-1 0 0,-2 0 0,-3 0 48,7 0 0,-5 0-42,4 0 1,-5-4-23,1 0 0,3 0 23,1 4 1,-2 0-28,-2 0 0,2-4 25,-2 0 0,5 0-13,-1 4 0,-2 0 7,-2 0 1,2 0-3,-2 0 0,4 0 8,-4 0 0,5 0 2,-5 0 1,0 0-2,-3 0 0,0 0-3,3 0 1,-2 0 5,2 0 1,-2 0-4,-2 0 1,5 0-23,-1 0 0,0 0 2,-3 0 1,3 0-5,0 0 0,0 0-67,-3 0 0,-1 0 73,0 0 0,1 0-61,-1 0 0,2 0 50,2 0 0,-6 0-7,2 0 1,-2 0-5,2 0 1,1 0 47,-1 0 1,0 0-1,1 0 1,-2 0 9,-3 0 0,3 0 57,-2 0 1,1 0-82,-2 0 0,2 0 27,-6 0 1,6 0-13,-1 0 0,-4-4-9,0 1 0,1-1 8,-2 4 1,5 0-37,-4 0 1,0 0 26,0 0 1,-3 0-4,3 0 0,-3 0-5,-2 0 0,2 0 5,3 0 0,-3 0-16,2 0 0,-2 0 15,-1 0 1,0 0-14,-1 0 1,1 0 13,0 0 1,-1-2-21,1-1 1,-4 1 8,0-2 1,-1 3-14,5 1-18,0 0 1,-1 0 30,1 0 0,-1-1-7,-4-3 0,4 3 4,-4-3 1,0 2-28,1 2 14,0 0-84,3-5-7,1 4 47,0-4 1,-1 5-68,1 0 0,-4 0 95,0 0 1,-5 0-103,5 0 86,0-6 0,4 5-13,-1-3 3,1 3 0,0 0 201,-1-3-97,1 2-10,0-3 0,-1 5 54,1 0-96,0 0 42,-1 0 0,1 0-23,0 0 1,-4 0 101,-1 0-85,1 0 138,4 0-81,0 0 11,-1 0-12,1 0-48,0 0 0,-5 0-21,1 0 0,-4 0 20,4 0 0,-4 0-43,4 0 0,-5 0 61,5 0-30,-5 0-24,7 0-9,-3 0 121,4 0 0,1 0-90,0 0 0,-4 0 66,-1 0 1,-3 0-27,4 0 157,0 0 0,3 0 130,1 0-237,0 0 0,0 0-82,-1 0 1,1 0-2,0 0 1,-5 0-48,1 0 0,0 0 89,4 0 0,-1-4-30,1 1 1,0-1 27,-1 4-108,1 0 1,4 0 66,-1 0 1,1 0 37,-5 0 0,-1 0 13,1 0 1,-4 0 9,8 0 0,-4 0-70,4 0 0,-2 0 33,-1 0 0,-3 0-97,3 0 1,-7 0 87,7 0 1,-3 0-171,2 0 153,1 0 1,0-4-214,-1 0 163,1 0 1,0 4 3,-1 0 1,-3 0-45,0 0 49,0 0 1,3 0-135,1 0 132,0 0 1,-1 0-27,1 0 0,-4 0-1,0 0 49,0 0 1,3 0-19,1 0 15,0 0 0,-1 0-14,1 0 1,-4 0-4,-1 0 1,1 0 14,4 0 1,0 0-6,-1 0 0,-3 0-47,0 0 1,0 0 6,3 0 0,1-4-6,0 0 1,-1 0 1,1 4 0,0 0-2,-1 0 1,1 0 17,0 0 0,0 0-7,-1 0 1,1-1 28,0-3 0,-1 3-26,1-3 0,0 3 87,-1 1 1,1 0-75,0 0 0,-1-4 74,1 0 1,0 0-51,-1 4 0,5 0 8,0 0 0,-5-1 16,-3-3 0,0 2-21,3-1 0,1 1 15,0 2-14,-1 0 0,1 0-1,0 0 0,0 0 0,-1 0 0,0 2-136,-4 1 0,4-1 27,-3 2 91,2-3 1,2-1 27,-1 0 0,1 0-39,0 0 0,-5 0 74,1 0 0,0 0-94,4 0 132,-1 0 0,1 0-90,0 0 32,-1 0 1,1 0 3,0 0-24,-1 0 1,1 0-63,0 0 0,-4 0 66,-1 0-106,1 0 1,4 0 84,0 0 0,-5 0-121,1 0 107,0 0 0,4 0 28,-1 0 1,-3 0-33,0 0 8,0 0 105,3 0-95,1 0 0,-2-1 112,-2-3-99,3 2 1,-9-4 18,6 2-6,-5 3 0,7-4 90,-9-1 9,4 5 136,-5-4-199,0 5 406,0 0-263,-5 0 0,3 0-69,-6 0 0,4 4 36,-4 0 0,4 1-56,-4-1 1,1 1-1,-5 3 0,0 2-96,1-2 1,-1-2 87,0 2 0,1 0-119,-1 4 1,-1-1 68,-3 1 0,3 0-116,-2-1 1,2 1 63,1 0 0,0-1-58,1 1 0,-1-2-65,0-2-56,6 3 0,-3-9-510,5 6 222,0-5 239,4 2 1,1-5 40,3 0 1,-1 0 52,5 0 1,-1 0-34,5 0 1,0-4-89,-1 0 1,1-1 71,0 1 38,0 3 1,-1-8 194,1 5 1,0-4-95,-1 4 0,-3-1 216,0 1 0,-4 1-85,4-5 0,-2 5 58,2-5 1,1 4-35,-5-4 1,1 2 181,-1-2 1,-3-3-53,3 4 1,-1-4 40,1 0 1,-3-1-19,3 0 0,-3-1-126,-1-2 0,0 2-54,0-3 0,0 2 56,0-2 1,0 3-36,0-2 1,0 0 27,0 0 1,0 2 34,0-3 1,-4 3-33,0 2 0,-1-1 6,1 0 1,2 2-35,-6 2 1,4-2 17,-4 2 0,0 1-78,-3 0 0,3 3 209,0-4-142,0 5 0,-3-2 12,-1 5 0,4-4 8,0 0 42,1 1 21,-5 3-231,0 0 0,4 0 76,1 0 1,3 0-353,-4 0 126,5 0-60,-2 0 186,0 5 1,4-3-68,-3 6 0,-1 0 123,1 4 1,0-1-21,4 1 1,0 0-59,0-1 0,0 2 44,0 3 0,0-3-31,0 2 0,0 4 48,0 0 0,0-1-129,0 2 0,0-5 60,0 5 1,0-5 25,0 5 0,4-6-22,0 2 0,1-3-116,-1-2-13,-3 1 72,9 0-208,-8-1 199,8-4-888,-9-2 281,4-5-1275,-5 0-788,0 0 1399,6 0-1208,-5 0 1946,4 0 1,-5-1 687,0-3 0,5-3 0,2-4 0</inkml:trace>
  <inkml:trace contextRef="#ctx0" brushRef="#br0" timeOffset="1284">199 82 7842,'-6'-12'1411,"-3"1"-814,5-1 0,-4 4 37,4 1-162,0 4-271,4-7 0,-1 7 176,-3-5 71,3 6-247,-4-4 10,0 6 0,2 2-137,-5 2 1,2-2 45,-2 6 0,-2 0-186,2 3 1,-1 5-21,1 0 1,-3 0 8,4 0 1,-4 1-1,0 2 0,3 2 82,0-5 0,2-1-141,-2-3 0,1 0-89,3-1-178,3 1 290,-4 0 1,6-6-48,3-2 0,-1-3-29,4-1 86,1 0 0,4-4 9,0 1 0,3-7 3,1 3 0,-1-8 118,-3 0 0,0-1-105,-1 5 1,1-5 192,0 0 1,-1 1-102,1 3 0,-2-3 132,-2-1 0,1 0-42,-5 5 0,1 3 209,-1 0-3,-2 0 1,3 1 189,-5-1 173,0 5-95,0-2-363,0 5 146,0 0-386,0 5 97,0-3 0,0 8-85,0-2 1,0-2-144,0 2 0,0-4 57,0 4 1,1-1-397,3 5 336,3 0 0,4-1-112,1 1 0,0 0 75,-1 0 0,1-1 134,0 1 1,-1-2-24,1-2 0,0 1 148,-1-5 1,1 4-93,0-4 0,-5 4-39,1-5 1,-4 3 1307,4-3-594,-5-1 41,2 3 0,-10-5-245,-3 0 1,-4 0-18,-4 0 1,4 1-171,-4 3 0,-2-3-239,-2 3 1,2-1-222,-1 1 0,0-3 234,0 3 1,-2-1-695,6 1 0,-2-3 387,1 3 0,3-3-932,-2-1 0,2 0-76,1 0-475,6 0 915,0 0 846,6 0 0,0-5 0,0-2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6.114"/>
    </inkml:context>
    <inkml:brush xml:id="br0">
      <inkml:brushProperty name="width" value="0.08571" units="cm"/>
      <inkml:brushProperty name="height" value="0.08571" units="cm"/>
    </inkml:brush>
  </inkml:definitions>
  <inkml:trace contextRef="#ctx0" brushRef="#br0">421 12 7794,'-12'-7'754,"0"2"185,1 5 0,3 0-214,0 0 0,0 1-275,-3 3 0,-5 3 20,0 5 0,0 4-132,0 4 0,-2 2-335,-6 1 1,1 6-195,0 2 1,-1 3-189,1 1 0,1-5 54,2-3 1,0 1 160,4 0 0,1-6-2218,3-7 1616,0-2 0,4-6-771,1-3 1537,4-3 0,-7-11 0,3-3 0</inkml:trace>
  <inkml:trace contextRef="#ctx0" brushRef="#br0" timeOffset="197">187 12 7794,'-12'0'1510,"6"5"0,1 2-1111,5 4 0,0 1-281,0 0 0,6 3-119,6 1 0,5 8-182,6 0 0,2 2-131,2-3 0,-1 0-383,5 1 0,2-1-57,5 1 0,-1-6 754,2-3 0,-3-7 0,-1-3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09.438"/>
    </inkml:context>
    <inkml:brush xml:id="br0">
      <inkml:brushProperty name="width" value="0.08571" units="cm"/>
      <inkml:brushProperty name="height" value="0.08571" units="cm"/>
      <inkml:brushProperty name="color" value="#E71224"/>
    </inkml:brush>
  </inkml:definitions>
  <inkml:trace contextRef="#ctx0" brushRef="#br0">269 47 7874,'0'-12'1339,"-1"4"-864,-3 1 0,3 3 603,-3-4-686,3 5 1,-1-2 374,-2 5-515,3 0 0,-5 5-39,2 3 1,1 4-167,-5 3 0,1 4 59,-5 4 0,4 5-63,0 4 1,-1 3 116,-6 4 0,2-3-613,-3 3 0,3-3 219,1-1 0,1 0-421,-1 0 0,4-9-317,1-2 1,3-9-94,-4 1-724,5-8 1380,-2-3 1,5-12 408,0-4 0,0-1 0,0-15 0,0 2 0</inkml:trace>
  <inkml:trace contextRef="#ctx0" brushRef="#br0" timeOffset="201">24 257 7874,'-6'0'858,"-1"0"-54,3 0 411,3 0-242,-4 0-445,5 0 0,1 4-195,3 0 1,2 5-120,6-1 0,0 2-143,-1 2 1,6 3 86,3 1 0,-2 3-477,1-3 1,1 5 292,3-2 0,1 3-1353,-1 2 1,0-1 240,1 0 1,-6 1 1137,-3-1 0,4 6 0,-1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08.465"/>
    </inkml:context>
    <inkml:brush xml:id="br0">
      <inkml:brushProperty name="width" value="0.08571" units="cm"/>
      <inkml:brushProperty name="height" value="0.08571" units="cm"/>
      <inkml:brushProperty name="color" value="#E71224"/>
    </inkml:brush>
  </inkml:definitions>
  <inkml:trace contextRef="#ctx0" brushRef="#br0">304 59 7841,'4'-7'-17,"0"-1"0,0 4 224,-4-4 1,0 4 596,0-4-78,0 6-204,0-9 519,0 10-279,0-4-378,0 5 0,-2 0-43,-2 0 1,2 5-9,-6 3 1,0 4-181,-3 3 0,-1 3-88,0 6 0,-3-1-21,-1 0 0,-3 6 111,3 2 0,-5 3-470,2 1 0,1 0 174,-2 0 0,2-4-445,-1 0 0,2-5 243,5 2 1,0-5-543,1-4 0,0-2-691,3-5-202,3-6 1778,5 0 0,0-6 0,0 0 0</inkml:trace>
  <inkml:trace contextRef="#ctx0" brushRef="#br0" timeOffset="266">35 176 7841,'-4'-12'706,"0"1"1,-3-1-120,3 0 0,-1-1-166,1-2 1,2 6 1116,-1-3-531,1 3-551,2-3 1,5 6-188,3 2 1,0 3 62,4 1 0,-3 9-308,6 2 1,2 5 66,-1 0 1,5 2-135,-2 5 1,-1 4 106,2 1 0,-2-1-878,1-4 1,2 2 396,-5 2 1,4-2-949,0 2 0,1-4 562,-2-3 1,3 1-436,-2-6 1,-2 1 1237,1-4 0,1-1 0,3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6.176"/>
    </inkml:context>
    <inkml:brush xml:id="br0">
      <inkml:brushProperty name="width" value="0.08571" units="cm"/>
      <inkml:brushProperty name="height" value="0.08571" units="cm"/>
      <inkml:brushProperty name="color" value="#E71224"/>
    </inkml:brush>
  </inkml:definitions>
  <inkml:trace contextRef="#ctx0" brushRef="#br0">305 106 7896,'0'-12'0,"0"0"0,0 1 544,0-1 1,0 4 988,0 0-638,0 1-379,0-5 1,0 4 230,0 0-706,0 6 71,0-3 0,-6 10-47,-1 3 0,0 2-58,-1 2 1,1 1-139,-5 2 1,-1 3-600,-3 6 1,2-1 368,-5 1 1,3 0-620,-3 3 0,3-1 407,-3 6 0,0-6-83,0 1 1,-3-3 655,2 0 0,-2-1 0,-1 1 0</inkml:trace>
  <inkml:trace contextRef="#ctx0" brushRef="#br0" timeOffset="209">153 94 7911,'-5'7'2342,"-3"-3"-1969,3 2 1,-1 0-108,6 6 0,0 5 247,0 3 0,6 5-234,1 3 1,8 4-303,0-1 1,6 3-543,-1 1 1,2-5 426,1-3 1,4 0-384,0-3 0,5 2 269,-5-7 1,0-3-2081,-4-4 2332,1-1 0,-1 1 0,1 6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5.126"/>
    </inkml:context>
    <inkml:brush xml:id="br0">
      <inkml:brushProperty name="width" value="0.08571" units="cm"/>
      <inkml:brushProperty name="height" value="0.08571" units="cm"/>
      <inkml:brushProperty name="color" value="#E71224"/>
    </inkml:brush>
  </inkml:definitions>
  <inkml:trace contextRef="#ctx0" brushRef="#br0">292 153 7873,'0'-12'0,"0"0"569,0 0 1,4-3-139,0-1 1,0 1 301,-4 3 0,0 0 159,0 1 31,0-1-238,5 0-258,-4 6-445,5 1 103,-6 5 1,-2 6-41,-2 6 0,-2 1 124,-6 6 1,-3 2-518,-1 6 0,-3-2-110,3 2 0,-3-1-255,3 1 1,-5-1-293,2 6 0,1-6 437,-2 1 1,6-4-68,-2-3 1,-1 0 230,2-4 1,-1-2 403,5-6 0,-1 2 0,0-3 0</inkml:trace>
  <inkml:trace contextRef="#ctx0" brushRef="#br0" timeOffset="250">175 71 7873,'-11'-2'518,"-1"-1"0,2 0 221,2-5 0,-2 6 206,2-2 533,3-3-524,-1 6-934,6-4 1,2 6-40,2 3 1,2 2 39,6 6 0,1 0-109,2-1 0,0 5 141,4 0 0,-3 3-687,3-3 1,-1 3 291,2-3 0,2 3-548,-3-3 1,-1 1 294,2-2 0,-2-2-341,2 3 0,-2-3 936,-3-2 0,-2 6 0,4 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7.384"/>
    </inkml:context>
    <inkml:brush xml:id="br0">
      <inkml:brushProperty name="width" value="0.08571" units="cm"/>
      <inkml:brushProperty name="height" value="0.08571" units="cm"/>
      <inkml:brushProperty name="color" value="#E71224"/>
    </inkml:brush>
  </inkml:definitions>
  <inkml:trace contextRef="#ctx0" brushRef="#br0">281 129 7789,'6'-18'203,"0"-3"0,-3 5 0,1 2 541,-1 1 1,2 2 53,-1-1 0,0 4 187,-4 0-15,0 6-305,0-3-270,0 5 0,-2 2-203,-2 6 1,-3 1-200,-9 10 1,2 2-369,-6 6 0,1 3 317,-5 5 1,2 0-775,3 0 0,-3 0 419,2 1 0,-2-1-314,-1 0 1,1-2 217,2-1 0,4-9-1599,4-8 2108,5-2 0,2-6 0,5-2 0</inkml:trace>
  <inkml:trace contextRef="#ctx0" brushRef="#br0" timeOffset="226">82 269 7789,'-7'5'-467,"-3"-2"327,2 5 0,3-4 2473,1 3-1609,-2 1 0,4 5-216,-2 3 1,4-3-510,4 2 1,4 3 32,8 2 0,-2-2-146,5 2 1,-3-1 153,4 4 0,-1 1-775,4-1 0,1-1 436,-1-2 0,-1 2-849,-2-3 0,2-2 1148,-3-1 0,3 2 0,2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8.702"/>
    </inkml:context>
    <inkml:brush xml:id="br0">
      <inkml:brushProperty name="width" value="0.08571" units="cm"/>
      <inkml:brushProperty name="height" value="0.08571" units="cm"/>
      <inkml:brushProperty name="color" value="#E71224"/>
    </inkml:brush>
  </inkml:definitions>
  <inkml:trace contextRef="#ctx0" brushRef="#br0">269 82 7843,'0'-11'1306,"6"-1"-853,-5 0 0,5 2 482,-2 2-594,-2-2 0,3 7-8,-5-5 0,1 6 196,3-2-396,-3 2 1,4 4 77,-5 2 0,-5 0-27,-3 7 1,2 0-85,-2 8 1,-4-3-173,-3 3 1,-2 1-575,1 3 0,2 0 381,-5 1 1,3-1-351,-3 0 0,3 1 252,-3-1 1,0 0-885,0 1 1,2-6 122,5-2 1124,-4-3 0,3-2 0,-4 1 0</inkml:trace>
  <inkml:trace contextRef="#ctx0" brushRef="#br0" timeOffset="243">59 141 8374,'-6'-6'1444,"0"5"1,8-3-980,2 8 0,2 3-230,6 4 0,1 2-23,2 3 1,4-2-331,4 6 1,-2 0 157,2 8 1,-2-4-665,6 4 1,-2-4 403,-2 0 1,-3-6-1111,-1-3 0,-1-2 29,2-1 1301,-9-6 0,0 0 0,-5-6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21.013"/>
    </inkml:context>
    <inkml:brush xml:id="br0">
      <inkml:brushProperty name="width" value="0.08571" units="cm"/>
      <inkml:brushProperty name="height" value="0.08571" units="cm"/>
      <inkml:brushProperty name="color" value="#E71224"/>
    </inkml:brush>
  </inkml:definitions>
  <inkml:trace contextRef="#ctx0" brushRef="#br0">257 47 7900,'0'-11'462,"0"3"214,0 0-142,0 5 0,0-3 343,0 2-345,0 3-295,0-4 1,-1 6-22,-3 3 1,1 2-124,-4 6 0,-1 5 109,-4 2 1,-3 5-369,-1 3 0,-1-1-59,2 5 1,0-1-274,-4 1 0,3 3 40,-3-3 1,5-2 174,-2-2 0,3-4-1448,1-3 851,1 2 880,4-15 0,-3 9 0,3-9 0</inkml:trace>
  <inkml:trace contextRef="#ctx0" brushRef="#br0" timeOffset="208">70 117 7900,'-7'-7'399,"-1"-1"1,4 5-42,-4-1 1,6 2 635,-2-2-257,2 3-497,2-5 0,6 12 3,1 1 1,5 4-321,4 0 0,2 2-243,5 3 1,0-2 324,1 6 0,-1-5-1334,1 5 0,3-6 1329,0 2 0,6 2 0,-4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23.105"/>
    </inkml:context>
    <inkml:brush xml:id="br0">
      <inkml:brushProperty name="width" value="0.08571" units="cm"/>
      <inkml:brushProperty name="height" value="0.08571" units="cm"/>
      <inkml:brushProperty name="color" value="#E71224"/>
    </inkml:brush>
  </inkml:definitions>
  <inkml:trace contextRef="#ctx0" brushRef="#br0">398 47 7810,'0'-8'-909,"0"0"1,0 5 1998,0-5-610,0 5 0,0-3 111,0 2-175,0 3-121,-5-5 229,4 6-275,-5 0 0,5 0 622,-3 0-521,3 0 0,-9 4 22,2 0 0,-3 5-53,0-1 0,-1 2-94,0 2 0,-5 1-18,-2 3 1,1-2-201,-2 5 1,1 1-149,-4 3 0,-1-1-203,1-2 0,3 2-533,1-3 0,3 3 452,-3 2 0,5-6-275,-2-3 0,3-2-296,1-1 996,6 0 0,-5-6 0,5-1 0</inkml:trace>
  <inkml:trace contextRef="#ctx0" brushRef="#br0" timeOffset="251">59 82 9320,'0'-12'2773,"-5"6"-2321,4-4 1,-3 8-99,8-2 1,2 3 82,6 1 1,1 5-66,3 3 1,2 6-37,5 2 1,2 5-99,2-2 0,-1 3-30,5 2 0,-1-1-330,1 0 0,2 1 191,-6-1 0,4 3-895,-4-3 0,-3 2 457,-5-9 1,-5-1-1299,2-3 1,-3-2 49,-1-2 1617,-6-3 0,4 0 0,-3 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5:12.465"/>
    </inkml:context>
    <inkml:brush xml:id="br0">
      <inkml:brushProperty name="width" value="0.08571" units="cm"/>
      <inkml:brushProperty name="height" value="0.08571" units="cm"/>
    </inkml:brush>
  </inkml:definitions>
  <inkml:trace contextRef="#ctx0" brushRef="#br0">176 1145 8006,'-8'0'-308,"0"0"1,4-1 1185,-3-3 1,3 3-211,-4-3 0,5 1 530,-1-1-580,-2 3-164,5-4-106,-5 5 0,8 0 141,2 0-205,-3 5 0,9 1-82,-2 6 0,3 0-191,0-1 29,1 1 38,0 5 0,-1-3 1,2 6-132,3 0 1,-2-1-36,6 0 0,-5 2 0,3 5 142,-1 1-78,4 0-341,-3-3 1,2-1-169,-1 0 0,-3 1 0,2-1 146,-1 0 1,-2-4-202,-3-4 0,-2-6 0,-1-1-1303,-1 1 1112,-5-4 474,2 1 1,-5-8 0,0-2 304,0-3 0,-5-9 0,-2-2 0</inkml:trace>
  <inkml:trace contextRef="#ctx0" brushRef="#br0" timeOffset="664">117 1157 8006,'-15'0'976,"-1"0"-375,1-6-146,3 5 1,-3-9 195,-1 2 0,2-2-142,6-2 1,3 0-204,5 1 1,0-1 0,0 0 595,0 1-703,0-1 0,5 0 0,1 1-25,1-1 0,3 4-16,-2 0 1,2 4 0,2-2-9,0 1 1,-1-4-270,1 1 1,0 3 0,-1-1 164,1 1 0,0 3-215,0-6 0,-1 4 1,1-3-71,0 2 1,-1 1 185,1 4 0,0 0 0,-1 0 29,1 0 0,0 2 30,-1 2 1,-3-2-56,0 6 82,0 0 0,0 3-7,-1 1 0,-3 4 0,4-1 101,1 0 1,-4 1-69,-1 0 1,-3 0 54,-1-5-90,6 6 1,-5-4-37,3 3 0,-3-3 1,-1-2 27,0 1 0,0 0 48,0-1-33,0 1-83,0 0 1,0-1-9,0 1 0,0-4 57,0 0 1,0-4 0,1 2-154,3-1 138,-2-1-48,3-4 0,0 4 25,3 0 1,-2 0-16,2-4 51,0 0 0,4 0 0,-1 0 13,1 0 1,0 0 0,-1 0-34,1 0 1,1 0-63,2 0 0,0 0 0,3-1-9,-1-3 1,-2 2 62,-3-2 1,1 2-1,1-1-39,2-1 1,-4 0 212,-5 4 1,1 2 149,4 2-24,-6-3-268,0 9 1,-3-7 0,1 5 60,-1 1 0,-2 1-46,-1 2 0,-4 3 0,-1 1 67,-1-2 0,-2-1-313,-4-1 0,0 0 0,1-1-492,-1 1 1,0-4 310,1 0 0,3-5 0,0 4-1276,-1-2 708,-1 4 1,-2-7-335,0 1 336,6-1 979,1-2 0,10-5 0,1-2 0</inkml:trace>
  <inkml:trace contextRef="#ctx0" brushRef="#br0" timeOffset="1708">830 1052 7914,'1'-7'318,"3"3"1,-2 2 648,1-2 1,-1 1-351,-2-5 0,0 4-161,0-3 1,0-1-2,0-4 0,0 0-362,0 1 0,0-2 0,0-1 63,0-2 71,0 0-70,0 5 1,-4-5 0,0 1 192,1 0 0,-2 2-116,1 2 0,-4 3 1,3 0 13,-1-1 0,2 4 149,-4 1 1,0 3-147,-3 1 1,3 1-141,0 3 0,2 2 0,-4 6 32,3 0 1,4 3-1,-2 2-116,0 1 0,3 2-79,-1 3 0,1 0 1,2 1 132,0-1 49,0 6-254,0-5 1,0 4-1,2-8-121,1 0 0,3-1 50,1 5 1,4-6 0,-3-3-95,2-2 1,6-6 37,-1-3 0,2 1 0,-3-1-20,2-2 0,3-5 1,-3-5-90,-2-3 224,4-5-202,-5-3 1,4-3-1,-5 2-370,0 0 0,-1-1 250,1-6 1,-2 4 0,-1-2-575,-1 4 805,0 2-75,-2-5 0,4 5 1,-5 1 26,1 1 1,-3-3 72,1 5 0,-3-1 0,-1 5 109,0-1 363,0 0 1,0 1-150,0-1 0,-4 0 1076,0 1-278,-5-1 1,8 4-264,-3 0 1,1 6 955,-1-2-842,3 2 0,-4 4-119,5 2 1,0-2-320,0 6 0,4-4 0,1 4-73,2 1 1,-5-3 0,3 2-62,1 1-118,-5 2 22,9 0 0,-7 1 1,3 0 29,-1-1 1,5 1-280,-3 0 1,0-2 0,-1-1 116,0-1-601,3 0 210,-8-2-379,9 5 382,-3-10 188,4 4 142,1-10 27,-5-2 0,-2-4 6,-5-1 0,0-4 0,0 0-30,0-3 0,0 1 185,0-1 1,0-2 70,0 5 0,0 1 242,0 3-298,-5 0 1,3 1 248,-2-1 74,3 6 1,2 0 35,3 6-372,-2 0-71,8 0 0,-7 6 0,4 1-154,2 4 1,-2-1-301,1-2 0,0 2-287,3-2 510,1-3-31,-6 1 0,5-6 20,-3 0 1,2 0-20,2 0 0,-5-6 1,0-1 54,-2-4 180,4-1-16,-8-4 1,9-1-76,-7-3 1,3-2 0,-4 3 144,2-3 1,1 2 7,-1 1 0,-2 4 0,1 0-128,-1 2 0,-2 1 226,0 1 1,0 3 389,0 0 8,0 5 247,0-2-584,5 5 290,-4 5 1,6 2-155,-3 5 0,2 2-264,6-3 1,-4 6 0,-1-8-488,2 1 146,2-1 133,0 2 1,-3 1 0,0-2-411,1-2 0,0-1-444,-1-3 0,2-2-1843,-2 6 1410,3-5 720,0 2 0,0-7 0,-4-1-779,-3-5 1,-2-3 1455,-2 0 0,0-6 0,0-1 0</inkml:trace>
  <inkml:trace contextRef="#ctx0" brushRef="#br0" timeOffset="1917">1169 222 8006,'-1'11'0,"-2"-2"3454,-1-2-1774,0-4-1243,4 2 0,1-5-1495,3 0 0,3 0-2117,4 0 1717,1-5 967,0 4 1,0-4 490,-1 5 0,1-6 0,0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5:19.435"/>
    </inkml:context>
    <inkml:brush xml:id="br0">
      <inkml:brushProperty name="width" value="0.08571" units="cm"/>
      <inkml:brushProperty name="height" value="0.08571" units="cm"/>
    </inkml:brush>
  </inkml:definitions>
  <inkml:trace contextRef="#ctx0" brushRef="#br0">47 316 7822,'0'-7'285,"0"2"1,0 4 236,0-3 80,0 2-277,0-3 0,-1 1 13,-3 0 0,2 1 336,-6 3-570,5 0 0,-7 0-69,2 0 1,3 5 100,1 3 0,3 2-217,1 2 0,0 3 9,0 1 38,0-1 0,0-3 0,0 1-204,0 3 0,1-6 38,3 5 61,2-4 37,1 1 1,2-6 154,-5-2 0,5-4 18,-1 0 1,-3-5-38,-1-7 1,-3 0-1,-1 1-25,0-1 0,0 0 0,0 1 77,0-1 0,0 0 1,0 1 95,0-1 1,0 4-23,0 0 1,0 4 55,0-3-74,0 4 38,0-2-69,0 5 94,0 0 1,1 5-49,3 3 0,-1-2-91,5 2 1,0-1-95,3 0 0,2 4 0,1-5-37,2 1 1,1 3 0,-2-2 95,5 2 0,-2-2 0,2 0-150,0 1 1,-1 1-35,0 2 0,-1 0 48,2-1 145,-3-4 1,-6 6-1,0-4-86,-4 0 1,4 4 153,-3 3 1,-3-5-40,-1-3-33,-3 0 0,-1 4 53,0-1 0,-5-3-47,-3 0 0,-2-6-49,-2 2 1,0-2-1,1-2-22,-1 0 0,0-6 65,0-1 25,1-4 0,-5-2 0,1-1 15,0-2 1,2-3 6,2 3 0,-1-4-46,0 0 155,1-2 1,4 4-1,2 1 73,0 0 0,3 4 0,-1-4-117,1 0 1,2 4-57,0-2 0,0 2 0,0 1-104,0 1 0,0-1 0,0-1 26,0-3 0,4 3 1,0-2 62,-1 2 1,-2 1-19,-1 0 1,1 1 18,3-1 156,-3 0 0,5 5 409,-6-1-154,0 5-380,0-2 1,1 5 0,2 1 113,0 3 1,5-1-1,-4 5-222,5-1 1,-2 1-1,3 0-51,-2 1 1,2 1 0,-2 2 66,2 0 81,-3-1-270,3-4 0,-5 3 0,5-3-199,-3-1 0,1 1 163,4-3 0,-4-3 98,-1 3 0,-4-4 104,1-4 0,-3-3-125,-1-4 105,0-6 0,0 0 1,0-4 4,0 2 0,0-1 0,0-3 7,0 0 1,0 4 71,0 4 0,0 2 0,0 1 38,0 1 0,1 0 364,3 3 57,-2 3-290,8 5-95,-3 0-17,4 5 0,1-2 0,0 5-155,-1 1 0,1 0 85,0-1-284,-1 2 1,1-5 0,1 4-140,3-1 0,-3-5 0,2 1-683,-2-3 851,-1-1-550,-1 0 0,1 0 0,0 0-622,0 0 0,-1-1 0,1-2 1382,0-1 0,-1-5 0,1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5.420"/>
    </inkml:context>
    <inkml:brush xml:id="br0">
      <inkml:brushProperty name="width" value="0.08571" units="cm"/>
      <inkml:brushProperty name="height" value="0.08571" units="cm"/>
    </inkml:brush>
  </inkml:definitions>
  <inkml:trace contextRef="#ctx0" brushRef="#br0">351 24 7828,'-7'-6'2002,"1"-3"-1441,2 5 0,1 0 94,-5 4 1,4 0-220,-3 0 1,-1 5-168,-4 3 1,-1 7-319,-2 5 1,0 2 87,-4 1 1,-1 6-191,-3 2 1,0 3-203,-1 1 0,1 4-536,0 0 0,4-4-521,4-4 1,-1-6-220,5-2 1629,-4-5 0,9-17 0,-6-2 0</inkml:trace>
  <inkml:trace contextRef="#ctx0" brushRef="#br0" timeOffset="216">140 94 7828,'-6'6'1636,"1"0"0,5 6-1186,0-1 0,2 1-319,6 0 1,1 3 77,11 1 1,-1 5-183,4-2 0,1 3 57,-1 2 0,4-2-580,1-3 1,3 2-730,-4-6 1,4 5 660,-4-4 1,-5-2-366,-6-6 1,-3-3 928,-1-5 0,-1 0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5:53.529"/>
    </inkml:context>
    <inkml:brush xml:id="br0">
      <inkml:brushProperty name="width" value="0.08571" units="cm"/>
      <inkml:brushProperty name="height" value="0.08571" units="cm"/>
    </inkml:brush>
  </inkml:definitions>
  <inkml:trace contextRef="#ctx0" brushRef="#br0">36 48 8060,'0'-7'-2112,"-4"1"2490,0 2-172,0 2 0,3-7 164,-3 5-252,2 1 1,-3 1 126,5-2 40,0 3-59,-5-4 88,4 5-58,-4 0 92,5 0 1554,0 0-1613,0 5-135,0-4 0,0 6 41,0-3 103,5-3 29,-4 4-197,4 0 1,-4-3 144,3 2-194,-2 2 177,3 1-71,0-1-58,-4 4 0,8-7-85,-5 5 1,0-4 171,-4 4-123,5-6 0,-2 7 27,5-5-25,-6 5 0,7-6-53,-5 5 0,0-5 140,-4 5-119,5-5 0,-2 6 116,5-5-157,-6 5 0,8-7 56,-7 6 0,3-5-160,-2 1 92,-3 2 0,8-3-8,-5 5 1,1-6 3,-1 2 0,-2 1 29,6-1 0,-4 1 26,4-1-14,-5-2-56,7 8 1,-5-7 35,3 4 1,1-3 43,-5 4-14,5-5 7,-3 7-2,6-3-37,0 4 1,-4 0-39,-1-4 0,-3 2 38,4-5 0,-4 4-70,4-4 1,-6 1 78,2-1-199,3-3 158,-1 10 1,2-6-7,0 3 1,-4-2-14,3-2 1,-4-1 0,1 5 22,2-6 0,1 9-7,5-4 0,-5 0 160,1 1 0,-4-5-88,4 5 1,-4-1 73,4 1 1,-5 1-101,5-5 0,-4 5 12,4-2 1,-2 0-18,2 1 0,-1-4 23,-3 3 1,-2-3-50,6 4 1,-4-4 27,4 4 1,-4-6 265,3 2-259,-4 3 1,6-5 88,-5 6-71,5-5 0,-6 6 10,4-5 1,-4 1 6,1-1-10,2-3 0,-3 8-43,5-5 1,-4 4 64,3-4-50,-4 5-34,7-3 1,-4 6-7,1 0 1,2-5 28,-5 1 1,5-4-7,-1 4 0,-1-2 8,1 2 0,-5 3-4,5-4 1,-1 0 133,0 1-133,4-1 1,-5 5 128,6 0 0,-4-4-67,0-1 0,-2 1 10,2 4 0,2-1-32,-2 1 1,2-4 3,2 0 0,-4 0-42,0 3 0,-1 1 46,5 0 0,0-1-119,0 1 0,-1 0 92,1-1 1,0 0-124,-1-4 0,1 4 84,0-3 0,-1 1-13,1-1 1,0 1 46,-1-5 1,1 5 0,0-2 1,-1 0 10,1 1 0,1-2-30,3 2 1,-3 2 86,2-2 1,-2 1-70,-1-1 1,3 2-5,1-2 1,1 4-33,-2 3 0,-2-2-9,3 3 1,-2-3 0,2-1 0,-3 1-16,2 2 0,0-2 5,0 3 0,-2-3 23,3-2 0,1 2-41,-2 3 1,5-3 28,-5 2 1,5-2-7,-5-1 1,5 4-4,-5-1 0,2 1 0,-1-4 0,-2-1 24,6 1 1,-6 0-15,1-1 0,2 1 2,-1 0 1,1-2-3,-2-2 0,-2 2-2,3-2 1,1 2 2,-2 2 1,1 0 1,-4-1 0,1 1 0,2 0 0,-2-4-1,3-1 1,-3 1-3,-2 4 0,1 0-2,0-1 1,-2 1-37,-2 0 1,2-1 35,-2 1 0,2 0-28,2-1 1,0 1-1,-1 0 1,-3-1-9,0 1 1,0 4 22,4-1 1,-1 1-2,1-5 0,-2 2 14,-2 3 1,2-3-17,-2 3 0,3-3 60,0-2 0,1 1-51,0 0 0,-2-1 81,-2 1 1,2 0-73,-2-1 0,2 1 37,2 0-32,0-1 0,-1 1-1,1 0 0,0-1-29,-1 1 1,-3-4 29,0 0 1,0-2-60,4 2 1,-1 2 44,1-2 1,0 2 27,-1 2 1,-3 0-8,0-1 0,1 1 3,6 0 0,-5-2 1,1-2 1,-2 2-15,3-2 1,0 3 21,-1 0 1,4 1-13,-4 0 1,4-1 97,-8 1 1,4 0-91,0-1 1,1 1-6,0 0 0,0-1-11,-1 1 1,1 4-3,0-1 1,-1 1-37,1-5 0,0 5-8,-1 0 1,1 1 10,0-2 0,-1-2 33,1 3 0,0 1-34,-1-2 1,1 2 14,0-1 0,1-3-10,2 2 0,-2 2 19,3-1 0,-3 0 3,-2 0 0,1-3-1,0 3 1,1-3 3,2-2 1,-2 1-6,3 0 0,-3-1-1,-1 1 1,-1 0 22,1-1 0,1 0-22,3-4 1,-3 4-2,2-3 0,-2-2 2,-1 2 1,-1 0 5,1 3 0,0-3-4,-1 0 1,1-2 12,0 2 1,1 3 7,2-4 1,-6 0-20,3 1 1,-3-1 34,3 5 0,0 0-30,-1 0 1,1-5 72,0 1 0,-1 0-60,1 4 1,0 3 33,-1 1 0,1-1-46,0-3 0,-1 4 0,1-1 0,4 5-4,-1-5 1,1 6 17,-4-2 1,3 0-39,1 0 0,3-1 31,-3 2 1,3 2 20,-3-3 0,3-1-27,-3 2 1,3-1 42,-3 5 0,3-5-26,-3 1 0,3-2 5,-3 1 1,3 3-11,-3-2 1,3 1 5,-3-2 0,3 3 3,-3-2 0,5 0-3,-2 0 0,-2 1-22,-1-6 1,1 5 18,-2-5 1,5 6-43,-5-2 0,2 0 19,-1 0 1,-3-5 0,2 2 0,2 1-20,-1-2 0,3 1 26,-3-4 1,1 1-121,-2 2 0,-2-2 107,3 3 0,-2-3-24,2-2 0,-3 1 10,2 0 1,2-1 15,-1 1 0,-1 0-17,-3-1 0,1 2 27,2 3 0,-2-3-20,3 3 0,1-2 5,-2 1 1,2-2 20,-1 3 1,-3 1-1,2-2 0,2 2 8,-1-1 0,1-3-25,-2 2 1,0 2 22,4-1 1,-5-1-15,2-3 1,2 5 0,2 2 1,-2-2-2,1-1 0,-3 1 2,3-2 0,1 6-43,3-1 0,-3 2 38,-1 1 0,-1-3-115,2-1 1,2 0 99,-3 5 1,3-1-55,2 1 0,-1-1 37,0 0 0,-2 1-5,2-1 1,-6-1 47,7-2 1,-5 2-47,1-3 0,2-1 85,-3 2 0,3-2-67,2 1 1,-1 3 59,0-2 1,1-2-49,-1 2 0,0-1 104,1 4 0,3 2-28,0 2 0,1-2 9,-5 2 0,4-1 74,0 1 1,1-2-110,-5 2 1,2 3 142,2 1 1,-2-2-119,2-2 0,-1-2 138,1-2 0,-2 1-69,2-1 0,-2 0 58,-2 1 0,0-1-71,1 0 1,3 3-9,0-2 1,1 3-39,-5-4 0,0 1 3,1 3 0,-1-2-145,0-2 0,1 0 95,-1 1 0,0-1-152,1 0 0,-1 1 38,1-1 0,-1 0-102,0 1 1,1-5 69,-1 1 0,0-1 53,1 5 1,-1-1 33,0 0 1,1-1-29,-1-2 0,-1 2 106,-2-3 0,2 2-85,-3-1 0,-1 2 94,2-3 0,-1 2-68,5-2 1,-2 2 68,-3-5 0,3 3-53,-2-3 0,2 3 2,1-3 1,1 3 0,-1-3 1,0 3-4,1-3 0,-2 3-59,-3-3 0,3 1 55,-2-2 0,-2 0-30,1 4 0,1-3 21,3 3 0,-1-1 11,-2 2 0,0 1-10,-4-6 1,4 5 0,-5-5 1,5 5 17,-5-5 1,5 5-20,-5-5 1,6 5-53,-2-5 1,0 2 55,0-1 0,1 2 3,3 5 0,-1-3-11,-3-1 1,3-3-40,-2 3 1,2 1 18,1 3 0,-1-3-2,-2-1 0,1-1-58,-6 2 1,6 0 62,-2-4 0,-2 4 5,-1-5 0,1 1-10,-2-5 0,5 6 64,-5 3 1,6-3-63,-1-2 1,-2 2 141,1-1 0,1 4-55,3 0 0,-1-2-31,-2 1 0,2-3-3,-3 4 1,3-5 1,2 5 0,-2-1-38,-3 4 0,3-3 34,-2-1 0,2-3-132,1 3 1,-3-3 104,-1 3 1,-1-3-11,2 3 0,2-3 3,-3 4 1,-1-6 7,2 1 1,-2 2 18,2-1 0,2 1-25,-3-2 1,-2-2 27,-1 3 1,0 1-21,0-2 1,3 1 41,-3-4 0,3 3-35,-3 1 0,4-1 6,-5-3 0,6 1 26,-2 2 1,-2-2 4,-1 3 1,1-2-36,-2 2 0,5-3 10,-5 2 1,2-2-46,-1-1 1,-3 1 43,2 3 0,2-3-32,-1 2 0,1-2 22,-2-1 0,-2 0 8,3-1 1,1 5-17,-2-1 0,5 1 75,-5-4 1,2-1-10,-1 1 0,-3 4 11,2-1 0,2 1 11,-1-5 1,3 5-44,-3 0 0,3 3 66,-3-3 0,3-1-58,-3-3 0,-1 0-21,-3-1 1,4 5 36,-1-1 1,1 1-4,-5-4 0,2-1-18,3 1 0,-3 0-3,3-1 1,-2 1-107,1 0 1,-2-1 108,3 1 0,1 0-142,-2-1 0,5 1 119,-5 0 0,5 1-112,-4 2 1,3-2 36,-3 3 0,4 1-101,0-2 0,-2 5 161,1-5 0,-3 2-43,3-1 0,-3-3 95,4 2 1,-6 0-93,1 0 1,2-2 130,-1 3 1,-1-3-60,-3-2 1,0 1-12,-1 0 0,1-2-31,0-2 0,-1 1-14,1-5 0,0 5-55,0-1 1,-5-3 74,1-1 0,-4 1-62,4-1 30,0 5 130,3-2 1,0 0-70,-4 1 0,4-1 11,-3 0 0,1 4-8,-2-3 0,4-2 10,-3 2 0,-2 0-58,2 3 0,0 1 73,3 0-91,1-1 1,0 1 50,-1 0 0,1-1-137,0 1 1,-4-4 104,-1 0-54,1 0 0,4 2-4,0-2 1,-5 1-7,1-5 0,-4 3 15,4-3 1,0 4 19,3-4 1,-3 5 35,0-1 0,0-2-37,3 2 0,1 0-140,0 4 142,-1-1 0,1 1-30,0 0 0,-1-5-18,1 1 1,-4-4-118,0 4 0,-4-5 129,3 0 1,-3-1-83,4-2-26,-5 5 9,7-4-113,-9 4 91,10 1-97,-10-5 118,9 4 0,-8-4-528,2 3-674,2-2 471,-5 3-1361,5 0 1060,-6-4-262,0 4 1471,0-5 0,-11-5 0,-2-1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9:39.578"/>
    </inkml:context>
    <inkml:brush xml:id="br0">
      <inkml:brushProperty name="width" value="0.08571" units="cm"/>
      <inkml:brushProperty name="height" value="0.08571" units="cm"/>
      <inkml:brushProperty name="color" value="#E71224"/>
    </inkml:brush>
  </inkml:definitions>
  <inkml:trace contextRef="#ctx0" brushRef="#br0">285 1 7926,'-8'0'808,"1"0"1,3 0-69,-3 0 1,3 0 847,-3 0-845,5 0 0,-7 1-287,6 2 1,-6 5-90,2 6 1,-2 0-135,2 4 0,-4 0-135,0 4 1,0 1 120,-3 2 0,2 0-383,1 4 1,-4-4-172,1 4 0,-1-5-446,4 2 0,0-4-785,0-4 1,0-1 720,0-3 1,2-5 844,1 2 0,-1-3 0,3 3 0</inkml:trace>
  <inkml:trace contextRef="#ctx0" brushRef="#br0" timeOffset="203">44 164 7928,'5'6'2035,"-4"-1"-1473,4-5 0,-1 1 132,0 3 0,4-3-225,-1 3 0,7 2-10,0 1 0,7 3-175,1 1 1,1 0-438,6 0 0,-1 0-323,1-1 1,-2 5-556,-6 0 0,-2 3 1031,-1-4 0,0 11 0,4-2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9:38.822"/>
    </inkml:context>
    <inkml:brush xml:id="br0">
      <inkml:brushProperty name="width" value="0.08571" units="cm"/>
      <inkml:brushProperty name="height" value="0.08571" units="cm"/>
      <inkml:brushProperty name="color" value="#E71224"/>
    </inkml:brush>
  </inkml:definitions>
  <inkml:trace contextRef="#ctx0" brushRef="#br0">284 23 7882,'1'-8'1817,"3"1"-995,-3 5 817,4-3-1031,-5 5 0,0 5 20,0 2 0,0 4-175,0 3 1,-5 0-179,-2 4 0,-3 4-281,-1 3 1,-1 2 93,-2-2 0,0 2-163,-4 2 1,1 3-259,-1-3 0,-3 2-385,3 2 0,-1-5-675,1-3 1,-2-3 617,6-4 1,-1-2-1310,4-5 2084,0 0 0,0 0 0,0 0 0</inkml:trace>
  <inkml:trace contextRef="#ctx0" brushRef="#br0" timeOffset="209">120 197 7873,'-9'12'609,"1"3"0,-1-2-305,2 5 1,2-3 583,1 3 1,4 0-342,4 4 1,3-4-337,7 1 1,3-5 15,5 4 0,0-4-338,0 0 1,3 0-217,1 0 1,4-2-357,-1 3 0,3-3-1952,1-1 2635,-6 0 0,5 0 0,-4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9:37.990"/>
    </inkml:context>
    <inkml:brush xml:id="br0">
      <inkml:brushProperty name="width" value="0.08571" units="cm"/>
      <inkml:brushProperty name="height" value="0.08571" units="cm"/>
      <inkml:brushProperty name="color" value="#E71224"/>
    </inkml:brush>
  </inkml:definitions>
  <inkml:trace contextRef="#ctx0" brushRef="#br0">306 86 7928,'0'-11'116,"0"0"1,0 0 102,0 1 1,0 2 210,0 1 0,4 3 167,-1-3-10,1 5-300,-4-3 0,1 4 287,3-3-186,-3 3 1,4-3-100,-5 8 1,0-2 75,0 5 1,-4 1-103,1 3 1,-6 3-108,2 1 1,-3 4 62,-1-1 1,0 3-110,1 1 0,-5 0-8,0-1 1,-3 5-141,4-1 1,-4 2-299,3-2 0,-3 0 240,3 4 1,-3-5-459,3 2 0,0-3 271,0-2 0,7 0-494,-3-3 0,2-2 323,-2-5 0,4 0-769,0 0-73,4-5 1296,-1 4 0,-1-14 0,-1 3 0</inkml:trace>
  <inkml:trace contextRef="#ctx0" brushRef="#br0" timeOffset="250">55 195 8134,'0'-17'2897,"0"2"-2233,0 9 0,5 2-238,2 8 0,3 2 37,1 4 0,-3 3-129,3 1 1,-2 3-48,5 5 1,-2 0-393,-1 0 0,4 3 125,0 1 0,0-1-1018,0-3 1,-2 0 573,5 0 0,1-1 424,2 1 0,6 0 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9:58.151"/>
    </inkml:context>
    <inkml:brush xml:id="br0">
      <inkml:brushProperty name="width" value="0.08571" units="cm"/>
      <inkml:brushProperty name="height" value="0.08571" units="cm"/>
      <inkml:brushProperty name="color" value="#E71224"/>
    </inkml:brush>
  </inkml:definitions>
  <inkml:trace contextRef="#ctx0" brushRef="#br0">55 284 8112,'-11'-5'0,"4"3"1014,0-6-421,-1 6 0,1-6 1072,0 4-424,4 0-821,-1-1 0,4-1-10,0-5 0,3 4-105,1 0 1,6 0 83,0-4 1,3-4-87,5 1 1,-2-1 23,5 4 1,-4 0-96,9 0 1,-6 0 15,6 0 0,2 1-86,1-1 0,2 0 76,2 0 0,0 4-123,0-1 0,1 5 84,2-5 1,-2 6-121,2-2 0,-2 3 118,-1 1 1,0 0-60,0 0 1,-4 1-122,0 3 1,-4-3 102,4 3 0,-3-3-21,3-1 0,-5-4 35,2 1 1,-3-2 0,-1 1 1,-1 3 4,1-3 1,-1-1 110,-3 2 0,1-1-110,-4 4 1,1 0 25,-2 0-175,-2 0 1,4 0 147,-5 0 0,0 5-235,0 2 1,-4-2 110,0-1 1,-3 1-256,3-2 188,-4 6-143,7-8 196,-4 9 0,1-9-290,0 3 195,-4-3 16,6-1 409,-8 0-237,4 0 231,-5 0-250,-5 0 0,-1 5 74,-5 2 0,-1-1-54,-2 1 1,2 1-74,-3 2 1,3 1-71,1 0 1,0-3 79,0-1 0,0 0-194,0 4 1,4-4 50,0 1 1,4-5-1018,0 4 472,-3-4 168,5 7 1,-3-9 70,8 2 1,2-1-918,5-2 0,-1 0-1122,1 0 0,1 0 2455,3 0 0,-3 0 0,4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9:59.602"/>
    </inkml:context>
    <inkml:brush xml:id="br0">
      <inkml:brushProperty name="width" value="0.08571" units="cm"/>
      <inkml:brushProperty name="height" value="0.08571" units="cm"/>
      <inkml:brushProperty name="color" value="#E71224"/>
    </inkml:brush>
  </inkml:definitions>
  <inkml:trace contextRef="#ctx0" brushRef="#br0">490 0 8243,'-12'0'617,"-2"0"1,2 0 1010,-3 0 0,3 0-735,1 0 1,-1 0-189,-3 0 1,2 5-233,-5 2 0,0 7-157,-4 0 0,0 6-218,0-2 0,0 1-227,0 0 1,-1 1-94,-2-2 0,2 3-333,-3 1 0,5-2-947,2-1 0,4-4 669,4-4 1,0-3-1259,0-1 1483,5-5 1,1-2 607,5-7 0,0-3 0,0-1 0</inkml:trace>
  <inkml:trace contextRef="#ctx0" brushRef="#br0" timeOffset="150">43 120 8243,'-11'6'0,"1"4"1032,3-3 1,1 3-262,2 1 0,3 0-82,-3 0 1,7 0-319,1 0 1,8 0-292,-1 0 0,7-2-323,0-1 0,4 0 278,3-4 1,3 1-484,5-2 1,4-2 320,4 3 0,2-3-2607,4-1 2734,3 0 0,5 5 0,-1 1 0</inkml:trace>
  <inkml:trace contextRef="#ctx0" brushRef="#br0" timeOffset="425">1495 88 8024,'6'0'4601,"-1"0"-1021,-5 0-2968,-5 5 0,-3-3-583,-6 5 0,-3 4 76,-5 4 1,0 0-238,0 0 1,-1-2 154,-2 6 1,-3-1-623,-5 4 0,4-1-163,0 1 0,5-1-562,-2-3 1,7-1-515,1-2-330,4-8 1293,-1 7 1,9-14 874,2 0 0,-2-4 0,0-7 0</inkml:trace>
  <inkml:trace contextRef="#ctx0" brushRef="#br0" timeOffset="600">1189 153 7947,'-1'-6'1378,"-3"2"-143,3 3 78,-4 1-937,5 0 0,5 5-155,2 2 1,4 3-162,4 1 0,2 1 116,5 3 1,-1-3-515,1 2 1,5-2 293,2-1 0,-1 0-2186,1 0 2230,0 0 0,4 5 0,0 1 0</inkml:trace>
  <inkml:trace contextRef="#ctx0" brushRef="#br0" timeOffset="902">1975 88 7862,'7'0'20,"0"0"0,1 0-20,3 0 1499,0 0 0,-1 0 185,1 0 285,-5 0-1375,-1 5 0,-6 1-105,-3 5 1,-3 3-335,-7 1 0,-1 0-212,-7 0 1,2 1 241,-9 2 1,3 3-90,-3-3 1,5-1-1292,-2 1 0,4-5 547,4 2 0,-2-3-2457,1-1 3105,4-5 0,-1 4 0,5-4 0</inkml:trace>
  <inkml:trace contextRef="#ctx0" brushRef="#br0" timeOffset="1076">1789 273 7862,'0'8'718,"0"-1"1,0-4-220,0 5 0,5-5-26,2 5 0,4-6-306,4 2 1,3 1-353,8-2 1,2 1 230,4-4-46,1 0 0,5 5 0,0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9:59.127"/>
    </inkml:context>
    <inkml:brush xml:id="br0">
      <inkml:brushProperty name="width" value="0.08571" units="cm"/>
      <inkml:brushProperty name="height" value="0.08571" units="cm"/>
      <inkml:brushProperty name="color" value="#E71224"/>
    </inkml:brush>
  </inkml:definitions>
  <inkml:trace contextRef="#ctx0" brushRef="#br0">382 88 8130,'6'-11'115,"-2"0"0,1 0 186,-2 0 0,2 0 69,-1 0 0,-3 4 717,3 0-305,-3 4-292,-1-1 0,-1 4-50,-3 0 1,-2 4-201,-5 4 0,-1 6-175,-3 4 0,-3 8 76,-7 3 0,0-1-165,-4 1 1,0 0-226,-4 4 1,4 3-338,0 1 0,0-2-490,-4-6 0,9 0 500,2-7 1,8 1-1718,-1-8 1301,8-6 992,2-9 0,10-11 0,1-6 0</inkml:trace>
  <inkml:trace contextRef="#ctx0" brushRef="#br0" timeOffset="174">240 175 8130,'-11'5'0,"2"-2"350,1 4 1,0-4 542,4 5 1,1-5-456,3 5 1,1-2-188,2 1 0,8 3-699,7-3 1,4-1 293,4 1 0,2 1-992,4 2 0,6 1 612,2 0 1,2 1 533,2 3 0,5-3 0,0 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50:03.021"/>
    </inkml:context>
    <inkml:brush xml:id="br0">
      <inkml:brushProperty name="width" value="0.08571" units="cm"/>
      <inkml:brushProperty name="height" value="0.08571" units="cm"/>
      <inkml:brushProperty name="color" value="#008C3A"/>
    </inkml:brush>
  </inkml:definitions>
  <inkml:trace contextRef="#ctx0" brushRef="#br0">758 44 8164,'0'-10'-54,"0"-1"0,0 3 863,0 1 1254,0 5-1446,0-3 1,-5 5 47,-2 0 1,0 5 3,-4 2 0,1 7-192,-8 5 0,-5 2-384,-6 5 1,-4 2 114,-3 5 0,-4 4-505,-8 3 0,-2 1 147,-4-1 1,-4 3-9,-1-3 0,1-1-853,4 1 1,9-10 451,5-1 0,11-9-814,7-6 1,9-5 580,5-2 1,7-6-440,1-1 1231,5-10 0,11-11 0,1-7 0</inkml:trace>
  <inkml:trace contextRef="#ctx0" brushRef="#br0" timeOffset="182">267 285 8164,'0'6'1539,"-1"2"-958,-3-4 0,2-1 481,-6-3-28,6 5-658,-3 1 1,11 5-202,5 0 1,6 0 67,8 0 0,5 4-682,6-1 0,3 6 371,4-2 1,10 4-567,1 3 0,3-2-303,-2 3 1,-2-7 936,-2-1 0,2 0 0,-3 4 0</inkml:trace>
  <inkml:trace contextRef="#ctx0" brushRef="#br0" timeOffset="459">2177 296 7829,'5'-11'2956,"-4"0"-926,4 0-739,-5 0 0,-5 1-629,-2 3 0,-4 2-33,-4 5 1,-2 0-153,-4 0 1,-11 5-428,-4 2 1,-8 4-69,-7 4 0,-2 3-202,-13 7 0,7 0-664,-7 4 0,9-1 563,3 1 1,0 1-1288,7-5 0,6 1 674,8-4 0,6-2-560,9-1 1,6-5 210,5-7 1283,4-2 0,3-5 0,6 0 0</inkml:trace>
  <inkml:trace contextRef="#ctx0" brushRef="#br0" timeOffset="633">1664 372 8164,'-1'6'2128,"-3"-2"-1473,-2-3 0,-1 0-123,0 3 1,4-2-152,-1 5 0,9 1-467,6 3 0,5 1 137,6 2 1,4 0-349,4 4 1,5-4-354,1 5 1,7-5-1696,0 4 2345,6-4 0,5 6 0,1-3 0</inkml:trace>
  <inkml:trace contextRef="#ctx0" brushRef="#br0" timeOffset="910">3203 394 8164,'11'0'0,"0"1"844,0 3 1,-4-3-271,0 2 1,-4 4 786,0 0 1,-3 2-659,-3 2 0,-8 4 72,-7 0 0,-9 5-267,-6 2 0,-6 3-137,-8 5 0,-3 1-633,-4-2 0,-1 1 283,1 0 0,-3 0-1107,2-5 0,8 0 728,10-7 1,8-2-867,4-5 1,7-5-41,3-3 1264,3-2 0,-4-1 0,-1 0 0</inkml:trace>
  <inkml:trace contextRef="#ctx0" brushRef="#br0" timeOffset="1092">2777 579 9551,'0'-6'3470,"6"1"-2701,5 5 1,6 5-137,9 3 0,8 2-199,9 5 0,7 6-303,8 4 0,9 5-500,9-1 0,-3 3-894,4 1 1,-11 0 1262,-4-1 0,-7 1 0,-12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50:11.526"/>
    </inkml:context>
    <inkml:brush xml:id="br0">
      <inkml:brushProperty name="width" value="0.11429" units="cm"/>
      <inkml:brushProperty name="height" value="0.11429" units="cm"/>
      <inkml:brushProperty name="color" value="#008C3A"/>
    </inkml:brush>
  </inkml:definitions>
  <inkml:trace contextRef="#ctx0" brushRef="#br0">12 252 9825,'-6'-7'-1552,"2"0"1,3 3 2262,1-3 1,0 3-308,0-3 0,0 3-14,0-3 1,1 3-156,3-3 0,2 1-44,5-1 1,0-3-31,0 3 0,3 1-114,1-2 1,3 2 126,-4-1 1,6-1 70,-2 4 0,4-3-67,3 3 1,0-3-9,4 3 1,-3 1-50,7 3 0,1-4 48,6 0 0,7-1 13,1 2 1,6 2 13,8-3 0,5-1-23,9 1 1,7-4-332,4 1 0,6-3 255,-42 4 0,0 1 0,5 1 1,0 1-11,2-1 0,0 0 0,5 3 0,0 0-241,-1-1 1,0 0 0,2 0 0,1 0 124,0 0 0,1 0 0,2 0 1,1 0 64,-2 2 0,0 0 1,-1 2-1,-2 0-85,-4-1 1,0 2 0,-1 0-1,1 1 33,3-2 0,1-1 1,1 3-1,-1 1 60,-1-1 0,1-1 0,2 2 0,-1 0-39,-4 0 0,-2 1 0,1 0 1,-1 0-9,0 1 0,-1 1 1,-1-2-1,0 0-198,-1 1 0,0 0 0,-2-1 0,-1 0 164,42 5 0,-2 0-216,-2 0 0,-12 0 91,-3 0 0,-7 0-145,-3 0 1,-1-4-132,1 0 0,-10-4-139,-5 0 1,-9 0 321,-2 0 1,-7-1-367,3 1 0,-9-2 621,2-1 0,-1-3 0,-3-1 0,0 2 0,-2 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51:58.410"/>
    </inkml:context>
    <inkml:brush xml:id="br0">
      <inkml:brushProperty name="width" value="0.08571" units="cm"/>
      <inkml:brushProperty name="height" value="0.08571" units="cm"/>
      <inkml:brushProperty name="color" value="#008C3A"/>
    </inkml:brush>
  </inkml:definitions>
  <inkml:trace contextRef="#ctx0" brushRef="#br0">132 765 8276,'-18'-8'937,"0"1"0,4 0-187,0-4 0,1 4-74,3-1 1,2 1 493,1-4 1,3 4 92,-3 0 236,5 4-474,-3-2-648,5 5 1,5 11-148,2 7 1,3 8 31,1 7 0,1 8-70,2 3 1,0 5-124,4-1 0,-1 7-330,1 0 1,3 10 165,-3 1 1,-2 2-745,-2-3 0,2-4 426,-2-3 1,0-6-176,-7-8 0,-2-12-306,-5-18 906,0-7 0,0-3-35,0-8 1,-5-11-35,-2-11 0,-7-10 182,0-8 0,-4-6-59,3-8 0,-4 1 170,1-5 1,-2-3-82,2-4 0,-3-8 60,3 4 1,-1 1-97,1 6 1,2 7 7,5 4 1,5 7 52,2 8 0,3 11 233,1 7 1,0 7 149,0 1 0,1 3-211,3 3 0,-2 0 111,5 4 0,1-3-82,3 3 1,0-4-492,-1 1 1,6 1 21,2-2 1,3 2-4,1-1 1,5-2-159,2 6 1,2-1-417,2 4 0,1 0-159,2 0 1,-2 4 327,3-1 0,-3 10 273,-2-3 0,-4 5-77,-2 0 0,-6-2 946,-5 5 0,-1 0-186,-6 4 0,-3 1 116,-2 3 1,-2-2 121,-1 5 1,-4 0 622,-4 4 0,-1 1-497,-2 2 1,0-1-354,0 5 0,0-4-313,0 0 0,4-2 60,-1-1 1,6-2-194,-2-2 1,3-2 107,1-5 0,1 0 21,3-1 1,2 0-47,5-3 0,4-1-174,-1-2 1,6-3-413,-2 3 1,2-3 254,2-1 0,4-1-1244,-1 1 0,4-3 699,-3-1 1,3-1-1408,-4 1 1,4-1 696,-3-2 0,3-2 181,-4 6 0,1-6 1297,-4 2 0,0 7 0,-1 1 0</inkml:trace>
  <inkml:trace contextRef="#ctx0" brushRef="#br0" timeOffset="942">732 77 8543,'-6'0'1977,"0"0"-1021,2 0 124,3 0-657,-4-5 0,4 4 581,-2-3-225,1 3-364,-3 1 0,5 1 15,0 3 0,0-2-85,0 6 0,4 0-280,0 7 1,3-2 125,-3 5 1,4-3-107,-1 3 0,2-4-76,-2 5 1,3-6-194,-3 2 1,2-3 61,-2-1 1,3-2-164,-3-1 0,-1 0 334,1-4 0,-1-2-77,2-5 0,0-7 141,-4-5 0,3-4-96,-3 1 1,3-7 55,-3 0 1,3-4-31,-4 3 1,2 1 22,-1 3 0,-3 5 83,3 3-119,2-3 1,-4 9 182,6 1 1,-5 5-161,5 2 1,-2 6 183,1 5 0,3 1-97,-3 6 1,1-1 54,0 1 1,1 1-54,-1-4 1,1 3 18,2-3 1,-4-2-144,1-6 0,-1 3-243,4-3 1,1-2-951,3-1 0,-3-3 608,2-1 0,-2 0-1704,-1 0 1,0 0 294,0 0 1976,-5 0 0,4-5 0,-4-1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4.780"/>
    </inkml:context>
    <inkml:brush xml:id="br0">
      <inkml:brushProperty name="width" value="0.08571" units="cm"/>
      <inkml:brushProperty name="height" value="0.08571" units="cm"/>
    </inkml:brush>
  </inkml:definitions>
  <inkml:trace contextRef="#ctx0" brushRef="#br0">304 36 7929,'-11'-8'706,"4"0"0,0 6-319,3-2 0,2-1 230,-6 1 1,4 0-191,-4 4 0,4 0-257,-4 0 1,5 0 38,-5 0 0,0 5-192,-4 3 0,5 7-82,-1 5 0,-4 2 127,-4 1 0,1 4-673,3 1 0,-3 3 291,-1-4 0,-3 4-729,3-3 0,0-3 409,5-5 1,0 1-571,4-6 1210,-4 1 0,5-4 0,-6-1 0</inkml:trace>
  <inkml:trace contextRef="#ctx0" brushRef="#br0" timeOffset="214">140 24 7828,'-1'7'0,"-3"-3"950,3-3 0,-4 0-358,5 3 1,0-1 160,0 4 0,1-3-404,3 4 1,2 1-176,6 7 0,5 1-257,2 2 0,7 3 117,1-2 0,5 2-756,-5 1 1,5 0 500,-1 1 0,2-5-1504,-2 1 0,1-5 1725,-4 5 0,9-6 0,0 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51:56.893"/>
    </inkml:context>
    <inkml:brush xml:id="br0">
      <inkml:brushProperty name="width" value="0.08571" units="cm"/>
      <inkml:brushProperty name="height" value="0.08571" units="cm"/>
      <inkml:brushProperty name="color" value="#008C3A"/>
    </inkml:brush>
  </inkml:definitions>
  <inkml:trace contextRef="#ctx0" brushRef="#br0">142 710 8276,'-11'-18'0,"0"0"0,4 4 1188,0 0 0,1-2-176,-1 2 1,-2 3 77,5 3 0,0 5 705,0-5-832,3 6-120,-4-3-557,5 5 0,1 6 117,3 5 1,-2 10-100,5 8 0,1 7-38,3 4 0,-2 6-174,-1 2 1,1 7-202,-1 0 0,5 3-430,1 0 1,1 7 348,-4 4 0,0-5 43,0-6 1,-2-2 8,-1-1 1,0-7 18,-4-4 0,-1-14-143,-3-8 375,0-7-158,0-5 1,-1-6 125,-2-8 1,0-6-185,-4-9 0,0-6 98,-4-4 1,-1-8 6,-3-3 1,2-4-23,-5-7 0,3 0 24,-3-8 1,3 2-37,-3-1 0,3 0 242,-3-7 0,5 10 84,-2-3 1,7 9 141,1 2 1,4 3-71,0 4 0,1 4-164,2 7 1,0 2-4,0 5 0,2 0 13,1 1 0,2 4-30,2 2 0,3 3 43,-3 1 1,7 0-247,0 0 1,6 4-104,-2 0 0,0 3-101,4-3 1,-3 4 7,7 0 1,0 1 163,0 2 1,4 2-299,-1 1 0,3 5 106,1 6 1,-6-2 113,-1 3 1,-2 2-9,2 1 1,-6-1 187,6 1 1,-11 0 73,4 4 0,-6 0 200,-2 0 1,-4 1 11,0 2 0,-4 0-129,1 4 0,-3-4 210,-1 4 1,-1-2-104,-3 6 0,-2-7 46,-5 7 0,0-6-127,0 2 1,0-5-39,0 2 1,0-3-60,0-1 1,1-2-147,-1-2 1,1 5 73,3-4 1,-2 4 71,6-5 1,-1 6 108,4 2 1,0 4-114,0-1 0,1-1-152,3 1 0,2-4 154,5 5 1,4-3-239,4 3 0,1-4-121,2-4 1,4-1-272,-1-3 0,4 1-302,-3-4 0,-1-2 372,-3-6 0,0-2-1536,0-5 0,-2-1 953,-2-3 1,-2-2-1140,-5-5 0,-1-4 255,-3-4 1894,3-1 0,-9-2 0,4 0 0</inkml:trace>
  <inkml:trace contextRef="#ctx0" brushRef="#br0" timeOffset="616">753 110 8276,'-9'-14'0,"2"4"0,-2 1 2178,5-2 0,-3 4-1021,3 0 1,1 3 1592,3-3-1914,0 4 0,5-5-175,2 4 1,4 0-486,3 4 0,0 0 41,4 0 1,-3 0-505,3 0 0,0 0 262,4 0 1,-2 0-523,-1 0 0,1 0 316,-2 0 1,3 0-230,1 0 1,-5-1 340,-3-2 1,-2 1 428,-1-1 0,-1 0 545,-3 0-453,-2 1 1209,-5-2-1083,-5 4 0,-1 1-30,-5 2 0,0 4-107,1 3 0,-1 1-402,0 0 0,3-1-49,1-3 1,4 3-80,-5-3 0,2 3-80,-1 1 0,2 0 125,5 0 1,-1-4-130,-3 0 0,3 1 39,-3 2 1,4 1 190,4 0 0,-2 0-79,6 0 0,-1-2 205,4 2 1,3-3-78,1 7 0,4-3-30,0-1 1,1 0-34,2-1 1,4 0 46,-1-3 0,4 2 11,-3-5 1,3-1-33,-4-3 1,1 0 213,-5 0 0,4 0-133,-3 0 0,-2 0 222,-5 0 1,-8 1 85,0 3 1,-1 2 91,-2 5 1,-5 5-37,-7 2 0,-6 7-102,-4 5 0,-4 5-1105,-4 1 1,-1 5 497,-6-1 0,-1 6-1892,-3 2 1,3 3 63,-2-4 1,2 0-539,1-3 1,1-2 2610,-1-2 0,-5 3 0,-1-4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51:55.109"/>
    </inkml:context>
    <inkml:brush xml:id="br0">
      <inkml:brushProperty name="width" value="0.08571" units="cm"/>
      <inkml:brushProperty name="height" value="0.08571" units="cm"/>
      <inkml:brushProperty name="color" value="#008C3A"/>
    </inkml:brush>
  </inkml:definitions>
  <inkml:trace contextRef="#ctx0" brushRef="#br0">263 830 8276,'0'-8'0,"1"1"0,1-1-59,2-2 0,0 3 258,-4-1 0,0 5 498,0-5-202,0 1 1,0 0 333,0 0 333,0 4-280,0-2 270,0 5-244,0-5-72,0 4-30,-5-4 203,4 5-49,-4 5-599,0 1 0,4 9 11,-3-1 1,3 2-119,1-1 1,0 2-13,0 4 1,0 6 11,0 2 1,0 3-239,0 1 1,0 4 47,0 3 0,0 6-160,0 2 0,1 0-182,3-1 1,1 2 176,2 2 1,3 1-45,-3-5 0,-1-3 111,1-4 0,-3-5 52,3 2 1,-3-5-40,3-3 1,-5-2 27,2-5 1,-1-6 92,0-5 222,-2-1-36,4-8 0,-6 3-63,-3-5 0,2-5-329,-5-3 1,-1-6 123,-2-4 1,-1-4-45,0-4 0,-4-2 51,1-4 1,-1-1-110,4 0 0,-3-4 79,-1-3 0,-3-3-137,3 0 0,-3-1 22,4 0 1,-2-1 82,1-2 0,2 2 85,-5-2 1,4 2-70,0 1 1,2 5 23,1 3 1,1-1-25,3 0 1,2 1-9,5 3 0,0 0-3,0 1 1,5 0 2,2 3 0,3-1 212,1 4 0,1 1-123,2 3 1,2 1 141,2 3 1,3 2-108,-3 5 1,3 0-46,1 0 0,3 5-39,0 3 1,1 2 13,-4 1 1,4 4-74,4 4 0,-4 1-213,0 2 1,-2 5-206,1 2 0,-2 3 196,3 1 0,-7 0-25,0-1 0,-6 5 139,1-1 1,-1 6 116,-3-2 1,0 3 18,-3 5 0,2-2 235,-5 5 0,-1-2-54,-3 5 0,-3-1 267,-1 5 1,-8-3-188,1-4 0,-2 2-147,2-2 0,0-2-267,0-2 1,0-4 97,0-7 1,0-1-108,0-9 194,5-1-48,-4-8 1,9-2 62,-2-8-2,1-2 277,2-5 1,2 5-88,1 3 1,2 3 367,2 3 0,3 3-181,-3 5 0,4 5-51,4 2 1,-3 3-110,2 1 1,0 1-310,0 2 1,0-2-329,4 3 1,-5-4-406,2-4 1,1-2-705,-2-6 1,1 0 709,-4-3 1,-1-2-976,1-5 1,0 0 839,0 0 0,0-5-264,0-2 1,-1-6 1192,-3-2 0,3-9 0,-4 1 0</inkml:trace>
  <inkml:trace contextRef="#ctx0" brushRef="#br0" timeOffset="599">787 98 8276,'0'-11'0,"-4"4"2181,1 0-844,-1 0 27,4-4 0,0 0-614,0 0 0,5 5 18,2 2 0,3-1-315,1 2 1,3-5-163,1 5 1,3-1-146,-4 4 1,5 0-202,-5 0 1,4 0 61,-3 0 0,3 0 196,-3 0 0,-1 0-200,-3 0 1,0 0-204,0 0 734,-5 0 0,3 1 68,-6 3 0,1-2 269,-4 6 0,-4 0-240,1 7 1,-6-2-57,2 5 1,1-3-105,-2 3 0,1 0-176,-4 4 0,0 0 21,0 0 1,4-4-31,0 0 0,1-1-279,-1 1 1,-2 2-172,5-6 0,1 1-196,3-4 0,0 3-1151,0 1 0,0-4 761,0-4 1,5-1-559,2 1 0,1-1 553,0-2 0,5-3-1408,-2 3 0,3-3 236,1-1 1927,-3 5 0,14 1 0,-3 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3:18.913"/>
    </inkml:context>
    <inkml:brush xml:id="br0">
      <inkml:brushProperty name="width" value="0.08571" units="cm"/>
      <inkml:brushProperty name="height" value="0.08571" units="cm"/>
    </inkml:brush>
  </inkml:definitions>
  <inkml:trace contextRef="#ctx0" brushRef="#br0">81 234 8157,'-12'-21'0,"-5"-1"905,-3-2 0,0-2-2056,12 2 1,5 1 430,6 0 1,9 1 719,8 2 0,2 3 0,1 5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07.385"/>
    </inkml:context>
    <inkml:brush xml:id="br0">
      <inkml:brushProperty name="width" value="0.08571" units="cm"/>
      <inkml:brushProperty name="height" value="0.08571" units="cm"/>
    </inkml:brush>
  </inkml:definitions>
  <inkml:trace contextRef="#ctx0" brushRef="#br0">292 281 7922,'0'-11'53,"-1"0"369,-3 3 271,3-2-129,-4 4-345,5-6 0,0 4 282,0 0-269,0 6 1,0-5 388,0 3-156,0 3-159,0-4 132,0 5-232,0 0-79,0 5 0,0-2 70,0 4 0,-2 1-88,-1 4 0,1 0 71,-2-1 0,2 5-122,-2-1 0,3 2 57,-3-1 0,2-2-151,2 6 0,-4-2 30,1 1 0,-1 3-82,4-2 0,-2 2 64,-2 1 0,3 0 74,-3 1 1,3-1-102,1 1 0,0-1 72,0 0 1,0 1 32,0-1 0,0 0-33,0 1 1,0-1-25,0 0 0,0 1 50,0-1 0,-4-3 6,0-1 0,0 1 52,4 3 0,0 0-65,0 1 0,0-2 105,0-3 1,-4 6-97,1-6 1,-1 6-40,4-5 0,0 2 56,0 1 0,-2 4-74,-2 0 0,3 2 64,-3-2 0,3-1 0,1 5 0,0 1-21,0 3 1,-1 0-2,-3 0 0,2 0-44,-1 0 0,1 4 43,2 0 1,0 0 12,0-4 0,0 0-2,0 0 0,0 4-78,0 0 0,0-1 61,0-2 1,2-1-24,1 0 1,-1 4-15,2 0 0,1-1 0,-1-3 0,1 2-15,-1 2 0,-3 1 33,3 3 0,1-3-42,-1-5 1,0 4 30,-4 0 1,4 5-2,0-1 0,0-3 2,-4-1 0,0 3-11,0 0 1,0 3 2,0-3 0,0 0 0,0-3 0,1 2-26,3 6 1,-3-5 27,3-3 0,-3 1 14,-1-1 1,0 1-17,0-1 0,0 1 29,0 3 1,0-1-27,0-3 0,4-2 11,0 6 0,0-5-29,-4 1 0,4 1-1,0-1 0,0 1 4,-4-1 1,0-3 12,0 3 1,0-1 14,0 1 0,0-2-18,0 6 0,0-1 47,0 1 1,0 1-44,0-5 1,-2 5 37,-1-1 1,1 1 73,-2-1 0,2 2-90,-2-2 0,3 4 11,-3 3 1,-2-2-2,3 3 0,-5-3-45,4-1 0,-1 1 44,1 2 1,2-2-31,-1 3 0,0-3 21,-1-1 1,3-3-52,-3 3 0,3-5 5,1 5 0,-4 0-1,0-4 0,0 3 29,4 5 0,0-3-3,0 3 1,-4-2 36,0 2 0,0-2-36,4 5 1,0-4 12,0 0 1,0-2-8,0-1 1,0 4 5,0-1 1,4 1-35,0-4 1,0-1-3,-4 1 0,4 4-82,0-1 1,0 2 97,-4-1 1,4-2-59,-1 6 1,1-2 42,-4 1 1,0 2 6,0-5 1,0 5-22,0-2 1,0 2 137,0-1 0,0 0-79,0-4 1,0 5 94,0-2 0,0 2-55,0-1 1,-1 0-39,-3-4 1,3 4 45,-3-5 0,3 9-35,1-5 1,0 1-28,0-9 1,0 2 28,0 3 1,0 1-77,0 2 1,0-2 36,0-5 0,-4 4-3,0-1 1,0 4-8,4-8 1,0 7 21,0-6 1,0 2-11,0-2 1,0 4 4,0-1 0,0 1-1,0-4 1,0 0 1,0-1 1,0 1-1,0 0 0,0-2 0,0-2 0,4 1 0,0-5 0,0 8-32,-4-4 1,4-1 30,-1-7 0,1 2-48,-4 2 0,4-2 41,0 6 1,0-5-95,-4 1 1,4-2 70,0 2 1,0-2-6,-4 2 1,0-2 79,0 2 1,0-2-73,0 2 1,0-2 139,0 2 0,0-3-75,0 3 0,0-1-18,0 1 1,0-7 1,0 3 0,0-2-16,0 2 1,0 0-3,0 0 0,0-4-4,0 0 1,0-5-11,0 2 1,0-3-10,0 3 0,0-5 26,0 0 1,0 1-10,0-5 1,0-1 31,0 2 1,0-4-28,0 3 0,0-5 102,0 2 1,0-3-88,0-2 1,0 1 97,0 0 0,0 0-110,0-1 1,0-3 10,0 0-106,0 0 143,0-2-85,5 4 50,-4-8-25,4 3 2,-5-5 1036,0 0-872,0-5-16,0 3 16,0-3 60,0 5-87,0-5-244,0 4 101,0-4-30,0 5 9,0 0 98,0-6-199,6 5 131,-5-4 1,5 5-55,-2 0 48,-2 0-47,8 0-46,-4-5 44,6 3 0,0-3-14,-1 5 0,-3 0 43,0 0 0,0-4 4,3 0 0,-3 1-9,0 3 0,0 0 59,4 0 1,-1-2-57,1-2 1,0 3 70,-1-3 0,1 3-10,0 1 1,-1-4 5,1 0 0,0 0 83,-1 4 0,5 0-91,-1 0 0,5-1 18,-4-3 0,3 3-19,-3-3 1,4 2-9,0 2 1,2 0 11,1 0 0,4 0-70,1 0 1,3-1 47,-4-3 1,6 3-14,-2-3 1,2-1-25,3 1 0,-4-1 32,3 1 0,-4 3-21,4-3 0,0 2 17,-4 2 1,4 0-77,4 0 1,-2 0 68,2 0 0,-3 2-142,-1 2 1,0-3 129,0 3 1,0 1-6,0-1 1,0 0 30,0-4 0,0 4-44,0 0 1,2-1 72,2-3 0,-3 0-64,3 0 1,1 0 27,-1 0 0,1 2-8,-1 2 1,-2-3-33,2 3 0,-2-3 26,2-1 0,-2 4-8,1 0 1,3 0-18,-2-4 1,1 4 13,-1 0 1,-2 0 27,6-4 0,-5 0-28,1 0 0,0 0 106,4 0 1,-6 0-92,6 0 1,0 0 38,0 0 1,0 0-10,3 0 0,-5 0 3,5 0 0,-5 0-36,1 0 0,-1 0 25,5 0 0,-5 0-52,5 0 0,-2 0 43,3 0 0,1 0-23,3 0 0,-7 0 11,3 0 1,-3 0 3,2 0 0,3 0 6,1 0 0,-2 0 4,3 0 0,-2 0 58,2 0 1,1 0-59,2 0 0,-1 0 89,-2 0 1,-2 0-78,6 0 1,2 0 88,1 0 1,3 3-64,-6 1 0,-2 0 9,2-4 0,3 0-11,4 0 1,4-1 1,-3-3 0,4 3 7,-1-3 1,2 1-8,-2-1 0,3 3 9,-3-3 1,3-1-8,1 1 1,4 0-21,0 4 0,0-4-130,-4 0 0,1-1 158,3 1 1,2 3 54,2-3 1,-2-1-61,-2 1 0,3-4 63,4 4 1,4-1-55,-3 1 0,2 3-46,-6-3 1,2 1 55,2 0 1,2 1-72,-2-2 1,-1 3-11,-7 1 1,2 0-14,6 0 1,2 0-40,-2 0 0,3 0 76,-8 0 1,3 0-46,-3 0 1,7 0 31,-7 0 1,5 4-5,-8 0 1,5 0 4,-1-4 1,3 0 86,0 0 1,-3 1 24,0 3 0,-4-3-89,4 3 1,4-3 115,3-1 1,-3 4-61,-4 0 1,0 0 10,4-4 1,-2 0-28,-2 0 1,3 0-101,-4 0 0,5 0 100,4 0 1,-4 0-92,-1 0 1,1 0-16,-4 0 1,3 0-164,0 0 0,0 0-57,-3 0 1,-2 0 155,-2 0 1,-1 0-16,5 0 1,-9 0 50,1 0 1,-4 1 3,0 3 1,3-2-23,-3 2 0,-1 1 52,1-1 0,-4 1-40,5-1 1,-1-3 200,4 3 0,-1-3-20,-3-1 1,1 0 91,-4 0 0,4 0-21,-1 0 0,2 0-102,-2 0 1,-2 0-45,-6 0 1,2 0 3,2 0 1,-2 4-84,2 0 0,-2 0 105,-2-4 0,5 4-113,-1 0 0,-1 0 97,-7-4 0,3 0-5,-2 0 0,3 0 67,5 0 1,-5 0-77,0 0 1,0 0 11,-8 0 1,7 0 7,2 0 1,-6 0-83,1 0 0,0 0 81,-4 0 1,3 0 42,-6 0 1,1 0-114,-9 0 0,1 0-69,-1 0 1,-2 0-37,2 0 1,-3 0 104,-1 0 0,-5 0-44,-3 0 0,-2 0 26,-2 0 0,-5 1-15,-2 3 1,-3-3 76,-1 3 25,-1-3 245,1-1-104,-6 0 191,0 0-90,-6 0-164,0 0-120,-6 0 9,5 0 76,-4 0 24,5 0 51,0 0-130,-5 0 216,3 0-209,-3 0 1,4 0-41,-3 0 1,3 0 0,-6 0-179,3 0 56,-2 0 0,-6 5 124,1 3 1,-1 3-99,0 0 1,-3 2 63,-1 3 1,-5-2-85,2 6 0,-3-1 67,-2 4 1,1-3 117,0-1 1,-2 1-24,-2 3 1,3-3 65,1-1 0,0-5-91,3 2 1,3-3-1,2-1-253,2-1 169,1 1-249,6-6 1,2 0 96,8-6 1,-2 0-51,6 0 0,1-6 2,7-1 0,-2-4 114,5 0 0,1-5-63,3 0 1,1-4 46,-1 0 1,0 2 0,1-1 1,-5 0 3,1 0 0,2-3 221,1 2 1,3-2-110,-7-1 0,-2 4 254,-1-1 0,-3 2 221,-1-2 0,-2 4-237,-2 4 1,-3 0 304,-5 0-343,0 1 0,0-1 266,0 0 1,-5 5-75,-3-1 1,-2 0 129,-2-4 1,-4 5-82,1-1 0,-6 5-345,1-1 1,-2-1 64,-1 1 0,4 0-245,-1 4 1,1 0-43,-5 0 1,5 0 146,-1 0 0,6 0-517,-2 0 230,3 6-81,2-5 155,4 4-69,2-5 265,5 0 0,0-1 3,0-3 0,4 1 85,0-5 0,5 1-87,-1-5 0,-2 4 140,2 0 1,-4 2-68,4-2 331,-6-2-208,9 3-63,-10 1-44,4 1 0,-6 11-1,-3 6 1,1 1-103,-4 6 1,-1 6 91,-4 6 1,4 3-210,1 1 1,0 1 105,-1 3 0,-1 3-466,5 4 1,-3-4 194,3-3 0,0-3-20,4-1 0,0-9-310,0-2-22,0-9-719,0 2 952,5-11 1,-2 0-900,4-6 1,-3-2 641,4-2 0,-5 2 718,1-6 0,2-5 0,0-5 0</inkml:trace>
  <inkml:trace contextRef="#ctx0" brushRef="#br0" timeOffset="1417">351 59 7873,'-4'-11'676,"0"-1"0,-4 4 7,4 0 0,-3 4 145,3-3 1,-2 4-179,3-1 0,0 3-266,-5 1 1,4 1-23,-4 3 0,1 4-83,-5 7 0,0 0 120,1 4 1,-5 5-75,1 3 1,-6 4-138,1-4 1,-2 6-72,-1-2 1,3-1-146,1 1 0,1-5-199,-2 1 0,3-2 103,6-2-211,-1-5 84,6-1-175,0-10 1,6-4 167,0-6 0,6-5-27,1-8 0,5-2 112,4-5 1,-3-1 182,2 1 1,3-2 77,2-2 1,-3 2-54,-2-2 1,0 6 59,0 2 1,-2 1-70,3-2 1,-3 3 88,-2 6 1,-3-1-55,0 0 0,-4 6-42,4 2-36,-6 3 2,9 1 0,-9 0 5,6 0 1,-4 4 17,4-1 0,-5 3-20,5-2 1,-4-3 5,4 3 0,-4 1 29,4-1 1,-1 1-21,5-1 0,0-2-43,-1 6 0,1-4-79,0 4 0,0-4 68,-1 4 1,1-4 35,0 3 1,-1-3-10,1 4 0,-2-4 129,-2 4 1,2-4-135,-2 3 0,-3-3 429,-1 4-265,3-5 0,-6 7 230,3-2 0,-3-2 35,-1 2 0,-5-4 157,-3 4 1,-2 3-159,-2 5 0,-3 1-99,-1-2 1,-5 2-153,2 3 1,-3 2 78,-2-3 0,1 2-196,0-1 0,-1-4 149,1-4 0,4 2-381,-1-2 0,6 1-116,-2-9 1,3 0-859,2-4 540,-6 0 1,4-5 286,-3-3 1,7-3-1086,1 0 0,6-5 682,-2 1 0,4-2-893,4 1 0,6 3 1644,6-2 0,4-4 0,-1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7.450"/>
    </inkml:context>
    <inkml:brush xml:id="br0">
      <inkml:brushProperty name="width" value="0.08571" units="cm"/>
      <inkml:brushProperty name="height" value="0.08571" units="cm"/>
    </inkml:brush>
  </inkml:definitions>
  <inkml:trace contextRef="#ctx0" brushRef="#br0">340 82 7818,'0'-12'2123,"0"0"-1128,0 1-318,0-1 735,0 0-929,0 1 1,-2 4-111,-2 3 0,2 3-165,-6 1 1,0 6-287,-3 6 1,-5 5-705,0 6 1,-4 6 572,0 2 0,-2 3-408,-1 1 1,-5 0 281,1 0 1,-1-5-1790,0-3 2124,4-2 0,-5-2 0,6 0 0</inkml:trace>
  <inkml:trace contextRef="#ctx0" brushRef="#br0" timeOffset="208">129 23 7818,'-10'8'1053,"2"0"1,-1-4-442,5 4 0,0-1 422,4 5 1,0 1-485,0 3 1,7-2 182,4 5 0,2 1-249,7 3 1,3 1-356,5-1 0,0-1-940,-1-3 0,-1-2 589,5-5 1,-1-2-436,1-2 1,-2-3 369,-6-5 1,5 0-3247,-1 0 3533,-5-5 0,0-1 0,-4-6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6.740"/>
    </inkml:context>
    <inkml:brush xml:id="br0">
      <inkml:brushProperty name="width" value="0.08571" units="cm"/>
      <inkml:brushProperty name="height" value="0.08571" units="cm"/>
    </inkml:brush>
  </inkml:definitions>
  <inkml:trace contextRef="#ctx0" brushRef="#br0">281 1 8157,'-7'0'2363,"-3"0"0,7 0-2006,-5 0 1,4 0-111,-3 0 1,3 5-636,-4 3 1,-1 2 287,-7 2 0,2 4-460,-5 4 1,-1 3-160,-3 5 1,-1-4-564,1 3 1,4-2 1281,-1-2 0,1 1 0,-5-1 0</inkml:trace>
  <inkml:trace contextRef="#ctx0" brushRef="#br0" timeOffset="201">70 36 7806,'-6'5'2953,"6"0"-2366,8 3 0,3 3-441,5 1 1,2 1 60,5 7 0,2-1-618,2 4 1,-1-3 334,5-1 1,-5 3-992,2 2 0,-5 0 619,-3-8 1,-4 0-730,-4-5 1177,0-4 0,-6 3 0,-1-3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6.232"/>
    </inkml:context>
    <inkml:brush xml:id="br0">
      <inkml:brushProperty name="width" value="0.08571" units="cm"/>
      <inkml:brushProperty name="height" value="0.08571" units="cm"/>
    </inkml:brush>
  </inkml:definitions>
  <inkml:trace contextRef="#ctx0" brushRef="#br0">339 1 7741,'-7'4'486,"-1"1"1,-1 0 570,-2 0 1,0 5-221,-1-3 0,0 5-333,1 4 1,-5 2-236,0 5 0,-4 6-326,0 2 0,-1 1-379,2-1 0,-3 3 257,2-3 0,2 2-132,-1-2 1,5 0-2132,-2-8 2442,3 3 0,1-13 0,1 4 0</inkml:trace>
  <inkml:trace contextRef="#ctx0" brushRef="#br0" timeOffset="216">71 71 7790,'-5'12'1502,"2"-1"-1164,-5 1 0,6 0 499,-2-1 0,4 5-341,4 0 0,2 0-271,6 0 0,3 1-20,1 2 1,3 2-686,-3-5 1,5 3 45,-2-3 0,2-1-229,-2-3 1,2 0-815,-5-1 0,-1-4 1477,-3-3 0,0-3 0,-1-1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5.072"/>
    </inkml:context>
    <inkml:brush xml:id="br0">
      <inkml:brushProperty name="width" value="0.08571" units="cm"/>
      <inkml:brushProperty name="height" value="0.08571" units="cm"/>
    </inkml:brush>
  </inkml:definitions>
  <inkml:trace contextRef="#ctx0" brushRef="#br0">1484 1 7784,'-5'8'424,"-3"-1"1215,-2 2-1319,-2 2 1,-1 6 379,-2 2 0,0 4-23,-4 5-313,-1 2-210,-8 5 0,3 0-183,-2 0 0,2 0 119,2 0 1,-1-4-839,1 0 1,4-6 470,-1-2 0,6-1-1076,-2-6 0,3-2 1353,2-6 0,-1-3 0,0-5 0</inkml:trace>
  <inkml:trace contextRef="#ctx0" brushRef="#br0" timeOffset="201">1029 316 7803,'-7'7'2489,"3"3"-1792,8-2 0,8-3-226,7-1 1,3 1-155,2-1 0,3 4-274,0-4 1,6 3-827,-2-3 1,1 4 494,-1-4 1,-2 5-1072,-6-1 0,-1 2 677,-2 2 1,-3 4 681,-6-1 0,-4 6 0,-2-3 0</inkml:trace>
  <inkml:trace contextRef="#ctx0" brushRef="#br0" timeOffset="601">445 176 7974,'0'-12'963,"0"1"-844,-6 4 537,5 2 0,-9 5-188,2 0 0,-3 1 15,0 3 0,-6 6-200,-3 6 1,1 6-239,-4 1 0,2 2-353,-6 6 1,1 3 258,-2 1 0,4 3-232,-4-7 1,4 3 232,0 1 0,2-5-990,3-3 1,-2-8 15,6-3 1022,4-8 0,-4 2 0,2-4 0</inkml:trace>
  <inkml:trace contextRef="#ctx0" brushRef="#br0" timeOffset="793">164 269 11125,'3'10'1175,"5"1"0,1 0-858,10 8 1,6 1-130,6 3 1,8 4-931,4 0 0,2-3 501,2-5 0,3-5-1271,1 2 0,0-4 293,-5-4 1219,-4-3 0,-2-5 0,-5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4.540"/>
    </inkml:context>
    <inkml:brush xml:id="br0">
      <inkml:brushProperty name="width" value="0.08571" units="cm"/>
      <inkml:brushProperty name="height" value="0.08571" units="cm"/>
    </inkml:brush>
  </inkml:definitions>
  <inkml:trace contextRef="#ctx0" brushRef="#br0">503 23 7948,'-5'-7'597,"-3"-1"0,2 5-147,-2-1 0,0 3-86,-4 1 1,-1 1 234,-2 3 1,1 8-162,-6 7 1,-3 3-57,-5 2 0,0 0-161,1 4 1,1 2-293,-5 5 0,-1-2-247,-3-1 0,6 0-281,1-5 1,4-1-177,0-6 0,6-1 329,2-7 0,7-3-1722,2-9 2168,4 0 0,-2-11 0,5-1 0</inkml:trace>
  <inkml:trace contextRef="#ctx0" brushRef="#br0" timeOffset="182">106 70 7948,'-5'7'1082,"-2"3"0,-3-4-469,2 6 0,3 1-192,5 3 0,5 2-37,3 5 1,4 2-164,3 2 1,3 3-599,6 5 0,3 0 319,0 0 1,0 4-1294,-3 0 1,-5-1-70,1-7 0,-6 1 454,2-4 966,-3 4 0,-2-2 0,1 5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3.938"/>
    </inkml:context>
    <inkml:brush xml:id="br0">
      <inkml:brushProperty name="width" value="0.08571" units="cm"/>
      <inkml:brushProperty name="height" value="0.08571" units="cm"/>
    </inkml:brush>
  </inkml:definitions>
  <inkml:trace contextRef="#ctx0" brushRef="#br0">501 94 7994,'-11'-12'54,"-1"2"334,0 2 1,1-1 584,-1 5 0,0 0-445,1 4 0,-2 0-219,-3 0 0,3 0-192,-2 0 1,-2 5 86,1 3 0,-5 4-220,2 3 0,-3 2 88,-2 3 1,0 2-73,-3-3 0,2 5 5,-2 3 0,2-4-588,2 0 0,3 0-58,1-8 1,4 1-162,0-5 0,6-4-260,1-3 1,5-4 556,-1-4 1,8-4 504,4-7 0,2-4 0,2-4 0</inkml:trace>
  <inkml:trace contextRef="#ctx0" brushRef="#br0" timeOffset="176">186 0 7994,'-18'2'0,"2"1"0,3-1 443,2 2 1,-5-2 132,0 2 0,1-1 106,3 5 1,4-1-94,1 5 1,4 4-194,-1-1 1,4 10-359,4-2 1,8 8 102,7 1 1,3 1-263,2 2 0,4-4 139,3 1 0,8-6-788,4 1 1,1-3 113,-1 0 656,2-6 0,2-1 0,6-5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4.128"/>
    </inkml:context>
    <inkml:brush xml:id="br0">
      <inkml:brushProperty name="width" value="0.08571" units="cm"/>
      <inkml:brushProperty name="height" value="0.08571" units="cm"/>
    </inkml:brush>
  </inkml:definitions>
  <inkml:trace contextRef="#ctx0" brushRef="#br0">327 12 7850,'0'-6'2535,"0"0"-2061,0 6 1,-1 0 234,-3 0-305,3 0 0,-10 6-135,4 1 0,0 4 5,-1 0 0,1 6-98,-5 3 1,-4 6-102,1 1 0,-2 4-98,1-4 0,2 7 97,-5 1 0,0 0-418,0 4 0,-2-2 221,6-2 1,-5 0-643,4 0 0,1-5-43,3-3 148,1-8 1,3-3-68,0-8 1,5-4-217,-1-8 1,3-4 942,1-8 0,5-2 0,2-5 0</inkml:trace>
  <inkml:trace contextRef="#ctx0" brushRef="#br0" timeOffset="216">35 222 8862,'-6'0'1698,"1"-1"-1159,5-3-138,0 3 1,1-4-151,3 5 0,2 1-56,6 3 0,1-2-205,2 6 0,4 0 71,4 4 1,0 3-195,1 1 0,-1 5 172,0-2 0,1 7-238,-1 1 0,1 1 102,-1-5 1,-5-1-871,-2-3 0,-1 2 53,-3-5 1,2-6 913,-6-6 0,2 3 0,2-1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3.330"/>
    </inkml:context>
    <inkml:brush xml:id="br0">
      <inkml:brushProperty name="width" value="0.08571" units="cm"/>
      <inkml:brushProperty name="height" value="0.08571" units="cm"/>
    </inkml:brush>
  </inkml:definitions>
  <inkml:trace contextRef="#ctx0" brushRef="#br0">538 0 7924,'-15'0'1008,"-1"0"1,-1 2-298,2 2 1,-3 3-275,-6 9 1,-3 3-145,0 9 0,-6 2-60,2 5 0,1 0-321,-1 0 1,4 4 135,-4 0 1,5 1-518,-2-1 0,4-8 129,0 0 1,6-2-284,3-6 1,2-2-727,1-10 0,4 0 1349,0-3 0,1-8 0,-5-7 0</inkml:trace>
  <inkml:trace contextRef="#ctx0" brushRef="#br0" timeOffset="184">188 141 7934,'1'11'1272,"3"1"1,3 1-921,4 2 1,6 4-133,3 4 0,2 2-614,1 2 1,6-2 255,2 2 0,1-4-890,-1-3 0,2-5 189,-6-7 839,0-3 0,-3-5 0,-1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2.730"/>
    </inkml:context>
    <inkml:brush xml:id="br0">
      <inkml:brushProperty name="width" value="0.08571" units="cm"/>
      <inkml:brushProperty name="height" value="0.08571" units="cm"/>
    </inkml:brush>
  </inkml:definitions>
  <inkml:trace contextRef="#ctx0" brushRef="#br0">421 24 7830,'0'-8'470,"0"1"1314,-5 4-869,3-2 0,-8 5-396,2 0 0,2 1-125,-2 3 0,-4 4-169,-3 7 0,-5 3-187,5 6 1,-7 3 61,-2 0 1,1 6-533,-4-2 0,1-1-777,-2 1 0,4-5 627,-4 1 1,8-3-626,0-5 1,6-7 71,-2-8 1135,3-3 0,-3-12 0,-3-2 0</inkml:trace>
  <inkml:trace contextRef="#ctx0" brushRef="#br0" timeOffset="199">47 106 7911,'0'8'322,"0"-1"1,0 1 263,0 4 0,0 0 420,0-1 0,7 1-572,4 0 0,2 1-172,7 2 0,3-2-449,4 3 1,6-3 188,-2-2 0,1 0-251,0-3 1,0 1 237,-5-5 1,0 3-951,-3-3 0,-10 4-661,-2-4 531,-3 0 1,-3-3 1090,-2 3 0,-8-3 0,-2 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2.095"/>
    </inkml:context>
    <inkml:brush xml:id="br0">
      <inkml:brushProperty name="width" value="0.08571" units="cm"/>
      <inkml:brushProperty name="height" value="0.08571" units="cm"/>
    </inkml:brush>
  </inkml:definitions>
  <inkml:trace contextRef="#ctx0" brushRef="#br0">409 1 7857,'-12'0'2285,"1"0"-1623,-1 0 1,4 0 232,0 0 0,1 5-368,-5 3 0,-1 2-158,-3 2 0,2 5-368,-5 2 0,-1 3 98,-3 2 0,-2 4-587,-2 3 0,1 2 379,-5-2 1,6 1-1237,2-4 0,-1-2 584,5-7 1,6-3-998,1-9 1758,8-1 0,-1-6 0,5 0 0</inkml:trace>
  <inkml:trace contextRef="#ctx0" brushRef="#br0" timeOffset="183">129 94 7857,'-7'0'4240,"2"0"-3796,5 0 0,0 6-306,0 1 1,1 4-117,3 0 1,4 6-128,8 3 0,-2 2-952,5 1 0,-3 2 623,3 2 1,1-1-833,3 5 1,2-5 1265,2 1 0,3 3 0,5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11.629"/>
    </inkml:context>
    <inkml:brush xml:id="br0">
      <inkml:brushProperty name="width" value="0.08571" units="cm"/>
      <inkml:brushProperty name="height" value="0.08571" units="cm"/>
    </inkml:brush>
  </inkml:definitions>
  <inkml:trace contextRef="#ctx0" brushRef="#br0">351 31 7921,'0'-8'1507,"0"0"-120,0 5 89,0-7-1003,0 9 1,-1 1-181,-3 8 1,-3 7-159,-4 5 0,-6 7 97,-3 4 1,1 4-283,-4 4 1,2-1 99,-6 4 0,2-3-553,2 4 1,-5-5 73,1 1 1,4-5-811,3-7-1620,6-5 2080,-3-16 1,7-11 778,2-10 0,3-11 0,5-4 0</inkml:trace>
  <inkml:trace contextRef="#ctx0" brushRef="#br0" timeOffset="167">117 136 8103,'-6'0'1908,"-4"5"0,8 1-1422,-2 6 1,8 1-394,4 3 1,0 1 67,4 2 1,-3 3-560,6-2 0,-1 0 288,2 0 1,-3-3-936,3-6 0,-2 1 609,1 0 1,-2-6 435,3-2 0,2-3 0,0-1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0.192"/>
    </inkml:context>
    <inkml:brush xml:id="br0">
      <inkml:brushProperty name="width" value="0.08571" units="cm"/>
      <inkml:brushProperty name="height" value="0.08571" units="cm"/>
    </inkml:brush>
  </inkml:definitions>
  <inkml:trace contextRef="#ctx0" brushRef="#br0">443 36 7965,'0'-7'-190,"2"2"-546,1 5 517,-1-5 1,4 4-48,-2-3 0,-3 1 266,3-1 0,3 3 0,-5-4 0,6 5 0,-4 0 0,4 0 583,-5 0-187,2 0 1508,-5 0-842,0 0-109,0 5 0,-4-2-422,0 4 1,-5-4-57,1 1 1,-2 2-112,-2 2 0,0-1 69,1 0 1,2-3-71,-3 4 1,5 0-112,-8 4 1,4-1-91,-4 1 0,1 1-143,-2 3 0,2 2-78,-6 5 1,3 2 104,-6 2 0,2 3-170,-6 5 0,2 1 80,2 3 1,-2-2-716,-2 1 0,2-6-76,-2-5 0,8-8-1613,3-3 1017,3-8 1,7-4 731,2-8 1,4-4 698,4-8 0,2-7 0,6-7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0.424"/>
    </inkml:context>
    <inkml:brush xml:id="br0">
      <inkml:brushProperty name="width" value="0.08571" units="cm"/>
      <inkml:brushProperty name="height" value="0.08571" units="cm"/>
    </inkml:brush>
  </inkml:definitions>
  <inkml:trace contextRef="#ctx0" brushRef="#br0">70 1 7872,'-11'0'792,"-1"0"1,0 0 563,1 0-641,4 0 1,-2 1-261,5 3 0,0 2-128,4 6 0,5 5-174,3 2 1,4 5 59,4 3 1,0 3-340,4 5 0,2 0 196,-3 0 1,2-1-581,-1-3 1,0-4-502,-4-7 0,3 0 511,-3-4 1,0-2-540,-5-6 1,1-2-121,0-2 46,-6-2 1113,4 3 0,-8-5 0,3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0.893"/>
    </inkml:context>
    <inkml:brush xml:id="br0">
      <inkml:brushProperty name="width" value="0.08571" units="cm"/>
      <inkml:brushProperty name="height" value="0.08571" units="cm"/>
    </inkml:brush>
  </inkml:definitions>
  <inkml:trace contextRef="#ctx0" brushRef="#br0">304 47 7776,'-13'-11'0,"0"-1"2449,2 0-1763,-4 6 0,9 1 81,-6 5 1,2 1-322,2 3 1,-6 8-422,2 7 0,-2 4 68,2 5 0,-3 1-179,-1 7 0,-1-1-514,2 0 0,2 0 494,-3 0 0,3-2-1062,1-1 1,2-5 462,2-8 1,3-2-293,5-5 1,-1-6 119,-3-2 877,2-2 0,-8-8 0,4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1.101"/>
    </inkml:context>
    <inkml:brush xml:id="br0">
      <inkml:brushProperty name="width" value="0.08571" units="cm"/>
      <inkml:brushProperty name="height" value="0.08571" units="cm"/>
    </inkml:brush>
  </inkml:definitions>
  <inkml:trace contextRef="#ctx0" brushRef="#br0">1 7 10098,'0'-6'2369,"5"6"-2057,3 7 1,7 9-228,5 3 0,2 3-474,1 2 0,1-1 245,-1 1 0,0-1-739,1 0 1,-1-1 478,1-2 1,-6-3-763,-3-6 1,1-3 40,-4 0 1125,2-6 0,-2 4 0,6-6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1.518"/>
    </inkml:context>
    <inkml:brush xml:id="br0">
      <inkml:brushProperty name="width" value="0.08571" units="cm"/>
      <inkml:brushProperty name="height" value="0.08571" units="cm"/>
    </inkml:brush>
  </inkml:definitions>
  <inkml:trace contextRef="#ctx0" brushRef="#br0">363 36 7914,'-6'-8'-201,"-1"1"33,-4 2 0,4-3 1557,-1 4 0,4 1 413,-4 3-1126,0 0 1,-3 2-506,-1 6 0,-4 4 47,1 7 0,-2 7-662,1-3 0,-1 7 358,-2-2 0,-3 4-248,2-1 0,-2 2-218,-1-2 1,4-3-690,-1-4 0,6-2 147,-2-3 1,7-7 1093,1-8 0,6-8 0,-3-3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1.735"/>
    </inkml:context>
    <inkml:brush xml:id="br0">
      <inkml:brushProperty name="width" value="0.08571" units="cm"/>
      <inkml:brushProperty name="height" value="0.08571" units="cm"/>
    </inkml:brush>
  </inkml:definitions>
  <inkml:trace contextRef="#ctx0" brushRef="#br0">36 1 7914,'-12'0'-155,"5"0"2379,-1 0-1459,5 5 1,-2 3-187,5 7 1,5-1-519,3 6 0,4-1 105,3 5 1,3 4-336,6 3 0,-5-2 186,1-2 1,-2-2-181,1-2 0,2-3 108,-5-1 0,-1-4-997,-3 0 1,0-7 73,-1-4 1,-3 1-1141,0-1 2118,-6 0 0,-2-9 0,-6-2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5:59.975"/>
    </inkml:context>
    <inkml:brush xml:id="br0">
      <inkml:brushProperty name="width" value="0.08571" units="cm"/>
      <inkml:brushProperty name="height" value="0.08571" units="cm"/>
    </inkml:brush>
  </inkml:definitions>
  <inkml:trace contextRef="#ctx0" brushRef="#br0">340 1625 7979,'-19'-12'121,"4"2"0,2 0 238,1 3 1,0 0 631,1-1-627,4-2 0,-3 5 208,2-3-70,-2 3 1,2 1 113,0 0 1,4 0 116,-4 4 148,6 0-768,-3 0 0,6 1 244,3 3-76,2 3-359,11 5 0,-2 0 0,3 3-309,-1 0 0,3 2 277,0-1 0,3 1-102,4 2 1,-2 2-1,2-4-211,-2 1 1,-4-2-627,2 3 632,-7-5-203,11 3 0,-14-6 0,3-4-525,-4-3 0,0 1 723,0-1 0,-6-1 0,-2-7 422,-2-4 0,-8-7 0,-5-4 0,-8-4 0</inkml:trace>
  <inkml:trace contextRef="#ctx0" brushRef="#br0" timeOffset="359">153 1519 7979,'-19'0'333,"3"0"4,4 0-112,0 0 169,1 0 1,-1 0-1,0 0 255,0 0 1,2-5-132,2-3-293,-2-2-4,9-2 1,-8 5 0,5-1 30,1-1 0,2-2-133,1 0 1,1-2 0,2-2 50,1 0 0,5-1-199,-2 5 0,4-1 0,0-1-59,1-3 0,0 3 0,0-2 144,-1 2-23,1 1-32,0 6 0,3-3 0,1 5 107,-2 1 1,-1 2-12,-1 1 0,1 1 0,1 3 200,2 4-227,-1 2 73,-3 2 1,-4 1 0,-1 1-55,2 2 0,-2 3 4,1-3 1,-6 3-1,2-2-244,-3 1 1,3-3-306,0 0 1,0-2-1,-4-1-49,0-1 0,0 1-1243,0 0-444,0-6 1470,0-1 0,1-6-423,3-3 1145,-2 3 0,8-15 0,-3 3 0</inkml:trace>
  <inkml:trace contextRef="#ctx0" brushRef="#br0" timeOffset="774">375 1192 7979,'-12'0'914,"4"0"-411,0 0 0,1 0 88,-5 0 0,0-1 227,0-3 0,5 3 319,-1-3-757,5 3 0,-1 2-86,8 3-168,3-3-200,4 10 1,2-6-1,3 4 184,4-1 0,-2-1-69,1 5 0,1-1-206,3-4 1,-1 4-1,-1-5 37,-2 1 1,-3-1-133,3-2 1,-4-3-10,0 3-67,-7-2 247,2-2 386,-3 0-267,-1 0 1,-2-4-1,-8-2 28,-3 0 1,-4-1-27,-1 0 0,0-4 30,-4 4 0,3 0-130,-3-1 0,-1 0 101,2-3 1,-1-1-128,5 0 0,-1 2 70,0 2 1,1-2 0,-1 2-262,0-2 0,4 2-502,1 0 296,4 0 411,-2-3-604,5-1 1,0 4 168,0 0 0,5 2-187,3-2 1,-2-2-1,2 2 167,1-2 0,2-2 535,0 0 0,0-1 0,-4-2 0,4 2 0,-5-4 0</inkml:trace>
  <inkml:trace contextRef="#ctx0" brushRef="#br0" timeOffset="982">468 865 7979,'-5'8'2130,"-3"0"-1217,3-6 1,0 5 32,5-3-682,0-3 0,0 10 16,0-4 1,5 0-265,3 1 1,-2-4-96,2 3 126,0-4 1,3 3 265,1-2-508,0-2 1,-2 4 0,-1-3-643,-1 1-574,0-1-970,3-3 1112,1 0 508,0 0 0,-4 0 761,-1 0 0,-4-5 0,2-1 0</inkml:trace>
  <inkml:trace contextRef="#ctx0" brushRef="#br0" timeOffset="1199">269 643 7979,'-11'0'1194,"-1"0"0,-3 4 128,-1 0 0,4 1 72,4-1-508,6-2-1198,-3 8 311,5-9 113,5 4-732,1-5 1,6 0 0,0 0-920,-1 0 0,5 0 965,0 0 0,3 0-540,-3 0 0,0 0 1114,0 0 0,2-5 0,6-1 0</inkml:trace>
  <inkml:trace contextRef="#ctx0" brushRef="#br0" timeOffset="1492">515 410 7979,'-12'4'465,"0"0"0,2 1 0,1-3 545,1 2-441,6 5 1,-8-6 784,7 5-1067,-7-6 0,9 9 0,-3-4 176,3 4 0,1 1-328,0-1 0,1 5 104,3-1-112,-3 6 1,10-7 0,-3 6-42,2 1 1,3-3-19,3 1 1,-3-4-1,2 0-439,-2-2 0,-1-1 235,-1-1 0,5-4 0,0-3-799,-2-3 1,-1-1-411,-1 0 1,-1-6 190,1-6 825,-6 0 1,5-10 0,-3 3-353,2-3 1,0-6 680,-2 1 0,8-5 0,-3 2 0</inkml:trace>
  <inkml:trace contextRef="#ctx0" brushRef="#br0" timeOffset="1942">643 340 7979,'-6'6'1461,"-5"-1"-734,10 1 1,-5-5 375,2 3-556,2-3-181,-3-1 0,7-5-111,1-3-226,-1-2 81,3-2 1,-1 0 0,1 1 101,1-1 1,-3-4-240,1 1 1,-1-5-1,-1 3-109,2-1 1,0-1 108,-4-5 1,4 5 0,0-1-48,-2 0 1,0-1-30,-2 1 0,0 4 118,0 4 140,0 0 1,-2 2 1,-2 2 0,2 3 147,-6 5 0,4 9 0,-2 4 131,0 4 1,3 2-279,3 5 1,0 0 0,0 2-126,0 2 1,1 3-40,3-4 0,-2 0 0,6-3 195,1-1 1,2-1-352,0-3 1,2-2-1,2-5-137,0 0 0,2-6 177,-1-2 1,-3-3 0,2-2-266,-2-3 0,0-4-400,3-7 1,-2 1 0,4-6 94,-1-1 1,-1-1 217,-5-1 0,6-2 1,1-2-562,0-4 1,3-2 1035,-5 2 0,5-8 0,-3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2.126"/>
    </inkml:context>
    <inkml:brush xml:id="br0">
      <inkml:brushProperty name="width" value="0.08571" units="cm"/>
      <inkml:brushProperty name="height" value="0.08571" units="cm"/>
    </inkml:brush>
  </inkml:definitions>
  <inkml:trace contextRef="#ctx0" brushRef="#br0">280 159 7974,'0'-23'0,"0"3"0,0 2 457,0 1 0,4 1 726,0 4 13,0-4-670,-4 3 0,0 0 291,0 5-360,0 5 0,-5 3-94,-3 8 1,-6 8-303,-2 3 1,-5 4 48,2 5 0,-3 1-510,-1 7 0,-1-5 340,1 0 0,-1-1-955,1 1 0,5-3 263,2-4 1,5-2-83,3-3 0,-1-2 834,5-5 0,0-6 0,4-1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2.318"/>
    </inkml:context>
    <inkml:brush xml:id="br0">
      <inkml:brushProperty name="width" value="0.08571" units="cm"/>
      <inkml:brushProperty name="height" value="0.08571" units="cm"/>
    </inkml:brush>
  </inkml:definitions>
  <inkml:trace contextRef="#ctx0" brushRef="#br0">12 19 7974,'-6'-7'2727,"1"1"-1250,5 2-447,0 2-661,10 8 1,-1 1-133,11 9 1,0 2 0,8 2 0,3 5-891,8 3 1,2 3 475,6-4 1,5 0-1337,2-3 0,4-1 1513,0 0 0,-5 1 0,-1-1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2.867"/>
    </inkml:context>
    <inkml:brush xml:id="br0">
      <inkml:brushProperty name="width" value="0.08571" units="cm"/>
      <inkml:brushProperty name="height" value="0.08571" units="cm"/>
    </inkml:brush>
  </inkml:definitions>
  <inkml:trace contextRef="#ctx0" brushRef="#br0">397 94 7977,'0'-12'-222,"0"1"0,-1-1 902,-3 0 1,2 1-78,-6-1 1,4 4 37,-4 0 1,0 6-179,-3-2 1,2 3-185,-3 1 1,3 5-284,-7 3 1,-2 7 96,-1 5 0,-3 7-187,-2 4 1,1 3 140,0 1 1,-2 1-756,-2 3 0,3-4-570,1 0 1,1-1 621,6-7 1,2-1-802,6-6 1457,-2-3 0,8-16 0,-3-2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059"/>
    </inkml:context>
    <inkml:brush xml:id="br0">
      <inkml:brushProperty name="width" value="0.08571" units="cm"/>
      <inkml:brushProperty name="height" value="0.08571" units="cm"/>
    </inkml:brush>
  </inkml:definitions>
  <inkml:trace contextRef="#ctx0" brushRef="#br0">34 0 7977,'-8'4'0,"1"0"0,3 5 733,-4-1 0,5 3-146,-1 0 1,4 7-6,4 6 0,3 0-551,4 8 0,6-3 27,3 3 0,2 0-593,1-5 1,6 4 416,2-3 1,-3-1-469,0-4 1,-5 1 292,-3-1 0,-4 0 293,-4 1 0,-5-1 0,-2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435"/>
    </inkml:context>
    <inkml:brush xml:id="br0">
      <inkml:brushProperty name="width" value="0.08571" units="cm"/>
      <inkml:brushProperty name="height" value="0.08571" units="cm"/>
    </inkml:brush>
  </inkml:definitions>
  <inkml:trace contextRef="#ctx0" brushRef="#br0">386 69 8029,'0'-12'0,"0"1"0,-2-1 758,-1 0 0,0 6-207,-5 2 1,0-1 176,-3 1 0,-5 1-377,1 7 0,-6 4-176,1 8 1,-2 2-152,-1 5 0,0 2 151,-1 2 0,-1-1-579,-2 5 1,6-1 308,-2 1 1,6 2-1018,-2-6 0,4 0 496,0-3 0,6-6 616,1-3 0,5-2 0,-2-1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644"/>
    </inkml:context>
    <inkml:brush xml:id="br0">
      <inkml:brushProperty name="width" value="0.08571" units="cm"/>
      <inkml:brushProperty name="height" value="0.08571" units="cm"/>
    </inkml:brush>
  </inkml:definitions>
  <inkml:trace contextRef="#ctx0" brushRef="#br0">1 13 7970,'7'-7'230,"1"3"0,-4 3 717,4 1 0,1 6-305,7 6 0,-2 5-253,5 6 0,5 6-492,3 2 1,5 3 144,0 1 0,3 0-820,4 0 1,-3-1 475,3-3 0,-7-7-1643,-1-4 1945,-5-6 0,8 3 0,-4-5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3.961"/>
    </inkml:context>
    <inkml:brush xml:id="br0">
      <inkml:brushProperty name="width" value="0.08571" units="cm"/>
      <inkml:brushProperty name="height" value="0.08571" units="cm"/>
    </inkml:brush>
  </inkml:definitions>
  <inkml:trace contextRef="#ctx0" brushRef="#br0">398 0 8480,'0'7'1399,"-4"3"-859,0-2 1,-5 4 37,1 3 0,-3 3-458,-5 6 0,-2 4 74,-6 4 1,-3 5-467,0 2 0,-2 0 230,2-4 1,1 0-800,-5 0 1,6-6 275,2-6 1,1-5-419,6-6 983,1-6 0,-2 0 0,-1-6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4.162"/>
    </inkml:context>
    <inkml:brush xml:id="br0">
      <inkml:brushProperty name="width" value="0.08571" units="cm"/>
      <inkml:brushProperty name="height" value="0.08571" units="cm"/>
    </inkml:brush>
  </inkml:definitions>
  <inkml:trace contextRef="#ctx0" brushRef="#br0">1 13 7862,'0'-7'1443,"5"2"0,1 5-936,6 0 0,5 5-238,2 3 1,9 2-251,3 2 1,1 5 68,-1 2 1,2 0-708,-6 0 0,4 0 410,-4 5 1,-1-2-845,-6-3 1,1 2 197,-6-5 855,1-1 0,1-3 0,1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4.553"/>
    </inkml:context>
    <inkml:brush xml:id="br0">
      <inkml:brushProperty name="width" value="0.08571" units="cm"/>
      <inkml:brushProperty name="height" value="0.08571" units="cm"/>
    </inkml:brush>
  </inkml:definitions>
  <inkml:trace contextRef="#ctx0" brushRef="#br0">374 1 7827,'-7'1'983,"-1"3"0,0-3-414,-4 3 1,2 3 57,2 0 0,-2 4-203,2 1 0,-6 4 144,-2 4 0,-5 2-237,2 1 1,-3 5-271,-1-1 0,-1 5-143,1-1 0,1-2-286,2-2 0,0-3-557,4-5 0,0-2-11,5-5-613,4-6 999,-3-1 0,9-11-467,-3-6 1,2 0 1016,2-3 0,-5-3 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4.744"/>
    </inkml:context>
    <inkml:brush xml:id="br0">
      <inkml:brushProperty name="width" value="0.08571" units="cm"/>
      <inkml:brushProperty name="height" value="0.08571" units="cm"/>
    </inkml:brush>
  </inkml:definitions>
  <inkml:trace contextRef="#ctx0" brushRef="#br0">0 1 9548,'0'6'2006,"2"5"-1742,2-3 1,2-1 32,6 5 1,3-2-75,1 10 0,5-4-207,-2 3 1,3-1-121,2 2 0,-5 2-151,0-3 1,1-2-967,3-1 0,-5-2 602,-2 1 1,-3-2-194,-1 3 1,-1-7 811,1-1 0,-5 0 0,-2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04.809"/>
    </inkml:context>
    <inkml:brush xml:id="br0">
      <inkml:brushProperty name="width" value="0.08571" units="cm"/>
      <inkml:brushProperty name="height" value="0.08571" units="cm"/>
    </inkml:brush>
  </inkml:definitions>
  <inkml:trace contextRef="#ctx0" brushRef="#br0">256 12 8262,'-5'-7'875,"3"2"-314,-6 5 1,4 0 297,-4 0-106,0 0 1,-3 1-265,-1 3 0,-1 4 42,-3 8 0,3 3-171,-2 8 0,-2-1-161,1 5 1,-3 2-30,3 6 1,-3 1 53,3 3 1,5 2-257,3-2 0,4 1 131,-4-1 0,6 1-413,-2-5 1,4 0 148,4-4 1,3-6-503,9-6 1,-2-1 86,6-6 1,-1-1-140,4-3 0,2-2 20,2-2 1,-1 1 257,6-5 0,-3 0-431,3-4 1,1-1 317,-2-3 1,3 1 553,1-5 0,0 1 0,0-5 0</inkml:trace>
  <inkml:trace contextRef="#ctx0" brushRef="#br0" timeOffset="708">899 129 7979,'-12'6'453,"0"-2"0,5-3-58,-1-1 1,0 4 383,-4 0 1,5 1-250,-1-1 0,0-1 158,-4 5-644,1-1 0,-1 5 110,0 0 1,1-1-192,-1 1 1,4 0 131,0-1 1,2 1-27,-2 0 1,-1-1-192,5 1-247,-5 0-230,8-1 234,-4 1 160,5-5 1,5-2 105,3-5 0,-2 0-134,2 0 1,1 0 85,6 0 1,-2 0-23,3 0 1,-2 0 27,2 0 0,-2 0-25,6 0 0,-5 0 106,5 0 0,-5 0-60,5 0 1,-6 1 183,2 3 0,0-1-39,0 4 1,0 0-1,-5 2 1,1-1-2,0 1 1,-2 1 154,-2 2 0,-3 0 57,-5-1 0,0 1 84,0 0 0,0-1-133,0 1 1,-5-4-95,-3 0 1,-2-2-183,-2 2 0,-4 1 57,1-5 1,-1 4-234,5-4 1,-5 1 86,0-1 1,1-3-807,3 3 0,4-3 227,1-1 1,3 0 756,-4 0 0,5 5 0,-2 2 0</inkml:trace>
  <inkml:trace contextRef="#ctx0" brushRef="#br0" timeOffset="959">1167 315 13624,'0'12'507,"0"0"0,0 0-553,0-1 0,2 6 114,2 3 0,-2-2-530,6 1 1,-1-1-126,0 2 0,4-2-540,-3-2 0,-2-3-334,2 2 0,-4-6 843,3-1 1,-3-5 617,4 1 0,0-3 0,4-1 0</inkml:trace>
  <inkml:trace contextRef="#ctx0" brushRef="#br0" timeOffset="1134">1156 70 7404,'-7'0'1031,"2"0"1,5 1-1774,0 3 1,0-1 54,0 5 687,5-6 0,2 9 0,4-5 0</inkml:trace>
  <inkml:trace contextRef="#ctx0" brushRef="#br0" timeOffset="1676">1401 234 7979,'-8'0'72,"1"0"2468,4 0-1049,-7 0-682,8 0-679,-3 0 97,5 0-459,5 0 1,3 0 238,8 0 0,-2 0-91,5 0 1,1-2 97,3-1 0,-3 1-157,-1-2 1,1 3-7,3 1 1,-4 0 79,1 0 1,-6 0 212,2 0 0,-3 0-119,-2 0 0,-4 5 271,-3 3 1,1-1-59,-1 0 0,0 1 15,-4 4 1,-5-1-99,-3 1 0,-3 1 109,0 3 1,-1-2 12,0 5 0,1 0 21,-1 0 0,0 2-260,1-6 1,0 6 87,3-1 0,-1-3-181,6-2 1,-1-2 208,4-1-279,-6-1 72,5 1 13,1 0 0,7-6-166,4-2 1,1-3-197,0-1 0,-1 0-406,1 0 1,4 0 363,-1 0 0,1 0-747,-5 0 0,5 0 509,0 0 1,4 0-292,0 0 1,1 0 972,-2 0 0,8 0 0,-2 0 0</inkml:trace>
  <inkml:trace contextRef="#ctx0" brushRef="#br0" timeOffset="2118">1927 374 7979,'-5'6'-254,"2"0"997,-5-6 1341,6 5-1085,-4-4-717,6 9 0,0-7-86,0 5 43,0-6 0,6 4 17,1-6 1,4 0-18,0 0 0,5 0-88,0 0 0,3-2 0,-2 0 0,0-3 0,1-2 0,-1-2-448,0-1 1,0-2 246,-2 0 0,-3 1-100,0-1 1,-1 0 67,-3 0 1,-3 1-1,-1-1 0,-3 4 5,-1 1 0,-5 4 187,-3-1 1,-3 3 19,-5 1 1,-1 1 121,-2 3 0,-3 2-143,2 6 1,2 1-39,-1 3 0,4-2-137,0 5 1,-2 2 88,1 6 0,5-2-15,3 2 1,5-2 36,-1-2 1,4 1 192,4-1 1,4-1-39,8-2 1,2-5-17,5-7 1,6 2-593,2-2 0,-1 1 221,1-1 0,0-3-127,4-5 1,0 0 115,0 0 1,4-1-609,0-3 0,1-4 258,-1-7 0,-2 0-1854,2-4 2402,-8 5 0,-3-14 0,-4 4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5.279"/>
    </inkml:context>
    <inkml:brush xml:id="br0">
      <inkml:brushProperty name="width" value="0.08571" units="cm"/>
      <inkml:brushProperty name="height" value="0.08571" units="cm"/>
    </inkml:brush>
  </inkml:definitions>
  <inkml:trace contextRef="#ctx0" brushRef="#br0">363 129 7785,'0'-25'687,"0"-2"86,0 8 0,0 2 1415,0 1-984,0 3-802,-6 7 0,4 0-150,-6 6 0,4 11-565,-4 4 1,1 6 265,-5 2 0,-4 6-360,1 2 1,-5 3-67,5 1 0,-6 0-364,1 0 0,0-1-36,0-3 0,-2-2 353,3-6 0,-5-5-693,-3-2 1213,2-9 0,-3 4 0,4-5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5.468"/>
    </inkml:context>
    <inkml:brush xml:id="br0">
      <inkml:brushProperty name="width" value="0.08571" units="cm"/>
      <inkml:brushProperty name="height" value="0.08571" units="cm"/>
    </inkml:brush>
  </inkml:definitions>
  <inkml:trace contextRef="#ctx0" brushRef="#br0">1 1 7873,'8'8'1009,"-1"0"0,1-1 137,4 5 1,1 1-479,2 3 1,5-2-351,7 5 1,3 1-105,5 3 0,0 1-692,0-1 1,3 0 18,-3 1 0,1 0-260,-9 4 0,5-4 719,-5 3 0,0 3 0,-4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011"/>
    </inkml:context>
    <inkml:brush xml:id="br0">
      <inkml:brushProperty name="width" value="0.08571" units="cm"/>
      <inkml:brushProperty name="height" value="0.08571" units="cm"/>
    </inkml:brush>
  </inkml:definitions>
  <inkml:trace contextRef="#ctx0" brushRef="#br0">386 0 7843,'-11'0'752,"-1"0"0,0 0 108,1 0 0,-5 1-337,0 3 1,-4 8-103,0 7 0,-3 5-135,-4 3 0,-2 7-288,-2 5 0,2 1-359,6-1 0,1-4 308,2 0 0,0-3-977,4-8 0,4 0 134,5-8-352,4-6 1248,-2-4 0,10-12 0,2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219"/>
    </inkml:context>
    <inkml:brush xml:id="br0">
      <inkml:brushProperty name="width" value="0.08571" units="cm"/>
      <inkml:brushProperty name="height" value="0.08571" units="cm"/>
    </inkml:brush>
  </inkml:definitions>
  <inkml:trace contextRef="#ctx0" brushRef="#br0">22 1 7844,'-5'6'1406,"-1"4"1,-1-3-918,3 5 0,4 1-10,4 2 0,8 3-206,7 6 0,5-1-235,3 0 1,3 1 94,5-1 1,4 4-934,0 1 0,3-5 42,-3-4 1,0-6-342,-4-1 1,0-5 1098,0-7 0,-5-6 0,-1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748"/>
    </inkml:context>
    <inkml:brush xml:id="br0">
      <inkml:brushProperty name="width" value="0.08571" units="cm"/>
      <inkml:brushProperty name="height" value="0.08571" units="cm"/>
    </inkml:brush>
  </inkml:definitions>
  <inkml:trace contextRef="#ctx0" brushRef="#br0">327 59 7876,'0'-12'752,"-5"2"32,-3 2 1,2-2 165,-2 2-163,0 3 1,-3 0-287,-1 5 0,0 5-349,1 3 0,-1 7 62,0 5 1,-1 3-482,-2 4 0,-2-1 227,-3 5 1,-2-1-1091,3 1 0,1 3-78,-2-3 1,5-2 168,-5-2 1039,11-8 0,-12 4 0,8-5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6.928"/>
    </inkml:context>
    <inkml:brush xml:id="br0">
      <inkml:brushProperty name="width" value="0.08571" units="cm"/>
      <inkml:brushProperty name="height" value="0.08571" units="cm"/>
    </inkml:brush>
  </inkml:definitions>
  <inkml:trace contextRef="#ctx0" brushRef="#br0">57 1 7836,'-11'5'1193,"-1"-2"-743,0 4 1,5 1 132,-1 4 0,5 5 59,-1 2 1,4 9-237,4 3 0,8 2-554,7 2 1,9 6 170,3 2 0,3-3-1317,1-1 0,5-3 688,3-1 0,3-1-1278,5-3 1884,2-2 0,11-11 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2.822"/>
    </inkml:context>
    <inkml:brush xml:id="br0">
      <inkml:brushProperty name="width" value="0.08571" units="cm"/>
      <inkml:brushProperty name="height" value="0.08571" units="cm"/>
    </inkml:brush>
  </inkml:definitions>
  <inkml:trace contextRef="#ctx0" brushRef="#br0">456 36 7828,'-5'-7'1306,"2"-2"-842,-5 5 0,2-1 464,-2 1 1,-2 3-405,2-3 0,-4 3-74,-3 1 0,0 4-214,-4 0 1,3 6-127,-3 2 1,-2 1-503,-6 6 1,2-1 293,-2 2 0,-2 2-945,2-3 1,0 3 601,4 2 1,-1-6-2004,1-2 1724,5-9 1,2-3 719,8-8 0,-2-7 0,3-8 0</inkml:trace>
  <inkml:trace contextRef="#ctx0" brushRef="#br0" timeOffset="184">187 48 7828,'0'11'671,"0"1"0,0 0-297,0-1 1,0 2 751,0 3 0,3-2-528,5 6 1,1-1-228,10 4 1,5-3-137,3-1 1,9 0-221,-1 0 0,4-3-294,0-9 0,1-1-464,3-6 1,1 0-1209,-5 0 0,0-2 1951,-4-2 0,0-2 0,0-6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2.031"/>
    </inkml:context>
    <inkml:brush xml:id="br0">
      <inkml:brushProperty name="width" value="0.08571" units="cm"/>
      <inkml:brushProperty name="height" value="0.08571" units="cm"/>
    </inkml:brush>
  </inkml:definitions>
  <inkml:trace contextRef="#ctx0" brushRef="#br0">550 0 7789,'-24'2'456,"1"2"0,0-2 686,-1 6 0,-4 4-502,-3 3 1,1 6-256,-1-2 1,-1 7-162,-3 2 1,2 3-19,2-4 0,2 0-769,6-3 0,-1-1 430,1 0 0,1-6-1079,2-5 1,3-5 306,6-7 0,3-2 905,0-2 0,0-13 0,-3-7 0</inkml:trace>
  <inkml:trace contextRef="#ctx0" brushRef="#br0" timeOffset="200">106 94 7789,'0'12'825,"0"-1"-619,0 1 1,1 0 627,3-1 1,-1 2-304,4 3 1,5-2 112,4 6 1,4-2-268,0 1 0,7 3-151,4-2 0,3-2-257,1 1 0,0-6 107,0-1 1,0 0-977,0-4 0,-5-3 569,-3-1 0,-3-3-1287,-5-1 0,2-5 1618,-5-3 0,4-2 0,-1-2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1.274"/>
    </inkml:context>
    <inkml:brush xml:id="br0">
      <inkml:brushProperty name="width" value="0.08571" units="cm"/>
      <inkml:brushProperty name="height" value="0.08571" units="cm"/>
    </inkml:brush>
  </inkml:definitions>
  <inkml:trace contextRef="#ctx0" brushRef="#br0">509 47 8215,'5'-12'321,"-4"4"773,3 1 0,-2 3-449,-2-4 1,1 5 557,3 0-829,-3 1 1,4 4-252,-5 1 1,-5 5-168,-3 8 0,0 2-200,-3 5 0,2 2 43,-7 2 0,-1-1-253,2 5 1,-6 0-326,1 5 1,-3-1 248,-4 0 0,1 0-295,-5 0 0,1-2 355,-1-1 1,-3-8-50,3-4 0,-3-7 519,-1-2 0,5-4 0,-4-7 0,5 0 0</inkml:trace>
  <inkml:trace contextRef="#ctx0" brushRef="#br0" timeOffset="208">18 351 7683,'-1'-7'1499,"-3"3"312,3-2-734,-10 5-615,10-5 1,1 6-117,8 0 1,7 7-175,5 4 0,2 1-91,1 4 1,5 1-160,-1-2 1,1 2-352,0-1 1,1-3 311,7 2 0,-5-2-994,0-1 0,0 0 520,4-1 0,-5 0-288,-3-4 1,0 0 878,-3-3 0,2-3 0,-8 4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30.614"/>
    </inkml:context>
    <inkml:brush xml:id="br0">
      <inkml:brushProperty name="width" value="0.08571" units="cm"/>
      <inkml:brushProperty name="height" value="0.08571" units="cm"/>
    </inkml:brush>
  </inkml:definitions>
  <inkml:trace contextRef="#ctx0" brushRef="#br0">374 24 7770,'-7'-8'-130,"-1"0"0,4 5 1880,-4-1 0,4 3-962,-3 1 1,3 0-353,-4 0 1,0 5-363,-4 3 1,1 8 26,-1 3 1,-5 8-597,-2 5 0,-2 1 372,1 2 1,-3 4-802,0 0 1,-1 4 132,-3-4 0,4-1-440,3-7 0,3-8 1231,6-7 0,-6-8 0,-1-3 0</inkml:trace>
  <inkml:trace contextRef="#ctx0" brushRef="#br0" timeOffset="216">129 269 7800,'-12'0'2219,"1"5"-1804,-1 2 1,6 4 71,2 1 0,5 3-110,7 1 1,1 4-356,10-5 1,5 6 72,3-2 0,2 3-780,-2 2 1,1 3 398,4 0 0,-3 1-784,-1-5 0,-4 0 323,4 1 1,-4 0 746,0 4 0,-6-4 0,-1 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03.643"/>
    </inkml:context>
    <inkml:brush xml:id="br0">
      <inkml:brushProperty name="width" value="0.08571" units="cm"/>
      <inkml:brushProperty name="height" value="0.08571" units="cm"/>
    </inkml:brush>
  </inkml:definitions>
  <inkml:trace contextRef="#ctx0" brushRef="#br0">48 327 6691,'-8'0'748,"0"0"1,4-1 570,-4-3 78,6 3-974,-9-4 1,10 10-204,-3 3 0,3 2-27,1 2 0,1 5-147,3 2 1,-1 5-70,5 3 1,-1 3 126,5 5 1,0 0-63,-1 0 0,-3 0-34,0 0 1,0-1-212,3-3 1,-3 0 87,0-8 0,-5 2-120,1-10 1,1-3-203,-1-4 332,-1-5 0,-1-3 77,2-8 0,-3-4-29,3-3 0,-3-4 142,-1-4 0,1-4-86,3-1 1,-2-4 283,2 1 0,1 1-84,-1-1 1,3 4 45,-3-5 1,2 6-10,-3-1 1,0 4-121,5 3 0,-4 4-15,3 4 0,-3 5-5,4 3 1,-5 4 104,1 4-1,2 3 1,-3 8-124,5 1 1,-6 0-38,2-5 0,1 5-1,-1-1 0,1 5-7,-1-5 0,-3 5-38,3-4 1,2 3 95,-3-3 1,5 3-462,-4-3 1,1-1 164,-1-3 1,-1 0-211,5-1 0,-6-3-112,2 0 135,3-6 261,-1 4 1,2-12 77,0-1 1,-4-5 155,3-4 1,-3 2-77,4-5 0,-4 0 158,4 0 1,-2-3-75,2 2 1,2 0 98,-2 0 0,1-2-97,-1 3 0,2 2 22,-2 1 1,-1-1-2,0 2 1,0 3-66,1 4 1,1 4 338,-5-3-245,5 4 89,-3-2 0,2 10-80,0 3 0,-6 2-8,2 2 1,2 1 94,-3 2 1,5 0-119,-4 4 1,4-1-46,-4 2 1,4 2-139,-5-3 0,5-1-591,-4 2 1,4-4 333,-4 3 0,4-5-753,-4 2 1,1-3 425,-1-1 1,-2-5-1758,6 1 1098,-5-5 148,7 2 1138,-4-10 0,6-2 0,0-4 0</inkml:trace>
  <inkml:trace contextRef="#ctx0" brushRef="#br0" timeOffset="475">620 59 7979,'-6'0'2490,"-5"0"-1376,10 0-149,-4 0 15,5 0-556,0-5 1,0 2-155,0-5 0,5 6-156,3-2 0,2-1 83,2 1 1,-4-4-88,-1 4 1,1 0 127,4 4 1,0-4-128,-1 0-108,1 0-69,0 4 1,-1 0 100,1 0 58,-6 0 1,1 0 110,-3 0 1,-3 2 16,3 2-32,-3 2 1,-1 6-59,0-1 1,0 1 78,0 0 0,-4-1-113,0 1 0,-1 0-74,1 0 0,2-1-190,-6 1 1,5 0 82,0-1 1,1-3-809,2 0 443,-5 0-351,4 3 185,-4 1 0,6-2-398,3-2 0,-2 1-1842,6-5 2106,0 0 0,7 0 749,1 0 0,0 0 0,-5-4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9.971"/>
    </inkml:context>
    <inkml:brush xml:id="br0">
      <inkml:brushProperty name="width" value="0.08571" units="cm"/>
      <inkml:brushProperty name="height" value="0.08571" units="cm"/>
    </inkml:brush>
  </inkml:definitions>
  <inkml:trace contextRef="#ctx0" brushRef="#br0">585 0 7836,'-5'7'0,"-2"-2"272,-5-5 0,1 1-24,-1 3 1,0-2 162,1 6 1,-1-4-76,0 4 1,1 0-226,-1 3 0,-4 5 112,1 0 1,-6 0-68,2 0 0,-3 2-24,-2 6 1,-1-1-105,-2 0 1,3 5-414,-4-1 1,0 4 246,1-4 1,-1 0-604,5-3 0,0-1 362,-1 1 0,2-2-1022,3-3 1401,-3-2 0,9 0 0,-4 1 0</inkml:trace>
  <inkml:trace contextRef="#ctx0" brushRef="#br0" timeOffset="233">47 234 7869,'-11'-4'0,"-1"0"1038,6-5-698,-5 7 1,11-3 1054,0 5-652,5 5-351,12 2 0,3 9-87,7-1 0,3 5-127,5-5 0,1 6-78,3-2 0,3 3-736,4 2 1,1-1 414,0 1 0,0-5-700,-1 0 1,-4-4 186,-3 0 377,-3-2 0,-6-6 0,-4-3 357,-5-3 0,6-1 0,-2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6:28.671"/>
    </inkml:context>
    <inkml:brush xml:id="br0">
      <inkml:brushProperty name="width" value="0.08571" units="cm"/>
      <inkml:brushProperty name="height" value="0.08571" units="cm"/>
    </inkml:brush>
  </inkml:definitions>
  <inkml:trace contextRef="#ctx0" brushRef="#br0">514 94 7962,'7'-18'888,"-1"1"-111,-2 5 462,-2 1-384,3-1 751,-5 0-1099,0 6 1,-5 1-100,-3 5 0,0 5-163,-4 3 1,2 2-26,-10 2 1,0 6-374,-8 5 1,3 2 180,-7 6 1,1 2-568,-4 6 0,-1-2 367,-3 6 0,4-5-443,0 1 0,1-4 212,7-4 1,0-4-2428,3-8 1846,6-7 1,5-8 983,5-8 0,6-8 0,-4-6 0</inkml:trace>
  <inkml:trace contextRef="#ctx0" brushRef="#br0" timeOffset="192">106 223 8623,'-8'0'1964,"0"0"-887,5 0-589,-2 5 1,5 1-184,0 6 1,7 0-139,4-1 0,6 5-110,7 0 1,3 3-180,0-3 0,6 3-785,-2-3 1,2 3 554,3-3 1,-3-1-843,-2-3 1,6 1 509,-6 2 0,1-5-291,-4 1 975,-4-2 0,5 3 0,-6 0 0</inkml:trace>
  <inkml:trace contextRef="#ctx0" brushRef="#br0" timeOffset="551">1309 176 7746,'5'-12'0,"0"1"313,3-1-87,2 0 1,-4 1 267,1-1 1,-2 4 955,-5 0-570,0 6-525,0-4 1,-1 8-106,-3 2 1,-2 2 139,-6 6 1,-1 5-131,-2 2 0,-4 3-210,-4 2 1,-2 0 108,-2 4 1,2-4-438,-2 3 0,1-1-152,-1 2 0,1-4-475,-5 4 0,4-5 364,-5-4 0,10-3-242,-1-8 0,4 1-1017,-1-5 1800,3 0 0,0-15 0,-1-2 0</inkml:trace>
  <inkml:trace contextRef="#ctx0" brushRef="#br0" timeOffset="734">958 339 7746,'4'8'107,"0"0"1,0-4 631,-4 4 1,4-4-197,0 3 1,5-3-94,-1 4 0,6-1-301,2 0 0,3 4 32,-3-3 0,4 2-427,0 2 1,1 4 213,-2 4 0,2-2-1102,-6 2 0,4 3 639,-8 4 0,2 0 495,-9-3 0,0 4 0,-4 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02.074"/>
    </inkml:context>
    <inkml:brush xml:id="br0">
      <inkml:brushProperty name="width" value="0.08571" units="cm"/>
      <inkml:brushProperty name="height" value="0.08571" units="cm"/>
    </inkml:brush>
  </inkml:definitions>
  <inkml:trace contextRef="#ctx0" brushRef="#br0">199 137 7880,'0'-12'0,"4"4"32,0-1 264,1 1 1,-5-4 157,0-1 0,0 1 0,0-1 45,0 1 1,0 4 321,0-1-156,0 7 125,0-9-258,0 9-367,0-3 1,0 10 47,0 4 0,-2 2 1,-2 1 1,3 6-186,-3 3 0,-2 3 150,2 5 1,-2 2-378,2 2 0,-1 7 143,-4-3 0,-2 5-248,3-1 1,-3 7 129,-1 6 0,-1 0-54,1-4 1,-1 0 35,1-1 1,-5-5 129,1-2 0,3-10 129,5-8 0,4-4-101,-4-8 338,5-5-175,-3-1 0,6-12-125,0-2 1,0-7-21,0-2 1,4-5-76,1 1 0,4-2 82,0-2 0,0 0 14,0 0 0,2 6 9,-3 2 1,-1 4-30,1 0 1,-4 1 35,4-1 0,-3 6-39,3 3 1,-4 3 56,4 1 0,-4 1-27,5 3 1,-5 3 45,4 6 1,-4-1-12,5 1 0,-5 3-31,4 1 1,-4 3 40,4-3 0,-3 1-37,3-2 1,-4-2-64,4 3 1,-4-3 66,5-2 0,-5 0-286,4 1 1,0-1-105,5 1 0,-5-2 130,0-3 1,1 3-468,3-3 1,1-1 257,-1 2 0,0-7-511,1 2 0,1 2 409,2-2 0,-1 0 546,6-4 0,0-5 0,4-2 0</inkml:trace>
  <inkml:trace contextRef="#ctx0" brushRef="#br0" timeOffset="475">907 547 7880,'-8'-16'567,"0"-1"1,4 1-164,-5 3 1,5 1 393,-4-1 0,4 1-243,-4 0 0,3 1-102,-3 2 1,4 2 393,-4 3-552,-1 3 1,-3-5-92,0 6 0,-1 2 11,1 2 0,-1 7-101,1 5 0,-1 7 100,1-3 1,4 1-245,-1 4 0,3-3 32,-3 7 0,0-3-44,4-1 1,1 0-274,4 0 0,0-2 177,0-2 0,0 1-275,0-6 1,6 0 167,2-8 0,3 2-175,2-6 0,3 0 136,1-4 0,1-6 68,-2-2 0,-2-3 47,3-1 1,-4-5 20,0 0 1,-1 0 121,1 0 0,-5 2-88,0-6 0,-1 6 185,1-2 1,2 4-64,-6 0 1,4 1 229,-3-1-113,-1 1 133,-4 5-134,0 1 1,0 8 266,0 2 0,0 4-132,0 9 1,0-3-25,0 2 1,0-1-376,0 2 1,0-3 112,0 2 1,0-2-430,0-2 1,1 1 237,3-1 1,-2 1-295,2-1 1,3-4-161,1 1-504,3-1 0,1-1 108,1-3 1068,-1-3 0,6-6 0,2-2 0</inkml:trace>
  <inkml:trace contextRef="#ctx0" brushRef="#br0" timeOffset="1041">1181 88 8117,'-13'-7'594,"5"1"816,0 6 1,4 0 65,-5 0-1023,7 0 1,-4 6-153,6 2 1,0 4-216,0 5 0,0-2 85,0 6 1,1 1-331,4 7 1,1 1 28,7 4 1,-5 1-89,0-1 1,-3 0 112,3-1 0,-4 3-39,4-3 1,-5-2 129,1-2 0,-1-7-8,1-2 0,-3 0-24,4 0 1,-4-2 57,-1-5 1,0-5-464,0 0 25,0-5 177,0 3 0,0-8 162,0-2 1,0 1-19,0-5 0,-4 0 105,0-5 0,-2 1-73,2 0 0,3-5 100,-3 0 1,2-3-83,2 3 1,-4-4 171,0 5 0,0-5-24,4 5 1,0-5 24,0 4 1,1 1-16,3 3 0,-2 1 108,2-1 0,1 5-188,-1 0 0,6 5 44,-2-1 0,3 3-202,2 1 0,-1 0 116,1 0 1,0 1-202,4 3 1,-3 2 22,2 2 0,2 3 24,-1-3 0,-1 5 240,-3 3 0,-1-2-93,1 3 1,-2-4 151,-3 0 0,-1 3-53,-3 1 1,-2 4 450,2-5 1,-7 2-198,-1-1 0,-7 1-24,-2 2 1,1 3-283,-5-7 0,-1 5-353,2-5 0,-5 1-691,5-5 0,-2 1 547,1-1 0,3-5-320,-2-3 0,6-2 292,2-2 1,4 0-297,-5 0 1,6-6 799,-1-2 0,3-9 0,1-2 0</inkml:trace>
  <inkml:trace contextRef="#ctx0" brushRef="#br0" timeOffset="1459">1529 547 13856,'8'5'176,"0"-1"1,0 0-158,5-4 0,-1 0 143,1 0 1,1-2-174,2-2 0,-1 2 46,6-7 0,-4 5-242,3-4 1,-5 0 114,2-5 1,1 5-1,-1 0 1,-4-2 0,-2 0-1,-4 1-72,-1 0 0,2 5 405,-4-4-262,0 5 368,-4-2 0,-5 5-144,-3 0 1,-3 0 294,-2 0 0,-3 5-158,-1 3 1,-4 3 40,5 2 1,-2-1-40,1 1 0,3-1-91,-2 1 1,2 3-233,2 1 0,-1-1 78,1-3 0,1 3-314,2 1 1,2-1 55,3-3-559,3-1 1,-3 1 363,8-1 1,3-4-702,5 1 0,2-7 255,3 3 0,-2-4 75,6-1 0,-1 0-577,5 0 1,0 0 153,0 0 1150,0 0 0,5 0 0,2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09.061"/>
    </inkml:context>
    <inkml:brush xml:id="br0">
      <inkml:brushProperty name="width" value="0.08571" units="cm"/>
      <inkml:brushProperty name="height" value="0.08571" units="cm"/>
    </inkml:brush>
  </inkml:definitions>
  <inkml:trace contextRef="#ctx0" brushRef="#br0">274 186 8043,'0'-12'0,"-2"0"124,-2-1 0,3 1 107,-3-1 0,1 1 753,-1-1-558,2 1 0,-7 0-163,5-1 0,-2 5-76,2 0 0,1 5 0,-5-1 0,0 2-166,-5 2 0,1 0 154,-1 0 1,1 6-90,-1 2 1,-3 5 23,-1 3 1,1-1-125,3 6 1,-3 0 7,-1 4 1,2-1 74,7 1 0,-2-1 69,6-4-175,-6 4-22,9-5 134,-5 1-126,6 3 1,6-9 127,2 2 0,3-2-9,2-1 1,5-6-11,2-3 1,4-3-36,1-1 1,-1-1-32,1-3 1,0-3-10,0-6 1,0 1 31,0-1 0,-5 1-4,1 0 1,-6-5-23,2 0 0,-5 1 32,-3 3 1,0 1-7,-5 0-1,6-1 362,-9 1-85,5 5-78,-12-4-136,0 9 0,-3 1 8,1 5 1,5 6 40,-1-2 0,-1-1 9,0 1-119,1 1 1,4-1-1,0 0 1,2 2-122,2 1 0,-1-4 25,5-3 1,0-3 31,5-1 59,-1 0 0,5 0-1,-1 0 0,1-5-6,-5-4 1,1-2-18,-1-1 0,0-5 91,1 1 1,-1-1-64,1 5 0,-1-5 123,0 1 0,0-1-4,-4 5 0,1 3 76,-4 1-96,-1 0 1,-3 1 111,3 3 20,-2 2 0,3 8-83,-5 2 0,0 5-86,0 3 0,0-1 40,0 6 1,0-4-240,0 3 0,2-3-34,2 4 0,-3-6-50,3 1 1,2 2 139,-2-1 1,4 0-74,-4-5 0,5 0-16,-5 1 1,4-5 54,-4 0 1,2-4 218,-2 5-248,-3-6 210,5 2 0,-5-5-83,3 0 1,-2-1 4,2-3 1,-3 1-61,-1-6 1,0 5 0,0-4 0,0 0-11,0-5 1,0 1 34,0 0 0,2-1 51,2 1 1,-3-1-57,3 1 0,-2-1 290,-2 1 0,0 0-24,0-1 1,4 5-10,0 0 1,0 3-33,-4-3-71,6 5 0,-4-6-162,7 5 1,-1-1 259,4 5-340,1 0 0,3 2 64,1 2 0,1-3-95,-2 3 1,0 2 47,4-2 1,-3 0 50,4-4 0,-5 0 29,5 0 0,-2 0 13,2 0 1,-3-1 53,-6-3 0,2 1-65,3-5 0,-5-1-107,0-3 1,1 0 116,-5-1 1,2 1-73,-2-1 0,2-1 69,-6-2 0,0 2-7,-4-2 1,0 5 71,0-2 1,-1 8 175,-3-8 1,-3 5 108,-6 0 0,-3 2-118,-1 6 1,-4 0-13,5 0 0,-5 1-72,4 4 0,-5 3-63,2 8 1,-2 4 31,1 5 0,-1-1-25,5 1 1,-3 4-28,3 0 0,5 4-133,3-4 1,7 2-88,-3-2 1,5-3 52,5 3 0,7-4-220,9-4 0,2-4 131,2-4 0,0-1-641,0 1 0,5-6 128,3-3 0,-1-3-121,1-1 1,3 0 60,1 0 0,2 0-242,-10 0 1,4-5 1024,-4-4 0,0-2 0,-4-1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10.061"/>
    </inkml:context>
    <inkml:brush xml:id="br0">
      <inkml:brushProperty name="width" value="0.08571" units="cm"/>
      <inkml:brushProperty name="height" value="0.08571" units="cm"/>
    </inkml:brush>
  </inkml:definitions>
  <inkml:trace contextRef="#ctx0" brushRef="#br0">61 324 8043,'0'-13'-1732,"0"-5"1587,0 5 1,0-9 1039,0 5 1,0-1-150,0 1 1,4 0-166,0-4 1,5-1-103,-5 5 1,4-1-161,-4 2 0,4 2 9,-3-3 1,3 3 133,-4 2 640,0 0-291,-4-1-300,0 6 0,-1 2-24,-3 5 0,-2 5-78,-2 4 1,-3 2-220,2 1 1,-2 6 68,-1 3 1,0 2-244,-1 2 0,2 4 86,3 0 0,1 6-250,3-2 1,2 3 98,-2 1 1,4 0-542,4 0 1,0-1-147,9-3 0,-2 2 135,10-6 456,-6 0 1,8-10-1,-2-4 1,2-5-1,2-6-39,0-2 1,0-8-31,0-2 1,-3-10 145,3-7 0,-7 0-45,7-4 0,-9-3 145,1-1 0,1 2-23,-2-3 1,1 7-53,-5-2 1,-1 1 51,-2-1 0,0 6-92,-5-6 1,1 9 322,-5-4 1,-2 7-91,-2 0 1,-3 2 56,-5-1 0,-1 3-95,1 1 1,-1-1-26,1 5 0,0 3-174,-1 0 1,5 4 116,0 1 1,3 0-1601,-3 0 1162,5 6 1,-2 0-809,5 7 1,1 3 480,3 1 1,-1 0-275,5-5 0,1 5 1009,3-1 0,1 6 0,-1-2 0</inkml:trace>
  <inkml:trace contextRef="#ctx0" brushRef="#br0" timeOffset="476">695 150 8043,'-6'-13'0,"5"5"1611,-3 0-517,2 5 355,2-8-585,0 10-593,0-5 0,0 8-148,0 2 1,0 8 61,0 9 1,2 2-365,2 2 0,-3 4 234,3 0 0,2 4-284,-2-4 1,4 4 110,-4-4 0,5-4-46,-5-4 0,1-2-59,-1 2 1,-1-3 6,5-6 28,-5-5 1,8-1 130,-2-6 1,-3-10-20,3-2 0,-5-9 21,4 0 0,-1-2 115,1-2 0,3 0-79,-2 0 1,-2 0 138,1 1 1,0 3 174,5 0 0,-5 5-112,0-5 0,-1 6 91,1-2 0,3 5-104,-2 3 1,-2 4 79,1 5 1,-4 0 168,4 0 144,-5 0-341,8 0 0,-5 5 11,2 4 0,-3 2 36,-5 1 1,5 2-71,-1 3 0,1-2-247,-1 5 1,-2-3 74,2 4 1,1-6-615,0 1 1,0 0 326,-1 0 1,-1-2-249,5 3 0,-4-4 201,5 0 0,-2-5 10,1 0 1,3-1-1911,-3 2 1,3-3 295,2-1 1911,-1-4 0,6 10 0,1-4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07.102"/>
    </inkml:context>
    <inkml:brush xml:id="br0">
      <inkml:brushProperty name="width" value="0.08571" units="cm"/>
      <inkml:brushProperty name="height" value="0.08571" units="cm"/>
    </inkml:brush>
  </inkml:definitions>
  <inkml:trace contextRef="#ctx0" brushRef="#br0">75 784 8043,'-13'0'1310,"1"0"-216,-1 0 330,1 0-553,5 0-392,-4 0-506,10 0 0,-5 1 132,6 3 1,2-2-61,2 2 0,3-2 124,5 3 0,0-4-377,1 3 1,-1-4 67,1-4 1,5-3-107,2-5 1,0-6 53,0-3 1,1-2 145,4-2 0,4-6 146,0-2 1,0-4-113,-4-5 0,2 0 196,-2-4 1,1 2-100,-9 3 0,-2 2 270,-6-3 0,0 1-79,-5 4 0,0-3-1,-4 7 0,0 2-10,0 2 1,-1 3 81,-3 1 1,-2 10 58,-2 3 0,-3 7-39,3 1 1,-7 3-151,-2 1 0,0 7 34,5 5 1,-6 8-170,-3 9 1,3 4 97,2 8 0,-2-1-261,1 6 1,1 1-213,3 6 0,6-1-278,3 1 1,3-2-398,1-1 1,0-4 459,0-1 1,5-6-4,4-2 1,3-6 41,5-11 1,-2 0-77,6-4 0,-2-8 150,2 1 0,2-7-271,-2-2 0,1 0-26,-1 0 0,2 0-651,-2 0 1343,-3-5 0,11-2 0,-3-5 0</inkml:trace>
  <inkml:trace contextRef="#ctx0" brushRef="#br0" timeOffset="500">783 473 7583,'5'-12'-1033,"-3"-1"1985,2 1 0,-1-1-337,1 1 1,-1 4 727,5-1-884,-5 1 1,4 0 472,-3-1-235,-3 7-216,5-4 1,-6 8-63,0 2 0,-6-2-140,-2 7 0,-2-1 111,2 4 0,-6 1-159,6-1 0,-6-3-188,6-1 0,-3 0 154,-2 5 0,1-1-259,-1 0 0,1-1 90,0-2 0,3 0-370,1-4 0,4 4-184,-4 0-50,5-4 209,-3 6 1,8-5 112,2 2 0,3-3-37,5-5 0,2 0 69,2 0 0,0 0-47,4 0 0,0 0 52,0 0 1,4 0-42,-3 0 0,2 0 91,2 0 1,0 0 132,0 0 1,-5 0 243,1 0 1,-4 5-152,3-1 0,-5 5 477,2 0 1,-9 2-255,-4 1 0,2 2 232,-2 2 0,-1 0-171,-7 4 1,1-3-133,-5 4 0,-1-6-50,-3 1 0,-2 2-131,-2-1 1,2-1-698,-3-3 1,3-5 364,2 0 1,-2-5-1090,-2 1 0,2-2 599,-3-2 0,3 0-671,2 0 0,0 0 1463,-1 0 0,-5-6 0,-1-1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7:12.154"/>
    </inkml:context>
    <inkml:brush xml:id="br0">
      <inkml:brushProperty name="width" value="0.08571" units="cm"/>
      <inkml:brushProperty name="height" value="0.08571" units="cm"/>
    </inkml:brush>
  </inkml:definitions>
  <inkml:trace contextRef="#ctx0" brushRef="#br0">26 37 8043,'-6'-6'1577,"5"-5"0,-6 9-391,3-2-373,3-3-676,-5 6 1,6-3 121,0 8 1,0 0-133,0 8 1,4-1-165,0 10 0,5 0 136,-5 4 0,4 1-349,-4 3 74,6-3 166,-9 10 0,6-4-204,-3 5 0,-2-1 63,2-3 0,-1 2 174,1-6 1,-3-6-95,3-6-25,-2 2 52,3-11 29,-4 3 0,9-20-108,-6-4 1,5-8 75,-5 1 1,5-4-98,0-1 1,2-4 105,1 0 1,1-4-15,-1 4 1,0 0-19,1 4 1,-1-2 128,1 2 0,-1-3-3,0 8 0,-3 2-1,-1 1-708,0 3 442,5 7 1,-6 3-397,-3 8 1,1 3 221,-1 6 0,1-1-241,-5 1 1,0 3 172,0 1 0,0-1 453,0-3 0,-6 5 0,-1 1 0</inkml:trace>
  <inkml:trace contextRef="#ctx0" brushRef="#br0" timeOffset="241">138 298 8512,'0'-6'4259,"0"0"-3976,5 6 0,2 4-208,6 0 0,-1 6 99,0-2 1,1 3-475,-1 2 0,2 0 256,3 4 1,-4-2-1125,4 6 1,1-4 159,-2 3 0,2-3 1008,-1 4 0,-3-1 0,4 5 0</inkml:trace>
  <inkml:trace contextRef="#ctx0" brushRef="#br0" timeOffset="734">510 211 8643,'0'-6'3319,"0"0"-2194,0 0-409,0 5 0,0 7-485,0 10 0,5 2-200,-1 3 1,1 0 112,-1 3 1,2 5-61,2 0 0,3 0 2,-3-4 0,-1-1 37,2-4 0,-1 4-456,4-3 0,-3-8 170,-1 0 0,-4-5-309,4 0 316,1-2 0,2-12-196,-3-2 1,-1-8 6,-3-5 0,-3 2 84,4-2 0,0 0 35,-1-4 0,2 0 37,-2 1 0,-1 0 241,5 3 0,-5-1-72,1 6 1,3-5 242,1 4 0,-1 1-46,1 3 668,-5 7-322,8 0-293,-4 6 1,1 1 10,0 4 1,-5 6-91,1 5 1,2 2 66,-2-1 0,0-2-59,-4 6 1,0-5-135,0 5 0,4-5 55,0 5 1,2-6-195,-2 2 1,-2-2-198,2 2 110,3-4 1,-2 5-689,3-5 0,3-1 413,-2 1 0,2-6-784,1-3 0,1 1 556,-1-1 0,0 0 704,1-4 0,-1 0 0,1 0 0</inkml:trace>
  <inkml:trace contextRef="#ctx0" brushRef="#br0" timeOffset="1178">1393 224 8043,'-7'-6'1825,"1"5"-268,6-10-1067,0 4 0,-4-1 618,0-1-686,-6 7 1,3-8-217,-5 6 0,-2 0 25,-2 4 0,0 0-12,-4 0 0,-1 5-99,-4 4 1,0 2 73,0 1 1,1 6-145,-1 3 1,4 1 87,0-2 0,7 4-250,2-3 0,1 1 88,7-2 0,0 4-2,4-3 1,5 1 55,3-2 1,9 3-313,4-7 0,6 3-88,2-6 1,0 1-68,-4-10 1,4 0-73,0-4 0,0 0 175,-4 0 1,-2-6 153,-2-2 1,1-8-54,-5-5 1,-1-1 136,-3 1 0,-5-2-81,0 2 0,-5 2 65,1-2 0,-2 6-702,-2-2 179,0 3-794,0 2 471,0 5 499,-6 1 0,5 12 459,-3 2 0,2 3 0,-3 2 0,-2-1 0</inkml:trace>
  <inkml:trace contextRef="#ctx0" brushRef="#br0" timeOffset="1775">1629 174 8043,'7'-7'3148,"-2"0"-1304,-5 3-1280,0 3 0,0-3 92,0 8 1,0 4-250,0 9 1,0 2-177,0 6 0,0 1-169,0 3 1,0-1 121,0 5 1,0-4-341,0 4 0,1-5-18,4 1 0,-3-3-241,7-1 0,-1-6 29,4-2 1,1-9 172,-1-4 1,1 1-8,-1 0 0,0-7 34,1-6 1,-1-9-22,1-3 0,2-4 79,-3-1 1,4 1-122,-8-1 1,3 0 96,1 0 0,1 0 252,-1 0 1,-4 0 70,1 1 1,-5 0 71,4 3 1,-5-1 273,1 6-224,-3 5 571,-1 0-541,0 9 0,-1 2 52,-3 9 0,3 3-88,-4 5 0,3-2 122,-3 5 1,4 0-178,-3 0 0,3 4-182,1-3 0,0 2-70,0 2 0,1-2 138,3-2 1,-1-2-503,5-2 1,0-3 203,5 2 1,-3-2-139,2-1 0,-2-5 125,6 0 1,2-5-106,-1 1 1,1-7 267,-2-1 0,-2-10-94,3 2 0,1-9 162,-2 1 1,1-4-88,-5-1 0,5 0 184,-1 1 0,1-1-11,-5 0 1,-4 0-278,1 0 1,-5-4-57,4 0 1,-5 0-225,1 4 0,-3 2 13,-1 2 0,0 2 136,0 2 1,-4 3-613,0-2 1,-4 6 339,4 2 0,-6 4-608,2-4 0,1 5 1164,-1-1 0,-1 2 0,-3 2 0</inkml:trace>
  <inkml:trace contextRef="#ctx0" brushRef="#br0" timeOffset="2660">2598 224 8043,'0'-13'639,"0"1"1,-4 0 1264,-1-1-1331,1 1 1,3 1 996,-3 2-592,2 4-575,-3-1 1,5 11-195,0-1 1,0 8 14,0 9 0,0 1-49,0 11 0,0 0-157,0 4 1,0 1-204,0-1 0,1-4 190,3 0 1,-1-5-298,5 1 0,-3-4 112,3-5 99,-5-2-119,8-5 39,-4-6 41,0-2 1,4-5 36,-3 0 1,-1-7 112,1-5 0,-1-2-80,1-7 0,3 5 40,-2-5 0,-3 0-13,3-3 0,-1-1-20,4 0 1,1 4 28,-1 0 1,1 1-57,-1-5 0,1 4 70,-1 0 1,-4 6-8,1-1 1,-1-2 38,4 1 0,-3 5 137,-1 3 1,-4 7 79,4-2 0,-5 1 116,1-1-135,3 2 0,-4 1-69,5 5 0,-4 4 152,5-4 0,-7 6-91,2-2 0,2 3 43,-2 2-160,6-1 0,-7 1 0,3-1 0,1 1 1,-1-1-80,-1 0 1,4 5-54,-5 0 1,5-1-121,0-3 0,-2-1 64,1 0 1,-4 1-501,4-1 0,-3 1-75,3-1 1,-1-4-348,1 1 0,2-1 188,-6 4 1,5-1-306,0-2 0,-2 0-267,1-5 0,0 5 1389,5-5 0,-1 6 0,0-4 0</inkml:trace>
  <inkml:trace contextRef="#ctx0" brushRef="#br0" timeOffset="2876">3468 584 8043,'-7'0'7329,"1"0"-6400,6 0-842,0 0-1165,0-5-1811,0 3 12,0-9 2877,6 10 0,-5-10 0,5 4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56:43.099"/>
    </inkml:context>
    <inkml:brush xml:id="br0">
      <inkml:brushProperty name="width" value="0.08571" units="cm"/>
      <inkml:brushProperty name="height" value="0.08571" units="cm"/>
      <inkml:brushProperty name="color" value="#E71224"/>
    </inkml:brush>
  </inkml:definitions>
  <inkml:trace contextRef="#ctx0" brushRef="#br0">4171 5374 7987,'-5'-7'401,"4"1"283,-3 2-456,2 3 1,2-6 14,0 3 1,-1 3 301,-3-3-302,3-3 1,-4 5 43,5-6 154,-5 6-255,-2-9-98,-5 5 0,1-2 86,-1 0 1,4 4 17,0-4 0,1 4-27,-5-3 1,-1 3 88,-3-4 0,2 5-85,-5 0 1,3-3 34,-3 2 0,-1-1-44,-3 1 1,-1 3-23,1-3 1,0 3-50,-1 1 1,-3 0 92,0 0 0,0 1-140,3 3 1,-3-1 106,0 4 1,-2-3-214,2 4 0,2-1 62,-2 0 1,-2 4-44,2-3 0,-1 1 56,0-2 1,4 4-23,-4-3 1,0 2-75,1 2 0,-2-1 119,2 1 0,1 1-70,-5 3 1,3-3 53,-3 2 1,0 2-142,-4-1 1,0 3 68,0-3 1,0 3 14,0-3 1,-1 1 11,-3-2 0,2-2 67,-2 3 0,3 1 76,1-2 0,0 1-76,0-5 1,1 1 98,3 0 0,-3 3-105,3 1 0,-3-1 147,-1-3 0,4 0-70,0 0 0,5 1-86,-1 2 1,-2-2-22,2 3 1,0-3-15,3-2 0,1 2-64,0 3 0,-5-3 109,1 2 1,-4 2-63,4-1 0,-2 5 29,2-2 0,1-1-41,-5 2 1,5-2 32,-1 1 1,-2 3-2,2-2 1,-1 1 9,5-2 0,0 2 0,-1-6 1,1 6 107,0-1 0,-5 0-103,1 0 1,0 2 76,4-3 1,-5 4-62,1 0 1,-5 0 36,0 1 0,3 0-21,-3 4 1,3-4-72,-3 3 0,-1 2 27,2-2 1,1 2-9,-1-2 0,3-2-2,-3 2 0,1 2 22,-1-2 1,-3 4 11,3-4 1,-3 4-21,-1-3 1,2 4 1,2-1 1,-3-1 6,3 1 1,2-3-85,2 3 1,-2-1 44,2 1 0,-4-1-9,4-3 1,-5-3 30,5 4 0,-4 0-11,4 0 0,0 0 46,3-1 1,1-2-48,-1 2 0,1 3 62,0 1 0,3-1-45,1 1 0,3-1 22,-3 1 1,1 6-21,-2-6 0,3 5-2,6-5 0,-5 3 2,0 1 0,1 0 2,3 0 0,-3 0-26,-1 0 0,2-4 20,6 0 1,-2 1-43,2 3 1,-1-5 36,1-3 1,-1 3 14,5 1 0,-4-1 22,4 1 1,-1 0 2,1 4 1,-1-3-25,-3 3 0,2-2-5,2 6 0,1-3 77,-5-1 0,2 2-62,-2 2 1,-2-2 72,2 6 1,1-5-61,0 1 1,0 1-21,-1-1 0,-1 0 47,5-4 0,-3 0-25,3 0 0,0 0-1,4 0 0,0-4 1,0 0 1,0-5 12,0 1 1,0-2-15,0-2 0,4 0 20,0-4 0,5 2-8,-2-6 0,4 2-25,1-1 0,1-3 83,2 2 1,-2 0 6,3 0 1,-2-1 43,2 6 0,0-6-95,4 2 0,2 1 137,-3-2 1,0 2-62,0-1 1,0-2 4,5 5 1,-1-4-18,1 0 1,0 2-75,4-1 0,-3-1-4,7-3 1,-1 0-11,4-1 1,0 1 6,0 0 1,0-1 24,0 1 1,0-4-81,0 0 0,0-1 70,0 5 1,0-1-125,0-4 0,0 4 111,0-4 0,0-1-100,0-2 0,0 1 49,1-1 1,-1 1-8,0-1 1,4-3 3,-1 3 0,0-3 14,-7-1 1,3-1 1,-3-3 1,3 1-4,1-4 1,-1 3 101,-3-4 1,3 5-54,-3-1 1,1-1 7,-1 1 1,-1 0 0,-3 4 1,-1-3 13,6-1 0,-3-4 15,3 4 0,-3-1-37,-1 1 1,-4 1 36,4-4 1,4 0-35,-1-1 1,6-2 27,-6 2 0,2 2-49,2-2 1,1 0-8,-1-4 1,0 1-38,0-1 0,1 0-6,3 1 1,-1-5-47,4 0 1,-3-3 82,4 3 0,-4-4-140,4 0 1,-2-1 107,2 2 1,-2-2-35,-6 6 1,4-5 89,-1 5 1,1-5 135,-4 5 1,-3-2-153,-1 1 0,0 3 22,4-2 0,4-2-28,0 1 0,-2-3 12,-5 3 0,4-3-54,-5 3 1,8-5 57,-8 2 1,4-2-92,-8 2 1,6-4 128,-2 4 1,2-3-5,-2-1 1,2-1-32,-1 1 1,-3 1 12,3 2 1,-5 0 42,4 4 1,-5-1-39,1 2 1,-1 2-101,1-3 1,-2 2 87,2-2 1,-2 2-115,-2-6 0,6 5 60,2-5 0,-1 1-12,1-5 1,-1 1 0,1 0 1,3-1-1,-3 1 0,-2 0 25,-2-1 1,1 1-10,0 0 1,0-1 150,-1 1 1,-2-1-139,2 1 1,-2 0 102,-2-1 1,2 4-77,2-4 1,-2 7 0,2-6 1,-2 4 7,-2-1 1,1-2-2,-1 3 0,-1 0 90,-3 0 1,2 1-89,-5-2 1,-1 2 163,-3 3 0,0 0-97,-1-4 1,1 1 0,0-2 0,-1-2-61,1 3 1,-1 0-9,-4 0 0,4 0 49,-4-5 0,0 1-8,1-1 0,0 1-146,3 0 1,-3-1 109,0 1 1,0-4-110,3-1 0,1-3 92,0 4 1,-1 0-116,1 3 0,4-3 65,-1 0 1,2-4-94,-1 4 1,-2-2 64,5 2 1,0-2-1,0-2 0,3 2-7,-2 6 1,-2-4 19,1 0 1,1-5-12,3 5 1,-4-1 5,1 0 0,-4 2 66,3-5 0,-5 4-12,2-4 0,-1 5 93,-3-1 0,2 1-38,-6-2 1,1 4 15,-1-4 1,-1 4 152,-4 0 0,-1 2-27,2 3 1,1-3-38,-1 2 0,0 2-70,-4-1 1,0-1-147,0-3 0,1 3 90,3 1 0,-3 0-133,3-5 1,-3 5 112,-1-1 0,0-3-116,0-4 1,0-1-33,0 5 1,0 0 54,0-1 1,0 1 27,0 0 0,-4-1 9,0 1 0,-5-1 160,2 1 1,0-4-77,-1 0 0,1-1 13,-5 5 1,0 0-45,0-1 0,0 0 12,-4-4 1,3 4-63,-3-4 1,2 2 57,-1-1 0,0 3-134,-4-4 1,1 4 108,-2 0 0,-2 1-90,3-1 1,-3 1 21,-2 0 1,-3 1-96,0 2 0,-2-2 21,2 3 1,1-2 86,-5 1 0,3-2-146,-3 3 1,0-3 120,-4-1 1,0 0-101,0 4 0,0-3 70,0 2 0,-5 2 214,-3-1 0,-3 5-56,0-2 1,-1 3-49,0 1 0,-1 6-43,-2 2 0,-2 3 17,-3 1 1,-2 0-253,3 0 1,-4 0 88,0 0 1,1 1-381,2 3 0,-2 2-104,3 6 1,-8 1-302,-5 3 0,5-4 178,4 4 1,6-3 294,9-1 0,8-6-799,8-2 0,8-8 602,8-4 0,11-8-2160,11-8 2846,11-10 0,14-12 0,5-7 0</inkml:trace>
  <inkml:trace contextRef="#ctx0" brushRef="#br0" timeOffset="1608">8435 222 8240,'-5'-6'-1161,"-2"-5"1054,-5 4 0,5-4 489,-1 0 0,0 3-101,-4 0 1,5 4-23,-1-4 1,0 2-201,-4-2 1,5-1 92,-1 5 1,0-5-122,-4 1 1,1 2 77,-1-2 0,0 4 76,1-4 1,-2 0-29,-3-3 0,2 3-13,-6 0 1,1 6-78,-5-2 1,-4-2-2,-3 3 0,0-1-137,-4 4 1,2 0 123,-6 0 1,-2 0 146,-2 0 0,3 0-113,1 0 0,1-2 161,-1-2 0,1 3-41,-4-3 0,3 3-29,-4 1 0,0-4 6,-4 0 0,-1 0-10,-2 4 0,2 0-150,-3 0 1,2 4 99,-2 0 1,-4 5-133,-7-1 1,1 2 65,-5 2 0,5 0 71,-1-1 1,-3 1-34,-1 0 0,-2 1-7,2 2 1,-3 0-11,3 4 1,-2 1 11,2 3 1,-1 0-314,4 1 1,-5 4 325,-2 3 1,-1 3-163,-3 1 1,7 1 69,1 3 0,0 3-111,-4 5 0,-3 3 116,3 1 0,-2 1-50,10-2 0,-2 4-4,2 4 1,2 0 37,-2 1 0,2-1 37,2 1 0,5-1-35,2 0 1,4 5 127,5-1 0,-2 2-113,5-2 0,-2-1 42,2 5 0,3-1-42,-3 1 0,8 3 3,4-3 0,2 2-147,2-2 0,-1 5 149,1-4 0,5 4-66,2-5 0,3 3 40,2 1 1,4 0-10,3 0 1,3-5-3,1-3 0,0 2 123,0-2 1,5 4-37,3-3 1,4-1 16,3-4 0,-1 1 25,6-1 0,-5 1 128,5-1 0,-1-3-48,5-1 0,0 1-88,4 3 1,2-1-162,5-2 0,0-2 158,0-3 1,1-1-145,3 1 0,1-3 17,3-4 1,2 1 23,-2-5 0,9 1-88,7-1 0,0-8-19,7 0 0,-3-5 63,3-2 0,0 0 42,4 3 1,0-6-12,0 3 1,4-5 9,0 1 1,6 2 114,-3-3 1,-4-2-58,1-1 0,-4-4 8,8 0 1,-4 4 107,4-1 1,-9 1-129,1-4 0,1 3 81,3 1 1,1-1-56,-1-3 1,-2-4-54,2 0 0,-5-2 54,1 2 0,-2-2-68,10-2 1,-5-2 118,1 1 0,-3-5 118,0-2 0,0-5-307,3 1 0,-3-2 133,3-2 0,-6-4-151,-2 1 0,-2-5 147,6 5 0,-8-5-127,4 5 0,-5-6 99,-2 2 1,-1 0 183,0 0 0,-1-1-94,-2-3 1,2 0 47,-2-1 0,2 1-27,1 0 0,-1-2 156,-2-2 1,2 2-388,-3-2 0,3-3 153,2-1 1,-1-4-220,1-4 1,-1 2 90,0-2 1,0-1-44,-4 1 0,2 0-61,-5 4 0,-1-1 47,-3-3 1,3 1 101,1-4 1,0 3 178,-5-4 1,-3 0 59,0-4 1,-5 1-58,1-1 1,-4 4 43,-4 0 0,1 0 91,-4-3 1,3-1-47,-4 0 1,0 0-70,-3 1 0,-5-5-36,1 0 1,-2-3 37,1 3 0,-1-3-137,-2 3 0,-3-3-141,3 3 1,-4-7 58,0 3 0,0-5-119,0 6 0,-2-3 54,-2-2 1,1 1-3,-5 0 1,0-1-37,-4 1 0,0-1 39,0 1 0,0-4 72,0-1 0,-2 5 24,-2 3 0,-2 1 118,-6-4 0,-3 0-137,-1 4 1,-5-2 182,2 5 1,-7 1-89,-1 3 0,-6-4-16,2 1 1,-4 3-51,-4 4 1,1 0-92,-4-3 0,-5 0 47,-4 4 0,-5 0-23,2 3 1,-3 3 73,-2-3 0,-4 2-30,-3 2 0,-3 0 45,-1 0 1,-2 0 22,-2 0 0,3 1 42,-3 3 1,-3-1-55,0 5 1,-4-1 8,-1 5 0,4 0-39,1-1 0,3 5-138,-4-1 0,0 6-334,-4-2 0,9 3 186,3 2 1,4 0-639,0 4 0,-3 1 354,3 6 1,4 2-304,3 2 0,2 3-171,6 9 0,-3 3-1506,3 9 2536,1-4 0,-1 11 0,0 0 0,2 7 0,1 3 0</inkml:trace>
  <inkml:trace contextRef="#ctx0" brushRef="#br0" timeOffset="2935">2723 7488 7993,'-8'-4'785,"0"0"0,4 0-381,-4 4 1,6-1 668,-2-3-655,-3 3 0,5-4-42,-6 5 0,4 0 352,-4 0 224,6 0-519,-9 0 1,6 1-156,-3 3 1,2 2-143,2 6 1,3 0 86,-3-1 1,2 1-290,2 0 0,0 3 144,0 1 0,2 0-104,2-5 1,-2 1-149,6 0 1,-4-1-141,4 1 1,0-6 68,3-2 1,-3-2 64,0-2 0,0 0 69,3 0 41,1-6 1,-2 0 282,-2-6 1,1 1-83,-5-1 0,0 0 75,-4 1 0,0 3-23,0 0 1,0 0 256,0-4 0,-1 6 37,-3 2 0,1-1-114,-5 1 0,4 0 238,-3 4-370,-1 0 0,-4 1 102,1 3 0,3-1-96,0 5 1,1-1-107,0 5 0,0 0-12,3 0-483,3-1-102,-4 1 1,6-2 299,3-2 1,-1-3-361,4-5 0,1 0 236,4 0 0,0-1-364,-1-3 304,1-2 1,0-6 95,-1 0 0,-3 1 108,0-1 1,-6 4 146,2 0 605,3 0-511,-6 2 1,3 1 184,-8 5 0,2 0-98,-6 0 0,1 5-160,-1 3 1,-2 2 60,2 2 0,3 0-2096,1-1 1123,-2-4 890,4 3 0,-3-9 0,5 5 0</inkml:trace>
  <inkml:trace contextRef="#ctx0" brushRef="#br0" timeOffset="4075">7360 2348 11902,'-1'7'2064,"-3"-3"-1666,3-3 1,-6-1 442,3 0-97,3 0-201,-9 0 0,7 0 291,-5 0-85,6 0-286,-9 5-343,5-4 1,-2 5 51,0-6 171,6 5-217,-9 1 1,9 2 75,-6 0 1,5-4-169,-1 4 22,3-1 1,1 5-394,0 0-139,0-1-154,0 1 438,0 0 0,4-4 122,0-1 0,5-4 19,-1 1 1,-2-4-95,2-4 294,0-3 1,3-4-138,1-1 0,-5 0 190,-4 1 1,3-1 148,-2 0 1,-1 1 138,-3-1 1,0 4 163,0 0 1,0 5-244,0-5 1,-1 5 509,-3-1-562,-2 3 0,-6 2-113,0 3 1,2 3-5,2 4 0,-2-3-232,2 0 1,3 0-114,1 3 1,-1-3-116,1 0 0,0-4-244,4 4 1,0-5 7,0 5-17,0-5 282,0 7 0,1-8-815,3 1 272,-3-1-200,10-2 1,-9 0-1146,6 0 595,-5 0 1,3 0-3211,-2 0 4692,-2 0 0,3 5 0,-5 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4:26.063"/>
    </inkml:context>
    <inkml:brush xml:id="br0">
      <inkml:brushProperty name="width" value="0.08571" units="cm"/>
      <inkml:brushProperty name="height" value="0.08571" units="cm"/>
      <inkml:brushProperty name="color" value="#E71224"/>
    </inkml:brush>
  </inkml:definitions>
  <inkml:trace contextRef="#ctx0" brushRef="#br0">59 0 7942,'-8'0'1066,"0"0"-677,6 0 1,-5 0 287,4 0 28,1 0-179,-8 0-256,9 0 1,-5 1 330,6 3 0,-5-2-294,4 3 1,-4-4 219,5 3-290,0-3 356,0 10-548,0-5 130,0 6-134,0 0 1,0-1 0,0 1 0,0-4 141,0 0-92,0-1 0,0 5 20,0 0 1,4-5-122,-1 1 0,1 0 132,-4 4 1,0-4-123,0-1 1,0 1 103,0 4 1,0-4-72,0-1 1,0 1 69,0 4-48,0-1 0,0 1 34,0 0-25,0 0 0,0-1 3,0 1 1,0 0 1,0-1 1,0-3-9,0 0 3,0 0 1,2 3-63,2 1 1,-3-4 53,3 0 2,-3-1-10,-1 5 34,0 0-97,0-1 0,1 1 77,3 0-38,-2-6 1,3 5 4,-5-4 0,0 0-65,0 1 0,0-4 26,0 3 2,0 1 1,0 4-10,0 0 0,1-2 25,3-2 0,-3 2-84,3-2 0,-3-2 71,-1 2 0,0 0-9,0 4 1,0-1 0,0 1 38,0 0 0,0-1 6,0 1-12,0 0 1,0-1 44,0 1 1,0 0-45,0-1 8,0 1 1,0 0-11,0-1 1,0 1 34,0 0-31,0 0 1,0-1 30,0 1 1,0 0-32,0-1 1,0 1 28,0 0-42,0-1 0,0 1 37,0 0-15,0-1 1,0 1 17,0 0-24,0-1 0,0 1 26,0 0-16,0-1 1,0 1-4,0 0 0,0-4 6,0-1 0,0 1-98,0 4 84,0 0 1,0-1-44,0 1 1,0 0 34,0-1 1,0-3-22,0 0 0,0 0 16,0 3 1,4 1 39,0 0 1,0-1-43,-4 1 1,0-4 2,0 0 1,0-1-3,0 5 0,0 0 7,0-1 0,0 1-7,0 0 5,0-1 0,0 1-23,0 0 0,0-1 20,0 1 0,0 0-20,0 0 0,0-1 10,0 1 0,0 0 0,0-1 1,0 1-13,0 0 0,0-1 14,0 1 1,0 0-12,0-1 0,0 5 8,0 0 0,0-1-5,0-3 0,0 1 3,0 2 1,0-2-1,0 3 0,0-2 1,0 2 0,0-3 0,0 2 0,0 2 0,0-1 0,0-1 0,0-3 0,0 1 0,0 3 0,1-3 0,3 2 0,-2-1 0,1 2 0,-1-2 0,-2 6 0,0-6 0,0 2 0,0-2-10,0 1 0,4-2-1,0 3 0,-1 1-49,-3-2 1,0 1 51,0-4 0,4 3-43,0 1 0,0-1 35,-4-3 1,0 4-78,0-1 0,1 2 65,3-1 0,-2-3-40,1 2 1,-1 2 46,-2-1 0,0 4 1,0 0 0,0-2 63,0 2 1,0-5-74,0 5 0,0-5 69,0 5 1,0-2-54,0 1 0,0 2 35,0-5 1,0 0-29,0 0 1,0-2 7,0 6 1,0-5-6,0 5 0,0-5 1,0 5 1,0-2 43,0 2 1,0-2-44,0-3 0,0 2 4,0 3 0,0 0-1,0-4 1,0 1 22,0-2 1,0 0-19,0 4 0,0-5-4,0 2 1,0 1 1,0-2 1,0 1-4,0-4 1,0 1-24,0 2 1,1-2 24,3 3 1,-3-3-22,3-2 1,-3 1 16,-1 0 1,0 1-14,0 2 0,0-2 10,0 3 0,2 1-28,2-2 1,-3 5-15,3-5 0,-3 5-4,-1-5 0,0 6 24,0-1 0,0-2 3,0 1 1,0-3-61,0 3 0,0-4 56,0 0 1,0 2-45,0-1 1,0 1 34,0-2 0,0-2 33,0 3 1,0-2 8,0 2 1,0-3 12,0 2 0,0 2 12,0-1 0,0 3 13,0-3 0,4 3 25,0-3 1,0 4-63,-4 0 0,0-2-6,0 2 1,0-2 14,0 1 1,0 2-6,0-5 1,1 3 9,3-3 1,-3 3-6,3-3 0,-2 0-1,-2 0 0,0-3-4,0 3 1,0 0-32,0 0 0,1 0 31,3-5 0,-3 2-30,3 3 0,-3-3 33,-1 2-23,0-2 0,0-1 4,0 0 0,0-1 5,0 1 0,0 0 11,0-1 0,0 1 3,0 0 1,0 0-21,0-1 1,0 2 9,0 3 0,0-3-11,0 2 0,0 2 10,0-1 1,0 3-7,0-3 0,0 1 5,0-2 0,0-2-14,0 3 1,0-3 5,0-2 0,0 1 0,0 0 0,0 0-3,0-1 0,0 1 6,0 0 1,0-1-44,0 1 0,0 4 39,0-1 1,0 1-58,0-5 0,4 5 49,0-1 0,0 5-166,-4-4 0,0-1 18,0-3 1,0 3-112,0 1 1,0 0-30,0-5 0,0-3 112,0 0 1,0-4-749,0 3 198,0-4-345,0 2 361,0-5 1,-1-5-1091,-3-3-199,2-2 2014,-8-2 0,4-5 0,-6-1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4:29.191"/>
    </inkml:context>
    <inkml:brush xml:id="br0">
      <inkml:brushProperty name="width" value="0.08571" units="cm"/>
      <inkml:brushProperty name="height" value="0.08571" units="cm"/>
      <inkml:brushProperty name="color" value="#E71224"/>
    </inkml:brush>
  </inkml:definitions>
  <inkml:trace contextRef="#ctx0" brushRef="#br0">105 48 8289,'-11'0'-361,"3"0"-32,0 0 0,4 0 817,-4 0 0,2-2 354,-2-2-249,-2 3-293,3-4 0,-1 5 130,1 0-133,4 0 0,-4-1 127,4-3-89,1 2 1,-3-4 320,5 2-389,0 3 1,0-6 232,0 3-132,0 3-88,0-4 0,1 5 73,3 0 176,-2 0-346,8 0-8,-4 0-172,6 0 0,0 0-24,-1 0 1,-3 4 58,0 0 0,0 0-54,4-4 133,-1 5 0,1-4 50,0 3 1,-1-1-74,1 0 1,0-1 138,-1 2 0,1-3-135,0-1 0,-5 1 20,1 3 0,0-3-120,4 3 1,-1-2 128,1-2 0,-4 1-137,0 3 0,-1-3 110,5 3 0,-4-1-78,0 0 51,-1-1-53,5 3 0,0-1 30,0 0 0,-5 0 15,1-4 92,0 0 0,4 0-86,-1 0 0,1 0 168,0 0-156,-1 0 1,1-4 244,0 0-179,-1-5 0,1 4 8,0-3 1,-5 3-21,1 5 0,-4-2 100,4-2-96,0 3 0,3-4 21,1 5-61,-5 0 0,3 0 0,-2 0 34,2 0 1,-2-1 62,0-3-90,-1 2 1,5-3 0,0 5 165,0 0 1,-1 0-101,1 0 4,0 0 0,-1 0 0,1 0 50,0 0 1,-1 0-22,1 0-92,0 5 0,-1-2 0,2 5 60,3 1 1,-2-3-157,6 2 37,-6-5 1,8 6 0,-4-5-56,0-2 0,4 0 49,-2-2-52,7 0 0,-2 0 1,2-2 46,-2-2 0,-2 2 25,0-6 0,1 2 18,-1-2 0,1 1-21,-1 3 0,-4 3 70,1-3 0,-6 3-57,2 1 0,1 0 3,-2 0 1,1 4-14,-5 0 0,-2 1-1,3-1 1,-7-2 18,7 6 1,-3-4-8,3 4 1,-3-6 8,3 2 0,-7 2-11,6-3 1,-1 1 0,1-4-1,1 0 1,0 0 0,-1 0 0,1 0-1,0 0 115,-1 0 1,5 0 0,-1 0 0,0 0-15,-2 0 0,2-1-57,1-3 0,1 3-8,-2-3 1,-2 3 15,3 1 1,1 0-91,-2 0 0,5 4 17,-5-1 1,5 1-13,-5-4 0,6 4-23,-1 0 0,2 0 59,1-4 0,0 0 56,1 0 0,-1 0-57,0 0 1,2 0 49,2 0 0,-2-4-45,2 0 1,-2 0 87,-2 4 1,5 0-69,-1 0 1,0 0-61,-4 0 1,5 0-23,-1 0 0,0 2 73,-3 2 1,-2-3-118,-3 3 0,3 1 100,-2-1 0,2 0-67,1-4 1,0 4 41,1-1 1,-1 1-52,1-4 1,2 0 54,-3 0 1,3-4-1,-7 1 1,2-1 30,-1 4 0,2 0 7,-3 0 1,-1 0 10,2 0 0,-6 0-38,2 0 0,0 1 59,0 3 0,0-2-43,-5 6 1,1-5-33,0 1 0,-1 1-3,1-1 1,0 0-31,-1-4 29,1 0 1,0 0 0,-1 0-49,1 0 1,0 0-45,-1 0 91,6 0 1,-4-4-1,3-1-25,-3-2 1,-1 5 7,-1-2-46,6-3 0,-4 6 0,3-3-9,-3 3 1,-2 1-232,1 0 266,0 0 0,-1 0 0,1 0-56,0 0 1,-1 1 148,1 3-98,0-3 1,-1 4 0,1-3 127,0 2 0,-1-3-47,1 3 27,0-3 1,0-1 0,-1 0 50,1 0 0,3 0 39,1 0 0,0-1-88,-5-3 1,2 3 7,3-3 0,-3-2-2,2 3 0,0-5-14,0 4 0,-2 0-14,3 4 1,-3 0 8,-2 0 1,2 0 63,3 0 1,-3 0-74,3 0 1,-3 0 3,-2 0 1,1 0 18,0 0 0,-1 0-9,1 0 1,0 0 7,-1 0 1,1 0-5,0 0 1,-1 0-86,1 0 0,0 0 71,-1 0 0,1-1-70,0-3 0,-1 3 28,1-3 0,0 2-6,0 2 0,-1 0 17,1 0 0,0 0 5,-1 0 0,1 0 18,0 0 1,-1 0-22,1 0 1,0 0 59,-1 0 1,1 0-25,0 0-50,-1 0 1,1 0 5,0 0 1,-1 0-3,1 0 0,-4-1-161,0-3 178,-1 3-39,5-4 0,0 5 20,0 0 0,-5 0-79,1 0 0,-4 0 34,4 0-127,0 0 106,3-6-11,1 5-9,0-4-4,-1 5-46,1 0 100,0 0 0,-2-1-49,-2-3 44,2 2 0,-3-4-229,4 2 241,-4 3 103,3-4 1,-5 3-74,3-2 1,-1 3-66,-3-3 45,-3 3-9,9 1-146,-8 0 140,3 0 13,-5-5-34,5 3 228,-4-3 0,4 7 122,-5 1-279,0 4 79,0 5 1,-1-1-1,-3 1 0,3 0 59,-3-1-106,-2 1 1,4 0 0,-3-1-37,0 1 0,4 0 71,-3-1-123,-3 1 0,6 4 0,-4-1 57,0 0 1,3-3 11,-2 0-27,3 0 0,-3 1 0,0 1 4,2 2 0,-4-1-22,3-3 27,-1 5 0,2-3 1,0 4 8,-2-1 1,0 0-41,4-1 0,-1-2-4,-3 5 0,3 1 27,-3 3 0,2-3 0,2-1 0,0-3 88,0 3 0,-4-3-84,1 3 1,-1-5 20,4 2 1,0 1-20,0-2 0,0 5 47,0-4 0,-2 3 21,-2-3 1,3 4 7,-3 0 0,3 1-75,1-2 1,-4 3-1,0-2 1,2 2-1,-1 1 1,0 0 0,-1 1-1,2 0-115,1 4 0,1-4 103,0 4 1,0-4-1,0 0 1,0-1 66,0 0 0,0-1 77,0-2 0,0 2-106,0-3 0,0 0-9,0 0 0,0-3 21,0 3 1,0-3-6,0 3 1,0-5-76,0 2 1,0 1 77,0-2 0,1 5-111,3-5 1,-3 2 65,3-1 1,-3 1-9,-1 2 1,4 2-1,0-5 0,0 3 7,-4-3 0,1 4-45,3 0 1,-3-2 46,3 2 0,-2-5-67,-2 5 0,4-1 61,-1 4 1,1-3-77,-4-1 0,0 1 34,0 3 1,2 1-5,2-1 0,-3 0 51,3 1 1,-3-1-36,-1 0 0,0 5 78,0-1 1,0 0-67,0-4 1,0 1 62,0-1 1,0 2-55,0 2 0,0-2 115,0 2 1,4-2-94,0-2 1,0 4 122,-4 1 0,0-1-95,0-4 1,0 4 10,0 1 0,0 3-52,0-4 0,0 0 61,0-3-60,0 4 0,0-2 0,-2 4 18,-2-1 0,3 2-7,-3-4 8,3 5 1,1-2 0,0 4-2,0-3 1,0-1 166,0-3-165,0-2 0,0 7 0,0-3-18,0 1 1,0-4 41,0 1-28,0 3 1,0-2 0,1 5 11,3-2 0,-3-4-190,3 4 166,-2-5 0,-2 7 0,0-5-31,0 2 1,0-4-104,0 2 127,0 1 0,0 0 1,0 3 70,0 0 0,0-5-79,0 4 1,-4 1 115,0 7 1,0-2-99,4 2 1,-4-7 32,0-1 1,0 0-22,4 4 1,0-5 1,0-2 1,0-4-17,0 0 0,0-1 21,0 0 0,0-1 108,0-2 1,2 2-111,2-3 0,-3-1 55,3 2 1,1-4-41,-1 3 1,0-3-114,-4 3 0,4-5 97,-1 2 1,1-3-7,-4-1 1,0-1 45,0 1 1,4 4-39,0-1 0,0 1-20,-4-5 0,0 1 13,0 0 0,0 3-28,0 1 0,0-1 34,0-3 1,0 0-32,0-1 1,0 1 26,0 0 0,0 0-24,0-1 1,-4 1-2,0 0 1,0-1-5,4 1 8,0 0 0,-1-1 8,-3 1 1,3 0-95,-3-1 91,3 1 0,1 0-84,0-1 0,0-3 75,0 0 1,0-4-40,0 4 0,0-4 28,0 3 0,0-3 0,0 4 1,0-4 54,0 4 0,0-4-58,0 3 0,0 1-9,0 4 0,0 0 18,0-1 1,0 1-135,0 0 0,0-1 86,0 1 1,0 0-40,0-1 1,0-3 5,0 0 0,0 0-276,0 3-632,0-4 297,0 3-1596,0-9 1010,0 5-489,0-6 1256,0 0 1,4-2 529,-1-2 0,7-2 0,-4-6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13.489"/>
    </inkml:context>
    <inkml:brush xml:id="br0">
      <inkml:brushProperty name="width" value="0.08571" units="cm"/>
      <inkml:brushProperty name="height" value="0.08571" units="cm"/>
    </inkml:brush>
  </inkml:definitions>
  <inkml:trace contextRef="#ctx0" brushRef="#br0">1 46 7764,'0'-12'2596,"0"0"-1224,0 1-933,0 4 1,0 3-150,0 8 0,0 3-87,0 4 0,1 6-29,3 3-192,2 2 0,6 5-162,0 0 1,3 4 13,1-3 0,5 4-640,-2-1 691,3-2 0,2-1-695,-1-4 1,0-2 336,1-3 1,-1-2-262,0-5 0,-4-4 1,-3-2 159,1-1 1,-4-1 573,3-4 0,2-10 0,0-3 0</inkml:trace>
  <inkml:trace contextRef="#ctx0" brushRef="#br0" timeOffset="242">597 46 9723,'-7'0'1924,"2"0"1,5 1-1544,0 3 0,-4 0-78,0 8 1,0-2-76,4 9 1,-1 1-263,-3 3 1,3 2-168,-3 2 0,-3 3-161,-1 5 1,-1 3-119,2-3 0,-4 2 239,3-5 0,-2-4-1141,-2-1 1,2-2 333,2-2 0,-2-6 1048,2-5 0,-2 0 0,-2-6 0</inkml:trace>
  <inkml:trace contextRef="#ctx0" brushRef="#br0" timeOffset="475">445 314 7764,'-7'6'0,"1"-4"1569,2 6 1,2 0-503,-1 3 0,0 2-183,-1 3 1,3 2-258,-3 6-368,3 4 1,1 7-62,0 8 1,-2 4 0,0 3-167,-2 5 1,-4 2-415,4 1 1,-5-1 328,1-2 0,3-7-919,1-5 1,3-12 527,1-4 1,0-7-2170,0-9 1821,5-4 0,2-2 0,4-6 792,1-3 0,5-3 0,1-4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4:30.967"/>
    </inkml:context>
    <inkml:brush xml:id="br0">
      <inkml:brushProperty name="width" value="0.08571" units="cm"/>
      <inkml:brushProperty name="height" value="0.08571" units="cm"/>
      <inkml:brushProperty name="color" value="#E71224"/>
    </inkml:brush>
  </inkml:definitions>
  <inkml:trace contextRef="#ctx0" brushRef="#br0">12 234 8047,'-2'-11'-91,"-1"-1"1,1 4 739,-2 0-24,3 6-282,1-9-145,0 10 1,0-5-30,0 2 18,0 2 0,1-3-94,3 5 0,-1 0 80,5 0 0,-5 0-80,5 0 1,-4 4 108,4 0-132,0 0 1,3 0-15,1 0 0,0 1-143,-1-1 1,1-3-190,0 3 280,0-3 1,-1 1 84,1 1 1,0-1-33,-1 2 180,1-3 0,0-1 245,-1 0-194,-4 0 196,3 0-214,-3 0-83,4 0 127,1 0-259,0 0 0,-1-4 72,1 0 1,-4-4-81,0 4 0,-1-1 2,5 1 1,0 2-20,-1-6 1,1 5 85,0 0 0,1-3-2,2 2 1,0-3 130,4 3 0,-1 0-86,2 4 0,3-1 71,0-3 0,1 2-103,3-2 0,-1-1 97,1 1 1,-1-3-78,5 3 1,-1-4-2,1 4 1,2-4-18,-6 4 1,6-1-96,-2 1 0,-1 3-97,1-3 1,-5 3 115,1 1 1,3 0-140,1 0 1,-2 0 91,-2 0 1,-3 1 26,0 3 1,-1-3 39,1 3 1,-1-3 0,0-1 0,-3 0 1,-1 0 0,-1 0 4,2 0 1,1 0-134,-6 0 1,1 0 114,-5 0 1,1 0-125,0 0 108,5 0 1,0 0-63,2 0 1,-2 0 16,-5 0 1,-1 2-12,1 2 1,3-3 34,1 3 0,4 1-1,-5-1 0,2 0 88,-1-4 0,-2 0-85,5 0 0,1 0 104,3 0 1,1 0-91,-1 0 0,0 0 81,1 0 0,-1 0-46,0 0 0,5 0 7,-1 0 0,1 0-145,0 0 1,1 0 121,7 0 0,-1 0-101,0 0 1,0 0 87,0 0 1,5 0 66,3 0 1,-3-1-82,-1-3 0,-1 1 72,1-5 0,-2 4-72,6-3 1,-5 3-12,1-4 0,-3 5 19,-1-1 0,4-1-2,0 1 1,0-3 184,-4 3 1,-4-4-99,0 4 1,-1-4 62,1 4 1,-2 0-104,-6 4 1,0-4-28,1 1 1,-6-1-16,-2 4 0,0 0 8,0 0 0,0 4-8,-5-1 1,1 5-142,0-4 1,-1 4-42,1-4 1,0 4 96,-1-4 1,-3 1-76,0-1 0,0-3 103,3 3 1,-3-2-5,0 2 0,0-2 5,3 1 5,1-1 1,0 2 29,-1 0 0,-3-1 46,0-3 22,0 6 0,3-5-83,1 3 0,-4 1 23,0-1 1,-4 0-9,3-4 0,1 1 19,4 3 1,-4-3-30,-1 3 1,1-1 1,4 1 0,-3-3 32,3 3 0,-7-3-3,7-1 0,-3 0 175,2 0 1,1 0-114,0 0 1,-1 0 97,1 0 0,0 0-122,-1 0 0,-3 0 100,0 0 0,0 0 57,3 0-224,1 0 0,0-4 3,0 0 0,-1 1-105,1 3 0,0 0 36,-1 0 0,1 0 88,0 0 1,-1 0-36,1 0 0,1-2 5,3-2 1,-3 3 180,2-3 0,-2-1-69,-1 1 0,-1-4-33,1 4 0,2-1-96,-2 1 0,2 3 75,-6-3 0,3 3-111,0 1 102,1 0 0,0 0-66,-1 0 0,-3 0 82,0 0-132,0 0 1,3 0 79,1 0 0,-4 1 8,0 3 0,-5-3 8,5 3-18,0-3 0,4 3-195,-1 0 1,1 4 48,0-4 21,-1 0 1,1 0 77,0 0 0,-1 0-37,1-4 0,0 0 14,0 0 0,-1 3-235,1 1 1,0 0-57,-1-4 380,1 0 0,0 0-243,-1 0 1,1 0 82,0 0 1,-1 0-180,1 0 0,-4 0 108,0 0 1,-1 0-76,5 0 149,0 0 1,-1 0-607,1 0 1,0 0 92,-1 0 0,1-4-73,0 0 0,-1 1-53,1 3 0,0 0-168,0 0 158,-1-6 1,2 4 283,3-6 0,-3 4-315,2-4 0,-2 4 35,-1-3 766,0-1 0,5-4 0,1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4:33.225"/>
    </inkml:context>
    <inkml:brush xml:id="br0">
      <inkml:brushProperty name="width" value="0.08571" units="cm"/>
      <inkml:brushProperty name="height" value="0.08571" units="cm"/>
      <inkml:brushProperty name="color" value="#E71224"/>
    </inkml:brush>
  </inkml:definitions>
  <inkml:trace contextRef="#ctx0" brushRef="#br0">37 83 8122,'-8'0'152,"2"1"1,-1 2 0,1 1-1,-1-2 1,5-1 0,5-1 0,5-1-1,1-1 1,-1-2 0,1 1 0,0 0-1,0 1 1,-1-2 0,1 1 1559,2 2 1,0 1-1761,1 0 0,0 0 84,-1 0 0,1 0-146,0 0 0,3 0 46,1 0 1,3 0-59,-3 0 1,5 0 58,-2 0 0,2-4 67,-2 0 0,3 0 67,-2 4 0,2-1-65,1-3 1,1 3 136,-1-3 1,0 1-61,1-1 0,-1 3 63,0-3 0,-3-1-77,-1 1 0,-3 0 84,3 4 0,0 0-76,0 0 0,-2-4-6,-5 1 0,-1-1 18,1 4 0,4 0-12,-1 0 1,-3-4-12,-4 0 1,-1 0 20,5 4 0,0 0-9,-1 0 0,-3 0 34,0 0-8,0 0 0,4 0 35,-1 0-96,1 5-26,0 2 0,-1-1 0,0-1 93,-4 1-122,4-5 73,-5 9 0,6-9 26,0 3 1,-5 2-28,1-3-56,0 1 0,0-2-20,0 2 0,-1-3-10,5 3 83,-5-3 0,3 0-4,-2 3 0,-2-2 162,2 1-178,-5-1 0,7-1 138,-2 3 1,1-1-68,-1 4 11,2-4 0,-7 6 31,4-5 0,-3 0 163,4-4 0,-4 4-61,4 0 0,-4-1-79,3-3 1,-3 2 535,4 2-396,0-3 1,4 4-324,-1-5 1,-3 0 158,0 0 0,0 0-100,3 0 1,2 0-10,3 0 0,-3 0 22,2 0 1,4 0-92,0 0 1,-1 0 44,2 0 1,-1-4-28,5 0 0,-1 0 66,0 4 0,1-1-124,-1-3 0,0 3 125,1-3 1,-1 3-117,0 1 1,1 0 88,-1 0 0,-3 0 3,-1 0 0,1 0 35,3 0 1,-5 0 10,-2 0 1,1 1-43,-2 3 0,5-3 1,-5 3 1,2 1-125,-1-1 0,-3 0 127,2-4 0,2 0 37,-1 0 1,-1 0-6,-3 0 1,3 0 3,1 0 0,0 0-7,-5 0 0,1 0-32,0 0 1,1 1-71,2 3 1,-2-2 84,3 2 0,-3-3-109,-2-1 1,1 0 97,0 0 0,3 0-73,1 0 0,0 0 44,-5 0 0,5-1-3,-1-3 0,2 1-9,-1-5 0,-3 6 10,2-2 1,2 1 22,-1-1 0,3 3-19,-3-3 1,3 3 135,-3 1 0,5 0-122,-2 0 0,3 0 39,2 0 1,-1 0-43,0 0 0,2 0 10,2 0 1,-2 0 225,2 0 0,2 0-56,-2 0 1,4 0 21,-4 0 1,4-5-66,-3-3 0,3 1-184,-4 0 1,4 3 106,-3-4 1,-1 4-168,-4-4 1,1 6 116,-1-2 0,0 2 58,1 2 0,-5 0-10,1 0 1,-6 0 17,1 0 0,2 2-84,-1 2 1,-1-2 39,-3 6 1,0-5-34,-1 0 1,1 0 28,0 1 1,0-3-14,-1 3 1,1-3-3,0-1 0,-1 0-18,1 0 1,-4 0 89,0 0 1,-1-1-67,5-3 0,0 3-62,-1-3 0,-3 1 63,0 0 0,0 1-118,3-2 0,1 3 148,0 1-178,-1 0 0,1 0 93,0 0 0,1 0-10,2 0 0,-2 0-403,3 0 0,-3 0 174,-1 0 1,1 0 499,2 0 0,-2 0-92,3 0 0,-3 0 46,-2 0 1,2 0-71,3 0 0,-3 0-71,2 0 1,2 0-15,-1 0 0,1 0 31,-2 0 0,0 0 105,4 0 0,-5 0-72,2 0 1,1 0-148,-2 0 1,1 0 91,-4 0 0,1 0-32,2 0 0,-2 0-2,3 0 1,-3 0 0,-2 0 1,1 0 8,0 0 0,-1 0-17,1 0 1,-4-1-85,0-3 1,0 1 99,3-5 12,1 6 0,0-5-32,-1 3 1,-3 3-50,0-3 23,0-2 9,3 5 0,-3-5-12,0 6 1,-4-4-19,4 1-10,-6-1 0,5 4 39,-3 0 1,-2 0-23,6 0 1,-4 0 16,4 0 0,-6 1-292,2 3 271,3-3 23,-1 4 0,2-1-135,0 0-9,-6 0 0,5-4-488,-3 0 126,-3 0-244,9 0 1,-7 4-136,5 0-1174,-6 0 435,9-4 744,-5 0 1,2 0-1581,0 0 2467,-6 5 0,9 1 0,-5 6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4:35.170"/>
    </inkml:context>
    <inkml:brush xml:id="br0">
      <inkml:brushProperty name="width" value="0.08571" units="cm"/>
      <inkml:brushProperty name="height" value="0.08571" units="cm"/>
      <inkml:brushProperty name="color" value="#008C3A"/>
    </inkml:brush>
  </inkml:definitions>
  <inkml:trace contextRef="#ctx0" brushRef="#br0">386 35 7305,'1'-6'1923,"3"2"-1143,-3-2-214,5 4 298,-6-3-526,0 5 0,0 1-60,0 3 1,-2 3-37,-2 4 0,2 8 16,-6 4 0,-1 3-292,-7 9 0,3 3 109,-2 8 1,-3 10-136,-2 3 1,-6 12 72,-1 3 1,-4 5-678,4 3 1,-5-6 421,5-2 1,0-6-322,4-2 1,4-15-43,4-5 1,2-10-256,1-5 0,6-11-666,2 0 1526,2-6 0,8-7 0,0-2 0</inkml:trace>
  <inkml:trace contextRef="#ctx0" brushRef="#br0" timeOffset="300">865 24 8581,'-7'0'1039,"-2"5"-671,5 3 1,-5 7 137,2 5 0,-4 12-54,-1 7 1,-4 12-64,-4 7 0,-2 6-201,-1 6 0,-2 5-293,-2 3 1,-2 6 175,-2 2 1,-4 4-202,0-5 0,0 2 17,-4-1 0,-1 2 96,20-41 1,1 0 0,-24 42-411,4 1 0,1-1 210,7 5 0,-1-7-469,5-6 0,6-14-499,9-13 1,2-11 531,6-8 0,1-8 653,7-11 0,-3-2 0,3-10 0</inkml:trace>
  <inkml:trace contextRef="#ctx0" brushRef="#br0" timeOffset="641">1426 152 8629,'-7'-6'1471,"1"1"-461,2 5-391,2 0 0,-4 5-77,2 3 0,-1 7-69,-3 5 1,-4 3-142,1 4 1,-2 10-63,-7 9 0,-4 9 87,-8 11 1,-3 11-189,-4 12 1,17-38-1,-2 1-323,-3 2 1,-1 1 0,-1 3 0,0 1 263,-2 3 1,-1 0 0,2-2-1,-1 1-490,-2 3 1,0 0 0,3 0 0,-1 0-11,0 2 1,0 0 0,1-1-1,2 0 241,0 1 1,1 0 0,1-4 0,1-2-189,4-3 1,0-1 0,0-3 0,1-1 85,-15 42 0,5-11-879,3-5 0,8-14 469,3-9 1,8-10-129,4-13 0,3-5 789,1-8 0,-5 3 0,-1-4 0</inkml:trace>
  <inkml:trace contextRef="#ctx0" brushRef="#br0" timeOffset="1306">1811 211 8350,'-5'-12'-264,"2"5"701,-5 4 284,1 1 1,-5 5-46,0 5 1,-1 11-206,-2 16 0,0 7-35,-4 8 0,-4 14-127,-5 10 0,-5 12-544,-2 7 0,17-42 1,-1 2 355,-2 3 0,-1 1 1,1 2-1,0 1-155,-3 1 0,1-1 0,0 0 0,-1 1 17,1-3 1,-1 0 0,1 3 0,0 0 3,-1 2 1,1-1-1,0 1 1,-1 0-237,1 0 0,0-1 0,0-4 0,0 0 118,2-3 1,-1-1-1,0-3 1,0-2-136,2-2 1,1 0-1,-15 38-38,7-11 0,9-13-895,6-18 775,6-13 1,12-25-1358,6-12 1781,5-19 0,1 0 0,-1-8 0</inkml:trace>
  <inkml:trace contextRef="#ctx0" brushRef="#br0" timeOffset="1657">2348 0 8375,'-7'8'1057,"-1"0"1,4 0-306,-4 3 0,4 8-236,-4 4 0,1 11-33,-5 9 1,-4 12-204,1 8 0,-7 12-58,-2 11 1,0 7-508,9-41 1,-1 1 0,0 3 0,-1 0 326,-2 2 1,-1 1-1,1 0 1,-1 1-81,-3 4 0,0 1 0,1-4 0,-1 0 38,-1 3 1,-2 0 0,0 0 0,0-1-216,1 3 0,-1 1 0,-2 0 0,0 1 93,1 2 0,0 0 0,-1-3 0,0-2-47,1-2 1,0-1-1,0-4 1,2-1 8,1-5 1,1-2 0,0-3 0,1-1-384,-21 40 1,9-15 91,11-9 0,6-10 165,9-13 0,3-6-702,5-14 1,6-7-6,6-8 993,5-8 0,1 2 0,-1-3 0</inkml:trace>
  <inkml:trace contextRef="#ctx0" brushRef="#br0" timeOffset="1983">2909 176 8347,'-12'-12'0,"2"4"1718,2 0-981,-2 1 1,7 0-76,-5 3 1,5 9-159,-5 7 1,3 17-145,-7 13 0,2 14-106,-10 10 1,-5 20-125,10-38 1,-1 1 0,-3 10 0,-1 2-355,-1 6 1,-1 2 0,-2 6 0,-2 2 328,-1 2 1,-1 2 0,2 1 0,-1-1-437,0-3 1,0 0-1,0 2 1,0 1 286,0-1 1,0 0 0,-1 1-1,0 0-203,2-3 0,1 0 0,2-4 0,1 0-339,2-9 1,1-2 0,0-2-1,-1-1 367,3-3 1,-1-1 0,0-5 0,1-1-446,-6 32 1,-2-10 288,9-17 1,6-10-591,6-10 396,3-10 1,3-15 568,6-10 0,-5-5 0,7-7 0</inkml:trace>
  <inkml:trace contextRef="#ctx0" brushRef="#br0" timeOffset="2259">3213 771 8137,'-12'0'0,"0"0"458,1 0 1,0 2 677,4 2 1,-4 7-400,3 9 0,2 13-291,-2 10 1,-4 9-425,-3 11 1,-6 12-1,0 12 1,-5 9 0,11-44-1,-1 1 1,0 2 0,-2 2-1,0 0 1,0 1 0,-1 1-1,1 1-93,-2 3 0,1-1 1,-3 1-1,-1 0-97,2 5 1,0 0 0,0-5 0,0-1-417,0-1 1,-1-1 0,4-6 0,0-2-47,-17 41 1,6-16-149,10-15-3,7-18 1,12-21-11,8-20 791,8-12 0,2-4 0,5-4 0</inkml:trace>
  <inkml:trace contextRef="#ctx0" brushRef="#br0" timeOffset="2509">3657 958 8034,'-12'0'0,"0"0"1149,1 0 1,-1 5-452,0 3 1,1 5-201,-1 7 1,0 7-138,1 16 1,-6 10-114,-3 13 0,-3 17-148,-4 7 0,12-42 0,0 0-262,-2 0 1,-1 1 0,0 1 0,1 0 4,-1 2 1,1 1 0,-1 2 0,2-1 138,0 1 0,1-1 0,-2-1 0,1-2-571,2-2 1,1 0-1,-14 43 2,3-7 0,6-7-41,3-15 1,7-13 173,4-15 0,3-2-1133,1-10 1587,5-2 0,1-10 0,6 1 0</inkml:trace>
  <inkml:trace contextRef="#ctx0" brushRef="#br0" timeOffset="2733">4182 1320 7979,'-24'37'1093,"-4"2"0,4 4-340,-3 7 0,2 11 69,2 13 0,-7 9-978,13-35 1,-1 2 0,-2-1 0,-1 1 331,-2 3 0,0 0 0,-1-1 0,1 1-156,-1-1 0,1 1 0,2-1 0,1 1 51,0 0 0,1-1 0,-12 42-474,3-9 1,4-7 292,0-8 1,2-6 109,3-6 0,1-1 0,2-6 0,-3-2 0,-4-1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9T08:44:41.072"/>
    </inkml:context>
    <inkml:brush xml:id="br0">
      <inkml:brushProperty name="width" value="0.1" units="cm"/>
      <inkml:brushProperty name="height" value="0.6" units="cm"/>
      <inkml:brushProperty name="color" value="#004F8B"/>
      <inkml:brushProperty name="inkEffects" value="pencil"/>
    </inkml:brush>
  </inkml:definitions>
  <inkml:trace contextRef="#ctx0" brushRef="#br0">374 176 12542 189952 42580,'-5'-12'317'0'0,"-3"0"0"0"0,2 1 11 1035 0,-2-1 0-1035 0,4 4 458 476 28,-4 1 210-59 53,6 4 0-417 1,-5-6-440 635-71,3 5 0-635-1,2 0-373 608-10,-6 4 1-608 0,4 1-1 0 0,-2 3 1 0 0,-1 4 149 570 0,1 2 1-570 0,2 7-351 421 0,-4 3 0-421 0,-4 7-124 203 0,-3 4 0-203 0,-2 4-139 90 0,1 4 1-90 0,2 7-172 15 0,-6 4 1-15 0,1 6 227 0 0,-4-1 1 0 0,-1 0-263 0 0,1 0 1 0 0,1-3 167 0 0,2-5 0 0 0,4-2-89 0 0,4-2 1 0 0,1-8 52 0 0,4-8 0 0 0,1-7-1258 0 48,6-5 990 0 25,0-2 1 0 0,7-8-293 0 41,5-5 913 0-114,5-10 0 0 0,6-13 0 0 0,0-7 0 0 0</inkml:trace>
  <inkml:trace contextRef="#ctx0" brushRef="#br0" timeOffset="250">643 164 12481 194422 43801,'4'-23'-102'0'272,"0"-1"0"0"0,5 2 102 0-272,-1 3 0 0 0,-2-2 534 0 0,2 6 0 0 0,-4-1 605 0 0,4 4 100 0 0,-6 6-707 0 0,9 1 1 0 0,-10 7-148 0 0,3 6 1 0 0,-4 10-264 0 0,-4 13 0 0 0,-3 8 82 0 0,-4 4 1 0 0,-2 4-134 0 0,-3 3 1 0 0,2 5 137 0 0,-6 7 1 0 0,5-2-488 0 0,-5 2 1 0 0,5-1 8 0 0,-5 2 0 0 0,1 3-166 0 0,-5 8 0 0 0,2-8-260 0 0,3 0 0 0 0,-2-6 312 0 0,6-6 1 0 0,0-8-1588 0 0,8-11 1383 0 0,1-11 1 0 0,17-14 586 0 0,4-14 0 0 0,11-18 0 0 0,4-15 0 0 0</inkml:trace>
  <inkml:trace contextRef="#ctx0" brushRef="#br0" timeOffset="483">1204 117 12283 196768 48414,'-12'0'2136'0'0,"4"4"-1342"0"0,0 0 1 0 0,1 5-304 0 0,-5-1 1 0 0,4 2-153 0 0,0 2 0 0 0,1 6-136 0 0,-5 6 0 0 0,0 4-130 0 0,1 7 1 0 0,-1 6-147 0 0,0 1 0 0 0,-5 10 134 0 0,-2 7 0 0 0,1-1-257 0 0,-2 4 0 0 0,1 3 206 0 0,-5 1 0 0 0,-3 3-891 0 0,0 1 1 0 0,3-5 429 0 0,5-2 1 0 0,5-10-303 0 0,-2-6 0 0 0,4-3 9 0 0,5-9 744 0 0,1-8 0 0 0,6-15 0 0 0,0-7 0 0 0</inkml:trace>
  <inkml:trace contextRef="#ctx0" brushRef="#br0" timeOffset="758">1683 71 12222 196006 50092,'-2'-8'791'0'0,"-2"0"0"0"0,3 4 269 0 0,-3-4 236 0 0,-2 6-749 0 0,4-9 0 0 0,-4 10-240 0 0,2-3 0 0 0,3 9-296 0 0,-3 7 0 0 0,-3 6 121 0 0,0 10 0 0 0,-8 7-75 0 0,0 7 0 0 0,-6 9 121 0 0,1 4 1 0 0,-7 7-268 0 0,-4 4 0 0 0,-4 7-157 0 0,-4 1 1 0 0,3 4-191 0 0,-3-4 0 0 0,8-6 9 0 0,3-5 0 0 0,6-7-180 0 0,7-10 1 0 0,0-8-591 0 0,12-19 0 0 0,4-3 516 0 0,7-8 1 0 0,7-4 680 0 0,5-8 0 0 0,7-13 0 0 0,3-8 0 0 0</inkml:trace>
  <inkml:trace contextRef="#ctx0" brushRef="#br0" timeOffset="1000">2115 94 12224 193986 50037,'-12'0'3312'0'0,"0"-5"-2385"133"0,1 4 0-133 0,-1-5-358 489 0,0 6 0-489 0,1 7-136 258 0,-1 5 0-258 0,0 6-135 8 0,1 9 0-8 0,-6 8-116 0 0,-3 8 1 0 0,-2 9 56 0 0,-1 6 1 0 0,-2 7-357 0 0,-2 9 0 0 0,1-3-82 0 0,-5 3 1 0 0,9-7-121 0 0,-2-5 1 0 0,10-8-726 0 0,2-3 0 0 0,2-8 506 0 0,6-4 1 0 0,0-13-391 0 0,4-7 1 0 0,7-6 314 0 0,4-5 0 0 0,2-3 613 0 0,7-5 0 0 0,-1-10 0 0 0,5-3 0 0 0</inkml:trace>
  <inkml:trace contextRef="#ctx0" brushRef="#br0" timeOffset="1234">2524 106 12168 194258 51697,'-12'0'0'0'0,"-1"4"0"0"0,-3 0 0 0 0,7 1 1590 0 0,-2-1 1 0 0,2 3-709 177 0,-3 9 0-177 0,0 6-273 579 0,1 5 0-579 0,-1 11-270 119 0,0 1 1-119 0,-5 12-278 0 0,-2 7 1 0 0,-3 4-291 0 0,-2 4 1 0 0,1 3 219 0 0,0-3 1 0 0,-1 2-136 0 0,1-2 1 0 0,2-4 92 0 0,6-7 1 0 0,-1-10-780 0 0,8-10 1 0 0,3-5 298 0 0,1-6 0 0 0,4-8-893 0 0,4-4 1 0 0,4-8 1422-32 0,7-12 0 32 0,4-10 0 0 0,4-12 0 0 0</inkml:trace>
  <inkml:trace contextRef="#ctx0" brushRef="#br0" timeOffset="1459">2956 141 12165 195165 51781,'-24'17'0'0'0,"6"1"1648"0"0,3 5 0 0 0,0 3-744 0 0,0 5 1 0 0,2 2 154 0 0,-3 10 1 0 0,-1-1-466 0 0,2 5 0 0 0,-6 5-301 0 0,2 3 0 0 0,0-3-795 0 0,0-2 0 0 0,5-2 419 0 0,-2-1 1 0 0,2-4-295 0 0,-2 0 1 0 0,5-6 277 0 0,-1 2 1 0 0,2-8-1098 0 0,6-3 1 0 0,0-5-233-611 0,4-4 156-92 0,0-2 1 703 0,5-10 127-524 0,3-3 1144 264 0,7-13 0 260 0,4-4 0 0 0,4-11 0 0 0</inkml:trace>
  <inkml:trace contextRef="#ctx0" brushRef="#br0" timeOffset="1685">3271 188 12101 193873 53880,'-11'11'0'0'0,"3"1"1507"0"0,0 0 1 0 0,0-1-672 0 0,-3 1 1 0 0,3 5 381 0 0,0 2 1 0 0,1 9-415 0 0,0 3 0 0 0,-8 8-175 0 0,4 3 0 0 0,0 0-840 0 0,4 1 0 0 0,-5 0 225 0 0,-4 3 1 0 0,1 5-308 0 0,3 0 0 0 0,0-6 284 0 0,1-6 0 0 0,-1-3-1355 0 0,0-1 1 0 0,6-5-92 0 0,2-3-341 0 0,3-7 1 0 0,2-4 1795 0 0,3-9 0 0 0,2-1 0 0 0,6-6 0 0 0</inkml:trace>
  <inkml:trace contextRef="#ctx0" brushRef="#br0" timeOffset="1918">3774 94 12040 196147 56107,'-12'7'4136'0'0,"0"3"1"0"0,4-2-3322 0 61,1 7 0 0 0,3 3-333 320 58,-4 6 0-320 1,0 10-126 372-52,-4 5 0-372-1,-3 7-141 67-37,-1 9 0-67 1,-4 4-493 0-26,0 12 0 0 1,-6 3 235 0-6,-1 0 1 0 0,0 2-977 0 0,3-6 1 0 0,1 2-391 0 0,0-10 0 0 0,4-6 1409 0 0,4-10 0 0 0,-3-9 0 0 0,-1-9 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9T08:44:44.173"/>
    </inkml:context>
    <inkml:brush xml:id="br0">
      <inkml:brushProperty name="width" value="0.1" units="cm"/>
      <inkml:brushProperty name="height" value="0.6" units="cm"/>
      <inkml:brushProperty name="color" value="#004F8B"/>
      <inkml:brushProperty name="inkEffects" value="pencil"/>
    </inkml:brush>
  </inkml:definitions>
  <inkml:trace contextRef="#ctx0" brushRef="#br0">1098 783 12006 197356 57481,'-18'0'0'0'0,"3"0"0"0"0,0 0 625 0 0,0 0 0 0 0,1-4-170 0 0,-6 0 0 0 0,2 0 64 0 0,-2 4 1 0 0,-2 0-135 0 0,3 0 1 0 0,-3 0-39 0 0,-1 0 1 0 0,-2 0-149 0 0,-2 0 1 0 0,-2 4 13 0 0,-2 0 1 0 0,-7 0-34 0 0,3-4 0 0 0,-4 0 37 0 0,0 0 1 0 0,3 4-179 0 0,-3 0 1 0 0,-1 4 76 0 0,1-5 0 0 0,-4 5-274 0 0,4-4 1 0 0,0 4 122 0 0,4-4 0 0 0,0 4-74 0 0,0-5 1 0 0,5 1 30-15 0,3-4 1 15 0,2 0-50-59 0,2 0 0 59 0,1 0 136-82 0,2 0 0 82 0,0 4-29-44-74,4 0 138 36-112,0 5 0 8 1,5-4-69 0-193,-1 3 40-3 25,6 3 13-4 25,0-10-164 7-241,6 4-174-6 448,11-5 0 6-1,-3-4 205-19 11,7 0 1 19-1,3-5-2 0 15,2 1 0 0-1,-2-2-94 0 16,1-2 0 0 1,5 2 81 0 26,3 2 1 0-1,0-1-145 0 31,-3 5 1 0-1,3-1 121 0 23,0 1 1 0 0,0 3-22 0 3,-3-3 0 0 0,-1 3 51 0 0,1 1 0 0 0,-2 0-54 0 0,-3 0 1 0 0,2 4 125 0 0,-6-1 0 0 0,0 7-109 0 0,-8-3 1 0 0,0 0 197 0 0,-3 1-119 0 0,-3-1 1 0 0,3 5 141 0 0,-8 0 0 0 0,2-4-83 0 0,-6-1 1 0 0,0 1-24 0 0,-4 4 0 0 0,-1-4 37 0 0,-2-1 0 0 0,2-4 32 0 0,-3 1 0 0 0,2-2-138 0 0,-2 2 1 0 0,3-2 63 0 0,-2 2 0 0 0,-2-4-201 0 0,1-4 1 0 0,-3 2 108 0 0,3-2 0 0 0,1-2-255 0 0,3-2 1 0 0,0-2 11 0 0,1-2 0 0 0,-1-3 156 0 0,0-1 1 0 0,2 0 107 0 0,2 5 1 0 0,2 3-124 0 0,2 0 179 0 0,2 0 1 0 0,-3 1-237 0 0,5-1-213 0 0,0 5 198 0 0,0-2-208 0 0,5 10 0 0 0,-2-2 120 0 0,5 5 0 0 0,0-5-286 0 0,3 5 604 0 0,1-5 0 0 0,5 7 0 0 0,1-3 0 0 0</inkml:trace>
  <inkml:trace contextRef="#ctx0" brushRef="#br0" timeOffset="564">1858 339 12070 197926 55006,'-8'-4'361'0'0,"0"0"174"0"0,0 0 0 0 0,-3 4 179 0 0,-1 0 1 0 0,4 6-291 0 0,0 1 1 0 0,6 9 8 0 0,-2 3 0 0 0,3 5-125 0 0,1 3 0 0 0,0 3-274 0 0,0 5 0 0 0,0 4 126 0 0,0 0 1 0 0,4 5-102 0 0,-1-1 1 0 0,7 1-176 0 0,-3-1 0 0 0,0-3-312 0 0,1-5 1 0 0,-1 0-48 0 0,5 0 1 0 0,-4-5-546 0 0,0-3 0 0 0,-4-7-204 0 0,3-5 1 0 0,-4-2 1223 0 0,1-1 0 0 0,2 0 0 0 0,1-1 0 0 0</inkml:trace>
  <inkml:trace contextRef="#ctx0" brushRef="#br0" timeOffset="799">1414 421 12183 199207 51225,'-12'6'-337'0'0,"1"0"-144"0"0,-1-6 1209 0 0,0 5 1 0 0,6-3-256 0 0,2 6 0 0 0,8-5-179 0 0,3 1 0 0 0,9 1-210 0 0,3-1 1 0 0,5 0 5 0 0,3-4 1 0 0,3-2-178 0 0,5-2 0 0 0,4-2 67 0 0,0-6 0 0 0,5 1-384 0 0,-1-1 1 0 0,4-1 216 0 0,3-3 1 0 0,-2 2-239 0 0,3-5 1 0 0,-3 3 424 0 0,-1-3 0 0 0,-1 4 0 0 0,1-2 0 0 0</inkml:trace>
  <inkml:trace contextRef="#ctx0" brushRef="#br0" timeOffset="1226">2185 818 12078 196738 54681,'-12'0'2621'0'0,"0"0"-1753"0"0,6 0-418 0 0,1 0-260 0 0,20 0 1 0 0,-3-1 61 0 0,15-3 1 0 0,-3 1-313 0 0,7-5 0 0 0,0-3-57 0 0,4-5 1 0 0,0-5-41 0 0,0 2 0 0 0,4-3-91 0 0,0-1 1 0 0,0-5 99 0 0,-4 1 0 0 0,-5-4 152 0 0,-3 4 1 0 0,-4-5-18 0 0,-3 5 0 0 0,-8 5 222 0 0,-9 7-215 0 0,-1 2 1 0 0,-11 6 437 0 0,-3 3 1 0 0,-11 9-43 0 0,-1 7 0 0 0,-3 5 77 0 0,0 6 0 0 0,-2 2-98 0 0,-2 2 1 0 0,-1 3 51 0 0,4 5 1 0 0,-4 1-236 0 0,1 3 1 0 0,4-2 40 0 0,3 2 0 0 0,2-3-73 0 0,7-1 0 0 0,0-5 85 0 0,7-3 0 0 0,3-3-411 0 0,5-5 1 0 0,3-3-240 0 0,5-9 0 0 0,1 2-471 0 0,10-5 1 0 0,2 0-677 0 0,6-4 1 0 0,2 0 715 0 0,2 0 1 0 0,7-5-1351 0 0,-3-3 2192 0 0,7-7 0 0 0,0-3 0 0 0,5-6 0 0 0</inkml:trace>
  <inkml:trace contextRef="#ctx0" brushRef="#br0" timeOffset="1618">3154 526 12017 195376 57009,'-16'0'879'0'0,"-3"0"189"0"0,-4 0 0 0 0,0 0-72 0 0,-1 0 1 0 0,5 0-443 0 0,-1 0 1 0 0,2 1-272 0 0,-1 3 0 0 0,2-1-65 0 0,5 5 1 0 0,2-5-124 0 0,2 5 57 0 0,-2 0 0 0 0,8 0-301 0 0,-2 0 1 0 0,3-5 273 0 0,1 5-826 0 0,0-5 396 0 0,0 7 1 0 0,5-8 14 0 0,3 1 0 0 0,2-1 117 0 0,2-2 0 0 0,1 0 76 0 0,3 0 0 0 0,-2-4 36 0 0,5 0 1 0 0,5-4 1 0 0,3 4 1 0 0,2-4-183 0 0,-2 5 1 0 0,-1-3 79 0 0,5 3 1 0 0,-1 1 52 0 0,1-2 1 0 0,-1 3 201 138 0,-3 1 0-138 0,-2 1-131 545 0,2 3 0-545 0,-2 8 185 456 0,-2 7 1-456 0,-5 3-69 257 0,-2 2 0-257 0,-8 4 367 163 0,-5 4 0-163 0,-6 5-180 118 0,-5 2 1-118 0,-8 0 258 42 0,-3-4 1-42 0,-3 0-227 0 0,-2 0 0 0 0,-3-1-213 0 0,0-3 0 0 0,0-8-777 0 0,3-7 0 0 0,1-8 424 0 0,-1-4 1 0 0,5-4-521 0 0,0-4 0 0 0,4-5 389 0 0,0-11 1 0 0,2-4 396 0 0,1-11 0 0 0,0-6 0 0 0,1 0 0 0 0</inkml:trace>
  <inkml:trace contextRef="#ctx0" brushRef="#br0" timeOffset="1868">3493 0 12004 196453 57567,'-5'7'0'0'0,"4"-1"1411"2592"0,-3-2 0-2592 0,2 3-632 687 0,2 4 0-687 0,0 6 113 382 0,0 3 0-382 0,2 4-347 176 0,2 8 1-176 0,1 0-142 18 0,3 11 1-18 0,1 1-388 0 0,-5 7 0 0 0,5 3 63 0 0,-1 8 0 0 0,-2-6-283 0 0,2 3 1 0 0,-4-5 223 0 0,3 1 0 0 0,1-7-1292 0 0,4-6 1 0 0,0-9 581 0 0,-1-2 1 0 0,2-6-973 0 0,3-6 1 0 0,-2-3 1660 0 0,6-8 0 0 0,-1-3 0 0 0,4-5 0 0 0</inkml:trace>
  <inkml:trace contextRef="#ctx0" brushRef="#br0" timeOffset="2085">3423 561 11998 196216 57811,'-12'12'0'0'0,"1"-5"1214"0"0,-1 1 0 0 0,6 0-445 0 0,2 4 1 0 0,4-4-231 0 0,4-1 1 0 0,7-3-348 0 0,9 4 1 0 0,3-5 23 264 0,4 0 1-264 0,1-1-311 430 0,7-2 0-430 0,-3-2 151 524 0,7-1 0-524 0,3-4-802 654 0,0-5 0-654 0,5 1 457 739 0,4-1 0-739 0,3-2 288 895 0,9 2 0-895 0,1-7 0 0 0,7 6 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4:49.202"/>
    </inkml:context>
    <inkml:brush xml:id="br0">
      <inkml:brushProperty name="width" value="0.08571" units="cm"/>
      <inkml:brushProperty name="height" value="0.08571" units="cm"/>
      <inkml:brushProperty name="color" value="#008C3A"/>
    </inkml:brush>
  </inkml:definitions>
  <inkml:trace contextRef="#ctx0" brushRef="#br0">841 409 7971,'-8'-1'469,"1"-3"0,3 2 341,-4-1-377,0 1 0,-4 2 232,1 0-95,-1 0-307,0 0 1,1 0 0,-1 0 69,0 0 0,-1 0 83,-2 0-248,2 5 0,-9-2 0,2 4 53,-2-2 0,-2 0 114,-4-1-217,-2-3 0,-5 10 0,0-5 124,0 1 1,-1 3-254,-3-2 9,3-3 1,-7 5-1,6-2-81,4 2 1,0 1-143,-2-3 201,5 2 0,-1-5 0,8 3-32,5-4 1,3-3 122,4-1-200,4 0 152,2 0-135,5 0 114,5-5 1,2 4-150,4-3 1,1 4 162,0 4 0,1-2-3,2 6 0,0-4-147,4 4 0,-1 0 105,2 3 0,2-3-196,-3 0 0,3 0 54,2 3 0,-5 1-80,1 0 1,-6-5-68,1 1 323,4 0 0,-6 2 186,2-2 416,-7-3-311,-3-5 0,-6 0-77,-3 0 1,-2 0-13,-6 0 0,0-1-65,0-3 1,-4 3-83,-4-3 1,2-1 78,-2 1 0,1 0-204,-4 4 0,3-4-58,1 0 0,1-4-197,-2 4 0,-1-5 51,6 2 0,-1-2 70,4 1 1,2-3-64,2 4 0,-1-4 18,5 0 0,0-1 26,4 0 1,2 0 43,2 1 0,-2-1 238,6 0 1,1 1 5,7-1 0,-3 4 47,2 0 1,-2 5-23,-1-5 0,3 5-120,1-1 1,0 2 128,-5-2 1,1 3-92,0-3 1,-1 2-121,1 2 1,-4 0 101,0 0-624,-1 0 1,5 6 265,0 1 0,-1 0 367,1 1 0,0-1 0,-1 5 0</inkml:trace>
  <inkml:trace contextRef="#ctx0" brushRef="#br0" timeOffset="440">1565 94 7932,'-18'16'1230,"1"-1"-640,6 4 1,-1-3 308,0 3 0,2 5-427,2 3 1,3 1-175,5 0 0,0 2-180,0 5 0,1 0 58,3 0 1,3 0-449,4 0 0,1 4 254,0 0 1,1 7-1050,2-3 0,-2 0 172,3-8 1,-3-5-351,-2-3 0,5-9 1245,0-6 0,-1-5 0,-3-7 0</inkml:trace>
  <inkml:trace contextRef="#ctx0" brushRef="#br0" timeOffset="658">1145 140 8161,'-17'12'624,"-3"0"1,4-1-116,0 1 1,8 0-21,4-1 0,8-3-334,4 0 0,8-5 71,3 0 1,8-1-116,4-2 0,7-5 72,1-3 0,5-7-333,-1 0 0,2-6 221,2 2 0,5-2-1006,3 1 0,-3-2 1,-2 3 934,-2 2 0,4-10 0,1 2 0</inkml:trace>
  <inkml:trace contextRef="#ctx0" brushRef="#br0" timeOffset="1025">1963 456 7913,'-12'0'0,"0"0"0,0 0 2481,1 0-1765,4 0 0,-2 1 143,5 3 0,0 2-337,4 6 0,0 4-184,0-1 0,4 6-99,0-2 0,4 4-312,-4 0 0,4 0 48,-4 1 0,3-1 51,-3 0 0,4-1-321,-4-2 1,1-3 3,-1-6-385,-3 1 456,5 0 1,-6-7 96,0-5 0,3-5 35,1-7 0,2-6-30,-3-5 1,0-2 7,5-6 0,-2 0 13,2-4 1,2 1 52,-2 3 1,3-2-36,0 6 0,0 1 121,-4 7 1,4 2-105,-3 5 0,2 5-455,2 4 1,3 1-71,1 2 1,1 2-270,-2 1 0,0 4 159,4 5 697,-5-1 0,8 6 0,-3 1 0</inkml:trace>
  <inkml:trace contextRef="#ctx0" brushRef="#br0" timeOffset="1591">2558 432 7859,'-11'-11'1591,"-1"0"-1074,0 3 1,4-2 269,1 2 0,3 2 281,-4-2-633,0 5 1,-3-2-118,-1 5 1,4 7-80,0 4 0,0 6-136,-3 7 1,0 0 143,4 4-181,-4-4 0,6 9 1,-4-6-156,1-1 0,6-1-268,-2-2 324,2 0 1,2-5-1,0-2-224,0-3 0,2-3-603,2-2 617,2-3 0,6-5 0,1 0-197,2 0 1,0-9-97,4-2 354,-5-4 0,7 0 0,-4-1-141,1 2 0,-2-3 57,3 1 220,-5 1 1,7 3 0,-4 1 46,1-1 1,-3 5 451,0 3-315,-2 3 0,-1 1 180,-1 0 0,-4 1-157,-3 3 0,1 3 96,-1 5 1,0-5-131,-4 1 0,0 0-53,0 4 1,1-5-42,3 1 1,-3-4-186,3 4 0,-2-4-239,-2 3 270,5-4 1,-3 2-30,6-5 1,-4 0 66,4 0 1,-4 0 86,3 0 1,1-5-67,4-3 0,-2-2 98,-2-2 0,2-3-4,-2-1 0,3-3 127,0 3 1,1 0 65,0 5 1,-1-1-62,1 0 0,-4 6 76,0 2 0,-1 5-74,5 7 0,-4 1-45,0 11 1,-4 0-5,3 8 0,-4-4-110,1 4 0,1-5-226,-1-4 0,4 2 102,-4-5 0,1-2-473,-1-6 0,-2 1 269,6-5 1,-4 0-755,4-4 1,-4 0-95,3 0 1169,1 0 0,4-5 0,0-2 0</inkml:trace>
  <inkml:trace contextRef="#ctx0" brushRef="#br0" timeOffset="1791">2955 117 7823,'-11'0'1583,"-1"5"0,0-2-1116,1 5 0,4-5 211,3 5-609,3-5 1,2 6-243,3-5 0,3 4-353,4-5 0,5 1-1979,0-4 2505,4 6 0,-2-5 0,6 4 0</inkml:trace>
  <inkml:trace contextRef="#ctx0" brushRef="#br0" timeOffset="2174">3247 444 7842,'0'12'0,"-1"-2"1292,-3-2 0,3 2-558,-3-2 1,3 6 119,1 2 0,0-1-356,0-3 0,1 4-354,3-1 0,-1 1 34,4-4 1,-3-1-186,4 1-49,0 0 1,0-2-175,-1-2 125,1 2 1,0-9-127,0 3 138,-6-2 0,7-8 70,-5-1 1,4-4-214,-4 0 1,4-2 97,-4-3 0,5 2-24,-1-6 0,-2 5 96,2-5 0,-4 2-69,4-1 0,-2-2 180,2 5 0,2 5 166,-2 3 0,-2 1 952,2 0-890,0 1 1,4 13 257,-1 5 0,-3 4-184,0 8 0,-2-1-319,2 0 1,3 5-87,-4-1 0,4-1-298,1-7 1,-2 2-758,-2-5 1,2-1 571,-2-3 0,6-6-975,2-2 0,-1-2 177,-3-2 1339,0-6 0,5 0 0,1-6 0</inkml:trace>
  <inkml:trace contextRef="#ctx0" brushRef="#br0" timeOffset="2895">4007 561 7738,'-8'0'-58,"0"0"0,4-1 218,-3-3-153,4 2 214,-7-3-117,8 0 166,-3-2-276,5 1 0,0-1 132,0 4 463,0 1 199,0-3-256,0 5 2565,0 0-2228,0-5-214,0 4-345,0-10 0,1 10 141,3-3-298,-2-2 248,3 4-449,-5-3-15,0 5 0,0 5-24,0 3 1,0 4-309,0 3 0,4 2 217,0 3 0,1 3-584,-1 0 0,1 1 339,3 3 1,2-2-246,-2-2 1,-2-5 232,2-2 1,0-5-1386,4-3 1820,-1-3 0,1-5 0,0 0 0</inkml:trace>
  <inkml:trace contextRef="#ctx0" brushRef="#br0" timeOffset="3058">3937 199 7738,'-8'0'79,"0"0"-633,6 0-549,-4 0 1103,6 0 0,6 0 0,0 0 0</inkml:trace>
  <inkml:trace contextRef="#ctx0" brushRef="#br0" timeOffset="4209">4404 549 8273,'-12'-10'1895,"1"2"-1028,4 3-406,-3 5-27,8 0 196,-3 0 1,5 1-200,0 3 1,2 4-366,1 7 1,0 4-131,5 4 0,0 0-119,3 1 0,1-1-29,0 0 1,-1-3 98,1-1 0,0-4-241,-1 0 0,1-3 150,0-4 0,-1-3 86,1-5 0,0 0 20,-1 0 0,1-9 131,0-3 1,-4-7-21,-1-1 1,1-3-22,4-5 0,-4 5 41,-1 0 0,-4 1-29,1 6 1,1-3 352,-1 3-124,0 6 5,1 4 1,-4 12-14,3 1 1,1 9-114,-1 3 1,5 0-51,-1 0 0,-1 1-94,1 3 1,-1-4-10,5 1 0,0-6 127,-1 2 0,1-8-235,0-5 0,3-1 94,1-2 0,1 0-113,-2 0 0,2-9-1,3-3 1,-3-4 100,-6 1 1,1 1 48,0-6 0,-1 4 103,1-3 1,-4 3 5,-1-3 1,-4 3-121,1-3 0,-3 5 276,-1-2 1,0 3 129,0 1 521,0 1-238,0 4-355,0 2 0,-4 6-36,0 3 0,1 3-54,3 4 0,0 1-167,0 0 1,0 1 132,0 2 1,5-2-423,3 3 1,2 1 157,2-2 0,5 5-320,2-5 1,4 6 21,5-1 1,1 6-125,7 1 0,4 7 71,3 1 1,1 4-229,-1 3 1,1 4 153,-5-3 0,-6 2 115,-5 2 1,-2-2 682,-7-2 1,-1-4-260,-14-8 1,0 2 718,-4-6 1,-6 0-146,-6-4 0,-1-4 179,-7-4 0,5-3-336,-5-4 0,1-3 0,-5-5 1,1-5-98,0-3 0,-1-12-105,1-3 1,5-8-221,2 0 0,-1-8 133,2-4 0,-1-2-113,5-2 0,4 1 103,3 4 1,-1 1 32,1 6 0,0 7-44,4 4 0,5 6-13,3 7 0,4 4-519,3 3 1,0 3 232,4 1 0,1 0-1167,3 0 0,0-1 651,1-3 1,-3 2 677,2-2 0,-2 8 0,7 3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34.862"/>
    </inkml:context>
    <inkml:brush xml:id="br0">
      <inkml:brushProperty name="width" value="0.08571" units="cm"/>
      <inkml:brushProperty name="height" value="0.08571" units="cm"/>
      <inkml:brushProperty name="color" value="#008C3A"/>
    </inkml:brush>
  </inkml:definitions>
  <inkml:trace contextRef="#ctx0" brushRef="#br0">48 48 7728,'-2'-8'628,"-1"0"203,1 0-202,-3 2-330,0-5 0,4 10 97,-5-4 212,6 5-133,0 0 227,-5 0-185,4 0-94,-4 0 16,5 0 80,0 0-357,0 5 0,-2-2 162,-2 4-355,3 1 0,-4 4-9,5 0 1,0-1 0,0 1-6,0 0 0,0-1-30,0 1 1,0 0 48,0-1 1,0 1-42,0 0 0,0-1 102,0 1 1,0 0 0,0-1-21,0 1 1,0 0 82,0 0 0,4-1-60,0 1 7,0-6 1,0 5 19,-1-3 0,5-2 13,-4 2-4,0-6-36,1 4 0,-2-2 20,5-1 0,-5 1-72,5-4-10,-5 0 3,7 0 1,-7 0-116,5 0 153,-6 0-108,9 0-21,-10 0-182,4 0 173,-5 0-77,0 0-113,0 5 133,0-3 264,5 3 137,-3-5 0,3 1 37,-5 3 456,0-3-389,0 5 0,0-5 218,0 3-331,0-3 15,0 10-119,5-10 1,-4 5-165,3-2-101,-3-2 0,1 3 209,2-5-164,-3 5 69,9-4-214,-3 4 178,5-5 1,-1 0 32,1 0 0,-4 0 44,-1 0 1,1 0 0,4-1-22,0-3 0,-1-1 142,1-3 0,0-2-30,-1 2 21,1-2 0,0-2-40,-1 0 1,-3 1 282,0-1-311,0 0 0,0 1 138,-1-1 0,-4 0 1,2 1 149,0-1-117,-3 0 0,3 0 97,-5 1-47,0-1-38,0 0-89,0 1 0,-2 4 168,-1 3-264,1-2 108,-8 5-309,9-5 103,-5 6 1,5 4 86,-3 0-266,3 0-12,-4 1 239,5 2 1,0 1-224,0-1 154,0 1 68,0 4 1,1-2-139,3-2 98,-3 2-48,10-3 0,-6 5 1,4-2 51,-1-2 1,-1 2-62,5-2 1,0 2-131,0 2 1,-1 1-6,1 2 142,5-2 0,-3 8-55,5-5 0,-3 5-9,4-2 225,-6 3 1,3 1-68,-6 1 0,1 3 0,-2 0-64,-2-1 0,1-1 285,-5-2 1,0-3-67,-4-1 0,0-4 206,0 0 0,-5 2-66,-3-1 1,-2-2 60,-2-6 0,0 5-149,1-6 1,-2 5 0,-2-8 12,0-1 0,-1 2-161,5-1 1,-1 0 25,0-4 0,1-2-233,-1-2 91,0-2 1,0-10-95,1 1 121,-1-6 1,4 1-89,1-7 0,4 1 17,-1-5 0,3 4 0,1-3-180,0 1 0,1 3 61,3 7 1,2-2 107,6 6 1,0-1-739,0 4 0,-1 6 319,1 2 1,5 3-649,2 1 1,-1 0 0,2 0-1087,1 0 0,1 0 2270,1 0 0,0 0 0,1 0 0</inkml:trace>
  <inkml:trace contextRef="#ctx0" brushRef="#br0" timeOffset="284">971 83 8354,'0'6'3799,"0"-1"-3120,0-5-303,0 0 1,5 0-223,3 0 0,2 0 0,2 0-205,-1 0 1,5 0-532,-1 0 1,2 0 466,-1 0 1,1 0-349,2 0 1,2 0 112,-5 0 1,0 0-1116,0 0 0,-3 0-315,3 0 1780,-3 0 0,3 0 0,3 0 0</inkml:trace>
  <inkml:trace contextRef="#ctx0" brushRef="#br0" timeOffset="459">1111 305 7728,'-17'6'661,"4"4"0,-3-7 299,8 5 1307,-2-6-1671,9 4 1,-3-6-54,8 0 0,4 0-799,7 0 1,-1-2 245,6-2 1,-2 2 0,4-6-1019,2-1 1,-4 3 660,8-2 0,0 4-1220,-1-4 1587,6 5 0,7-7 0,8 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37.247"/>
    </inkml:context>
    <inkml:brush xml:id="br0">
      <inkml:brushProperty name="width" value="0.08571" units="cm"/>
      <inkml:brushProperty name="height" value="0.08571" units="cm"/>
      <inkml:brushProperty name="color" value="#008C3A"/>
    </inkml:brush>
  </inkml:definitions>
  <inkml:trace contextRef="#ctx0" brushRef="#br0">269 129 7728,'-1'-11'628,"-3"-1"-311,3 0 1,-8 1-1,4 0 756,-2 3-735,4-2 0,-7 7 20,2-4 1,2 3 257,-2-4-432,0 5 0,-5-2 5,-2 5 0,2 0 1,-3 0-52,3 0 0,-2 5 49,-1 3 1,0 4-99,5 3 1,-5 4-127,1 4 0,3 2 0,4 2 125,-1 4 1,4 2-321,1-2 0,3 2 44,1-1 108,0 1-382,5 2 0,3-9 76,7-2 1,0-10 0,3-1 53,-1-4 0,2-6 251,-3 0 0,3-6-118,-3-5 1,-1-8 347,-3-3 0,3-3 181,1-2 1,0 0-251,-5-4 1,1 4 0,-2-5 31,-2 1 0,1 4 31,-5 1 1,1 1 17,-1 6-17,-2 6 152,3 0-258,-10 8 0,3-2 0,-3 8 216,0 4 1,0 8 79,-3 3 0,-1-1-81,5 2 1,-4-1-293,4 5 0,0-1 74,4 0 1,0-3-175,0-1 0,0-5 1,2 2-649,1-3 1,4-1 137,5-1 154,-1 1 0,1-2-482,0-2 1,-1 1 291,1-5-94,5 0 1,-4-4 778,2 0 0,4 5 0,-1 2 0</inkml:trace>
  <inkml:trace contextRef="#ctx0" brushRef="#br0" timeOffset="233">585 410 7728,'-5'-7'2981,"3"2"-2198,-3 5-505,5 0 0,0 5-251,0 3 1,0-2-1,0 2-41,0 1 1,0 6-608,0 0 1,0 5 280,0-5-163,0 1 1,0-1-1742,0 1 1410,0 0 834,5-5 0,2 1 0,4 0 0</inkml:trace>
  <inkml:trace contextRef="#ctx0" brushRef="#br0" timeOffset="484">1005 36 7728,'-8'0'3500,"1"0"-2959,4 0 1,-7 5-39,2 3 1,-2 4-160,-2 3 1,0 3-192,1 6 0,-2 4 0,-2 5-410,0 4 1,-5 0 194,5 2 0,-1-3-1419,4-1 1132,1-5 0,0-3-2091,4-7 820,1-4 894,6-9 1,0-4 725,0-11 0,0-5 0,0-11 0</inkml:trace>
  <inkml:trace contextRef="#ctx0" brushRef="#br0" timeOffset="650">830 153 7728,'-1'11'215,"-3"1"1,3 0 745,-3-1-704,2 1 1,2 0 0,0-1 241,0 1 1,0 0-406,0 0 0,6-1 83,1 1 0,0 0-433,1-1 0,-1 0 221,5-4 1,-2 4-579,-2-3 0,3 2 0,-4 2-1240,4-1 1853,1 1 0,4 5 0,3 1 0</inkml:trace>
  <inkml:trace contextRef="#ctx0" brushRef="#br0" timeOffset="842">1145 410 7728,'-6'5'1668,"1"-4"0,5 10-1183,0-4 0,0 0-405,0 1 1,0-1 103,0 5-381,5 5 0,-4-4-989,3 3 763,3-3 0,-5-1-297,6 4 1,0-7 719,3 3 0,1-3 0,0 3 0</inkml:trace>
  <inkml:trace contextRef="#ctx0" brushRef="#br0" timeOffset="1109">1379 258 11114,'7'5'816,"-1"-4"-584,-2 3 0,-1-2-286,4-2 0,1 0 15,4 0 0,-1 1 0,2 1-342,3 2 0,-2 0-793,6-4 1,-5 0 604,5 0 0,-5 0-733,5 0 759,-6 0 543,3 0 0,5 5 0,3 2 0</inkml:trace>
  <inkml:trace contextRef="#ctx0" brushRef="#br0" timeOffset="1309">1601 129 7728,'-6'12'0,"-5"-4"780,3 0 0,3-1 0,0 4 706,0-3 0,3 3-844,-1 1 0,1 0-227,2 3 0,0 3 44,0 2-259,0 2-298,0 1 1,4-3-302,0-1 1,5 1-144,-1 3 1,2-1 0,2-2-1383,0-5 1,-1-6 392,1-1 1531,5-5 0,1 7 0,5-4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1.882"/>
    </inkml:context>
    <inkml:brush xml:id="br0">
      <inkml:brushProperty name="width" value="0.08571" units="cm"/>
      <inkml:brushProperty name="height" value="0.08571" units="cm"/>
      <inkml:brushProperty name="color" value="#008C3A"/>
    </inkml:brush>
  </inkml:definitions>
  <inkml:trace contextRef="#ctx0" brushRef="#br0">268 129 7863,'0'-12'0,"0"0"802,0 1-260,0-1 1,0 4 60,0 1 0,0-1-224,0-4 1,-1 2 274,-3 2-193,3-3-204,-10 5 1,5-1-138,-6 4 1,-1 1 92,-2 2 0,2 0-147,-3 0 0,-2 2 42,-2 1 1,2 4-185,-1 5 0,5 1 0,-3 2-28,0 5 1,4 2 121,-3 1 1,8 0-367,5 1 236,-4-1 1,6-1-130,-3-2 0,8 1-378,4-6 384,7 1 1,-1-10 71,6-2 0,-1-3 0,5-2 164,-1-3 1,-3-4-78,-1-7 1,-1 2 89,2-3 1,-4-1 35,-4 2 1,0-5 131,0 5 0,-2-1 354,-2 4-153,2 6-188,-9 1 0,5 10-134,-6 3 1,-2 6 0,0 3-164,-2 1 0,0 0-206,4 2 0,-4-2 179,0-3 0,0-2-1637,4 3 1174,0-8 0,4 2-103,0-2 0,5-3 695,-1-1 0,2 3 0,2-1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2.208"/>
    </inkml:context>
    <inkml:brush xml:id="br0">
      <inkml:brushProperty name="width" value="0.08571" units="cm"/>
      <inkml:brushProperty name="height" value="0.08571" units="cm"/>
      <inkml:brushProperty name="color" value="#008C3A"/>
    </inkml:brush>
  </inkml:definitions>
  <inkml:trace contextRef="#ctx0" brushRef="#br0">12 70 7863,'-1'-7'82,"-3"-1"0,3 4 551,-3-4 1,3 4 100,1-4 1,0 5-302,0-5 0,5 4-152,3-4 0,-2 5-86,2 0 0,4 1 0,3 2-91,0 0 0,-2 0-8,-2 0 1,1 0-60,0 0 1,-1 0 19,1 0 0,-4 4 46,0 0 1,-2 1-5,2-1 59,-3-3 164,0 10 255,-4-5-428,5 6 0,-6 0-5,0-1 0,-4 1-27,0 0 0,-5-1 39,1 1 0,2 0 1,-1-1-270,2 1 1,-3 0 63,4-1 1,-1 1-509,1 0 1,3 0-1584,-3-1 1593,3 1 1,1 0-1950,0-1 1837,5 1 0,1-2 659,6-2 0,5 2 0,1-3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11.714"/>
    </inkml:context>
    <inkml:brush xml:id="br0">
      <inkml:brushProperty name="width" value="0.08571" units="cm"/>
      <inkml:brushProperty name="height" value="0.08571" units="cm"/>
    </inkml:brush>
  </inkml:definitions>
  <inkml:trace contextRef="#ctx0" brushRef="#br0">783 59 7837,'5'-7'523,"-3"-3"493,2 2-132,-3-2 0,0 2 143,3 0 773,-3 5-1286,5-2 0,-12 8 0,-1 3 82,-4 6 1,-6 11-284,-2 1 0,-5 11-103,-3 0 1,1 9-136,-5 3 1,-1 2 0,-6 9-115,-1 6 1,-5 3 82,1 4 0,2-1-1236,-2 0 1018,5 0-116,-2-5 1,6 1-105,3-8 1,-1-2-1,3-9-72,-1 0 0,8-6 187,-1-2 0,7-8-359,1-4 1,2-3-523,1-5-45,5-2-490,2-10 1620,5-2 1,0-10-445,0-3 0,0-6 97,0-2 1,0-9 421,0 2 0,-5-3 0,-1 3 0</inkml:trace>
  <inkml:trace contextRef="#ctx0" brushRef="#br0" timeOffset="401">47 316 7839,'0'-19'-658,"0"4"1,0 2 1780,0 1 1,-1 1 70,-3-1-683,3 0 0,-4 0 274,5 1 0,0-1-104,0 0 458,0 6-542,0-4 1,1 8-274,3-2 0,2 8 70,6 4 1,1 8-48,2 3 1,2 8-16,3 5 1,3 3 0,-1 3 89,4 5 0,3 4-80,-2 4-245,-2-3 1,7 9 52,-5-3 0,5 0-233,-5 0 97,10 1 1,-9-6 0,7-4 11,-2-3 0,-3-5-5,1-5 1,-1 0-412,1-5 0,-3-1-128,-9-6 1,2 1-1,-4-5-162,1 3 493,-9-10-125,7 6 1,-15-12-176,3 5 0,-3-1 113,-1 5 1,-1-4-426,-3 0 1,1-2-93,-4 2-476,4 2 327,-2-8 83,0 3 1,2-5 0,-3-1 956,0-3 0,2-3 0,4-5 0</inkml:trace>
  <inkml:trace contextRef="#ctx0" brushRef="#br0" timeOffset="1208">1099 631 7761,'-12'-6'1931,"0"-1"-1494,1 3-234,-1 3 336,0-4 0,4 1 987,1 0-1060,-1 0 0,1 5 155,3 3-289,3-3-177,1 5 0,0-1 141,0 3 1,5-3-76,3-1 0,4 1 83,3-1-203,4 0 1,5-3-1,2 2 1,3 0 28,1 0 0,5-2 0,5-1-144,1 0 1,2 0-1,5 0-140,3 0 0,-2 0 1,4 0-41,-1 0 1,7 0-1,-5 0-43,-2 0 1,-4 0 0,-5 2-14,-4 2 1,0-2-173,-4 6 336,-3-5 1,-10 2 0,-2-5 72,-5 0 1,2 0 393,-1 0-211,-6 0-148,-5-5 1,-3 3 0,0-3 321,2 0 470,0 4-370,-4-10-358,0 10 25,0-9 62,0 8 111,0-3-272,0 5 1,-1 0-1,-2 1 279,-1 3-208,-5-2-24,3 8 0,-2-8 1,0 6 185,-1 1 0,0-2-131,1 1 0,-2-2 39,2 2-192,-2 2 1,-3-3 0,-2 4-285,0 1 0,-1-4 374,5 0-12,4 0 1,-3 2 0,2-1-136,-2-1 1,2 0-86,0 3 1,4-3 0,-2 0-117,0 1 11,3-4 164,3 5 1,1-7-67,3 5 0,2-6 73,6 2 1,1-4 0,1-4-165,2-3 174,4-4 56,-7 0 0,8-1 0,-5-1-63,-2-3 1,0 2 14,2-5 0,-3 3 0,3-3 84,-4-2 1,-4 3 119,0-2 1,-4 2-128,4-1 1,-6 2-1,2 5 263,-2 0 106,-2 1 1,-6 4-51,-1 3-363,-4 3 0,1 6 0,1 3-361,1 2 0,4 2 0,-2 0-44,0-1 0,1 1 1,3 0-932,-2-1 0,0 1 197,4 0 0,0-1 230,0 1 973,0 0 0,5-1 0,1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2.450"/>
    </inkml:context>
    <inkml:brush xml:id="br0">
      <inkml:brushProperty name="width" value="0.08571" units="cm"/>
      <inkml:brushProperty name="height" value="0.08571" units="cm"/>
      <inkml:brushProperty name="color" value="#008C3A"/>
    </inkml:brush>
  </inkml:definitions>
  <inkml:trace contextRef="#ctx0" brushRef="#br0">257 12 7863,'-6'-5'1204,"-5"4"0,9-4 963,-6 5-1637,5 0 1,-7 6 538,2 6-702,-2 5 1,-2 7-102,1 4 0,-1 0-245,0 3 1,-1 7-132,-2-3 1,0 3-542,-4-3 0,5-2 196,-2-1 0,3-4 343,1-5-2721,6-4 1092,-5-3 677,10-9 1,-4-7 1063,5-8 0,-5-7 0,-2-4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2.635"/>
    </inkml:context>
    <inkml:brush xml:id="br0">
      <inkml:brushProperty name="width" value="0.08571" units="cm"/>
      <inkml:brushProperty name="height" value="0.08571" units="cm"/>
      <inkml:brushProperty name="color" value="#008C3A"/>
    </inkml:brush>
  </inkml:definitions>
  <inkml:trace contextRef="#ctx0" brushRef="#br0">9 0 7863,'0'8'1474,"0"0"-457,0 0-24,-5 3-630,3 1 0,1-4-162,5 0 1,5-4-104,-1 3 0,1-3-159,-1 4 1,2 0-456,-2 4 1,2-1 401,2 1 1,-1 3-1,1 2-1016,0 2 0,-4 0 177,-1 4 953,1 1 0,4-1 0,0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3.034"/>
    </inkml:context>
    <inkml:brush xml:id="br0">
      <inkml:brushProperty name="width" value="0.08571" units="cm"/>
      <inkml:brushProperty name="height" value="0.08571" units="cm"/>
      <inkml:brushProperty name="color" value="#008C3A"/>
    </inkml:brush>
  </inkml:definitions>
  <inkml:trace contextRef="#ctx0" brushRef="#br0">0 12 8604,'0'-6'5301,"0"1"-4453,0 5-675,0 0-24,5 0 0,2 0-73,5 0 1,1 0-313,2 0 1,-2 1 237,3 3 1,-3-3-245,-2 3 83,1-3 1,0 1 484,-1 1-212,-4-1 149,-2 8 0,-5-3-29,0 4 1,-1 1-42,-3 0-134,3-1 0,-10 0-92,3-3 1,2 2 9,-2-2 0,4 2-531,-4 2-197,6-1-458,-3 1 964,5 0 0,0-4-447,0-1 0,1-3-96,3 4 0,2-5-284,6 1 1,4-3-254,-1-1 1325,6 0 0,-3 0 0,5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3.342"/>
    </inkml:context>
    <inkml:brush xml:id="br0">
      <inkml:brushProperty name="width" value="0.08571" units="cm"/>
      <inkml:brushProperty name="height" value="0.08571" units="cm"/>
      <inkml:brushProperty name="color" value="#008C3A"/>
    </inkml:brush>
  </inkml:definitions>
  <inkml:trace contextRef="#ctx0" brushRef="#br0">11 47 12025,'-6'0'2313,"2"0"-2437,8 0 56,2 0 1,7 0-200,3 0 0,-3 0-307,2 0 1,2-1-460,-1-3 762,4 2 1,-5-3-927,4 5 1,-3-4 484,3 0 0,-3-1 282,3 1 0,-8 3 430,0-3 0,-2-2 0,3-1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3.508"/>
    </inkml:context>
    <inkml:brush xml:id="br0">
      <inkml:brushProperty name="width" value="0.08571" units="cm"/>
      <inkml:brushProperty name="height" value="0.08571" units="cm"/>
      <inkml:brushProperty name="color" value="#008C3A"/>
    </inkml:brush>
  </inkml:definitions>
  <inkml:trace contextRef="#ctx0" brushRef="#br0">47 1 7863,'-6'11'1800,"-3"-3"-998,5 0 1,-4 0 312,4 3 1,-4 1 121,5 0 1,-1 3-595,4 1 1,0 1-595,0-2 1,0 0 29,0 4 1,4-5-992,-1 2 1,5-2-273,-4 2 0,5-3-894,-1 2 0,-2-6 2078,2-1 0,0 0 0,4 4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3.935"/>
    </inkml:context>
    <inkml:brush xml:id="br0">
      <inkml:brushProperty name="width" value="0.08571" units="cm"/>
      <inkml:brushProperty name="height" value="0.08571" units="cm"/>
      <inkml:brushProperty name="color" value="#008C3A"/>
    </inkml:brush>
  </inkml:definitions>
  <inkml:trace contextRef="#ctx0" brushRef="#br0">70 59 7908,'-17'-5'0,"4"4"1027,-2-3 1,6 1 203,1-1-115,5 3-731,-2-4 1,6 3-683,3-2 1,8 3 260,7-3 1,0 2-1180,0-2 1,2 2 675,6-1 1,-2-3 538,2 3 0,-2-1 0,-2 4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4.101"/>
    </inkml:context>
    <inkml:brush xml:id="br0">
      <inkml:brushProperty name="width" value="0.08571" units="cm"/>
      <inkml:brushProperty name="height" value="0.08571" units="cm"/>
      <inkml:brushProperty name="color" value="#008C3A"/>
    </inkml:brush>
  </inkml:definitions>
  <inkml:trace contextRef="#ctx0" brushRef="#br0">0 1 11863,'7'0'743,"3"0"-1556,-2 0 0,3 3 552,0 1 0,1 0-579,0-4 1,-1 4 839,1 0 0,5 5 0,1-2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4.233"/>
    </inkml:context>
    <inkml:brush xml:id="br0">
      <inkml:brushProperty name="width" value="0.08571" units="cm"/>
      <inkml:brushProperty name="height" value="0.08571" units="cm"/>
      <inkml:brushProperty name="color" value="#008C3A"/>
    </inkml:brush>
  </inkml:definitions>
  <inkml:trace contextRef="#ctx0" brushRef="#br0">1 59 7852,'11'-10'-323,"1"2"1,-4-1-169,0 5 0,3-4 143,5 4 348,-1 0 0,2-1 0,1-1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4.375"/>
    </inkml:context>
    <inkml:brush xml:id="br0">
      <inkml:brushProperty name="width" value="0.08571" units="cm"/>
      <inkml:brushProperty name="height" value="0.08571" units="cm"/>
      <inkml:brushProperty name="color" value="#008C3A"/>
    </inkml:brush>
  </inkml:definitions>
  <inkml:trace contextRef="#ctx0" brushRef="#br0">1 24 7889,'11'0'-1249,"1"0"875,0-5 0,-1 2 374,1-5 0,0 6 0,-1-3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5.259"/>
    </inkml:context>
    <inkml:brush xml:id="br0">
      <inkml:brushProperty name="width" value="0.08571" units="cm"/>
      <inkml:brushProperty name="height" value="0.08571" units="cm"/>
      <inkml:brushProperty name="color" value="#008C3A"/>
    </inkml:brush>
  </inkml:definitions>
  <inkml:trace contextRef="#ctx0" brushRef="#br0">246 127 7929,'-5'-15'0,"-3"-1"0,1-1 330,0 2 1,-1 3 522,-4 0 0,4 1-316,1 3 0,-1 1-177,-4 0 1,0 4-292,1-1 1,-2 4 108,-3 4 1,6 3-155,-6 4 1,6 1 42,-6 0 0,7 4 18,1 4 1,1 2-175,-5 1 0,4 1 50,0-1 1,6 6-122,-2 2 0,3-3 71,1 0 1,1-4-273,3 0 1,4-5 150,7 1 1,-1-10-14,6 2 0,-1-8 114,5-1 1,-1-8 30,0-6 1,1-2 164,-1-7 1,-3-3-129,-1-5 1,-3 0 210,3 1 1,-9 2-46,2-2 1,-4 6 115,0 2 1,-3 4 152,-5 0-134,0 7 0,-1 4-85,-3 8 0,1 8 198,-5 7 0,1 7-169,-5 1 0,4 6-1,0-2 1,6 1-761,-2-1 0,3-2 351,1-6 0,1-1-907,3-2 1,0 1 553,7-6 1,-2-1-240,7-6 1,-3 1 797,-1-5 0,4 5 0,3-2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17.902"/>
    </inkml:context>
    <inkml:brush xml:id="br0">
      <inkml:brushProperty name="width" value="0.08571" units="cm"/>
      <inkml:brushProperty name="height" value="0.08571" units="cm"/>
    </inkml:brush>
  </inkml:definitions>
  <inkml:trace contextRef="#ctx0" brushRef="#br0">71 396 7908,'-8'-4'185,"0"1"1,0-1 1115,2-2-906,-4 5 0,7-4 439,-5 5-461,0 0-175,2 5 1,1 2-1,5 6 101,0 2 0,0 3-133,0 6 1,0 0-94,0 4 0,0 7 1,1 9 328,3 5-184,2-1-207,1 9 0,3 0 0,-2 7-177,2 1 0,1 0 104,-3 1 0,1-8 0,-5-7-140,-2-3 108,5-1 196,-6-11 0,4-3 0,-5-14 0,0-3 1,4-7-46,0-2 0,0-5 71,-4-2 0,0-9 0,0-10 70,0-3 0,0-1-94,0-12 0,0 1-147,0-9 0,-1-1 84,-3-6 40,2 2 0,-3-6 0,5 5-6,0-2 1,0-4-16,0 0 0,0-2 0,1-1-30,3-1 15,-2 1-20,3-1 1,-1 2-1,1 2 52,1 0 1,-2 7 26,4 1 1,-1 1 0,2 4 345,-2 0-219,-4 7-30,2 12 1,-1 2 461,0 6-379,0 4 0,-4 7 90,0 8-650,0-2 258,5 8 0,-2-2 1,3 7-12,-1 5 0,4 6-1,-1 1 1,1 9-53,-1-1 1,5 8 0,-3 1-261,3 6 145,-2 3 75,6 5 0,-6 1-351,1-1 1,4 4-1,-1 2-69,0 1 0,-3-5 486,0-2 0,0-6 1,0-10-282,-1-7 77,-4-6 268,3-10 1,-5-6-183,3-6 1,2-4-116,-2 1 1,-1-3-26,1-1 1,-5-1 117,5-3 1,-4-3 47,4-4 0,-4-6-142,4-3 316,-6-7 0,7-3 0,-4-6-92,2-3 0,-3-2 81,4-6 0,-5-1 1,4-3 378,-2-3 0,3-3-184,-4-2 1,5 2 59,-1 2 0,-2-2 0,2 5 99,1 3 1,-2 5-194,0 13 0,-4 2 1,2 7 672,0 3-155,-3 7-400,3 7 1,-5 6 375,0 3-687,0 3 0,0 4 0,0 2-61,0 3 97,0-3 33,0 9 0,1-8 0,2 4-24,1-1 0,3 7 29,-3-5 1,2 7 1,-3-3 0,-1 1 0,3 4-14,0 1 0,-2 1 1,3 6-119,-1 3 1,1 4 84,-3 7 0,0 2-577,5 3 412,-6 7 1,9-7-1,-3 7-349,2-2 1,2-3-731,-1-3 0,1-3 107,0-8 699,-1 2 0,5-9 0,0 2-351,-2-5 1,-1-5 0,-2-5-1014,1 1 1790,0-6 0,0-1 0,-1-5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5.825"/>
    </inkml:context>
    <inkml:brush xml:id="br0">
      <inkml:brushProperty name="width" value="0.08571" units="cm"/>
      <inkml:brushProperty name="height" value="0.08571" units="cm"/>
      <inkml:brushProperty name="color" value="#008C3A"/>
    </inkml:brush>
  </inkml:definitions>
  <inkml:trace contextRef="#ctx0" brushRef="#br0">0 94 7950,'0'-6'607,"0"-1"-270,0 4 0,0 0 66,0-5 0,0 4-52,0-4 1,1 5-117,3-5 1,-1 5-103,5-1 1,-4-1 337,3 1-288,1-5 1,4 4 37,0-3 1,-5 3-123,1 5 1,-4 0 89,4 0 0,-4 1-127,4 3 1,-6 3-76,2 4 0,-3 6 108,-1 3 0,0-1 37,0 5 0,0-4-308,0 8 1,0-4-176,0 0 0,-1-1 180,-3 0 0,3-1-1265,-3-2 762,3 2 1,1-9-1116,0 2 185,0-7 1604,0-3 0,0-5 0,0-5 0,0-1 0,0-6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6"/>
    </inkml:context>
    <inkml:brush xml:id="br0">
      <inkml:brushProperty name="width" value="0.08571" units="cm"/>
      <inkml:brushProperty name="height" value="0.08571" units="cm"/>
      <inkml:brushProperty name="color" value="#008C3A"/>
    </inkml:brush>
  </inkml:definitions>
  <inkml:trace contextRef="#ctx0" brushRef="#br0">12 36 7950,'-7'0'1940,"2"0"-1773,16 0 0,-2 0-529,10 0 1,-3 0 250,3 0 0,1-4-176,3 0 1,-4 0 160,1 4 1,-1-4-1262,5 0 1387,-6 1 0,4-3 0,-4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6.444"/>
    </inkml:context>
    <inkml:brush xml:id="br0">
      <inkml:brushProperty name="width" value="0.08571" units="cm"/>
      <inkml:brushProperty name="height" value="0.08571" units="cm"/>
      <inkml:brushProperty name="color" value="#008C3A"/>
    </inkml:brush>
  </inkml:definitions>
  <inkml:trace contextRef="#ctx0" brushRef="#br0">240 12 8912,'1'-7'1770,"3"4"-1057,-2 1-88,3 2 0,-5 2-174,0 1 0,-5 5 72,-3 8 0,-3 3-194,0 8 0,-6 5-228,-3 7 0,-2-2-669,-1 6 0,1 0 434,2 4 0,-2-6-413,3-2 0,2-4-67,2-4-2775,7-7 1705,-3-13 1684,10-5 0,1-17 0,7-2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6.652"/>
    </inkml:context>
    <inkml:brush xml:id="br0">
      <inkml:brushProperty name="width" value="0.08571" units="cm"/>
      <inkml:brushProperty name="height" value="0.08571" units="cm"/>
      <inkml:brushProperty name="color" value="#008C3A"/>
    </inkml:brush>
  </inkml:definitions>
  <inkml:trace contextRef="#ctx0" brushRef="#br0">36 0 7950,'-12'5'-251,"2"-2"1573,2 5 0,3-4 137,5 3-989,0 1 0,2 4-157,6-1 1,0 1-366,7 0 0,2-1-344,-1 1 1,1 1 347,-2 3 0,2-3-430,3 2 1,0 2 326,-4-1 1,1 4-1302,-2 0 1,-2-3 1451,3-2 0,-3 4 0,-1-1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7.226"/>
    </inkml:context>
    <inkml:brush xml:id="br0">
      <inkml:brushProperty name="width" value="0.08571" units="cm"/>
      <inkml:brushProperty name="height" value="0.08571" units="cm"/>
      <inkml:brushProperty name="color" value="#008C3A"/>
    </inkml:brush>
  </inkml:definitions>
  <inkml:trace contextRef="#ctx0" brushRef="#br0">0 71 7494,'0'-7'1562,"0"-3"-1032,0 3 0,0 0 172,0-1 368,0 5-195,0-7-460,6 8 0,-4-7 47,6 5 1,-4 1-108,4 3 0,-4 0 2,3 0 0,-3 1-90,4 3 0,-4 2-198,4 6 0,-4 5 92,3 2 1,-4 3-431,1 2 0,-3 3 82,-1 0 1,0 4-183,0-3 0,0 3-710,0-4 1,0 4 464,0-4 1,0-1-348,0-6 1,0 1 420,0-6 1,0-3-407,0-4 202,0-6 50,0 3 407,0-5 1,0-5 286,0-3 0,0 2 0,0-2 0,0 0 0,5-3 0,2-1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47.601"/>
    </inkml:context>
    <inkml:brush xml:id="br0">
      <inkml:brushProperty name="width" value="0.08571" units="cm"/>
      <inkml:brushProperty name="height" value="0.08571" units="cm"/>
      <inkml:brushProperty name="color" value="#008C3A"/>
    </inkml:brush>
  </inkml:definitions>
  <inkml:trace contextRef="#ctx0" brushRef="#br0">23 48 7950,'-6'0'2940,"-4"0"-1377,8 0-1094,-3 0 1,6 0 385,3 0-554,3 0 1,6-2-306,2-2 0,-2 3-19,3-3 0,2 2-2,2-2 1,-2 2-1102,1-2 0,-5-1 585,2 1 0,2 1-2497,2 3 3038,-3-6 0,5 5 0,-4-4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7:58.151"/>
    </inkml:context>
    <inkml:brush xml:id="br0">
      <inkml:brushProperty name="width" value="0.08571" units="cm"/>
      <inkml:brushProperty name="height" value="0.08571" units="cm"/>
      <inkml:brushProperty name="color" value="#008C3A"/>
    </inkml:brush>
  </inkml:definitions>
  <inkml:trace contextRef="#ctx0" brushRef="#br0">1437 772 8166,'-15'0'0,"-1"0"0,0 0 349,0 0-214,3 5 0,0-4 960,5 3-241,5-3-728,-7-1 0,14 0 238,0 0-294,5 0 1,6-5 0,2-3 368,1-2-443,2-2 0,7-3 130,0-1 0,7-5 20,1 2 0,0-5-119,4-3 1,-1 1-1,1-4 107,4 2 1,2-5-120,2 2 0,-2-2 68,-2-3 1,1 5-53,-5 0 1,0 7 166,-4 0 1,-5 2-101,-3 7 0,-2-5 165,-2 4 0,-1 1-157,-2 3 1,0-1 246,-4-2 0,1 2-113,-2-3 0,-2 3 59,3 1 1,-7 1 31,-1-1 0,0 0-106,3 1 0,-3-1 31,0 0 0,-5 5-18,0-1 0,3 4-44,-2-4 1,1 6 236,-1-2-270,-3-3 68,4 6-86,-5-4-131,0 5-11,0 0 0,-1 4-135,-3-1 1,1 7 38,-4-3 0,-1 4-80,-4 0 183,0 6 1,1-4-105,-1 3 1,0 1-20,1-2 0,-1 6 35,0-2 0,1-2-35,-1-1 0,4 1-134,0-2 1,2 1-345,-2-4 89,3-1 244,5 1 1,5-6 117,3-2 1,4-4 40,3-4 1,2-6-1,4-8-150,-2-4 1,1 1 337,3-6 1,-5 2-105,-2 2 0,1-1 329,-2 1 0,-3 5 524,-4 2-397,-6 3-49,3 7 0,-6 1-117,-3 5 1,-3 9-190,-9 2 1,3 8 88,-3-4 1,3 6-765,2-2 0,-1 0-278,0 0 0,2-5-689,2 2 1,-1 1 1557,5-2 0,0 6 0,4-3 0</inkml:trace>
  <inkml:trace contextRef="#ctx0" brushRef="#br0" timeOffset="915">164 783 8021,'-5'-18'0,"-3"3"0,3-2 1985,1 1-575,-3 1 0,6 3-890,-3 0 194,3 6-376,-4 0 1,3 8-75,-1 2 0,-3 7-93,2 9-86,-5 2 1,7 6 314,-6 4-546,5 1 0,-7 8 209,2 1 1,-1 4 0,0 2-149,1 2 0,0 4-599,-3 4 1,4-5 386,3-2 1,-1-7-44,1-1 1,0-15 89,4 0 0,6-15-47,1-2 0,4-7 156,0 0 0,1-3 0,0-2-48,-1-3 0,1 2 20,0-6 0,0 1 18,-1 0 0,1-2-553,0 5 395,-6 0 1,4 4-1719,-2 0 1098,3 0 929,0 5 0,1 1 0,0 6 0</inkml:trace>
  <inkml:trace contextRef="#ctx0" brushRef="#br0" timeOffset="1325">631 1110 8021,'-5'-11'823,"-1"3"-448,-6 0 1,4 2 0,0-3 457,-1 1 0,3 4 454,-2-4-876,0 5 0,-4-2 210,1 5-244,-1 5-206,0 2 1,5 6 115,-1 3 0,0 2 0,-4 6-173,1 4 1,0-2 45,3 5 0,-1-4-348,5 4 1,1-5 178,3 1 0,0-2-637,0-2 0,5-1 44,3-2 0,2-5 374,2-7 0,3-3 1,1-5-267,-2 0 1,3-1 119,-1-3 0,3-4 251,-3-7 1,-1-2 205,-3-2-111,0-4 1,-1 5-174,1-5 290,0 0 1,-6 3-87,-2 1 1,1 4 1055,-1 0-349,0 2 1,-4 8-350,0 5 0,0 6-120,0 10 1,-1 2-50,-3 5 1,2 1-836,-1-1 0,1-1-61,2-3 1,2 2-1,0-5 319,2-2 1,5-1-1256,-1-1 0,2-2 1640,2-2 0,0 2 0,-1-3 0</inkml:trace>
  <inkml:trace contextRef="#ctx0" brushRef="#br0" timeOffset="1879">900 760 8021,'-12'12'1540,"0"-1"-1005,1 1 0,0 0 200,4-1 0,1 5 0,6 1-165,0 1 1,0 0-398,0 2 0,0 0-125,0-4 0,6 5 232,1-2-225,-1 3 1,4 2-118,-2-1 1,-2 0 288,2 1-393,-5-1 0,7 0-57,-2 1 1,-3-2-99,-1-3 0,1 3 128,-1-2 1,4 1-1,-4-2 39,-2-3 0,0-3-666,-2-2 426,0 1 1,0-4-335,0 0 705,0-6-94,0-7 0,0 0 388,0-11 1,-2 6-187,-2-6 1,3-1 112,-3 2 1,3-5-41,1 5 1,0-5 287,0 5 1,1-5 223,3 5 0,-1-1-225,4 4 0,0 1-521,1-1 0,2 4 116,-2 0 1,2 5-359,2-5 0,1 5-114,3-1 316,-3 3 1,7 1 143,-4 0 1,-1 1 116,-3 3 0,-1 3-193,-4 4 506,4 6 0,-10 0-209,3 3 0,-4 2 111,-4-3 1,1 2-1,-6 0-419,-4-2 0,2 1 71,-5 3 1,-1 3-358,2-3 0,-1 2 233,4-9 1,2 3-2726,2-3 427,-2-1-246,9-8 1659,-5-2 997,6-10 0,6-2 0,0-5 0</inkml:trace>
  <inkml:trace contextRef="#ctx0" brushRef="#br0" timeOffset="2250">1320 1251 8109,'-6'5'264,"1"-4"2001,0 4-1456,3-5 0,-3-1-413,5-3 0,4 1-267,0-4 0,5 0 114,-1-1 0,2-2-133,2 2 1,-1-2 63,1-2 0,4 0 39,-1 1 0,0-1-108,-8 0 0,4 2 99,-3 2 1,-2-2-48,2 2 0,-6 2 186,2-2-93,-2 5 0,-8-2 310,-1 5-275,-4 5 0,0 2-26,-1 4 1,-1 6 351,-3 3-440,3 2 0,-5 1-139,3 1 0,2-1-53,-3 0 0,4 4 0,3 1-80,1-2 0,6-6-78,-2 0 0,3-4 115,1 3 0,1-9-436,3 2 1,6-4 157,6 0 0,1-2-557,-2-2 0,2-3-455,3 3 1,2-4 658,-3-4 0,3-2-592,2-6 1,-2 0 758,-3 1 0,3-1 0,-4 0-324,1 1 852,-3-1 0,1-5 0,1-1 0</inkml:trace>
  <inkml:trace contextRef="#ctx0" brushRef="#br0" timeOffset="2600">1706 900 8021,'-4'-8'0,"0"1"0,-1 3 2073,1-4-862,3 5 940,-4-2-1217,-1 5 0,5 5-478,-3 3 1,3 8-253,1 3 0,4 4 39,0 5 0,1-2-141,-1 5-37,-3 5 0,8 2-480,-5 5 1,4-6-161,-4 2 1,5 1-1435,-1-1 1491,-3 0 1,5-9 0,-2-3-2407,2-2 2427,2-7 0,0-1-855,-1-5 1352,1-1 0,5-4 0,1-2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8:03.687"/>
    </inkml:context>
    <inkml:brush xml:id="br0">
      <inkml:brushProperty name="width" value="0.08571" units="cm"/>
      <inkml:brushProperty name="height" value="0.08571" units="cm"/>
      <inkml:brushProperty name="color" value="#008C3A"/>
    </inkml:brush>
  </inkml:definitions>
  <inkml:trace contextRef="#ctx0" brushRef="#br0">59 269 8160,'-11'7'-335,"-1"2"985,0-5-388,6 5 1,-1-4-185,3 3 92,3 2-43,-4-9 0,5 6 15,0-3 264,0-3-91,0 10-133,0-10 1,1 4 104,3-5-448,-3 0 22,10 0 1,-9 0 207,6 0 1,-4 0-156,4 0 39,0-5 1,-1-2 44,1-4 0,-1-5-60,0 0 63,4-4 1,-5 2-1,6-6 0,-4 1 0,-1-1 163,3 1 0,-5 0-26,-1-1 0,1 2 76,-1 3 1,0-2-65,-4 5 0,0 5 0,0 3 141,0-1-132,-6 4 7,0 0-111,-6 5 1,4 5-264,1 3 42,4-3 0,-3 4 168,2-5-173,2 5 1,-4-7-104,2 6 116,3-5 125,-4 2-104,5-5 581,0 0-426,5 0 252,-4 0-222,4 0 270,-5 0-601,0 0-262,-5 0 371,4 5 1,-8-2-279,5 5 180,0-6-534,4 3 2,0 1 1,1-5-687,3 3 1490,-3-3 0,15-6 0,-3-2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8:04.327"/>
    </inkml:context>
    <inkml:brush xml:id="br0">
      <inkml:brushProperty name="width" value="0.08571" units="cm"/>
      <inkml:brushProperty name="height" value="0.08571" units="cm"/>
      <inkml:brushProperty name="color" value="#008C3A"/>
    </inkml:brush>
  </inkml:definitions>
  <inkml:trace contextRef="#ctx0" brushRef="#br0">47 291 7947,'-11'5'-319,"3"-2"668,0 5 0,4-5-69,-4 5 1,6-4-52,-2 4 1,3-4 129,1 4-272,0-6 5,0 3-179,5 1 0,-3-5 143,6 3 0,-4-4 52,4-4 0,-4-3-69,4-4 1,-2-2-8,2-3 1,2 2 0,-2-6 22,2 0 0,1-6 73,-3-2 0,2 1-42,-2 4 1,-2-4 322,2-1-231,-5 6 1,2 1 42,-5 6 385,0-1-412,0 5-63,0 4 1,-1 3-1,-3 8-89,-4 4 1,1 2 3,0 2 0,3 0-39,-4-1 0,5 1-118,-1 0 1,2-4-38,-2-1-11,3 1 1,-5 0-74,6 0-286,0-6-127,0 3 0,4-6-96,0-3-363,5 3 705,-2-4 1,1 1 398,-1 0 0,1-5 0,4 2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8:48:04.952"/>
    </inkml:context>
    <inkml:brush xml:id="br0">
      <inkml:brushProperty name="width" value="0.08571" units="cm"/>
      <inkml:brushProperty name="height" value="0.08571" units="cm"/>
      <inkml:brushProperty name="color" value="#008C3A"/>
    </inkml:brush>
  </inkml:definitions>
  <inkml:trace contextRef="#ctx0" brushRef="#br0">117 409 8069,'0'-18'0,"0"2"0,-1-1 1195,-3 2-306,3-1 253,-5 5-356,1 4-616,4 2 0,-4 6 93,5 3 0,0 4-237,0 7 0,0 4 10,0 4 0,0 2 42,0 2 1,4 3-667,0 5 0,-1-4 323,-3 0 1,4-5-501,0 1 0,1-2 319,-1-2 0,-2-5-1081,2-2 416,2-3 1111,-5-6 0,4-9 0,-5-9 0,0-6 0,0-7 0</inkml:trace>
  <inkml:trace contextRef="#ctx0" brushRef="#br0" timeOffset="301">47 386 8069,'-10'-8'-350,"2"0"1,-1 4-71,5-4 1727,-5 6-152,8-3-670,-5-1-272,6 5 1,3-5 0,3 3 106,6-1 1,4-5 210,-1 1-356,-2-2 0,9 2 1,-2 0 149,2-1 0,1 0-99,1 1 1,0-1 0,3 5 0,-1-1-210,6 1 1,-6 3 89,1-3 0,-3 4-165,0 4 1,-6 0 41,-2 8 0,-5-3-53,-3 6 0,-3 3 25,-5 2 1,0 2 2,0 1 1,-9 5 6,-3-1 0,-3 1 29,-1 0 1,-2 0-178,-5 3 1,-1-2 120,1-6 1,1 1-456,2-1 1,0-5-118,4-2-917,1-3 1040,3-7 0,7-1-171,5-5 0,6-5 681,10-3 0,2-7 0,5-3 0</inkml:trace>
  <inkml:trace contextRef="#ctx0" brushRef="#br0" timeOffset="943">748 444 8079,'-5'-12'0,"-2"5"367,-4-1 0,-1 0-91,0-4 1,1 1 351,-1-1 1,4 4 325,0 0-224,0 6-672,-3-3 137,-1 5 1,2 5-193,2 3 1,3 7 140,5 5 1,-4 2-192,0 1 1,0 0 46,4 1 1,0-1-77,0 0 0,0 0-83,0-4 1,5-2-78,3-5 0,2-2 10,2-2 0,1-3 131,3-5 1,-2-1 36,5-3 0,-3-3-3,3-4 1,-4-1 108,0 0 0,2-3-96,-1-1 0,-1-3 45,-3 3 1,0-3 33,-1 3 1,0-3-47,-3 3 1,1 0 267,-5 5 19,5-1 251,-8 6 0,4 7-39,-5 10-346,-5 12 0,0 1 0,-3 5 25,4-1 1,-1-3-88,1 2-77,0-2 1,5-3-1,2-3-294,1-3 0,6-4-216,2-5 366,0-1 1,10-8 0,-4-2-103,0-3 0,4-9 102,-2-3 1,2-5 97,1-3 1,-1 1-66,-3-5 0,2 0 122,-5-4 1,1 4-45,-2-1 0,-2 1 122,3-4 0,-3 4 131,-2 0 0,1 4-77,0-4 0,-6 6-127,-2 1 1,-2 1 23,-2 4 0,0 0 632,0 0 0,-2 3 135,-2-3-203,-2 5 0,-6-2-143,0 8 0,5 3-152,-1 5 0,4 3-260,-4 5 1,2 1 80,-2 10 0,-1 4-172,5 5 1,-4 3 77,4-4 0,-1 6-125,1-2 0,3-1 9,-3 1 1,3-5-419,1 1 1,0 1-92,0 0 0,4 3-312,0-4 0,3 0-354,-3-3 0,5-1 610,-1 0 0,2-4-432,2-4 0,0-2 30,-1-1 1048,-4 0 0,3-1 0,-3 1 0</inkml:trace>
  <inkml:trace contextRef="#ctx0" brushRef="#br0" timeOffset="1126">1052 467 8079,'-12'0'0,"4"0"1183,0 0-327,6 0-797,-3 0 0,6 0 59,3 0 1,4 0-278,7 0 0,-1-3 107,6-1 1,3 0-807,5 4 1,-1-2 857,-4-1 0,6 1 0,1-3 0</inkml:trace>
  <inkml:trace contextRef="#ctx0" brushRef="#br0" timeOffset="1461">1577 280 8019,'-11'-5'1057,"-1"4"0,0-4-166,1 5 1,-1 5-143,0 3-385,6 7 0,-5 0 1,4 4 73,-4 2 1,1 5-197,2 1 1,2 0-370,2-3 0,2-1 171,-2 0 0,4-4-91,4-4 1,3-2 87,4-1 1,1-6-497,0-2 0,1-4 185,2-4 1,0-2-64,4-6 0,-5-1 66,2-2 0,1-2 103,-2-3 1,2-2 92,-1 3 1,-3 1-33,2-2 0,-2 7 71,-1 1 0,4 2-51,-1 6 1,1 3 5,-4 9 0,-5 5-11,1 10 1,-1 2 48,0 2 0,4 1-128,-3 4 0,-2 0-148,2-5 1,0 1-478,3-5 0,-3-5 322,0-2 0,0-3-629,3-2 1099,1 1 0,5 0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3:24.777"/>
    </inkml:context>
    <inkml:brush xml:id="br0">
      <inkml:brushProperty name="width" value="0.08571" units="cm"/>
      <inkml:brushProperty name="height" value="0.08571" units="cm"/>
    </inkml:brush>
  </inkml:definitions>
  <inkml:trace contextRef="#ctx0" brushRef="#br0">199 164 6362,'-5'-7'1369,"4"2"-903,-4 5-291,5 0 1,0-1 309,0-3-43,0 3 161,0-4-366,0 5 0,0-2-18,0-2 0,-2 3 246,-1-3-42,1 3-226,-3 1 35,5 0 902,0 0-748,0-5-115,0 3-139,0-3 63,0 5-94,0 0-68,0 5 3,0-3 0,0 4-5,0-2 21,0-3 6,0 10-17,0-5-1,0 6 0,0 0-87,0-1 0,0-3 74,0 0 1,0 0-99,0 3 1,0 1 80,0 0 1,0-1-139,0 1 1,0 1 120,0 3 0,0-3-72,0 2 1,0-1 54,0 2 0,0-3-5,0 3 1,0 0 47,0 0 0,0 1-49,0-2 0,0 0 57,0 4 0,0-5-42,0 2 1,0 1 42,0-2 1,0 5-33,0-4 1,0 3 30,0-3 1,0 4-19,0 0 0,0-2-1,0 1 0,0 0-8,0 0 0,0 3 3,0-2 1,0 0-7,0 0 0,0 2 6,0-3 0,0 0 41,0 0 1,0 1-41,0 3 0,0-4 62,0 1 0,0-2 57,0 1 0,0 6-97,0-5 0,0 4 147,0-4 0,0-2-73,0 1 1,0 1-3,0 3 1,0 1-22,0-1 1,1 0-133,3 1 0,-2 0 121,1 4 0,-1-4-82,-2 3 1,0 3-2,0 1 0,0-1-22,0 1 0,1-3-1,3 3 0,-3 0 41,3 4 1,-3-4-10,-1 0 0,0-1 10,0 1 0,4 3-7,0-3 1,0 2 6,-4-2 0,1 3 0,3-3 1,-2 0-34,2 4 1,1-6 31,-1 6 1,0-4-94,-4 0 0,3 3 80,1-3 0,1 1-65,-1-1 1,-2 3 52,2-3 0,-2 3 2,2 1 0,-3 0 18,3 0 0,-2 0 5,-2 0 0,0 2 47,0 1 1,1-1-63,3 2 1,-3-3 40,3-1 0,-3 0-29,-1 0 0,0 0 13,0 0 1,0 0-10,0 0 0,0 2 20,0 2 0,0-3 16,0 3 1,0-3 6,0-1 1,0 4-18,0 0 0,0 0-14,0-4 0,0 4-20,0 0 1,0 4 23,0-4 0,0 4-40,0-4 1,2 1 36,1-1 0,-1 1-24,2 3 0,-3-3 13,-1-5 1,0 4-36,0 0 1,0 4 31,0-4 0,0 4-3,0-4 1,4 3 0,0-3 1,0 4-1,-4-4 1,1 4-29,3-4 1,-3 1 26,3-1 0,-3 1-38,-1 3 1,4-1 33,0-3 1,0-3 0,-4 3 1,1 1 0,3-1 0,-3 0-1,3-4 1,-2 4 35,-2 0 1,0 4-39,0-4 0,0 1 28,0-1 0,0-1-18,0 4 0,0-4 80,0 1 0,0 1-70,0-1 1,1 0 18,3-4 1,-3 0-29,3 0 0,-3-1 0,-1-3 1,0 3 1,0-3 1,4 3-7,0 1 0,0-4-7,-4 0 1,4-1 13,0 1 0,0 3 26,-4-3 1,4-1-29,-1 1 0,1 0 10,-4 4 1,0-4-6,0 0 0,0-1 2,0 1 0,2 4-22,2 1 1,-3-3 19,3 2 1,-3 0 1,-1-3 1,0 1-6,0 2 1,0 0-10,0 0 0,0-3 7,0-1 0,0 0 26,0 4 0,0-4-21,0 0 1,0-4 1,0 5 1,0-5 52,0 4 0,0-4-51,0 4 0,0-5 66,0 2 1,4 1-57,0 3 0,0-4 41,-4-1 1,0 2-29,0-2 1,0 4-23,0-3 0,0 3-16,0-4 1,0 2-5,0-2 1,0-1-4,0 5 0,1-5 24,3 1 0,-3-2-58,3-2 1,-3 1 44,-1-1 0,0 0-8,0 1 0,0-1 6,0 0 1,4-2 117,0 3 1,0-8-39,-4 8 1,0-5-57,0 1 0,0 2 5,0-3 1,0-1 6,0 2 0,0-5-30,0 5 1,0-6 69,0 2-120,5 2 1,-3-5 37,1 2 1,-1-2-14,-2-1 0,0-4-81,0 0 102,0-6 0,1 7-17,3-5 4,-3 0 177,4-4-164,-5 5 227,0-3-186,0 3 284,0-5-133,0 0-171,6 0-94,-5 0 38,4 0 2,-5 0 9,5 0 18,-3 0-2,8 0-1,-9 0 6,10 0 1,-9 0-58,6 0 1,-4-4-4,4 0 0,-4 0-51,3 4 45,1 0 1,4 0-66,0 0 0,-1 0 48,1 0 1,1 0-34,3 0 1,-4 0 47,4 0 1,-2-1 50,2-3 1,-2 3-59,6-3 1,-5 3 118,5 1 1,-5 0-26,5 0 0,-5 0-23,5 0 1,-5 0 70,5 0 0,-2 0-79,1 0 0,2 0 102,-5 0 1,5 0-73,-2 0 1,-1 3-1,2 1 0,-1 0-16,5-4 0,-1 4-1,0 0 1,1 0-55,-1-4 1,0 0 58,1 0 1,3 0-94,0 0 0,2 0 77,-2 0 1,-1 0-28,5 0 0,-4 0 21,5 0 1,-7 0 1,3 0 1,0 0 12,0 0 0,3 0-20,-4 0 1,2 0 46,-2 0 1,-1 4-35,5 0 0,-4 0-37,4-4 1,-3 0 36,3 0 0,-4 0 2,4 0 1,-4 0 5,5 0 1,-5-2-1,4-2 1,-4 3 42,4-3 0,0 3-52,5 1 1,-5 0 126,0 0 0,-3 0-108,7 0 0,-6 0 42,6 0 0,-6 0-22,2 0 0,-1 0-51,1 0 0,1 0 7,-5 0 1,6 0-6,-2 0 1,3 0 7,1 0 1,-4-1-11,0-3 0,0 1-13,4-5 1,3 6 23,-3-2 0,3-1 12,-7 1 0,1-4-14,-1 4 0,6 0 24,-6 4 0,5-4-11,-5 0 1,-1 0 1,1 4 1,1 0-2,3 0 0,-4-3-1,0-1 1,-1 0-1,1 4 1,3 0-2,-3 0 0,-3 0 45,0 0 1,0 0-43,-1 0 1,5 0 43,-5 0 0,1 0-36,0 0 0,-4 0 49,4 0 1,0 0-56,-1 0 1,4-2-3,-3-1 1,0 1 0,0-2 1,0 2-10,3-2 1,2 3 2,-6-3 1,4-1 9,-4 1 0,6 0 8,-2 4 0,-1 0-9,1 0 1,-4 0 0,4 0 0,-1 0-3,1 0 0,-1 0 0,-2 0 0,-3 0 48,7 0 0,-5 0-42,4 0 1,-5-4-23,1 0 0,3 0 23,1 4 1,-2 0-28,-2 0 0,2-4 25,-2 0 0,5 0-13,-1 4 0,-2 0 7,-2 0 1,2 0-3,-2 0 0,4 0 8,-4 0 0,5 0 2,-5 0 1,0 0-2,-3 0 0,0 0-3,3 0 1,-2 0 5,2 0 1,-2 0-4,-2 0 1,5 0-23,-1 0 0,0 0 2,-3 0 1,3 0-5,0 0 0,0 0-67,-3 0 0,-1 0 73,0 0 0,1 0-61,-1 0 0,2 0 50,2 0 0,-6 0-7,2 0 1,-2 0-5,2 0 1,1 0 47,-1 0 1,0 0-1,1 0 1,-2 0 9,-3 0 0,3 0 57,-2 0 1,1 0-82,-2 0 0,2 0 27,-6 0 1,6 0-13,-1 0 0,-4-4-9,0 1 0,1-1 8,-2 4 1,5 0-37,-4 0 1,0 0 26,0 0 1,-3 0-4,3 0 0,-3 0-5,-2 0 0,2 0 5,3 0 0,-3 0-16,2 0 0,-2 0 15,-1 0 1,0 0-14,-1 0 1,1 0 13,0 0 1,-1-2-21,1-1 1,-4 1 8,0-2 1,-1 3-14,5 1-18,0 0 1,-1 0 30,1 0 0,-1-1-7,-4-3 0,4 3 4,-4-3 1,0 2-28,1 2 14,0 0-84,3-5-7,1 4 47,0-4 1,-1 5-68,1 0 0,-4 0 95,0 0 1,-5 0-103,5 0 86,0-6 0,4 5-13,-1-3 3,1 3 0,0 0 201,-1-3-97,1 2-10,0-3 0,-1 5 54,1 0-96,0 0 42,-1 0 0,1 0-23,0 0 1,-4 0 101,-1 0-85,1 0 138,4 0-81,0 0 11,-1 0-12,1 0-48,0 0 0,-5 0-21,1 0 0,-4 0 20,4 0 0,-4 0-43,4 0 0,-5 0 61,5 0-30,-5 0-24,7 0-9,-3 0 121,4 0 0,1 0-90,0 0 0,-4 0 66,-1 0 1,-3 0-27,4 0 157,0 0 0,3 0 130,1 0-237,0 0 0,0 0-82,-1 0 1,1 0-2,0 0 1,-5 0-48,1 0 0,0 0 89,4 0 0,-1-4-30,1 1 1,0-1 27,-1 4-108,1 0 1,4 0 66,-1 0 1,1 0 37,-5 0 0,-1 0 13,1 0 1,-4 0 9,8 0 0,-4 0-70,4 0 0,-2 0 33,-1 0 0,-3 0-97,3 0 1,-7 0 87,7 0 1,-3 0-171,2 0 153,1 0 1,0-4-214,-1 0 163,1 0 1,0 4 3,-1 0 1,-3 0-45,0 0 49,0 0 1,3 0-135,1 0 132,0 0 1,-1 0-27,1 0 0,-4 0-1,0 0 49,0 0 1,3 0-19,1 0 15,0 0 0,-1 0-14,1 0 1,-4 0-4,-1 0 1,1 0 14,4 0 1,0 0-6,-1 0 0,-3 0-47,0 0 1,0 0 6,3 0 0,1-4-6,0 0 1,-1 0 1,1 4 0,0 0-2,-1 0 1,1 0 17,0 0 0,0 0-7,-1 0 1,1-1 28,0-3 0,-1 3-26,1-3 0,0 3 87,-1 1 1,1 0-75,0 0 0,-1-4 74,1 0 1,0 0-51,-1 4 0,5 0 8,0 0 0,-5-1 16,-3-3 0,0 2-21,3-1 0,1 1 15,0 2-14,-1 0 0,1 0-1,0 0 0,0 0 0,-1 0 0,0 2-136,-4 1 0,4-1 27,-3 2 91,2-3 1,2-1 27,-1 0 0,1 0-39,0 0 0,-5 0 74,1 0 0,0 0-94,4 0 132,-1 0 0,1 0-90,0 0 32,-1 0 1,1 0 3,0 0-24,-1 0 1,1 0-63,0 0 0,-4 0 66,-1 0-106,1 0 1,4 0 84,0 0 0,-5 0-121,1 0 107,0 0 0,4 0 28,-1 0 1,-3 0-33,0 0 8,0 0 105,3 0-95,1 0 0,-2-1 112,-2-3-99,3 2 1,-9-4 18,6 2-6,-5 3 0,7-4 90,-9-1 9,4 5 136,-5-4-199,0 5 406,0 0-263,-5 0 0,3 0-69,-6 0 0,4 4 36,-4 0 0,4 1-56,-4-1 1,1 1-1,-5 3 0,0 2-96,1-2 1,-1-2 87,0 2 0,1 0-119,-1 4 1,-1-1 68,-3 1 0,3 0-116,-2-1 1,2 1 63,1 0 0,0-1-58,1 1 0,-1-2-65,0-2-56,6 3 0,-3-9-510,5 6 222,0-5 239,4 2 1,1-5 40,3 0 1,-1 0 52,5 0 1,-1 0-34,5 0 1,0-4-89,-1 0 1,1-1 71,0 1 38,0 3 1,-1-8 194,1 5 1,0-4-95,-1 4 0,-3-1 216,0 1 0,-4 1-85,4-5 0,-2 5 58,2-5 1,1 4-35,-5-4 1,1 2 181,-1-2 1,-3-3-53,3 4 1,-1-4 40,1 0 1,-3-1-19,3 0 0,-3-1-126,-1-2 0,0 2-54,0-3 0,0 2 56,0-2 1,0 3-36,0-2 1,0 0 27,0 0 1,0 2 34,0-3 1,-4 3-33,0 2 0,-1-1 6,1 0 1,2 2-35,-6 2 1,4-2 17,-4 2 0,0 1-78,-3 0 0,3 3 209,0-4-142,0 5 0,-3-2 12,-1 5 0,4-4 8,0 0 42,1 1 21,-5 3-231,0 0 0,4 0 76,1 0 1,3 0-353,-4 0 126,5 0-60,-2 0 186,0 5 1,4-3-68,-3 6 0,-1 0 123,1 4 1,0-1-21,4 1 1,0 0-59,0-1 0,0 2 44,0 3 0,0-3-31,0 2 0,0 4 48,0 0 0,0-1-129,0 2 0,0-5 60,0 5 1,0-5 25,0 5 0,4-6-22,0 2 0,1-3-116,-1-2-13,-3 1 72,9 0-208,-8-1 199,8-4-888,-9-2 281,4-5-1275,-5 0-788,0 0 1399,6 0-1208,-5 0 1946,4 0 1,-5-1 687,0-3 0,5-3 0,2-4 0</inkml:trace>
  <inkml:trace contextRef="#ctx0" brushRef="#br0" timeOffset="1">199 82 7842,'-6'-12'1411,"-3"1"-814,5-1 0,-4 4 37,4 1-162,0 4-271,4-7 0,-1 7 176,-3-5 71,3 6-247,-4-4 10,0 6 0,2 2-137,-5 2 1,2-2 45,-2 6 0,-2 0-186,2 3 1,-1 5-21,1 0 1,-3 0 8,4 0 1,-4 1-1,0 2 0,3 2 82,0-5 0,2-1-141,-2-3 0,1 0-89,3-1-178,3 1 290,-4 0 1,6-6-48,3-2 0,-1-3-29,4-1 86,1 0 0,4-4 9,0 1 0,3-7 3,1 3 0,-1-8 118,-3 0 0,0-1-105,-1 5 1,1-5 192,0 0 1,-1 1-102,1 3 0,-2-3 132,-2-1 0,1 0-42,-5 5 0,1 3 209,-1 0-3,-2 0 1,3 1 189,-5-1 173,0 5-95,0-2-363,0 5 146,0 0-386,0 5 97,0-3 0,0 8-85,0-2 1,0-2-144,0 2 0,0-4 57,0 4 1,1-1-397,3 5 336,3 0 0,4-1-112,1 1 0,0 0 75,-1 0 0,1-1 134,0 1 1,-1-2-24,1-2 0,0 1 148,-1-5 1,1 4-93,0-4 0,-5 4-39,1-5 1,-4 3 1307,4-3-594,-5-1 41,2 3 0,-10-5-245,-3 0 1,-4 0-18,-4 0 1,4 1-171,-4 3 0,-2-3-239,-2 3 1,2-1-222,-1 1 0,0-3 234,0 3 1,-2-1-695,6 1 0,-2-3 387,1 3 0,3-3-932,-2-1 0,2 0-76,1 0-475,6 0 915,0 0 846,6 0 0,0-5 0,0-2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3.146"/>
    </inkml:context>
    <inkml:brush xml:id="br0">
      <inkml:brushProperty name="width" value="0.08571" units="cm"/>
      <inkml:brushProperty name="height" value="0.08571" units="cm"/>
    </inkml:brush>
  </inkml:definitions>
  <inkml:trace contextRef="#ctx0" brushRef="#br0">188 35 7842,'-18'-7'418,"2"0"0,2 2 764,-2 2 1,3-2 0,-2 1-199,2 2 0,1 0-236,0 2 0,1 2-550,-1 2-27,0 2 0,5 6 172,-1-1-342,5 1 0,-2 4 1,5 1 233,0 1 0,0-3-558,0 5 1,0-6-192,0 2 0,1-5 276,3-3 1,3-1 9,4-4 1,-3-1 80,0 2 1,0-7-1,3-2 117,1-2 1,-2-2-109,-2-6 1,3 2 50,-4-3-92,-1 3 1,3 2-421,-5-1-13,5 5 0,-8-3-752,3 2-490,2 3 1340,-4 0 0,3 7-389,-5 6 903,0 0 0,5 14 0,2-4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07.683"/>
    </inkml:context>
    <inkml:brush xml:id="br0">
      <inkml:brushProperty name="width" value="0.08571" units="cm"/>
      <inkml:brushProperty name="height" value="0.08571" units="cm"/>
    </inkml:brush>
  </inkml:definitions>
  <inkml:trace contextRef="#ctx0" brushRef="#br0">258 432 7905,'-1'-18'-532,"-3"2"0,1 3 462,-5 1 70,1-4 97,0 3 0,1-4 0,3 5 1,-1 0-1,0 1 689,-1-1-679,4 0 0,-4 1 111,5-1-104,0 5 28,0-3-28,0 9 157,0-10 0,0 10-83,0-4 429,0 5 387,-6 0-67,5 0-420,-4 0 0,4 0-49,-3 0 0,2 5 26,-2 3 1,3-2 217,1 2-367,-5 0 0,4 4-26,-3-1 1,3 1-43,1 0 0,0 1-35,0 2-86,5-2 1,-4 5 0,4-2-31,0 3-86,-3 3 0,4 2-179,-2-1 1,-1 4 115,4 1 1,0 4 1,1-1 0,-2-1 0,-3 1 27,1 2-190,5 1 64,-8-5 0,9 0-87,-8-1 0,3-4 33,-5-1 1,1 3-28,3-6 1,-3-1 0,3-7-374,-2-1 1,-2-3 77,0 0 164,0-5-221,0 2 195,0-5-565,0 0-227,0-5 670,0 3-204,0-3 0,0 4-163,0-3 630,0 3-1310,0-5 590,0 6 937,0 0 0,-6-5 0,0-1 0</inkml:trace>
  <inkml:trace contextRef="#ctx0" brushRef="#br0" timeOffset="500">59 362 7925,'-11'-5'172,"3"-2"0,0-5 129,-1 1 0,3 3 159,-2 0 1,5 0-71,-1-3 0,3 3 185,1 0-247,0 0-182,0-3 7,0-1 1,5 0 0,3 2 129,2 2 0,2-2-132,0 2 1,-1 1 0,2 0 86,3-2 1,2-1-87,5 3 0,-3-2 0,1 3-8,3 0 0,0 2-178,3-4 1,-1 6 0,0-2 100,1 2 0,4 4-51,-3 2 1,3 3 0,-4 9-297,-1 3 1,-1 4-93,-2 0 1,-1 5 0,-3 5-95,-3 5 331,-3-2-62,-6 9 1,2-3-1,-5 5-23,-2-1 95,-1-4-7,-1 3 1,-3-8 249,-1 2 0,-5-3 0,1-2-142,-3-3 1,-4-4 762,-1-7-318,1 2 506,3-9-394,-5 3-313,4-4 1,-8-5-40,6-4 1,-6-1-62,2-2 1,0 0 0,1 0-116,1 0 1,0-2-680,2-1 1,2-3 310,-3-1 1,5-4-1,2 5-1431,1-1 1228,0-3-668,1 9 0,4-9 121,6 7 511,-1-1 602,8 4 0,-3 0 0,10 5 0,1 1 0</inkml:trace>
  <inkml:trace contextRef="#ctx0" brushRef="#br0" timeOffset="1195">959 630 7949,'-12'-11'-383,"0"-1"1,5 4 0,-1 2 2748,-1 1-1048,4-4 25,-6 7 226,5-3-1089,-6 5-480,0 0 42,6 0 0,-3 5 0,5 3-43,1 2 278,-3 7-226,5-4 1,-5 5 38,6-2 1,0-2 0,0 4-253,0-1 0,0 3-211,0-5 0,0 1 92,0-4 42,6-1-85,-5 1 128,9-6 95,-3 5 1,4-10 0,1 3-2,0-3 1,-1-5-16,1 1 0,0-7-53,-1 3 81,-4-9 128,3 3 0,-3-5 69,5 2 0,-5 2 0,0-4-83,-2 1 0,0 0 368,-1 2 1,-3 2 167,3-3-358,-2 3 190,-2 7 313,0 0-688,0 17 1,0 2 0,0 9 341,0-3-209,0 3-536,5-3 1,-3 3-1,5-2-245,-2 0 1,7-6 178,-4 2-10,10-3 280,-11-2 0,10 0 1,-4-3-64,3-5 0,-3-1 9,2-2 0,0-7 449,0-4 1,-2-6 0,3-8 205,-3-2 1,-1-3-260,-1-5 1,-3-2 193,0-1 0,0-4 112,3-5-342,1 1 1,-4-1-1,0 0 1,-5-2 0,4 1 87,-2 2-61,-1 2-20,-4 3 0,0 0 0,0 9 117,0 5 385,-5-1-37,3 21-123,-8-9 0,4 15-18,-6-3-489,5 8 118,2 2 0,1 7 0,0 3-118,2 3-14,1 3-169,1 7 0,0-3 0,0 6-86,0 5 1,1-1-313,3 7 0,-2-4 0,6 2-454,1 0 721,-4 3 101,6-8 1,-5 4 0,5-5-581,-4 0 343,4 0 91,-5-5 1,2-2 34,0-9 0,-4-2 25,4-5-530,-6-6 1,5 3-1056,-3-5 1917,-3 0 0,9-9 0,-3-2 0</inkml:trace>
  <inkml:trace contextRef="#ctx0" brushRef="#br0" timeOffset="1391">1204 549 7949,'-5'6'2412,"2"3"-981,-4-5-1150,4 0 0,-1-4-235,8 0 1,2 0-209,6 0 0,4 0 0,1 0-136,1 0 1,-3 0-521,5 0 1,-1 0 0,5 0-1107,-1 0 1924,0 0 0,1-5 0,-1-2 0</inkml:trace>
  <inkml:trace contextRef="#ctx0" brushRef="#br0" timeOffset="1830">1917 455 7949,'-12'-5'2062,"4"0"-1577,0-3 0,2-2 0,-3 3 663,1 1-670,6 0 433,-9 6-593,5 0 1,-6 0 0,2 2 143,2 2-241,-3 7-186,10 2 0,-8 9 126,5-2 1,-4 2-1,4 3-263,2 2 1,1-2 185,1 2-40,0-3-260,0 0 70,0-1-240,5-5 0,1 3 247,6-5 1,-4-2 0,-1-6-564,3-4 386,5-3 59,-2-1 1,4 0-41,-5 0 1,-1-5 0,1-3-272,0-2 376,-6-2 27,5 0 1,-5-3 0,4-2-110,-2-1 0,1 2 192,-5-3-167,5-1 215,-7 2 0,4-3 0,-3 6 81,1 0-186,-1 2 614,-3 7-322,0 1 0,0 6 365,0 3-314,0 2-263,6 11 0,-5-3 112,3 6 0,-2-5-968,2 5 443,-2-6 233,8 8-530,-9-4 0,10 1 0,-5-2 133,1-1 0,3-3 636,-2 3 0,7-3 0,4-1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10.547"/>
    </inkml:context>
    <inkml:brush xml:id="br0">
      <inkml:brushProperty name="width" value="0.08571" units="cm"/>
      <inkml:brushProperty name="height" value="0.08571" units="cm"/>
    </inkml:brush>
  </inkml:definitions>
  <inkml:trace contextRef="#ctx0" brushRef="#br0">12 562 9405,'-7'0'930,"2"0"-801,5 0-769,0 0 532,5 0 0,2 0-14,4 0 0,1 0 0,1 0-475,3 0 0,3 0 213,8 0 0,-1 0-540,5 0 924,1 0 0,3-5 0,0-2 0</inkml:trace>
  <inkml:trace contextRef="#ctx0" brushRef="#br0" timeOffset="1284">783 433 7860,'-8'-4'0,"0"0"1280,-1 2-321,-1 1-215,-7-5 1,4 5-220,-3-3 0,-1 3 320,2 1-395,-1 0-181,-1 0-56,4 5-1,-4 2 1,1-1-194,3 4 0,-8 1 34,5 4 1,1 2 0,3-2-135,0 0 0,2 5-303,2-5 0,3 5 150,5-5 143,0 6-288,0-8 116,0 4 149,5 0 1,3-8-280,8 2 0,-2-5 93,5 1 1,2-4-1,5 0 3,1-6 1,1-3 67,-5-6 1,0 0 12,1 0 0,3-4 132,0-4 90,-5 3-177,0-5 319,-9-1-172,9-2 34,-9-3 22,4-1-1,-5 4-119,-6-8 0,3 7 284,-5-5 1,4 1 0,-4-3 101,-1 2 0,-2 5 107,-1-1 1,-5 2 143,-3 2 1,-1 3-25,1 1-215,-2 5 155,3-8-43,-10 9-224,10-4 0,-9 5 148,8 0 1,-2 5-107,-2-1 0,4 5-162,0-1 0,5 3-153,-5 1 1,4 6 0,-3 5 215,2 3 1,0 7-334,1-2 0,3 5 116,-3 3 1,3 3-151,1 5 1,1 0-70,3 0-628,-3 0 436,10 0 107,-5 0-45,6 5 0,-1-7 69,1 2 0,4-8 222,-1 0 0,2-3 0,-3-4 114,2 0 1,3-11-40,-3-1 1,0-2 20,-5-2 1,5 0-41,-1-4-82,1-5 280,-4 4 0,-1-10-36,1 3 1,0-6-113,-1-1 1,1-2-53,0 1 1,-1-2 0,1-5 22,0-1 1,-4 1 51,-1 0 1,0 3 56,1 1 1,1-1 170,-5-3 0,1 5 229,-1 2 0,-3 3-84,3 1-108,-3 6 171,-1-5-135,0 10 0,0-4-69,0 5-257,0 5 222,0 2-32,-5 4-144,4 1 119,-4 0 1,5 1-206,0 2 0,0 0 0,0 3 106,0-1 1,0 2-194,0-3 1,1 1 65,3-2 0,-2-2-41,6 3 1,-4-3 36,4-2 0,-4 5 0,3-1 0,1 0-103,-1-2 168,3-7-11,-9 5 1,10-9-97,-3 6 94,-3-5-3,5 2 3,-9-5-26,5 0 10,-6 0-4,5 0-111,-4 0 115,4 0 4,-5 0-50,6-5 30,-5-2 28,4-5 1,-5 5 52,0-1 1,0 0-62,0-4 1,0 1-1,0-1 176,0 0 0,0 1 310,0-1-330,0 0 1,0 1 332,0-1-201,0 5 25,0-3-140,0 9-46,0-4 72,0 5 105,0 5 62,0 1-465,5 1 8,-4 3 222,5-3 0,-5 4-237,3 1 104,-3-6 47,4 5 1,-3-6 0,0 4-138,2-1 0,5-6 30,-1 2 1,-1-2-273,0-2 150,1 0 0,4 0 78,-1 0 1,1 0 195,0 0 36,0 0-148,-1-6-28,1 5 199,0-9 17,-6 3-180,4 1 256,-3-5-223,-1 5 0,5-2 277,-3 0 0,2 1-77,2-5 0,-2 4-170,-2 0 0,2 4 49,-2-3 0,-2 4 0,1-2-135,-2 0 49,4 3 117,-7-3-13,8 5 1,-9 1-27,3 3 2,-3 3 99,5-1-110,-5 5-59,4-5 47,-5 11-108,5-4 119,-3 4-253,3 0 1,0-4 235,-4 4 1,8-2-365,-5 1 0,4-1 114,-4-3 1,4 0-136,-4-1 1,3-3-961,-3 0 637,5-5 67,-7 2-383,8-5 0,-7-2 1016,4-1 0,1-4 0,4-5 0</inkml:trace>
  <inkml:trace contextRef="#ctx0" brushRef="#br0" timeOffset="1471">1542 59 7864,'-12'4'1288,"1"0"-538,4 0-268,-3-4 389,8 0-275,-3 0-218,5 5-1057,0-3 446,0 3 225,0 0 0,5-2-233,3 4 0,3-3 0,2 4 260,2 1 1,-2 1-2416,3 2 2396,2 0 0,0 5 0,5 1 0</inkml:trace>
  <inkml:trace contextRef="#ctx0" brushRef="#br0" timeOffset="2656">1881 410 7864,'-12'12'3234,"6"-1"-2478,0 1-271,6 0-516,0-1 244,0 1 0,6 0 0,-5-1-344,9 1 0,-2 0 1,6-2-61,2-2 0,1 1 215,-2-5 41,-2 0-260,4 1 0,0-4 0,1 3 9,0-3 1,3-5 101,-5 1-72,-1-6 224,2 2 0,-4-5 1,3-1-79,-3-2 95,-2 2-84,1-4 0,-4 1-5,0 1 1,-4-1-1,2 5-12,-1-1 220,-1 0 6,-4 0 5,0 6 1,0 0-48,0 2 111,0 2-16,0-3 286,0 10-400,0 2 1,0 4 0,0 1-101,0 0 102,0 0-98,0-1 1,0 1-72,0 0 0,5-2 0,3-1-41,3-1 42,-5 0-12,4-2 0,1 3-95,4-5 0,1 0 0,-3-4 9,2 0 1,0 0 96,4 0-49,-4 0 176,7 0 1,-8-1-88,5-3 1,-3-3 0,3-3-32,2 2 0,-3-2-267,2 2 2,-6-2 351,3-2 1,-5 4-39,-1 0 0,0 1 0,-2-5 436,-1 0-179,-6 0 487,3 1-349,-5-1 275,0 6-478,0-5 0,-5 10 1,-3-4 204,-2 0 0,-2 3 81,1-2-304,-1 3-160,0 1 1,-3 0-31,-1 0 0,-1 0 80,2 0 56,2 5 1,-4-2 0,5 5-145,0-1 115,1 5 0,3 0 0,1-1 23,2 1 0,-3 0-218,5 0 225,-1-1-180,4 6 0,0-4-70,0 3 0,5-3 1,4-2-269,5 1 0,4 0 83,6-1 85,-1 1-101,1-5 1,3-1 0,1-3-489,2 0 0,1 1 19,4-4 432,-5 0-47,4 0 0,-4-1 240,5-3 1,-5-2 0,-3-6 33,-2 0 0,-2-1-44,0-2-68,-4 2 0,-3-4 0,-4 0 134,-5 4 0,3-4 0,-4 6 174,1-1-26,-2 0 79,-5 0 1,0 1-1,0-1 491,0 0 0,-1 2 72,-3 2 1,1-1-79,-4 5 0,3-4-50,-4 5-234,5-1-168,-2 4 85,0 5-68,4-4 1,-6 10-1,5-4 68,-2 4 1,0 2-248,4 2 18,-5-2-83,3 4 1,-3-4-20,5 3 0,0-3 1,1 2 33,3-2 1,-2-1 70,1 0-41,4-1-256,-6 6 1,10-6-87,-4 4 0,2-8 0,1 4-93,-3 0 286,1-6-68,4 5 0,-4-8 35,-1 1 0,1-1 40,4-2 1,0-4 0,-1-1-125,1-2 0,0-5 2,-1-3 111,1-6 171,0 3 1,-1-1 237,1-1 0,0 1 0,-2-3-165,-2 2 1,2-2 669,-2 3-366,2 2-104,-3 0 0,2 9 274,-5 0 1,1 6-80,-1-2 1,-3 4 39,3 4-165,3 2-67,-6 6 0,5 5-326,-2 2 0,-1-1 104,5 2 0,-4-2 0,2 3-350,-1-2 0,4-1 86,-1 2 182,3-3-564,0-6 0,2 1-45,3 0 1,-3-2 300,2-2 0,2-3-349,-1-5 0,1 0 1,-2 0 87,5 0 1,-3-5-286,-2-3 1,2-2-707,-1-2 0,0 0 291,0 1 827,-3-1-711,4 0 1164,-5 1 0,-1-6 0,1-1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14.182"/>
    </inkml:context>
    <inkml:brush xml:id="br0">
      <inkml:brushProperty name="width" value="0.08571" units="cm"/>
      <inkml:brushProperty name="height" value="0.08571" units="cm"/>
    </inkml:brush>
  </inkml:definitions>
  <inkml:trace contextRef="#ctx0" brushRef="#br0">23 818 8068,'-7'-4'2297,"-1"0"-1257,5 0-656,-2 4 0,5 6-171,0 1 0,0 5-139,0 4 0,4 2 119,0 5 0,4 1-564,-4-1 1,1 0-652,-1 1 0,-2-1 612,6 0 0,-4 3-786,4-2 0,-6 0 138,2-8 1058,3 0 0,-6-5 0,4 1 0</inkml:trace>
  <inkml:trace contextRef="#ctx0" brushRef="#br0" timeOffset="451">374 468 7864,'0'-7'1279,"0"-3"-350,0 8 0,0-1-428,0 6 1,0 5-245,0 8 0,0 2-224,0 5 0,0 5-44,0-1 1,1 4 127,3-4 0,-1 6-419,4-2 1,0-3 242,1 0 0,2-8-437,-2 0 1,-2-7 201,2-1 0,-4-6 95,4-6 0,-2-1 67,2-3 1,3-4 68,-4-7 0,4-4 14,0-4 1,1-6-29,0-2 0,-1-2 171,1-2 0,1 3-71,3 1 1,-3 5 158,2-1 0,-2 2-59,-1 2 1,-4 9 265,-1 2-66,-4 8 1,6 0-103,-5 8 0,0 4 17,-4 7 1,4 4-46,0 4 0,0 0 56,-4 1 0,0-1-80,0 0 1,1 1-331,3-1 1,-3-1 117,3-2 1,2 1-553,2-6 0,1 1-60,-1-5 1,6 1-319,-2 0 0,4-6 148,-1-2 0,0-3 74,4-1 751,-5 0 0,14-5 0,-4-1 0</inkml:trace>
  <inkml:trace contextRef="#ctx0" brushRef="#br0" timeOffset="801">1238 479 7864,'-18'0'382,"3"0"1,2 0 572,1 0 0,0 0 102,1 0 1,-1 0-476,0 0 1,1 2-125,-1 2 1,0 2-122,0 6 1,1-1-280,-1 1 1,2 0 93,2-1 0,-1 5-248,5 0 0,0 4-53,4 0 0,0-2 163,0 1 0,5-3-518,3 4 1,6-6 203,2 1 1,5-6-86,-2-1 1,-1-5 108,2 1 1,-1-3-220,5-1 1,-1-1 155,0-3 1,-3-3-29,-1-4 0,-4-1 261,0 0 1,2 1-5,-1-1 0,-6-4 184,-6 1 0,1-2-110,-1 1 1,0 3 4,-4-2 0,0 2-106,0 1-646,-5 0 288,-2 1-450,-5 4 385,1 2 560,4 5 0,-3 5 0,3 2 0</inkml:trace>
  <inkml:trace contextRef="#ctx0" brushRef="#br0" timeOffset="1084">1437 59 7864,'0'-12'0,"0"0"989,0 1 0,0 3 197,0 0 180,0 6-484,0-4-478,0 17 1,0-2-212,0 10 1,1 2-33,3 6 0,1 1-544,3 7 0,2-2 291,-2 10 1,3-4-901,0 4 0,1 0 499,0 4 1,-1-1-580,1 1 1,0-5 420,-1-3 0,5-4 165,0-4 0,0-8-98,0-7 584,-3-3 0,9-2 0,-4 1 0</inkml:trace>
  <inkml:trace contextRef="#ctx0" brushRef="#br0" timeOffset="1327">1355 386 12104,'7'-7'282,"4"4"0,7 1-250,10 2 0,-2 0-302,5 0 1,0 0 251,4 0 0,4 0-1003,0 0 0,0 0 150,-4 0 0,0-1-189,0-3 0,0 3 1060,0-3 0,0-3 0,0 1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18.285"/>
    </inkml:context>
    <inkml:brush xml:id="br0">
      <inkml:brushProperty name="width" value="0.08571" units="cm"/>
      <inkml:brushProperty name="height" value="0.08571" units="cm"/>
    </inkml:brush>
  </inkml:definitions>
  <inkml:trace contextRef="#ctx0" brushRef="#br0">48 595 7864,'0'-11'1316,"-6"-1"-854,0 0 1,-5 5 709,4-1-390,1 5-692,1-2 1,4 6-89,-3 3 1,3 4 144,1 7 0,0 0-156,0 4 0,0 1 93,0 3 1,4 2-203,0 2 1,3-4 79,-3 1 0,4-1-79,-4-3 1,4-4-128,-4 0 68,5 2 1,-4-5-2,3 3 68,2-8 104,-3-3 1,4-5-27,1 0 0,-4-5-115,0-3 1,-5-7 110,5 0 0,-4-5 10,4 5 0,-4-6-8,4 2 1,-5-3 137,5-2 1,-5 3 27,1-2 1,1 4 151,-1-5 0,1 1 82,-1 3 0,-3 0-122,3 0 0,-3 3 37,-1 6 1,2 0 150,2 3-297,-3 3 13,4 5 0,-5 7-88,0 4 1,4 2-57,0 7 0,4-5-172,-4 5 1,3-1-225,-3 5 0,5-5 206,-1 1 0,-1-2-213,0 1 1,1 2 117,4-5 1,-4-2 83,-1-6 1,1 1 22,4-5 1,0 0 169,-1-4 0,1-2-7,0-2 1,-5-3 111,1-9 0,0-2-53,4-6 0,-1 1-104,1 0 1,0-1 87,-1 1 1,1 1-47,0 2 1,-1-2 148,1 3 0,-5 2-63,-4 2 412,4 2-142,-6 1-38,10 5 1,-10 7 39,3 8 0,-3 6-94,-1 2 1,0 3-187,0-3 0,0 4 126,0-5 0,4 6-439,0-2 0,1-2 150,-1-1 1,-1 1-827,4-2 1,-3 5 441,4-5 0,0 1-933,4-4 1,-1-1-315,1 1 1729,5 0 0,1-1 0,5 1 0</inkml:trace>
  <inkml:trace contextRef="#ctx0" brushRef="#br0" timeOffset="325">1157 560 7864,'-19'-7'642,"-1"-1"1,6 4-189,-2-4 1,2 5 619,-1 0 1,0-3-489,-4 2 0,3 1 94,-3 3 0,3 0-292,-3 0 1,5 1-172,-2 3 0,3 2-320,1 6 1,2 0 139,2-1 0,-1 2 7,5 3 0,0-3 59,4 2 1,2 0-445,1 0 1,1-2 143,8 3 1,-3-3-267,7-2 1,2 1-12,1 0 1,3-4-128,2-1 1,-1-4-10,0 1 1,-3-3 168,-1-1 1,1-4-377,3 0 0,-1-3 333,-2 3 0,-2-4-108,-3 4 0,-4-5 592,4 1 0,-4-2 0,6-2 0</inkml:trace>
  <inkml:trace contextRef="#ctx0" brushRef="#br0" timeOffset="1349">1403 537 7864,'-12'0'964,"-1"0"-457,-3 0 1,3 0 292,-2 0 1,2 4-188,1 0 0,0 5-207,1-1 1,0 2-337,4 2 0,1-1 37,6 1 0,0 4-158,0-1 1,0 1 87,0-5 1,2 0-220,2-3 0,-2 1 134,6-5 0,1 3-93,7-3 1,-3 0-102,2-4 0,2-5 74,-1-3 0,3-2-151,-3-2 1,3-1 74,-3-2 1,-1 0 4,-3-4 1,4 3 66,-1-3 1,1 1 214,-5-2 0,1-2-82,0 3 0,3-7 80,1-2 0,-4 1 67,-5 4 1,0-2 319,1-2 0,-2 2 192,-2-2 0,-3 2-231,3 2 0,-2 1 135,-2 2 1,-2 0-153,-2 4 1,2 0 68,-6 5 1,4 3-157,-4 0 1,0 6 40,-3-2 0,-1 2-140,0 2 1,1 9-1,-1 3 0,-4 8-71,1-1 0,-1 4 111,5 5 1,-1-2-406,0 5 0,2 0 154,2 4 0,-2-4-242,2 0 0,3 0 109,1 5 0,3-1-624,1 0 0,1-6 166,3-1 1,2 0-58,6 0 1,4-6 275,-1-7 1,6-3 132,-2-4 1,5 1-145,3-5 1,-1 0 133,5-4 1,-5-6 43,1-1 1,3-8 42,1 0 1,-2-5 12,-2 5 1,-6-6-43,-2 1 0,-3 2-10,3-1 0,-6 3 198,-1-3 1,-2 3-73,-6-3 0,0 4 344,-4 0 0,4 2-59,0 1 311,0 0-285,-4 1 82,-5 4 0,2 2 319,-5 5 0,4 0-168,-3 0 1,-1 0-82,-4 0 1,0 0 181,1 0-298,-1 5 0,0 2 151,1 4 1,0 1-75,4 0 1,-3 0 39,7-1 1,-7 2-212,3 3 0,2-3 0,1 2 1,2 0-242,2 0 0,0-2 104,0 3 1,2-3-333,2-2 0,2 1 230,6 0 0,3-1-144,1 1 0,5-4 79,-2 0 0,3-6-452,2 2 1,-1-3 130,0-1 0,1 0-8,-1 0 0,-1-5 313,-3-2 0,4-4 1,-5-2-1,1-2-177,1-5 254,-6-2 1,7-1 0,-6-1-57,0 1 0,-4-4 22,-3-1 1,1 0 298,-5 1 0,0 2-15,-4-2 1,-1-2 69,-3 2 0,1-4 104,-5 3 0,-3-4-118,-5 1 1,0-2 87,5 2 1,-1 7-47,0 4 1,5 3 290,-1 2-339,5-1 1,-3 15 162,2-3 1,3 4-131,-3 4 1,2 0-218,2 7 1,0 0 78,0 8 0,4 1 75,0 3 1,5 4-112,-1 1 0,2 4 44,2-1 1,0 3-239,-1 1 1,2-4 57,3 0 1,-2 0-342,6 4 1,-5 1 181,5-1 1,-2-4-903,1 0 1,4-5-646,-4 1 0,-1-7 946,2-5 0,-6-2 827,2-1 0,2-6 0,0-1 0</inkml:trace>
  <inkml:trace contextRef="#ctx0" brushRef="#br0" timeOffset="2333">2933 303 7930,'0'-19'0,"0"-1"0,0 0 61,0-2 0,4 3 138,0 4 0,0-2 306,-4 1 1,0 1-124,0 3 1,0 0 154,0 1 1,0 3 293,0 0 257,0 6-185,0-4-646,0 6 0,-4 6-175,0 1 1,0 5 150,4 4 0,0 3-169,0 8 1,1 3 98,3 5 1,-1 4-637,4 0 330,-4 0 72,7 1 0,-3-5-203,5 0 1,-2-1-14,-2-7 1,2 1-125,-2-5 0,1-5-263,-1-2 70,2-3 442,-3-7-3,-1-1 0,-1-6 380,-5-3 1,0-4-108,0-7 1,0 1 1,0-6 0,0 5-32,0-5 1,2 1 67,2-5 0,-3 5-114,3-1 0,-2 2 15,2-1 1,-3-3-89,3 2 0,3-1 65,1 2 1,-2 2-76,2 5 1,0 1 46,3-1 1,1 5-36,0 4 1,1 1-32,2 2 0,3 7-72,6 4 16,-1 1 0,1 10 1,-1-2-1,0 2 1,1 0-199,-1-3 1,-3 3 232,-1-2 1,-6-2 487,-1 1 0,-2 0-215,-6 0 1,0-2 215,-4-5 0,-5-1 420,-3 1 0,-3 0-390,0-1 0,-2 0-83,-3-3 0,2 1-82,-6-6 1,2 5-352,-1-4 1,-3 0 122,2-4 0,2 0-94,-1 0 1,4 0-8,0 0 1,-2 0-724,1 0 1,1-4-371,3 0 1,0-4-36,1 5-781,4-6 846,2 2 351,5 1 1,5 0 777,3 6 0,8 0 0,2 0 0</inkml:trace>
  <inkml:trace contextRef="#ctx0" brushRef="#br0" timeOffset="2900">3867 362 7823,'-4'-8'94,"1"0"1,-3 4 1009,2-4 0,2 2-462,-6-2 1,4-1-30,-4 5 0,5-4-212,-5 5 0,0-5 144,-4 4 1,1-1-164,-1 1 0,0 2-134,1-1 1,-5 3-207,0 3 1,1 4 106,3 5 0,0 1-201,1 2 1,-1-1 108,0 6 1,2-4-36,2 3 0,3-3-63,5 3 0,0 0-265,0 5 1,1-5 148,3 1 0,3-5-276,4 5 0,6-6-7,3 2 0,2-5 148,1-3 0,1-3 182,-1-5 0,0 0-55,1 0 1,-1-5 123,0-3 1,-4-3-96,-4-5 0,-2 2 408,-1-6 1,-4 5-165,-1-5 1,-4 2 116,1-1 0,1 1 70,-1 2 0,0 3-101,-4-3 0,0 7 200,0 2-293,-5-1 1,2-3 323,-5 4-126,6 1-246,-9 6 0,9 2 70,-6 2 0,5 3 294,-1 9 0,3-2-152,1 6 1,0-2-246,0 1 1,0 3 20,0-2 1,0-2 64,0 1 0,1-3-406,3 4 0,1-6 163,3 1 1,3-2-966,-4-1 0,5 0 533,4-1 1,-3 0-1040,2-3 1,2 1 498,-1-5 1,4 1 1108,0-1 0,2-3 0,1 4 0</inkml:trace>
  <inkml:trace contextRef="#ctx0" brushRef="#br0" timeOffset="3351">4463 350 7920,'-12'-6'289,"1"-1"754,-1 3 0,0 2-422,1-6 0,-1 4 412,0-4 0,5 6 75,-1-2-600,0 2 0,-4 2-138,1 0 1,3 0-358,0 0 1,4 0 142,-4 0 1,2 6-190,-2 1 1,2 0-87,2 1 172,2-1-321,-3 5 0,5 0 0,0-1-477,0 1 1,5-2 428,3-2 0,3 1-100,0-5 0,1 4 60,0-4 1,1 4-46,2-4 0,-1 3 121,6-3 0,-6 4 58,2-4 0,2 4 141,1-4 0,-2 5-81,-1-1 0,-2-2 396,2 2 1,-3-4-186,2 3 1,-6-3 1087,-1 4-754,-5 0 1,6 4 19,-5-1 1,-2 1 68,-6 0 1,2-2-94,-6-2 1,0 2-357,-3-2 1,-1 2 73,0 2 0,0-4-497,1 0 1,-1-6 213,0 2 0,1 1-723,-1-1 1,0 0-485,1-4 624,-1 0 1,0-4-1583,1 0 1427,-1-5 924,0 3 0,1-6 0,-1 0 0</inkml:trace>
  <inkml:trace contextRef="#ctx0" brushRef="#br0" timeOffset="3743">4814 514 7823,'11'0'382,"1"-2"-267,0-2 0,3 2 701,1-6 1,4 4-312,0-4 1,2 1-220,1-5 1,1 0-78,-1 0 0,4 1-32,1-1 1,-5-1 11,-4-2 1,0 2-119,0-3 1,-3 3 24,-9 1 0,-1 1 120,-6-1 1,0 4-151,0 0 1,-2 5 81,-2-5 0,1 5 11,-9-1 0,3 3-14,-7 1 0,-2 0 80,-1 0 0,-1 1-23,-3 3 1,6 4 86,-6 8 0,2-2-158,-3 5 0,1-1 62,0 2 0,1 2-227,2-3 1,3 0 80,6 0 1,-1-1-307,0 2 1,6 0 147,2-4 0,4 4-89,4-5 0,6 5 45,6-5 1,8 1-444,0-5 1,7-3-779,0 0 0,0-4 657,4 4 1,-6-6-643,6 2 0,-7-3 1361,4-1 0,-1 6 0,4 0 0</inkml:trace>
  <inkml:trace contextRef="#ctx0" brushRef="#br0" timeOffset="4286">5631 373 7842,'-23'0'2037,"1"-1"-1413,2-3 1,0-1-77,4-3 1,-3-1-145,3 5 0,-1 0 210,1 4 1,4 0-248,-4 0 0,2 2-152,-2 2 1,3 3-62,-2 9 0,2-2 56,1 6 1,0-1 86,1 4 0,3 1-60,0-1 0,5 1-193,-1-1 0,4 0 91,4 1 1,4-5-417,8 1 1,2-6 19,5 1 1,1-7-116,-1-4 0,6-3-436,2-1 0,2-5 383,2-3 0,-3-2-81,-1-2 0,-5-1 78,1-2 0,0-2 258,-3-3 0,0-5-37,-8 1 1,3-6 498,-3 3 1,-1-5-237,-3 0 1,-1 0 251,-4 1 0,2-2-73,-5 6 0,0-5 73,-4 1 0,-1 2-14,-3 2 1,-3 2-41,-4 2 0,-2 1 180,-3 2 0,2-1-113,-5 6 0,3 3 61,-4 4 0,6 6-113,-1-2 0,2 4-72,1 4 0,4 6 38,0 6 0,4 5-20,-3-2 0,4 7-146,-1 1 1,4 6 92,4-2 1,3 1-365,4-1 0,1 2 143,0-6 1,3 6-293,1-2 0,5-1-176,-2 1 0,3-5-408,1 1 0,1-2 71,-1-2 1,-5-1 342,-2-3 1,1 0-821,-2-4 1,-3-2 137,-4 3 1207,-6-8 0,9 2 0,-5-4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35.385"/>
    </inkml:context>
    <inkml:brush xml:id="br0">
      <inkml:brushProperty name="width" value="0.08571" units="cm"/>
      <inkml:brushProperty name="height" value="0.08571" units="cm"/>
    </inkml:brush>
  </inkml:definitions>
  <inkml:trace contextRef="#ctx0" brushRef="#br0">349 783 7829,'0'-12'806,"0"0"-465,0 1 1,0 3 36,0 0 1,0 0-34,0-3 1,0-1 24,0 0 1,0-1-12,0-2 0,-5 2-74,-3-3 1,2-1 79,-2 2 0,-4-1-104,-3 4 0,-5 1-31,5-1 0,-6 2-21,2 2 1,-4-1-108,0 5 1,0 0 6,-1 4 0,1 1-131,0 3 0,4 3-385,4 4 1,2 2 274,1 3 1,4 2-146,1 6 1,4-1 74,-1 0 0,4 2-3,4 2 0,3-3 94,4-1 1,2-1-183,3-6 1,2 0 86,5 0 0,1-8 101,-1 0 0,4-7 42,1-5 0,4-8 178,-1-7-63,3-3-32,-4-2 0,2-4-100,-5-3 0,1-4 21,-5-4 1,-5 2 22,-2-2 1,-5 4 138,-3 4 0,1-3 38,-5 3 0,0 3 166,-4 1 0,-1 2 187,-3 1 1,-3 1-212,-4 0 0,3 5 117,0 2 0,0 2-66,-3-2 1,-2 7 388,-3-3-492,3 3 0,-4-1-61,6 2-168,-1 3 1,2 6-205,2 3 0,3 3 55,5 4 1,-2 6 83,-2 3 0,3 2 6,-3 1 0,7 6 49,1 2 0,5 0-323,-1 4 0,3-4 29,5 4-68,-3 0 1,9-4 0,-3 6 0,3-1 0,2-3-1150,-1-4 1,1 3 283,-1-5 0,0-1 613,1-7 1,-2-2 621,-3-5 0,8 5 0,-2 1 0</inkml:trace>
  <inkml:trace contextRef="#ctx0" brushRef="#br0" timeOffset="493">992 467 7844,'-12'-11'1329,"0"-1"0,1 0-693,-1 1 1,0 3 201,1 0-78,-1 0 0,0 2-293,1 2 0,3 3-186,0 1 0,2 1-163,-2 3 0,-1 7-141,5 9 1,-5 2 112,1 1 0,3 5 121,1-1 0,3 4-351,1-4 1,0 4 61,0-3 1,1-1-471,3-4 1,4-5 247,7-2 0,-1-3-134,6-1 0,-2-6 99,1-2 0,4-3-64,-4-1 1,-1-4 33,2 1 0,-2-8 158,1 0 1,-2-1-123,-5-4 0,0-2 68,-1-1 0,-3-2 107,0 1 0,-6 0-71,2 4 1,1-3 394,-1 3 1,0-3 369,-4 3-4,0 0 0,-1 5-102,-3-1 1,1 6 77,-4 2-127,4 2 0,-6 8-60,5 1 0,-4 8 195,4 0 0,1 6-246,3-2 0,0 3-347,0 2 1,0-2-101,0-3 0,1 3 190,3-2 1,2-2-677,6 2 0,0-2 334,-1 1 0,5-2-463,-1-5 1,6-1 292,-1 1 0,0-2-444,0-2 1,2-3 398,-3-5 1,3 0-47,2 0 1,-5 0 585,1 0 0,-6-5 0,3-1 0</inkml:trace>
  <inkml:trace contextRef="#ctx0" brushRef="#br0" timeOffset="768">1307 0 7784,'-8'4'646,"1"0"1,3 0-305,-4-4 0,5 1 527,-1 3-271,-2 2 0,5 6-217,-3 0 0,6 3 45,2 1 1,5 5-169,-1-2 1,4 8-23,3 5 0,0 1-40,4 2 0,-5 6-96,2 1 1,1 0-84,-2 1 1,2-6-210,-1 2 0,-3-4-854,2-3 0,-2-5 522,-1-8 0,0-2-808,-1-5 1,1 2 624,0-2 1,-2 2 706,-2-6 0,2 2 0,-3 2 0</inkml:trace>
  <inkml:trace contextRef="#ctx0" brushRef="#br0" timeOffset="1010">1214 456 8003,'1'6'936,"3"-2"1,-3-1-550,3 1 1,3-3-407,0 3 0,8-3 82,0-1 0,10 0-658,-2 0 0,7 0 400,-3 0 0,6 0-332,-2 0 0,3 0 84,1 0 1,-5 0 442,-3 0 0,3 0 0,0 0 0</inkml:trace>
  <inkml:trace contextRef="#ctx0" brushRef="#br0" timeOffset="1494">2020 479 7681,'-12'0'0,"-1"0"429,-2 0 1,5 0 622,-1 0 0,2 0-402,-3 0 1,0-1-289,1-3 1,-1 3-346,0-3 0,1 2 75,-1 2 1,0 0-27,1 0 0,-1 6 86,0 1 0,0 5-90,1 4 0,3-2-13,0 5 0,2 1-114,-2 3 0,3-3-232,5-1 0,0 3 155,0 2 1,5 1-349,3-5 1,7-3 224,5-2 1,2-2-93,1-1 0,1-5 56,-1-4 1,-4-1-156,1-2 0,-1-2 190,5-1 0,-6-5 305,-3-8 0,-2 2 238,-1-6 1,0 2-215,-1-1 1,-3-3 352,0 2 1,-5 2-242,1-1 0,-3 0 106,-1 0 0,0 2 290,0 5 549,0 1-378,-5-1-394,-2 6 1,-3 2-77,2 8 0,-1 3-25,5 9 0,-4-2 53,4 6 0,0-1-93,4 5 0,0-2-174,0-3 1,0 3 76,0-2 1,6-2-294,1 1 0,4-4 135,0 0 0,2-2-699,3-1 0,-2-1-3,6 1 1,-5 0-307,5-1 1,-5-3 395,5 0 0,-5-4-508,5 4 1168,-6-6 0,3 9 0,-5-5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32.633"/>
    </inkml:context>
    <inkml:brush xml:id="br0">
      <inkml:brushProperty name="width" value="0.08571" units="cm"/>
      <inkml:brushProperty name="height" value="0.08571" units="cm"/>
    </inkml:brush>
  </inkml:definitions>
  <inkml:trace contextRef="#ctx0" brushRef="#br0">246 748 7932,'0'-11'-52,"0"-1"0,0-1 838,0-2 0,-1 2-256,-3-3 1,3 3-109,-3 1 0,-3 1-92,0-1 0,0 0 51,-1 1 0,0 3-17,-3 0 0,-1 4-131,0-4 1,-3 6-45,-1-2 1,1 3 44,3 1 0,-4 0-226,1 0 0,-1 5 77,5 3 0,0 6-41,3 1 0,-1 5-121,5-5 0,-3 6-143,3-1 1,0-2-27,4 1 0,1 1 101,3 3 1,3-3-146,4-1 0,1-5 79,0 2 1,4-3-75,4-1 0,-2-2 73,2-2 0,-2-3-56,1-5 89,3 0 128,-4 0 1,1-4 25,-4 0 1,-2-6 83,-1-2 1,0 0-110,-1-3 0,0 2 98,-4 1 1,0 1-117,-3-1 0,-3 0 110,3 0 0,-3 1-68,-1-1 340,0 0-98,0 1 1,-1 4 579,-3 3-227,3-2-357,-4 5 1,1-3-140,0 8 0,0 2 91,4 6 0,0 1-139,0 2 1,0-2 74,0 3 1,4 1-578,0-2 1,5 1-405,-1-4 1,2-1 449,2 1 0,-1-2-333,1-2 1,4 1 14,-1-5 275,6 0 0,-8-4 0,2 0 474,-2 0 0,4-5 0,-4-2 0,4-4 0</inkml:trace>
  <inkml:trace contextRef="#ctx0" brushRef="#br0" timeOffset="559">573 258 7920,'-8'1'0,"1"3"0,0-1 911,-1 4 0,-1-3-342,5 4 0,1 1 37,3 7 0,0-2-241,0 6 0,1-5-189,3 5 1,-2 3-261,6 4 0,0 6 112,4-2 1,1-1-42,2 1 1,-2 0 90,3 4 1,-3-5-336,-2-3 0,0-2 94,-3-2 1,2-3-58,-2-1 289,-3-10 49,0 2-370,-5-11 301,0 0-160,0-6 1,-1 4 124,-3-6 1,1 0-128,-4-4 1,3-3 23,-4-1 0,5-1 12,-1 2 1,-1 1 47,1-6 1,0 1-25,4-5 1,0 5 29,0-1 1,0 2-13,0-1 0,0 1 113,0 2 0,2 3-106,2-3 1,2 9 135,6 3 0,-1 2-155,1 2 1,5 6-90,2 1 0,2 5-91,-1 4 1,2 2 58,-3 5 0,3 1 83,2-1 1,-6 0 11,-3 1 0,-2-1 218,-1 0 1,0 1-100,-1-1 0,-4 0 496,-3 1 1,-3-5-238,-1 1 0,-5-6 152,-3 2 1,-2-5-373,-2-3 0,0 1 107,1-5 0,-2 0-308,-3-4 1,3 0 124,-2 0 0,-2 0-783,1 0 0,1-1 365,3-3 0,0 1-680,0-5 1,1 4 237,-1-3 1,0-1 343,1-4 1,4 1 506,3-1 0,3 5 0,-4-8 0,-2 2 0</inkml:trace>
  <inkml:trace contextRef="#ctx0" brushRef="#br0" timeOffset="968">1321 585 7825,'-12'-7'1256,"1"-2"-799,-1 5 1,0 1 1393,0 3-1347,1 0 1,-1 0-143,0 0 0,-3 0-138,-1 0 1,1 1-117,3 3 1,0-2-142,1 6 0,-1 1 102,0 7 0,2-3-139,2 2 87,-2-2 1,8 3 0,-3-1-229,0 0 1,4-1 46,-3 2 0,8-3-180,4 2 1,6-1 88,1 2 0,6-7-70,-1 3 0,3-8-213,4 0 0,-2-3 182,2-1 0,-2 0-94,-2 0 0,-3-1 98,-1-3 0,-5-3 513,2-4 1,-4-1-180,-5 0 1,-1-1 87,-6-2 1,0 0-38,0-4 1,0 5-78,0-2 1,0-1-46,0 2 1,-4-1-167,0 4 1,-1 5-371,1-1 1,1 4-205,-5-4 829,6 5 0,-9-2 0,5 5 0</inkml:trace>
  <inkml:trace contextRef="#ctx0" brushRef="#br0" timeOffset="1693">1496 562 12172,'0'11'883,"0"5"-539,0-1 0,0 6-561,0-1 1,0 0 198,0 0 1,4 1-506,0-6 0,4 1 448,-4-5 0,5 1-394,-2 0 1,0-6 146,1-2 1,-1-2-1,5-2 1,0 0 23,0 0 0,-5-2 122,1-2 0,0-2 140,4-6 0,-2 0 0,-2 1 1,2-1 214,-2 0 1,-2-1-87,2-2 0,-1 2 83,0-3 0,0 5-52,-3 3 1,-3-3 238,3 4 1,-1 1 222,1 3 54,-3 1-146,4 2 1,-5 2-142,0 1 0,-1 4-301,-3 5 0,3-1 241,-3 1-279,2 0 1,2-1 236,0 1-418,0 0 1,6-2-53,1-2 0,0 1-172,1-5 0,1 5 0,6-1 1,0-3 139,4-1 1,-3 1 152,3-1 1,1 0-28,3-4 0,0 0 127,1 0 0,0-5-136,4-3 1,-4-6 201,3-2 1,-3-5 94,-5 2 1,2-3 94,-5-2 0,-1 1 271,-3 0 1,-2-2-246,-2-2 0,-3 1 68,-5-5 1,0 3-41,0-3 1,0 4 128,0-4 0,-5 0-56,-3-4 0,-2 0-167,-2-1 1,1 1-41,-1 0 0,0 4 13,0 0 1,2 5 97,2-1 0,-1 7 126,5 5 123,-5 7-318,8 3 1,-4 11-319,5 6 1,0 5 116,0 6 1,0 1-111,0-1 0,0 4-7,0 1-329,0 4 276,5-2 60,-4 5-442,10 0 0,-6 0 252,3 0 0,2 1-155,-2 3 0,2-1 117,2 5 1,3-6-119,1 2 1,1-2 53,-2-2 0,-2-2-442,3-1 0,-4-5-759,-5-8 580,4-2 1,-9-6 82,6-4 0,-5-3 921,1-8 0,-3-7 0,-1-7 0</inkml:trace>
  <inkml:trace contextRef="#ctx0" brushRef="#br0" timeOffset="1893">1952 433 7810,'0'7'1844,"0"3"0,1-9-1150,3 3 1,2 1-428,6-1 1,4 1-48,-1-1 1,7-2-381,2 1 1,-1 3 176,4-2 1,2-1-597,-2-3 1,2 0 456,-2 0 0,-2-3-1346,2-1 0,-3-5-24,0 1 1492,-6-3 0,9 0 0,-2-1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27.225"/>
    </inkml:context>
    <inkml:brush xml:id="br0">
      <inkml:brushProperty name="width" value="0.08571" units="cm"/>
      <inkml:brushProperty name="height" value="0.08571" units="cm"/>
    </inkml:brush>
  </inkml:definitions>
  <inkml:trace contextRef="#ctx0" brushRef="#br0">199 654 7842,'0'-12'-184,"-1"-1"-46,-3-3 1,3 3 1097,-3-2 1,-3 6-318,-1 1 0,2 1 180,-2 0 0,0-2-293,-3 5 1,-1 0-35,0 4 1,1 0 63,-1 0-469,0 5 1,6 2 210,-5 4-202,5 1 0,-6 0 255,6 4-52,-5-3-329,10 9 0,-8-3 141,5 4 1,-4-4-201,4 1 0,1-1 62,3 5 1,1-5-92,3 1 0,-2-6 1,6 2-83,1-3 0,2-7 179,0-2 1,5-3-51,-1-1 1,5-1 84,-5-3 0,5-2-64,-4-6 1,3-5 22,-3-2 1,3-2 203,-3 1 0,-2-2 166,-6 3 0,2-2-144,-2 2 1,-3-2 60,-1 5 0,-1 1-4,0 3 206,-1 5 1,2 2 35,-8 5-158,2 5 55,-3 2-1,0 5-59,4 4-445,-4 3 182,-1 4-1,5 0-970,-4 1 534,5-1 262,0 0 121,5 1-839,-4-6 450,10 4 124,-5-9 145,6 4-1897,0-5 964,4-1 456,-3-4 228,4-2 439,0-5 0,1 0 0,6 0 0</inkml:trace>
  <inkml:trace contextRef="#ctx0" brushRef="#br0" timeOffset="443">842 408 7842,'-12'0'930,"0"0"1,1 0-189,-1 0 1,0 2 0,1 0 924,-1 2-1367,0 5 1,0-2 0,1 4 43,-1 1 0,0 0-250,1-1 1,-1 5 68,0 0 1,1-1-414,-1-3 177,6 0-321,-5-1 275,10 1 166,-4 0-31,5-6-459,-6-1 180,5-5 178,-4 0 0,5 2-230,0 1 247,5-1 0,2 3 0,4-5-8,1 0 0,0 0-216,-1 0 1,5 0 80,0 0 1,4 0-135,0 0 1,-2 0 64,1 0 0,-3 0-77,3 0 20,-4 0 120,7 5 505,-9-4-234,4 5-1,-6-1 271,1-4-262,0 9-32,-1-3 1,-4 1 788,-3 0 1,-3-1-370,-1 5 1,-1 0-4,-3-1 0,-3 1 0,-6 0-334,-2-1 0,2 1-44,-3 0 0,-1-1-270,2 1 0,-5-1 190,5-4 0,-1 0-1193,5-3 0,-1-3 126,0 3-1079,0-3 973,1-1 434,4 0-141,2 0 445,5-5 446,0-1 0,5-6 0,2 0 0</inkml:trace>
  <inkml:trace contextRef="#ctx0" brushRef="#br0" timeOffset="844">1192 432 8663,'-6'0'1375,"-5"0"1,9 0-728,-6 0 0,4 0 289,-4 0-411,6 0-54,-9 5-261,5 1-52,-6 6 1,-1 0-84,-3-1 1,3 5 0,-2 1-38,2 1 1,-3 0-287,1 2 1,0-2 254,8-3 1,-4-2-532,3 3 1,3-7-14,1-1 240,3-6 0,2 4 54,3-6 1,3 0 119,4 0 1,1 0-5,0 0 1,3 0-7,1 0 1,1 0-281,-2 0 263,4 0 25,4 0 48,-5 0 35,4 0-60,-9 0-11,9 0-24,-9 0 276,9 0-268,-9 0 17,4 0 570,-10 5-270,3-4-143,-9 10 630,10-5-319,-10 6-182,4-1-23,-5 1-284,0 0 68,-5-1 118,-2 6 107,1-4-1351,-10 4 600,14-5 300,-14 0 124,10-1-824,-6 1 379,0-6-918,1 0 764,4-1 765,2-4 0,0 4 0,-2-5 0</inkml:trace>
  <inkml:trace contextRef="#ctx0" brushRef="#br0" timeOffset="1217">1507 478 8123,'-5'-6'93,"4"1"1401,-4 5-641,5 0-321,-5 0-161,3 0 305,-3 0-259,0 0 1,4 0-208,-5 5 133,6 1-132,-5 6-63,4 0 1,-4 3-47,5 1 1,0 5-153,0-2 0,0-1 130,0 2 1,5-2-278,3 1 0,2 0 136,2-4 1,1-2-283,2 3 0,0-3 139,4-2 0,-1-4-435,2-3 0,2 1 222,-3-1 0,-1 0 82,2-4 0,-6-5 173,2-3 0,-5-3 123,-3 0 1,3-5-102,-4 1 1,-1-5-42,-3 5 1,-1-5-63,-2 4 1,4-3 124,0 3 0,-1-3-275,-3 3 1,0 1 72,0 3 1,0-3-3,0-1 1,0 4 321,0 5 0,0 4 0,-5-7 0,-1 3 0</inkml:trace>
  <inkml:trace contextRef="#ctx0" brushRef="#br0" timeOffset="1889">1986 408 7874,'-6'0'2354,"-4"0"-1896,8 6 451,-3-5-375,5 9-159,0-3-1,0 4-219,0 6 59,0-4-447,0 9 196,0-4 1,0 11 250,0-4-406,5 3 1,-2-8 252,5-1 1,-2-1-263,2 2 1,2 1 79,-2-6 0,-1-3-153,0-4 199,1-6 0,4 3 15,-1-5 1,-3 0 0,-1-1-184,-2-3 0,3-2 138,-4-6 0,5-4-155,-2 1 1,0-5-111,1 5 310,-6-6 1,7 7 0,-3-4-56,0 1 0,1-3 132,0 5 0,0-1 386,-3 4 0,-2 1-23,6-1 642,-5 6-705,7 0 1,-9 8 55,3 2 0,2 3-48,-3 9 1,5-2-313,-4 6 1,1-2 58,-1 1 0,-1 2-156,5-5 196,-6-1 0,7-3-500,-5 0-47,5-1 252,-2 1 19,-1-6-42,5 0-57,-10-12 246,9 5-52,-8-14-119,8 7 147,-4-9-24,1 0-13,3 4 266,-8-9-249,8 9 9,-3-9-1,-1 9 221,4-9 1,-3 9 17,5-3 1,-5 3 281,1 2 361,0 4-558,4 2 1,-2 6 27,-2 3 0,1 4-61,-5 8 0,4 0-202,-5 4 1,5 2 173,-4-3-40,5 4-487,-2-5 0,3 4 226,-2-3 1,2-1-556,-2 2 0,2-6-33,2 2 0,0-3-316,-1-2 0,1 0 65,0-3 0,-4 1 371,-1-5 1,1 1 558,4-1 0,5-3 0,1 4 0</inkml:trace>
  <inkml:trace contextRef="#ctx0" brushRef="#br0" timeOffset="2456">2781 560 7898,'6'0'104,"-1"0"1231,-5 0 26,0 0-944,0 5 1,4 7-32,0 8 0,4 3-263,-4 4 0,5 4 93,-1 8 1,-2 3-246,2 5 1,-1-2 81,0-2 1,4 1-414,-4-5 1,-1-4 213,-2-4 1,-3-5-650,-1 1 1,0-7-2,0-5-785,0-2 156,0-1 1425,0-6 0,0 0 0,0-6 0</inkml:trace>
  <inkml:trace contextRef="#ctx0" brushRef="#br0" timeOffset="2807">2664 560 7898,'-12'-11'0,"4"-2"0,1-3 0,4 3 515,-1-3 0,3 2-39,1-1 1,0 2-68,0-3 1,1 3-139,3 1 1,-1 1-56,4-1 1,3 2-79,5 2 1,-1-1 104,6 5 1,-5-4-125,5 4 1,-1 0 20,5 4 1,-4 0-202,4 0 1,-3 5 0,6 3 0,-2 3-307,-2 0 453,-5 1-245,4 0 1,-5 1 63,2 2 1,-3-1 223,-8 6 0,1-4-86,-5 3 1,0 0 165,-4 5 1,-5-5-18,-3 1 1,-4-1 1,-4 5 1,2-5-524,-5 1 1,3-6 205,-3 1 0,3 2-1587,-3-1 1286,4-1 1,-2-4-288,6-3 0,3-3-280,0-5-171,6 0 1162,-9-5 0,10-2 0,-4-5 0</inkml:trace>
  <inkml:trace contextRef="#ctx0" brushRef="#br0" timeOffset="3099">3248 46 7898,'-7'-5'0,"-3"-1"0,8-5 1218,-6 3 1,5 2 219,-1 2-838,3 3 0,1-3-212,0 8 1,0 3-104,0 9 0,0 2-234,0 6 0,1 5 112,3 6 0,1 6-89,3 5 1,2 2 86,-2 3 0,3-2-579,0 6 1,-3-2-62,0 2 0,0-5-234,3-7 1,1-4-24,0-8 0,-1-6-189,1-6-336,0-4 858,-1-4 1,0-7-274,-3-8 0,1-4 676,-5-7 0,0-3 0,-4-6 0</inkml:trace>
  <inkml:trace contextRef="#ctx0" brushRef="#br0" timeOffset="3309">3166 455 7906,'-6'0'2452,"-5"0"-1574,10 0-615,-4 0 0,10 0-296,3 0 0,7 0-189,5 0 1,2 4-274,1 0 0,1 0 35,-1-4 1,4 0 271,1 0 0,3 0-688,-4 0 1,1 0-80,0 0 955,-4 0 0,10 0 0,-4 0 0</inkml:trace>
  <inkml:trace contextRef="#ctx0" brushRef="#br0" timeOffset="3509">3680 467 7907,'-6'5'3021,"-5"-4"-2337,10 10 0,-4-5-274,5 6 0,0-1-219,0 1 0,0 1 40,0 3 0,1-2-669,3 5 1,3 0 299,4 0 0,0 2-860,-4-6 0,4 1 339,-3-4 1,1-1 26,-2 1 1,4-5-809,-3-4 1440,-3-1 0,5-2 0,-3 0 0</inkml:trace>
  <inkml:trace contextRef="#ctx0" brushRef="#br0" timeOffset="3708">3645 186 7824,'-12'0'0,"1"0"1326,-1-5-877,0 4 1,6-6-551,2 4 0,8 1 157,4-2 0,3 4-933,5 4 0,-2-1 502,6 5 1,-5-1 374,5 5 0,-1 0 0,5-1 0</inkml:trace>
  <inkml:trace contextRef="#ctx0" brushRef="#br0" timeOffset="4092">4182 385 7873,'-16'0'184,"-4"0"0,3 0 433,2 0 0,-2 0 628,1 0 0,-1 1-578,2 3 1,2-1-258,-3 5 1,3 1-377,2 6 0,-1-1 77,0 6 1,1-1-180,-1 5 0,5-1 126,3 1 0,3-5 0,1 0 0,1 0-122,3 0 0,4-2-300,8-5 0,-2-1-19,5 1 1,1-2 162,3-2 0,5-3-324,-1-5 0,1-4 210,0 1 1,-4-7-437,4 3 1,-8-2 263,0 1 0,-5-6 292,5 2 1,-7-2 110,-2 2 0,0-4 152,-7 1 1,0-6 60,-4 2 0,0 2-155,0 1 0,-2 3 91,-2 1 1,-1 1 0,-3-1 1,-2 4-289,2 0 211,-2 6 0,-2-3-1069,1 5 544,4 0 555,-3 0 0,8 0 0,-3 0 0</inkml:trace>
  <inkml:trace contextRef="#ctx0" brushRef="#br0" timeOffset="4592">4369 385 9159,'6'-7'1733,"-5"2"0,8 10-1316,-5 3 1,4 3-163,-4 0 1,1 5-200,-1-1 1,1 5 131,3-4 1,2 4-469,-2 0 0,2-2 0,2 1 0,-4-4-226,-1 0 0,1 2-85,4-1 1,-4-5-48,-1-3 256,1 0 0,4 4-369,0-1-8,-1-4 194,1 3 232,0-9 1,-1 5 118,1-6 1,-4-2 146,0-2 1,-6 2 89,2-6 1,1-1-94,-1-7 1,4 2 175,-4-5 0,5-1-92,-1-3 0,1 0 944,-1-1 1,2 2-477,-2 3 1,2-2 295,2 5 1,-4 1-235,-1 3 0,-4 0 314,1 1-610,-3 4 1,0 2 171,3 5-175,-2 0 1,3 5-32,-5 3 0,4 2 34,0 2 1,1 1-22,-1 3 0,-2-3-212,6 2 1,-4 2-175,4-1 0,-4 0-346,3 0 0,0-3-78,1 3 1,2-5 319,-2-3 1,-2 2-1134,2-2 1,-1-1 581,0 0 1,4-4 813,-3 1 0,2-3 0,2-1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26.117"/>
    </inkml:context>
    <inkml:brush xml:id="br0">
      <inkml:brushProperty name="width" value="0.08571" units="cm"/>
      <inkml:brushProperty name="height" value="0.08571" units="cm"/>
    </inkml:brush>
  </inkml:definitions>
  <inkml:trace contextRef="#ctx0" brushRef="#br0">12 836 7842,'-5'-6'1077,"3"1"-637,-3-1-14,5 0-187,0-6 0,0 0 225,0 1-106,0-1-147,0 0-1,0 1 85,0-1 1,4-3-85,0-1 1,1 0-1,-2 5 93,1-1 0,0-4-77,-4 1 1,3-1 89,1 5-107,0-6-76,-4 4 129,5-4-123,-3 0 1,4 0 51,-2-2 1,-3-2-34,3 5 0,-1-4 1,-1 1 96,2 1 0,0-3-149,-4 6 0,4-5 212,0 5-205,0-1 62,-4-1 8,0 4-175,0-3 0,1 4 177,3 0 0,-3-1-62,3-2 0,-2 6 0,-1-3 212,3 1-81,-3 1-195,4-2-69,-5 1 140,0 4 31,0 2-199,0 5-406,0 0 256,5 0 1,-3 1 295,2 3 0,-3 3-85,-1 4 1,4 2-191,0 3 150,0 7 7,1 2-356,1 9 218,1-4 0,2 6-548,-5 3 0,5-2 406,-1 6 0,1-5 1,0 1-289,-1-3 0,-1-6-72,5-3 272,-5-2 303,3-7 0,-4-1 112,1-10-248,-2-2 25,0-5 1,-2 0 205,5 0 0,-6-5 0,4-3-142,-1-3 0,-3 0 305,6-1 0,-5-4 33,1 1 1,1-1-8,-1 5-201,0-1 72,1 0-86,-4 1-1,4-6 0,-1 4 22,0-3 1,1-2-4,-1-2 1,-1-2 0,3-1-7,-1 0 0,3-2 249,-4-2-251,5-3 8,-8-5-7,10 0 125,-10 0 1,8 0-36,-5 0 0,5 1-59,-1 3 0,-3 4 0,0 7-76,1 5 1,-5 2 74,3 1-1077,-3 5 465,-1 7-1159,0 7 713,5 5 618,-3 4 1,3 3-770,-5 4 0,1 0 1173,3 1 0,-3 4 0,4 2 0</inkml:trace>
  <inkml:trace contextRef="#ctx0" brushRef="#br0" timeOffset="352">783 427 7842,'-4'-11'923,"0"-1"-712,-5 0-1,8 1 933,-5 4-492,1-3 270,4 8-355,-9-3-275,3 5 1,-1 2-32,1 1 1,-1 4-86,-4 5 1,0 1 0,1 2-84,-1 5 1,0-1-103,1 5 82,-1-9 16,5 12 0,1-8-222,2 4 0,3-4 122,-3 1 0,4-5-235,4 5 1,2-7 0,6 0-179,0-4 0,5-7 215,2 2 0,-1-2-208,2-2 94,-1 0 148,4-6 88,1 0-221,-6-6 0,3-1-92,-6-2 0,1 2 45,-4-3 0,2-1 0,-1 2-633,-3 0 0,-6 3 161,0 0 828,2 0 0,-4 0 0,3 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2.313"/>
    </inkml:context>
    <inkml:brush xml:id="br0">
      <inkml:brushProperty name="width" value="0.08571" units="cm"/>
      <inkml:brushProperty name="height" value="0.08571" units="cm"/>
    </inkml:brush>
  </inkml:definitions>
  <inkml:trace contextRef="#ctx0" brushRef="#br0">47 47 7941,'-1'-10'311,"-3"2"745,3-2 0,-9 7-432,7-4 0,-3 4 201,2-1-741,3 3 0,-4 6 164,5 3 1,-1 3-292,-3 5 1,2 2 105,-1 6 0,1-5-300,2 0 1,0 1 202,0 3 1,0-1-757,0-2 0,0 1-88,0-6 1,4 5-53,0-5-558,0 1 1488,-4-10 0,5 5 0,2-5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2.533"/>
    </inkml:context>
    <inkml:brush xml:id="br0">
      <inkml:brushProperty name="width" value="0.08571" units="cm"/>
      <inkml:brushProperty name="height" value="0.08571" units="cm"/>
    </inkml:brush>
  </inkml:definitions>
  <inkml:trace contextRef="#ctx0" brushRef="#br0">36 0 7941,'-8'0'597,"0"0"1,4 0 330,-4 0-70,6 0-306,-3 0-1084,5 0 305,0 0 1,5 2-110,3 2 1,2-2-1748,2 6 2083,4-5 0,3 2 0,4-5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3.530"/>
    </inkml:context>
    <inkml:brush xml:id="br0">
      <inkml:brushProperty name="width" value="0.08571" units="cm"/>
      <inkml:brushProperty name="height" value="0.08571" units="cm"/>
    </inkml:brush>
  </inkml:definitions>
  <inkml:trace contextRef="#ctx0" brushRef="#br0">105 89 7705,'-11'-6'1340,"-1"-5"-928,0 5 1,1-6-1,0 0 286,4 1 1,-3 3 312,7 0-318,-6 6 1,7-5-303,-2 3-186,-2 3 41,5 1-274,-5 6 0,6 6 0,0 0 71,0-1 0,0 2 138,0 3 0,2-3-147,2 3 0,-3-3-124,3-2 0,2 0-51,2-4 0,-2 4-151,2-3 1,0-2 0,4 1 124,-1-2 1,1-1-456,0-4 385,-6 0 1,5 0-307,-4 0 287,4 0 1,-3-4-196,-1 0 1,-4-5 150,1 1 0,-3 1-550,-1 0 1,0 3 54,0-4 795,0 5 0,-5-2 0,-1 5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2.965"/>
    </inkml:context>
    <inkml:brush xml:id="br0">
      <inkml:brushProperty name="width" value="0.08571" units="cm"/>
      <inkml:brushProperty name="height" value="0.08571" units="cm"/>
    </inkml:brush>
  </inkml:definitions>
  <inkml:trace contextRef="#ctx0" brushRef="#br0">164 0 7857,'-12'7'2468,"0"2"-1593,1-5 0,0 1-354,3-1 1,-2-2-274,2 6 1,-2-1-24,-2 0 1,0 4-169,1-3 1,3 2-206,0 2-145,0-1 1,1 1-309,-1 0 1,5-4 347,-1-1 0,3-3-688,1 4 629,5-5 1,2 2 246,4-5 0,2 0-82,3 0 0,-2 0 42,6 0 1,-1 0 18,5 0 1,-1 0 44,0 0 0,1 4 40,-1 0 1,0 1-67,1-1 1,-1-2 231,0 6 1,1-4-85,-1 4 0,-5-4 561,-2 3 0,-7 1-312,-1 4 0,-6 0 217,2-1 0,-4 1-102,-4 0 0,-2-1 71,-6 1 1,-1 0-522,-2-1 0,0 1 54,-4 0 0,3-1-443,-3 1 1,-1 0 288,-3-1 1,5-3-444,2 0 1,-1-5 233,2 1 1,-1-3-1053,5-1 1,-1 0 397,0 0 0,2-1 968,2-3 0,-7-3 0,2-5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1.257"/>
    </inkml:context>
    <inkml:brush xml:id="br0">
      <inkml:brushProperty name="width" value="0.08571" units="cm"/>
      <inkml:brushProperty name="height" value="0.08571" units="cm"/>
    </inkml:brush>
  </inkml:definitions>
  <inkml:trace contextRef="#ctx0" brushRef="#br0">34 29 7816,'-7'-4'1421,"-1"0"-450,5-5-63,-7 8-601,8-4 0,-1 10-173,6 3 1,4 2-187,5 2 0,-1 5 88,1 2 0,0 3-473,-1 1 1,5 1 276,0-1 0,0 1-545,0-1 0,-3-4 291,3 1 1,-3-2-399,-2 1 0,5 2 405,-1-5 0,0-5 407,-8-3 0,4-5 0,-5 2 0,6-5 0</inkml:trace>
  <inkml:trace contextRef="#ctx0" brushRef="#br0" timeOffset="232">443 29 7816,'0'-7'1172,"0"-3"344,0 9-610,0-4-578,0-1 1,0 6-121,0 0 0,0 6-162,0 5 1,0 6 69,0 3 0,-4 2-419,0 1 0,-3 2 99,3 2 1,-4-1-225,4 5 1,-4-1-841,4 1 1,-3-2 556,3-6 0,-4 0 711,4 1 0,-5-1 0,2 0 0</inkml:trace>
  <inkml:trace contextRef="#ctx0" brushRef="#br0" timeOffset="458">326 321 7816,'0'12'826,"0"-5"-451,0 1 1,0 0 151,0 4 0,2 3-135,2 1 0,-3 1-47,3-2 1,1 3-138,-1 6 1,1 3-72,-1 0 0,-3 5 97,3-5 1,-3 5-436,-1-1 1,0-1-1087,0 1 0,4-6 213,0-2-724,0 1 1798,-4-11 0,5-2 0,2-5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44.682"/>
    </inkml:context>
    <inkml:brush xml:id="br0">
      <inkml:brushProperty name="width" value="0.08571" units="cm"/>
      <inkml:brushProperty name="height" value="0.08571" units="cm"/>
    </inkml:brush>
  </inkml:definitions>
  <inkml:trace contextRef="#ctx0" brushRef="#br0">340 526 7864,'-6'-12'0,"0"4"0,-6 0 0,1 5 1045,-1-5 0,0 4-63,1-4 1,-1 5-448,0 0 1,-3 1-273,-1 2 0,-1 0-50,2 0 0,0 2-157,-4 1 1,3 4 46,-3 5 1,4 1-149,0 2 1,2 3-12,1 6 1,-2-1-99,2 0 0,-1 2-94,9 2 0,-3-1 78,3 5 56,0 1 1,5-3 0,3-1 0,5-2 0,5-2-662,6 0 0,2 2 374,1-7 1,1-3-484,-1-5 0,6 0 193,2-7 1,-1 0 193,1-4 0,-5-6 497,1-1 0,3-9 0,0-2 0</inkml:trace>
  <inkml:trace contextRef="#ctx0" brushRef="#br0" timeOffset="750">643 596 7864,'-1'-7'360,"-3"3"1,3 2 332,-3-2 1013,-3 3-1180,1-5 0,-6 6 8,1 0 1,-1 2-226,0 2 1,4 3-161,1 9 1,-1-2-92,-4 6 0,1-1 112,-1 5 0,4-5-268,0 0 0,6 1 138,-2 3 0,2-3-433,2-1 1,0-1 171,0 2 0,4-7-462,0-5 1,9-2 156,-1 2 0,2-3 5,-2-5 1,3-1 189,1-3 1,1-3 86,-2-4 0,-2-2 254,3-3 0,-4 3-103,-5-2 1,4-2 177,-3 1 1,-2-3-88,2 3 0,-5 1 255,0 3 0,0 0-81,1 1 0,-3 3 291,3 0 195,-3 5-425,-1-2 0,0 6 46,0 3 0,0 3-23,0 5 1,0 4-228,0 4 0,0-2 88,0 2 0,2-5-513,2 5 1,2-5 138,6 5 1,1-7-30,2-2 0,0 1 60,4-4 1,-3-3 80,3-1 1,-1-3 171,2-1 0,2-1-137,-3-3 1,2-3 323,-1-4 0,0-6-116,-4-3 1,1-2 19,-2-1 0,-2-2-22,3-2 1,-3 1-28,-1-5 0,-1 1 214,1-1 0,0-7-76,-1 3 1,-3-2 78,0 2 0,-6 0-95,2-1 1,-2-2 44,-2-1 0,0 0-43,0 4 0,-6 0 105,-1 0 1,0 1 50,-1 3 1,1 3 104,-5 9 0,0-1 700,1 9-489,-1-3-452,0 12-165,6-3 1,-3 6 191,5 3 0,-4 8-308,4 7 0,0 3 112,4 2 1,0 3 16,0 0 0,0 6-173,0-2 1,0 4-344,0 4 1,5-3-576,3 3 1,2 3 517,2 1 1,0-2-385,0 2 1,3-2 329,1 2 1,3 0 284,-3-8 1,-1-4 53,-3-11 1,4 1-129,-1-6 1,-3-3-531,-4-4-406,-6-6 243,3 3 1048,1-5 0,-5 0 0,4 0 0</inkml:trace>
  <inkml:trace contextRef="#ctx0" brushRef="#br0" timeOffset="958">935 549 7864,'-6'0'3429,"-5"0"-2782,10 0 0,-3 0-504,8 0 1,3 0 26,4 0 0,5 0-500,0 0 0,6 0 278,1 0 0,0 1-260,5 3 1,-2-2 255,1 1 1,-3-1-1029,4-2 0,0 0-26,-1 0 1110,1 0 0,0 5 0,2 1 0</inkml:trace>
  <inkml:trace contextRef="#ctx0" brushRef="#br0" timeOffset="1177">1531 818 9655,'-6'1'997,"2"3"0,1-3-359,-1 3-1296,3-3 595,-4-1-2909,5 0 2972,0-5 0,5 4 0,1-4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56.073"/>
    </inkml:context>
    <inkml:brush xml:id="br0">
      <inkml:brushProperty name="width" value="0.08571" units="cm"/>
      <inkml:brushProperty name="height" value="0.08571" units="cm"/>
    </inkml:brush>
  </inkml:definitions>
  <inkml:trace contextRef="#ctx0" brushRef="#br0">234 503 7799,'-6'-5'-265,"-1"-2"220,3-4 1,-1 3 1112,-3 0 1,-2 2 192,2-2-563,-2-2 0,-2 4-275,0-1 0,1 1 166,-1 6-137,-5 0-322,4 0 1,-4 0 51,6 0 1,-1 6-153,0 1 1,0 5 125,1 4 0,3-2-160,0 5 0,6 2 96,-2 6 1,2-1-247,2 5 1,0-5 70,0 2 0,6-4-130,1 0 0,4-5-19,0 1 1,6-10-123,3 2 0,-2-8 62,1 0 0,1-4 62,3-4 1,1-7 141,-1-4 0,-5-5-61,-2 5 0,-3-6 227,-2 1 1,1-2-60,0-1 0,-6 0 17,-2-1 0,1 5 25,-1-1 1,0 6 76,-4-2 1,0 3 226,0 2-69,0-1 1,-1 6 357,-3 2-603,-3 2 1,1 8 46,2 1 1,2 5 162,-2 4 0,2-2-41,-2 5 0,3 1 26,1 3 0,1 2-473,3 2 1,-1-2 149,5 2 0,-1-4-382,5-3 1,0 1 225,0-6 1,-1 0 28,1-8 1,3 2 58,1-5 1,1 0-172,-2-4 1,0-4-4,4 0 1,-4-9 91,0 2 1,2-5 70,-1 1 1,-1-4 0,-3-4 1,-1 4 99,1-1 0,-4 1-106,0-5 0,0 1 146,3 0 0,-3-1-74,0 1 0,-2-2 426,2-2 0,2 1-57,-2-5 0,-3 4 70,-1-5 1,2 5 4,-3-4 1,1 0-89,-4-4 0,0 4 63,0-1 1,-1 7-28,-3-3 0,2 1 4,-6 4 1,0 2-74,-4 9 1,4 2 645,1 2-588,4 3 0,-6 6-188,5 3 1,-1 4-28,1 7 1,3 4 81,-3 4 0,3 4-86,1 0 0,0 6 62,0-2 0,0 4-450,0 4 0,0-3 189,0 3 0,1-1-826,3 1 1,-2 1 90,6 3 1,4-3-216,3-5 0,6 0 536,-1 0 0,0-10 198,0-6 1,2-9 140,-3-7 0,2-1-19,-1-2 1,0-7 202,-4-4 1,0-2-140,-5-7 0,1 1 34,0-5 0,-1 1-7,1 0 0,-4-5 83,-1 1 0,-3-2-112,4 2 0,-5 1 25,1-5 1,1 5 101,-1-1 1,0-2-81,-4 2 1,0-4 389,0 4 1,0-1-161,0 5 1,0 0 492,0-1 0,0 6-89,0 3 0,-4 2 843,0 1-494,0 5-610,-1 2 0,3 7-47,-1 1 0,1 5 4,2 8 1,0 3 93,0 9 0,0-3-46,0 7 1,2-1-322,1 4 1,0 4-118,5 0 0,-4 0-153,4-4 1,-1 0-31,5 0 0,0-4 197,-1 0 1,1-5-929,0 1 1,-1-3 430,1-5 1,4 1-1409,-1-9 2062,1 4 0,1-9 0,1 6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56.788"/>
    </inkml:context>
    <inkml:brush xml:id="br0">
      <inkml:brushProperty name="width" value="0.08571" units="cm"/>
      <inkml:brushProperty name="height" value="0.08571" units="cm"/>
    </inkml:brush>
  </inkml:definitions>
  <inkml:trace contextRef="#ctx0" brushRef="#br0">375 24 7764,'-4'-8'3633,"0"1"-1538,0 4-974,4-2-668,0 5 0,-4 5-83,0 3 1,-5 13 1,1 6 1,-6 10-275,-1 6-23,-6 13 13,3-1 0,-6 13-366,1-1 0,1 0 266,2-1 0,0-3-622,4-9 1,2-9 320,6-9 0,-1-11-870,5-5-114,0-6 422,4-2 0,0-8-235,0-8 0,0-3 543,0-4 1,0-1-409,0 0 975,0-4 0,-5-3 0,-2-4 0</inkml:trace>
  <inkml:trace contextRef="#ctx0" brushRef="#br0" timeOffset="309">24 48 7764,'-4'-8'1426,"1"0"1,-5 4 140,4-4 41,0 6-1123,4-4 0,0 8 152,0 2 1,5 7-175,3 9 0,7 3 34,5 4 1,2 3-395,1 5 0,5 2-2,-1 2 1,5-2-149,-1 6 0,3 0 105,1 4 0,-4-6-30,1-2 1,-5-6 62,4-2 1,-4-5-604,4 1 0,-9-6-109,2-2 0,-9-5-340,1 2 1,-3-3-402,-1-1 1,-2-1 681,-2 1 0,1-4-655,-5 0 1,0-5 151,-4 5 1183,0-5 0,0 2 0,0-5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9:54.163"/>
    </inkml:context>
    <inkml:brush xml:id="br0">
      <inkml:brushProperty name="width" value="0.08571" units="cm"/>
      <inkml:brushProperty name="height" value="0.08571" units="cm"/>
    </inkml:brush>
  </inkml:definitions>
  <inkml:trace contextRef="#ctx0" brushRef="#br0">188 444 7864,'-6'-6'0,"1"-4"0,-3 2 0,-2 1 826,2 0 1,-2 3-197,-2-4 0,4 5-52,1-1 1,-1-1-308,-4 1 1,4 0-59,1 4 0,3 0-100,-4 0 0,0 0 58,-4 0 0,5 2-158,-1 2 1,1 2-93,0 6 0,-3-1-170,7 1 0,-1 1 37,4 3 1,0 1 85,0 2 0,0 6-35,0-6 1,0 6 87,0-6 0,5 3-137,3 2 0,2-2 93,2-3 0,-1-3-127,1-8 0,4 1 67,-1-5 1,1-1 92,-5-3 0,5-1 29,0-3 0,-1-4 104,-3-7 1,0 1 26,-1-6 1,1 5-84,0-5 0,-2 1 84,-2-5 1,1 5-77,-5-1 0,4 5 218,-5-5 0,1 6 251,-4-2 47,0 3-147,0 2 250,0 4-579,0 2 0,0 6 104,0 3 1,0 4-26,0 8 1,0-2 18,0 5 1,0-3-225,0 3 0,0-3 51,0 3 0,2-3-296,2 4 0,-2-6-221,6 1 1,0 2 253,3-1 0,5-5 113,0-3 1,0-5 9,0 1 0,-2-3 119,6-1 0,-6 0-118,2 0 0,0-5 196,0-3 1,1-4-57,-2-3 1,-2 2 75,3-3 0,-3 2-16,-1-2 1,-1 3-55,1-2 1,-2 2 24,-2 1 0,1 1-39,-5-1 1,0 4 140,-4 0-157,5 6 223,-3-4 6,3 6 319,-5 0 3337,0 0-3954,0-5 185,0-1 0,4-6-131,0 0 1,-1 5 18,-3-1 41,6 0 0,-4-4 134,6 1 1,-5 3-47,1 0 66,-3 6 0,0-8-64,3 7 253,-3-1-227,5 4 0,-6 1 165,0 3 0,3 4-68,1 7 1,0 3-193,-4 6 0,2-5-257,1 1 0,-1-1 154,2 5 1,1-2-85,-1-3 0,3 2 74,-3-6 0,2 1-95,-3-4 1,0-2-92,5-2 226,-6 2 1,5-8-1,-3 1 0,-2-1 145,6-2 1,-5-5-198,1-3 1,1-3 65,-1 0 0,1-1-109,-1 0 0,-3-3 105,3-1 0,1 1-61,-1 3 1,4 0 42,-4 1 1,1-1 4,-1 0 0,-3 4-44,3 1 170,3-1 1,-5-3 60,6 4-113,-5 1 133,7 6-149,-4 0 0,2 0-11,0 0 1,-4 2 17,4 2 1,-4-2 2,3 6 0,-3-1-58,4 0 0,-1 4 33,0-4 1,2 4-138,-5 1 136,5-1 0,-3 1-321,1 0 0,2-1 96,-5 1 1,4 0-223,-4-1 0,4 1 155,-4 0 1,3-1-902,-3 1 0,4-4 1218,-4 0 0,10-1 0,-1 5 0</inkml:trace>
  <inkml:trace contextRef="#ctx0" brushRef="#br0" timeOffset="476">1437 339 7864,'-11'-6'806,"-1"2"0,0-1-270,1 1 0,-1 0 249,0 4 0,1 0-331,-1 0 0,-4 6-119,1 6 1,-2 1-96,1 7 0,3-1-138,-2 4 0,2 2-38,1 2 0,6 2-106,2 2 1,3 1-155,1-4 0,1-1 210,3-4 0,2-3-413,6-1 0,3-6 190,1-1 0,4-2 27,-5-6 0,6-1 0,-2-7 1,3-3-161,2-4 1,-5-5-48,1 1 0,-5-6-71,5 1 1,-6-6 371,2-1 1,-3-4-108,-2 4 1,0-6 224,-4 2 0,3-3-62,-7-1 1,1 2 100,-4 1 1,0-1-55,0 2 1,-4 2 416,1 2 1,-7 2-185,3 2 0,-8-1 255,0 1 1,-1 0-168,5-1 1,-1 6 330,0 3-816,0 7 155,1 3 1,4 7-96,3 6 0,3 1 41,1 10 1,0 5-69,0 3 0,4 4-3,0-3 0,5 4-204,-1-1 0,2-1-179,2 1 1,0-1-221,-1 1 1,2 3-46,3-3 0,-2-1 20,6 1 747,-1-5 0,4 3 0,1-6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0.042"/>
    </inkml:context>
    <inkml:brush xml:id="br0">
      <inkml:brushProperty name="width" value="0.08571" units="cm"/>
      <inkml:brushProperty name="height" value="0.08571" units="cm"/>
    </inkml:brush>
  </inkml:definitions>
  <inkml:trace contextRef="#ctx0" brushRef="#br0">223 47 7783,'-11'-1'1290,"3"-3"-683,-2 3 1,4-8 179,-6 5-374,0 0 1,0 4-117,1 0 1,-1-4-84,0 0 1,1 2-147,-1 5 0,0 0 100,1 5 1,-1 1-136,0 6 0,5 0 82,-1 4 0,1 1-196,0 3 1,-3 0 50,7 1 1,-1 3-45,4 0 1,4 1-173,-1-5 0,7-5-91,-3-2 1,8-5-22,0-3 1,5 1 114,-5-5 1,5 0 11,-5-4 0,5-5 86,-5-3 0,5-2 125,-5-2 0,1 0-71,-4 1 1,-1-2 64,1-3 0,0 2 14,-1-6 1,-3 6 112,0-2 1,-6 3 113,2 2-191,3-1 507,-6 0-171,10 6-45,-10 1 0,4 11-75,-5 6 1,0 0-107,0 3 0,4-2-81,0-1 1,1-1-101,-1 1 1,-1 0-91,4 0 0,-3-6 94,4-2 1,-4 1-45,4-1 1,-4 0 52,3-4 0,-3-5-24,4-3 0,0-2 33,3-2 1,-3 0 14,0 0 0,-1 0-7,0-4 0,4 3 21,-3-3 0,-2 3 1,2 2 1,-4-1 0,3 0 0,-3 2 153,4 2 0,-5 2-96,1 2 0,-2 3 234,2-3-262,-3 2 1,5 4 208,-6 2 1,1 1-44,3 2 0,-3 4-239,3-3 0,-1 6-16,0 2 1,0-1-149,5-3 0,-4-1 24,4 1 0,-6 0 76,2-1 1,3 0 54,0-3 1,0 2-28,1-2 0,-5-2-97,5 2 38,0-5 170,4 7 0,-4-9-94,-1 3 34,-4-2-216,7-2 0,-8-2-118,1-2 206,4-2 0,-6-6 66,3 1 0,-3-1 213,-1 0 1,4 0-85,0 1 1,0 3 301,-4 0 1,0 4-52,0-3 1,0 3 468,0-4-579,0 5 1,0-3 196,0 2-285,0 3 8,0-5 0,1 6-138,3 0 1,-1 4-44,5 0 0,-4 4-48,3-4 0,-3 1 53,4-1 0,0-3 55,4 3 0,1-1-93,2 1 1,-1-3 106,6 3 0,-5-3-64,5-1 0,-1 0 38,5 0 0,0-5-109,4-3 0,-4 2 48,4-2 0,0-4-130,-1-3 0,1-1 133,-5 4 1,0-3 12,1-1 0,-6 1 98,-3 3 0,-2 0-199,-1 1 956,-5-1-565,-2 5 1,-6 1 400,-3 2 0,-3 3-141,-5-3 1,1 3 71,-1 1 1,-1 3-173,-2 1 1,-2 4-137,-3-4 0,-1 5-186,6-1 0,-5 2 109,5 2 0,-1 1-262,5 3 1,-1-4 132,0 4 0,2 1-317,2-1 1,3 3 147,5-3 0,0 4-230,0 0 0,9-2 96,3 1 1,7-4-45,1 0 0,5-2-462,3-1 0,4-4 317,-1 0 1,3-2-562,1 2 1,-1 1 431,-3-5 0,3 4-590,-3-5 0,-3 1 1176,0-4 0,-4 0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1.476"/>
    </inkml:context>
    <inkml:brush xml:id="br0">
      <inkml:brushProperty name="width" value="0.08571" units="cm"/>
      <inkml:brushProperty name="height" value="0.08571" units="cm"/>
    </inkml:brush>
  </inkml:definitions>
  <inkml:trace contextRef="#ctx0" brushRef="#br0">304 468 7870,'-6'-12'1092,"-5"2"-659,3 2 0,-2-3 560,-2 4-633,1-4 1,-1 1 806,0 2-888,-5-2 0,4 8 1,-2-2-1,2 3 1,1 1 54,0 0 1,-3 0-183,-1 0 0,1 1-163,3 3 0,-1 7 95,-3 4 1,7 6-26,-2-1 0,3 3-46,0 4 0,-1 3-268,5 5 0,0-4 137,4 0 0,0 1-280,0 3 1,5-4-314,3 0 0,4-5 343,4 1 0,2-7-158,5-5 0,0-7 101,1-4 1,-1-5 287,0-7 1,-3-1-91,-1-11 0,1-1 261,3-6 0,-5 2-91,-2-2 0,-4-1 324,-5 0 0,4-4-31,-3 1 1,-3 2 125,-1 2 1,-2 4-136,2 3 0,-2-1 187,1 6-125,-1-1 0,-4 8 84,-1 1-186,1 4 0,-4 3-56,2 8 1,3 4-84,-3 3 1,2-1 40,2 6 1,0-1-93,0 5 1,2-5-33,2 1 1,-2-1 83,6 4 1,-4-3-381,4-1 1,-1-4 151,5 0 0,-3-2-259,3-1 0,-3 0 172,7-1 1,-2-4-188,1-3 1,0 1 53,4-1 0,-5 0 77,2-4 1,1-2 161,-2-2 1,1 2-67,-4-6 0,-1 0 298,1-3 1,0-1-110,-1 0 0,1-1 199,0-2 1,-2 2-109,-2-3 0,1-1 226,-5 2 0,5-6 327,-1 1 1,1-2-285,-1-1 1,2-2 25,-2-2 0,1-3-77,-1-5 0,2 4 170,-2 0 0,1 0-44,-1-4 0,1-3-2,-5 3 0,1-3-134,-1 7 0,-3 3 238,3 0 0,-3 5-9,-1 4 0,-4 2 206,1 5 267,-7 6-246,4 0-572,-6 6 1,1 6 93,-1 1 1,4 10-217,0 7 0,6 0 76,-2 7 1,-1 1-221,1 3 1,0 4-306,4-1 1,0 3 259,0-2 1,5-2-996,3 6 0,2-1 507,2 0 0,1-1 154,2-6 0,2-4 112,3 0 1,2-6-60,-3-2 1,3-2 92,2-9 1,-1 2-222,0-6 0,1-2-223,-1 2 1,-1-6-1058,-2 2 1854,2-2 0,-9-8 0,4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2.233"/>
    </inkml:context>
    <inkml:brush xml:id="br0">
      <inkml:brushProperty name="width" value="0.08571" units="cm"/>
      <inkml:brushProperty name="height" value="0.08571" units="cm"/>
    </inkml:brush>
  </inkml:definitions>
  <inkml:trace contextRef="#ctx0" brushRef="#br0">94 1 7870,'-12'0'0,"1"5"1452,-1-4-619,0 4-310,1-5-154,4 0 371,-3 0-210,8 0 54,-8 0-653,9 0 0,-4 2 0,6 0 77,3 2 0,2 1 151,6-1 0,5-2-512,2 1 1,3 3 291,2-2 0,0 1-1538,4-1 805,-4-3 217,10 4-1107,-4-5 1045,5 0 0,4 4 639,0 0 0,0 5 0,-4-3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2.727"/>
    </inkml:context>
    <inkml:brush xml:id="br0">
      <inkml:brushProperty name="width" value="0.08571" units="cm"/>
      <inkml:brushProperty name="height" value="0.08571" units="cm"/>
    </inkml:brush>
  </inkml:definitions>
  <inkml:trace contextRef="#ctx0" brushRef="#br0">34 23 7870,'-8'-3'418,"0"-1"0,4-2 2327,-3 3-1908,4 1 1,-1-3-299,8 5 1,4 0-95,7 0 1,4 0-172,4 0 1,0 4-602,1 0 0,0 0 277,4-4 0,-4 0-1036,3 0 1,2 0 329,-2 0-1922,1 0 1690,0 0 1,-3 0 987,2 0 0,-2-5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2.062"/>
    </inkml:context>
    <inkml:brush xml:id="br0">
      <inkml:brushProperty name="width" value="0.08571" units="cm"/>
      <inkml:brushProperty name="height" value="0.08571" units="cm"/>
    </inkml:brush>
  </inkml:definitions>
  <inkml:trace contextRef="#ctx0" brushRef="#br0">421 374 7842,'-5'-12'-232,"2"-1"1,-3-1 1020,0-1 0,-1-1-214,3 4 1,-5-3-1,1-1 91,-3 2 1,4 1-271,-1 1 0,0 1 1,-4-1 129,1 0 1,-1 2-116,0 2-137,1 3 1,-5 5-1,-1 0 22,-1 0 1,2 1-101,-3 3-56,5 3 1,-7 9-1,4 4-128,-1 2 0,2 1-138,-3 1 0,5 4 147,-2 3 1,3 3-1,1 1-427,1 0 220,-1 0-39,5 0 0,2 0 0,5-1-8,0-3 1,2 3 7,1-3 1,8-2 0,6-2-88,1-2 0,-3-3 1,5-3 67,1-3 0,-3-9 0,1-3-77,2-2 137,1-2 16,2-6 1,-5-4-1,0-7 137,2-1 0,-3-5-25,2-5 0,-6-3 127,2 4 1,-3-4 0,-2 2 367,1-1-281,0 5-103,-6-9 1,3 9 82,-5-2 0,1 1 1,-2 0 153,1-1 1,0 1-92,-4 6 1,0-1 27,0 6 0,-4 3 1,0 4 329,1-1-257,2 4-64,-4 0-161,4 5 0,-5 1 0,6 3 69,0 4 1,0 2-166,0 2 0,0 4 15,0-1 0,4 7 1,2 0 132,0 4-18,2 7-237,3-3 1,0 5-209,-3 0 1,6 4 0,-2 1 113,1 1 0,1 3-114,1 7 0,-2-8-828,3 0 0,1-3 97,-2-5 240,6 3 1,-8-15-1,3 0-437,-3-6 1262,-2-9 0,1-8 0,0-6 0</inkml:trace>
  <inkml:trace contextRef="#ctx0" brushRef="#br0" timeOffset="275">888 351 7842,'-6'11'1218,"0"-3"1,6 0-973,0 1 0,0 3 1,0 3 248,0 5 1,9 4-299,3 8 0,4 1 1,-1 13-353,5 2 1,2 10 0,1 2-98,1 4 0,-5-3 1,-1 1-11,-1-2 0,-1-9 1,-6-4-43,-2-7 0,1-10 0,-5-6-193,-2-7 1,0-8-1367,-2-2 1417,0-4 1,-4-3 445,0-8 0,-5-7 0,2-4 0</inkml:trace>
  <inkml:trace contextRef="#ctx0" brushRef="#br0" timeOffset="634">795 257 7842,'-6'-23'300,"0"0"1,-4 1 0,0 1 57,3 1 0,4 2 158,-1-1 0,3 0 0,1 5 202,0-1 0,0-1-302,0 4 0,1 2 0,3 1-194,4 1 1,2 5-1,3 0-28,3 1 0,-2 2 1,6 2 68,0 1 1,2 4-280,2 5 1,0-1-1,2 2 179,2 3 1,4 1-277,-1 2 1,2 3 0,-2-2 73,-4 2 1,-6 0-1,-3-1 66,-1-2 1,-2 5-84,-3 3 1,-1 0-1,-4-4 376,-3 1 1,-3 0-1,-2 2 138,-3 2 0,-3-1-287,-9-4 0,3 1 0,-4-1-251,0 0 0,3-4 0,-6-4-143,0-2 1,2-3 128,-2-2-374,1 3 1,-3-10-1312,2 3 677,-2-3 0,9-1 0,-3 0-56,3 0 0,7-5 67,2-3 0,3-2 1091,1-2 0,0-5 0,0-1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03.721"/>
    </inkml:context>
    <inkml:brush xml:id="br0">
      <inkml:brushProperty name="width" value="0.08571" units="cm"/>
      <inkml:brushProperty name="height" value="0.08571" units="cm"/>
    </inkml:brush>
  </inkml:definitions>
  <inkml:trace contextRef="#ctx0" brushRef="#br0">12 12 8056,'-6'-1'2094,"2"-3"-1376,3 3-195,1-5 299,0 6-530,0 0 0,1 6-155,3 1 1,2 0 52,6 1 1,1 0-534,3 3 0,2 0-109,5-4 1,2 2-476,2-5 1,3 4-567,5-4 1493,5 0 0,2-4 0,4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11.798"/>
    </inkml:context>
    <inkml:brush xml:id="br0">
      <inkml:brushProperty name="width" value="0.08571" units="cm"/>
      <inkml:brushProperty name="height" value="0.08571" units="cm"/>
    </inkml:brush>
  </inkml:definitions>
  <inkml:trace contextRef="#ctx0" brushRef="#br0">281 12 8262,'-11'0'284,"3"-4"835,0 0 0,4 0-467,-4 4 1,0 0 2,-3 0 1,-1 0-252,0 0 1,1 0-143,-1 0 0,-1 1-236,-2 3 0,2 3 64,-3 4 0,3-3-207,1 0 0,-1 1 167,-2 7 1,6-3-357,-3 2 1,3-1 137,-3 2 0,4-2-155,1 6 1,4-6 91,-1 2 0,3-3-69,1-2 179,0 1 0,1-2 27,3-2 0,-1-3 152,4-5 1,1 0-83,4 0 1,1-1 78,2-3 1,0 2-108,4-6 0,1 4 0,3-4 0,-3 5-36,-1 0 0,0-3-125,5 3 0,-1-3 52,1 2 0,-1 3 91,0-3 1,1 4-16,-1 4 1,0 1-14,1 3 1,-6 2 229,-3-2 0,-2 7-83,-1 0 1,-5 6 191,-3-2 1,-3 0 149,-1 0 0,-5-3 183,-3 3 1,-6-1-174,-2 2 1,-3 0-73,3-4 1,-5 0-447,2-5 1,1 0 150,-2-4 0,6-1-677,-2-6 0,-1 0 392,2 0 1,-1 0-234,4 0 1,1-6-70,-1-1 1,2 0-277,2-1 0,-1 1 59,5-5 0,-4 0-123,4 1 173,0-1 720,10 0 0,5 1 0,7-1 0</inkml:trace>
  <inkml:trace contextRef="#ctx0" brushRef="#br0" timeOffset="384">1017 70 7811,'-15'0'0,"-1"0"0,0 0 1350,5 0 0,-2 4-347,-3 0 1,2 5-97,-6-1 1,1 2-495,-4 2 0,1 3-193,2 1 1,-2 5-165,3-2 1,2 3 96,1 2 0,8-5-433,4 1 0,3-1 250,1 4 1,0-4-405,0-4 1,9 2 30,3-1 1,7-1-98,1-3 0,6-6 96,1-2 0,2-2 81,-2-2 1,3-2-89,5-2 0,0-2 76,0-6 1,-4-3-13,0-1 0,-1-5 139,1 2 1,-8 1 284,-7-2 1,-4 5 29,-4-5 0,1 5 88,-5-5 0,-1 6-74,-3-2 1,-6 5-55,-6 3 1,1-1-336,-5 5 1,-1 0 148,2 4 0,-6 1-1624,1 3 1743,3-3 0,-10 10 0,3-5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16.251"/>
    </inkml:context>
    <inkml:brush xml:id="br0">
      <inkml:brushProperty name="width" value="0.08571" units="cm"/>
      <inkml:brushProperty name="height" value="0.08571" units="cm"/>
    </inkml:brush>
  </inkml:definitions>
  <inkml:trace contextRef="#ctx0" brushRef="#br0">386 491 7769,'-7'-7'694,"-1"3"0,4-1-207,-4 1 0,4-1 974,-4 1-1028,1 3 1,-5-4-14,0 5 0,-1 0-129,-2 0 0,2 0-49,-3 0 1,-1 5-182,2 3 0,-6 2 86,1 2 0,0 1-180,0 2 0,-2 0 120,3 4 0,-2 0-276,1 5 1,4-2 82,4-3 0,0 5-60,0-1 0,6 0-190,2 5 0,3-4 147,1 0 1,6-1-354,6 0 0,1 3 214,6-2 0,5-1-410,3-11 1,2 2 260,-2-6 0,1-3-247,4-1 0,1-3 297,-2-1 1,-1-5 446,1-3 0,6-2 0,4-2 0</inkml:trace>
  <inkml:trace contextRef="#ctx0" brushRef="#br0" timeOffset="774">702 666 7769,'0'-12'-242,"0"1"242,0-1 0,0 0 1411,0 0-465,0 1 1,-2-1-421,-1 0 1,1 5-16,-2-1 0,-2 5-147,-2-1 0,2 3-36,-2 1 0,0 1-125,-4 3 1,1 4 6,-1 8 1,0-2-30,1 5 0,-1 5-13,0 3 1,4 2-237,1-2 0,0-1 114,-1 5 0,3-5-511,5 1 0,0-6 265,0-2 0,0-4-252,0 0 1,7-7 200,4-4 1,1-3-20,4-1 0,0-4-36,0 0 1,4-9-39,-5 2 0,1-5 352,-5 1 0,1 0-66,0-4 0,-5 5 111,1-2 0,-4 2-48,4-2 1,-4 3 123,4-2-92,-6 2 0,3 1 182,-5 0-119,0 6 369,0 1-144,0 5-282,0 0 1,-3 6 72,-1 6 0,0-1-47,4 5 1,0-2-374,0 2 1,4-3 151,0 2 1,5 2-116,-2-1 1,1-1 25,4-3 0,-3-4-21,7 0 1,-2-6 304,1 2 1,2-3-113,3-1 1,2 0 239,-3 0 1,3-5-99,2-3 0,-2-7 28,-3-5 1,3-2 27,-2-1 1,-2-2-14,1-2 1,-3-1-77,3-4 0,-3 0-8,3 5 1,-4-4 201,0 3 0,-3-4-122,-4 1 0,-3 2 165,-5 2 0,4-2-59,0 2 0,-2-4-5,-6 4 1,2-4-36,-6 3 1,2-4 51,-2 1 0,-3-2 5,4 2 0,-4 3 9,0 4 0,3 6 97,0 2 1,2 3 126,-2 2-215,-3 4 1,9 2 205,-6 5-323,5 0 184,-2 0-652,5 5 163,0 2 146,0 10 0,0-3-190,0 5 0,0 1-168,0 3 1,5 6 172,3 2 1,3 8-266,0 4 1,1-1 170,0 5 1,-1 1-36,1 7 0,1 1 53,3-6 1,-4 1-143,4-4 1,-3-7 83,-1-5 0,-1-5 122,1-7 1,0-9-317,-1-2 1,-3-8 172,0 0 0,-4-3-707,4-1 293,-6-5 777,3-2 0,-5-9 0,0-3 0</inkml:trace>
  <inkml:trace contextRef="#ctx0" brushRef="#br0" timeOffset="999">959 549 7717,'-7'0'3011,"2"0"-2558,5 0 1,9-1-297,3-3 1,9 3-134,2-3 0,5 2-206,8 2 1,-4-1-47,3-3 1,-3 3 228,7-3 0,-4 3-848,-3 1 0,0 0 313,-5 0 1,1 0-986,-5 0 1519,0 0 0,1 5 0,-1 1 0</inkml:trace>
  <inkml:trace contextRef="#ctx0" brushRef="#br0" timeOffset="1242">1718 818 14512,'0'6'2998,"0"-1"-5848,0-5 1705,0 0 1145,5 0 0,-4 0 0,5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22.980"/>
    </inkml:context>
    <inkml:brush xml:id="br0">
      <inkml:brushProperty name="width" value="0.08571" units="cm"/>
      <inkml:brushProperty name="height" value="0.08571" units="cm"/>
    </inkml:brush>
  </inkml:definitions>
  <inkml:trace contextRef="#ctx0" brushRef="#br0">46 12 7718,'-12'0'1415,"1"0"0,3 0-378,0 0-689,6-5 1,-2 4-183,8-3 0,3 3 52,9 1 0,-2 0-304,6 0 1,-1 0 108,4 0 1,2 3-618,2 1 1,-2 0-89,2-4 1,2 0-502,-2 0 0,2 0-258,-2 0 1441,-2 0 0,8-5 0,-3-1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0.982"/>
    </inkml:context>
    <inkml:brush xml:id="br0">
      <inkml:brushProperty name="width" value="0.08571" units="cm"/>
      <inkml:brushProperty name="height" value="0.08571" units="cm"/>
    </inkml:brush>
  </inkml:definitions>
  <inkml:trace contextRef="#ctx0" brushRef="#br0">0 0 7697,'0'7'1905,"0"-2"1,0-4-1557,0 3 0,6-3-142,1 3 0,9-3-351,3-1 1,3 0 175,2 0 0,3 0-776,0 0 1,6-3 523,-2-1 1,-1-2-2020,1 3 930,-5 1 1309,8-3 0,-10 5 0,5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5.052"/>
    </inkml:context>
    <inkml:brush xml:id="br0">
      <inkml:brushProperty name="width" value="0.08571" units="cm"/>
      <inkml:brushProperty name="height" value="0.08571" units="cm"/>
    </inkml:brush>
  </inkml:definitions>
  <inkml:trace contextRef="#ctx0" brushRef="#br0">35 912 7828,'-4'-12'-1832,"0"1"2972,-5-1 1,7 2 258,-6 2-628,5-3-300,-2 10-528,5-4-217,0 5 30,0 5 1,4-2-225,0 4 384,0-4 0,-3 2 486,3-5 0,-3 2-80,3 1 901,-3-1-465,-1 3 146,0-5-152,0 0-32,-5 0-608,4 0 205,-4 0-179,5 0 169,0 0-92,-5 0 73,3 0-150,-3 0 73,5 0-93,0 0 0,0-5-107,0-3 1,0 0 80,0-4 0,4 2-127,0-9 0,4 3 80,-4-3 1,5-2-23,-2-6 0,4 1 43,0-6 1,-3 3 151,0-3-152,-5-1 0,6 4 0,-4-3 236,1 1-230,-3 5 80,2-3 1,-5 6-57,0-1 1,0 1 34,0 0 1,0 4-22,0 4 1,0 6 190,0 1-54,-5 5-204,4-2 1,-6 6-43,3 3 0,2 8-188,-6 8 1,4 3 65,-4 4 0,4 7 114,-3 5 0,4 6-131,-1 2 1,-1 0 15,1 3 0,0 2-241,4-1 0,0 5 72,0-2 1,1-2 76,3-1 0,3-5 12,4-3 0,1-2-129,0-6 0,3-7-50,1-5 0,5 0 69,-2-8 1,-1 1-24,2-5 0,-1-4 88,5-3 1,-5-3-259,1-1 0,-2 0 113,1 0 0,2-1-307,-5-3 0,3-1-57,-3-3 0,3-3-184,-3 4 1,1-4 939,-2 0 0,3-1 0,6 0 0</inkml:trace>
  <inkml:trace contextRef="#ctx0" brushRef="#br0" timeOffset="501">514 994 7829,'-12'0'814,"1"0"1,0 1 509,4 3-169,1-3-727,6 10 1,2-9-134,2 6 1,6-2-88,5 2 1,5-3 0,-4-5 1,6 0-172,1 0 0,0 0 52,5 0 1,-2-5-194,1-3 1,-3 1 37,4-5 1,-4 3-98,0-7 0,-5-1-26,1 2 0,-5-6 70,5 2 1,-10-3 178,2-2 1,-8 5-87,0-1 0,-3 6 301,-1-2 0,0 3-83,0 2 0,-5 0 226,-3 4 1,-4-2 10,-3 5 1,0 0-136,-4 4 0,-1 0 111,-3 0 0,4 5-110,-1 3 1,2 6-265,-2 2 1,0 4 131,4 0 0,-1 3-133,2 4 1,3-1 88,0 6 1,2-6-128,6 1 0,0 1-135,4 0 0,5-1-199,3-4 0,4-1-391,3-2 1,0-3 345,4-6 0,1 0-670,3-4 0,2-1 432,2-6 1,-1-2-788,5-2 0,-1-2 687,1-6 1,1 1 723,-4-1 0,9 0 0,0 1 0</inkml:trace>
  <inkml:trace contextRef="#ctx0" brushRef="#br0" timeOffset="1393">1262 795 6900,'-7'-5'2992,"-3"4"-2055,3-10 1,-3 9-198,2-6 1,-2 5 365,2-1-506,-2-2 1,-2 5-58,0-3 0,-1 4-176,-2 4 1,2 3-91,-3 9 1,3 3-42,1 9 0,-2 3-137,2 8 0,0-2 74,8 6 0,-4-4-477,4 4 0,1-7-72,7-1 0,3-6-340,4-10 1,6-3 145,3-8 0,1-3 244,-2-5 0,3-5-116,-2-3 1,2-6 47,1-2 1,-1-5 160,-3 2 1,2 1 22,-5-2 1,-1 1-80,-3-5 0,0 2 153,-1 3 1,0-2-75,-3 6 1,1-1 188,-5 4 0,-1 1-115,-3-1 932,0 0-524,0 6 442,0 1-522,0 5 0,-3 1 338,-1 3 0,0 2-68,4 6 0,-4 0 74,0-1 1,0 1-370,4 0 0,0-1 183,0 1-383,0 0 0,1-1 84,3 1 0,-1-2-84,5-2 1,-4 1 31,3-5 1,-3 4-264,4-4 1,0 0 17,4-4 0,-5 4-76,1 0 1,0 0 52,4-4 1,-1-2 73,1-2 1,0 2 120,-1-6 1,1 0-55,0-4 1,-2-3 184,-2-1 0,2-4-98,-2 0 1,2 2 297,2-2 0,0 1-110,-1-4 0,-3-1 219,0 1 0,-2 0-33,2-1 1,-1 6 109,-3 2 0,-3 7 509,3 2-150,-3 4 50,-1-2-515,0 15 0,-1-1 6,-3 11 1,3-5-210,-3 5 0,2-5-230,2 5 0,0-5 1,2 4-1,0-3-205,2-1 322,0-2-137,1-2 0,-2 5-13,5-1 0,-2-3-218,2-4 0,2 0 107,-2 3 1,3-3-396,0 0 436,1-5 1,0 2-92,-1-5 223,1 0 1,-2-2-59,-2-1 0,1-1-19,-5-8 1,4 3 26,-4-7 1,0 3 102,-4 2 0,0-2-58,0-3 0,0 3 97,0-2 1,0 0 199,0 0 1,0 2-106,0-3 0,0 3 109,0 2-120,0-1 479,5 0-260,-4 0-264,10 1 1,-9 4 0,7 3 0,3 3-58,2 1 1,2-1-134,-5-3 1,6 3-173,3-3 0,6-1 10,1 1 1,4-2 113,-4 3 0,6-4-825,-2-5 1,-2 5 415,-2-1 1,-3 1-796,0 0 1,-2-3 109,-3 7 1268,-2-7 0,-5 4 0,0-6 0</inkml:trace>
  <inkml:trace contextRef="#ctx0" brushRef="#br0" timeOffset="2418">2453 690 7835,'-8'-12'239,"1"1"1,0 3 1894,-1 0-842,-2 0-49,3-3-457,1 4-625,1 2 1,5 14 11,0 3 0,1 7-33,3 1 1,-1 2-84,4 1 0,-4 4 45,1 1 1,2 4-220,2-1 0,-1-2 142,0-2 1,-3 0-159,4-3 1,-4 0 52,4-8 1,-4-1 119,3-3-20,-4-5 63,7-2 1,-4-7-123,1-1 0,4-8 69,-3-4 1,1-6-217,-2 1 1,4 0 77,-3 0 0,6-6-2,1 3 0,1-2 45,-4 6 1,-1-3 19,1 2 1,0-1 86,-1 2 1,1-2 142,0 6 1,-2 3 514,-2 4-478,2 6 1,-4 2 111,1 7 0,2 9-49,-5 3 1,4 3-135,-4 2 0,4-1 54,-4 1 0,3-1-342,-3 0 0,5-1-122,-1-2 0,-1-3-127,1-6 0,-1 1-170,5 0 0,0-2 258,-1-2 1,5 1-229,-1-5 0,2 0 133,-1-4 1,-2 0 2,6 0 0,-5 0 124,5 0 0,-5-2-133,5-1 1,-1 0 124,5-5 1,-5 0 91,1-3 0,-6-1 314,1 0 1,-2-1-166,-1-2 1,-2 1 307,-2-6 0,1 4-180,-5-3 0,4 1 57,-4-2 0,0-2 38,-4 3 1,0 1 0,1-1 0,2 3 0,1 1 1095,-2 2-313,-1 7-268,-1 1-364,6 20 0,-4-4-104,6 12 0,-4-2-70,4 2 0,-4 0 69,3 1 1,-3-1-182,4 1 0,0-1-8,4 0 0,-5 1-113,1-1 0,4-1-239,3-2 1,1 0 189,-4-4 0,3-1-52,1-3 0,3-4 36,-3 0 1,3-6-96,-3 2 1,-1-6 50,-3-2 1,4-7-14,-1 0 1,-3-1 33,-4-4 1,0-2-81,3-1 1,0 1-292,-4-2 0,2 5 178,-5-5 1,4 6-347,-4-2 1,1 3-178,-1 2 870,-3 4 0,-1-3 0,-6 3 0</inkml:trace>
  <inkml:trace contextRef="#ctx0" brushRef="#br0" timeOffset="2669">3189 316 11792,'4'8'-314,"0"0"1,5-4-1075,-1 3 0,2 1 1388,2 4 0,5 5 0,1 1 0</inkml:trace>
  <inkml:trace contextRef="#ctx0" brushRef="#br0" timeOffset="3078">3656 725 7908,'0'12'0,"0"-1"775,0 1 0,6 0 140,1-1 0,0 6 524,1 3 0,1 3-622,6 4 0,-2-1-340,3 6 1,-2-3-557,2 3 0,-5-4 125,1-5 0,0-6-308,-4-5 356,2 0-281,-4-11 0,3-1 22,-5-8 0,2-7-111,-3-5 0,-1-2-43,2-1 1,-2-1 69,2 1 0,-3-4 200,3 0 1,-1 1-37,1 6 0,-2-1 108,6 6 1,-5-5-64,1 5 0,1-1 23,-1 4-58,5 1 64,-3 4 1,5 3 108,-3 8 1,1 4-120,-6 8 1,7-2 238,-3 5 0,2 5-76,-1 3 1,3 0-260,-4-3 0,4 3 94,0 0 1,1 0-317,0-3 0,0-2 163,-1-3 1,5 2-827,-1-5 1,1-5 25,-4-3 1,-1-5-289,1 1 0,0-3 1264,-1-1 0,1 0 0,0 0 0</inkml:trace>
  <inkml:trace contextRef="#ctx0" brushRef="#br0" timeOffset="3652">4404 842 7908,'-12'0'1535,"1"0"1,-1 0-518,0 0 0,4 0-253,1 0 1,3 0-706,-4 0 1,4 0 31,-4 0 1,6 1-196,-2 3 0,3 3 142,1 4 0,-4 6-33,0 3 0,0-2 113,4 1 1,0 1-344,0 3 0,1 0-58,3 1 0,-1-2-63,4-3 0,-3-2-249,4-5 400,0 0 0,2-5 157,-2 1 0,2-5-65,-2 1 1,-1-7 14,0-1 1,-3-5-30,4 1 0,-4-2 84,4-2 0,-4 1 29,4-1 0,-6-4 171,2 1 0,1-1 228,-1 4 1,4 5-198,-4-1 1,5 1 55,-1 0 0,-2 1-48,2 6 0,0 0 90,3 0 0,5 11-62,0 4 1,4 7-274,0 6 1,2 7 77,1 8 1,1 7-393,-1 5 1,-1 3-134,-3 4 1,2 6-372,-5 2 1,-2-3 253,-6-8 0,-3-5 174,-5 1 1,0-7 343,0-1 0,-1-11-72,-3-9 0,-3-7 654,-4-5 0,-5-7-125,1-4 0,-1-4 139,4-4 0,-3-4-223,-1-7 0,-1-3-37,2-6 0,2-3-196,-3 0 1,3-6 145,1 2 1,1-7-229,-1-1 1,0-1 19,1 1 1,3 2-20,0-6 0,2 1 69,-2-1 0,3 3 3,5 5 1,0-4 1,0 0 1,5 0 4,3 4 1,3 5-158,5 3 0,-2-1 110,6 0 1,-5 2-353,5 7 1,-6 2 142,2 5 0,-3 6-803,-2 2 1,1-1-626,0 1 0,-5 1 1630,1 7 0,-5 3 0,2 4 0</inkml:trace>
  <inkml:trace contextRef="#ctx0" brushRef="#br0" timeOffset="3925">5023 1087 7908,'0'18'1263,"4"1"-947,0-4 0,5-1 1159,-1 6 1,1-5-542,-1 5 0,1-1-216,-5 5 0,3-1-529,-3 0 0,0 1 28,-4-1 1,0-1-1054,0-2 0,-4 0 336,0-4-504,-5 0 1,3-5 1003,-6 1 0,-5 0 0,-1-1 0</inkml:trace>
  <inkml:trace contextRef="#ctx0" brushRef="#br0" timeOffset="5279">5631 1122 7908,'-12'-1'793,"0"-2"136,0-1 0,5-3 122,-1 3-310,5 0-487,-2 4 0,6 1-44,3 3 1,-1-1-1,5 4 0,3 1-249,5 4 1,1 0 115,-2-1 0,0 0-31,4-4 1,1-1 41,3-6 0,-4 0-268,1 0 0,1-6 45,6-1 0,-6-9 3,2-3 0,-3-5 176,-1-3 0,-2-4 184,-5-8 0,-2 3 74,-2-3 1,-3-2-67,-5 2 1,0-1-4,0 1 0,0 7-48,0-3 1,-4 8-111,0-1 1,-5 4 119,1 0 1,2 2-232,-2 3-115,5 2-2,-7 10 1,9 3-365,-3 8 326,8 3 139,-3 10 0,9 1 10,-2 5 1,6 2-254,2 2 1,5 4 65,-2 8 0,-1-1-361,2 5 1,-1 1 106,5 6 0,-1 2-15,0 3 1,0 2 529,-4-2 0,2 2-90,-6 1 0,1-1 166,-4-2 1,-6-5-116,-2-7 0,-3 0 312,-1-8 1,0 1 44,0-8 255,0-6-792,-5-11 1,2-7 70,-4-8 1,3-3-18,-4-9 0,4-6 35,-4-5 1,4-6-35,-3 2 1,3-3 147,-4-1 0,4 0 1,-2 0-1,0 0 471,4 0-570,0 0 342,-3 0 0,4 0-87,-3 0 0,4 1-14,4 3 1,2 4-64,6 7 0,0 0 28,0 4 0,-1-4-180,1 5 1,3-1 80,1 5 1,0 3-160,-5 0 0,1 0 117,0-3 1,-1-1 154,1 0 1,-4-1 209,0-2 0,-6 2-112,2-3 1,1 2 21,-1-2 0,0 6 194,-4-6-46,0 6 0,-1-7-57,-3 5 0,3 5 324,-3-1-376,-3 5-199,6-2-84,-9 5 0,8 5 109,-2 3 1,-1 2-12,1 2 0,0 4 20,4-1 1,0 6-108,0-2 0,0 0 47,0 0 1,0 1-284,0 3 1,2-4-23,2 1 0,1-2-124,3 2 0,2 0 104,-2-4 1,-1-1 64,5-3 1,-3-2-279,7-2 1,-3 1 95,-2-5 0,1 0-4,0-4 1,3-1 71,1-3 0,0-3 25,-5-4 1,1-5 59,0 1 1,-2-2-35,-2 1 1,2 2 190,-2-6 0,2 2-100,2-1 0,-4-2 418,0 5 1,-1-4-182,5 0 1,-4-1 331,0 2 0,-4-3-209,3 2 1,-4 4 335,1 0 1,-3 3 293,-1 1 80,0 6-392,0-5 0,-1 11-137,-3 0 0,1 6-110,-4 5 1,4 2-54,-1 3 1,-1 2-129,1 5 0,0-3 155,4-1 1,0 0-290,0 0 1,0 2-15,0-6 0,0 2 31,0-1 1,1-3-380,3 2 1,3-2 212,4-1 0,1-2-526,0-2 0,3 1 322,1-5 0,1 0-972,-2-4 0,-2 0 609,3 0 1,1 0-980,-2 0 1,5-4 1739,-5 0 0,11-10 0,-1 1 0</inkml:trace>
  <inkml:trace contextRef="#ctx0" brushRef="#br0" timeOffset="5671">7184 608 7849,'-12'0'804,"1"0"1,-1 0 826,0 0 0,1 0-755,-1 0 0,0 0-282,1 0 1,-2 0-242,-3 0 0,3 4-305,-2 0 1,2 5-222,1-1 0,4-2 205,0 2 1,2 0-145,-2 4 1,3-1 144,5 1 0,0-4-157,0 0 0,0-5 14,0 5 0,1-5-4,3 1 0,3-3 22,4-1 0,2 0-76,3 0 1,1 0-322,2 0 1,3 0 194,-2 0 1,2 4-118,1 0 1,0 0 93,1-4 1,-1 4 218,1 0 1,-5 1-125,0-1 1,0-2 487,0 6 1,2 0 106,-6 3 1,0 1 336,-7 0 0,1 0 45,-6-1 0,1 2-315,-4 3 1,-1-2-283,-3 6 0,-2-6 65,-6 1 1,-1-2-325,-3-1 1,2 0 129,-5-1 1,3 0-1258,-3-3 0,1 1-51,-2-5 1,2-1-467,2-3 1,5-1 101,-1-3 1643,0-2 0,6-11 0,-6-1 0</inkml:trace>
  <inkml:trace contextRef="#ctx0" brushRef="#br0" timeOffset="5930">7394 164 13523,'4'12'1063,"0"0"0,5 2-714,-1 5 1,4 2 104,3 10 0,-2 6-113,3 6 0,1 6-386,-2 2 0,1 3-145,-4-3 0,-1 2-215,1-6 0,0-3-886,-1-9 0,1-5 620,0-3 1,-5-2-285,1-2 0,-4-5 372,4-2 0,-5-7-1600,0-1 2183,4-1 0,-6 0 0,4-2 0</inkml:trace>
  <inkml:trace contextRef="#ctx0" brushRef="#br0" timeOffset="6188">7336 538 7849,'0'7'3741,"0"-2"1,5-5-3244,3 0 1,6 0-167,2 0 1,5-1-324,-2-3 1,7 2 93,1-2 0,2-2-546,-2-2 0,-2 3 354,2 1 0,-4-1-1297,-3 1 1,-2-4 278,-2 4 1,-7 0-910,2 4 2016,-7 0 0,7-5 0,-5-1 0</inkml:trace>
  <inkml:trace contextRef="#ctx0" brushRef="#br0" timeOffset="6514">6028 106 7849,'-19'-12'1200,"4"1"1,3-1-311,4 0 1,-1 1-258,5-1 0,2 4-71,6 0 0,2 4-1301,6-3 1,5 4 435,2-1 1,3 3-2804,2 1 3106,-1 0 0,0 5 0,1 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3.276"/>
    </inkml:context>
    <inkml:brush xml:id="br0">
      <inkml:brushProperty name="width" value="0.08571" units="cm"/>
      <inkml:brushProperty name="height" value="0.08571" units="cm"/>
    </inkml:brush>
  </inkml:definitions>
  <inkml:trace contextRef="#ctx0" brushRef="#br0">59 678 7990,'-5'-12'321,"-3"0"1,-1 1 461,1-1 1,-1 4 1051,5 0-767,-5 6-821,8-3 0,-5 14-111,6 2 1,2 13 50,2-1 0,2 8-399,6 0 0,-3 3 247,3 1 0,-3-1-380,6-3 1,-6-2 132,-1-6 0,0-1-447,4-2 298,-1 2 269,1-9 236,0-2 1,-5-7-74,1-8 1,-5-6 94,1-6 1,-3-3-52,-1 3 0,0-4-97,0 0 25,0 3 22,5-5 1,-4 4-138,3-5 0,-1 1 14,1 2 1,-3-1 83,3 6 0,1-1 14,-1 5 1,1 0-58,-1 3 1,-1-1 290,5 5 0,-1 6-77,5 5 1,1 5-278,3 4 1,-2-2 106,5 5 1,0 0-291,0 0 1,3 2 86,-2-6 1,2-3 127,1-4 0,2-6-153,2 2 1,-2-2 59,2-2 1,-3-2 122,0-2 1,-2-2-93,-3-6 0,2 1 226,-5-1 0,-1 0-45,-3 1 0,0-2 85,-1-3 0,-4 3-2,-3-3 0,-3 4 78,-1 0 1,0-1 43,0-3-185,0 3 0,-1-4 0,-2 6 0,-2 0 221,-2 4 0,0-3-52,-5 7 1,0-1-84,1 4 0,-1 0 74,0 0 1,1 0 12,-1 0 1,0 0 2,1 0 0,-1 5-313,0 3 0,0 2 84,1 2 1,3 5-138,0 2 0,4 3 54,-3 2 0,4 0-341,-1 3 0,4-2 181,4 2 1,0 2-320,8-2 1,-2 0-739,9-3 1,-3-5 545,3 1 1,2-6-678,6 2 0,2-5 186,2-3 1207,3-3 0,1-5 0,6 0 0</inkml:trace>
  <inkml:trace contextRef="#ctx0" brushRef="#br0" timeOffset="725">1215 748 7990,'-15'-8'448,"-1"0"0,1 2 875,3-2 1,0-1-608,1 5 1,-1-4-36,0 4 1,1 0-270,-1 4 1,4 0-240,0 0 0,6 6 81,-2 1 0,-1 8-275,1 0 1,0 1-112,4-4 0,0-1 201,0 1 0,0 3-253,0 1 0,0-4 105,0-4 0,5-1-318,3 5 0,2-4 162,2 0 1,0-5-31,-1 5 0,1-5 65,0 1 1,-1-3-245,1-1 1,0 0-8,-1 0 1,1 0 82,0 0 1,-1 0 257,1 0 0,-4-4-74,0 0 0,-5-4 75,5 5 0,-4-5-197,4 4 688,-5-5-240,2 8 1038,-5-10 633,0 10-1358,0 1 1,0 6-234,0 6 0,0 0 17,0-1 0,4 1-240,0 0 1,1-1 106,-1 1 1,2-4-444,6 0 1,-1-4 202,1 3 1,1-4-128,3 1 0,-2-3-66,5-1 1,1 0 92,3 0 1,-3-1 271,-1-3 0,-1-3-70,2-4 1,1-1 159,-6 0 1,5-4-32,-5-4 0,1-2 192,-5-1 0,5-2-76,0-2 0,-2 2 39,-6-2 1,2-2-55,-2 2 1,-2-5-68,2 0 1,-4 0-53,4 1 1,-6-3 57,2 3 0,-2-4 2,-2-4 0,-2 3-38,-2-3 0,-1-2 223,-3 2 1,-2 1-17,2 2 0,-2 3 112,-2 2 0,1 2 162,-1 6 0,1 5-154,4 2 0,-4 4-19,4 4 1,0 3-95,-1 5 0,4 2-229,-3 1 0,4 9 93,-1 8 0,-1 7-96,1 4 1,0 7 0,4 2-1,0 3-489,0 5 430,0-2-766,5 6 0,-2-1 425,5 0 0,1-1-157,6-3 1,0-2 112,4-2 1,-1-3-344,2-4 1,2-12 207,-3-4 1,2-7-336,-2-6 0,6-1-117,-5-6 0,4 0-439,-4 0 1,-2 0-738,1 0 2124,6 0 0,0-6 0,3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31.959"/>
    </inkml:context>
    <inkml:brush xml:id="br0">
      <inkml:brushProperty name="width" value="0.08571" units="cm"/>
      <inkml:brushProperty name="height" value="0.08571" units="cm"/>
    </inkml:brush>
  </inkml:definitions>
  <inkml:trace contextRef="#ctx0" brushRef="#br0">36 865 8108,'-8'4'801,"0"0"0,4 4-252,-3-4 0,4 5-246,-1-1 1,3 2-52,1 2 0,0-5-261,0 1 1,1-1 110,3 0 1,-1 3-231,4-7 1,-3 3 27,4-2 0,-4-3 53,4 3 1,-1-4 181,5-4 0,-4-4-66,0-8 1,-1 2 76,5-5 0,-4-5-76,0-3 1,0-5 264,3 1 0,-3-5-49,0-2 1,0-4 106,3-5 1,1 1 223,0-1-221,-6-5-201,5 4 1,-6-8-58,2 5 1,4 2 105,-3 6 0,-2 3-174,2 5 1,-4 1 81,4 3 1,-6 4-156,2 7 0,-3 7 218,-1 6-310,6 4 0,-5-1-57,3 8 1,-3 4-12,-1 7 0,0 6 74,0 10 1,0 3 103,0 13 0,0-2-343,0 10 1,4 3 116,0 4 0,5 1-562,-1-5 1,3 1 274,5-1 0,-2-2-64,6-6 0,-5-5 196,5-14 0,-5-8 295,5-7 0,-6-9 14,2-3 1,-3-4-121,-2-4 0,1-7 586,0-9 0,-5-3-257,1-4 0,0 1 267,4-5 1,-4-1-133,-1-3 1,0-4 125,1 0-241,2 1 0,-5 2 0,3 1 346,-4 0-394,2-5 96,-4 4 0,7-4-32,-5 5 1,1-1-147,-1 1 1,-3 0 43,3 0 1,-3 4-136,-1 0 1,0 5 121,0-1 0,0 7-252,0 5-57,0 7 90,0 3 0,0 6-630,0 3 1,4 4 352,0 7 0,1 5-378,-1 7 0,-1 3 249,4 5 1,1 5-479,4 3 1,1 0 76,2 4 953,-2-3 0,10 8 0,-5-6 0</inkml:trace>
  <inkml:trace contextRef="#ctx0" brushRef="#br0" timeOffset="343">1204 678 8108,'-8'-13'724,"0"-2"0,4 2-206,-3-3 0,-1 3 73,-4 2 1,1 0 95,-1 3 0,0-1 136,0 5 0,-3 1-225,-1 3 0,-1 0-168,2 0 1,2 1-352,-3 3 0,3 6 101,2 6 0,0 4-141,3 0 1,2 2 61,2 1 0,3 1-23,-3-1 1,3 0-73,1 1 0,5-5-307,3 1 0,2-6-2,2 2 1,-1-9 114,1-3 0,5-2-33,2-2 0,0-2 59,0-2 1,-1-3-335,2-9 1,0 3 168,-4-3 1,0 0-26,-5 0 0,1-3-135,0 3 0,-2-1-268,-2 1 1,1 4-2081,-5-4 2835,0 3 0,-4-4 0,0-1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25.298"/>
    </inkml:context>
    <inkml:brush xml:id="br0">
      <inkml:brushProperty name="width" value="0.08571" units="cm"/>
      <inkml:brushProperty name="height" value="0.08571" units="cm"/>
    </inkml:brush>
  </inkml:definitions>
  <inkml:trace contextRef="#ctx0" brushRef="#br0">59 374 7861,'0'-12'794,"0"1"1,-1 3 956,-3 0-1308,2 5 0,-3 5-355,5 9 0,0 8 64,0 8 0,0 4-97,0 8 0,0 4 68,0 7 0,0 1-635,0 7 0,0-1 127,0 10 1,0-5-185,0 4 0,0-10 375,0-2 1,-4-9 45,0-6 1,-3-8 215,3-4 0,-4-8-149,4-3 182,0-8-122,4-3 0,-4-6 178,0-3 0,0-7-116,4-4 1,0-2-125,0 1 1,0 2 280,0-5 1,0 4-130,0 0 1,0 2 232,0 1 1,2 0 140,2 1-281,-3 4 1,9 2 82,-2 5-139,2 0 0,2 0-32,0 0 1,3 1-141,1 3 0,3 1-38,-3 3 1,3 3 45,-3-4 0,5 0-48,-2 1 1,3-4 1,2 3 0,-5-4-254,1 1 0,-2-3 114,1-1 0,2 0-293,-5 0 1,3 0 12,-3 0 1,-1-1-132,-3-3 0,-2 1 316,-2-4 1,1 3 338,-5-4 0,5 0 0,-2-4 0</inkml:trace>
  <inkml:trace contextRef="#ctx0" brushRef="#br0" timeOffset="266">59 818 7851,'-4'-8'1239,"0"0"-737,-5 0 0,8 1 511,-3-1-837,2 5 1,4-2 36,2 5 0,6 0-169,6 0 0,4 0 139,0 0 1,6 0-542,1 0 0,2 0 264,-2 0 0,-1 0-951,5 0 1,-4 0 208,4 0 0,-5 0 836,2 0 0,-4-5 0,0-2 0</inkml:trace>
  <inkml:trace contextRef="#ctx0" brushRef="#br0" timeOffset="519">129 444 7958,'-1'-6'0,"-3"2"0,2 1 1467,-1-1-954,-4 3 0,6-6 46,-3 3-323,3 3 0,6-4-261,3 5 1,2-4-176,2 0 1,4 0-187,4 4 0,2 0-80,1 0 1,1 0 299,-1 0 1,4 5-1561,1 3 1726,4 3 0,-2 0 0,5 1 0</inkml:trace>
  <inkml:trace contextRef="#ctx0" brushRef="#br0" timeOffset="2243">888 970 7922,'-4'7'1426,"0"1"-410,1-5-20,-3 7-651,5-3 0,-3 4-183,8 1 1,-1-4 68,4 0 1,1-4-254,4 3 1,0-4-155,-1 1 0,5-3 228,-1-1 0,1 0-257,-4 0 1,3-1 119,1-3 1,1-6 0,-2-6 0,-2-5 84,3 2 0,-3-7 183,-2-1 1,1-6-108,0 2 0,-4-3 357,-1-1 0,-4-4-61,1 0 1,-3-4 27,-1 4 1,0 1-117,0 2 1,-5 1-44,-3 0 0,2-2-208,-2 2 0,0 2 107,-4 10 0,1 1-48,-1 2 0,0 0 54,1 4 0,3 6-21,0 6-87,6 2-239,-9 2 0,10 10-30,-3 1 0,3 9 133,1-1 0,1 5-70,3 3 1,1 4 78,3 8 0,4 4-548,-1 7 0,1 4 244,3 4 0,0 2-260,0 2 1,0-1-100,4 5 826,-5 0 1,3-6 0,-6-7-1,-2-9 1,-3-9 301,-1-6 0,-1-6-213,-4-3 0,0-3-10,0-6 1,-1-4 156,-3-3 122,3 2-667,-10-4 1,5-1-62,-6-5 0,1-5-67,-1 1 1,-1-2 158,-3-2 0,3-1 15,-2-3 1,2 2 178,1-5 1,-3 1-101,-1-2 0,2-2 435,6 3 1,-1 2-170,5 1 0,-4 3 314,4 1 0,0 5 388,4-1-592,0 5 0,6-2-142,1 5 1,8 0 63,0 0 0,5 4-253,-5 0 0,5 4 61,-5-4 0,6-1-37,-2-3 0,2-1 58,-1-3 0,0 2-110,-4-6 1,4 0 8,-5-4 1,5 1-64,-5-1 0,1-4 95,-5 1 1,2-2 41,3 1 1,-3 2-75,3-5 1,-4 3 56,0-3 1,-3 3 68,3-3 0,-7 3-73,7-3 0,-4 3 294,-1-3 1,2-1 20,-5-3 1,4-1 20,-4 1 0,4 0-23,-4-1 1,1 0-99,-1-4 1,-3 2 254,3-5 1,-3 5-79,-1-1 1,0 2 83,0 2 0,-1 0-165,-3-1 1,2 2 58,-6 3 1,0 1-100,-4 2 1,1 7-15,-1-3 1,4 4-98,0 1 0,4 1 50,-3 6 0,3 0-481,-4 0 317,5 0 0,-3 2-520,2 2 0,3 2 287,-3 6 0,2 5-104,2 2 1,0 8 24,0 5 0,6 3-109,1 4 1,4 3-304,1 9 0,-1 2 248,1 6 0,1 0-98,2 4 0,-2 0 141,3 3 0,-3 2 453,-1-6 0,-1-5-102,1-6 1,0-4 158,-1-5 1,-3 1-2,0-8 0,-5-2-149,0-10 301,4-5-156,-6-1 0,4-12 43,-5-5 1,-3-5-111,-1-6 0,-5-2-177,1-3 1,-3-2 74,0-6 1,-1 1-77,0 0 0,1-1 52,-1 1 0,4-2 30,0-2 0,1 2 205,-5-2 0,4 4-74,0 3 1,4 0 294,-3 4 1,4 0-148,-1 5 0,3-1 338,1 0-320,0 6 1,5 1-99,3 5 1,2 0-29,2 0 1,1 5-163,2 3 1,0 1-114,4-1 1,-3 2 98,3-2 0,-4-2-21,0 2 0,2-5 102,-1 0 1,-1-1 52,-3-2 0,3 0-65,1 0 1,0-2 76,-5-1 1,1-4-36,0-5 0,-5 1 19,1-1 0,0-4-182,4 1 1,-5-2 98,1 1 1,-4 2-122,4-5 0,-4 3 86,4-3 1,-6 4 40,2 0 1,1 2-31,-1 1 1,0 4 289,-4 1 272,5 4-372,-3-2 0,8 7 36,-2 6 1,-2 0-61,2 8 1,-4 2-134,4 1 0,-2 3 74,2 2 0,2-6-158,-2-3 1,-1 2 55,0-1 0,0-1-938,1-3-929,2 0 880,-3-1-204,4-4 1,-3-2-69,0-5 1312,-6-5 0,4-7 0,-6-6 0</inkml:trace>
  <inkml:trace contextRef="#ctx0" brushRef="#br0" timeOffset="2425">1811 479 7826,'-6'0'3953,"-5"0"-3624,10 0 1,-4 1-121,5 3 1,5-2-785,3 1 0,3 3 457,5-2 1,-2 5-2484,6-2 2601,-1 4 0,4 6 0,1 1 0</inkml:trace>
  <inkml:trace contextRef="#ctx0" brushRef="#br0" timeOffset="2735">2535 666 8410,'-18'0'2366,"1"0"-1761,6 0 0,-5 0 197,0 0 1,1 0-325,3 0 0,-3 1-348,-1 3 1,-5 3 42,2 4 1,2 2-275,1 3 1,3-2-6,2 6 1,-1-1 168,0 4 0,6 1 21,2-1 0,3-3-33,1-1 1,6-3-227,6 3 1,1-5 64,6 2 1,2-3-650,6-1 0,-1-5 387,5 1 1,-3-5-935,3 1 0,-5-3-1052,1-1 2358,3 0 0,0 0 0,5 0 0</inkml:trace>
  <inkml:trace contextRef="#ctx0" brushRef="#br0" timeOffset="3475">3038 701 7950,'0'-12'875,"0"1"1,-4-1 222,0 0 1091,-5 1-964,7-1-461,-8 5-382,9 2-201,-4 5 0,5 5-141,0 3 1,0 4-119,0 3 0,3 4 111,1 4 1,2 4-592,-3 1 0,-1-1 366,2-4 0,1 0-485,-1 1 1,0-1 215,-4 1 1,3-5-2444,1 1 1989,0-6 1,-2 1 914,1-7 0,-1-3 0,3-5 0</inkml:trace>
  <inkml:trace contextRef="#ctx0" brushRef="#br0" timeOffset="3675">2967 444 7950,'-11'0'1330,"-1"0"79,0 0 813,1 0-2640,4 0 281,2 0-393,15 0 0,0 0 284,9 0 0,-3 0-1111,3 0 0,1 4 1357,3 0 0,5 10 0,2-1 0</inkml:trace>
  <inkml:trace contextRef="#ctx0" brushRef="#br0" timeOffset="4493">3446 818 7850,'0'6'1118,"0"-1"0,0-3-594,0 2 0,6-3-296,1 3 1,1-3-5,4-1 1,-2 0-159,10 0 1,-1-4 92,5 0 0,-1-5-238,0 2 0,1-8 117,-1 0 0,-4-1-161,1 4 0,-6 1 49,2-1 1,-5-4 83,-3 1 0,1-1 264,-5 5-215,0-1 278,-9 0 0,-2 2-68,-4 2 1,-5 3 101,1 5 0,-2 1-35,1 3 1,3-1-87,-2 4 0,0 1-101,0 4 0,2 4-202,-3-1 1,3 2 20,2-1 0,3 0 152,0 4 0,4 2-230,-4-3 1,6 3 34,-2 2 1,4-1-261,4 1 1,6-5 123,6 1 1,4-8-116,0 0 0,2-1 30,1-8 0,5 1 62,-1-4 0,4-1-10,-4-3 0,2-2 23,-2-6 0,-2-4 94,2 1 0,-6-6-52,-2 2 1,-3 0 241,3 0 1,-4-3-52,0-1 0,-3-3 135,-4 6 1,1-1 8,-5 2 0,3-2 9,-3 6 1,0-1 672,-4 4-306,0 1 342,0 4-572,0 2 1,0 8 124,0 4 1,0 2-136,0 11 1,0-5-66,0 5 1,0-1-73,0 5 0,0-2-151,0-3 0,0 2-341,0-5 1,0 3 242,0-3 1,5-1-258,3-3 1,2-2 168,2-2 1,0 1-115,0-5 0,1 0 86,2-4 0,-2 0 36,3 0 0,-2-5 111,1-3 0,-2-2 1,3-3-1,-3-2-140,-1 0 75,-1-1 63,1-1 0,-2 0 78,-2-2 1,3 2-66,-4 5 1,0-3 176,1-1 1,-2 1-62,2 3 1,1 4 200,-5 0-91,0 6 1,-3-3 374,3 5-243,-3 0 0,5 5-61,-6 3 1,1 2-253,3 2 1,-2 3 96,6 1 1,-4 1-421,4-2 1,-2 0 172,2 4 1,2-5-116,-2 2 1,3-3-127,0-1 0,1-1-189,0 1 1,-1-4-446,1-1 1,0-4 458,-1 1 0,5-3-1249,0-1 1223,-1 0 1,-3 0 598,-1 0 0,6-5 0,2-1 0</inkml:trace>
  <inkml:trace contextRef="#ctx0" brushRef="#br0" timeOffset="4785">4743 47 7697,'-12'-12'1021,"1"4"-619,-1 1 1,4 0 814,0-1-833,6 3 1,-3 6 366,5 3 0,0 4-207,0 8 0,0 2-10,0 5 0,4 6-188,-1 2 0,7 4-150,-3 4 1,4-1-220,0 4 1,1 6 111,0 7 1,3 2-127,1 1 0,-2 0 93,-6-4 1,2-2-364,-2-5 1,3-2-129,0-2 1,-3-8-260,0-8 0,-2-7-1520,2-5 1031,2-2-194,-8-6 675,8-2 702,-9-5 0,10-10 0,-5-3 0</inkml:trace>
  <inkml:trace contextRef="#ctx0" brushRef="#br0" timeOffset="5035">4580 561 6470,'-7'0'2672,"2"5"1,11-2-1846,6 4 1,5-3-498,6 4 1,4-5-123,1 1 1,5 1-156,3-1 1,-1 0 90,4-4 1,-7 0-450,-1 0 1,0-2 245,4-2 1,-5 3-1279,-3-3 1,-2-1 556,-2 1 1,0 0 779,-4 4 0,3-5 0,-4-2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45.109"/>
    </inkml:context>
    <inkml:brush xml:id="br0">
      <inkml:brushProperty name="width" value="0.08571" units="cm"/>
      <inkml:brushProperty name="height" value="0.08571" units="cm"/>
    </inkml:brush>
  </inkml:definitions>
  <inkml:trace contextRef="#ctx0" brushRef="#br0">71 433 7871,'-12'-5'221,"0"3"-184,1-1 0,3 1 1909,0 2-760,5-5-1023,-7 4 0,9 2-18,-3 11 1,3 1 48,1 6 0,0 2-218,0 6 0,5 3 76,3 5 0,-2 1-261,2 3 0,0-1 167,3 5 1,0-6-206,-4 2 0,4-7 100,-3-5 0,1-8 479,-1-3-221,2-3 227,-9-7-93,4 0 0,-5-12 212,0-1 0,0-4-297,0-1 1,4-1 23,0-2 1,0 1-431,-4-6 1,0 5 194,0-5 0,4 1-195,0-5 0,1 5 116,-1-1 1,-1 5-28,4-5 0,-3 5 76,4-5 1,-4 7 172,4 2 11,-1-1 1,9 11-68,0-3 1,-1 5-302,-3 7 1,3 1 105,1 10 1,3 1-108,-3 3 0,5 1 58,-2-1 0,-1 0-267,2 1 1,-6-2 293,2-3 1,-3 3-34,-2-2 0,0-3 737,-3-2 0,-3 2-330,-5-1 1,-1-1 662,-3-3 1,-3-2-370,-5-2 1,-3 5-122,-1-5 1,-1 5 31,2-5 0,2-2-486,-3 2 1,-1-6-793,2 2 1,-1-2 565,5-2 0,-1 0-702,0 0 0,1 0-175,-1 0 218,5-6 0,2 0 527,5-6 1,0 1 445,0-1 0,0 0 0,0 1 0</inkml:trace>
  <inkml:trace contextRef="#ctx0" brushRef="#br0" timeOffset="416">596 667 7871,'-5'-7'0,"4"-3"3090,-10 8-1280,10-3-1273,-4 5 0,5 5-457,0 3 0,1 6 30,3 2 0,1 5-295,3-2 0,3 3 193,-4 2 0,4-1 8,0 0 1,1 1 63,0-1 0,-2-3-301,-2-1 0,2-5 95,-2 2 1,-1-3 115,0-1 0,-3-6 77,4-2-25,-5-3-334,2-1 268,-5 0 0,0-5-213,0-3 1,0 0 47,0-3 1,0 2-11,0-7 1,-1 3 184,-3 1 0,2-3 117,-2-1 1,3-3 116,1 3 0,-4-3-104,0 3 0,0-3 4,4 3 1,0-1 71,0 2 90,6 2 0,-4-4-39,6 5 0,-4 6-357,4 2 1,-1 3-589,5 1 20,0 0 1,0 5-46,-1 3 1,1 2-638,0 2 0,-5 3 1364,1 1 0,0-1 0,4-3 0</inkml:trace>
  <inkml:trace contextRef="#ctx0" brushRef="#br0" timeOffset="1425">1134 608 7871,'-6'-6'0,"4"0"2667,-6 6-1183,5 0-672,-7 0 0,8 2-62,-6 2 1,5 2-329,-1 6 1,-1-1-136,1 1 1,0 4-61,4-1 0,-4 6-199,0-1 1,1-2 136,3 1 1,1 1-536,3 3 1,1-1 4,3-2 1,2-4-330,-2-4 0,6 0 281,2-1 0,-1-4-165,-3-3 0,4-3 183,-1-1 0,2 0 54,-1 0 0,-3-6 265,2-6 1,-3 0-106,-4-3 0,2-2 81,-2 1 1,-2-1 51,2 2 0,-5 2 148,1-3 0,1 7 243,-1 1-238,0 1 576,-4 0-495,0-3 0,-2 8 403,-2-1-117,3 1 128,-9-3 1,4 2-109,-1-4 1,0 4 563,3-1-756,3 3 46,-9-4-366,8 3 84,-3-3 0,5 7-33,0 1 1,0 0 201,0 5-271,0-6 1,1 7 86,3-5 0,-2 2 410,2-3-117,2-1-94,-5 3-235,10-5 114,-10 0 0,5 0-252,-2 0 142,-2 0-315,3 0 26,-5 0 213,5 0 142,-4 5 110,5 2 1,-6 4-144,0 1 1,0 0-22,0-1 0,0 1-80,0 0 1,1-1 93,3 1 1,-3 4-327,3-1 250,2 1 0,1-5-217,5 1-8,-6 0-101,4-6 0,-3 0 104,5-6 0,-1 0-82,1 0 1,1 0 73,3 0 1,-3-6 201,2-1 0,-2-4-143,-1-1 0,3-3 235,1-1 1,1-3-13,-2 3 0,0-4-75,4 0 1,-5-2 149,2-1 1,-2-1-29,2 1 0,-3 0 58,2-1 1,-2 1-79,-1-1 1,-2 1 125,-2 0 1,1-5-40,-5 1 0,0 0 15,-4 4 1,0-5 41,0 1 1,0-1 167,0 0 0,-1-2 22,-3-5 0,-1 4-99,-3 0 1,-1 4-67,5-4 1,-4 5-21,4-2 0,-4 5 221,5 4-65,-1 2 1,0 5 309,0 0-594,-5 6-618,8 1 485,-5 10 1,6 1 48,0 6 1,0 1 79,0 3 1,0 2-230,0 5 0,0 6 48,0 2 0,0 4-120,0 4 1,6 2-139,1 6 0,4 1-138,0 3 0,1-3-9,0 2 1,-1 1 149,1-4 1,4 1-14,-1-9 0,5-3 131,-5-9 0,1-1-140,-4-10 1,-1-5-171,1-3-373,0-5 0,-5 2-1091,1-5-230,-5 0 2259,2-5 0,-5-7 0,0-6 0</inkml:trace>
  <inkml:trace contextRef="#ctx0" brushRef="#br0" timeOffset="1642">1496 573 10250,'5'-6'906,"1"0"-565,6 6 1,6 0-342,6 0 0,2 0 81,9 0 1,-3 0-920,7 0 1,1 0 462,-1 0 0,-4 0-865,-4 0 1,-5 0 1239,2 0 0,2 0 0,-1 0 0</inkml:trace>
  <inkml:trace contextRef="#ctx0" brushRef="#br0" timeOffset="2093">2150 678 7871,'-7'0'2081,"-3"0"1,9-1-804,-3-3-870,3 3 1,2-4-241,3 5 1,-2 0 58,6 0 0,0-4-230,4 0 1,3 0 77,1 4 1,1-4-44,-2 0 1,-1-4 61,6 4 0,-6-3-128,2 3 1,-2-5 33,2 1 1,-3 1 60,2 0 0,-3-1-68,-4-4 1,1 4 87,-5 1 1,0-1-259,-4-4 1,0 4 80,0 0 0,-6 5-16,-1-5 1,-9 5 144,-3-1 0,-1 3 195,-3 1 0,2 1 32,-6 3 0,1 4-171,-2 8 0,5 0 219,0 4 0,1 6-26,6-3 1,-3 7-99,3-3 1,6 6-2,6-2 0,2-3-237,2 0 1,6 0 71,1 0 1,9-6-39,4-7 1,5 1-96,3-5 1,4 4-152,-1-8 1,2-1-530,-2-2 0,3-3 356,-3-1 1,1-1-930,-1-3 1,-2 1 638,-6-5 0,1 4-796,-1-3 0,0 0 1525,1-1 0,-1-2 0,1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25.104"/>
    </inkml:context>
    <inkml:brush xml:id="br0">
      <inkml:brushProperty name="width" value="0.08571" units="cm"/>
      <inkml:brushProperty name="height" value="0.08571" units="cm"/>
    </inkml:brush>
  </inkml:definitions>
  <inkml:trace contextRef="#ctx0" brushRef="#br0">1869 1005 7838,'-25'31'-250,"-2"0"1,4-6 255,-1-2 1,1 1 235,4-5 0,2-1-19,1 2 1,3-10 162,2 2 0,3-8 377,0 0-315,5-3 4,-2-1 0,5-1-83,0-3 0,0-3 320,0-4-401,5-1 1,2-1 31,5-3 0,-1 2 86,1-5 0,3-5-85,1-3 1,5-1-145,-2 0 1,3 2 26,2-5 1,4 1-65,3-1 0,1-3-78,3 3 1,0-8-1,11-3-203,6-4 72,4-1-43,2-5 0,1 4 0,-1-3-73,1-1 0,-6 5-2,-2 0 0,-6 7 72,-6 9 0,-1-2 29,-11 6 0,0 1 28,-4 7 0,-4 0 170,-4 4-102,-2 2 1,1-5 0,-1 3 244,-2 0 1,-3-1 223,-1 5 1,2 3-155,-5 0 1,0 0 8,-4-3 1,4 3 547,0 0-384,0 5 0,-4-3 1,-1 3 25,-3-1 0,1 1 0,-5 3-235,-1 0 1,-1 1-117,-2 3 1,1 2-241,-1 6 0,0 0 95,0-1 1,1 2-60,-1 3 1,2-3-458,2 2 0,-2 2 243,2-1 0,3-1-221,1-3 1,-2 0-243,3-1 225,-1 6 1,4-4 104,0 3 0,0-7-67,0-1 1,5-6 169,3 2 1,3-2 131,5-2 0,-2-7 36,6-5 0,-5-1-60,5-6 0,-6 3 115,2-3 0,-2-1-99,1-3 1,-3 4 223,0-1 0,-2 5-2,-6-5-115,5 6-13,-8-3-124,5 5-180,-6 6 0,-2 2-200,-2 8 1,2 2-1,-5 7-1554,2 3 1588,-4-3 0,4 9 0,-4-3-1294,1 3 1821,0 2 0,-3-1 0,-1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0:48.143"/>
    </inkml:context>
    <inkml:brush xml:id="br0">
      <inkml:brushProperty name="width" value="0.08571" units="cm"/>
      <inkml:brushProperty name="height" value="0.08571" units="cm"/>
    </inkml:brush>
  </inkml:definitions>
  <inkml:trace contextRef="#ctx0" brushRef="#br0">433 807 7871,'-4'-12'184,"0"0"0,-4 4 336,4 1 0,-4-1 202,4-4 1,-5 2-271,2 2 1,0-2 2,-1 2 0,0 3-181,-3 1 1,-2-1 142,-3 1 1,2 0 158,-6 4-435,1 0 0,0 1 1,-1 3-119,-1 4 0,-1 6 50,-1 2 1,-1 4-30,1 0 1,1 2 105,3 1 1,0 2-425,4 2 0,3-2 121,0 2 1,2 2-237,6-2 1,0 4 153,4-4 1,7 5-178,4-5 0,2 4-291,7-4 1,5 4 270,6-3 1,-1-1-190,1-4 0,4-1 211,4-2 0,4-5-483,-4-7 0,3-3 893,-3-5 0,0 0 0,-4-10 0,0-3 0</inkml:trace>
  <inkml:trace contextRef="#ctx0" brushRef="#br0" timeOffset="326">1052 888 7871,'-11'-1'0,"3"-3"0,-6 3 1576,3-3 1,-4-1-726,4 1 0,-2-1 96,-3 1 1,-1 3-416,-2-3 0,-3 2-175,2 2 1,-2 0-223,-1 0 1,-1 0 78,1 0 0,0 0-203,-1 0 0,2 6 108,3 1 0,-2 8-201,5 0 1,2 2 99,6-1 1,3 1-322,5 2 1,1 3 127,3-2 1,4 2-344,8 1 1,2-1-41,5-3 1,4-2 238,1-5 1,3-5-191,-4-4 0,2-1 101,-2-2 1,-2-2-39,2-1 0,-2-4 117,-2-5 0,-1 1-285,-3-1 0,1-4 213,-8 1 1,2 1-532,-6 6 932,-3-3 0,0 5 0,-5-6 0</inkml:trace>
  <inkml:trace contextRef="#ctx0" brushRef="#br0" timeOffset="1200">1367 842 7871,'0'-12'818,"-5"0"196,-2 1 1,1 3 418,2 0-1026,3 5 0,1 0-127,0 6 1,1 4-41,3 5 1,2 5-152,6 2 0,0 7 124,-1 1 1,1 4-375,0-3 1,3 3-13,1-4 0,-2 0-191,-6-3 1,2-2-69,-2-3 0,1-2-75,-1-5 79,-3-1 270,0-4 1,-3-3 149,2-8 0,-3 0-14,-1-8 1,0 2 59,0-10 0,0 5-40,0-5 1,4 1-53,0-4 1,1-2 236,-1-2 0,-2 2-66,6-2 1,-5 2 87,1 2 0,-2 5 100,2 2 527,-3-2-187,10 10-274,-5-2 1,6 20-349,0 6 0,-1 4 98,1 4 0,0-1-113,-1 0 0,1 5 19,0-1 0,3 0-390,1-3 1,-1-5 183,-3 1 1,0-6-171,0 1 0,-1-3 90,1-4 1,-4 1-27,-1-5 1,1 0 173,4-4 0,-4-2-28,0-1 0,-5-4 36,5-5 1,-1-1-17,0-2 0,4 1-118,-3-6 0,-2-1 76,2-6 0,0 1 122,3-5 1,-3 5 27,0-1 1,-2 1 187,2-2 0,1 5 300,-5 0 0,1 5-50,-1 6-124,-2 0 0,4 6-101,-2 2 0,-1 9 427,4 7 0,-3 5-154,4 6 1,-1 4-167,0 0-234,4 6 1,-5-3 0,6 5-374,0 0 348,-1 0-368,1 0 1,3 0 228,1 0 0,5 0-1046,-2 0 0,-1-5 513,2-3 1,-1-2-897,5-2 0,-5-3 164,1-1 1354,-1-5 0,-1 3 0,-1-5 0</inkml:trace>
  <inkml:trace contextRef="#ctx0" brushRef="#br0" timeOffset="1468">2360 877 7834,'0'11'1936,"0"1"-1267,0 0 0,5 5-187,3 2 1,8 4-95,3 5 1,3 7-112,1 8 1,5 6-175,-1 2 0,1 6 71,0 1 0,-2 4-493,5 5 0,-5-1 251,1-8 1,-7-9-565,-5-13 0,-6-7 132,-1-5 1,-4-6-738,4-3-1429,-6-7 1642,3-3 1024,-10-5 0,-1-5 0,-6-1 0</inkml:trace>
  <inkml:trace contextRef="#ctx0" brushRef="#br0" timeOffset="1769">2290 1075 7834,'-18'-35'604,"-2"7"-346,9 4 0,-4 1 232,7 4 0,3-2 105,1 1 0,3 0 91,1 4 1,4 0-2,0 5 1,5-1-258,-1 0 0,2 1-79,2-1 0,0 2-126,-1 2 0,5 1-77,-1 3 0,6 3 64,-1-3 0,2 3-62,1 1 0,6 1-10,2 3 1,-3 3-142,0 4 1,0 5-127,-1-1 1,4 6 75,-3-1 1,-2 2-6,-7 1 1,-2-3 120,-5-1 1,-2 0 97,-2 5 1,-3-1-108,-5 1 0,-1-1-206,-3 0 0,-3-3-486,-4-1 0,-2-1-656,-3 2 1,2-3-680,-6-6 1,5 0 325,-5-3 1647,6-3 0,-13 0 0,2 1 0</inkml:trace>
  <inkml:trace contextRef="#ctx0" brushRef="#br0" timeOffset="2408">3037 912 7834,'0'-12'524,"0"0"0,0 5 45,0-1 0,-1 0-161,-3-4 0,3 1 310,-3-1 1,2 2-242,-2 2 1,2 1 722,-2 3-768,3 3 1,0-4-317,-3 5 0,3 1-28,-3 3 1,2 4 121,2 8 0,0 3-185,0 8 0,2 3 79,2 5 1,2 0-586,6 0 0,1-1 241,2-3 1,0 2-423,4-6 1,-1 0 210,2-4 0,2-8 177,-3-4 0,7-7 191,1 0 1,1-8-130,-5-3 1,-1-10 253,-2-7 1,0 0-76,-4-8 0,-2 5 315,-6-4 0,1 5-123,-5-1 1,0-2 64,-4 2 1,0 1-129,0 7 0,0-2-265,0 5 1,-4 1 19,0 3 0,-5 6 63,1 2 0,2-2-670,-2 3 0,4-1 318,-4 4 1,6 1-806,-2 3 0,3 2 59,1 6 1184,0 0 0,5-1 0,1 1 0</inkml:trace>
  <inkml:trace contextRef="#ctx0" brushRef="#br0" timeOffset="2702">3703 328 7834,'0'-24'219,"-1"5"129,-3-1 1,3 6 1201,-3-1-556,3 2 1,1 5 825,0 0-1202,0 5 0,0 7 22,0 8 0,1 13-223,3 2 0,2 11-127,6 4 1,0 13-658,-1 3 1,2 5-280,3-1 0,-2 4 427,6 8 1,-1 5-1029,4 3 0,1-8 501,-1-12 0,-3-7-324,-1-5 1,-1-16 500,2-7 0,1-14-421,-6-1 1,-3-8 276,-4 0 713,-6-3 0,3-11 0,-5-3 0</inkml:trace>
  <inkml:trace contextRef="#ctx0" brushRef="#br0" timeOffset="2910">3680 853 7834,'-4'8'914,"0"0"0,0-4 327,4 4-782,0-6 0,9 7-455,3-5 1,9 0 57,2-4 1,2 4-830,6 0 1,0 0 524,4-4 1,2 4-1089,1 0 0,-1-1 1330,2-3 0,-3 6 0,-1 0 0</inkml:trace>
  <inkml:trace contextRef="#ctx0" brushRef="#br0" timeOffset="3969">4416 807 7834,'-18'-6'532,"2"-1"0,3 0 948,1-1 0,1 4 151,-1-3-352,-5 4-652,4-2-354,-4 5 1,7 1-74,2 3 0,-1 8 0,4 7-177,-2 3 0,5 3 5,-2 2 234,3-2-447,1 9 197,0-5 1,0 1-622,5 4 308,1-9 260,11-2-286,-4-1 193,9-4 4,-9-5 1,8 2-76,-5-11 1,4-1 78,0-3 1,-3 0-479,-2 0 268,3-5 83,-5-1-228,4-11 1,-5 3 202,0-6 1,-1 1-1,0-5-197,-3 1 1,1 2 354,-6-2 1,5 6-36,-4-6 0,0 6 522,-4-3-289,0 1-109,0 1-1,0 1 1318,0 5-112,0 0-701,0 6 0,0 2 72,0 8 1,0 6 56,0 6-206,0 5-380,0-3 1,4 1 159,0 1 0,5-2-277,-1 1 1,2 2 0,3-5-355,3-2 0,-2-1 144,5-1 138,1-1-32,-2-4 0,4-2 81,-2-5 0,2-1 0,1-3-33,0-4 0,-1-4 170,-2-3 1,1-7-141,-6-6 43,6-4 105,-8 2-66,4-5 54,-5 0 1,-1 0 71,1 0 1,0-1 0,-2-2 154,-2-1 1,1-4 72,-5 4-75,0-5 42,-4 3-243,0-6 251,0 0 1,0 2-33,0 2 0,-6-1 26,-1 5 1,-4-4-83,0 4 0,-5 5 0,0 7 230,2 2 0,5 7 96,1 3-183,1 7-123,0 3-6,2 5-249,0 0 52,3 5 146,-3 6 0,5 8-240,0 4 1,0 7-1,1 4-109,3 3 1,-1 11 37,5-1 195,0 8-1548,3-2 1037,1 5 179,0 6 1,1-5-438,2 4 490,-2 2 1,4-6-580,-5 4 1,3-5 315,1-3 0,-1-9 289,-3-7 0,-5-13-52,3-4 268,-9-5-216,4-9 619,-5 2-696,0-10 1,0-1 6,0-3 0,-3-2 6,-1-6 1,-5-1-43,1-3 219,-3 3 49,0-9-113,-1 4 139,0 0-5,1-4-159,-1 4-55,-5-6 557,4-4 1,-4 4-228,6 1 1,0 1 601,3 6 1,-1 1 405,5 3-640,1 1 1,3 9 153,0 6 0,6 9 7,6 3-242,-1 4-309,6-1 0,0-1-54,3-3 40,-4 4 1,5-6 0,-4 2 0,0-2 127,0-1-73,4-6-53,-3 5-67,5-10-450,0 4 0,1-5-728,-1 0 632,1 0 350,-1 0 0,-1-5-217,-3-3 0,0-2 151,-4-2 1,-2 0 0,3 1 141,-3-1 0,-5 0-63,-1 1 1,-3-1 107,4 0-117,-5 1 712,2-1-329,-5 0-131,0 6-33,0 1 1176,0 5-479,0 0 1,4 6-64,0 6 1,-1 1-550,-3 6 0,4 1 213,0 3-70,5 0-606,-2 1 291,5-1-173,-1 0 1,0 0-170,-4-4 1,4-2-1,-3-5-457,2-1 0,2-4-137,-1-3 16,1-3 1,0-8 57,-1-4 576,-4-1 358,-2-10 0,-5 4 0,0-6 0</inkml:trace>
  <inkml:trace contextRef="#ctx0" brushRef="#br0" timeOffset="4156">5339 351 7834,'-17'5'2905,"4"2"-2489,1-1 0,3 1 1627,5-3-1047,0-3-393,4 4-96,0 0-149,0-3 0,5 8-1133,2-9 466,5 10 259,-1-5 1,6 6-3102,-4-6 1642,4 5 854,0-10 655,-4 9 0,9-3 0,-4 5 0</inkml:trace>
  <inkml:trace contextRef="#ctx0" brushRef="#br0" timeOffset="4877">6226 760 7834,'-11'-12'0,"-1"1"993,0-1 0,1 4-394,-1 0 0,-1 1 356,-2-5 1,0 1-435,-4 4 0,3-2-73,-3 5 1,-1-2-163,-3 3 1,0 1-255,-1-2 0,5 4 28,-1 4 1,2 0-4,-1 8 0,2-2-184,5 10 0,2-1 176,2 5 0,-1 0-322,5 3 0,0-2 85,4 2 0,5-2-8,3-2 1,8 5 35,3-1 1,7-1-39,1-7 0,6-2-67,-2-5 1,3-6 132,1-2 1,0-2-250,0-2 1,-4-6 89,0-1 0,-1-9 85,1-3 1,-4-4 8,-7 0 0,-5 4 870,-7-1-342,3 1-192,-10-5 1,4 6 76,-5 3 0,-4 2-15,0 1 0,-4 0-70,5 1 1,-7 0-543,3 3 1,0-1 253,-1 5 1,4 1-2061,-3 3 992,4 0-672,-2 0 1897,5 0 0,0 5 0,0 1 0</inkml:trace>
  <inkml:trace contextRef="#ctx0" brushRef="#br0" timeOffset="5312">6565 725 7834,'0'-7'6878,"0"2"-6295,0 5 1,0 5-130,0 3 1,4 8-60,0 3 0,5 3-185,-1 2 0,2 0-114,2 4 1,0-4 84,-1 3 0,1-2-339,0-2 1,-1-4 196,1-4 1,0-2-169,-1-1 0,-3-6-334,0-2 82,0-2 0,3-8-172,1-1 0,-4-8 200,0 0 1,-4-2-39,3 1 1,-3-2 68,4-5 1,-4-1 369,4 1 1,-4 4 8,3-1 1,-3 1 137,4-5-122,0 1 857,4 0-493,-1 4-246,1 3-61,-6 4 827,5 0-436,-5 0-219,6 6 28,-5 1 191,3 5-50,-4 10-206,6-2 0,0 14-242,-1-3 1,5 5 137,0 3 0,-1 3-80,-3 5 0,1-5-111,2-3 0,-2-2-242,3-2 1,1-1-426,-2-2 1,1-5 357,-4-7 1,3 1-867,1-5 0,3 0 556,-3-4 0,-1 0-255,-3 0 1,4-5 38,-1-3 865,1-2 0,1-7 0,1-2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33.940"/>
    </inkml:context>
    <inkml:brush xml:id="br0">
      <inkml:brushProperty name="width" value="0.08571" units="cm"/>
      <inkml:brushProperty name="height" value="0.08571" units="cm"/>
    </inkml:brush>
  </inkml:definitions>
  <inkml:trace contextRef="#ctx0" brushRef="#br0">36 550 7052,'0'-7'2135,"0"2"-1593,-5 0 1,4 2 903,-3-5-370,2 6-447,-3-9-410,4 10 137,-4-9 0,5 7 381,0-5-255,0 6-263,-6-3 0,5 5 335,-4-6-402,5 5-60,0-4 182,0 5-483,0 0 32,0 5 0,0-2 52,0 4-82,0 1 198,0 4 9,0 0-18,0-6 32,5 4 1,-2-4 0,3 3-21,-1-1 6,-1-6 1,2 8 8,-5-8-62,9 8 0,-7-7 0,3 5 67,-1 1-283,5-4-4,-4 5 258,6-3-226,-6-1 1,5 5 135,-4-4 0,5 0 1,2-1 73,2 0-86,0 3 214,-5-8-13,1 4-158,-6-5 0,5 1 169,-3 3 0,2-2-123,2 1 1,-5-1-2,1-2-4,0 0 46,-2-5 1,4 2-11,-7-5 0,5 0 0,-3-3 111,2-1 0,-4 4 597,0 0-361,4 1-201,-6-10 1,4 4 154,-5-3 0,4 3 1,0 2 219,-1-1-180,-2 0 49,-1 1-223,0-1 153,0 0 0,0 4 292,0 1-516,0-1-109,0 1-369,0 2 377,0 5 0,1 0-46,3 0 1,-1 5-206,5 3 168,-6 3 15,9 0 1,-5 2-189,6 3 1,-1 2 0,1 5-170,0 1 285,5-1-376,-4 6 0,5 0-113,-3 6 0,0 2 0,4 0 77,2 2 1,-4 0 439,-2-4 111,-2-5 7,-1 4 1,-2-9-109,-2 2 0,-3-6 0,-5-3 304,0-1 0,0 0-45,0-2 1,0-6 106,0 3 1,-5-7-268,-3 3 0,-2-6-6,-2 2 123,6-2-321,-5-2 226,5-6 28,-6 0 0,1-10 1,-2 0-107,-3-3 50,3 0 302,-4-4 0,6-2-121,-1-2 0,0-3 25,1-5 1,-1 0 0,0-2 83,0-2 0,2 3-110,2-3-2,-2 8-335,9-3 0,-5 10-194,6-4 0,0 5 101,0 3 321,0 4-1212,6 9 0,-4 2 96,6 5 1,-4 4 0,2 1-1407,0 2 2462,-3 0 0,3 5 0,0 0 0</inkml:trace>
  <inkml:trace contextRef="#ctx0" brushRef="#br0" timeOffset="590">118 152 7924,'-8'-3'579,"0"-1"1,6-2 0,-4 4 126,1-2 1,3 0 163,-6 4-377,5 0-274,-7 0 74,9 0-5,-5 0 131,1 0-200,4 0-258,-4 0 144,5 5 0,0-2-206,0 5 86,0-6-7,0 3 1,1-5 103,3 0 0,-2 0-75,6 0 72,0 0-167,-1 0 1,3-5 101,-2-3 0,1 2 1,0-2-88,-1-1 1,-1-1 169,5-2-68,-5 0 3,3 1 1,-3 4 89,-1-3 1,4 3-82,-2-4 131,-3-1-73,6 5 0,-10 1 531,3 2-325,-3 3 1,1-4 216,1 5-320,-1 0 61,3 0-126,-5 5 0,0 1 0,0 6-16,0 0 0,0-1-562,0 1 275,0 0 108,5-1-403,-4 1 1,9 0 0,-5-1-180,1 1 0,-3-4-1065,1 0 1013,2-1-696,1 5 0,0-4 797,1 0 1,-4-4 0,4 3 590,1 2 0,1 2 0,2 1 0</inkml:trace>
  <inkml:trace contextRef="#ctx0" brushRef="#br0" timeOffset="1438">1134 363 7924,'0'-7'1298,"0"-3"0,-1 9 86,-3-3-721,3-3-277,-5 6 91,6-4-56,0-1-257,0 5 0,2-4 123,2 5 1,-2-4-314,6 0 0,0 0 0,3 4 0,1-1-1023,0-3 617,-1 3-1497,6-4 959,-4 5 654,4 0 1,-1 0-1,-1 0-612,0 0 1,2 4 134,-2-1 793,1 7 0,-5-4 0,1 6 0</inkml:trace>
  <inkml:trace contextRef="#ctx0" brushRef="#br0" timeOffset="1681">1099 561 8898,'-6'0'1101,"0"5"0,12-3-980,1 2-55,4-3 153,6-1-259,-4 0 1,9 0 258,-4-5-721,5 3 0,1-3 417,-1 5 0,0-4 0,1 1-1060,-1 0 1,0-2 1144,1 1 0,-1-5 0,0 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38.389"/>
    </inkml:context>
    <inkml:brush xml:id="br0">
      <inkml:brushProperty name="width" value="0.08571" units="cm"/>
      <inkml:brushProperty name="height" value="0.08571" units="cm"/>
    </inkml:brush>
  </inkml:definitions>
  <inkml:trace contextRef="#ctx0" brushRef="#br0">293 211 7740,'-5'-17'692,"3"4"-369,-1-2 0,-3-2-3,2 1 0,-1 1 1,3 3 31,-2 0 0,-4 1 733,4-1-165,-5 0-478,3 1-212,-6 4 1,0-2 0,2 4 313,2-2-200,-2 5-280,3-4 1,-8 6 0,-1 2 192,2 2 0,-1 2-181,0 6 0,2 5-176,-3 2 1,-1 5 57,2 3-69,-1-3 0,9 9 0,0-5-48,2 2 1,1 0 0,4 1-250,0-3 0,5-4 1,4 0-470,5-1 499,-1-5 97,10-1 1,-5-7-479,5-2 525,0-3 1,1-6 0,-1-3-289,1-4 321,-1-2 236,0-7 1,-1-1-123,-2-5 79,2-1 0,-9 2 1,2 1 177,-2 2-313,-1 5 198,-5-8 0,2 9 0,-5-3 517,-2 3-403,5 1 1,-6 5 329,3-1 1,-4 5 540,-4-1-552,3 3-319,-5 1 1,5 4-1,-1 1 206,-2 2-145,0 0-191,4 0 0,0 3-218,0-2 1,1 2 145,3 2 1,-1-4 140,4 0-335,1-1 0,0 0 1,0-2-49,1 0 1,-3-3 164,2 2 1,0-3 0,4-1 9,-1 0 1,-3 0 150,0 0 1,0 0-61,3 0 67,-4-5 1,3-2 0,-3-5-95,-1 1 9,4-1 120,-8 0 1,7 1-1,-4-1 115,2 0 0,-5 1 139,2-1-37,3 0 405,-6 1-331,4 4-231,-5 7 0,0 7 1,0 6 54,0 2 0,4 0-420,0 4 0,0-1 162,-4 2-270,5 2 0,-4-8 1,4 4-21,1-1 1,-4 2 167,6-3 1,-4 0-166,4-5 87,-6-4 381,9 3-31,-5-9 84,1 5 0,-1-8 9,-2-2 1,-3-3-165,3-9 1,1 2-1,-1-6-99,-1 0 93,3 3 23,-4-5 1,7 5-1,-5-4-351,-2 2 0,5 4-279,0 0 1,0 2 0,1 1 146,1 0 0,-3 6-611,2 2 1,0 3 36,4 1 82,-1 0 929,1 0 0,0 5 0,-1 1 0</inkml:trace>
  <inkml:trace contextRef="#ctx0" brushRef="#br0" timeOffset="542">1192 164 7740,'-7'-6'341,"-1"2"-341,0 3 1937,-4-5-818,1 5-593,-1-4 0,0 5 683,1 0-713,-6 0-291,4 5 0,-4 2 1,5 4 195,1 1-412,4 5 85,-3-4 1,5 9-1,-3-3-169,4 3 0,3-2-290,1-1 1,0 0 0,1 1 230,3 0 0,2-3-347,6-2 0,0 1 27,-1-8 159,1-3 0,4 0 1,-1-5-291,-1 0 185,-1 0 269,4 0 0,-4-5 1,1-3-92,-4-2 232,0 3 71,-4-3 0,1 3 0,-3-4-257,-3-1 64,-1 0 510,0 1 0,0-1-90,0 0 1,0 1-158,0-1 1,-1 4 100,-3 0 143,3 6 1,-5-5-84,6 3-189,-5 3-98,4-4 0,-4 6 1,5 3-68,0 4 0,4 2-327,0 2 1,5 5 82,-2 2 7,4 3 1,2 2 80,2-1 1,0 2-126,4 2 115,1 3 0,3 3 0,0 0 205,1-2 92,-6 0 134,-1-1 1,-6 0 0,0-4 103,-3 1 0,-3 0 168,-5-3 1,-2-5-43,-1 1-295,-4-6 1,-6 7-1,-1-6 183,-2 0 41,-5 3-1092,3-5 1,-5 2-1,0-6-1943,-1-1 2673,1-5 0,-1 2 0,1-5 0</inkml:trace>
  <inkml:trace contextRef="#ctx0" brushRef="#br0" timeOffset="1454">1660 129 7841,'-2'-6'432,"-2"2"0,2-1 181,-6 1-402,6 0 912,-4 4-456,1-5-78,4 3 0,-6-3 369,3 5-607,3 0 0,-4 2-175,5 1 1,0 9 0,0 8 80,0 2 1,1 2-452,3 4 123,-3-4-299,10 10 0,-5-8 1,6 4 292,0-2 0,-1-4 0,1-6-250,0-1 193,-1-2-5,1-3 0,-4-2-154,0-2 20,-1-3 304,5-5 0,-5-5 0,-2-3-17,0-2-81,-4-7 101,10-1 0,-10-1 1,4-1-20,0-1-25,-3-1 13,8-1 0,-9-1 0,5 2 207,-1 3 27,-4-3-236,4 9 0,-1-8 18,0 6 360,0-1-148,-4 10-17,0-5 0,1 10 213,3-3 43,-3 3-95,5 1-350,-1 5 0,-4 1 1,4 6 250,0 0-120,-3-1-190,8 1 1,-7 1 0,3 1-677,-1 2 355,5 5 174,-9-8 0,9 7 0,-3-4-1091,-1-2 885,5-1 74,-10-1 1,9 2 0,-2-1-517,2-2 796,-3-2-283,3-3 302,-3-1 0,4-5-77,1 0 219,0 0 1,-4-6-151,-1-6 0,-3 0 1,4-4 57,1-1 0,-2 0 0,0-4 236,3 2-156,-5-1-72,5 2 1,-7-4 0,3 4 101,-1 0 41,4 1 64,-7 5 0,4 4 157,-2 0 90,-3 6-233,5-3-105,-1 10 0,-4 1-41,3 6 1,-1 4 0,-1 0-391,2 3 139,0 0-114,1-1 0,-2 3 0,5-4-45,1 1 352,-4-4-788,5 8 1,-3-9-1,4 3-1320,1-3 1225,5-1 515,-4-1 0,5-4 0,-4-3 307,2-3 0,5 4 0,-3 2 0</inkml:trace>
  <inkml:trace contextRef="#ctx0" brushRef="#br0" timeOffset="1885">2688 106 7841,'-12'-7'1064,"0"-2"-295,1 5 153,-1-5 0,0 7-12,1-6-564,-6 5 181,4-2 0,-4 5-196,5 0 0,0 0 0,1 0 26,-1 0 1,-3 7-182,-1 4 35,0 1 0,10 10 52,-4-9-214,3 9 1,-3-4-92,2 6 0,3-2 0,5-1 322,0-2-120,0 0-282,0 0 0,1 1-442,3-4 1,2 0 163,6-5 303,5-4 1,-3 2 0,4-5-929,-1-2 465,4 0-99,-8-2 222,9-6 204,-9 5 0,4-9 0,-5 2 143,-1-2 5,1-2 117,0 0 0,-6 1-190,4-6 0,-8 2 264,2-4 1,-3 5-1,-1-2 111,0 3 1,0 1 178,0 1 1,0-1 521,0 0-450,0 6-218,0 1 0,-1 5 405,-3 0-513,2 0-127,-3 5 0,5 1 142,0 6 1,-4 0 0,0 1-669,2 2 0,1-2 78,1 3-1687,5 2 972,-4-5 384,4 4-334,0-5 0,2-1 1,5 1 1097,-1 0 0,1-1 0,5 1 0,1 0 0</inkml:trace>
  <inkml:trace contextRef="#ctx0" brushRef="#br0" timeOffset="2144">3260 12 7841,'-12'-6'4280,"1"1"-3811,-1 5 1,4 1 0,0 3 1085,-1 4-899,4 7-386,-5 4 0,3 5 0,-6 5-231,-2 6-74,2 0-546,-4 10 1,1-7 0,-1 3 331,-1 0 267,4-2-665,-3-10 1,9-1-2057,1-9 1400,-1-2 619,1-10 1,2-7-1,4-8-656,-3-3 1340,3-5 0,-5-3 0,6-4 0,-5-6 0,-1 0 0</inkml:trace>
  <inkml:trace contextRef="#ctx0" brushRef="#br0" timeOffset="2326">2968 118 7841,'0'11'1774,"0"1"-1408,0 0-49,0-1 0,4 1 1,1 0 47,2-1 0,0 1 123,5 0 0,4 1-366,-1 2 1,6-2 33,-2 3 0,5 1 0,0 0-506,0 1 1,2-3-273,-7 5 1,3-6 497,2 2 0,-1-3-128,0-2 252,-4-4 0,3 3 0,-4-3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46.006"/>
    </inkml:context>
    <inkml:brush xml:id="br0">
      <inkml:brushProperty name="width" value="0.08571" units="cm"/>
      <inkml:brushProperty name="height" value="0.08571" units="cm"/>
    </inkml:brush>
  </inkml:definitions>
  <inkml:trace contextRef="#ctx0" brushRef="#br0">269 479 7830,'-10'12'930,"2"0"1,2-1 590,2 1-873,3 0-327,-5 5 1,10 1-254,0 5 0,5 2 0,-2 1 214,-1 1-531,5 5 267,-5-2 1,6 1-1,0 1-590,-1 0 1,1-3-62,0-2 1,-5-3-579,1 0 0,-1-6-469,0-2 1680,4-9 0,-5-1 0,6-6 0</inkml:trace>
  <inkml:trace contextRef="#ctx0" brushRef="#br0" timeOffset="388">59 339 7830,'-11'-12'0,"-1"1"1073,0-1-432,6 0 181,-5 1-306,10-1-218,-4 0 1,5-3 52,0-1 0,1 1 1,2 2 271,1-3-413,10 3 5,-6-9 1,10 9 0,-3-4 24,5 0 1,6 4 100,1-2-132,6 2-204,-9 1 0,10 2 1,-3 1 73,3 1 0,1 4 106,0-4 17,0 6-399,0-4 0,-4 12 0,-1 1-479,-1 4 373,-2 6 208,-9-4 0,1 9 0,-6-3-67,-2 3 1,-3 5 257,-1 1 82,-1 4-241,-12-7 1,0 9 354,-6-3 0,-5 2 0,-2 1-81,-3-3 1,-2 2-148,1-6 1,0 4-1,1-4-714,2-1 0,-1-2 124,6-5 412,-1-7-2552,10-2 1231,-5-8 0,10 1 402,-3-6 1033,8-4 0,8-10 0,6-1 0</inkml:trace>
  <inkml:trace contextRef="#ctx0" brushRef="#br0" timeOffset="746">1403 59 7830,'-12'-8'1858,"0"0"-824,-5 6-285,4-4 1,-5 5-1,3-2-149,-5 0 1,-2 0 1216,-1 7-896,-6 2-442,-1 11 1,-5-2 0,0 5-19,0 5 1,0 0-437,0 6 92,0 5-463,5 6 1,2 4 511,4 1 1,6 0 0,3 0-2,2-1-109,6 6-198,2-4 0,6 0-155,3-5 0,4 0 1,7 4-327,5-1 1,6-4 292,1-3 1,7-7-349,1-1 1,1-5 0,6 2-298,-2-4 0,3-6 235,-4-2 318,5-3-776,-8-6 1,12 2 531,-5-6 0,-4 1 666,-8-4 0,-5 0 0,3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48.858"/>
    </inkml:context>
    <inkml:brush xml:id="br0">
      <inkml:brushProperty name="width" value="0.08571" units="cm"/>
      <inkml:brushProperty name="height" value="0.08571" units="cm"/>
    </inkml:brush>
  </inkml:definitions>
  <inkml:trace contextRef="#ctx0" brushRef="#br0">59 94 7830,'0'-12'521,"-4"5"-277,1-1 0,-5 0 1239,4-4-932,-5 1 1,6-1 510,-5 0 203,6 6-671,-9 1-245,10 5-269,-4 5 182,5 1-193,0 11 0,4 1 0,1 6-219,2-1 1,-4 4-1113,5 1 609,0 4 401,4-7 35,-1 3-285,1-4 0,1-2 0,1-2-807,2 0 0,1-6 683,-2 2 1,0-5-304,4-3 929,-5-3 0,8 1 0,-3 0 0</inkml:trace>
  <inkml:trace contextRef="#ctx0" brushRef="#br0" timeOffset="232">457 82 7830,'-7'0'28,"-3"0"1,7 0 2224,-5 0-1201,0 6-662,-3 0 0,4 1-181,2 3-210,0-4 0,2 10-45,-4 0 0,4 3 0,-2-2-578,0 1 0,2-2-1063,-5 3 864,6 1 393,-4-2 196,1-1-417,4-6 1,-4 1 650,5 0 0,-5-6 0,-2-1 0</inkml:trace>
  <inkml:trace contextRef="#ctx0" brushRef="#br0" timeOffset="475">305 328 7830,'0'11'2357,"0"1"-1445,0-6 1,0 5-356,0-3 0,0 2-223,0 2 1,1 5 0,2 3 21,0 6 0,1 4-262,-4 5 0,0 2-99,0 2 0,0-2-333,0 6 372,0 0-1364,0-2 663,0-6 407,0-1 15,6-9-633,-5-2 0,5-3 0,-3-7-1144,1-3 1556,5-6 0,-3 0-199,6-8 665,0-3 0,-1-4 0,1-1 0</inkml:trace>
  <inkml:trace contextRef="#ctx0" brushRef="#br0" timeOffset="784">725 398 7901,'-11'0'1701,"3"0"-771,0 0-575,5 5 1333,-2-4-467,5 4-884,0-5 1,1 0-673,3 0 1,3 0 289,5 0 0,-1 0-458,1 0 347,0 0 187,4 0-1,-3 0-1864,4 0 589,-5 0 599,5 0-1289,-4 0 966,4 0 969,-6-5 0,6 4 0,1-4 0</inkml:trace>
  <inkml:trace contextRef="#ctx0" brushRef="#br0" timeOffset="984">737 631 7901,'0'7'932,"-5"-2"-358,3-5-178,-3 0 104,5 0 42,0 0-549,5 0 0,3 0 1,6 0 198,2 0 1,5 0-1339,-2 0 0,-1-1-782,2-3 1928,-1 3 0,10-10 0,1 5 0</inkml:trace>
  <inkml:trace contextRef="#ctx0" brushRef="#br0" timeOffset="1645">1146 596 7901,'-7'-5'2461,"-3"4"-1150,3-4-546,1 5-275,1 0-84,5 0 489,0 0-904,0 5 0,0 1-5,0 6 0,1 0-77,3-1 0,1 5 1,4 0-332,-1-2 0,0-1 296,3-2 0,-3 1-399,0 0 1,0-1-47,3 1 351,1-5-442,0 3 220,0-9-111,-1 10 183,1-10-68,0 4 233,-1-5-106,6 0 1,-7 0-151,6 0 474,-6 0 0,7-5-24,-5-3 0,-2-2 0,-1-2 271,-1 0 1,-4 1-168,4-1-254,-5 0 128,2 1 190,-5-1 1495,0 0-806,0-4-262,0 8-248,0-8 434,0 10 1,0-6 325,0 0-562,0 6 1,-4-1-290,0 3-38,0 3-28,4 1 0,0 7 38,0 4 0,0 2-283,0 3 1,1-2-443,3 6 1,-1-2 154,5 1 232,-1 3-865,5 2 431,0 6 250,-1 5 47,1 0-79,5 5 0,-3 1 10,6 6 1,-5 4 117,5-1 1,-6 1 0,0-6 264,-5-2 0,1-8-77,-7-7 0,1-4 342,-4 0-165,-5-6-78,4-1 108,-10-11-205,5-1-54,-6-5-163,1 0 197,4 0 50,-3-5 0,3-5-234,-4-6 176,-1-5-2,0 3 8,1-5 426,-1-1-210,0 1-38,0 0 586,6-6-349,-4 5-178,3-10 391,1 9-252,-5-9-84,10 10 27,-4-5 68,5 6-193,0-1 144,0 6-112,0 1-215,5 6 1,1-5 146,6 1 1,0 0-500,-1 8 0,1-3 0,0 5-2052,0-1 1261,-1 3 738,1-2 0,-4 5-1712,-1 0 2147,1-5 0,4 3 0,0-3 0</inkml:trace>
  <inkml:trace contextRef="#ctx0" brushRef="#br0" timeOffset="2826">2045 164 7901,'0'-8'1471,"0"1"-968,0 4 0,0-4 1264,0 4-939,0 1-262,0-3-174,-5 5-1,4 0 315,-4 5-273,5 2-162,0 4 1,0 5-5,0 0 0,-4 8-95,0 0 1,0 7-1,4 1-98,0 6 0,0 3-17,0 6 0,0 6 69,0 6 1,1-5-554,3 5 0,-3-9 251,3 1 1,1-3-359,-1-1 1,0-6 219,-4-2 0,4-6-14,0-2 1,0-5 137,-4 1 0,1-8 172,3-3-38,-3-8-36,5-3 0,-6-6 189,0-3 0,0-4-27,0-8 1,0-2 161,0-5 0,0-4-3,0-1-97,0-4 173,0 2 1,0-5-112,0 0 1,0 0-108,0 0 1,0 2-125,0-2 148,-6 3 17,5-14-31,-4 10-347,0-4 1,3 0-34,-1-3 361,1-3-402,2 0 1,-4 5 99,0 6 0,1 2 0,3 5 26,0 2 1,-4 3 3,0 4-74,0 2-516,4 10 282,0 2-873,0 5 579,0 0 236,5 5-1239,-4-3 900,10 8 899,-10-9 0,9 10 0,-3-5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1:55.693"/>
    </inkml:context>
    <inkml:brush xml:id="br0">
      <inkml:brushProperty name="width" value="0.08571" units="cm"/>
      <inkml:brushProperty name="height" value="0.08571" units="cm"/>
    </inkml:brush>
  </inkml:definitions>
  <inkml:trace contextRef="#ctx0" brushRef="#br0">375 42 7901,'0'-12'3577,"0"1"-2865,0 4-329,0 2 928,0 0-848,0 3 0,-6 4-136,-1 9 0,-4 2 1,0 8-237,-1 4 1,-1 5-17,-3 9 196,3 2-1004,-9 6-63,4 5 780,-5-4 0,-1 10-359,1 1 1,0 0-543,-1 8 0,2-8 0,1 0 244,2-7 0,6-11-806,1-6 739,1 0 261,4-15 1,1-3 136,0-12-124,6-5 466,0 0 0,-5-11 0,-1-2 0</inkml:trace>
  <inkml:trace contextRef="#ctx0" brushRef="#br0" timeOffset="260">36 357 7901,'-5'-6'0,"2"-3"2011,-5 5-843,6 0 152,-9 4-551,10-5-276,-4 4-139,5-5 109,0 6 0,1 7 0,3 3 72,4 4 1,3 7-79,5-1-240,-3 2-321,9 6 1,-8-2 144,6 5 0,-1-5-116,5 2 1,-5-2 0,1 0-846,0 1 1,1-4 526,-1-3 1,0-6-2089,-4 2 1068,-1-4 871,2 0 0,-4-4-1429,3 0 1971,-8-6 0,2 9 0,-3-5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08.148"/>
    </inkml:context>
    <inkml:brush xml:id="br0">
      <inkml:brushProperty name="width" value="0.08571" units="cm"/>
      <inkml:brushProperty name="height" value="0.08571" units="cm"/>
    </inkml:brush>
  </inkml:definitions>
  <inkml:trace contextRef="#ctx0" brushRef="#br0">12 35 7758,'-6'-1'921,"2"-3"-143,3 3-346,1-4-345,0 5 204,0 0-226,0 5 0,0-2 264,0 4-468,0 1 1,0 4 51,0-1 1,0 1-42,0 0 0,4 0 5,-1-1 1,1 1 78,-4 0 0,0-1-42,0 1 0,0-4 88,0 0 1,0-5-137,0 5 121,0-5-125,0 2 115,0-5 0,0-1 69,0-3 1,0-3-27,0-4 1,0-2 97,0-3 1,0 2-27,0-6 0,0 6-77,0-2 0,0 2 106,0-1 1,0 6 43,0-3-451,0 3 1,0 1 123,0 0 0,2 6-1481,1-2 1643,-1 2 0,8 8 0,-3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0.390"/>
    </inkml:context>
    <inkml:brush xml:id="br0">
      <inkml:brushProperty name="width" value="0.08571" units="cm"/>
      <inkml:brushProperty name="height" value="0.08571" units="cm"/>
    </inkml:brush>
  </inkml:definitions>
  <inkml:trace contextRef="#ctx0" brushRef="#br0">12 12 7768,'-7'0'630,"2"0"-243,5 0-156,0 0 1,5 0-60,3 0 1,3 0-644,0 0 1,5 0 277,-1 0 0,2 0-508,-1 0 1,-3-1 163,2-3 537,-2 2 0,4-3 0,1 5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0.642"/>
    </inkml:context>
    <inkml:brush xml:id="br0">
      <inkml:brushProperty name="width" value="0.08571" units="cm"/>
      <inkml:brushProperty name="height" value="0.08571" units="cm"/>
    </inkml:brush>
  </inkml:definitions>
  <inkml:trace contextRef="#ctx0" brushRef="#br0">13 12 7796,'-7'-2'1317,"3"-1"-805,3 1-293,1-3 0,1 5-360,3 0 0,3 0 14,4 0 1,5 0-97,-1 0 0,6 0-678,-1 0 1,-2 0 148,1 0 752,1 0 0,3 0 0,0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4.359"/>
    </inkml:context>
    <inkml:brush xml:id="br0">
      <inkml:brushProperty name="width" value="0.08571" units="cm"/>
      <inkml:brushProperty name="height" value="0.08571" units="cm"/>
    </inkml:brush>
  </inkml:definitions>
  <inkml:trace contextRef="#ctx0" brushRef="#br0">258 35 7617,'5'-6'497,"-4"1"1,4 3 210,-5-2-17,0 3-157,0-4-124,0 0-69,0 3-123,0-3-114,0 5 1,-1 0 103,-3 0 1,1 1-131,-4 3 1,3 3 31,-4 5 0,0 4-90,-3 4 0,-1 2 75,0 1 0,-1 2-285,-2 2 1,0 2-52,-4 2 1,3 3-62,-3-3 1,5-1-266,-2 1 0,3-9 258,1 1 1,5-7-1262,-1-1 656,0-2-47,1-1 961,2-5 0,5-7 0,-5-12 0,-1-6 0</inkml:trace>
  <inkml:trace contextRef="#ctx0" brushRef="#br0" timeOffset="259">12 117 11148,'5'12'255,"3"-1"0,-1 1-178,1 0 1,-1 5 78,5 2 1,0-1-309,-1 2 1,5-1-90,-1 4 1,1 1-270,-4-1 0,-1-3-246,1-1 1,0-3 345,-1 3 0,0-5-385,-3 2 0,-2-3 795,-2-1 0,-3-6 0,10 10 0,-5-3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39.772"/>
    </inkml:context>
    <inkml:brush xml:id="br0">
      <inkml:brushProperty name="width" value="0.08571" units="cm"/>
      <inkml:brushProperty name="height" value="0.08571" units="cm"/>
    </inkml:brush>
  </inkml:definitions>
  <inkml:trace contextRef="#ctx0" brushRef="#br0">245 327 7955,'-5'-11'-1300,"-1"-1"1734,-1 0 1,1 2-1,3 1 208,-1 1 0,-1 0-32,1-3-46,3 4-283,-4-3 1,1 7 107,0-5 493,0 6-466,4-4 0,-1 6-219,-3 0 1,2 2 0,-1 2 212,1 3-188,2 4-120,0 1 1,0 0 42,0 4 1,0 2 0,0 7-120,0 2 1,2-1-240,1 5 0,0 0 0,4 4-32,-2 1 362,4-1-391,-3 0 0,2 0 1,-1-2-254,-2-1 0,4-4 227,-1-5 0,-3 0-161,-1-4 0,1-2-758,-1-5 673,0-6-146,-4-1 204,0-15 0,0 1 0,0-11 14,0 0 0,0-3 474,0 0 0,0-5 0,-5 3 0,-2-4 0</inkml:trace>
  <inkml:trace contextRef="#ctx0" brushRef="#br0" timeOffset="401">82 339 7955,'-12'-5'15,"4"0"1,1-5 86,-2 3 128,-2 4 1,3-6-1,2 4 185,1-2 0,-1 3-124,3-3 1,1-1-8,-2-4 0,3 1-34,1-1 0,0 0-35,0 0 1,5 1 0,3-1 177,2 0 1,-2-3-209,0-1 0,1-3 0,5 3 96,2 2-3,0-4-252,-5 5 1,5-4 0,-1 5 207,0 1 1,2 3-169,-2 0 0,5 5 1,-4-1-160,3 3 0,-5 2 52,1 3 0,2 4-87,-1 8 0,3-2 0,-3 6-133,-2 0 1,-1 2 214,-1 2 1,0-1-1,-2 0 172,-2 1 15,-3 4-39,0-3 1,-4 5-119,3-3 0,-4-2 1,-4 2 172,-3-2 0,-4-2-200,0 0 1,-1-1-1,0-1 101,1-1-12,-1-11-479,5 6 0,-3-9-294,2 1 0,2-1-32,-2-6 0,4 0-80,-4 0 0,6-2-1154,-2-2 1993,2-2 0,2-6 0,6 1 0,0-1 0,6 0 0</inkml:trace>
  <inkml:trace contextRef="#ctx0" brushRef="#br0" timeOffset="1458">467 479 12944,'0'8'1263,"0"0"-664,6 0-377,-5 3-131,9 1 1,-8 3 0,3 1 199,0-2 1,-3 3-239,6-1 1,-5 3-67,1-3 0,1-1 0,-1-3 188,-2 0 1,1-2-297,1-2 75,-3 2-22,4-8 196,-5 8 3,0-9 0,0 3-45,0-8 0,0-2 0,0-6 106,0 0-110,0 1 66,0-1 0,-1 0-20,-3 1 0,3-1-148,-3 0 35,3 1 1,1-1 183,0 0-452,0 1 132,0-1 11,0 0 0,0 4 101,0 1 55,0-1 1,1-3-47,3 4 0,-1-2 1,4 5 14,-4 0-7,7-1 0,-7 3 63,5-2-29,-1-2 44,5 5 1,-1-6-53,-4 3-11,4 3-1,-10-4 1,5 3-57,-2-1-60,-2 1 134,3-3-166,0 5-32,-4 0 104,5 0 10,-1 0 54,-4 0 0,6 0-104,-4 0 51,-1 0 22,3 0-134,-5 0 37,5 0 57,-4 0 50,10 0 0,-9 0 159,6 0-179,-5 0 56,2 0 0,-4 0 58,3 0 9,-3 0 0,6 0-53,-3 0 161,-3 5-75,4-3-93,1 3 11,-5-5 1,4 1-105,-5 3 15,0-3 68,5 4 0,-4-3 0,5 0-232,-1 2-65,-4 0 1,6-4 97,-3 0 1,-2 4 13,6 0 0,-4 0 107,4-4 0,-4 1-37,3 3 0,1-3-157,4 3 95,-1-2 1,1-2 0,0 0 0,-1 0 13,1 0 0,0-4 54,0 0 1,-5-1 153,1 1 1,-4-2 0,4-1-145,-6-4 62,9 5 1,-10-2 378,3 0 94,-3 0-282,-1-3 273,0-1-142,0 0-7,0 1 1,-5 3-88,-3 0 1,2 6 280,-2-2-208,0 2 0,-3 2 96,-1 0-220,0 0-58,0 0 0,5 2 1,-1 2 2,-1 3 0,2 0 12,0 1 1,3 1-103,-4 6 0,5-2-51,-1 3 0,-1 2 0,1 0 77,2 0 0,0 3-221,2-5 0,0 3 56,0-3 1,6 1-539,1-2 309,4-7-406,0 8 0,1-10 315,0 6 0,1-5-150,2 1 0,0-4 0,4 3 21,2-2 0,1-1-320,1-4 1,1 0-393,-1 0 0,0 0 615,1 0 1,-1 0-271,0 0 938,-4 0 0,3 0 0,-4 0 0</inkml:trace>
  <inkml:trace contextRef="#ctx0" brushRef="#br0" timeOffset="1926">1297 362 9015,'-7'0'3260,"-3"0"-2800,9 6-136,-5 0 0,6 3-197,0 3 1,0-3-13,0 6 0,0 2 0,0 0-263,0 1 1,4-2 163,0 3 0,1-3-452,-1 3 0,-1-4-161,5 0 0,-5-3-1334,5-4 1,-5 2 1364,7-3 1,-7-1 565,5-2 0,-6-3 0,3-1 0</inkml:trace>
  <inkml:trace contextRef="#ctx0" brushRef="#br0" timeOffset="2117">1192 187 7955,'-7'0'40,"-3"0"867,3 0 0,-1 0 213,1 0-1892,4 0 239,-2 0 1,6 0-439,3 0 0,-1 0 21,4 0 950,1 0 0,9 5 0,1 2 0</inkml:trace>
  <inkml:trace contextRef="#ctx0" brushRef="#br0" timeOffset="2808">1414 292 7955,'0'12'1587,"0"0"1,0-1-1116,0 1 1,1 0 210,3-1-590,2 1 1,2 4-82,0-1 67,5 6 0,0-2-52,2 9 1,0-4 0,-1 4 33,1-4 0,1-2-236,-4-2 1,-1-3-130,1-6 0,-4 0 49,0-4-189,-6-1 268,3-6 0,-5-2 41,0-2 0,0-6 55,0-5 0,0-2-2,0 1 0,0-2 166,0-5 0,0-1-100,0 1 0,0 1 0,0 1 152,0 2 1,0 0 37,0 0 1,2 2 7,2 5 1,-3 1 63,3-1-168,-3 0-39,-1 6 0,1 1 22,3 5 6,-2 0 1,3 5 73,-5 3 0,4 2 1,1 2-87,1-1 1,-2 5 14,4-1 0,-4 5-137,4-4 1,-4 0 134,3 0 0,-3-3-84,4 3 1,-4-2-20,4 1 0,-4-2-335,3 3-75,1-3 1,4-1 190,0-1 0,-5-4-416,1-3 279,0-3 291,4-1 1,-2-1-46,-2-3 1,-2-3 24,-2-4 0,-2-2 1,3-2 107,0 0 0,-4-5 3,3 5 0,-1-2 182,1 1 1,-3 3-61,3-2 0,-3-2 159,-1 1-119,5 1 1,-3 2 58,1-3 0,-1 3-97,-2-2 1,0 5 174,0 3-133,0 4 1,1-6 542,3 5-474,-3 0 0,4 6 0,-5 1 198,0 5-419,6 3 1,-4 2 120,6 2 0,-5-1-106,0 6 1,4-2 91,1 2 0,-2 0-584,2-4 0,0 5-827,4-2 1,-1-1 814,1 2 0,3-5 0,1 4-1443,-2-3 1422,-1-5 0,-1-2 505,0-5 0,5 5 0,1-3 0</inkml:trace>
  <inkml:trace contextRef="#ctx0" brushRef="#br0" timeOffset="3227">2196 304 7955,'-18'-4'645,"2"0"1,3-1-215,2 1 181,-1 3 1,4-4 0,1 5 45,-3 0 0,4 1-316,-2 3 0,4 2-144,-4 6 1,5 5 37,-5 2 0,5-1-205,-1 2 1,3-1-155,1 5 0,0-1 182,0 0 0,4 0-342,0-4 1,5-1 164,-1-2 1,2-5-72,2 1 1,-1-2 71,1-6 0,-4 0 1,1-4-416,4 0 228,-7-5 0,10-1-101,-8-6 1,2-1 65,2-3 0,-4 3 1,-1-3 21,3-1 0,-5 4 70,-1-3 1,-2-1 5,2 2 0,-3-5 155,3 5 1,-2-1-161,-2 4 480,0 1 1,3 3 301,1 0 475,0 5-689,-4-2 0,0 12 594,0 4-705,0 1 0,-4 6 121,0-2 0,1 1-495,3 2 1,0 2 172,0-5 1,3 0 0,1-1-1188,-1 0 856,3 1 0,1-4 1,5-1-988,-1 1 1,1-4 86,0-1 1221,5 1 0,-4-1 0,3-2 0</inkml:trace>
  <inkml:trace contextRef="#ctx0" brushRef="#br0" timeOffset="4034">2535 292 7955,'-12'0'185,"1"0"293,-1 0 0,0 0 378,1 0 1,-1 0-311,0 0 1,4 0 105,1 0-386,4 5 1,-6 2-90,5 5 0,0 1-1,4 2 1,0-2-290,0 3 112,0 2 0,0-4-197,0 6 1,4-6 192,0 1 0,5 1-178,-1-4 1,-2 2 0,2-7 48,1-1 0,2 3-20,0-5 0,-3 0-90,0-4 0,-4-1 120,3-3 1,-3 1-131,4-5 1,-4 1 101,4-5 0,-6 0 130,2 0 0,-1 1-86,1-1 1,-3 0 403,3 1 0,-3-1-108,-1 0 0,0 5 39,0-1 0,0 4 368,0-4-349,0 6 1,2-4-243,1 6 0,0 2 122,5 2 1,-4 3-103,4 9 0,-1-2 43,5 6 0,5 0-359,2 8 0,3 2 94,2 5 0,3 1 0,2 3-46,0 4 101,-3 2 0,3 1 46,-6-4 0,-4-1 215,-4-6 1,-2-2-147,-1-1 1,-6 0 168,-2-5 0,-3-3-120,-1-5 1,-5-6 68,-3-1 1,-2-2-81,-2-6 0,1 0 0,-2-4 49,-3 0 1,2-5-202,-6-3 1,6-2 99,-1-2 0,-2-4-139,1 1-12,-5-6 198,8 3 1,-7-6-41,4 1 0,0 1 0,6 1 17,2 2 1,-1 1-30,5-2 0,0 2 239,4 2 0,0 6-3,0-6 1,6 6 24,1-6 1,4 3-214,0 2 1,2-1 66,3 0 0,-2-3-86,6-1 1,-6-3 74,2 3 0,0-5-57,0 2 1,0-3 0,-5-3-143,1-2 151,0 2 0,-1-3 0,1 3 216,0-2 0,-1 2 8,1-2 0,-5 4 161,-4 3-210,4-2 1,-6 8 55,3-6 1,-4 10 219,-4-2 178,-2 3-227,-6 3 1,0 0 245,1 6-449,-1 6 0,2 4-27,2 6 0,-1 6 0,5 0-12,1 4 0,2 2 67,1 0 0,0-3-132,0 7 0,0-6 80,0 1 1,4-2-342,0-2 0,5-4-72,-1 1 0,2-6 0,2 0-308,-1-5 0,6 1 0,3-7 1,2 0-1087,1-2 0,1-2 907,-1-3 1,5-2-554,4-6 0,-3 0 143,3 1 1126,-6-6 0,12-1 0,-1-6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17.410"/>
    </inkml:context>
    <inkml:brush xml:id="br0">
      <inkml:brushProperty name="width" value="0.08571" units="cm"/>
      <inkml:brushProperty name="height" value="0.08571" units="cm"/>
    </inkml:brush>
  </inkml:definitions>
  <inkml:trace contextRef="#ctx0" brushRef="#br0">12 24 7145,'0'-6'2843,"0"-5"-1973,0 10-630,0-4 0,0 6-193,0 3 1,0 3-6,0 4 1,0 6 132,0 3 0,4 2-349,0 1 1,0 0 171,-4 1 0,0 0-639,0 4 1,0-4 306,0 4 1,-1-4-698,-3 0 0,2-2-36,-1-3 1067,1 3 0,-3-9 0,-1 4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34.688"/>
    </inkml:context>
    <inkml:brush xml:id="br0">
      <inkml:brushProperty name="width" value="0.08571" units="cm"/>
      <inkml:brushProperty name="height" value="0.08571" units="cm"/>
    </inkml:brush>
  </inkml:definitions>
  <inkml:trace contextRef="#ctx0" brushRef="#br0">23 82 7955,'-6'-5'399,"1"4"86,5-10-49,-5 10-290,3-4 0,-3 3 299,5-2-366,0 3 241,0-4-278,0 5 165,0 0-188,0 5 0,0-2 47,0 5 0,0-5 6,0 5 1,0 0-144,0 4 0,0-1 98,0 1 0,0 0-104,0-1 0,0 1 74,0 0 1,0 1-145,0 2 1,0-2 90,0 3 0,0-7-202,0-1 97,0 0 79,0 3 106,0 1-96,0-6 247,0 0 1,0-15-69,0-3 0,4-2-82,0 2 0,0-4-26,-4 1 1,0-1 18,0 4 1,1 1 0,3-1 1,-3 0-59,3 1 1,-3 3 61,-1 0-83,0 0 59,0-3-355,0 4 204,0 2-271,0 5-1207,0 0 177,0 5 1453,0-3 0,0 8 0,6-9 0,0 4 0</inkml:trace>
  <inkml:trace contextRef="#ctx0" brushRef="#br0" timeOffset="1359">152 304 7955,'0'-7'1028,"0"2"-227,0 0-251,0 4-444,-5-4 55,3 5 0,-3 1-232,5 3 77,0-3 1,0 9 10,0-2 0,0-1-128,0 1 0,0-5-82,0 5-402,0 0 401,0 4 1,0-1-1263,0 1 682,0-5-69,0 3 843,0-4 0,-5 1 0,-1-2 0</inkml:trace>
  <inkml:trace contextRef="#ctx0" brushRef="#br0" timeOffset="1726">269 175 7955,'6'0'1464,"-1"0"-1019,-5 0-262,0 6 230,0-5-322,0 9 0,0-7 266,0 5-423,0-6 1,0 9-69,0-3 1,0-2-70,0 2 1,0-4-198,0 3 0,0-3 184,0 4 1,0-4-385,0 4 1,0-4 265,0 4 0,0-5-162,0 5 0,0-4 496,0 4 0,0-6 0,0 9 0,0-5 0</inkml:trace>
  <inkml:trace contextRef="#ctx0" brushRef="#br0" timeOffset="2018">257 0 7319,'-6'0'3938,"-1"0"-3227,3 0-1362,3 0 534,-4 0-887,5 0 652,0 0 352,5 5 0,1-3 0,6 3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38.601"/>
    </inkml:context>
    <inkml:brush xml:id="br0">
      <inkml:brushProperty name="width" value="0.08571" units="cm"/>
      <inkml:brushProperty name="height" value="0.08571" units="cm"/>
    </inkml:brush>
  </inkml:definitions>
  <inkml:trace contextRef="#ctx0" brushRef="#br0">304 42 7955,'0'-11'147,"0"3"738,0 0-463,0 6 0,0-5 237,0 3-184,0 3-254,0 6 1,0 7 28,0 7 0,-3 2-166,-1-5 1,-5 6 157,1 1-20,-3 0-206,0 6-49,-1-1 129,0 2 0,-1 5-47,-2 0 0,1 0 0,-5 2-171,2 2 0,-2-7 62,3 3 1,0-4-764,0 1 444,3 1 144,-4-8-675,5 3 570,6-9 0,-3-2-474,5-6 1,-1 1-238,1 0 329,3-1 722,-5-4 0,6-2 0,0-10 0,0-2 0,-5-4 0,-1-1 0</inkml:trace>
  <inkml:trace contextRef="#ctx0" brushRef="#br0" timeOffset="305">59 101 7955,'0'-12'0,"-5"0"0,2 5 1218,-4-1-553,4 0 425,-2 2-454,5-5-207,0 10-283,0-4 73,0 5 1,1 6 13,3 6 1,-1 1-29,4 6-139,1 1 100,4 3 1,0 2-248,-1 2 1,1-1 0,0 5 6,-1 2 0,1 0-176,0 2 119,-1-5-662,-4 4 406,8-4 204,-12 5 0,13-5-442,-9-3 0,2-4 0,0-2-902,-1-1 95,0-6 938,4 3 494,-1-11 0,1 5 0,0-5 0</inkml:trace>
  <inkml:trace contextRef="#ctx0" brushRef="#br0" timeOffset="936">468 638 9910,'0'-6'560,"5"0"1,2 6-477,4 0 0,-3-1-529,0-3 393,0 3 122,3-4-425,1 5 239,-5 0-18,3 0 1,-7 0 50,4 0 1,-3 0 612,4 0-338,-5 0 379,2 5-230,-5 1 200,0 1-183,0 3-125,0-3 1,-1 5-19,-3-1 0,1 1-66,-5 0 1,2 1 0,-3 1 72,1 1 0,1 2-204,0-1-32,-4-3 0,10 4-185,-3-6 130,-2 1-2,4-5 137,-3 3-578,5-4 262,0 1 174,0 3 0,1-8-189,3 2 0,-1-3 46,5-1 1,-1 0-915,5 0 550,0 0 107,-1 0-1026,1 0 639,5-5 496,-4 3 1,4-7 366,-5 5 0,4-5 0,3 3 0</inkml:trace>
  <inkml:trace contextRef="#ctx0" brushRef="#br0" timeOffset="1247">853 264 9736,'12'0'-923,"0"0"1,0 0 566,-1 0 0,1 0-119,0 0 0,3 0 475,1 0 0,-1-5 0,2 4 0,1-4 0</inkml:trace>
  <inkml:trace contextRef="#ctx0" brushRef="#br0" timeOffset="1481">877 475 10873,'5'6'653,"3"-2"1,2-3-749,2-1 0,1 0 118,2 0 1,0 0-983,4 0 1,1 0 544,3 0 0,-1 0-1471,-2 0 1885,2 0 0,-4-5 0,5-1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44.625"/>
    </inkml:context>
    <inkml:brush xml:id="br0">
      <inkml:brushProperty name="width" value="0.08571" units="cm"/>
      <inkml:brushProperty name="height" value="0.08571" units="cm"/>
    </inkml:brush>
  </inkml:definitions>
  <inkml:trace contextRef="#ctx0" brushRef="#br0">47 47 7955,'-12'0'430,"6"-5"0,-5 4 0,5-4 1057,-1-1 1,2 4-427,5-6-570,0 5-576,0-7 0,5 9-179,3-3 1,3 2 274,0 2 1,1 0-1337,0 0 0,3 0 737,1 0 0,-1 0 588,-3 0 0,5 6 0,1 0 0</inkml:trace>
  <inkml:trace contextRef="#ctx0" brushRef="#br0" timeOffset="184">304 24 7955,'-7'0'2154,"2"0"-2202,5 0-936,0 0 0,2 4 368,1 0 1,0 0 615,5-4 0,0 5 0,3 1 0</inkml:trace>
  <inkml:trace contextRef="#ctx0" brushRef="#br0" timeOffset="359">596 106 8144,'6'0'-236,"5"0"236,-5 0 0,11 0 0,1 0 0</inkml:trace>
  <inkml:trace contextRef="#ctx0" brushRef="#br0" timeOffset="536">795 94 9401,'6'0'644,"1"0"-829,-4 0-807,-1 0 568,8 0 424,-9 0 0,10 0 0,-5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41.040"/>
    </inkml:context>
    <inkml:brush xml:id="br0">
      <inkml:brushProperty name="width" value="0.08571" units="cm"/>
      <inkml:brushProperty name="height" value="0.08571" units="cm"/>
    </inkml:brush>
  </inkml:definitions>
  <inkml:trace contextRef="#ctx0" brushRef="#br0">281 71 7955,'0'-12'0,"0"4"694,0 0 0,0 4 117,0-3 154,0 4-87,0-7-656,0 8 779,0-8-296,0 9-537,0-5 0,0 12-80,0 1 1,-5 5 79,-3 4 0,-2 6-122,-2 5 1,-1 9 144,-2-1 1,0 7-406,-4-3 0,1 4 109,-2-4 0,-2 5-350,3-1 0,-2-3 7,2-1 1,2-4-172,5-4 0,2-2-278,2-6 0,-1-5-136,5-2-230,0-9 439,4-1 824,0-17 0,0-2 0,0-10 0</inkml:trace>
  <inkml:trace contextRef="#ctx0" brushRef="#br0" timeOffset="260">24 211 7955,'-5'-7'3444,"4"2"-2339,-10 5-710,10 0 1,1 5-149,8 3 1,2 2-181,2 2 1,0 1 98,-1 3 1,5-2-319,0 5 0,3 1 194,-3 3 0,3 1-705,-3-1 0,-1 0 340,-3 1 0,1-1-800,2 0 1,-6 1 159,3-1 1,-4-1-655,0-2 1617,2 2 0,-3-4 0,4 5 0</inkml:trace>
  <inkml:trace contextRef="#ctx0" brushRef="#br0" timeOffset="1134">445 631 7955,'-7'0'2956,"-3"0"-2566,9 0-140,-5 0 0,5 0-350,-3 0 106,3 0 111,-4 0 62,5 0 56,0 0-473,5 0-592,-4 0 656,10 0 1,-5 0-87,6 0 1,-4 0-102,-1 0 142,1 0 60,4 0 197,0 0 47,-1 0 400,-4 0-169,3 5 1,-9-2-121,3 5 0,-2-4 108,-2 4 1,0-5-39,0 5 0,-2 0-77,-2 4 1,2-2-12,-6-2 1,4 2-207,-4-2 1,4 2 180,-3 2-492,4 0 131,-2-1 1,1 1-1,0 0 1,2-1-673,0 1 0,4-4 520,1 0 1,0-6-168,5 2 0,-4-1 132,3 1 0,1-3-322,4 3 0,-4-3 717,0-1 0,-1 0 0,10-5 0,1-1 0</inkml:trace>
  <inkml:trace contextRef="#ctx0" brushRef="#br0" timeOffset="1959">702 830 8387,'-7'0'2177,"2"0"-1682,5 0-23,0-5-73,0 3-42,0-3-295,0 5 1,-1 0-171,-3 0 0,3 1 80,-3 3-682,2-2 416,2 8-737,0-3 1,0 4-511,0 1 666,0 0 875,0-1 0,6 1 0,0 0 0</inkml:trace>
  <inkml:trace contextRef="#ctx0" brushRef="#br0" timeOffset="2445">842 655 7955,'0'-7'0,"0"1"753,0 2-342,0 2 1,0-4 60,0 2-185,0 3 185,0-4-274,0 5 419,0 0-518,0 5 0,0-3-131,0 6 1,0-4 21,0 4 0,0 0 100,0 3 1,0 1-51,0 0 1,0-1 61,0 1 1,1 0-347,3-1 0,-2-3 89,1 0 0,-1 0-896,-2 3 46,5 1-294,-4 0 724,10-1 0,-9-4-258,6-3 833,-5-3 0,2-1 0,0 0 0,1 0 0</inkml:trace>
  <inkml:trace contextRef="#ctx0" brushRef="#br0" timeOffset="2694">854 421 8411,'6'0'0,"-1"0"0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48.812"/>
    </inkml:context>
    <inkml:brush xml:id="br0">
      <inkml:brushProperty name="width" value="0.08571" units="cm"/>
      <inkml:brushProperty name="height" value="0.08571" units="cm"/>
    </inkml:brush>
  </inkml:definitions>
  <inkml:trace contextRef="#ctx0" brushRef="#br0">316 1 10058,'-7'0'1560,"2"0"-1164,0 0-223,4 0 0,-6 0 14,3 0 0,2 1-2,-6 3 1,5-2-130,-1 6 0,-2 1-19,-2 7 0,-2 2 67,-2 5 0,-1 6-335,-2 2 1,2 3 140,-3 1 0,-2 5-384,-2 3 1,4-3 47,0-1 0,2-6-167,-2-2 1,4-5-77,1 1 1,0-8-178,7-3-97,-5-3 376,8-1 567,-4-6 0,5-6 0,0-11 0,0-8 0</inkml:trace>
  <inkml:trace contextRef="#ctx0" brushRef="#br0" timeOffset="293">36 24 7955,'-12'-5'1493,"2"2"-446,2-5 323,3 6-991,5-3 0,0 6-157,0 3 0,1 2 37,3 6 0,2 4-37,6-1 1,1 6-273,2-2 0,-2 4-63,3 0 0,1 4-152,-2 0 1,5 1-35,-5-5 0,1 0-349,-4 1 1,3-2 41,1-3 0,-1 3 198,-3-2 0,0-2-589,0 1 1,-5-4 87,1 0 909,0-2 0,4-1 0,-1 0 0</inkml:trace>
  <inkml:trace contextRef="#ctx0" brushRef="#br0" timeOffset="867">515 386 11342,'0'12'120,"0"0"1,3-1-43,1 1 0,4-4-193,-4-1 1,4 1 121,-4 4 1,3 0-353,-3-1 198,5 1 0,-6-2 67,5-2 0,-6-1 41,2-3 1,-1-3 25,1 3-48,-3-3 0,6-1-7,-4 0 1,-1-1 65,2-3 1,-3 1-12,-1-5 1,1 2 64,3-2 1,-3-2-33,3 2 1,-2 2 208,-2-2-110,5 0 52,-4-4 0,6 2 137,-3 2-233,-3-2 1,5 5 54,-2-3 13,-3 3 122,5-1-118,-6 5 5,5-4-119,-4 5 0,6 0 106,-3 0-203,-3 0 1,4 1 128,-5 3 0,4-1-147,0 4 0,1-3 74,-1 4 1,-3-4-147,3 4 1,1-4-205,-1 3 0,4-3-224,-4 4 0,1-4-1511,-1 4 869,2-6 374,6 9 850,0-10 0,-1 10 0,1-5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0.998"/>
    </inkml:context>
    <inkml:brush xml:id="br0">
      <inkml:brushProperty name="width" value="0.08571" units="cm"/>
      <inkml:brushProperty name="height" value="0.08571" units="cm"/>
    </inkml:brush>
  </inkml:definitions>
  <inkml:trace contextRef="#ctx0" brushRef="#br0">0 36 8680,'0'-7'1451,"0"1"-916,0 2-63,0 2-340,6-3 1,4 1-170,6 0 0,0 1-438,0 3 1,-2 0 319,6 0 0,-5 0-538,5 0 0,-5 0 365,5 0 0,-6 1-214,2 3 0,-3-3 141,-2 3 0,1 1 401,0-1 0,-1 5 0,1-2 0</inkml:trace>
  <inkml:trace contextRef="#ctx0" brushRef="#br0" timeOffset="240">82 152 7955,'-12'0'419,"1"0"1077,4 0-984,2 0 285,5 0-220,0 0-469,5 0 1,2 0 0,6 0 331,2 0-447,-2 0 1,9 0 0,-2 0-59,2 0 149,1 0-1169,1-5 681,-1 4 0,-1-4 0,-1 5-830,-2 0 1,-3 0-69,3 0 1302,-4 0 0,7 0 0,-4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2.880"/>
    </inkml:context>
    <inkml:brush xml:id="br0">
      <inkml:brushProperty name="width" value="0.08571" units="cm"/>
      <inkml:brushProperty name="height" value="0.08571" units="cm"/>
    </inkml:brush>
  </inkml:definitions>
  <inkml:trace contextRef="#ctx0" brushRef="#br0">175 53 7955,'0'-8'436,"0"1"-158,0 4-56,0-7 0,0 8 337,0-8-168,0 9-127,6-4 1,-5 3-138,3-2-6,-3 3 0,-1 1 6,0 8 95,0 2-183,-5 2 0,2 1-150,-5 2 0,2 4-103,-2 4 0,-2 0 113,2 1 0,-2 0-167,-2 4 1,0-4 113,1 4 1,-1-4-601,0 0 465,1-1 0,0-4 0,2 0 1,1-3-804,-1-1 511,4-2 581,0-7 0,5-1 0,-5-5 0,-2 0 0</inkml:trace>
  <inkml:trace contextRef="#ctx0" brushRef="#br0" timeOffset="250">35 147 8089,'0'-7'1166,"0"2"-722,0 5 182,0 0 0,0 5-153,0 3-251,5 2-158,2 2 0,1 0 49,-1-1 0,1 1-185,4 0 0,0 3-376,-1 1 1,1 0 263,0-5 131,-1 6-897,1-4 0,0 4 115,-1-5 457,-4-1-648,3 1 1026,-8-6 0,8 10 0,-4-3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5.474"/>
    </inkml:context>
    <inkml:brush xml:id="br0">
      <inkml:brushProperty name="width" value="0.08571" units="cm"/>
      <inkml:brushProperty name="height" value="0.08571" units="cm"/>
    </inkml:brush>
  </inkml:definitions>
  <inkml:trace contextRef="#ctx0" brushRef="#br0">0 129 8253,'0'-6'1010,"0"0"-788,0 6-323,0 0 123,5 0-1,-3-5 2,3 4-1,-5-4 150,0 5-302,0 0-44,0 5 227,0-4 19,0 4-397,0 1 246,5 0-255,-4 6 189,5-1-19,-6 1 111,0-5 32,0 3-79,5-9-57,-4 5 50,4-6 228,-5 5-249,0-4 201,5 4 1,-3-6-108,2-3 1,-2 3 108,2-3-49,-3-3 1,6 2 258,-3-3-221,-3-2 0,4 7 36,-5-4-105,5 4 71,-3-2-130,3 5 118,0 0-64,-4 0 32,10 0-19,-10 0 0,6 0-14,-3 0 5,-3 5 1,5-2-125,-2 4-79,-3-4 0,6 3-483,-3-2 184,-3-2 188,4 8 0,-1-7-136,0 4 456,0-4 0,1 7 0,2-3 0</inkml:trace>
  <inkml:trace contextRef="#ctx0" brushRef="#br0" timeOffset="276">316 223 7955,'-8'3'1439,"0"1"-1217,5 0 185,-2-4-1,0 0-17,4 5-167,-4-3-127,-1 8-258,5-3 1,-8 4-42,5 1 0,0 0-259,4-1 0,0-3 56,0 0 0,0 0 196,0 3 1,0-3-1508,0 0 1718,0-5 0,0 2 0,0 0 0,0 1 0</inkml:trace>
  <inkml:trace contextRef="#ctx0" brushRef="#br0" timeOffset="680">409 176 8665,'7'0'1136,"-2"0"-914,-5 0 1083,0 0-1117,0 5-101,0-4-454,0 5 209,0-1-1,0 1-562,0 1 381,0 3 124,0-9 1,0 10-1031,0-10 584,0 9 237,0-3-59,0-1 0,0 1 484,0-3 0,0-3 0,0 4 0</inkml:trace>
  <inkml:trace contextRef="#ctx0" brushRef="#br0" timeOffset="918">421 12 8762,'-7'0'1251,"2"0"-782,5 0 395,0 0-859,0-5 273,0 4-1152,0-4 509,0 5-432,0 0 1,5 5 0,2 1-1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2:57.866"/>
    </inkml:context>
    <inkml:brush xml:id="br0">
      <inkml:brushProperty name="width" value="0.08571" units="cm"/>
      <inkml:brushProperty name="height" value="0.08571" units="cm"/>
    </inkml:brush>
  </inkml:definitions>
  <inkml:trace contextRef="#ctx0" brushRef="#br0">47 48 7951,'-7'0'-414,"-2"-2"0,4 0 1574,-1-2-431,3 0-199,-2-1-1,0 3-153,3-3-1,-3 5-153,5-5 94,0 4-38,0-4-82,0-1 0,1 5 222,3-3-197,-2 3 63,8 1-62,-9 0 0,10 0 274,-3 0-274,2 5 55,2 2-170,-6-1 55,4 4 0,-3-3-8,5 5 1,-2-1-91,-2 1 1,2 1-68,-2 2 0,2-2 114,2 3 59,0 2-301,-6 0 125,5 6 1,-5-1 0,6 0-3,-1 1-61,-4-1 58,3 6 1,-5-5-215,3 4 280,3-4-5,-10 0 1,8-1 79,-5 0-46,5 1 0,-6-1 1,3-1 93,-1-2-131,4 2 105,-7-4-93,8 10 22,-9-3-17,5 4-63,-1-6 94,-4 0 28,4 6-332,-5 1 275,0 0-1,0-2 0,0-4-282,5 4 250,-3-3 9,3 3 45,-5-4-55,0-1 1,0 0 44,0 1 0,0-2 0,0-1 171,0-2-204,0 1 196,0 3-167,0-5 0,0 7 0,-1-4 185,-3-1-147,2 1-32,-8 2-143,9 1-18,-10 4 181,5-3-220,-1 9-15,-3-10 184,4 5-93,-1 0 1,-3-1-1,3 3-119,1-4 130,-5-2-20,10-7 36,-9 4 1,8-9 0,-3 2-10,0-6-6,4-4 18,-5-5 40,6 0-292,0 0 0,0-5-140,0-3 343,0 3-940,0-6 265,0 10 0,2-8-1666,2 5 1775,-3-5 207,4 8 423,-5-4 0,5-1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6:45.784"/>
    </inkml:context>
    <inkml:brush xml:id="br0">
      <inkml:brushProperty name="width" value="0.08571" units="cm"/>
      <inkml:brushProperty name="height" value="0.08571" units="cm"/>
    </inkml:brush>
  </inkml:definitions>
  <inkml:trace contextRef="#ctx0" brushRef="#br0">1239 1075 10810,'-1'-6'480,"-2"1"0,-2-1-197,-2-1 1,3 0-76,-3-1 0,-1 0 0,-4-3 1,0-1 180,1 0 0,-6-1-87,-3-2 1,-2-3 140,-1-6 1,-6 0-155,-2-4 1,-2 2-54,-2-5 0,-1 1-164,1-1 0,-4-2 114,1 1 0,-1 3-71,4-3 0,1 6 107,3-1 1,1 3-178,3 0 0,1 0 89,-6-4 0,5 4 27,-4-4 0,5 4-85,-1 0 1,2 1 62,2 0 0,-1 3-192,1 1 1,0-1 138,-1-3 1,2 3-83,3 1 1,-2 5 100,5-2 1,-3-1-155,3 2 1,-3-1 14,3 4 1,1 1 25,3-1 0,0 0 246,1 1 1,-1 0 86,0 3-506,1-2 0,-1 9 36,0-3-59,1-3 79,4 6-109,-3-4 160,9 5 0,-5 1-153,6 3 1,-1-1 99,-3 4 1,3 1 47,-3 4 0,3-3-40,1 3 0,0-3 40,0 6 0,4-2-178,-1-1 1,7 0 12,-3-1 1,2 1-121,-1 0 0,3-1 213,-4 1 1,4-5 32,0-4 1,1 3 151,0-2 1,-1-1-116,1-3 1,0 0 79,0 0 0,-5-5-123,1-3 0,-1 2 175,0-2 0,2 0-95,-5-3 0,0-1 120,-4 0 1,0-3 14,0-1 1,0 1 107,0 3 1,0 0-18,0 1 1,-4-1-126,0 0 0,-5 2 116,2 2 0,0-1-45,-1 5 1,4-1-229,-3 1-125,4 3-388,-7-4 23,8 10 1,-3 1 264,5 6 1,0 0-299,0-1 1,4 1 185,0 0 0,5-2-874,-1-2 1,7 2 129,5-2 1181,-3 2 0,10 2 0,-2 0 0</inkml:trace>
  <inkml:trace contextRef="#ctx0" brushRef="#br0" timeOffset="999">970 1613 7748,'-6'-7'1127,"-1"-2"484,3 5-674,3 0 106,-9-1-657,8 4 1,-4-4-156,2 5 1,3 1-31,-3 3 0,2 2-15,2 6 1,0 3-86,0 1 0,4 4-151,0-5 0,4 6-350,-4-2 1,5-1 259,-1 2 0,-2-4-685,2 3 0,0-1 388,4 2 1,-2-2-192,-2-3 1,2-2 192,-2 3 1,2-3-370,2-1 0,-4-2 318,0-2 1,-5 2 485,5-2 0,-5-3 0,2 11 0,-5-3 0</inkml:trace>
  <inkml:trace contextRef="#ctx0" brushRef="#br0" timeOffset="1257">888 2056 7748,'-16'0'0,"3"-1"342,-3-3 1,7 3 315,1-3 438,0 3-440,2 1-449,1 0 0,5 1 19,0 3 0,1-3-25,3 3 1,2-3 7,6-1 0,0 0 5,-1 0 0,5 0-172,0 0 1,0 0 100,0 0 1,2-1-370,6-3 1,-1 2-130,0-6 0,1 4-301,-1-4 1,2 4-388,2-3 0,-2 3 495,2-4 0,-3 4-116,0-4 1,0 0 663,4-3 0,-9 4 0,8-8 0,-8 2 0</inkml:trace>
  <inkml:trace contextRef="#ctx0" brushRef="#br0" timeOffset="1592">842 1589 7748,'-12'-11'1532,"0"-1"-799,6 5-626,1 2 8,5 5 1,5 0 0,3 0 0,2 0-201,2 0 1,-1 0 111,1 0 0,0 0-424,-1 0 1,5 0 168,0 0 0,3 0-481,-3 0 0,3 0 293,-3 0 1,8 0-50,0 0 0,-1-1 465,0-3 0,3-3 0,9-4 0</inkml:trace>
  <inkml:trace contextRef="#ctx0" brushRef="#br0" timeOffset="2483">1496 1718 7748,'0'-7'1178,"0"2"0,0 4-457,0-3-438,0 3 1,0-3-79,0 8 0,0 2-26,0 6 1,4 1-228,0 2 1,3 0 124,-3 4 0,5 0-275,-1 5 0,-1-5 174,0 1 1,0-2-428,1 1 1,2 2 225,-2-5 1,-3 3-364,-1-3 18,3-1-582,-1-3 354,0-5 429,0-2 0,-6-10 557,0-3-213,0-3 1,0 0 181,0-1 1,-2 0-104,-2 1 0,3-1 1346,-3 0-1020,-2 1 1,1-1 390,-3 0 0,1 2 499,3 2-859,3-2 0,-8 3-227,5-4-19,0-1 0,4 0-47,0 0 1,0 1 82,0-1 1,0 4-172,0 1 0,0-1 6,0-4 1,2 4 123,1 0-97,-1 1 1,8-4 61,-2 4 0,-2-3-155,2 7 1,-4-1 147,4 4-97,0-6 0,3 5 33,1-3 0,-4 4-89,0 4 0,-4-1-18,3 5 1,0-1 50,1 5 1,2 1-78,-2 3 1,-2-3 60,2 2 0,-4 2-88,4-1 1,-4 0 100,3 0 0,-3-3-168,4 3 0,-4-3-34,4-2 0,-6-3-56,2 0 1,1-4-77,-1 3 126,5-4 211,-2 2 0,1-6-90,-1-3 51,1-2 1,0-7-13,0-3 0,-2 3 14,2-3 0,2-2 137,-2-1 0,3 2-17,0 1 0,0 0 0,-2 0 26,-1 2 0,-2 1 0,3 2 0,-2 2 260,-2 1-195,4 6-34,-3-3 0,5 6-51,-3 3 1,1 2 115,-5 6 1,3 4-77,-3-1 0,4 5-230,-4-5 1,4 5-46,-4-5 1,3 1-172,-3-4 0,5-1-54,-1 1 1,-1 1 170,0 2 0,1-5-841,4 1 0,0-6 382,-1 3 0,1-5-321,0 1 0,-1 1 540,1-1 0,4 0 442,-1-4 0,6 5 0,-3 1 0</inkml:trace>
  <inkml:trace contextRef="#ctx0" brushRef="#br0" timeOffset="2927">2395 1694 7748,'-11'-11'0,"3"3"609,0 0 1,0 2 301,-3-2-280,-1-3 0,0 6 187,1-3-430,-1 3 1,0 7-241,1 1 1,3 5 52,0 8 1,4 2-96,-4 5 0,6 1 95,-2-1 1,2 4-205,2 1 0,0-2 107,0-7 0,2 2-375,2-6 0,-2 1 21,6-4 1,0-2-311,4-2 405,-1 2 1,2-9-99,3 3 1,-3-2-13,2-2 0,0-2-188,0-2 0,-2 2 210,3-6 0,-3 0 170,-2-3 12,1-1 1,-2-4 0,0 1-67,-3 0 188,-4-3 1,3 4-95,-2-5 0,-2 4 66,1 0 0,-1 2 1,-2 1-108,0 0 442,0 1 0,0 3 79,0 0 0,-2 6-199,-1-2 0,1 4 86,-2 4 1,2 2-75,-2 6 1,3 3-132,-3 1 1,2 1 64,2-2 1,0-2-469,0 3 0,0-3-135,0-1 0,4-1-1182,0 1 399,5 0 1,-4-1 524,3 1 0,3-6 267,-4-2 0,4 1 400,1-1 0,4 5 0,3-2 0</inkml:trace>
  <inkml:trace contextRef="#ctx0" brushRef="#br0" timeOffset="3784">2851 1671 7748,'-12'0'0,"-3"-5"864,-1-3 1,0 2-343,5-2 1,-1 4 69,0-4 0,1 5-226,-1 0 0,4 1-199,1 2 1,3 0 26,-4 0 1,5 5-90,-1 3 1,3 3-54,1 0 1,0 2 123,0 3 1,0-3-184,0 2 0,1-2 33,3-1 0,-1 4-567,5-1 429,-1 1 1,5-5-63,0 1 1,-1-4-10,1 0 1,0-6-74,-1 2 1,-3-2 140,0-2 0,-4 0 15,4 0 0,-4-2-48,3-2 1,-4 2 50,1-6 1,-3 4 38,-1-4 0,4 4-100,0-3 152,0-1-142,-4-4 380,0 0 50,0 1 78,0 4 183,0-3-174,5 9-172,-4-5 1,6 12-63,-3 1 0,1 4-77,3 0 1,2 2 76,-2 3 0,2-2-184,2 6 1,1 0-50,3 8 0,2-2-71,5 5 0,0 0-30,1 4 1,-1 0 75,1 0 1,-1 1-6,0 3 1,-2-7 58,-5-1 1,-2-5 205,-10-3 1,4-5-4,-5-2 0,1-3 29,-4-2 1,-5-4-61,-3-3 0,-2-3-64,-2-1 1,1 0-51,-1 0 1,-4-5 64,1-3 0,-2-2-149,1-2 0,3 0 75,-2 1 1,2-5-125,1 1 0,-3-5 122,-1 5 0,2-5 46,6 4 1,-2-3 128,2 3 1,1 0-104,-1 0 1,6 3 210,-2-3-186,3 3 0,2 2-42,3-1 1,-2 0 42,6 1 0,0 3-101,4 0 1,1 0-14,2-3 1,-2-1 11,3 0 1,-2-3 153,2-1 0,-3-1-106,2 2 1,-2-2 98,-1-3 0,3-2-56,1 3 0,-3-3 145,-1-2 0,-7 5-28,7-1 1,-9 5-60,1-5 1,2 6-156,-3-1 228,1 2 153,-4 1-213,-5 0-53,-1 6 0,-2 1 25,0 5 0,2 1-63,-2 3 1,-3 0 6,4 7 1,0-2-1,-1 7 201,-1-3 1,3 3-207,-2-1 1,5 5-1,-2-4 1,1 1 0,0 2-1,2-3-116,1 1 0,1-1-25,0-4 1,5-1 85,3 1 1,2 0-244,2-1 1,-1 0 82,1-4 0,5-1-403,2-6 1,3 0-116,2 0 1,0 0-292,4 0 0,-2 0 316,5 0 1,0-6 284,4-1 1,0 0-1319,0-1 1694,-5 1 0,4-5 0,-5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9.507"/>
    </inkml:context>
    <inkml:brush xml:id="br0">
      <inkml:brushProperty name="width" value="0.08571" units="cm"/>
      <inkml:brushProperty name="height" value="0.08571" units="cm"/>
    </inkml:brush>
  </inkml:definitions>
  <inkml:trace contextRef="#ctx0" brushRef="#br0">70 862 7800,'-11'0'257,"3"0"-171,0 0 1841,0 0-1350,-3 0 1,0 1 243,3 3-515,3-2 0,5 8-99,0-2 1,2 2-256,1 2 0,5 1 127,8 2 1,2-2-400,5 3 1,1-7 240,-1-1 1,0-6-181,1 2 1,3-4 71,0-4 1,1-7-15,-5-9 1,-1-3 72,-3-4 0,2-4 42,-5-8 0,-2 1 183,-6-5 0,-3 0-96,-5-3 1,0-4 308,0 4 1,-1-4-128,-3 7 1,-3 3 209,-4 1 0,-1-1-151,0 1 1,-3 0 9,-1 4 1,1 4-99,3 0 1,-4 0-31,1-4 0,-1 5 60,5 2 0,-1 9-3,0 3 1,4 5 164,1 3 0,0 5-71,-1 11 0,-1 5-73,5 10 1,0 7-16,4 5 1,0 6-70,0 5 0,0 6-96,0 3 0,6 10-378,1 1 1,9 5-698,3-5 1,4 3 397,0 1 1,5 4-188,4 0 1,-4-5 322,-1-7 1,-2-3 402,-2-5 1,-6-1-39,-5-10 1,-2-5 260,-6-15 0,-1-5 122,-7-2 0,1-4 670,-4-4-497,-1-3 0,-4-7-171,0-1 1,1-5-169,-1-8-69,0 3 0,1-9 0,-1 1-57,0-5 1,-3 0 46,-1-5 1,1 4-179,3-4 0,-1 0 35,-3-4 0,7 1 106,-2 3 0,2-2 215,-3 6 1,4 0-61,0 3 0,6 6 65,-2 3 1,4 7-77,4 4 0,2 3-27,6 1 1,1 1 10,2 3 1,4 2-109,4 6 1,-2 4 1,2-1 1,-2 1-164,6-4 0,-2-5-99,-2 1 1,0-1 103,1 0 0,-1 2 6,1-5 0,-1 0 89,0-4 0,1-1 0,-1-3 1,-5 1-30,-2-4 1,-3-1 176,-2-4 1,1 1-11,0-1 0,-4-4 105,-1 1 1,-4-5-15,1 5 0,1-6-100,-1 1 1,0 2-9,-4-1 1,1 4 3,3 0 1,-3-2 423,3 1-290,-3 1 1,-1 7 638,0 0-75,0 6-301,6 7 0,-5 7-299,3 7 0,1 3 42,-1-2 0,4 0-151,-4 0 1,3 1 136,-3-6 0,4 5-616,-4-5 1,4 1 37,-4-5-377,5 1 1,-7-1-892,6-4 524,-5-1 1,2-8-607,-5-2 1771,0-2 0,5-11 0,2-1 0</inkml:trace>
  <inkml:trace contextRef="#ctx0" brushRef="#br0" timeOffset="192">724 266 7800,'-11'6'556,"3"-5"502,0 3 0,6 2-567,-2 2 1,2-1-231,2 0 1,6 1-688,1 4 0,5-1 334,4 1 1,-2 4-1415,5-1 0,0 5 1506,0-5 0,3 6 0,-4-3 0</inkml:trace>
  <inkml:trace contextRef="#ctx0" brushRef="#br0" timeOffset="591">1133 652 7800,'-1'15'702,"-3"1"1,3 1-217,-3-2 1,3 2 353,1 3 1,0-2-331,0-2 0,0-3-261,0 2 0,1-2 56,3-1-193,-3-6-543,10 5 420,-5-10 0,2 4-287,0-5 1,-6-1-95,2-3-225,3-3 0,-2-4 223,3-1 1,-2-1 34,-2-2 1,-1 2 130,4-3 0,-3 2 173,4-2 1,-5 3 169,0-2 1,3-2-79,-2 1 0,1 1 308,-1 3 1,-3 0-160,3 1 1,1-1 292,-1 0 0,1 6-168,-1 2 1,-1-1 54,4 1 0,-4 1-49,1 7 0,1 4 46,-1 7 0,5 0-389,-1 4 1,-2-3 77,2 3 0,-1-3-581,0 3 0,4-5 300,-3 2 1,2 1-727,2-2 0,-3 0 410,2-7 1,-2 2-223,7-2 0,-3 1 169,-1-1 0,1 1 598,2-5 0,3 5 0,6-3 0</inkml:trace>
  <inkml:trace contextRef="#ctx0" brushRef="#br0" timeOffset="1134">1846 547 7800,'-13'-12'0,"-3"0"0,3 1 917,-2-1 1,2 4-235,1 0 0,-3 5-65,-1-5 0,-3 5-452,3-1 0,-1 3 40,1 1 1,4 9-190,-4 3 1,3 7 59,1 1 1,1 6 102,-1 1 0,4 5 39,0 0 1,6 0-39,-2-1 1,3-1-154,1-3 1,1-2-144,3 2 1,6-4-126,6-3 0,4-3 138,0-5 0,2-5-24,1 1 1,1-5 35,-1 1 1,0-8-74,1-4 0,-1-4-15,1-3 0,-2 0-185,-3-4 1,2-4 45,-6-5 0,1-4 57,-4 1 0,-2 1 104,-2-1 0,1 0-18,-5-5 1,0 4 127,-4-3 1,0 6-75,0-6 1,-2 3 608,-1-3 0,0 4-270,-5 0 1,-1 1 497,-7-1 0,2-2-208,-5 6 0,3-4-29,-3 3 0,1 1 19,-2 4 1,3 9-131,5 2 0,1 8-73,-1 0 1,6 9-90,2 7 0,2 6 133,2 9 0,0 5-121,0 7 1,0-3 146,0 3 0,2 1-165,2-1 1,2 1-160,6-1 1,-1-3-242,1 3 1,5-6 214,3-2 1,-2-1-197,1 1 0,1-8 77,3-7 0,0-3-500,1-1 1,-1-1 243,0 1 0,-3-4-937,-1 0 0,-3-1 89,3 5 1,-4-2-196,0-2 0,2 1 1402,-1-5 0,-1 5 0,-3-2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7.780"/>
    </inkml:context>
    <inkml:brush xml:id="br0">
      <inkml:brushProperty name="width" value="0.08571" units="cm"/>
      <inkml:brushProperty name="height" value="0.08571" units="cm"/>
    </inkml:brush>
  </inkml:definitions>
  <inkml:trace contextRef="#ctx0" brushRef="#br0">152 94 7773,'0'-12'104,"-5"5"-104,-3-1 0,2 0 1123,-2-4 1,4 5-471,-4-1 1,4 1 968,-4 0-668,6-4-51,-9 10-602,10-4 1,-4 10-121,5 3 0,1 11-112,3 5 0,1 8 38,3 3 1,2 1-758,-2 7 376,3 0 276,0 4 0,1 3-1113,0 1 1,-1-4 499,1-4 0,-2-6-406,-2 2 0,3 0 0,-4-4 0,4-5 0,-5-9 344,-2-6 673,3-2 0,-6-1 0,4 0 0</inkml:trace>
  <inkml:trace contextRef="#ctx0" brushRef="#br0" timeOffset="217">23 375 7773,'-7'0'1326,"-1"0"77,5 0-582,-2 0-608,5 0-66,5 5 0,3 1 1,8 6-495,3 0 1,7-1 245,1 1 0,10-4-336,-2 0 1,2-1-205,-2 5 0,4-4 641,0 0 0,5-1 0,-2 5 0</inkml:trace>
  <inkml:trace contextRef="#ctx0" brushRef="#br0" timeOffset="560">818 351 7773,'-17'0'0,"4"0"967,-3 0 0,3 0-67,2 0 1,-1 0 149,0 0 1,-3 0-242,-1 0 1,-1 5-356,2 3 1,2 4-248,-3 3 1,-1 2 9,2 3 0,-1 2-169,5-3 1,4 2 116,3-1 0,3 2-329,1-3 0,1 2-66,3-2 1,4 2-274,7-5 0,4-1-284,4-3 0,0-2 361,1-2 1,3-3-260,0-5 1,2-5 237,-2-3 1,-2-3 63,2-5 0,0-2 109,-3-6 1,1 1-42,-5 0 1,-4-1 110,-5 1 0,0 1 135,-8 2 0,1-2-227,-4 3 1,0 2 50,0 2 0,-5 2-203,-3 1 0,-2 0 163,-2 0 1,-1 5 284,-2-1 0,-3 0 0,-6-4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5.255"/>
    </inkml:context>
    <inkml:brush xml:id="br0">
      <inkml:brushProperty name="width" value="0.08571" units="cm"/>
      <inkml:brushProperty name="height" value="0.08571" units="cm"/>
    </inkml:brush>
  </inkml:definitions>
  <inkml:trace contextRef="#ctx0" brushRef="#br0">70 209 7855,'-6'0'-98,"-5"0"310,10 0 211,-4 0-211,0 0 106,3 0 324,-3 0-170,0-5 0,4 2-197,-3-5 0,1 6 563,-1-2-496,3-3 0,-4 5 511,5-6-311,-5 5-437,3-2 49,-3 5 40,5 0 1,0 5 0,0 3-105,0 3 1,5 6 16,3 2 0,-1 3-319,0 1 115,1 1-312,4 4 251,0 2 90,-1 5 19,1 0-105,0 0 0,-1 0 45,1 0 0,0 0-238,-1 1 0,-3-5 0,-1-1-352,-2-2 1,3-5 330,-5-3 0,1-6-751,-4 2 556,0-3 176,0-7-1,0-1-591,6-5 384,-5 0 138,4 0 457,-5 0 0,0-5 0,0-1 0,0-11 0,0-1 0</inkml:trace>
  <inkml:trace contextRef="#ctx0" brushRef="#br0" timeOffset="235">82 478 7855,'-12'-7'0,"1"1"292,-1 2 1,1 1 246,4-5 467,-4 6-178,10-3-162,-4 5-267,5 0 1,1 0-130,3 0 0,0 4-112,8-1 0,-3 7 54,6-3 0,2 0-341,-1 1 117,-1-1 53,2 0-670,1 3 357,0-8 211,5 8-567,-5-9 351,0 4 138,4-5 0,-5 4-835,2 0 1,3 0 514,-2-4 0,-2 0 1,0 0-1001,-1 0 1459,4 0 0,-8 0 0,4 0 0</inkml:trace>
  <inkml:trace contextRef="#ctx0" brushRef="#br0" timeOffset="520">374 162 8820,'-12'-5'810,"4"4"296,1-3-284,-1 3-366,1 1 1,2 5 0,5 3-53,0 2 0,5 7-173,3 2 1,3 9-400,0 3 0,1-1 176,0 1 50,-1 0-1032,1 4 651,0 0 243,5 0-926,-5-5 534,5 4 63,-5-10-1545,0 5 729,-1-6 763,1 1 0,0-6 462,-1-3 0,6-2 0,1-1 0</inkml:trace>
  <inkml:trace contextRef="#ctx0" brushRef="#br0" timeOffset="1325">876 419 7913,'-5'-10'729,"-3"2"0,2-2 437,-2 2 0,0-2-599,-4-2 0,1 4-54,-1 0 0,4 6-134,1-2 0,-1 3 53,-4 1 0,4 5 41,0 3-255,1 7 0,0 3-1,2 6-370,0-1 185,4 6 55,-5 0 131,6 1-243,0 4 0,0-9 0,2 2-425,2-2 1,-2-6 235,6 0 1,0-4-316,3 0 0,-3-7 183,0-4 0,0-3-251,3-1 316,1 0-114,0 0 236,-1-5-121,1-7 47,0-1 89,0-3-51,-1-1 40,1 4 1,-4-9 146,-1 2 1,-3-1-107,4 2 1,-4-2 176,4 6 1,-4-2-1,2 2-129,-1 0 218,-1-1 1,-2 5 133,1-1 0,-1 4 15,2 0 18,-3 6-211,-1-3 0,0 6 695,0 3-374,0 2-117,0 6 1,0 0 80,0 5 0,0-4-88,0 9-694,5-9 320,-4 3 1,9-3-70,-7 3 1,3-3 157,-2 3 0,-2-5-269,6-3 0,-4 1 1,2-4-501,-1 2 245,5-5 353,-4 4 0,2-6 15,0 0 1,-4-6-11,3-1 1,-3-4 36,4 0 1,-5-2 134,0-3-110,4 3 333,-6-4-155,4 5 0,-5-4-144,6 3 344,-5-4-146,4 5-1,0 6-129,-3-5 215,3 10-206,-5-4 0,5 5 1,-2 0-100,4 0 0,-4 2 58,1 6 1,2 0-67,2 7 1,-1 2 0,-1 0-347,-1 1 275,4-3 0,-6 3 1,4-4-28,-2 2 0,2-1 72,-3-3 1,4 0-6,-4-1 0,1 0-59,-1-4 65,-3 4 1,9-9-87,-7 6 71,1-5 56,-4 2-25,0-5 180,0 0 1,0-5-151,0 3 0,2-8 89,2 2 47,-3-2-45,4-7 0,-5 4-77,0-3 1,0-2 93,0-1 0,0 1 0,1 0-57,3 1 0,-1-3 18,5 5 1,-5-5-94,5 5 1,-1-1-135,1 4 0,2 5-197,-2-1 1,2 5-78,2-1 376,-1 3-1207,1 1 560,0 5 403,0 2 359,-1 4 0,1 6 0,0 1 0</inkml:trace>
  <inkml:trace contextRef="#ctx0" brushRef="#br0" timeOffset="1903">1822 349 7913,'0'-11'82,"0"-5"86,0 0 0,0 5 842,0 3 1,-1 1 5,-3 0-640,-2-4 1314,-1 10-736,-3-4-276,-2 0 1,-2 3-177,-6-2 1,5 4-85,-5 4 0,2-1 1,-3 5-32,2 1 0,3 5-262,-3 2 0,5 4-335,-2 0 160,8 2 54,-2 1 214,9 6-350,-5-5 0,6 5 172,0-6 1,6 5-586,1-1 0,5 0 0,2-5-19,2-2 1,5-3-18,-2-6 0,3-4-77,2-3 0,-1-3 238,0-1 0,-1-1-245,-2-3 1,2-3 236,-3-4 0,-2-6-213,-1-3 423,-8-2 120,2-1-175,-9-1 55,4 1 0,-5 0 261,0-1-1,0 1-219,0-6 0,0 5 246,0-3 1,-5 2 0,-1 1 109,-1 1 1,-3 0 225,2-1 0,-6 1-13,-2 0 0,-1-1-153,2 1 1,2 0 785,-3-1-523,-2 1-92,5 5 0,-4 1 195,6 5-194,-1 6 55,5 0-515,2 1 212,5 4 1,0-3-54,0 8 0,0 4 0,0 6 180,0 2 1,5 6-200,3 1 1,3 0 80,0 5 0,5 1-638,-1 3 195,6-4-534,-8 6 396,4-9 226,0 8 46,-4-8-693,9 9 351,-9-4 205,9 5 36,-9-5-324,9 3 0,-8-4-281,6 2 1,-6-2-415,2-6 0,1 0 1257,-2 1 0,6-1 0,-3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03.638"/>
    </inkml:context>
    <inkml:brush xml:id="br0">
      <inkml:brushProperty name="width" value="0.08571" units="cm"/>
      <inkml:brushProperty name="height" value="0.08571" units="cm"/>
    </inkml:brush>
  </inkml:definitions>
  <inkml:trace contextRef="#ctx0" brushRef="#br0">141 935 7794,'0'11'-1395,"0"1"1644,0 0 20,0-1-12,0 1-156,0 0 1,0-6 441,0 5-146,0-5 1,0 6-188,0 0 1,1-5 0,2 1 113,1 1 0,0-2 213,-4 0-229,0 1-102,0 4-158,0-6-1,0 5 211,0-10-52,0 9-208,0-8 129,0 8 0,0-7-138,0 5-43,0-6 180,0 3-52,0-5 71,5 0-16,-4 0 1,4-1-40,-5-3 1,0 0 20,0-7 1,0 0 0,0-8 25,0-2 1,4-1-22,0-1 1,0-6-68,-4-2 0,0-4 113,0-4-49,5 2-26,-3-8 47,3 4 24,-5-11 0,4 4-56,0-3 0,0 3 52,-4 1 1,3 0-59,1 1 0,0 4 0,-4 5 95,0 4 0,0 1 37,0 4-106,0 1-20,0 4 1,0-1-75,0 1 0,0 1 82,0 3 1,0-2-1,1 5-52,3 2 0,-2 5 33,2 1 110,-3 5-221,-1-2-53,0 5-92,0 0-238,0 5 0,-1-2 0,-2 5-262,-1 1 1,0 1-1085,4 2 833,0 0 331,-5-1 190,4 6-611,-4-4 1,5 4 26,0-5 0,0-1 979,0 1 0,0 0 0,-6-1 0,0 1 0</inkml:trace>
  <inkml:trace contextRef="#ctx0" brushRef="#br0" timeOffset="640">281 70 7794,'-1'-8'425,"-3"1"0,3 3 208,-3-4-375,3 5 508,1-7-279,0 9-6,0-4-137,0-1 128,0 5 336,0-4-239,0 0-409,0 3 0,-2-3 126,-2 5-80,3 5 0,-9 2 0,3-1-4,-4 5 0,-2-5-43,-3 6 1,2 1 0,-4 1 73,1 2 1,-4 1-244,1-2 32,4-2 26,-6 4 0,9-7-142,-3-2 1,3 3 0,1-5-587,1 1 456,4 3 116,2-9-340,5 4 228,0-5-148,0 0 214,5 0 0,-1 0 1,6-1-170,3-3 0,3 3 132,0-3 1,-2-1-101,5 1 1,-3-4 28,3 4 81,-4 0 214,7-1 0,-8 4-151,5-3 0,-4-1 91,0 1 1,-2 0-26,-1 4 0,0-1 109,-1-3 0,1 3 220,0-3-306,-1 2 338,1 2 70,-6 0 6,0 6-359,-6 0 95,0 6-85,0-1 42,0 1-33,-6 0-105,5-1 126,-4 1 13,5 0-21,0 5-212,0-4 1,0 4 0,0-6-325,0 1 0,0 0 233,0-1 0,1 0-275,3-4 157,3 4 109,4-10-137,-4 4 161,3-5 495,-8 0 0,4-1-255,-2-3 1,-3 2 456,3-6 1,-3 0-253,-1-4 1,0 1 414,0-1 0,-3 0-136,-1 1 0,-5 3-136,1 0 0,1 5-275,-1-1 1,1 3 112,-5 1 10,0 0-942,1 0 493,-1 0 139,0 0-1460,1 0 1054,-1 5 0,0-2-398,1 5 0,-1 0 486,0 3 0,4 1 0,1 0 422,-2-1 0,-2 6 0,-1 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18.880"/>
    </inkml:context>
    <inkml:brush xml:id="br0">
      <inkml:brushProperty name="width" value="0.08571" units="cm"/>
      <inkml:brushProperty name="height" value="0.08571" units="cm"/>
    </inkml:brush>
  </inkml:definitions>
  <inkml:trace contextRef="#ctx0" brushRef="#br0">35 139 7877,'0'-12'-442,"0"1"1738,0-1-803,0 0 1,-1 1 540,-3-1-322,3 0-235,-4 1 0,5 3 278,0 0-74,0 6-142,-5-4-443,3 6 1,-3 6 73,5 1 1,0 4-25,0 0 1,0 6-43,0 3 1,-4 2 109,0 1 1,0 6-284,4 2 1,0 6 57,0 2 1,0 6-331,0-3 0,6 4 201,1 1 1,4 4-303,0 4 0,2-7 186,3-1 1,-2-10-46,6-2 0,-1-6 125,5-10 1,-5-7 45,0-8 0,1-4 54,3-4 1,1-8-67,-1-7 1,-1-7 210,-2-1 1,2-6-107,-3 2 0,-2-7 148,-1 0 0,-3-3 27,-2 2 0,1 3-103,0-3 0,-2 0 87,-2 4 0,-3-3-63,-5 7 1,0 3 145,0 1 0,-1-1-92,-3 5 1,-1-3 55,-3 6 0,-3 4-46,4 0 1,-8 0-116,0 5 0,3-4 55,4 8-224,0-4-738,-3 0 649,4 4 0,2 3-719,5 8 1,0 4 416,0 8 1,1-2-405,3 5 0,-1-3 14,5 3 942,-1 1 0,5 8 0,0 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19.423"/>
    </inkml:context>
    <inkml:brush xml:id="br0">
      <inkml:brushProperty name="width" value="0.08571" units="cm"/>
      <inkml:brushProperty name="height" value="0.08571" units="cm"/>
    </inkml:brush>
  </inkml:definitions>
  <inkml:trace contextRef="#ctx0" brushRef="#br0">269 1 7898,'-12'0'0,"0"0"876,1 0 0,-1 0-339,0 0 1,5 0 454,-1 0 1,0 0-436,-4 0 0,1 5-100,-1 3 0,-1 2-1,-3 2 0,3 0-165,-2-1 1,-2 2-234,1 3 1,1-2 118,3 6 1,0-6-274,1 1 0,4 2 117,3-1 0,3-4-88,1-5-80,0 1-364,0 4 1,5-6 26,3-2 1,4-2 210,3-2 1,0 0-86,4 0 1,1-4 71,3 0 1,0 0-153,1 4 0,-1-4 85,0 0 0,1 0-35,-1 4 0,0 0 118,1 0 0,-1 5-98,1 3 1,-1 3 353,0 0 1,-1 6-35,-2 3 0,-3 2 589,-6 1 0,-4-4-380,-3 1 1,-3-2 839,-1 2 0,-1 0-473,-3-4 1,-4-1 78,-7-3 1,0 4-203,-4-1 0,-1 0-183,-3-8 0,-4 4-684,-1-3 0,1-3 360,4-1 1,-1-3-846,1-1 1,1 0 507,3 0 1,-2-1-251,5-3 1,-2-3 171,6-4 1,-1-1-1156,9 0 1203,-5 1 1,9-1 99,0 0 1,6 4 368,5 1 0,6-1 0,1-4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19.829"/>
    </inkml:context>
    <inkml:brush xml:id="br0">
      <inkml:brushProperty name="width" value="0.08571" units="cm"/>
      <inkml:brushProperty name="height" value="0.08571" units="cm"/>
    </inkml:brush>
  </inkml:definitions>
  <inkml:trace contextRef="#ctx0" brushRef="#br0">1 222 7898,'6'0'435,"4"4"163,-2 0 0,0 0-440,4-4 0,-2 1 58,10 3 1,-4-2-122,8 1 1,-2-1 89,9-2 1,0-2-45,4-1 0,0-4 55,0-5 0,2 1-259,2-1 0,-8 0 105,0 1 1,-7-2 184,-4-3 1,-4 2 296,-9-6 0,-1 6-155,-6-2 1,0 0 37,0 0 0,-6 0-121,-1 5 0,-8 0 196,0 4 1,-2 1-94,1 6 0,2 0 276,-6 0-434,1 0 0,-3 6 0,1 1 128,2 4 0,-1 0-388,-3 1 0,3 4 90,1-1 0,5 6-37,-2-1 1,3 2 82,1 1 0,6 2-520,2 2 1,3-2 222,1 2 0,5-3-431,3 0 0,7-6 118,5-2 0,6-3-43,1-2 1,5 0 45,0-4 1,1 0 98,2-3 1,0-3-702,0 3 0,1-3 499,-1-1 0,0 0-1482,0 0 2085,0 0 0,5 0 0,1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0.375"/>
    </inkml:context>
    <inkml:brush xml:id="br0">
      <inkml:brushProperty name="width" value="0.08571" units="cm"/>
      <inkml:brushProperty name="height" value="0.08571" units="cm"/>
    </inkml:brush>
  </inkml:definitions>
  <inkml:trace contextRef="#ctx0" brushRef="#br0">36 12 7898,'-7'0'586,"-2"-1"152,5-3 0,-1 3 626,1-3-930,3 2 1,-4 9 47,5 5 0,0 6-139,0 9 0,4 4-320,-1 8 0,7 4 83,-3 8 0,4 1-223,0 2 1,1 2 146,0-6 0,-1 0-677,1-7 0,-4-4-542,0-8 1,-6-8-12,2-7 50,-3-3 0,-1-8 323,0-5 827,0-5 0,0-12 0,0-1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0.962"/>
    </inkml:context>
    <inkml:brush xml:id="br0">
      <inkml:brushProperty name="width" value="0.08571" units="cm"/>
      <inkml:brushProperty name="height" value="0.08571" units="cm"/>
    </inkml:brush>
  </inkml:definitions>
  <inkml:trace contextRef="#ctx0" brushRef="#br0">105 152 7893,'-18'-12'276,"0"5"382,3-1-275,2 0 129,-4 2 0,9-4 1,1 5-1,2-1 596,3-3-892,0 4 0,4-5-108,1 7 1,5-5 62,8 4 1,2-4-218,5 4 1,2-4 33,2 4 0,2-3-22,2 3 0,3-1-139,-3 1 1,-1 2 52,1-1 1,0 1 36,4 2 1,-1 0 87,-3 0 1,-2 0-75,-6 0 1,0 4 76,1 0 0,-6 4 163,-3-4 0,-7 5 48,-4-1 0,1-2 148,-1 2 0,0 0 229,-4 3 0,-5 1-203,-3 0 0,-2 1-68,-2 2 0,-4-2 73,1 3-267,-6 2 0,7-4 1,-4 4 148,1-1-64,-4-1-320,8 1 0,-5-4-8,2 2 0,3 2-111,-2-1 0,3-1-133,4-3 1,-1-4 25,5 0-43,-5-1 246,8 5 0,-3-5 81,8-4 0,2 3-49,6-2 1,1-1 146,3-3 0,2 2-205,5 2 0,2-3-113,2 3 1,-1 2-45,5 2 0,6 2 104,5 2 0,0 0-288,1-1 1,-2 2 119,2 3 1,1-2 165,-5 6 1,-1-1-23,-7 5 1,-3-1 457,-4 0 0,-7 1 97,-6-1 1,0-3 362,-7-1 0,-2-5-26,-6 2 1,-2-3-285,-6-1 0,-3-5 423,-1 1 1,-6-1-280,-1 0 1,-2 0-520,-6-3 0,4-2 42,-5 6 0,3-5-787,-3 1 1,0-3-42,5-1 0,-2-1-431,2-3 1,2-3 239,-2-4 0,4 0 443,3 3 1,3-2-257,6 2 0,4 2 277,3-2 1,4 5 140,4-1 1,3 3 368,4 1 0,11 0 0,3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1.414"/>
    </inkml:context>
    <inkml:brush xml:id="br0">
      <inkml:brushProperty name="width" value="0.08571" units="cm"/>
      <inkml:brushProperty name="height" value="0.08571" units="cm"/>
    </inkml:brush>
  </inkml:definitions>
  <inkml:trace contextRef="#ctx0" brushRef="#br0">222 35 7823,'-11'-11'0,"0"3"1225,3 0 1,-2 5-337,2 0 0,-2 1 1,-2 2-1,1 0 744,-1 0-1177,0 5-176,1 2 0,-5 10-130,0 2 0,1 7 85,3 2 0,0 4-232,1-1 1,0 3 94,4 1 1,1 0-72,6 0 1,0-5-109,0-3 0,6-4-278,1-3 1,5-3-21,4-6 1,2 0 182,5-3 0,-2-3-157,2-5 1,-2-5 97,6-3 0,-2-4-237,-2-3 0,1 0 135,-1-4 1,-5-1-61,-2-3 0,-3 1 277,-2 2 1,-4-2-83,-3 3 0,-3 1 274,-1-2 1,0 6-102,0-2 1,-1 3 482,-3 2 1,1 3-118,-4 0 106,-1 6 0,-4-4-183,0 6 1,5 6 18,-1 1 1,5 8-143,-1 0 1,3 7 7,1 2 1,0-1-841,0 4 1,0 2 393,0-2 0,5 0-1260,3-3 0,2-1 713,2 0 0,1-4 181,3-4 0,1-3 687,2-4 0,3-3 0,1-5 0,7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05.853"/>
    </inkml:context>
    <inkml:brush xml:id="br0">
      <inkml:brushProperty name="width" value="0.08571" units="cm"/>
      <inkml:brushProperty name="height" value="0.08571" units="cm"/>
    </inkml:brush>
  </inkml:definitions>
  <inkml:trace contextRef="#ctx0" brushRef="#br0">82 304 7748,'-12'0'578,"1"0"1,4-2 784,3-1-448,-2 1-382,-1-3-42,1 5-235,1 0-105,5 5 0,0-2-41,0 5 1,0-1 0,0 5 0,0 0 0,3 1 1,3 2-28,0 5 13,-3 2-182,7 1 1,-3 4 0,3 2 28,-2 1 0,2-3 88,-2 4 1,1 0 0,0 3-138,-1-3-92,-6-2 254,9-6 0,-10 1 0,4-2-43,1-3 1,-5-2 114,3-5 127,-3-1-216,-1-4 99,0-2 1,0-6 37,0-3 1,-4-3-47,0-4 1,-4-1 0,3 0-13,-1 1 0,-1-5-38,-1 1 1,-2-2-1,4 2-70,-1 0 0,-3-6-3,2 2 0,-1-4 0,0 1 159,1 3-129,5-3-157,-7 4 0,7-6 1,-3 0-65,1-4 0,0 4 128,1-3 1,2-2 18,-2 2 1,3-1-16,1 5 54,0-5 1,0 3 0,0-2-24,0 2 1,5 5 16,3 1 0,-1 1 0,0-3-53,3 2 56,-5 4-56,5-2 1,-3 6 0,4-1 10,1 0 41,0 1 0,-1 0 0,1 2 21,0 1 0,-1 6-36,1-2 1,-4 1 0,0 1 19,1-2 0,1 0-100,2 4 1,-1 4 82,1 0-44,-5 5 0,3-3-58,-2 6 1,2 4-1,1 0 67,-4 3 1,2-4 0,-3 5-216,0 0 28,-3 8 200,2-4 0,-5 10 1,0-4 87,0 0 1,0 4 65,0-3 0,0 2 57,0 3-36,-5-7 1,0 4 0,-5-5-36,3 2 1,0-4 35,-1 1 0,-1-3 1,4-5 131,-1-3-154,3-3 49,-2-1-144,0-6-188,3-1 181,-3-5 4,5 0 0,0-1-105,0-3 42,0 3 59,0-10-10,5 10-78,-3-4 0,8 5-24,-2 0 1,2 1 69,2 3 19,0 3-91,-1-1 0,2 4 106,3-2 1,-3-1 0,2 0-18,-2 3 1,0-4-1,2 1-10,0-2-4,1 4-127,-5-8 1,5 4 0,1-5 72,1 0 1,-4 0 41,2 0 0,1-5 0,-2-3-39,0-2 29,-2-7-19,-2 4 1,4-9 0,-3 4-24,-1 0 0,-2-4 85,3 2 1,-5-1-1,0 1 92,-2 0 0,0 6-60,-1-2 1,-3-1 162,3 2 1,-2 3-1,-2 4 192,0-1 1,-2 3-112,-2-2 1,2 5 15,-6 0 0,4-3 32,-4 2 0,5 1 0,-5 3 102,-1 0 0,2 0-239,-1 0 1,2 1-1,-3 3-120,1 4 1,2 2-60,-2 2 1,-1-1 0,3 1 97,0 0 1,3 1 0,-2 1-247,0 1 0,4 5-239,-3-5 0,3 5 154,1-4 0,0 4 1,0-2-326,0 1 0,1 1-4,3-4 0,1 0 1,4-5-9,-1 1 1,0-4 207,3 0 1,5-2 0,-1 2-465,0-4 1,-1-3-11,2-1 1,2 0 0,5 0-130,0 0 608,1 0 353,-1 0 0,1-5 0,-1-2 0</inkml:trace>
  <inkml:trace contextRef="#ctx0" brushRef="#br0" timeOffset="1368">1016 467 7748,'-18'-11'468,"1"-1"1,6 2 268,-1 2 1,0-3-325,1 4 0,0 0 0,2 1 677,1 0-599,6 2-221,-9 4 1,10 2-146,-3 2 1,-1-2-1,1 7-42,2 4 1,0-1-1,2 5 242,0 0-123,0 1-223,0 0 1,0 4-12,0-2 0,0-2 0,2 1-8,1 2 0,0-4 0,5 0-392,1 0 0,-3-6-40,2 1 1,0 0 156,4-4 1,-1-3-258,1-1 375,0-3 36,-1-1 0,0-1 80,-3-3-1,2 2 1,-9-8 101,3 2 121,-3-2 0,-1-2 77,0 0-214,0 1 458,0 4-259,0-3 0,0 3-49,0-4 1,0 3 133,0 0-181,0 6 63,0-4 64,0 1-324,0 4 1,6-3-293,1 8 0,4-2 199,0 6 1,2 1 19,3 7 1,-2-2-1,6 6 44,1 0 1,1 3 0,1 1 21,0 3-25,6 3 31,-4 0 0,3 4 216,-5-3 1,-3 3-1,-3 0 172,-4-3 0,0 1 0,-9-5 41,-2-1-238,0-1 47,-2 4 0,0-10 1,-2 1 201,-2-6 0,-2-4-143,-6-2 1,-1 1-1,-1-5 262,-2-1-282,1-2-268,-2-6 0,3-2 110,-6-5 0,2 1 1,-1-1-10,3 0 1,-1-3-1,0-2-82,-1-1 0,4-2-89,-2-3 1,3 3 102,2 1 1,-1 0-1,1-4-111,4 4 0,1-2-93,6 6 0,0-5 1,0 3 154,0-1 27,0-1 21,6 1 0,0-5 1,6 5 56,0 0 0,-1-8-72,1 3 0,0-3 0,-2 2 245,-2 1 0,2 0 166,-2-1 1,1 2 0,0 2 4,-1 0 1,-4 2-59,4-2 1,-6 0-1,2 4 160,-3 2-180,-1 1-35,0 6 1,0-3 318,0 2-464,0 3 0,0 1 1,0 8 96,0 4 1,0 0-103,0 3 1,0-2 0,2 7-161,2-3 0,-2 2 71,6 1 1,-4 4 0,4-4-241,1 3 1,1-4-190,2 5 0,-1-5 269,1 5 0,0-2 1,-1 1-110,1-3 0,0 1 150,0-2 1,-5 1-1,1-4-79,1-1 1,-2-3 188,0 0-142,-4-6 350,7 4 102,-8-6-398,3 0 65,-5-6 20,-5 0 1,3-2-48,-1 0 0,-3 1 1,2-5 85,2 0 0,-3 1-48,1-1 0,-4 0 0,4 0 200,2 1 30,0-1-56,-3 6 1,4-5-62,-3 3 85,3-2-195,1-2 60,0 1 89,0 4-126,0 2 0,1 5-115,3 0 1,-2 0 0,6 0 15,1 0 1,2 4-59,0 0 149,1 0-69,0-4 1,-1 0-1,1 0 11,0 0 0,-1 0 14,1 0 1,1 0 0,1-2 204,2-1 42,5-4-154,-8 1 0,7-5 0,-3 3 41,1-2 0,1-2-82,0 1 1,3-2 0,-4 0-3,0 1 1,-2-2 31,-8 6 1,2-1-84,-2 1-69,-3-2 119,0 3 1,-5-1 219,0 1 4,-5 4-91,4-2 0,-9 5 0,2 0-48,-3 0 0,0 0 323,-1 0 1,0 1-12,1 3 0,-1-1-114,0 4 1,1 1-18,-1 4-271,0 0 1,1-1 0,-1 1-26,0 0 1,4 3 45,1 1 0,4 1 0,-2-3-124,0 1 209,3 6-349,-3-3 0,6 1 0,3-3 26,4 1 1,0-4-140,4 3 0,-2-3 0,8-3-1155,-1-2 847,4 2-15,-3-8 1,5 3-174,1-5 1,0 4 0,4 0-171,3-2 0,2-2 231,3-4 795,-1 3 0,5-14 0,1 2 0</inkml:trace>
  <inkml:trace contextRef="#ctx0" brushRef="#br0" timeOffset="2225">2301 315 8542,'0'-6'3112,"0"1"-2437,-5 0-503,4 3 1,-9-3 224,2 5-259,-3 0 1,0 4 0,-1 1 77,0 2 1,-1-3-46,-2 3 1,2 1 36,-3 4 0,-1-1-247,2 1 1,-1 0 0,4-1 8,1 1 0,0-4-153,4 0 0,-2 0-241,5 3 164,-5-4 216,7 3 0,-2-5-39,8 3 0,-1-3 122,5-5 0,-1 0 1,5 0-45,0 0 1,5 0 74,2 0 1,2-4-1,0-1-119,-2-1 1,1 3-1,4-2-146,4 0 1,-4 3 125,3-1 1,-2 0 16,-2-1 1,0 3 0,-3-3 183,0 3 0,-6 6-132,2 3 1,-3-2 0,-3 3 269,-2 4 0,-3-1 0,-5 5 222,0-1 0,-4-3-267,0 3 1,-5 2-1,1 0 18,-2 1 1,-6-3-301,1-4 0,-1 0 0,3-1-294,-2 1 0,2-1 1,-3-4 55,3-3-29,1-2 0,1-2-828,-1 0 79,0 0 1,1 0 456,-1 0 1,2-2-35,2-2 0,3 2-1027,5-6 1677,0 0 0,5-4 0,1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1.914"/>
    </inkml:context>
    <inkml:brush xml:id="br0">
      <inkml:brushProperty name="width" value="0.08571" units="cm"/>
      <inkml:brushProperty name="height" value="0.08571" units="cm"/>
    </inkml:brush>
  </inkml:definitions>
  <inkml:trace contextRef="#ctx0" brushRef="#br0">258 35 7823,'-12'-5'0,"1"0"1374,-1-3 1,0 2-619,1 2 1,-1 2 932,0-1-1206,-5 1 1,6 7-324,-1 3 1,2 8 74,6 3 1,-4 7-228,4 1 1,0 6-370,4-2 1,4-1 330,0 1 0,5-1-501,-1 1 1,2-6 250,2-6 0,3-5-27,1 2 0,3-7 46,-3-1 0,4-5-57,-5 0 1,5-6-9,-5-5 0,1-7 298,-5 0 1,1-5 539,0 5 0,-6-6-341,-2 2 1,-3-3 319,-1-2 0,0 5-234,0-1 1,0 5 45,0-5 1,0 6-2,0-2 1,-3 3 377,-1 2-382,0-1 1,0 4-400,0 0 1,0 6 1,5 2-47,3 8 0,3 6 59,4 1 0,5 6 86,0-1 0,4 7 21,0 4 1,6 0 2,1 4 0,2-1-251,-2 9 0,3 1 63,5 7 1,-2-3 167,-1 2 0,-4 2-40,-4-1 1,-2 1-3,-3-2 0,-3-7 23,-9 0 0,-3-7-35,-8-5 1,-3-1 490,-9-2 1,-2-13-185,-5 1 1,-2-7 9,-2-1 1,-3-3-356,-5-5 1,0-1-400,0-3 0,-4-4-908,0-8 0,-7-2 704,0-5 1,-1-6-254,-4-2 0,3-3 410,2-1 0,3 0 535,0 0 0,5 5 0,-2 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2.622"/>
    </inkml:context>
    <inkml:brush xml:id="br0">
      <inkml:brushProperty name="width" value="0.08571" units="cm"/>
      <inkml:brushProperty name="height" value="0.08571" units="cm"/>
    </inkml:brush>
  </inkml:definitions>
  <inkml:trace contextRef="#ctx0" brushRef="#br0">35 141 7267,'-11'0'1412,"3"0"-151,0 0-755,6 0 1,-4 1-153,6 3-127,0-3 1,2 8-116,2-5 0,3 5 82,9-1 0,-2-2-203,6 2 0,-1-1 82,5 0 0,0 3-29,3-7 0,-2 1-242,2-4 1,2-1 91,-2-3 1,0-2-20,-3-6 1,-1-4 40,1 1 0,-6-5 280,-3 5 1,-7-2-122,-4 1 0,-3 3 122,-1-2 0,-1 2 37,-3 1 1,-8 0 157,-7 1 0,1 3 71,-2 0 1,1 6-98,-5-2 1,1 2 2,0 2 1,-1 0-95,1 0 1,0 6-253,-1 1 1,2 4 89,3 0 0,-3 6-53,2 3 1,5 2-124,3 1 0,2 4-312,6 1 346,0-1-325,4 1 1,5-2 192,3 6 0,7-6-378,5 1 0,2-6 230,1-2 0,6-5-481,2 2 0,-1-7 296,1-1 0,0-6-164,4 2 0,1-8-95,3-3 1,-1-5-1151,5-4 1903,-6 3 0,9-14 0,-5 2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3.047"/>
    </inkml:context>
    <inkml:brush xml:id="br0">
      <inkml:brushProperty name="width" value="0.08571" units="cm"/>
      <inkml:brushProperty name="height" value="0.08571" units="cm"/>
    </inkml:brush>
  </inkml:definitions>
  <inkml:trace contextRef="#ctx0" brushRef="#br0">432 1 7730,'-18'5'0,"0"-4"623,2 3 1,2-2 892,-6-2 0,1 3-197,-5 1 0,-4 2-680,-3-3 0,1 4-146,-1 5 1,1-1-163,-1 1 1,2 0-240,6-1 1,5 1 95,2 0 1,3 3-393,1 1 1,6-4 45,2-5 0,4 0-84,4 1 0,-2 1-50,6-5 0,1 3 132,7-3 0,-2 0 61,6-4 0,3 0-9,4 0 0,4 0 35,-3 0 1,4 0 13,-1 0 0,3 0-474,1 0 0,0 0 35,0 0 1,0 0-134,0 0 1,-1 4 483,-3 0 0,-4 9-29,-7-1 0,-3 7 231,-6 1 0,0 2-95,-3 1 1,-3 0 567,-5 1 0,-5-1-316,-3 0 1,-4-3 445,-3-1 0,-4-4-232,-4 0 1,0-2-485,-1-1 1,0-2-1074,-4-2 1,4 1 651,-4-5 0,4 0-334,0-4 0,2 0 311,3 0 1,-2-5-650,6-3 1,-2-2 1150,1-2 0,3-5 0,-4-1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28.544"/>
    </inkml:context>
    <inkml:brush xml:id="br0">
      <inkml:brushProperty name="width" value="0.08571" units="cm"/>
      <inkml:brushProperty name="height" value="0.08571" units="cm"/>
    </inkml:brush>
  </inkml:definitions>
  <inkml:trace contextRef="#ctx0" brushRef="#br0">36 47 7724,'-6'-6'-418,"4"-5"1326,-6 3 0,5 2 233,0-2 67,-4 6-390,6-4-690,-4 6 0,5 6 115,0 1 0,0 8-221,0 0 0,0 6-142,0-2 0,0 3-251,0 2 1,3-1-960,1 1 0,2-1 683,-3 0 1,3-3-746,1-1 1392,4-5 0,-5 9 0,6-5 0</inkml:trace>
  <inkml:trace contextRef="#ctx0" brushRef="#br0" timeOffset="552">1052 292 7941,'0'-11'155,"-1"-1"387,-3 0 871,2 1 130,-3-1-1046,5 5 0,0 4 80,0 6 1,2 9-174,1 8 1,4 3-173,5 4 1,-1 4-13,1 8 1,0-1-584,-1 5 0,1 0 180,0 3 0,-1 5-87,1 0 1,0-2-733,-1-6 1,1 0 442,0-8 0,-2 1-565,-2-9 1,-2-1-111,-2-6 251,-2-3 983,3-11 0,-5-6 0,0-6 0</inkml:trace>
  <inkml:trace contextRef="#ctx0" brushRef="#br0" timeOffset="998">643 397 7941,'-12'0'0,"-3"2"302,-1 2 0,1-2-82,3 6 1,0 0 205,1 4 1,3-5 225,0 1-155,5 0-146,-2 4 0,10-5-78,3 1 0,7-5 230,0 1 0,7-4-92,2-4 0,0 1-14,7-5 0,2-3-120,6-5 1,-3-1 155,3 2 1,3-4-42,0-4 1,4 0-54,1-1 0,3 1-331,1 0 0,5-1 91,-2 1 0,2 1-267,-2 2 0,-2 0 188,-5 4-78,-5 1 1,-2 3 0,-6 0-109,-3 0 0,-4 1-121,-8-1 0,2 0 25,-5 1 1,-1 4-151,-3 3 165,0-2 69,-1 5 52,-4-5-34,-2 6-34,-5 0 51,0 0-637,0 6 272,0-5 0,-4 5-755,0-2-287,0-2 630,-1 3 184,4-5 1,-6 0-230,4 0 638,1 0 0,-3 1 327,5 3 0,0-3 0,-5 10 0,-2-5 0</inkml:trace>
  <inkml:trace contextRef="#ctx0" brushRef="#br0" timeOffset="1632">1963 47 7845,'-12'-12'-80,"5"5"80,-1-1 0,1 4 1241,0-4 0,0 6-536,3-2 1,3 4 63,-3 4 1,3 7-294,1 9 1,0 3-53,0 4 0,4 3-268,-1 5 1,7 5-193,-3 3 0,4 4-19,0 4 0,-2-2 130,3 5 0,-3-3-208,7 4 1,-3-6 42,-2 2 1,1-9-57,0-3 0,0-8 62,-1-3 1,1-4-45,0 0 1,-5-10 15,1-2 1,-4-8-104,4-1 1,-6-3 88,2-3 1,2-4 94,-3-5 0,1 1-127,-4-1 1,2-1 36,1-3 0,-1 2-73,2-5 0,-3 1 71,-1-2 1,1-3 64,3-1 1,-3 1 10,3-4 1,2 2 12,-3 2 0,1-1 243,-4 1 0,4 1-85,0 2 1,1 4 613,-1 4-271,-2 0-49,8 6 0,-8 2-121,6 8 1,-4 2 38,4 6 0,-4 1 5,4 2 0,-4 2-27,3 3 0,-3 6-321,4-3 1,-4 3 80,4-3 1,-4 1-564,3-1 1,-3 3 293,4-3 1,0 3-894,4-6 1,-1-3 488,1-2 1,1 1-584,2-4 0,0 2 403,4-6 0,-3-3-356,3-1 733,1 2-294,-2-4 696,4 3 0,-4-10 0,5-2 0</inkml:trace>
  <inkml:trace contextRef="#ctx0" brushRef="#br0" timeOffset="2108">2641 701 7761,'-12'5'23,"0"3"0,1-1 179,-1 0 79,5-4 0,2 4 60,5-4 0,0 0 22,0 5 0,5-6-33,3 2 1,4-1 69,3 1 0,0-3-151,4 3 1,1-3-35,3-1 1,0 0-83,1 0 0,-2 0 69,-3 0 1,3-1-131,-2-3 1,2 2 95,1-6 0,-3 0-284,-1-4 0,-3 1 29,3-1 1,-5-1-59,2-3 1,-8 2 18,-4-5 0,-3 0 102,-1 0 1,0 1 288,0 2 0,-5 3-89,-3-2 0,-6 6 103,-2 1 0,-5 5-39,2-1 0,-3 8 284,-1 4 1,-1 8-143,1 3 1,-1 4-135,1 5 0,5-2-360,2 5 1,1-4 140,3 4 1,-1-4 17,9 5 1,0-6-17,4 1 1,6-6-72,1-2 1,9-5-19,3 2 0,9-4-126,3-5 1,2-1-221,3-6 1,0 0-282,3 0 1,-3 0-813,3 0 1,-3-2 714,-1-2 1,1 2-179,-1-6 0,0 4 960,0-4 0,0 0 0,0-3 0</inkml:trace>
  <inkml:trace contextRef="#ctx0" brushRef="#br0" timeOffset="3610">3984 561 7753,'-7'-12'0,"-3"1"694,2-1 1,2 0 362,-2 1-570,0-1 1,-3 0 147,-1 1 1,0 4-251,0 3 1,0 2 17,-4-2 1,2 2-156,-6-1 1,5 1-111,-5 2 0,2 2 89,-1 1 0,-4 1-168,4 8 0,-3-3 95,-1 7 1,3 1-15,1-2-151,4 6-188,-2-3 1,10 5 105,-1 1 51,5-1-151,-2 6 0,6-5 95,3 4 0,4-4-170,8 0 1,2-1 90,5 0 1,1-1-127,-1-2 1,4-7 96,0-5 1,5-6 72,-5 2 0,4-4 150,-4-4 0,0-7-136,-3-9 0,-2-2 186,-3-1 1,2-5-96,-5 1 0,-1 0 168,-3 4 0,-2-5-55,-2 1 1,1 1 19,-5 7 0,0-2 42,-4 5 1,0 5 445,0 3-165,0 5-75,-5-2 0,4 11 8,-3 6 1,2 1-38,2 7-278,0-1 0,0 4 0,0 1 90,0-1 50,0 1-269,6-6 0,-4 0-86,6-3 1,-2-5-502,2 1 259,8-2 168,-3-2 0,9-7 81,-3-8 0,-2-4 61,-5-3 1,0 0 96,-1-4 0,2 0-53,3-5 0,-7 5 91,3-1 0,-3 2-45,2-1 1,0 0 111,-4 4 1,3 2 81,-7-3-189,7 3 0,-8 6 280,6-1-214,-5 5 1,6-1 108,-6 8 0,3-1-76,-2 5 1,-2 1 88,6 6 0,-4-1-124,4 6 0,-4-4 7,3 3 0,0 0-68,1 5 1,2-5 83,-2 1 0,-2-5-134,2 5 0,0-6 60,4 2 1,-5-3-37,1-2 0,-4 1 64,4 0-152,-6-6 1,5-1-75,-3-5 3,-3 0 1,4-5 7,-5-3 1,2-2 74,1-2 1,-1-1 110,2-2 0,-3 2-78,-1-3 1,0-1 142,0 2 0,0-1-92,0 4 0,4 1 598,0-1-152,0 0-183,-4 1 0,1 3 9,3 0-144,-3 6 1,9-2-110,-2 8 1,-1 1 63,1 3 0,-1 1-252,5-5 0,0 3 43,-1-3 0,2 4-15,3-4 1,-2 1 37,6-1 0,-2-3 53,1 3 1,3-3 112,-2-1 0,2-3-97,1-1 0,1-5 70,-1 1 0,-1-3-49,-2 0 1,0-1-61,-4 0 0,3-3 76,-3-1 0,0-1-144,-5 2 0,0 2 130,-4-3 1,2-1 63,-5 2 872,0-1-672,-4 5 1,-5 0 152,-3 3 0,-2 3-153,-2 5 0,-1 0 322,-2 0 1,0 0-141,-4 0 0,3 5-163,-3 3 0,3 3-111,-3 0 1,5 6-155,-2 3 0,3-2 13,1 1 0,1-3 175,-1 3 0,2 1-412,2 3 1,3-1 107,5-2 0,1 2-369,3-3 0,4-1 211,7 2 0,-1-6-517,6 2 0,3-7 33,4-1 0,5-2-165,-5 2 0,4-3 132,-4-5 0,2-4 335,-2 0 1,-2-5-754,2 1 0,-2 2 572,-2-2 0,-1 0 348,-2-3 1,-2-1 302,-3 0 0,-2-5 0,4-1 0</inkml:trace>
  <inkml:trace contextRef="#ctx0" brushRef="#br0" timeOffset="4233">5281 433 7753,'-12'-6'2523,"0"5"-701,6-4-1179,-5 5 0,10 5 108,-3 3 1,3 6-294,1 2 1,0 4-171,0 0 1,0 2-74,0 1 0,0 2-205,0 2 1,1-2 68,3 2 1,-1-6-123,4-2 0,-3-3 21,4 3 1,0-6-194,4-1-83,-1 0 0,1-10 130,0 6 0,-1-5-52,1 1 0,0-7 62,-1-1 1,1-5-89,0 1 1,-1-3 91,1-5 0,-4 3-78,0-2 0,-1-2 121,5 1 0,-4-5-1,0 2 0,-4 1 282,3-2 0,0 2-94,1-1 1,1-2 455,-5 5 1,3-3-262,-3 3 0,2 2 906,-3 6-775,-1 3 0,7 6 67,-5 3 1,0 4-99,-4 7 1,3 4-139,1 4 0,4 2-322,-4 2 1,1-2 132,-1 2 0,-1-3-273,5 0 1,-2-1 165,2 1 1,2-6-221,-2-3 0,-2-3 154,2-4 1,0-3-288,4-5 289,-1 0 1,1-1-72,0-3 0,-1-4-35,1-8 0,0 2 143,-1-5 0,1-1 59,0-3 0,0-1-72,-1 1 0,1 0 143,0-1 0,1 1-81,2 0 1,-2 1 115,3 2 0,-3-1 122,-2 6 1,0-1 492,-3 5-176,2 4 1,-8-2-225,6 5 1,-5 5 253,1 7 0,-2 4-123,2 3 0,-2 2-140,1 3 1,3 6-68,-2-3 1,3 3-301,-3-3 1,4 1-129,-4-1 0,5 0-143,-1 1 0,2-5-270,2 1 1,0-6 318,-1 2 0,1-3-525,0-2 0,1-3 320,2 0 0,-1-2-93,6 2 0,-5-3 217,5-5 1,-2 0-830,2 0 0,2 0 82,-3 0 1,-1 0-1297,2 0 2432,-6 0 0,13-5 0,-2-1 0</inkml:trace>
  <inkml:trace contextRef="#ctx0" brushRef="#br0" timeOffset="4492">6542 187 15130,'0'7'-252,"1"3"-1788,3-2 1117,-2 2 688,3 2 0,-1 0-803,0-1 0,0 1-27,-4 0 1065,0-1 0,5 1 0,1 0 0</inkml:trace>
  <inkml:trace contextRef="#ctx0" brushRef="#br0" timeOffset="4659">6577 783 9963,'0'6'3530,"0"0"-3061,0-6-1464,0 0 1,5-6 0,2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0.220"/>
    </inkml:context>
    <inkml:brush xml:id="br0">
      <inkml:brushProperty name="width" value="0.08571" units="cm"/>
      <inkml:brushProperty name="height" value="0.08571" units="cm"/>
    </inkml:brush>
  </inkml:definitions>
  <inkml:trace contextRef="#ctx0" brushRef="#br0">386 596 7795,'-11'-12'7,"3"1"1767,0-1-434,0 5-113,-3-3-662,4 9 0,2 2-183,5 11 0,0 1-122,0 6 1,1 4-36,3 5 0,3 5-300,4 2 1,-3 3-118,0 9 0,0 0 235,3 11 1,1 3-1261,0 9-281,-1 0 1087,1-5 225,0 4-1270,-1-9 225,-4-2 625,3-11 209,-8-12-451,3-12 267,-5-6 211,5-11 450,-4 0-477,4-6 516,-5-6 0,-5-10 1,-1-9-1</inkml:trace>
  <inkml:trace contextRef="#ctx0" brushRef="#br0" timeOffset="380">94 491 7858,'-15'-16'482,"-1"1"1,1-1-49,3 4 1,0 1 90,0-1 0,6 0-125,2 1 0,3 3 143,1 0 0,0 0-148,0-3 1,1-1 141,3 0-54,2 1-80,6-6 0,5 4-188,1-4 0,6 5-5,-1 0 1,2 1-23,2-1 0,3 2 1,6 1-71,3 1 0,3 5-379,4-1 0,5 3 214,-1 1 1,-3 5-605,-4 3 351,0 2 214,-2 7-19,0-4-120,-11 9 1,-2-7 116,-5 4 0,-4-3 0,-5 3 13,-5 2 0,0 1 198,-5 1 0,-1 2 6,-7 2-201,-3-2 681,-10 9-298,-1-10-82,-5 5 0,-1-1-341,1-3 1,-2 5-462,-2-3 0,6-3 0,-2-1 260,1-6 0,5-4-304,1-2 1,3-4-174,2-3-1526,4-3 548,2-1 1788,5-5 0,5-2 0,2-4 0</inkml:trace>
  <inkml:trace contextRef="#ctx0" brushRef="#br0" timeOffset="680">1309 0 7985,'-12'0'1927,"5"0"-953,-1 0-590,0 0 949,-9 5 1,3 3-754,-6 8 1,0 3-1,-8 10 130,-3 6 1,-1 6-137,1 10 0,-2 6-195,6 5 1,0 5-490,3-5 1,6 5 162,3-1 0,7 2-278,4-2 1,4-2 224,4-6 0,4-1-987,7-2-141,9 2 19,5-9 544,6 4 270,6-11-66,0-6-1437,6-1 815,5-9 379,-4-2 190,4-1-1357,-5-14 773,4 8 195,-3-15 803,4 9 0,-5-8 0,0 1 0,0-1 0,-1-2 0,1 0 0</inkml:trace>
  <inkml:trace contextRef="#ctx0" brushRef="#br0" timeOffset="1404">1800 164 7947,'-7'-6'0,"-2"4"936,5-6 0,-4 4 721,5-4 238,-6 6-1472,7-3 0,-3 6-32,5 3 0,5 2 0,3 6-196,2 0 0,2 5-20,0 2 0,5-1-692,2 2 1,-1-1 275,2 4-1824,-1-4 945,-1 3 609,4-9-2005,-3 4 1115,-1-6 874,4 1 0,-5-2 527,2-2 0,-2-3 0,-5-5 0</inkml:trace>
  <inkml:trace contextRef="#ctx0" brushRef="#br0" timeOffset="1622">2255 70 7947,'-5'7'1025,"4"3"0,-6-7-327,3 4 239,3-4 1,-8 7 10,5-2-572,-5 3 253,8 0-232,-10 1 1,10 5-177,-4-4-233,0 9 0,3-4-566,-8 5 1,9 5 451,-3-1 1,-1 0-608,1-3 1,-4-1 0,4 0 251,1 1 1,-2-2-963,1-3 1,1-6-135,3-5 1061,-6-5 516,5 2 0,-9 0 0,3 1 0</inkml:trace>
  <inkml:trace contextRef="#ctx0" brushRef="#br0" timeOffset="1824">2127 397 7947,'0'12'1392,"-5"0"-1012,3-1 678,-3 6 1,5-3 4,0 6-666,0-1 388,0 5-282,0-1-141,0 1 56,0 4-340,0 2 0,5 5 143,-3 0-915,3 0 587,-5 5 1,0-1-1442,0 8 873,0-8 448,0 12 225,0-15-2431,0 4 1002,0-5 890,0 0 1,0-6 540,0-6 0,5-5 0,2-6 0</inkml:trace>
  <inkml:trace contextRef="#ctx0" brushRef="#br0" timeOffset="2576">2699 257 7894,'-1'-6'129,"-3"2"1105,3 2 0,-6 2-528,3 0 0,3 10-25,-3 1 0,3 9-246,1-1 1,0 8 90,0 5-310,0 1-168,5 2 168,-4 6 0,10 0 54,-5 1-411,1 8-116,3-12 295,-9 13 178,5-15-407,-1 9 1,-4-3 134,3 5 1,-3-6-124,-1-2 0,0-4 0,0-4 9,0-4 0,0-3 102,0-5-301,0-2 210,0-10 0,0-3-124,0-8 1,0-8-164,0-7 483,0-4-221,0-10 42,0 2 565,0-10-263,0 1 1,0 4-279,0-10 214,0 10 0,0-12-92,0 5 34,0-5 82,-5 12 1,2-10-5,-4 3 0,3-5-72,-4 2 1,4-4-62,-4 8 0,2 1 0,-3 4 64,1 4 1,5 6 212,-1 8-156,-2 2-33,5 10-45,-5 7-935,6 7 441,0 4 223,0 6-26,0-4-997,0 9 1,0-7 546,0 4 0,0-5-730,0 2 1451,0 2 0,6-5 0,0 4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4.337"/>
    </inkml:context>
    <inkml:brush xml:id="br0">
      <inkml:brushProperty name="width" value="0.08571" units="cm"/>
      <inkml:brushProperty name="height" value="0.08571" units="cm"/>
    </inkml:brush>
  </inkml:definitions>
  <inkml:trace contextRef="#ctx0" brushRef="#br0">433 35 7813,'4'-8'0,"0"0"1768,0 6-219,-4-8 129,0 8-383,0-3-909,0 5 1,-2 10-18,-1 6 0,-4 10-148,-5 5 0,-1 9-106,-2 7 1,-3 5 196,-6 6-546,1 6-827,-6 6 1022,5-4-777,-10 8 436,9-14 267,2-2-256,1-1-722,4-9 479,-6-1 288,6-12 22,1-6-442,6-6 142,-1-10 234,5 3 193,-3-15-280,9 4 1,-8-10-316,5-3 1,-1-7 340,1-5 0,2-2 429,-2-1 0,2-4 0,-2-1 0,-2 1 0,-6 4 0</inkml:trace>
  <inkml:trace contextRef="#ctx0" brushRef="#br0" timeOffset="265">59 292 7813,'0'-12'269,"0"6"1,-1-4 1093,-3 2 431,3-3-714,-4 5-333,5 1 0,5 10-308,3 3 0,3 7 83,5 5 1,-2 6-149,6 1 0,-1 7-193,4 1 27,1 5-1011,4 1 763,-3 5 99,9 1-1,-10 1-513,10-2 332,-9-5 165,3-6 44,-4 0-465,-1-5 0,-5-7 183,-2-8 1,-3-5-753,-2-3-1499,1-4 1788,0 2 0,-2-6-382,-2-3 0,1-3 1,-4-4 1143,2-1 0,-5-5 0,4-1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5.655"/>
    </inkml:context>
    <inkml:brush xml:id="br0">
      <inkml:brushProperty name="width" value="0.08571" units="cm"/>
      <inkml:brushProperty name="height" value="0.08571" units="cm"/>
    </inkml:brush>
  </inkml:definitions>
  <inkml:trace contextRef="#ctx0" brushRef="#br0">58 0 7813,'-12'0'266,"1"0"1,3 0 149,0 0 272,6 0 1,-5 0 565,3 0-859,3 0 1,-3 0-17,8 0 0,-2 5-106,6 3 1,1 3 47,7 0 1,-2 6-10,6 3-52,-6 2-284,8 1 0,1 6-371,2-5 302,4 15 150,-6-8 52,5 10-729,-3 4-168,9-2 705,-9 9 0,3-4-217,-5 2 205,-4-1-12,3 8 0,-9-9-4,2 2 0,-6-3 56,-1-4 1,-5 5 108,1-5 1,-3 5 0,-2-5-4,-3 2 1,-1-2-38,-3 0 1,-3-6 114,4 2 1,-4-9-166,0-7 1,-1-4-1426,0-8 128,0-4 0,1-3 646,-1-8 0,4-4 687,1-8 0,-1-2 0,-4-5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6.327"/>
    </inkml:context>
    <inkml:brush xml:id="br0">
      <inkml:brushProperty name="width" value="0.08571" units="cm"/>
      <inkml:brushProperty name="height" value="0.08571" units="cm"/>
    </inkml:brush>
  </inkml:definitions>
  <inkml:trace contextRef="#ctx0" brushRef="#br0">71 1 7813,'-12'0'0,"0"0"2086,1 0-1479,-1 0 0,4 0 927,0 0-630,6 0-431,-3 0 1,6 0-120,3 0 1,2 0-157,6 0 1,1 0-830,3 0 367,2 0 269,5 0 0,0 0-1098,1 0 0,-1 0 565,1 0 1,-5 0-580,0 0 0,1 0-22,3 0 1129,-5 0 0,5 5 0,-5 1 0</inkml:trace>
  <inkml:trace contextRef="#ctx0" brushRef="#br0" timeOffset="217">106 199 7821,'-5'7'1261,"2"-2"1196,-5-5-2028,6 0 195,-4 5 1,12-4-324,1 3 0,5-2-348,4-2 0,2 0-740,5 0 1,4 0 524,1 0 0,3 0-450,-4 0 1,4 0 407,-3 0 1,4 0 303,-1 0 0,-2-6 0,-1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47.561"/>
    </inkml:context>
    <inkml:brush xml:id="br0">
      <inkml:brushProperty name="width" value="0.08571" units="cm"/>
      <inkml:brushProperty name="height" value="0.08571" units="cm"/>
    </inkml:brush>
  </inkml:definitions>
  <inkml:trace contextRef="#ctx0" brushRef="#br0">316 398 7937,'-5'-16'663,"-3"0"0,1 1 897,0 3 1,0 4-746,-1 1 1,2 4 555,2-1-924,3 3 0,-5 6-171,6 3 1,2 7-244,2 5 0,2 7 103,6 4 0,-1 7-618,1 1 1,0 5 385,0-1 1,1 2-355,2 2 0,-2 0 122,3-1 0,1 0-1058,-2-3 1,1-4 559,-5-8 0,0-4-40,-3-8 1,-2-3-1000,-2-8 1865,-3-3 0,4-11 0,-5-6 0,0-5 0,0-6 0</inkml:trace>
  <inkml:trace contextRef="#ctx0" brushRef="#br0" timeOffset="393">129 234 7937,'-23'-5'0,"4"4"390,4-3 0,-2-2 415,1 3 1,1-5-308,3 4 0,6-1 113,2 1-377,2 3 0,4-10-87,2 3 0,2-2 73,6-2 1,3 1 131,1-1 0,5-4-73,-2 1 0,3-5 319,2 5-378,4-1-156,-3 4 54,9 1 103,-5-1-1,6 6-229,1 0 0,-1 6 223,0 0 62,5 6-1129,1 5 504,1 2 204,-2 9 141,-10-3-849,4 4 448,-15 0 100,8 1 37,-14-6 46,4 4 0,-5-4 819,-5 0-357,-2 4-172,-5-4 0,-5 6 214,-2-1-169,-5 1 55,-5-1-211,4 0 527,-9 1-221,4-1-3,0-5 0,-4 4-538,4-9 176,0 9 91,1-9-1233,0-1 860,4-2 1,0-8-741,5 1 615,0-1-26,2-2-1915,1 0 1753,5 0 1,5-4 696,3 0 0,2-10 0,2 1 0</inkml:trace>
  <inkml:trace contextRef="#ctx0" brushRef="#br0" timeOffset="711">1180 35 7829,'-8'0'0,"1"0"0,-1-3 1665,-4-1 0,1 0-607,-1 4-1,-4 0-272,1 0 0,-5 9 24,5 3 1,-10 11-346,2 0 1,-5 10-303,1 2 1,1 6 59,-5 10 1,6 2-255,2 6 0,5-5 109,6 1 1,6-5-263,2 5 1,4-11 184,4-1 1,9-6-276,10-2 0,2-3-703,6-1 1,-4-7 459,4 0 0,0-5-622,4-3 0,6-3 510,1 2 0,-5-3-569,-2-4 1,-3 1 550,3-5 1,-3 4 647,-1-5 0,-5 6 0,2-2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50.008"/>
    </inkml:context>
    <inkml:brush xml:id="br0">
      <inkml:brushProperty name="width" value="0.08571" units="cm"/>
      <inkml:brushProperty name="height" value="0.08571" units="cm"/>
    </inkml:brush>
  </inkml:definitions>
  <inkml:trace contextRef="#ctx0" brushRef="#br0">340 235 7817,'4'-12'362,"-1"0"1,3 1 119,-2-1 1,-3 4 208,3 0 0,-3 4 141,-1-3 1,1 4 128,3-1-515,-3 3 1,3 2-123,-8 3 0,2 4 362,-6 7-291,-5 9 0,0 6-282,-9 5 0,8 4-72,-6-1 0,1 7 0,-4-3-182,-1 4 402,1 1-410,-1 5 0,1-4 174,0 2 0,1-2-665,2-1 0,-1-6 0,7-4-793,4-9 0,-1-2 734,7-10 1,1-4-1624,3-5 1728,0-4 0,0 1-268,0-8 862,0-3 0,-6-9 0,0-3 0</inkml:trace>
  <inkml:trace contextRef="#ctx0" brushRef="#br0" timeOffset="306">83 246 7781,'0'-11'1037,"-6"4"-396,5-3-164,-9 8-53,8-3 929,-3 0-572,5 4-287,0-4-142,0 5 307,0 5 1,0 3-87,0 7 0,2 3 26,1 6 0,4 0-375,5 4 0,-1 5 1,2 6 35,3-1 1,2 2-208,5-1 1,1 5 111,-1-1 1,2-3-516,2-1 1,-2-2-1083,2-2 773,-2-6 355,3 0 13,-8-11-1226,7-1 607,-14-5 513,4-6 1,-2 3-774,1-5 0,-4 0-45,-5-4 423,1 0 1,0 0 791,0 0 0,-6 0 0,4 0 0</inkml:trace>
  <inkml:trace contextRef="#ctx0" brushRef="#br0" timeOffset="673">912 223 8012,'-12'-7'490,"5"2"2844,-1 5-1576,5 0-888,-7 0 0,8 2-374,-1 1 0,1 9-95,2 8 0,0 2-182,0 1 0,0 6-140,0 2 1,4 4-36,0 4 0,1 3-221,-1 9 0,-3-3-597,3 3 1,2-7 433,-3-1 1,5-10-722,-4 3 0,4-9 442,-4 0 1,4-8-136,-4-3 1,3-3 303,-3-1 0,1-1-1679,-1 1 2129,-2-5 0,8 3 0,-4-4 0</inkml:trace>
  <inkml:trace contextRef="#ctx0" brushRef="#br0" timeOffset="1089">1204 211 7817,'-12'0'4971,"1"0"-3776,4 0-790,2 5 0,5 2 75,0 5 1,5 3-117,3 1 0,2 3-334,2-3 1,0 3-112,-1-3 1,1 3-508,0-3 624,-1 5-1860,6-8 987,-4 9 341,4-9 284,-5 4-1265,0-6 661,-1 1 121,1 0 254,0-6-1312,-1 4 876,6-8 877,-4 3 0,9 0 0,-4 2 0</inkml:trace>
  <inkml:trace contextRef="#ctx0" brushRef="#br0" timeOffset="1316">1555 211 7817,'-4'-8'1749,"0"1"-672,0 4 680,-1-7-680,3 8-478,-3-3-257,5 5-335,0 5 0,0 2 201,0 5 52,0 4-398,0-3 172,0 9 1,0-3 173,0 4-956,0-5 0,0 4 402,0-2 0,0 2-966,0 1 0,0-3 0,0-1-945,0 2 2257,0-4 0,0 5 0,0-4 0</inkml:trace>
  <inkml:trace contextRef="#ctx0" brushRef="#br0" timeOffset="1549">1473 573 7817,'0'18'800,"-4"-1"-600,0-5 1,0 0 1199,4-1 0,0 2-530,0 3 1,0-2-232,0 6 1,4-2-283,0 1 1,1 3-115,-1-2 0,-3 1-800,3-2 1,-1 3 408,1-2 0,-3-2-1426,3 1 1,-3-4 892,-1 0 1,0-2-1676,0-1 2356,0-1 0,5-4 0,2-2 0</inkml:trace>
  <inkml:trace contextRef="#ctx0" brushRef="#br0" timeOffset="2242">1835 36 7817,'-12'-7'7,"0"4"1045,1-4 1,0 5 247,4-6-238,-4 5-302,10-2-372,-4 5-171,5 0-2,5 0 140,1 0 0,7 5 95,3 3-121,-3 7-117,9 4-53,-4 4 0,9 7-224,1 5 85,-1 0 69,2 10 1,-5 2-118,3 8 0,-2 3 54,-2 4 1,-4-1-255,-4 6 1,-3-4 18,-4-1 1,-3-4 105,-5-12 0,0 0-39,0-3 0,-5-3 1,-3-6 21,-2-3 1,2-4-210,0-8 0,1 2-274,0-5 13,-4-6 31,5-5 1,-5-6 180,4-3 1,0-2-387,3-6 0,3 0 276,-3 1 1,3-1-343,1 0 1,0 4 829,0 1 0,0-1 0,5-4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13.032"/>
    </inkml:context>
    <inkml:brush xml:id="br0">
      <inkml:brushProperty name="width" value="0.08571" units="cm"/>
      <inkml:brushProperty name="height" value="0.08571" units="cm"/>
    </inkml:brush>
  </inkml:definitions>
  <inkml:trace contextRef="#ctx0" brushRef="#br0">234 263 7771,'-7'0'2147,"-1"0"-924,0 0-796,-4 0 0,1 0 78,-1 0-301,5-6 56,-3 5 0,7-4-156,-4 5 0,3 0 0,-4 0 39,-1 0 1,2 0-28,0 0 177,-1 0-344,-4 0 0,0 0-23,1 0-58,-1 0 61,0 5 0,1 0 1,0 4 78,4-1 1,1-4-143,6 4 0,-4-4-68,1 4-42,-1-6 122,4 9 0,5-5 83,1 1 1,7 2-75,3-5 0,-3-1 1,2-3 28,-2 0 1,3 2 79,0 2 0,3-3-103,-3 3 0,3-3 47,-3-1 1,3 0-11,-3 0 0,3 0 9,-3 0 0,-1 4 165,-3 0 0,0 5 46,-1-1 1,0-2 0,-3 2 126,-5 1 1,-1 5 144,-2 2 0,-2 1-161,-1-2 0,-4 2 155,-5 3-119,1 2-503,-6-9 0,3 8 158,-6-6 0,6 1-127,-2-5 0,3 1 0,2-1 91,-1-4 1,4-2-1879,0-5 911,6 0 1,-3-1 0,5-3 370,0-3 1,1-4 117,3-1 0,2 1 562,6-1 0,5 0 0,1 1 0</inkml:trace>
  <inkml:trace contextRef="#ctx0" brushRef="#br0" timeOffset="216">596 286 7987,'-6'5'3323,"-1"2"-2598,4 4 1,1 1-302,-2 0 0,3 1-277,1 2 1,0 2 55,0 3 1,0 2-338,0-3 0,0 2-382,0-2 1,4 2 0,0-5 254,-2-2 313,0-1-1490,-2-1 1,4-5 208,0 1 1,1-4 318,-1 4 910,-3-5 0,9 2 0,-3-5 0</inkml:trace>
  <inkml:trace contextRef="#ctx0" brushRef="#br0" timeOffset="441">550 17 7771,'-8'-4'509,"0"1"-33,6-1-5,-9-2 0,10 6-408,-3 0 0,3 2 0,1 6 1,4-1-253,-1 5 133,7 5-423,-4-4 1,7 4 0,1-4 478,2 2 0,5 4 0,-3 4 0</inkml:trace>
  <inkml:trace contextRef="#ctx0" brushRef="#br0" timeOffset="859">1181 298 7891,'-12'-7'664,"5"-3"1,-3 7 498,2-5 0,-2 6-437,-2-2-184,0 3 1,1-1 0,-2 0 35,-3-2 0,-1 0-316,-2 4 1,1 1-184,2 3 0,2 3 7,-6 4 1,6 1 0,0 1-321,5 3 300,-2-3-263,10 9 1,-8-4 0,5 5 66,1 1 1,3-1-45,4 0 1,0 1-1,7-1-242,2 0 0,5-4 94,-3-4 1,6-2 21,-1-1 0,2-6 0,1-2-233,0-3 0,-3-1 277,-1 0 0,-4-1 0,0-3 283,-2-4 0,-2-6-15,-4-1 1,2-5-107,-5 5 0,0-5 1,-4 3 195,0-1 1,0 4-41,0-2 1,0-1-51,0 2-641,0-1 359,0 10 1,0-1-1788,0 3 1504,-5 3 0,4 1 553,-3 8 0,8 2 0,2 2 0</inkml:trace>
  <inkml:trace contextRef="#ctx0" brushRef="#br0" timeOffset="1334">1367 321 7771,'7'0'1739,"3"-5"1,-7 4-1233,5-3 1,-6 4-110,2 4 0,1 2 1,-1 6 179,-1-1-359,3 1 1,-3 4 111,5-1-372,-6 6 0,9-7 138,-4 6 1,0-2 0,1 3-214,1-2 1,-3-3-322,2 3 0,-4-4 249,4 0 0,-4-6-228,3-1 257,-4 0-152,2-2 136,-5-1 0,4-6 163,0-3 1,0-2-69,-4-6 0,4 0-24,0 1 1,1-2 0,-2-2 147,0 0 72,7-6-175,-9 3 0,8-2 252,-5 1 0,5 1 1,-1-2 216,2 5 1,-2-2-234,0 1 1,-1 1 0,5 4 184,0 4 0,-4 1-30,-1 6 1,0 2-113,1 2 0,1 3 0,-4 8 66,1 0 0,-2 6-373,4-2 0,0 4 0,4-1 135,-1-3 1,-3 3 280,0-2-264,5 2-583,0-4 1,4-1 362,-6-6 0,1 1 1,0-2-770,-1-2 1,1 1-680,0-5 0,-1 0 993,1-4 1,4 0 0,-1 0 609,0 0 0,-3 0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52.514"/>
    </inkml:context>
    <inkml:brush xml:id="br0">
      <inkml:brushProperty name="width" value="0.08571" units="cm"/>
      <inkml:brushProperty name="height" value="0.08571" units="cm"/>
    </inkml:brush>
  </inkml:definitions>
  <inkml:trace contextRef="#ctx0" brushRef="#br0">4556 842 7945,'-11'0'2619,"-1"0"2284,0 0-2035,1 0-1041,-1 0-1801,5 0 41,2 0-3851,5 0 2353,0 0-3226,5 0 4657,2 0 0,5 5 0,-1 1 0</inkml:trace>
  <inkml:trace contextRef="#ctx0" brushRef="#br0" timeOffset="1045">4977 515 7945,'0'-12'347,"0"0"404,0-5 0,0 4 1631,0-2-1125,0 7-343,0 3-615,0 5 0,-1 6 203,-3 6 0,2 6-121,-2 9 1,3 5-213,1 6-55,0 4-934,0 10 26,5-4 755,-3 9 0,3-4-639,0 6 502,-4-6-32,10 9 178,-10-12-1221,4 1 0,-1-12 491,0-7 1,4-4-2056,-4-5 1276,5-10 1539,-8-2 0,9-16 0,-3-2 0</inkml:trace>
  <inkml:trace contextRef="#ctx0" brushRef="#br0" timeOffset="1443">4802 456 7945,'-11'-12'0,"3"1"0,-1-2 700,5-3 0,-3 3-143,3-2 1,0 2-3,4 1 0,0-1 19,0-3 1,5 3-199,3-2 0,2 2 29,2 1 0,4 1-95,-1-1 0,6 0-10,-2 1 1,3 0-80,2 3 1,-1-1-13,0 5 12,6 0-170,-4 4 0,8 6 115,-3 0 0,0 7-314,-3 3 1,2 1 149,-2 2 1,-1 3 0,-5-2-360,-2 2 1,-4 1 129,0 0 0,-3 1 33,-4-1 1,-3 0 430,-5 1 0,0-3-96,0 2 1,-5-6-32,-3 6 0,-4-2-100,-3 2-15,2-4-125,-9 3 155,3-4 86,1 0-1233,-4 4 561,9-9 277,-9 4-930,9-5 0,0-6-373,5-2-182,1-3 1160,0-1 1,2-5 608,5-3 0,5-2 0,2-2 0</inkml:trace>
  <inkml:trace contextRef="#ctx0" brushRef="#br0" timeOffset="1762">5783 258 7988,'-8'-4'1217,"0"0"-1043,6 0 2149,-9 4-1049,5 0-524,-6 0-262,0 0 361,1 0 0,-5 6-277,1 6 1,-6 5-152,1 6 1,-2 6-231,-1 2 1,0 4-97,-1 4 0,1 4-52,0 7 1,4-2 0,4 4 211,2 0 1,6-4-400,3 3 1,4-7 148,4-1 0,8-4-664,7 4 0,4-7-570,0-1 729,5-5 138,-3-7 131,9-5-933,-4 5 488,5-11 145,0 5 247,0-10 0,-1-2-1449,-3-5 1170,8 5 0,-13-3-1518,5 1 1175,-5-1 906,-3-2 0,0-5 0,1-2 0</inkml:trace>
  <inkml:trace contextRef="#ctx0" brushRef="#br0" timeOffset="2203">6005 304 7284,'-1'7'-187,"-3"-3"795,2-3 1,-3 0 630,5 3-287,0-3-334,0 5 604,0-6-400,0 0-79,5 0 0,-2 0-270,5 0 0,-4 4 185,3-1 0,1 5-226,4-4 1,-4 5-122,-1-1 1,1 2-146,4 2 0,1 4-105,2-1 0,-2 6-520,3-2 0,-2 2 335,2-1 0,-3 2-967,2-3 1,-2 3 506,-1 2 0,0-5-925,-1 1 1,-3-6 701,0 1 0,0-2-557,3-1 1,-3-5 1363,0-4 0,0 4 0,4-1 0</inkml:trace>
  <inkml:trace contextRef="#ctx0" brushRef="#br0" timeOffset="2445">6472 316 7988,'0'-12'1712,"0"6"0,-1 1-793,-3 5 0,1 1-369,-5 3 1,5 4-366,-5 7 1,0 3 39,-4 6 1,1-1-736,-1 0 0,0 5 226,1-1 1,-2 4-40,-3-4 1,7 5-1135,-3-5 1,3-1 503,-2-7 0,3 2-490,0-5 1443,5-6 0,-2 0 0,5-3 0</inkml:trace>
  <inkml:trace contextRef="#ctx0" brushRef="#br0" timeOffset="2686">6309 655 7988,'-7'11'1304,"1"-3"-357,2 0 58,2 0 1,-3 5-437,5 2 1,0 0 173,0 4 1,1 1-285,3 3 0,-1 0-111,5 1 0,-6 3-280,2 0 0,1 0-229,-1-3 1,2-1-772,-3 1 0,-1-6 645,2-3 1,-3-2-3410,-1-1 2652,5 0 1,-2-6 1043,4-2 0,-4-3 0,2-1 0</inkml:trace>
  <inkml:trace contextRef="#ctx0" brushRef="#br0" timeOffset="3226">6601 1 7988,'-12'0'0,"0"0"0,4 0 774,1 0 0,3 0 281,-4 0 511,5 0-558,-2 0-102,5 0-460,0 0 0,5 1 109,3 3 0,3-2-183,0 6 1,1 0-119,0 4 0,4 1-182,4 2 1,-2 3 101,2 6 1,-1 0-359,4 4 1,-1 5 190,-2 6 0,2 2-626,-3-3 0,-2 5 210,-1 8 1,-3 1-41,-1 2 1,-2 3-402,-2-2 0,1 3 296,-5 5 1,0-4 6,-4 4 0,-2-4 137,-2 0 0,2-5 376,-6 1 1,0-7 185,-3-1 0,0-11 184,3-9 0,-1-6-257,5-2-105,-5-9 1,7 0-509,-6-10 1,4-1 251,-4-3 0,4 1-1514,-3-5 1796,4 6 0,-7-9 0,3 5 0</inkml:trace>
  <inkml:trace contextRef="#ctx0" brushRef="#br0" timeOffset="5154">1 1764 7946,'7'-6'-180,"1"2"260,-5-2 172,7 4-13,-9-8-222,5 9 332,-1-5 67,-4 1-26,4 4 262,-5-4-252,6 0-158,-5 3 1,8-4-36,-5 2 1,1 3 198,-1-3-150,-3 2-20,10 2 0,-5 0-111,6 0 1,-4 0 69,-1 0 0,-3 0-138,4 0 1,0 0 60,3 0 0,-3 0-25,0 0 0,0 0-33,3 0 0,5 0 75,0 0 1,-1 0-76,-3 0 0,3 0 77,1 0 1,5 0-106,-2 0 1,2 0 74,-1 0 0,2 0 14,-3 0 0,3 0-24,1 0 1,2 0 150,2 0 0,-1 0-127,6 0 1,-1 4-55,4 0 0,4 0-79,0-4 0,5 4 147,-1 0 1,2 0-199,2-4 1,-1 0 95,1 0 1,1 0 10,3 0 0,-7-2-1,3-1 0,-3 1 150,2-2 0,1 3-90,0 1 0,-4-4 117,0 0 1,-6 0-21,2 4 0,1 0-74,-1 0 1,0 4-111,-4 0 1,0 4 117,0-4 1,0 5-213,1-1 0,-3-2 109,-2 2 1,2-2-105,-6 2 1,4-1 48,-3-3 1,4-3 29,-1 3 0,3-3-77,1-1 0,0-1 73,0-3 1,4 1 92,0-4 0,0 0-77,-4-1 0,1-2 117,3 2 0,-4 3-62,0 1 1,0 3-37,-4 1 1,-1 0-10,1 0 0,-1 0-2,1 0 0,2 0-123,-6 0 1,6 0 84,-2 0 1,-1 0-44,1 0 1,-1 0 53,1 0 1,2 0 61,-1 0 1,0 0-71,-1 0 1,3 0 20,-3 0 0,3-4-7,1 0 0,0-1 4,0 1 0,0 3-13,0-3 1,0 2 19,0 2 1,0-4 7,0 1 1,-4-1-15,1 4 0,1 0-26,2 0 0,3 0 20,-7 0 0,3 0-4,1 0 0,4 0 0,0 0 0,0 0-3,-4 0 1,1-2-5,3-1 1,1 0 6,3-5 1,1 6 137,-5-2 1,1-2-127,-1 3 1,2-5 96,1 4 0,0 0-80,-3 4 1,-3 0-16,3 0 1,1 0-49,-1 0 0,4-4 69,-4 0 0,1 0 73,-1 4 0,3 0-76,5 0 1,-5 0 55,1 0 0,-4 0-53,4 0 0,-1-4 21,0 1 1,3-1-15,-7 4 1,7 0 48,-3 0 0,4-4-28,1 0 1,-1-1 6,1 1 1,1 1-8,3-5 0,1 2-9,2-2 1,-1-1-18,-2 5 0,1-4 24,2 4 0,6-3-18,-5 3 1,3 0 10,-7 4 1,3-1-100,-3-3 0,3 2 74,-3-2 1,1 3-6,-2 1 1,-2 0 27,3 0 1,1 0-21,-1 0 1,-5-1-12,-3-3 0,1 3 13,7-3 0,-7 1 34,3-1 1,-8 3-28,0-3 0,-2-1 59,2 1 1,-8 0-110,1 4 1,-3 0 53,-1 0 1,-1 0-98,-4 0 1,-1 0 85,-2 0 0,1 0-78,-6 0 0,5 0 65,-5 0 1,2 0-69,-1 0 1,-3 0 43,2 0 0,-2 0-47,-1 0 1,-4 0 76,-1 0-13,1 0 0,3-1-13,-4-3 6,-1 3-2,-1-5-2,-4 6 0,6 0-239,-4 0 140,-1 0-198,3 0 269,-5 0 0,1 0-47,3 0-128,-3 0 108,5 0-280,-6-5 167,0 4-485,0-4-125,0 5-1513,0 0 1,0 5-1,0 1 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3:59.193"/>
    </inkml:context>
    <inkml:brush xml:id="br0">
      <inkml:brushProperty name="width" value="0.08571" units="cm"/>
      <inkml:brushProperty name="height" value="0.08571" units="cm"/>
    </inkml:brush>
  </inkml:definitions>
  <inkml:trace contextRef="#ctx0" brushRef="#br0">421 410 7881,'-8'-8'124,"0"0"0,5 4 2277,-5-4-1719,5 6 0,-3-5 1044,2 3-687,2 3-490,-3-4-400,5 5 0,0 6 1,0 6 317,0 6-253,0 4-262,0 7 1,2 5 149,1 5 1,0 6-450,5 2 1,-4 1 225,4 6 1,-2 1-1171,2 3 0,2-3 586,-2-1 1,2-11-823,2-4 1,-2-9-228,-2-11 1754,3-7 0,-5-12 0,6-6 0</inkml:trace>
  <inkml:trace contextRef="#ctx0" brushRef="#br0" timeOffset="359">82 363 7881,'-17'-12'526,"4"1"-369,-2-1 1,3 4 595,4 0 1,-1 4-58,5-3 0,0 3 52,4-4 1,2 2-252,2-2 1,2-3-122,6 4 1,1-3-66,2 3 0,4-4-96,4 4 0,4 0 15,0-1 1,6 4-16,-2-3 0,1 4-133,0-1 0,1 3-5,-1 1 0,1 0-153,2 0 0,0 5-246,0 3 1,-5 2 180,-3 2 1,-2-1-70,-1 1 1,-6 5 65,-3 3 0,-7-2-8,-4 1 0,1 1 92,-1 3 0,-1 0 91,-7 1 1,-3-1 19,-4 0 1,-5 0-86,0-4 1,-3 2-280,3-6 0,-4 1 99,0-4 0,2-2-632,-2-2 1,6 1 359,-1-5 1,2 0-275,1-4 0,0-2 294,1-2 0,3 2-1172,0-6 1638,5 0 0,-7-3 0,4-1 0</inkml:trace>
  <inkml:trace contextRef="#ctx0" brushRef="#br0" timeOffset="942">1262 270 7884,'-17'0'0,"0"0"0,-2 0 0,-3 0 1623,2 0 1,2 0-751,-1 0 0,3 1 138,-3 3 0,3 2-471,-3 6 1,4 5-214,0 2 1,2 5-206,1 3 1,0 3 52,1 5 1,4 4-237,3 0 0,3 5 137,1-1 0,5 2-316,3 2 0,4-6 117,3-2 1,3 0-580,6-4 0,-1 0-119,0-11 1,5-1 402,-1-11 0,2 1-91,-2-9 0,1-1 127,4-3 0,-3 0-432,-1 0 0,-4-5 292,4-3 1,0-6-930,-1-1 1451,1-1 0,-5 4 0,0 1 0</inkml:trace>
  <inkml:trace contextRef="#ctx0" brushRef="#br0" timeOffset="1326">1998 293 7884,'-1'-8'715,"-3"0"1991,2 6-1650,-8-3 0,7 5 213,-4 0 0,3 1-700,-4 3 0,0 4-3,-3 7 1,-5 5-159,0 7 0,-4 3-447,0 5 1,-2 5-2,-1 3 0,-5-2-22,1 2 1,-4-1-668,4 1 1,0-3 402,3-5 0,5-5-1037,-1-3 0,6-8-290,-2-3-819,9-8 1843,-4 2 1,10-10-355,-3 0 0,3-1 983,1-7 0,0 0 0,0-3 0</inkml:trace>
  <inkml:trace contextRef="#ctx0" brushRef="#br0" timeOffset="1601">1624 375 7858,'0'-7'4923,"0"2"-4099,0 5 0,7 6-342,4 6 1,2 1-26,7 7 0,-1-1-180,5 4 1,0 2-197,4 2 0,-4 2 78,3 2 1,-2 2-110,-2-6 1,1 0-102,-1-4 1,-3-1-303,-1-2 0,-5-3-1033,2-6 0,-7 0 681,-1-3 0,0 1-1027,3-5 0,-3 1 852,0-1 1,-4-3 879,4 3 0,-1 2 0,5 1 0</inkml:trace>
  <inkml:trace contextRef="#ctx0" brushRef="#br0" timeOffset="2069">2115 24 9513,'1'-6'1485,"3"2"1,-1-1-1018,4 1 1,5 0-102,4 4 1,8 6-52,0 6 1,3 5-113,0 6 1,-2 2-54,2 2 0,2 7 53,-2 5 1,-1 5-120,-7-1 0,-2 6 42,-5 2 0,-2 5-113,-2-2 1,-3-2-688,-5-1 0,-2 1 353,-6-2 0,0 1-984,-8-4 0,0-2 570,0-2 0,-3-4 734,3-8 0,-10-3 0,1-4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4:13.494"/>
    </inkml:context>
    <inkml:brush xml:id="br0">
      <inkml:brushProperty name="width" value="0.08571" units="cm"/>
      <inkml:brushProperty name="height" value="0.08571" units="cm"/>
    </inkml:brush>
  </inkml:definitions>
  <inkml:trace contextRef="#ctx0" brushRef="#br0">2010 36 7944,'6'-8'0,"-2"0"189,3 5 555,-6-7-219,4 9-251,-5-5 223,0 6 1101,0 0-1235,0 6 1,-1-4-49,-3 6 1,3-4 369,-3 4-401,-3 0 1,1 3-51,-6 1 1,4 0-40,0-1 1,1 1 39,-5 0 0,0-1-77,1 1 0,-1 0 63,0-1 0,-3 5-96,-1-1 1,-1 2-73,2-1 1,-2-2 81,-3 6 1,-1-6-77,6 2 0,-6 0 67,2 0 1,1 1-165,-2-2 1,4-2 47,-3 3 1,3 1-87,-3-2 1,5 1 22,-2-4 1,-1-1-84,2 1 1,-1 4-15,4-1 0,1 1 16,-1-5 0,0 0 33,1-3 0,-1 3 60,0 1 0,1 0-69,-1 3 1,0-2 51,1-1 1,-1 0 14,0-1 0,-2 1-15,2 0 0,-3 3 1,3 1 0,0-1-38,-3-3 1,2 4-4,1-1 1,2 1 10,2-5 1,-2 1 22,2 0 0,-3-1 56,0 1 0,3 0-62,0 0 0,0-2 146,-3-2 0,-1 2-131,0-2 0,1 2 133,-1 2 1,0 0-104,1-1 1,-1 2 84,0 3 0,0-3-72,1 2 0,-1-2 2,0-1 1,1 0-134,-1-1 0,2 2 125,2 3 1,-6-3-108,2 3 1,-1-3 85,5-2 1,-5 2 42,5 3 0,-8-3-52,4 2 1,1-2 51,4-1 0,-1-2 79,-4-2 0,1 5-63,-1-5 1,0 5 122,1-5 0,-1 1-74,0-1 1,0 2 11,1-2 1,3 1-42,0-1 0,0 2-109,-3-2 0,0 2 105,4 2 1,-4 0-90,3-1 0,-2 1-47,-2 0 0,2-1 53,2 1 1,-2 0-11,2-1 0,-2 1 24,-2 0 0,0-1 53,1 1 1,3 0-49,0-1 0,1 1 69,0 0 0,-4-1-53,4 1 1,-3-4 57,3 0 1,-4-1-17,3 5 1,-2 0-23,-2 0 1,5-1-11,-1 1 1,4 0 9,-4-1 1,2-3-46,-2 0 0,-1 0 41,5 3 0,-4-3-45,4 0 29,-5 0 6,3 3 1,-2-3 0,0 0 0,4-2 6,-4 2 1,5 1 5,-5-5 0,0 5-11,-4-1 1,4-1 16,1 0-13,-1 1 0,-4 4 4,1-1 1,3 1-5,0 0 0,0 0 0,-2-1-71,2 1 69,-2 0 0,7-2 2,-5-2 1,4 1-7,-3-5 1,3 3 9,-4-3 0,4 4-10,-4-4 0,4 4 114,-4-4 1,5 4-103,-5-5 0,4 5 19,-4-4 0,4 4-33,-4-4 1,5 4 23,-5-5 1,4 5-24,-4-4 0,4 4 20,-4-4 0,5 4-5,-5-4-3,5 5-21,-7-3 0,7 4 17,-5-2-65,6 3 0,-7-9 39,5 6 1,-1-4-7,1 4 1,2-4 52,-1 3 0,-3-3-35,2 4 1,-1-5 46,1 1-59,3 2 47,-9 1 0,7-1-13,-5-2 0,6 2 0,-4-3 125,6 5 8,-5-6-55,4 4-67,-4-6 1,4 3-14,-3 1 58,2 0-281,-3-4 206,5 0 1057,0 0-1000,-5 0-16,4 0-23,-5 0-36,6 0 614,0 0-358,0-5-56,0-1 1,0-6 30,0 0-15,0 1 0,0-2-77,0-3 0,0 3 20,0-3 0,0 2 44,0-1 0,0 0-61,0-4 0,2 3 76,2-3 0,-3 3-59,3-3 0,-2 3-24,2-3 1,-2 3 1,2-3 1,1 3-3,-1-3 1,-1 4-24,-3 0 0,2 2 37,2 1 0,-3 0 52,3 1-70,-3-1 1,-1 4-64,0 0 0,0 5 168,0-5-266,0 5 83,0-2-287,0 5-399,0 0-2,0 5 199,0-3 335,0 8 0,0-8-152,0 6 410,0-5-144,0 7-6,0-3 0,-1 1 248,-3-1-174,3 1 0,-5 4-2,6-1 0,0-3-44,0 0 0,0 0-207,0 4 1,-3-1 115,-1 1 1,0 0-133,4-1 1,0 5 51,0-1 1,0 5 46,0-5 0,1 6-44,3-1 1,-3-2-114,3 1 1,1-1 281,-1 2 0,4 1-134,-4-6 1,0 5 186,-4-5 1,4 1-90,0-4 0,0-1 117,-4 1 0,1-2-17,3-2-58,-3 3-56,4-10 32,-5 4-98,0-5 131,0 0-116,-5 0 105,4 0-75,-4 0 411,5 0 678,0 0-1047,0-5 1,1 4 8,3-3 0,1 1 47,3-1 0,2 2-20,-2-6 0,2 4 116,2-4 1,1 4-104,2-4 1,0 4 56,4-3 1,-3 0-45,3-1 1,-1-1 4,2 5 1,1-3 29,-6 3 0,5-4 11,-5 4 1,5-1-1,-5 1 0,1 3-30,-4-3 0,-1 2 16,1 2 1,0-1-12,-1-3 0,-3 3-31,0-3 1,-4 3 32,4 1 0,-5 0-16,5 0 1,-5-1 2,1-3 0,-2 2 49,2-2-126,-2 3 117,3 1-52,-5 0 1,0-1 47,0-3-253,0 3 233,0-5-102,0 6 1124,0 0-1081,-5 0 84,3-5 1,-7 3-194,5-6 1,-1 5 84,1-1 1,-1-2-118,-3-2 1,-2 2-38,2-2 0,-2 1-66,-2 0 0,0-4 37,1 3 0,-2-2 130,-3-2 0,3-3 25,-2-1 1,-2 1-57,1 3 0,-5 0 152,2 1 1,2-1-80,1 0 1,-1 4 96,2 1 1,-5-1-50,5-4 1,-2 0-28,1 1 0,3-1-19,-2 0 1,3 1 10,4-1 1,-2 4 13,2 0-48,-2 1 177,-2-5-91,6 6 15,-5-5-391,10 10 214,-4-4-232,5 5-2109,0 0 1527,5 0 258,-4 0-176,4 0 385,-5 0 0,2 0 131,2 0 1,-3 1-1419,3 3 884,2-3 874,1 10 0,5-10 0,-1 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4:16.812"/>
    </inkml:context>
    <inkml:brush xml:id="br0">
      <inkml:brushProperty name="width" value="0.08571" units="cm"/>
      <inkml:brushProperty name="height" value="0.08571" units="cm"/>
    </inkml:brush>
  </inkml:definitions>
  <inkml:trace contextRef="#ctx0" brushRef="#br0">222 174 8148,'0'-16'-169,"0"0"0,0-1 152,0 0 0,-1 0 935,-3 1 1,3 3 743,-3-2-679,3 2-279,-5 1 0,5 4 206,-3 1-483,3 4 0,0-1-122,-3 8 0,2 4-31,-1 7 1,-3 7-43,2 6 0,-5 9 15,2 2 1,-4 7-405,-1 4 1,1 5 191,-1 7 0,0-1-656,1 5 1,-2 2 363,-3 6 0,3-4-169,-2 0 1,3-8 153,4-11 1,2-7-561,2-13 200,2-7 484,-3-13 220,5-11 0,0-8-49,0-7 1,4 1 17,0-6 0,4 5-33,-4-5 1,5 1 168,-1-5 1,2 2-41,2 3 0,-1-3 20,1 2 1,0 3-99,-1 2 0,1 3-24,0 4 1,1-1 2,2 5 1,-2 0-2,3 4 0,-3 2 7,-1 2 0,-1 6-6,1 6 0,0 4-91,-1 0 0,1-2 75,0 1 0,3 0-107,1 0 0,-1-2 25,-3-5 1,0-1-164,-1 1 1,1-2-22,0-2 1,3-3 117,1-5 0,0 0-72,-5 0 1,5-5 90,-1-3 0,1-2 104,-4-2 0,-1-3-130,1-1 0,0-5 218,-1 2 1,0 1-36,-3-2 0,2 6 94,-2-2 0,1 0 81,-1 0-198,2 0 401,-4 5-97,1 4-22,3 2 0,-7 10-53,5 3 1,-6 2 45,2 2 1,1 4-121,-1-1 1,4 5-224,-4-5 0,1 6 32,-1-2 1,-1-2 87,4-1 0,-3-3-509,4-1 1,-4-1-2,4 1-1587,-6 0 800,9-1-1729,-5 1 2947,1-6 0,3-6 0,-3-6 0</inkml:trace>
  <inkml:trace contextRef="#ctx0" brushRef="#br0" timeOffset="200">561 361 8276,'-6'-1'2037,"2"-3"-895,-3 2-508,6-3-378,-4 5 1,6 0-1081,3 0 0,2 0 470,6 0 1,4 2-2036,-1 1 2389,6 4 0,-3 5 0,5-1 0</inkml:trace>
  <inkml:trace contextRef="#ctx0" brushRef="#br0" timeOffset="924">1040 139 8148,'0'-12'0,"-4"1"554,0-1 0,-1 0-83,1 1 0,3 3 1101,-3 0-515,-3 5-111,6-7-651,-4 9 1,5 1-40,0 8 1,0 7-11,0 5 0,4 3-5,0 4 1,5 8-417,-1 8 1,2 4 215,2 3 0,-1 0-306,1 4 1,0-3 161,-1 3 0,1-4-573,0 0 1,-4-8 292,-1-7 0,-3-5 123,4-7 0,-5-5 301,0-2-210,-1-8 244,-2-3 1,0-6-86,0-3 131,0-3 1,0-8 14,0-1 0,4-5-9,0 2 1,-1 1-58,-3-2 0,4-3 104,0-5 0,5 0 117,-1 1-13,-3-3-223,6 0 1,-5-2 4,6 4 1,0-4 34,-1 1 0,5-2-105,-1 2 1,5 3 106,-5 4 0,5 6-430,-5 2 1,5 5-517,-5 3 0,-3 3 428,-4 5 0,-2 5-537,2 3 1,-3 7 377,-5 5 0,0 2-171,0 1 0,0 1 751,0-1 0,0 0 0,0 1 0</inkml:trace>
  <inkml:trace contextRef="#ctx0" brushRef="#br0" timeOffset="1125">1250 524 8148,'-6'-5'2876,"1"4"-1816,5-4-755,0 5 0,1 0 55,3 0 0,2 0-89,6 0 1,1 5-530,2 3 1,2 1-319,3-1 1,2 3-657,-3 1 0,3 0-706,2 3 1938,-1 3 0,0 1 0,1 4 0</inkml:trace>
  <inkml:trace contextRef="#ctx0" brushRef="#br0" timeOffset="2092">1612 618 8399,'-6'0'3043,"-5"0"-2833,10 0 1,1 0-121,8 0 0,2 1-183,2 3 1,5-3 36,2 3 1,0-2 167,0-2 0,-1 0-201,2 0 0,2 0 81,-3 0 1,-1 0-141,2 0 1,-2-6 72,1-1 0,-2-4-41,-5 0 0,0-1 112,-1 0 0,0-1-28,-3-2 1,1 2 28,-5-3 1,-1-1-6,-3 2 0,0-1 227,0 4 0,-5 2-77,-3 2 1,1 2 217,-5 2 1,3 3-84,-7-3 0,2 4 119,-2 4 0,2-1 18,-5 9 0,4-3-158,0 7 1,-2 2-122,1 1 0,1 3 103,3 2 1,0 3-245,1 0 1,3 2 85,0-2 0,6 2-353,-2 2 0,4-1 159,4-3 0,2-6-520,6 2 1,5-7 251,2-1 0,3-7 49,2-4 1,-1-3-45,0-1 1,1-2 106,-1-6 0,4-1-138,1-11 1,-1 1-2,-4-5 0,1 1-22,-1 0 0,-1-1 125,-3 1 1,2-2 273,-5-2 1,3-1 69,-3-4 1,-1-1 66,-3 1 1,-2 3 407,-2-3 1,3 1-287,-4-4 0,-1 4 379,-3 0 0,3 1-239,-2-1 1,-1-1 203,-3 4 0,0-3-130,0 4 0,-1 0 27,-3 3 0,2 2-137,-6 3 0,1 2 389,0 5 36,-4 0-249,5 6 1,-5 3-407,4 11 0,-3 1 106,7 11 1,-5 3-180,4 4 1,-1 6 72,1-2 1,3 3-1,-3 2 1,2 2-382,2 1 1,0 1-405,0-1 1,6-2-408,1 6 0,4-1 485,0 1 1,1-4 160,0-8 1,3 2 44,1-1 1,3-8 424,-3 0 0,3-9-122,-3 1 0,1-3-251,-2-2 0,-2-3 99,3 0 0,1-4 9,-2 4 0,1-6-175,-4 2 0,-1-3 141,1-1 0,-2-1 39,-2-3 1,1-2-28,-5-6 1,4-3 271,-4-1 1,1-1-101,-1 2 1,-3 0 103,3-4 1,-1 1 203,1-2 1,-3-1 192,3 6 0,-2-5 187,2 5 0,-2-2-38,2 1-173,-3 3 0,0-4 574,3 6-508,-3-1 75,4 6-426,1 0 0,-1 12 7,3 1 1,2 4-71,-2 0 0,-2 5 47,2 0 1,-1 3 56,0-3 0,4 3-182,-3-3 0,-2 1 109,2-2 1,-2 2-151,2 2 1,2-2 121,-2-5 1,-1 2-852,1-2 1,-5 2-26,5-6 0,-4-3-1588,4-1 302,-5-3 2120,2-1 0,0-10 0,1-3 0</inkml:trace>
  <inkml:trace contextRef="#ctx0" brushRef="#br0" timeOffset="2292">2535 197 10476,'-6'-6'3043,"0"1"-3155,6 5 0,2 4 171,2-1 1,2 7-1659,6-3 1,0 0 1598,-1 1 0,1-1 0,0 5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4:24.108"/>
    </inkml:context>
    <inkml:brush xml:id="br0">
      <inkml:brushProperty name="width" value="0.08571" units="cm"/>
      <inkml:brushProperty name="height" value="0.08571" units="cm"/>
    </inkml:brush>
  </inkml:definitions>
  <inkml:trace contextRef="#ctx0" brushRef="#br0">47 153 8148,'-11'-12'2977,"-1"5"-1664,0 2-778,6 5 1,0 9-140,6 3 0,0 7-107,0 1 1,0 2-34,0 1 1,2 6-187,2 2 0,-2 4 109,6 4 0,0 1-308,4 3 1,-1 4-24,1 0 1,0-5-263,-1 5 1,1-8 200,0 0 0,-1-4 81,1-4 0,0-2-24,-1-6 0,-4-5-40,-3-2 294,2-3-236,-5-2 331,10-4-225,-10-2 66,4-10 1,-5 2 17,0-4 1,0-1-51,0-4 1,0-5 1,0-2 1,0-3-4,0-2 0,0 0-14,0-4 1,2 4 14,2-3 1,-2-2-17,6 2 1,-4-1 71,4 5 1,-4 0 3,3-1 1,-3 6-22,4 3 1,-4 3-31,4 4 1,-4-1 10,3 5 1,-3 2 1,4 5 1,-4 3 73,4 1 1,-4 8-65,3-4 1,0 5 141,1 0 1,-2-2-87,-2 5 0,-1 1 3,4 3 0,-3-1-31,4-2 0,-4 4 4,4-4 0,-6 4-373,2-4 0,1 1 132,-1-2 0,4 2-572,-4-5 0,4 3 328,-4-3 0,5-2-837,-1-6 0,-2 2 566,2-2 0,0-3-518,3-1 1208,1-3 0,0-6 0,-1-2 0</inkml:trace>
  <inkml:trace contextRef="#ctx0" brushRef="#br0" timeOffset="400">865 526 8148,'-7'-5'810,"-3"3"-452,2-6 0,2 5 464,-2-1 0,0-1-260,-4 1 0,1 0 96,-1 4 1,0-4-203,1 1 1,-5-1-119,1 4 1,-6 1-143,1 3 0,-2 2-76,-1 6 1,1 1-129,2 3 1,0 2 90,4 5 1,2 0-88,6 1 0,-1 0 22,5 4 1,0-4-134,4 4 0,5-4 53,3 0 0,8-5 3,3 1 0,3-10 48,2 2 0,-1-8-86,0-1 0,5-3-296,-1-3 0,4-4 165,-4-5 0,-3 1-378,-5-1 1,1-1 219,3-3 1,-6 4 13,-6-4 0,0-1 108,-7 1 1,4 0-227,-5 0 1,1 3 175,-4-3 1,0 7-166,0 2 1,0 3-726,0-4 71,-5 5 1133,-1-2 0,-6 10 0,0 2 0</inkml:trace>
  <inkml:trace contextRef="#ctx0" brushRef="#br0" timeOffset="843">1344 445 8148,'0'-8'1086,"0"0"1,-1 5 701,-3 0-711,2-4-563,-8 6 1,3-4-213,-4 5 1,-1 1 137,0 3 0,-3 2-49,-1 6 0,-4 5-157,0 2 1,-1 3-73,2 2 0,-2-1-89,5 0 0,-3 1-190,3-1 1,2 1 166,6-1 1,3 0-22,5 1 0,0-5-50,0 1 0,9-6-212,3 1 1,7-3 88,1-4 0,6-3-249,1-5 0,0 0 166,-3 0 1,3-1-236,0-3 1,0-3 121,-3-4 1,-5-2-41,1-3 1,-6 3 110,2-2 0,-7-2 31,-2 1 0,-4-3-195,1 3 0,-3-1 89,-1 2 1,0 2-125,0-3 1,-1 7-78,-3 1 0,1 2-656,-4-2 735,-1-2 0,-4 8 466,1-2 0,4 3 0,-3 1 0,3 0 0</inkml:trace>
  <inkml:trace contextRef="#ctx0" brushRef="#br0" timeOffset="1466">1951 445 8148,'-11'-6'1461,"-1"1"-444,0-3 1,1 2-196,-1 2 1,0 3-333,0-3 1,-4 3-306,-4 1 0,-1 0 56,2 0 1,-3 2-125,2 6 0,-2 1 114,-1 10 0,1 1 10,2 3 1,0 1 85,4-1 1,0 2-57,5 2 1,4-2-205,3 2 0,3-2 78,1-2 0,1-1-248,3-3 0,4 2 88,8-5 1,-2-5-36,5-3 1,5-5-41,3 1 1,4-4-195,-4-4 1,2 1-368,-2-5 0,-2-1 269,2-6 0,-2 1 24,-2-6 1,-3 1 110,-1-5 1,-8-3 289,0 0 1,-3-4-157,0 3 0,1-4 61,-5 1 1,0-3 66,-4-1 0,0 0 237,0 0 0,-4 1 166,0 3 1,-5-3-142,1 3 0,2-3 74,-2-1 0,0 5-94,-4 3 1,1 2 116,-1 2 0,0 1-141,1 3 0,-1 7 55,0 8 0,4 3-105,1 1 0,0 2-26,-1 6 1,-1 1 196,5 11 0,-1 4-138,1 7 0,3-1 17,-3 1 0,3 2-7,1 6 0,1-2-200,3 6 1,-1-4 47,4 4 0,2-5-480,7 1 1,-2-3 80,6-1 0,-1-1-107,5-3 0,-1-2-839,0-6 1,1-4 563,-1 1 0,-4-10-959,1 2 0,-6-7 800,2 3 1,1-6-871,-2 2 1736,1-2 0,-4-8 0,-1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4:30.361"/>
    </inkml:context>
    <inkml:brush xml:id="br0">
      <inkml:brushProperty name="width" value="0.08571" units="cm"/>
      <inkml:brushProperty name="height" value="0.08571" units="cm"/>
    </inkml:brush>
  </inkml:definitions>
  <inkml:trace contextRef="#ctx0" brushRef="#br0">1612 678 11102,'0'-7'1890,"-1"2"-1253,-3 5-396,3 0 0,-9 0 161,2 0 1,-3-4-118,0 0 0,-1 0 87,0 4 0,-5 0-57,-2 0 0,-3 0-137,-1 0 0,-5 0-55,1 0 1,-4 0 103,4 0 1,-6 0-804,2 0 0,-3 0 787,-1 0 1,0 0-113,0 0 1,0 0 168,0 0 0,1 0-206,3 0 1,-1 0 3,4 0 1,-3 0-139,4 0 0,-4 0 13,4 0 0,-1-1-38,5-3 1,0 3 4,-1-3 0,1 3 28,0 1 0,-2 0 175,-2 0 0,2 0-132,-2 0 1,2 0 150,2 0 0,-2 0-112,-2 0 1,2 0-1,-2 0 1,2 0 8,2 0 1,-4 0-2,-1 0 0,1 0-101,4 0 0,-5 0 91,1 0 1,-1 0-92,0 0 1,8 0 71,-4 0 1,7 1-57,-2 3 0,5-3 32,-2 3 17,3-3-11,1-1 0,5 0 194,-1 0 1,5-1-33,-1-3 0,3 1 72,1-4 0,-4 3 19,0-4 0,0 4-62,4-4 362,0 6-169,0-3-3,0-1-174,0 5-234,0-4-738,0 5-288,0 0 1030,6 0 0,-5 1-11,3 3 0,-2-3 7,2 3 1,-1-1 303,5 1-225,-6-3 1,9 8 90,-4-5 0,0 4-46,1-4 0,-1 3-30,5-3 0,0 4-14,0-4 1,-1 5 23,1-1 0,5-2-40,2 2 0,-1-1-4,2 0 1,-1 4-54,5-3 0,3 2-157,0 2 0,0-1 4,-3 1 0,-5-4 35,1 0 1,-6-2 65,2 2 0,-3-2-49,-2-2 110,1-2 0,-4 3-145,0-5 306,-6 0 372,3 0-356,-15 0 1,6-4-99,-8 0 1,3-4-12,-2 4 0,-5-5-38,0 1 1,0 2 40,0-2 0,2 4-73,-6-4 0,5 2 61,-5-2 1,5-2-271,-5 2 0,2 2-50,-1-2 1,-4 1-64,4-1 0,-2-1 195,2 6 1,1-3 28,2 2 1,3 3 169,-3-3 0,7 3-185,2 1 191,4 0-211,-2 0 110,5 0 1,1 0 68,3 0 1,-1 0 150,4 0 1,-3 0 17,4 0 1,0-1-123,4-3 1,-5 2-2,1-1 0,0-3-35,4 2 1,-1-3 25,1 3 1,-2-5 5,-2 1 1,2-1-56,-2 1 0,-1-2 26,1 2 0,-2-3-23,2 0 1,1-1 84,-5 0 1,1 1-39,-1-1 81,-3-5 1,4 4-90,-5-2 1,0 2 439,0 1-290,0 5 1,0 1-96,0 2-67,0 3-293,0-4 232,0 5 0,0 5 76,0 3 0,0 2 65,0 2 1,2 1-108,2 2 1,-2 3 80,6 6 1,-2 3-61,2 0 1,3 1-226,-4-5 1,4 4-184,0 0 1,-3 1-250,0-5 1,0-1-50,4-2 1,-5-2 247,1-3 0,0-6-974,4 3 1,-1-8 639,1 0 0,0-3 768,-1-1 0,6-10 0,1-3 0</inkml:trace>
  <inkml:trace contextRef="#ctx0" brushRef="#br0" timeOffset="1827">2418 467 7959,'-11'-11'0,"0"-1"151,4 0 1,-3 1 323,7-1 1,-5 0 739,4 1-382,0-1-10,4 0-139,0 1-22,0-1-412,0 5 0,0 3-148,0 8 1,0 4 83,0 8 1,0-1-45,0 9 0,4-2-242,0 9 1,1 0 92,-1 4 0,-2 0-648,6 0 1,-5 0 370,1 0 1,1 0-621,-1 0 1,1-4 345,-1 1 0,-1-6-703,4 1 50,-4-2 51,2-7 1160,-5-7 0,0-16 0,0-13 0,0-12 0</inkml:trace>
  <inkml:trace contextRef="#ctx0" brushRef="#br0" timeOffset="2160">2185 257 7959,'-7'-12'0,"-3"-1"0,2-2 0,-2 1 532,-2-6 1,6 6 4,2-2 1,-1-1 92,1 2 0,1-5-181,7 5 0,-1-1-116,4 4 0,2 1-195,7-1 0,1 0 84,2 1 1,3 4-72,-2 3 1,3 3 3,4 1 1,-2 0-136,2 0 1,2 5-41,-2 3 1,2 6-277,-2 2 0,-2 5-190,2-2 1,-2 3 266,-2 2 1,-4-1 10,1 0 0,-10 1-2,2-1 0,-8 0 166,0 1 0,-3 4-108,-1 3 0,-5-1 164,-3 1 0,-4-1-115,-3 1 1,-3 3-26,-6-3 1,5 2-300,-1-2 0,6-4 110,-2-7 1,3-3-634,2-6 201,4-4-315,2-2 1064,5-10 0,0-2 0,0-4 0</inkml:trace>
  <inkml:trace contextRef="#ctx0" brushRef="#br0" timeOffset="2806">2734 491 8508,'0'7'1215,"0"1"1,0 0-778,0 4 1,0 1-310,0 2 1,4 3 75,0 6 0,5 3-401,-2 0 0,4 5 209,1-5 1,-2 0-243,-2-4 1,2-1 118,-2-2 1,-2-3-131,2-6 1,-5-3 155,1 0 0,-2-5 30,2 1 213,-3-3 1,5-2-104,-6-3 1,-2-4 190,-2-8 0,3 2-20,-3-5 0,-1-1-142,1-3 0,-1 1-27,1 2 0,3-2-119,-3 3 0,3 0 120,1 0 0,0 3-1,0-3-71,0 5-31,0-3-48,0 5 0,1 6 99,3 2 0,2 6-155,6 2 0,0 5 90,-1-1 1,-2 1-171,3-1 0,-5 2 74,8-2 1,-4-3 51,4-1 1,-2 1 41,-1-1 1,-1 0-36,1-4 1,0 0 197,0 0 1,-5 0-117,1 0 0,0-1 212,4-3 1,-5 1-12,1-4 0,-4-1 94,4-4-192,0 0 1,2 1 12,-2-1 1,-2 2 343,-2 2-150,-3-2 137,10 3-320,-10 1 0,6 0 31,-3 6-65,-3 0 1,5 6 7,-2 1 1,-3 4-24,3 0 0,2 2-146,-3 3 1,5-2-23,-4 6 1,1-1 36,-1 5 1,1-5-210,3 1 1,1-5 74,-5 5 1,4-6-287,-4 1 1,4-2-364,-4-1-145,5-5 265,-8-2 0,4-14-1230,-5-3 1959,0-7 0,-5 0 0,-2-4 0</inkml:trace>
  <inkml:trace contextRef="#ctx0" brushRef="#br0" timeOffset="2992">3026 187 7959,'-7'0'1807,"2"0"0,6 0-1585,3 0 1,-1 1-1423,5 3 1,1-1 322,6 5 877,-2-6 0,9 9 0,-3-5 0</inkml:trace>
  <inkml:trace contextRef="#ctx0" brushRef="#br0" timeOffset="3651">3832 561 7959,'-12'-5'2119,"1"-3"-1562,4 3 15,-3-6 0,4 9-147,-1-6 0,-4 4 253,4-4 0,-3 4-262,3-4 1,-4 5-118,3-5 0,-2 5-146,-2-1 0,-3 3-174,-1 1 0,-1 0 79,2 0 0,1 0-98,-6 0 1,6 1-2,-2 3 1,3 3 36,2 4 0,-1 1-154,0 0 1,6 3 25,2 1 0,2 5 53,2-2 1,2 3-29,2 2 0,2-2-143,6-3 1,5-1 107,2-2 1,5-7 7,3 3 0,-1-8-74,5-1 0,-4-1 64,4-2 0,-5-5 67,2-3 1,-5-4-51,-4-4 1,-2 2 205,-5-5 1,-2 4-189,-2 0 1,1-2-163,-5 1 1,0 1-42,-4 3-333,0 0-1232,0 1 1324,0 4 0,0 3-264,0 8 1,0-1 816,0 5 0,0-1 0,0 5 0</inkml:trace>
  <inkml:trace contextRef="#ctx0" brushRef="#br0" timeOffset="4127">4182 409 7959,'0'-7'2730,"0"2"-1892,0 0 963,0 4-1270,0-4 0,0 6-87,0 3 0,0 4-175,0 7 1,0-1-64,0 6 1,0-1-256,0 5 0,4 0 114,0 4 1,4-4-149,-4 4 1,4-4 137,-5 0 1,5-1-147,-4 0 1,4-5 6,-4-2 414,5-3-168,-8-1 335,10-6-26,-10-1-333,4-5 1,-5-5-176,0-3 0,0-2 131,0-2 0,0-3-179,0-1 1,0-3 96,0 3 1,0-1 62,0 2 0,4-2 45,0-3 1,0 3 160,-4 6 0,4-1-115,0 0 1,1 1-18,-1-1 1,2 2-685,6 2 0,0-1 300,-1 5 1,5-4-753,-1 4 0,2 0 482,-1 4 0,-2 0-425,6 0 1,-2 0-44,1 0 1,2 0-1325,-5 0 2297,-1 0 0,2 0 0,1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4:38.934"/>
    </inkml:context>
    <inkml:brush xml:id="br0">
      <inkml:brushProperty name="width" value="0.08571" units="cm"/>
      <inkml:brushProperty name="height" value="0.08571" units="cm"/>
    </inkml:brush>
  </inkml:definitions>
  <inkml:trace contextRef="#ctx0" brushRef="#br0">2803 1601 7890,'-8'7'1094,"0"-3"9,5 2-341,-2-4-338,0 3 25,4-5 32,-4 0-60,5 0 1,1 0-82,3 0 0,-2-5 85,6-3 1,0-3-50,4 0 1,1-6-161,2-3 0,-1-2-62,6-1 0,1-4 61,6-1 1,-1-8-116,5 1 1,0-8 141,4 0 1,5-6-209,3-2 1,3-1-75,0 2 1,1 1-40,0-6 0,0 3-71,-1 1 0,-4 2 82,-3 10 1,-4 0 41,-4 4 0,1 1 43,-4 3 1,-1 3-48,-4 4 0,2 1 36,2 0 0,-3 1-13,-1 2 1,-1-1 13,-6 6 0,4-5 3,0 5 0,-2-1-35,1 5 0,-4-1 37,0 0 1,4-1-58,0-2 1,-1 2 46,2-3 0,-6-1-100,1 2 0,2-2 82,-1 1 1,3 3-28,-3-2 0,0 2 79,-5 1 1,1 0-58,0 1 0,-5 0 185,1 3 0,-4-1-105,4 5 0,-4-3 85,4 3 0,-5-1 19,5 1 210,-5 2-198,7-3-214,-3 0 0,3 2 127,-2-4 1,-2 4-96,-2-1 1,-1 3 105,5 1-14,-6-5-70,9 3 1,-9-7 15,6 5 0,-4-1-46,4 1 1,-4 2 56,3-6 1,-3 4-66,4-4 1,-4 2 52,4-2 1,-4 1 47,3 4 0,-4 0 172,1-5-182,2 6 124,-4-9 0,4 10 31,-2-3 177,-3 3-143,5-5-231,-6 5 310,0-4-39,0 5 147,0 0 1,-6 0-333,-1 0 0,0 0 164,-1 0 1,-3 1-86,-5 3 1,-1-1-156,2 5 1,0-2 92,-4 2 1,3 2-124,-3-2 1,3 1-194,-3-1 1,3 2 93,-3-2 1,3-1-198,-3 0 0,4 0 109,0 1 0,6 1-363,1-5 114,0-1-87,2 3 367,0-5 1,12 4 67,1-5 1,5 0-170,4 0 1,2 0 106,5 0 1,1-4-173,-1 0 0,0-3 106,1 3 0,-1-5-40,0 1 1,1 1 68,-1 0 1,-5 0 218,-2-1 1,-3-2-29,-1 2 1,-1-1 62,1 1 682,-6-2-380,5 3 107,-10-4-88,4 4-207,-10 2 0,2 5 129,-4 0-305,4 0 1,-3 0-16,2 0 1,2 5 75,-1 3 1,1 2-234,2 2 1,0 1 60,0 3 1,0-3-478,0 2 0,0-1 233,0 2 0,4-3-259,0 3 0,5-3 202,-1-2 1,-2 0-353,2-4 494,0 4 400,4-10 299,-6 4 1,1-5-289,-3 0 0,-3-1 286,3-3 0,-7 1-248,-1-4 0,-6 3 179,-2-4 0,-1 5-86,-6 0 0,3-3-217,-3 2 0,-2 1-106,-6 3 0,2 0-406,-2 0 0,-2 3-856,2 1 1,-2 2 631,2-3 1,4 0-1098,-1 5 1,6-4 247,7 3 1519,-1-4 0,0 7 0,0-3 0</inkml:trace>
  <inkml:trace contextRef="#ctx0" brushRef="#br0" timeOffset="698">408 2489 8080,'-23'0'104,"4"4"884,4 0 1,2 5-382,1-1 0,2 2-108,2 2 0,3 1-143,5 2 0,0 5-104,0 7 1,9-1-215,3 5 0,3-1-690,1 1 0,-2 3 52,5-3 1,0 2-387,0-2 0,2-4-17,-6-8 581,1-2-264,-4-5-261,-6-5 947,-1-2 0,-6-12 0,-3-4 0,-4-6 0,-7-7 0,1 1 0,-6 0 0,4-2 0,-3-2 0,0 1 0,-5-5 0,1-1 0,-1-3 0</inkml:trace>
  <inkml:trace contextRef="#ctx0" brushRef="#br0" timeOffset="1008">93 2337 7976,'-19'-13'222,"4"-2"1,2 3 973,1 0 81,0 1-838,6 4 0,-3-1 0,5 1 0,1 4-109,7-1 1,3-1 26,4 1 1,6-5-22,3 1-111,2-2-162,1-2 1,6 0 0,3 1 0,5-1 60,1 0 0,5 5-316,-4-1 0,5 5 132,-1-1 0,3 3-363,0 1 1,-4 1 206,-3 3 0,-5 3-44,1 4 0,-9 1 46,1 0 1,-4 3 321,-7 1 0,-2 5 7,-6-2 0,1 3 178,-5 2 1,-5-1 499,-7 0 0,-8 6-342,-3 2 0,-3 3-312,-2 1 1,-3-1 114,0-3 0,-1 2-1094,5-1 0,0-4 518,-1-1 1,6-6-538,3-1 1,2-6-1301,1 1-918,6-7 3077,0-3 0,6-5 0,0 0 0</inkml:trace>
  <inkml:trace contextRef="#ctx0" brushRef="#br0" timeOffset="1408">1237 2559 7976,'-5'-8'1399,"-3"1"0,2 3-353,-2-4 1,4 4-455,-4-4 1,1 6-7,-5-2 1,0 2-169,1 2 1,-1 0-202,0 0 1,0 6-103,1 1 1,-1 5-163,0 4 0,-3-2-134,-1 5 1,2 1 215,6 3 0,-2 1-355,2-1 1,3 0 179,1 1 0,3-2-77,1-3 0,0 2-5,0-5 0,5-1 60,3-3 0,3-4 40,5-1 1,-2-4-71,6 1 0,-1-7-105,4-1 1,1-6 127,-1-2 1,-3 1 255,-1-5 0,-5-1-145,2 2 0,-3-5 182,-1 5 0,-2-5-79,-2 5 0,-3-5 152,-5 5 1,0-5-155,0 5 1,0-1-277,0 4 1,0 4-1523,0 1 1320,-5 4 1,2-6-2501,-5 5 1600,6 0 1335,-3 4 0,5 5 0,0 2 0</inkml:trace>
  <inkml:trace contextRef="#ctx0" brushRef="#br0" timeOffset="1943">1728 2407 9084,'-1'-6'4241,"-3"2"-2387,2-3-1344,-8 6 1,4-4 155,-6 5 1,4 0-244,0 0 1,-3 5-282,-5 3-1,-1 2 97,2 2 1,0 1-341,-4 3 0,3-3-87,-3 2 0,5 2-29,-2-1 0,4-1-32,4-3 0,-1 0 53,5-1 1,1-3-59,3 0 0,0-4 57,0 3 1,5-4 207,3 1 1,3-3-76,5-1 1,2 0-216,5 0 0,1 0-132,-1 0 1,4 0-210,1 0 0,3 2 102,-4 1 0,0-1 147,-3 2 0,-1 1 19,0-1 1,1 4 127,-1-5 1,-5 7 646,-2-3 0,-3 0-351,-2 1 0,-4-1 888,-3 5 1,-3 0-265,-1-1 1,-6 1-328,-6 0 0,-1-1-386,-6 1 1,-1 4 233,-3-1 1,-1 0-1553,1-8 0,0 4 716,-1-3 1,1-2-2777,0 2 3396,-1-6 0,1 4 0,-1-6 0</inkml:trace>
  <inkml:trace contextRef="#ctx0" brushRef="#br0" timeOffset="2577">2078 2057 7976,'0'-12'1231,"-1"-3"-797,-3-1 0,3 1 423,-3 3 1,-1 0-310,1 0 0,0 1-48,4-1 0,0 0 208,0 1-438,0 4 1,5 2-73,3 5 1,-2 1-1,2 3 1,0 9-99,4 11 0,1 5 73,2 10 0,-2 4-501,3 8 1,-2-2 272,2 6 1,-3 2-387,2 1 1,2 2 225,-1-9 0,-1 3-820,-3-3 0,0-3 190,-1-9 1,-3-7-53,0-12 0,-4-4-820,4-4 907,-6-5 405,9-2 405,-10-10 0,9-7 0,-3-6 0</inkml:trace>
  <inkml:trace contextRef="#ctx0" brushRef="#br0" timeOffset="2799">2055 2419 7723,'-8'4'948,"0"0"-448,6 0 0,-5-4 0,5 1 107,-2 3 1,0-1-307,4 4 1,5-4 40,3 1 0,7 1-104,5-1 0,3 0-244,5-4 0,1 0-290,6 0 1,1 0-328,-1 0 0,5-5-971,3-3 0,2-1 183,2 1 1411,-6-2 0,5 3 0,-5-5 0</inkml:trace>
  <inkml:trace contextRef="#ctx0" brushRef="#br0" timeOffset="3800">2616 2524 7976,'-12'0'956,"0"0"1,1 4 418,-1 0-514,5 0 119,2-4-690,5 0 0,7 0-310,4 0 1,2-4 125,7 0 0,3-1-209,5 1 0,0 1 6,-1-4 0,-1-1 38,5-4 0,-1 0-88,1 1 0,-2-1 23,-6 0 0,1-1 95,-1-2 1,-1 2 18,-2-3 0,-5 3 297,-7 2 0,-3 3 132,-5 0-105,0 0 1,-1 0 54,-3 1 0,-4 4 32,-7-1 1,0 3-95,-4 1 1,3 1-84,-3 3 0,-1 3 84,-3 4 0,1 1-74,2 0 1,-2 1-196,3 2 0,1-1 146,-2 6 1,5-1-313,-5 5 0,7-5 73,2 1 0,0-1-20,7 5 1,-3-1-175,3 0 0,5-1 137,7-2 0,7 1-376,5-6 1,3 3 185,4-6 0,-1 2-319,5-6 0,1-3 208,3-1 0,0-4-47,0-4 0,-4-2 37,0-6 1,-5-1 6,1-2 1,-2 0 271,-2-4 0,-5 3-57,-2-3 1,-3 3 354,-1-3 0,-2 1-183,-2-2 1,1 2 312,-5 2 1,0 2-170,-4-5 0,0 4 281,0 0 0,0 2-98,0 1 0,0 0 435,0 1 370,0 4-350,0 2-378,-5 5 1,3 1-98,-2 3 1,3 7 109,1 4 1,0 2-101,0-1 1,1-2-168,3 5 1,-2-3-8,1 3 1,4-4-185,1 0 0,-2 2-293,2-1 0,-1-1 245,0-3 1,4 0-193,-4-1 1,4-3 121,1 0 1,-2-4-16,-2 4 104,2-6 18,-3 3 0,0-5 187,1 0 1,-5-5-120,1-3 0,1-6-31,-1-1 0,0-2-186,-4 1 1,1-1 73,3-2 1,-3-2 144,3 5 0,-3-3-50,-1 3 1,2 1 349,1 3-166,-1-5 100,3 4-102,0-4 1,-2 11 137,5 2 1,-5 7-123,5 0 1,-4 7-36,4-3 0,0 4-265,3 0 1,-3-3 79,0 0 1,0-4-55,3 4 0,1-4 14,0 3 1,-1-4-173,1 1 0,0-3 66,0-1 0,1 0 134,2 0 0,-2 0 198,3 0-80,-3 0 0,0-4 1,1-1-1,1-1 1,0-4 33,-2 0 0,-2-2-77,1 1 0,-4-1 31,0 0 0,-2 1-127,2-1 0,1 0 94,-5 1-32,5-1 505,-8 5-320,4 2 1,-5 7 300,0 1 1,0 5-162,0 8 0,0-2-49,0 6 0,0-5-56,0 5 0,4-6-339,0 1 0,1 2-259,-1-1 1,2 3-353,1-3 0,4 0-469,-4-5 0,4 0 553,1-4 0,-1 2-39,1-5 0,-4 0 283,-1-4 1,1 0-1260,4 0 1714,0 0 0,-1-10 0,1-3 0</inkml:trace>
  <inkml:trace contextRef="#ctx0" brushRef="#br0" timeOffset="4001">3644 2069 7976,'-12'5'0,"2"-3"3257,2 6-1494,3-5-1319,5 7 1,1-7-531,3 5 0,4-5-519,7 5 0,3-4-221,6 4 1,-1 0 355,0 3 470,1 1 0,4 0 0,2-1 0</inkml:trace>
  <inkml:trace contextRef="#ctx0" brushRef="#br0" timeOffset="4418">4485 2384 7976,'-4'-8'410,"0"0"1,-4 5 961,4-5 1,-4 4-579,5-4 0,-7 4 61,3-4 0,-4 2-346,0-2 1,-2-1 56,-3 5 1,-2 0-135,-5 4 0,-1 0-154,1 0 0,-2 2 178,-2 1 1,2 9-111,-2 8 1,2 2-85,2 1 0,5 0-10,2 1 1,1 3-86,3 0 1,3 0 56,9-3 1,0-5-316,0 1 0,6-2-32,6 1 1,5-3-30,6-8 0,6 1-734,2-5 0,1 0 424,0-4 0,0 0-735,-5 0 1,4-6 470,-3-1 0,3-4 98,-4 0 0,-1-2 181,-6-3 1,-4 2 402,-4-6 0,-2 5-64,-2-5 0,-3 6 19,-5-2 1,0 3-59,0 2 1,-1 3 48,-3 0 1,2 4-361,-6-3 0,4 4 170,-4-1 0,4 3-1428,-3 1 597,4 0 182,-7 5 937,8-4 0,-8 10 0,3-5 0</inkml:trace>
  <inkml:trace contextRef="#ctx0" brushRef="#br0" timeOffset="4827">4695 2291 12522,'6'7'1799,"-2"1"1,2 0-1336,-3 4 1,7 4-155,-3 4 1,4 2-87,0 1 1,1 5-179,0-1 1,-1 4 146,1-4 1,0 1-214,-1-5 0,1-1-174,0-3 1,-4-2 221,-1-5 2,1-6 16,-1 0 1,-2-8 12,-5-2 0,0 1 0,0-9 1,0 2 75,0-10 1,0 4-34,0-3 0,0 0 207,0-5 0,0 5-46,0-1 0,0 1 247,0-5 0,0 2-53,0 3 1,0-2-26,0 6 1,1-1-441,3 4 1,-1 1 74,4-1 1,1 2-231,4 2 0,0 3 185,-1 5 1,1 0-1279,0 0 1,3 0 592,1 0 0,-1 0-1335,-3 0 1,4 0-764,-1 0 0,1 0 2761,-5 0 0,1 0 0,0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4:50.781"/>
    </inkml:context>
    <inkml:brush xml:id="br0">
      <inkml:brushProperty name="width" value="0.08571" units="cm"/>
      <inkml:brushProperty name="height" value="0.08571" units="cm"/>
    </inkml:brush>
  </inkml:definitions>
  <inkml:trace contextRef="#ctx0" brushRef="#br0">1461 1250 7416,'0'12'30,"0"-4"475,0 0 1,0-4-123,0 3 93,0-4-122,0 7-130,0-8 0,0 4 265,0-2 64,0-3-29,0 5 172,0-6-421,0 0 0,-5-2 126,-3-2 1,1 2-105,0-6 1,-1 1 38,-4 0 0,-1-4-112,-2 3 0,0-6 108,-4-1 1,-1-1-125,-3 4 0,-2-3-14,-2-1 1,2-1-102,-2 2 0,-3 1 96,-1-6 1,1 2 0,-1-2 0,4 0 14,-4 4 1,3-3-146,-3 3 1,4-3 51,-4 3 0,5-4-27,-1 5 1,-2-6 48,2 2 0,-2 1-9,2-2 0,4 4-71,-1-3 1,-2 1 81,7-2 1,-4-2-49,7 3 1,0 1 45,5-2 1,-5 1-83,1-5 1,-1 2 55,4 3 0,2-3-94,2 2 0,-2 0 52,2 0 0,-2-1-9,-2 6 1,1-2 47,4 1 1,-4 3-24,4-2 0,-4-2 24,-1 1 0,-1 1-18,-2 3 0,2 0 60,-3 1 1,3-1-54,2 0 0,-5 1 17,1-1 0,-1 0-32,4 1 0,1 3-4,-1 0 0,0 1 13,1 0 0,-1 0 2,0 3 0,4 3-139,1-3 0,-1-1 131,-4 1 1,4-4-244,1 4 33,-1-5 99,-4 3 0,0-5 40,1 4 0,3 0-8,0 3 59,6 3-58,-9-9 0,9 7 9,-6-5 5,5 6 1,-6-5-31,5 3 46,0 3-12,-1-4-9,4-1-6,-4 5-11,-1-4 0,5 4 18,-3-3-248,3 3 230,1-5-371,0 6-812,0 0 1072,0 6 183,0-5-56,0 4-87,0 0 237,0-4-162,0 10 30,0-10 1,0 6-22,0-3-2,0-3-3,0 4-2,0 0 71,0-3-65,0 3 299,0-5-170,0 5 41,0-4-90,0 4-273,0-5-128,0 0 383,0-5 276,-5 4-116,3-4-81,-3 5-335,5-5 305,0 3-282,0-3 1,0 4 64,0-3-29,0 3 80,0-5 98,0 6-1011,0 0 767,0-5 317,0 4-281,0-4 185,0 5 58,0 0 1,-1-4-43,-3 0-45,3 0 299,-4 4-185,5 0-24,0 0-54,0 5 1,0-2-82,0 5 0,0 3 60,0 5 0,0 5-45,0-2 0,0 3 20,0 2 0,4-1-158,-1 0 0,3-1-139,-3-2 0,-1 1 129,2-6 0,1 1-81,-1-5 0,4 1-187,-5 0 341,1-6-45,2-1 0,-5-6 179,3-3 0,-2-7-105,2-9 1,-2-2 226,1-1 0,-1-2 14,-2-2 1,0 2 5,0-2 1,0 2-92,0 2 1,0-2-19,0-2 0,4 6-72,-1-2 1,1 3 38,-4 1 1,2 1 52,2 2 0,-3 7-66,3-3 0,-3 7 531,-1-3-27,0 6 29,0-3-276,0 5-18,0 0-138,0 5 206,0-4-430,0 9 0,0-7-21,0 5-247,0-6 22,0 9 55,0-5-75,0 6 169,0 0-4,5-1 0,2 0 118,4-4 1,1 0-208,0-3 0,3-3 57,1 3 0,5-3-42,-2-1 0,2-4 129,-2 1 0,3-7 112,-2 3 1,-2 0 168,2-1 0,-6 2-21,1-2 140,-2-2-63,-6 8 521,3-8 1,-10 10-239,0 0 0,-1 7-60,-7 8 1,-1 3-182,-6 6 1,2-1-212,-3 0 1,-1 5-42,2-1 0,-6 5 51,1-1 1,3-2-685,2-2 1,2-2 308,1-2 1,1-5-1739,-1-2 802,5-8-128,2-3 1,6-10 353,3-3 0,3-6-68,5-2 1,0-5 171,4 2 1,2-3 956,6-1 0,4-1 0,2 1 0</inkml:trace>
  <inkml:trace contextRef="#ctx0" brushRef="#br0" timeOffset="1193">2232 1297 7976,'0'-12'769,"1"2"-387,3 2 0,-3-2 72,3 2 1,-1 3 269,1 1 697,-3-2-927,4 4 0,-4-2-53,3 8 0,-2 4-280,2 8 1,-4 2 18,-4 5 0,-3 6-134,-5 2 1,1 8 146,-1 4 1,-3 2-282,-1 2 1,-5 3 37,2 1 1,-3 5-167,-2-2 0,1 2-17,0-1 1,0-5 99,4-7 0,2-4 70,5-8 1,6-4 29,2-7 30,3-3 1,2-7-28,3-2 225,2-3 1,6-5-118,0 0 0,-1-4 330,1 0 0,0-3-20,0 3 1,4-5-117,4 1 1,-1 1-307,5 0 1,-4 0 121,8-1 1,0-1-171,0 5 1,0-5 72,-1 1 1,-1 3-619,5 1 1,-5-1 283,2 1 0,-4 0-734,0 4 1,-6 0-176,-3 0 0,-2 0 15,-1 0-25,0 0 463,-6 0 799,-1 0 0,-5 0 0,0 0 0</inkml:trace>
  <inkml:trace contextRef="#ctx0" brushRef="#br0" timeOffset="1443">2092 1799 7976,'-8'4'790,"0"0"0,4 0 295,-4-4-334,6 0 0,-2 0-266,8 0 1,2 0-25,6 0 0,5-1-305,2-3 1,3-1 95,2-3 0,3-2-538,0 2 0,2 1 255,-2 0 0,-1-1-1022,5-4 0,-1 0 518,1 1 1,-1 0-1121,-3 4 0,-6-4 1655,2 3 0,-2-2 0,2-2 0</inkml:trace>
  <inkml:trace contextRef="#ctx0" brushRef="#br0" timeOffset="1684">2220 1250 7976,'0'-11'2000,"0"-1"-1438,0 0 1,5 2-404,3 2 1,8 3 10,3 5 1,3 0-656,2 0 1,0 0 296,3 0 0,2 1-349,2 3 1,3 3-1436,-3 4 1972,3 6 0,1 1 0,0 6 0</inkml:trace>
  <inkml:trace contextRef="#ctx0" brushRef="#br0" timeOffset="2550">2933 1799 7976,'-4'-19'0,"0"0"0,-5-1 845,7 2 1,-7 1 659,5 5-139,1-5-828,3 4 446,0-3-147,0 9-482,0 2-75,0 5-64,0 0 1,0 6 2,0 6-135,5 0 0,0 11 0,4-1 112,-1 4-861,0 12 474,3-7 1,1 9-546,0-5 0,-1 0 405,1 0 1,1-5 76,3-3 1,-3-2-19,2-2 1,2-4 126,-1-4 1,3-7-142,-3-4 0,1-4 346,-2-4 1,-2-4 68,3-7 1,-3-4 67,-2-4 1,0 0-15,-4-1 0,4 1-45,-3 0 0,-3-1 126,-1 1 1,1 0-40,-1-1 0,0 2-195,-4 3 1,0-2 72,0 5 1,4 1-291,0 3 1,-1 0-447,-3 1 149,6-1 0,-1 0-445,3 1 615,2-1 0,-4 2-344,6 2 1,0-1 0,-1 5 0,1 3-1345,0 3 2002,0 5 0,-1 9 0,1 3 0</inkml:trace>
  <inkml:trace contextRef="#ctx0" brushRef="#br0" timeOffset="2818">3622 1694 7976,'-1'-10'1222,"-3"2"0,2 2 486,-2 2-265,3 2-323,1-3-725,0 5 0,0 5-283,0 3 1,0 8 65,0 3 0,4 3-602,0 2 0,4 3 352,-4 0 0,3 0-972,-3-3 0,4-2 196,-4-3 1,4 2-184,-4-5 0,3-1-1401,-3-3 2432,0-6 0,1 5 0,2-5 0</inkml:trace>
  <inkml:trace contextRef="#ctx0" brushRef="#br0" timeOffset="3010">3528 1379 7976,'-7'-4'-116,"-1"0"1600,5 0-517,-7 4-1649,9 0 1,-5 2 335,6 1 1,6 4 345,1 5 0,4-1 0,0 1 0</inkml:trace>
  <inkml:trace contextRef="#ctx0" brushRef="#br0" timeOffset="4586">4288 1648 7976,'-12'-19'0,"4"-1"549,0 4 1,1 1-121,-5 3 0,0 0 394,1 0 0,-2 2-326,-3 2 1,3 3 76,-3 5 1,-2 0-231,-1 0 1,1 1-184,-2 3 1,2 4-51,-1 8 0,-2-2 84,5 5 1,-3 5-246,3 3 1,1 5 123,3 0 0,4 1-201,0 2 0,6-1 34,-2-3 0,3 3-168,1-3 0,6-1 76,6 1 0,1-6-36,6-2 1,1-5 119,3-6 1,4-5 42,1-4 0,3-4-86,-4-7 1,4-5 68,-4-10 0,6-6 76,-2-2-67,-3-2 69,-4-8 1,-3 4 12,-6-6-72,6 0 142,-8 2 1,0-4-46,-5 6-78,-6 1 351,3 2 1,-5 3-136,0 2 0,-1 1 192,-3 2 0,2 4-115,-6-3 1,4-1 80,-4 5 0,2-3-53,-2 6 1,-2 0 115,2 0 1,1-1-84,0 6 0,3 3-61,-4 4 0,4 6-175,-4-2 67,6 3 1,-5 2-359,3 3 0,3 2 182,-3 6 0,1 5-123,-1 2 0,3 5 71,-3 3 0,3 3-126,1 5 1,0 1-238,0 3 285,0-3 0,4 5 1,1-5-1,2 2 0,2 2-454,1 1 0,2-7 124,-1 1 1,5-7 100,0-1 1,4-4 267,0-3 1,-2-9-65,1-7 0,1-3 51,3-1 0,1-1-43,-1-3 1,0-2 113,1-6 0,-5 0-104,1 1 1,-2-1 10,1 0 1,-2-3 126,-5-1 1,0-1-80,-1 2 1,0 1 181,-4-6 1,2 4-141,-5-3 0,4 3 101,-4-3 1,4 5 102,-4-2 0,0 3 219,-4 1 1,0 1 351,0-1 1,-6 0-322,-1 1 0,0 4 276,-1 3 1,1 2-223,-5-2 1,0 3-135,1-3 1,-5 8-73,0 3 1,1 8-148,3 0 0,2 6-25,2-2 0,-2 4-101,2 0 0,1 0-132,0 1 0,4-1 86,-1 0 1,-1 1-169,1-1 1,0-1 69,4-2 1,5 0 9,3-4 1,4-1 12,3-3 1,0-4-185,4 0 1,2-6-117,6 2 0,-2-2-150,2-2 0,-2 0 148,-2 0 0,0-2 108,1-2 1,-5-2 368,1-6 0,-5-1-104,5-2 1,-6 0 22,2-4 0,-3 3-120,-2-3 1,1 3 316,0-3 1,-5-1 41,1-3 0,-1 3 134,0 1 0,3 3 178,-7-3 1,1 5-212,-4-2 0,0 3 694,0 1-300,0 1-28,0 4-36,0 2-448,0 5 1,0 5 77,0 3 0,0 6 14,0 2 1,0 5-350,0-2 1,0-1 95,0 2 1,0-1-60,0 5 1,0-1 14,0 0 1,4-3-314,0-1 0,1-3 185,-1 3 1,1-4-208,3 0 0,3-2 122,-4-1 0,0-6-280,1-2 567,-1 3 1,4-7-91,-3 0 0,2-5-137,-2-7 1,-2-4 105,2 1 1,-2-2-215,2 1 0,1 2 52,-5-5 0,5 0 102,-1 0 0,3-3 124,0 2 0,-3 2 150,0-1 1,0 1 249,3-2 1,0 3-223,-4 6 0,2-1 222,-5 0-14,5 0 21,-7 6 1,4 1-29,-2 5 0,-3 5 136,3 3 0,-2 7-107,-2 5 1,0 2-327,0 1 0,0 1-7,0-1 1,4 0-115,-1 1 1,3-5 197,-2 1 0,1-2 41,3 1 0,2 2-2654,-2-5 1,-2-1 1130,2-3 0,0 0-1244,3-1 2595,6-4 0,-4 3 0,4-3 0</inkml:trace>
  <inkml:trace contextRef="#ctx0" brushRef="#br0" timeOffset="5037">5993 1472 7976,'-6'0'1649,"-5"-5"1,5 4-448,-6-3 1,4 3-571,1 1 1,-1-4 11,-4 0 0,0 0-186,1 4 0,-5 4-178,1 0 1,-2 5-259,1-1 1,-2 6 162,-5 2 1,-1 4-224,1 0 0,3 3 104,1 4 1,5-1-315,-2 5 1,4-5-7,5 2 0,1-4-69,6 0 1,2-5-3,2 1 0,7-6-209,9 2 1,3-5-182,4-3 1,-1 1 205,5-5 1,-1 0-416,1-4 1,2 0 377,-6 0 1,6-1-605,-2-3 1,1 2 647,-1-2 1,2-1 501,-6 1 0,0-5 0,-3 3 0</inkml:trace>
  <inkml:trace contextRef="#ctx0" brushRef="#br0" timeOffset="5694">6355 1718 7763,'-6'0'2948,"1"0"-2370,5 0-73,0 0-193,5-6 1,-3 5 136,6-3-313,0-2 1,4 5 76,-1-3 0,1-2 0,0 3 0,-1-3 16,1 2 1,0 2-40,-1-6 0,1 2 10,0-2 0,-1-3 16,1 4 1,0-4-53,0 0 0,-5-1-32,1 0 0,-1 1-120,0-1 1,0 1 140,-3 4 0,-3-4 114,3 3 96,-3-2 0,-6 0-90,-3 2 0,-3 1-53,-5 4 1,2 1-15,-6-2 1,-3 4-208,-4 4 0,-2 3 28,2 4 0,1 1-75,-5 0 0,5 5 42,-1 2 1,2-1 130,1 2 0,2-1 30,3 5 0,2-1-100,5 0 0,6 1 154,2-1 1,4-1-44,4-2 0,8 0-203,7-4 0,4 2-99,5-6 1,-2 2-238,5-6 1,4 1-403,4-1 0,-3-3 391,-1-5 1,-6 0-441,6 0 1,0 0 313,0 0 1,1-5-385,-9-3 1,2-1-1,-3 0 1,1 2 893,-1 2 0,-1-4 0,-2 2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16.251"/>
    </inkml:context>
    <inkml:brush xml:id="br0">
      <inkml:brushProperty name="width" value="0.08571" units="cm"/>
      <inkml:brushProperty name="height" value="0.08571" units="cm"/>
    </inkml:brush>
  </inkml:definitions>
  <inkml:trace contextRef="#ctx0" brushRef="#br0">70 363 7751,'-1'-12'148,"-3"1"0,2-1 808,-6 0 0,1 4-35,0 1-626,-4-1 1,10 0 0,-4 2 1197,0 0-1033,3 2 0,-7 6-364,5 2 1,0 7 0,4 10 49,0 5 1,2 5 0,2 8-68,3 4 0,0 2-286,1 2 0,-1 5 14,5 3-59,0-3 0,-1-2 1,0-6 82,-3-1 1,2-7 0,-3-2 76,-1-9 1,0-7 60,-2-6-65,-2-6 107,3-1 1,-5-10-76,0-3 405,0-2 0,0-7-56,0-2-125,0-3 1,-4-6 0,-1 0-14,-2-2 0,5-1 0,-3-3 47,-1 3 1,5-3-126,-3 3 1,-1-3 154,1-1-334,0-5 0,4 4 140,0-3 7,0-3 1,0 5 0,0-6-106,0-1 0,4 3 0,1 2 104,2 3 1,1 1 156,3 0 1,0 5-39,-4 3-82,4 7 0,-5 5 6,6 7-34,0 3 0,3 5 0,1 0 37,-2 0 1,-1 5-1,-1 3-9,-1 2 0,1 6 0,0 1-37,-1 1 38,1 1-12,0 5 0,-1 3-120,1 0 40,-5 6 1,3-4 0,-3 6 22,-1 1 0,-1 2 0,-4 1-198,3-1 1,-2 2 0,2 1-443,-3 0 1,-1 1 336,0 0 1,0-3-23,0-7-329,5 1 1,-4-7-133,3 5 405,-2-10 1,-2 5 0,0-10-363,0-2 1,0-1 0,0-1 202,0-1 0,1-4-522,3-3 1057,-3-3 0,4 4 0,-5 2 0</inkml:trace>
  <inkml:trace contextRef="#ctx0" brushRef="#br0" timeOffset="213">152 667 8297,'-11'0'856,"-1"0"-654,5 0 446,-3 0 1,9-2-151,-3-2-443,3 3 96,1-4 0,5 5-16,2 0-40,9 0 0,2 0 0,6 0-301,-1 0 0,2 0 1,2 0-1693,4 0 1014,3 0 563,1 0 0,-4-4 321,0 0 0,0-5 0,4 3 0</inkml:trace>
  <inkml:trace contextRef="#ctx0" brushRef="#br0" timeOffset="478">725 199 7751,'-12'-6'0,"0"-4"0,1 2 1312,4 3 1,-2-2 464,5 3-1099,0 3-453,4-4 1,0 6 0,0 4-9,0 7 1,0 5 0,0 6-83,0 0 1,4 6-371,0 2 1,4 8 223,-4 4-297,5 2 0,-4 7 0,4 1-142,-1 1 0,-2-2 1,3-7-492,-1-2 0,0 0 177,4-8 0,-1-3 116,1-8-11,0-6 0,-3-1 659,2-6 0,4-4 0,8-2 0</inkml:trace>
  <inkml:trace contextRef="#ctx0" brushRef="#br0" timeOffset="1164">1063 632 7751,'0'-8'1686,"0"0"-1485,0 5 1082,0-7-574,0 9 491,0-10-469,0 10-228,-5-9-302,4 8 1,-6-3 215,4 5 0,-4 0-70,-5 0-277,1 5 81,4 2 0,-3 6-247,2 2 136,-2-2 1,-1 13 0,2-2-387,1 0 1,6 2-126,-2 2 1,3-4 175,1 4 36,0-4 0,5-2 0,3-2-111,2-5 1,2-2-1,1-2-115,2-4 0,-2-1 229,3-6 0,1-2-97,-2-2 586,1-2 1,-2-6-1,-1-1-412,-3-2 0,-1 0 1,2-3 60,-3 1 131,2 2 171,-9 3 1,5 0 4,-6 1-158,0-1 0,3 0 328,1 1-155,0-1 1,-5 2 56,-3 2-44,3 3 0,-6 5 127,3 0 0,2 0 455,-6 0-308,5 0-173,-7 0-238,9 0 186,-5 0-182,6 0 37,0 5 0,0 1-55,0 6 1,0-4-391,0 0 1,6-4 48,1 3-80,-1-4 1,5 7 0,0-2-232,3 2 1,5 6 0,-2 1 118,2 1 0,0 2 320,4 3 1,5 4-170,-1 0 265,0 6 1,-4-7 0,0 4 278,-4-2 0,-2 3 0,-7-5-195,-2-4 0,-3 0 657,-5-6 1,-1 4-56,-3-5-218,-2 1 0,-7-6 1,-3-1-230,-3-1 0,0-5-15,0 0 1,-1-1 128,-3-2-444,0 0 0,-1-4 0,0-1-685,-4-2 0,4-5 86,-3-3-236,-3-1 0,8 1 372,-6-1 1,11-3-705,-2 3 771,5 1 0,6-2 87,0-3 1,6 7 450,-2 2 0,8 1 0,2-1 0</inkml:trace>
  <inkml:trace contextRef="#ctx0" brushRef="#br0" timeOffset="1541">1612 526 7720,'-11'0'2573,"-1"0"-1410,0 0-713,1 0 1,0 2 208,4 2-203,-4-3 0,5 5 0,-6-2 310,0 4-415,1 3-237,-1 0 1,-1 2 0,0 1-42,1 2 1,-2 5-1,8 0-152,-1 5 1,2-2-399,5 3 1,0-2 178,0-2 99,5 1 1,3-5 0,6-1-128,2-1 1,4-5 0,0-5-51,2-2 0,1-1-22,1-4 1,-1-6-118,0-1 539,1-9 0,3 2-177,0-6 45,1 1 1,-10-1 0,-3 1 58,-2-2 1,-2 3-312,-4-2 0,3 2-81,-7-1 150,1-3 0,-4 9 1,0-3-252,0 3 373,-5 7-525,4-5 0,-10 10 694,4-3 0,-4 3 0,0 1 0</inkml:trace>
  <inkml:trace contextRef="#ctx0" brushRef="#br0" timeOffset="2378">2126 783 7720,'0'-7'365,"0"-1"0,0 0 388,0-4-405,0 1-112,0-1 0,-3 4 87,-1 0 232,0 1 1,0-1 158,0 0 0,-1 4-19,1-4-346,3 6 0,-6-7 400,3 5-430,3 0 1,-6 4 565,3 0-672,3 0 0,-4 1-73,5 3-86,0 3 22,0 4 1,0 5-282,0-1 192,0 6 0,1-6 0,2 3-496,1-1 253,5-2 97,-3-3 17,1 0 0,2-1 0,-4 1 76,2 0 0,-3-5-78,3 1 77,1-5 221,4 2 1,-4-6-98,-1-3-60,-4-3 0,6-6-26,-5-2-68,5 2 0,-6-9 0,3 2 9,-1-2 1,3-1 69,-4-1 8,5 1 1,-6 4-1,3 0-41,-1 2 1,4 2-35,-1 3 0,-1 6 68,0 2 1,1 4-52,4 4 74,0 2 1,-1 10 14,1-1-38,0 1 0,-5-4 1,1-1-41,1 1 1,2 0-73,0-1 1,1 0 0,0-3-84,-1-5 1,-3-1 0,0-2-126,1 0 1,-2 0-83,0 0 221,1 0-131,4-5 80,0-2 185,-1-5 1,-4 1 0,-2-1 9,0 0 1,-4 5-1,5-1 13,-1-1 0,-4 2 0,4 1 113,0 0 341,-3 3-147,8 3-154,-3 5 0,0 1 1,0 6 76,-2 0 1,4 3-1,-2 2-93,-1 1 0,3-3 0,-4 1-60,2 1 0,-1-4-356,2 3 0,1-7 79,-5-1-459,5-6 1,-6 7 37,5-5 0,-6-5 0,2-7 132,-3-2 1,-1-7 529,0-3 0,0-7 0,0-3 0</inkml:trace>
  <inkml:trace contextRef="#ctx0" brushRef="#br0" timeOffset="2562">2489 246 7720,'-7'12'1457,"-3"-6"1,4 5-505,-1-4 1,1 0 56,6 1-658,0 0-518,6 3 0,0-3 0,6-2-940,0 0 1,3 1 653,1-3 0,3 5 198,-3-1-1154,4-3 0,-5 6 1408,4-3 0,1 2 0,3 2 0</inkml:trace>
  <inkml:trace contextRef="#ctx0" brushRef="#br0" timeOffset="2868">2839 83 7720,'-8'0'2158,"0"0"-1101,6-6-116,-3 5-386,5-4-355,0 5 0,0 6 1,0 5 420,0 3-422,0 12-173,5-7 1,1 19 321,6-3-639,5 13 1,-4 0 237,2 11-93,4-1 0,-5-1 0,4-1-49,-1-2 1,-2-9-1,-3-3-111,0-4 1,-2-9-1,-1-5-685,-1-3 1,-4-11-1049,4 2 1152,-6-8 554,4 1 333,-6-5 0,0-10 0,0-3 0</inkml:trace>
  <inkml:trace contextRef="#ctx0" brushRef="#br0" timeOffset="3088">2827 597 7720,'-5'6'1392,"4"4"-657,-4-8-309,5 8 1,1-9 0,3 5-99,4-1 1,6-4 0,3 3-193,1-3 1,1 1-325,5 1 0,-1-1 186,0 2-635,1-3 0,-1-1 268,1 0 298,-1 0 0,0-1 1,-1-2-435,-2-1 0,1-4 0,-6 3 505,-1-1 0,5-2 0,-1-4 0</inkml:trace>
  <inkml:trace contextRef="#ctx0" brushRef="#br0" timeOffset="4184">3271 503 8134,'0'8'3457,"0"0"-2748,0-6 642,0 9-652,0-5-780,0 6 0,1 0 165,3-1 0,-2-3 1,2 0-436,-3 1 1,3 1 147,0 2 1,1-2-235,-1-2 217,-3 2-16,4-8 545,-5 3-138,0 0 364,0-4-134,5 5-253,-3-6-70,3 0 112,-5 0-323,0 0 124,0-6-119,0 5 112,0-4 187,0 5 271,0 0-522,5 0 114,-4 0 14,5 5-2,-6-4-90,0 5 70,0-6-14,0 5 14,0-4 169,0 4-172,0-5 251,0 0-189,0 6-151,0-5 131,5 4-71,-4-5 46,4 0-137,-5 0-260,0 0 258,0-5 1,0 2-1,0-5 59,0-1 0,0-2 0,-1-5 62,-3-3 1,1-1-28,-4-3 1,3 1 191,-4-9-206,0-1 1,-3-3-17,-1 0 173,0 0 1,0-1-13,1-3-27,-1 8 0,4-7 1,1 11 59,-3 1 1,4 5 240,-2 2-16,6 10-289,-4-2-193,6 11 163,0 0-370,0 5 170,0 2 15,0 10 1,2-4 159,2 2-80,-3-2 0,9 3-58,-2 0 75,2 4 0,1-2-83,-3 6 22,2-1 0,-4 1 0,6 0-55,0 3 0,0-1 0,1 6-5,2 0 0,-2 2 0,3 1 30,-3 0 0,-2-4 48,1 0 0,-4-6-72,0-2 15,-1 1 0,1-11 0,-1 2-370,-2-2 128,-1-6 278,-4-2 1,4-7-34,-1-1 1,1-4-84,-4-5 1,0-1-5,0-2 202,0 2 0,0-9-213,0 2 280,0 3 0,0-5 0,0 3-40,0-3 1,0 0 0,0 1 32,0 2 1,2 0 507,2 0-332,-3 2 252,4 5-125,0 6-259,2 1 1,1 5 16,-1 0 1,1 5 0,2 3 68,-2 2 1,1 2-1,-3-1 124,0 1 1,-2 0-18,4-1 0,-2 1-6,2 0-275,2 5 1,-7-4 0,5 4 21,1-1 0,-3-3 1,2 4-154,1 0 1,-2-4 0,1 3-1309,1-3 112,1-2 1,2 0 190,-1-3 338,-4 2 0,3-9-1509,-2 3 1715,2-3 581,2-1 0,0-5 0,-1-1 0</inkml:trace>
  <inkml:trace contextRef="#ctx0" brushRef="#br0" timeOffset="5181">3773 503 7800,'-5'-6'461,"4"-5"983,-9 5-776,8-6 1,-3 4 803,5 0-1109,0 6 1,1-2 0,3 8 407,4 4-410,2 2-195,2 7 1,0-3 0,1 4-52,2-1-58,-2 4 36,4-3 1,-5 2 242,0-1-438,-1-5 0,1 5-183,0-4 0,-2-6 184,-2 3-34,2-3 1,-7 1-267,5-2 1,-6-1-346,2-3 596,-3-3 0,-1 3 0,0-8-154,0-4 188,0-2 230,0-2 0,0-1 0,0-1 385,0-2-317,0-5-49,0 3 0,0-1 1,0 1-11,0 1 0,0-4 0,0 3 289,0 0-182,0-4-13,0 9 0,2-3 0,0 7 268,2 1-240,0 6 0,1-4-138,3 6 0,1 9 0,0 4-22,-1 4 55,0 3-39,3 3 1,-3 0 0,0 1-125,1-1 1,2 1-228,0-1 1,1-1 6,0-3 97,-6 4 1,4-10 0,-2 1 0,3-5 78,-5 1-225,4-8 143,-3 3 101,5-5 0,-2-7 0,-1-3-123,-1-4-20,0-7 136,3 8 0,-3-9 0,0 2-105,1-2 1,-2-2 192,0-4 0,0 5-68,1 0-17,-3-1 0,-1 7 1,0-2 358,-2 3 1,3 3 238,-1 2-86,0 4 181,-4 2 1,0 18-309,0 3 0,4 7 0,1-4-97,2 3-202,-5 2 53,9-1 1,-9-1-113,6-2 47,0 2 0,4-5 0,-1 2-978,1-3 459,0-3-349,-1-2 1,1 0-1,1-3 228,3-5 1,-4-1 0,5-2-1681,0 0 1707,-4 0-416,4-5 0,-5 2 1,1-5 1006,2-1 0,-2-1 0,4-2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23.393"/>
    </inkml:context>
    <inkml:brush xml:id="br0">
      <inkml:brushProperty name="width" value="0.08571" units="cm"/>
      <inkml:brushProperty name="height" value="0.08571" units="cm"/>
    </inkml:brush>
  </inkml:definitions>
  <inkml:trace contextRef="#ctx0" brushRef="#br0">24 12 7949,'-2'-7'1474,"-2"3"-626,3 3-115,-4 1 1,4 0-245,-3 0-268,2 0-147,-3 0-403,5 0-617,0 0 0,4 5-1565,0 3 1458,5-3 470,-8 6 583,10-5 0,-10 11 0,4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19.286"/>
    </inkml:context>
    <inkml:brush xml:id="br0">
      <inkml:brushProperty name="width" value="0.08571" units="cm"/>
      <inkml:brushProperty name="height" value="0.08571" units="cm"/>
    </inkml:brush>
  </inkml:definitions>
  <inkml:trace contextRef="#ctx0" brushRef="#br0">82 199 7791,'0'-12'-1800,"-5"1"1853,4-1 14,-5 0-103,6 1 1,0 3 108,0 0 1,-1 4 75,-3-4-38,3 6 0,-4-5-71,5 3 1,-2 3 366,-1-3-245,1 3 1,-4 1 165,2 0 1,1 0 212,-5 0-163,6 0 0,-5 0 62,4 0 1,1 1-119,-2 3 0,2-3 249,-2 3-108,3-2-277,-5-2 0,6 1 225,0 3 28,0-3-27,0 4 151,0-5 18,0 0-455,6 0 0,-4 4 83,6 0 1,-4 0-155,4-4 0,-5 0 115,5 0 1,0 0-135,4 0 0,-4 0 44,-1 0 1,1 0-126,4 0 0,-1 0 77,1 0 1,4 0 60,-1 0 0,5 0-76,-5 0 1,6 0 66,-1 0 0,0-4-37,0 0 1,2 0 22,-3 4 0,3 0 82,2 0 1,-1 0-77,1 0 1,-1 0-100,0 0 0,1 0 17,-1 0 1,0 0 71,1 0 1,-5 0-71,1 0 1,-1 0 53,4 0 1,1 0 33,-1 0 1,1 0-45,-1 0 1,2-4 14,2 0 1,-6 1-15,2 3 0,-4 0 9,1 0 1,1 0-18,-6 0 0,5 1 22,-5 3 1,1-3-106,-4 3 1,-1 1 89,1-1 1,0 4-115,-1-4 0,5 4 93,-1-5 0,1 1-60,-4-4 1,1 0 40,2 0 0,-2 0-4,3 0 0,1 0 15,-2 0 1,5 0 7,-5 0 0,5 0-12,-5 0 1,5 0-1,-5 0 1,5 0 97,-5 0 0,5 0-87,-5 0 0,5-1 80,-5-3 0,5 3-63,-4-3 0,3 3 8,-3 1 0,4-2-41,0-2 0,-2 3 35,1-3 1,-4 3-59,0 1 1,3-1 52,2-3 1,-3 2-29,-2-1 1,2 1 14,-1 2 0,3 0 15,-3 0 1,-1-4-30,-3 0 1,4 1 3,-1 3 1,2 0-33,-1 0 0,-3-2 39,2-2 1,2 3-22,-1-3 1,3 3 15,-3 1 1,3-4 16,-3 0 1,3 0-24,-3 4 0,3-4 0,-3 0 1,-1 1 5,-3 3 0,4 0-17,-1 0 1,2 0 5,-1 0 1,-3 0-4,2 0 0,0 0-9,0 0 1,-2 0 13,3 0 1,1-4 102,-2 0 0,5-1-96,-5 1 1,6 2 63,-2-2 0,-2 3-55,-1 1 1,1-1 12,-2-3 0,6 3-59,-1-3 1,-2 3 55,1 1 0,-3 0-61,3 0 1,-1 0 48,2 0 0,2-2-83,-3-2 70,-2 3 0,5-5 0,-2 3-14,2-1 1,-3 0 24,1 4 1,-1-4 4,5 0 1,-2 0-36,-3 4 0,3 0 20,-2 0 1,2 2-40,1 2 1,-3-3 33,-1 3 1,1-2-3,3 2 1,0-2-3,1 2 0,-1-3 43,0-1 1,1 0-27,-1 0 1,1 0 3,-1 0 0,0 0 67,1 0 0,-1 0-69,0 0 0,-2 0 10,2 0 0,-6 0-4,7 0 0,-5 0-18,1 0 1,2 0 22,-3 0 0,-1 0-58,2 0 0,-2 0 60,1 0 1,4 0-2,-4 0 0,2 0-45,-2 0 1,3 0 26,-2 0 1,-2 0-21,1 0 0,0 0 20,0 0 1,3 0-10,-2 0 0,-2 0 25,1 0 0,1 0-1,3 0 1,-4 0-22,1 0 0,-1 0 5,5 0 0,-5 0-46,1 0 0,-2 0 46,1 0 1,3 0-38,-2 0 0,1 0 32,-2 0 1,2 0-51,-6 0 0,6 0 43,-1 0 1,-3 0-4,-2 0 0,2 0 53,-1 0 0,3 0-53,-3 0 0,-1 0 67,-3 0 0,0 1-55,-1 3 1,5-3 7,-1 3 0,1-2 3,-4-2 1,1 1 38,2 3 1,-2-3-54,3 3 1,-2-3-2,2-1 0,-3 0-18,2 0 1,2 1 27,-1 3 0,-1-2-27,-3 2 1,3-3 22,1-1 1,1 0-1,-1 0 1,-4 0-7,4 0 1,-3 0 72,-1 0 0,3 0-31,1 0 0,-1 0 78,-3 0 0,0 0-68,-1 0 0,1 0 8,0 0 1,0 0-56,-1 0 0,-3 0 49,0 0 0,0 0-168,3 0 147,1 0 1,0 0 88,-1 0 13,1 5 5,0-4-120,-1 5 53,1-6-77,0 0 109,-6 0-93,5 0 0,-9 0 56,6 0-165,-5 0 65,2 0-7,-5 0-260,0 0 95,5 0 134,-4 0 187,4 0-107,-5 0 215,0 0-194,6 0 99,-5 0-129,4 0 58,-5 0 0,0-2-24,0-2-37,0 3 58,0-4-186,0 5-66,0 0 169,5 0 117,-3 0-81,3 0 6,-5 0-14,0-5 14,0 3-90,0-3 78,0 5-153,0 0 130,5 0 47,-4 0-46,4 0 118,-5 0 180,0 0-394,6-5 135,-5 4-111,4-4 87,-5 5-3273,0 0 0,0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23.091"/>
    </inkml:context>
    <inkml:brush xml:id="br0">
      <inkml:brushProperty name="width" value="0.08571" units="cm"/>
      <inkml:brushProperty name="height" value="0.08571" units="cm"/>
    </inkml:brush>
  </inkml:definitions>
  <inkml:trace contextRef="#ctx0" brushRef="#br0">24 327 7573,'-5'-6'176,"4"1"1,-4 3-1,3 0 175,-2-2-136,3-5-30,-4 7 0,5-4 287,0 2-283,0-3 128,0-4-203,0-1 1,0 4-1,1 2 118,3 1 0,-3-1 106,3 3-71,3 1-62,-6-3 1,9 5 21,-2 0 1,-1 0 40,1 0-193,-1 0 1,1 0 0,0 1 232,1 3-271,1-2 1,2 7-1,0-4 96,-1 1-191,1-3 200,5 7-81,-4-8 0,9 7 0,-4-4 16,0 1 0,4-3 0,-2 2 37,2 0 0,1-2-28,1 5 1,-4-4 55,4 3-76,-3-4 1,3 6 227,-4-5-222,-1 0 1,6 0 0,1 0 112,1-2 0,2 3 12,-2-1 1,1 0 8,4-4-161,1 0 0,-3 0 38,5 0 3,0 0 1,4-1-1,1-2-60,2-1 0,-3-3-18,4 3 1,0-4-1,2 4 59,-2 2 1,5-1 0,-4 0-7,0-1 1,-5 1-91,0 3 0,1 3 0,-1 3 6,-1 0 1,-2-2 0,-1 3 91,0-2-70,0 4 17,0-8 1,0 8-1,-1-5 133,-3-1-131,3 3 40,-9-5 1,7 9 0,-5-7 10,-1 0 0,3 0-37,-2 1 1,2-3 44,-2 3-95,3-3 1,0-1 0,-2 0 98,1 0-24,-5 0-54,15 0 0,-11 0 1,5 0-16,-3 0 34,3 0-8,-3-5 1,5 4-41,0-3 1,0 1-1,0 0 1,0 0 0,0-3 26,0 2 1,1 2-1,2-5 4,1 2 31,0-4 1,-4 4 44,0-3-76,0-2 4,0 8 1,0-7-1,0 5 1,-1-3-1,-2 3 133,-1 1-125,0 2 40,-1 1 0,4 0 0,-4 0-2,0 0-17,-2 0 56,1 0 0,-3 0 1,4 0-18,-2 0 1,3 4-4,-3 0-29,-1 0-3,-4-4 1,2 0 0,1 0 235,1 0-213,0 0-17,2 0 0,-4 0 30,2 0 0,-2 0 1,-1 0 181,3 0-187,-2 0-12,4 0 0,-5 0 100,4 0-100,-4 0 1,5 0 132,-6 0 0,4-4-32,1 0-142,4-5 1,-6 7 0,4-2 22,-2 3 47,5-4-125,-3 4 1,4-8 0,-2 5 0,-1 1-215,2 2 302,-5-4-4,11 3-156,-13-3 0,9 5 101,-8 0 1,-2 0 0,4 0-51,-1 0 15,-3 0 138,3 0 0,-4 0-72,-1 0 1,-4 0 221,1 0-238,-1 0-2,0 0 159,-3 0 0,1 0-135,-4 0 1,4 0 44,-5 0 1,0 0 0,-1 1 48,1 3-3,0-2-61,-6 3 9,4 0 86,-8-4-94,8 4 0,-7-5 0,3 2-101,-1 2-57,-1-3 183,-4 4-33,0-5-1682,0 0 179,0-5 1066,0 4-800,0-5 495,0 6-220,0 0-2180,0-5 1798,0 4-1408,-5-9 1268,4 8 1430,-10-3 0,5 0 0,-6-2 0</inkml:trace>
  <inkml:trace contextRef="#ctx0" brushRef="#br0" timeOffset="471">4837 0 7949,'-5'7'3320,"4"-2"-1955,-10 0-76,10-4-1518,-4 5 164,5-6-174,0 0 0,5 0 0,1 0 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35.199"/>
    </inkml:context>
    <inkml:brush xml:id="br0">
      <inkml:brushProperty name="width" value="0.08571" units="cm"/>
      <inkml:brushProperty name="height" value="0.08571" units="cm"/>
      <inkml:brushProperty name="color" value="#E71224"/>
    </inkml:brush>
  </inkml:definitions>
  <inkml:trace contextRef="#ctx0" brushRef="#br0">234 431 7761,'0'-12'868,"0"1"1,-1 4-204,-3 3 0,3 2 269,-3-2-203,3 3-598,1-5 0,0 12 95,0 1 0,0 5-120,0 4 0,0 3 94,0 8 1,3-1-321,1 5 0,4-1 133,-4 1 0,4 3-633,-4-3 0,5 2 154,-1-2 0,-2 1-45,2-4 0,-4-1-15,4-4 1,-6-1 158,2-2 1,1-3-554,-1-6 216,0 1 203,-4-5 0,0-4 499,0-6 0,0-4 0,-10-10 0,-3-1 0</inkml:trace>
  <inkml:trace contextRef="#ctx0" brushRef="#br0" timeOffset="410">71 326 7761,'-12'-10'0,"0"2"0,1-3 560,-1 4 0,5-4-153,4 0 0,-3-1 141,2 0 0,1 1-114,3-1 0,1 0-101,3 0 1,2 1-43,6-1 1,0 0-77,-1 1 1,1-1 106,0 0 0,5 6-67,2 2 0,2-1-175,-2 1 0,3 0 77,-2 4 1,3 1-258,4 3 0,-1 3-92,6 4 1,-5 5-259,4 0 1,-5 4 75,1 0 0,-2 2 149,-2 1 1,-1-3-231,-2-1 1,-3 1 100,-6 3 0,0-1 273,-4-2 0,3 0-96,-7-4 1,0 5 409,-7-2 0,0-1-99,-7 2 0,1-6 40,-5 2 1,2 0 30,1 0 1,-3-2-86,-1-6 1,0 2-310,5-2 1,-5-3 116,1-1 1,-1 2-387,4-3 0,1 1 158,-1-4 1,4 0-999,0 0 270,1 0 32,0 0 384,2-5 612,5 4 0,5-4 0,2 5 0</inkml:trace>
  <inkml:trace contextRef="#ctx0" brushRef="#br0" timeOffset="801">655 501 7761,'0'-6'2045,"0"1"-1440,0 5 0,0 1-98,0 3 0,0 2-144,0 6 1,4 1-271,0 2 1,5 4 85,-2 4 0,4 2-113,0 2 1,1-2-73,0 2 0,0 1 168,-1 0 1,1-5-131,0-4 1,-1-4 11,1 0 1,-6-2 45,-2-1 1,-1-6 88,1-2-13,-3-2 0,4-4-51,-5-2 1,0-2-108,0-6 1,-4-1 31,1-2 1,-3 0-111,2-4 0,2 3 52,-6-3 1,5 1-74,0-2 0,0 0-57,-1 4 1,3-5 46,-3 2 1,3 2-72,1 1 0,0 3 78,0 2 0,0-1-84,0 0 0,1 1-133,3-1 1,2 5-269,6 4 0,0 1-526,-1 2 1,1 2 516,0 1 0,3 4-749,1 5 1337,5-1 0,-3 6 0,5 1 0</inkml:trace>
  <inkml:trace contextRef="#ctx0" brushRef="#br0" timeOffset="1201">1332 501 7761,'-6'-5'0,"-5"4"551,4-3 0,0 3 128,-1 1 0,4-2 180,-3-2 0,-1 3-101,-4-3 0,4 4-289,1 4 1,-5-1 9,-4 4 0,1 1-140,3 4 1,0 0-64,1-1 1,-1 1-75,0 0 1,2 3-198,2 1 0,-1 5 104,5-2 0,0 2-157,4-2 0,0 3-384,0-2 1,6-3 287,1-2 1,4 2-327,0-1 0,6-5 222,3-3 1,2-5-185,1 1 0,1-3 142,-1-1 1,0 0-452,1 0 1,-1-5 262,0-3 0,-1-2 345,-2-2 0,-3 0-42,-6 1 0,0-1 264,-3 0 0,-3 0-133,-5 1 0,0-1-265,0 0-71,0 1 1,0 3 159,0 0 0,-2 6-706,-1-2 0,0 2 91,-5 2 835,6 0 0,-9 6 0,5 0 0</inkml:trace>
  <inkml:trace contextRef="#ctx0" brushRef="#br0" timeOffset="1833">1484 46 7761,'-6'0'1648,"0"5"1,6 1-1175,0 6 1,0 0 129,0-1 1,4 6-192,0 3 1,5-1-7,-1 5 1,-1-4-162,0 8 1,1 0-44,4-1 0,0 6-161,-1-2 0,0 3 133,-4 1 0,4-1-341,-3-3 1,1 2 173,-2-1 1,3-4-201,-7-1 0,6-2 83,-1-2 0,-3-3-242,-1-1 1,2-4-340,-3 0 272,1-2-196,2-1 222,-5-6 382,4 0-274,-5-6 845,0 0-379,0-6 1,-1-1 45,-3-9 0,3 3-129,-3-3 1,1-2-38,-1-1 0,3 1-125,-3-2 1,3 2 103,1-2 0,0 0-119,0 4 1,0-1 55,0 2 0,0 2 140,0-3 1,1 4-134,3 5 0,-2-2 17,6 5 0,0-4 3,4 4 1,-3 0 11,2 4 0,-1 0-52,5 0 1,-2 1 61,-1 3 0,3 3-127,1 4 1,3 2 97,-3 3 0,1 2-214,-2 6 1,-2-1 84,3 0 0,-3 1 194,-1-1 0,-5 2 130,1 2 1,-5-6-80,1 2 0,-3-6 27,-1 2 1,-5-4-58,-3 0 0,-4-6-145,-3-1 1,1-5 134,-6 1 0,2-3-734,-2-1 0,0-1 324,4-3 1,-1 1-408,2-5 1,2 1-118,-3-5 0,3 0-244,1 1 1,1-1 1103,-1 0 0,0 0 0,1 1 0</inkml:trace>
  <inkml:trace contextRef="#ctx0" brushRef="#br0" timeOffset="2158">1975 22 7761,'-8'-8'3114,"0"1"-2167,6 4 1,-4-1-444,6 8 0,4 6 17,0 6 0,5 6-276,-1 1 1,1 6-1,0 6 1,-1 1-5,1 3-169,1 3 1,2 6-1,1 1 13,3 2 1,-7-1-94,2-3 0,-1-4-168,1 0 1,1-5-644,0 0 1,-5-6 417,1-5 1,-1-2-1041,0-2 1,0-6 668,-3-6 1,-2 0-419,6-7 0,-5-2 1190,1-6 0,2-2 0,1-6 0</inkml:trace>
  <inkml:trace contextRef="#ctx0" brushRef="#br0" timeOffset="2643">2255 618 8230,'-6'7'2807,"0"-1"-1818,6-2 178,0-3-777,0 10 0,6-9-77,1 6 1,0-5-99,1 0 1,1-1 41,6-2 1,-2 0-202,3 0 1,1 0-200,-2 0 1,5-4-100,-5 0 1,2-5 218,-1 1 0,-2-6-78,6-2 0,-5-5-37,5 2 0,-6-2 75,1 2 0,-3-3-5,-4 2 0,1 3 203,-5 2 0,0-2 52,-4 1 0,0 1 79,0 3 0,-5 2 57,-3 2 0,-6 3-94,-2 5 0,-3 0-93,3 0 0,-5 1 13,2 3 1,1 2-189,-2 6 0,4 5 61,-3 2 0,5 3-153,-2 2 1,3 1 56,2 2 1,3-3 97,0 4 1,5-4-117,-1 0 0,4-2 100,4-3 0,3 2-119,5-5 1,4-5 75,4-3 1,2-5-421,1 1 1,5 1 179,-1-1 1,4 0-923,-4-4 0,6 0 165,-2 0 0,1-2-25,-1-2 1,-2-1-362,-6-3 1418,1-2 0,-1-2 0,0-6 0</inkml:trace>
  <inkml:trace contextRef="#ctx0" brushRef="#br0" timeOffset="3610">2886 408 7761,'0'-8'-634,"0"0"1,0 0 932,0-3 0,0 3 2331,0 0-1434,0 0 0,-1-2 19,-3 2 275,2 3-598,-3 5-436,5 0 1,0 9-27,0 3 0,5 9 71,3 2 0,-1 2-319,0 6 0,1 0-14,4 4 0,-4-4-248,0 0 0,-2-5 138,2 1 1,2 1-373,-2-5 0,-2 2 235,2-10 0,-4-3-615,4-4 393,0-6 0,2 2-167,-2-8 1,1-7 49,-5-9 0,4-3 122,-4-4 1,5 2 177,-2-2 0,0-2-106,1 2 1,-4-4 333,3 3 1,-4 5-8,1 4-213,-3 4 417,-1-2 276,5 6 328,-3 4-543,3 2 1,-5 6-91,0 3 1,0 3-57,0 4 0,0 2-30,0 3 0,0-3-137,0 3 1,4 0 70,0 0 0,1 0-216,-1-5 0,-2 5-53,6-1 1,-5 1-27,1-4 0,1-5-163,-1 1 0,5-1 129,-1 1 0,-2-3-67,2-5 1,0 0 42,3 0 1,1-5-13,0-3 0,-5-7 43,1 0 0,0-6-165,4 2 0,-1 0 117,1 0 1,-2 1 208,-2-2 0,1 2 495,-5 3-308,5 2 658,-7-4-641,3 10 0,-1 3 219,0 8-213,-1 8 0,1 6 0,0 5 424,-1 1-523,3 4 0,-3-3 0,3 4-180,0-1 1,3-2-339,-2 5 0,3-9 264,-3 2 0,4-9-541,-3 1 1,2-3 314,2-1 1,-1-6-760,1-2 715,0-3 0,-1-1-460,1 0 0,-2-1 116,-2-3 0,1-2 792,-5-6 0,10 0 0,-1 0 0</inkml:trace>
  <inkml:trace contextRef="#ctx0" brushRef="#br0" timeOffset="3978">3774 209 13592,'0'7'1097,"0"-2"-1143,0-5-1862,0 0 974,0 5 0,1-4-2080,3 3 1683,-3 3 1331,10-1 0,-5 6 0,6 0 0</inkml:trace>
  <inkml:trace contextRef="#ctx0" brushRef="#br0" timeOffset="4168">3879 595 7761,'-11'7'1167,"4"1"0,-2-4-274,5 4 1,-4-4 759,4 4-1444,0-6 1,4 5 221,0-3-1159,5-3 0,-2 4 524,5-5 1,-1 0-1496,5 0 1,-4-1 317,0-3 1381,-1-3 0,5-4 0,0-1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48.188"/>
    </inkml:context>
    <inkml:brush xml:id="br0">
      <inkml:brushProperty name="width" value="0.08571" units="cm"/>
      <inkml:brushProperty name="height" value="0.08571" units="cm"/>
      <inkml:brushProperty name="color" value="#E71224"/>
    </inkml:brush>
  </inkml:definitions>
  <inkml:trace contextRef="#ctx0" brushRef="#br0">24 100 7872,'-7'0'2177,"-3"0"-1553,9 0 0,-5 5-182,6 3 0,2 6-236,2 2 1,2 5-246,6-2 1,5 5-80,2 3 1,2-3 141,-2 4 1,3-5-672,-2-3 0,2-4 405,1-4 0,1 0-818,-1-1 1,-3-4 400,-1-3 0,-1-4 115,2-4 0,0-3 544,-4-4 0,5-1 0,-3 0 0</inkml:trace>
  <inkml:trace contextRef="#ctx0" brushRef="#br0" timeOffset="226">479 100 7761,'-5'7'572,"4"-2"0,-9-1 1838,2 0-1751,3 5 1,-6-3-86,3 6 0,2 3-223,-2 1 0,2 5-178,-2-2 1,-3 3-284,4 2 0,0 3 143,-1 0 1,2-1-688,-2-6 1,2 0 464,2-4 0,2 0-1102,-2-5 0,3-3-265,1 0-616,0-6 1404,0 4 768,5-6 0,2-6 0,5 0 0</inkml:trace>
  <inkml:trace contextRef="#ctx0" brushRef="#br0" timeOffset="451">351 369 7761,'-12'5'1541,"2"1"-1023,2 6 0,-1-4 453,5 0 0,0 0-438,4 3 1,0 5-65,0-1 0,0 2-173,0-1 1,1-2-119,3 6 1,-1-5-285,5 5 1,-4-5 147,3 5 1,0-5-656,1 5 0,-2-6 432,-2 2 1,1-3-1227,3-2 1,1-3 606,-5 0 1,5-6-99,-1 2 1,2-4 897,2-4 0,0-2 0,-1-6 0</inkml:trace>
  <inkml:trace contextRef="#ctx0" brushRef="#br0" timeOffset="728">736 357 7413,'-7'0'2114,"-1"0"-791,5 0 218,-2 0-1191,5 0 1,1 1-303,3 3 0,3-2-575,4 2 1,5-3 400,0-1 1,3 0-1052,-3 0 1,4 0 645,0 0 0,-2 4-890,1 0 1421,-4-1 0,7-3 0,-4 0 0</inkml:trace>
  <inkml:trace contextRef="#ctx0" brushRef="#br0" timeOffset="1409">1554 205 6494,'0'-6'3078,"0"1"-2658,-5 5 0,-2 0 115,-4 0-510,-1 0 0,-4 5 40,1 3 1,-1 2 116,5 2 1,-1 1-241,0 2 0,1 2 104,-1 3 0,2 2-196,2-3 0,-3 3 38,4 1 1,1 1-14,2-1 0,3 2 31,1 2 1,1-6 34,3 2 0,4-2-355,8 2 189,2-4 93,5 3 0,2-11-403,2 1 1,-1-2 174,5-6 0,0 0-350,4-4 0,-3-1 710,-1-3 0,0-3 0,4-4 0</inkml:trace>
  <inkml:trace contextRef="#ctx0" brushRef="#br0" timeOffset="1827">1940 77 7761,'-4'-12'-538,"0"0"0,0 1 1367,4-1 0,-4 4 218,0 0-17,0 6-214,4-9-449,0 10 0,0 1-25,0 8 1,1 8-102,3 3 0,-1 4-160,5 5 1,-4 1 106,3 7 0,0 2-178,1 1 1,1 4 76,-5-4 1,5 4-852,-1-4 0,-2 0-49,2-4 0,-2-1-335,2-3 0,3-7 170,-4-4 0,0-7 978,1-1 0,-1-1 0,5-4 0</inkml:trace>
  <inkml:trace contextRef="#ctx0" brushRef="#br0" timeOffset="2371">2489 310 7761,'0'-11'0,"-4"-1"556,0 0 0,-1 2-151,1 2 0,1-2 551,-5 2-608,1 3 1,-5-4 21,0 5 0,0 0-55,1 4 1,-5 1-191,1 3 0,-1 0 25,4 8 1,-1-2-92,-2 10 1,6-1 21,-3 4 0,4 1 70,1-1 0,-3 0-96,7 1 0,-1-1 15,4 1 1,0-1-180,0 0 0,5-5 68,3-2 1,2-4-55,2-4 1,3 1-23,1-6 1,3 1-118,-3-4 0,3-5-153,-3-3 0,3-2 152,-3-2 0,0-1-64,-5-2 1,0 1 56,-4-6 0,2 4-50,-5-3 0,4 3 24,-4-3 0,0 3 314,-4-3 1,4 9-110,0-2 713,0 3-426,-4-3 1,-2 6 12,-2 2 0,3 4 220,-3 4 1,3 2-170,1 6 0,0 3-132,0 1 1,0 3 19,0-3 0,0 1-512,0-2 1,0-2-140,0 3 0,4-3-390,0-1 0,5-1 46,-1 1 0,-2 0 334,2-1 0,0-3 485,3 0 0,6 0 0,1 3 0</inkml:trace>
  <inkml:trace contextRef="#ctx0" brushRef="#br0" timeOffset="2811">3049 252 9132,'-8'-1'1194,"1"-3"1,3 3-771,-4-3 1,0 2-134,-3 2 1,-1 0-77,0 0 1,1 2-226,-1 2 1,-5-2 54,-3 6 1,0-4 40,0 4 0,-2-1-109,3 5 1,1-4 38,-2 0 0,6-1-368,-2 5 245,3 0 1,3-1-9,2 1 0,3-4 65,5 0 1,1-6 37,3 2 0,4-1-27,7 1 1,0-3-10,4 3 0,1-3-272,3-1 1,0 0 121,1 0 0,-1 0-227,0 0 0,1 0-3,-1 0 253,-5 0 0,3 0 0,-4 0-278,1 0 456,-4 5-164,9-3 0,-12 8 156,1-2 0,0 2 358,-5 2 0,-1 0 360,-3-1 0,-1 5-356,-2-1 1,-5 2 57,-3-1 0,-3-3-88,0 2 1,-5-2-376,1-1 0,-6 1-42,1 3 1,2-7-78,-1 2 0,3-5-224,-3 1 0,4-4-494,0 1 0,2-3-309,1-1 1,0 0 545,1 0 1,4-1 119,3-3 528,3-3 0,1-4 0,0-1 0</inkml:trace>
  <inkml:trace contextRef="#ctx0" brushRef="#br0" timeOffset="3295">3540 240 10170,'0'-6'2214,"-1"1"-2162,-3 5 1,-3 1 51,-4 3 1,-1 1-167,0 3 1,-1 6 105,-2-2 0,0 3 76,-4 1 0,1 1-84,-2 2 0,3-1-190,6-2 1,-1-3 32,0 3 1,6-7-185,2-2 266,3-4 1,2 2 51,3-5 0,2 0-120,6 0 0,4 0 65,-1 0 0,6 0-97,-2 0 0,3 0 74,2 0 1,-5-4-84,1 0 0,-1 1 96,5 3 1,-2-4-5,-3 0 1,2 0 205,-6 4 0,5 5-76,-4 3 0,-1 2 65,-3 2 0,-4 0-29,-1-1 0,-4 5 264,1-1 0,-3 2-27,-1-1 0,-1-3 90,-3 2 1,-3 0-195,-4 0 0,-2-2-187,-3 3 0,2-3-260,-6-2 0,2 0 157,-1-3 1,-2 1-314,5-5 0,-3 0 211,3-4 0,0 0-875,0 0 0,3 0 45,-3 0 0,3 0-1072,2 0 2051,-1 0 0,-5-6 0,-1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46.520"/>
    </inkml:context>
    <inkml:brush xml:id="br0">
      <inkml:brushProperty name="width" value="0.08571" units="cm"/>
      <inkml:brushProperty name="height" value="0.08571" units="cm"/>
      <inkml:brushProperty name="color" value="#E71224"/>
    </inkml:brush>
  </inkml:definitions>
  <inkml:trace contextRef="#ctx0" brushRef="#br0">211 47 7761,'-12'-12'2489,"1"0"-1706,-1 1 0,4 4 289,0 3-683,6 3 1,-3 4-305,5 4 0,0 8 117,0 12 1,1 4-135,3 8 0,-2 3 81,6 4 0,1 1-531,7 0 0,-3 3-107,2 1 0,2-2-524,-1-6 0,-1-4-88,-3-8 1,-2-2 493,-2-6 0,3-5-559,-4-2 1166,-1-8 0,-1-8 0,0-12 0,1-6 0</inkml:trace>
  <inkml:trace contextRef="#ctx0" brushRef="#br0" timeOffset="226">36 327 7761,'-12'10'857,"0"-2"0,6-1-65,2-3-523,3 2 1,6 6-27,3-1 1,6 0-41,1-3 0,8 1-228,0-5 0,2 3-148,6-3 0,-4 0-208,4-4 0,0 0-101,4 0 1,0-5 294,0-3 1,-5-3-954,-2-5 1,-4 3 1139,0-3 0,-1-2 0,0 0 0</inkml:trace>
  <inkml:trace contextRef="#ctx0" brushRef="#br0" timeOffset="901">515 47 7761,'-11'8'2520,"3"-1"-1907,3 1 1,5 8-223,0-1 1,0 6-256,0-2 1,2 4 66,1 0 0,0 2-207,5 2 0,0-1 42,3 5 1,-3-1 28,0 1 1,0-1-86,3-3 0,-3-2-63,0 2 0,-2-6-155,2-2 1,1-5 120,-5 2 0,4-3-738,-4-1 379,5-1-182,-3-4 0,6-2 181,0-5 1,-4 0-7,-1 0 1,0-5 35,1-3 0,2-4 132,-2-3 1,-2 2 339,2-3 1,-4-1-118,4 2 1,-4-6 384,3 2 1,-3 2-213,4 1 1,-5-1 468,1 2 0,-2-1-179,2 4 1,-3 5 346,3-1 343,-2 5-673,3-2 1,-4 12-76,3 4 1,-3 2-88,-1 7 0,4-5-176,0 5 0,1-6 100,-1 2 1,-1 0-95,5 0 0,-1 0-128,5-5 0,0 1-199,-1 0 1,2-5-184,3 1 0,-2-5 192,6 1 0,-1-3 42,5-1 0,-2 0 66,-3 0 1,7-9-45,-3-3 1,-1-3 71,-2-1 1,-1 2 30,5-6 0,-2 1 42,-3-4 0,2 3 127,-5 1 1,-5 3-42,-3-3 1,-1 4-61,0 0 350,-1 2 1,-8 2-151,-2 4 1,-2 1 386,-6 6 1,1 0-208,-1 0 0,-5 2 84,-2 2 0,0 2-49,0 6 1,3-1 28,-3 1 0,3 4-320,-3-1 1,5 6 50,-2-2 1,4 0-111,4 0 1,-1-3 69,5 3 1,1-1-228,3 2 0,1-2 78,3-2 0,4-3-114,7 2 0,3-3-2,6-4-591,4-3 496,2 0 0,3-4-1413,2 3 826,-8-3 490,12 5 1,-9-4-819,5 6 1,1-5 116,3 0 1048,-8 4 0,8-6 0,-9 4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43.963"/>
    </inkml:context>
    <inkml:brush xml:id="br0">
      <inkml:brushProperty name="width" value="0.08571" units="cm"/>
      <inkml:brushProperty name="height" value="0.08571" units="cm"/>
      <inkml:brushProperty name="color" value="#E71224"/>
    </inkml:brush>
  </inkml:definitions>
  <inkml:trace contextRef="#ctx0" brushRef="#br0">176 235 7761,'-5'-12'-944,"-2"0"2537,1 1-464,1 4-104,-1-3-310,5 8-333,-4-3 1,5 6-68,0 3 1,0 3-96,0 5 0,0 4-86,0 4 0,0 7-123,0 4 1,0 2-89,0-2 1,1 3 134,3-3 0,-1 4-710,4 4 0,-4-7 284,1 3 0,1-7-577,-1-1 0,4-4 176,-4-3 0,4-4-827,-5-4 1596,7-5 0,-4-2 0,6-5 0,-1 0 0</inkml:trace>
  <inkml:trace contextRef="#ctx0" brushRef="#br0" timeOffset="300">36 188 7761,'-11'-1'-600,"4"-3"1580,-4 2 0,10-4 171,-3 2-663,3 3 1,1-6-97,0 3 0,1 3-132,3-3 0,6 2-97,6-2 0,5 2 40,-2-2 0,3 3-274,2 1 1,0-1 134,3-3 1,-2 3-623,2-3 0,2 2 309,-2 2 1,4 0-800,-3 0 1,3 0 193,-4 0 1,0 0-10,-3 0 1,-5 0 862,1 0 0,-6 0 0,3 6 0,-6 0 0</inkml:trace>
  <inkml:trace contextRef="#ctx0" brushRef="#br0" timeOffset="541">223 433 7761,'-8'-4'282,"0"0"1,4-1 209,-4 1 697,6 3-379,-3-4-623,5 5 0,1 0 28,3 0 1,2 0-197,6 0 0,1 0-29,3 0 0,-2 1-13,5 3 0,-1-3-777,2 3 1,2 1 378,-3-1 0,4 1-1410,0-1 1831,-5-2 0,9 8 0,-2-3 0</inkml:trace>
  <inkml:trace contextRef="#ctx0" brushRef="#br0" timeOffset="783">772 410 7761,'-7'0'2557,"1"0"-1161,2 0-517,3 0-472,-5 0 0,6 5-307,0 3 0,0 2-132,0 2 0,4 0-164,0-1 1,4 5-505,-4-1 0,1 2 493,-1-1 1,-2-3-1122,6 2 1,-5-2 524,1-1 1,1-4-97,-1 0 899,0-6 0,-4 9 0,0-5 0</inkml:trace>
  <inkml:trace contextRef="#ctx0" brushRef="#br0" timeOffset="1007">713 153 7761,'-11'0'2273,"-1"0"-1358,0 0-207,6 0-1278,1 0 541,15 5 1,-6-2-1065,8 4 1,-3 1 638,2 4 0,1-4 454,0-1 0,-1 6 0,1 6 0</inkml:trace>
  <inkml:trace contextRef="#ctx0" brushRef="#br0" timeOffset="1426">959 316 8586,'0'12'3274,"1"0"-2894,3-1 1,-2 5-260,6 0 1,-4 0-198,4 0 1,-2-2-330,2 6 1,3-6 284,-4 2 1,2-3-182,-1-2 125,3 1-221,-5 0 0,2-6 70,0-2 1,-4-3-7,3-1 0,-4-5 38,1-3 1,1-2 136,-1-2 0,1 1 171,-1-1 0,-1 0-122,4 1 1,-3-1 106,4 0 1,-4 0-76,4 1 1,-4 3 332,3 0 1,-3 2 11,4-2 1,-4 3 137,4 5 1,-4 0 543,3 0-341,-4 0-312,7 5 0,-8 1-71,2 6 0,1 4-72,-1-1 1,0 1 61,-4-4 1,1 1-437,3 2 0,-2-2 142,6 3 1,-4 1-768,4-2 0,-4 1 20,4-5 0,-1 1-299,5 0 1,-4-1 316,0 1 807,-1 0 0,5-1 0,0 1 0</inkml:trace>
  <inkml:trace contextRef="#ctx0" brushRef="#br0" timeOffset="1943">1695 305 7761,'-19'-4'764,"4"0"1,-2 0-312,1 4 0,1 0-96,3 0 1,-3 0 147,-1 0 1,-1 5-109,1 3 0,2 8-116,-5 3 0,4-1-54,0 2 0,2-1 13,1 4 0,2 1-11,2-1 1,3 1-28,5-1 1,0 0-218,0 1 0,6-5 92,6 1 1,1-6-380,6 1 0,1-3 174,3-4 1,-2-3-344,2-5 0,-6 0 45,7 0 1,-4-6-140,4-6 0,-5-1 100,1-7 0,-2 1 109,1-4 0,-2-1-62,-5 1 1,0 0 146,-1-1 1,0-3 299,-4 0 0,3-4-105,-7 3 0,1-4 358,-4 1 1,0 1-183,0-1 1,0 5 787,0-2 0,-5 3-283,-3-3 0,-2 5-13,-2 0 1,-3 0 196,-1 8 1,-1-1-308,2 5 1,2 4 307,-3 3-516,3 3 1,1 6-265,1 3 0,3 4 15,0 3 0,6 2 140,-2 3 1,2 2-162,2-3 0,0 3 37,0 1 1,4-3-310,0-1 0,9 5 101,-1 3 0,2 0-216,-2-3 1,5 3 172,2 0 0,-1 4-484,2-3 0,-1 3 30,5-4 0,-1 4-215,0-4 1,-1 5-602,-2-5 0,1-4 1480,-6-3 0,6-6 0,-3 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01.305"/>
    </inkml:context>
    <inkml:brush xml:id="br0">
      <inkml:brushProperty name="width" value="0.08571" units="cm"/>
      <inkml:brushProperty name="height" value="0.08571" units="cm"/>
      <inkml:brushProperty name="color" value="#E71224"/>
    </inkml:brush>
  </inkml:definitions>
  <inkml:trace contextRef="#ctx0" brushRef="#br0">59 397 7784,'-5'-11'352,"-2"-1"1,0 0 336,-1 1 0,5-1 45,-1 0-98,-2 1 0,3 0 205,-4 4 30,4 1-569,-2 1 0,5 5-275,0 0 1,0 11 12,0 8 1,1 4-45,3 5 0,1 1-77,3 7 1,2 2 121,-2 1 0,2 4-549,2-4 1,-4-4 11,0-4 364,0-5-144,3 3 1,0-7 0,-2-3-12,-2-3 198,1-8 0,0-8 162,0-8 1,-6-8 67,2-3 0,-2-7-35,-2-1 0,4-4 10,-1 3 1,1-3-40,-4 4 1,4-4 27,0 4 1,0-1-57,-4 5 1,4 0-31,0-1 1,1 6 10,-1 2 0,-3 3-16,3 2 1,-1 4-34,1 3 86,-3 3 137,9 6 0,-7 6-102,5 4 0,-6 2-83,2-1 0,1-2 30,-1 5 0,4-3-10,-4 3 0,4-3-29,-4 4 1,3-6-57,-3 1-69,0 4 0,0-6 1,1 2-340,2-2 162,-5-6 1,9 3-481,-4-2 569,4-3 72,1 0 0,-2-6 35,-2-3 0,1-3-163,-5-4 188,5-1 1,-4 0 4,3 1 0,2-5-34,-2 1 0,-2-2 207,2 1 0,-4 2-65,4-6 1,-4 5 217,4-5 0,-2 1-99,2-5 1,1 5 29,-5 0 0,4 0 72,-5 0 1,3 2 395,-2 5-16,-3 1-415,4 4 0,-1 3 78,0 8 1,0 4-105,-4 8 1,4 3-188,0 8 1,1-2 44,-1 2 0,-2 2-78,6-2 0,-4 2-104,4-2 1,-2-3-251,2 4 1,2-8-433,-2 0 1,3-6-23,0 2-315,1-3 0,0-3-166,-1-2 127,6-3 1180,-4-5 0,9 0 0,-4 0 0</inkml:trace>
  <inkml:trace contextRef="#ctx0" brushRef="#br0" timeOffset="460">1122 339 7786,'-5'-8'363,"-3"1"1,2 3 313,-2-4 1,0 5-211,-4-1 1,1 2 409,-1-2 1,0 3-299,1-3 1,-5 2-67,1 2 0,-5 2-107,5 2 0,-6 2-154,1 6 0,2 3-103,-1 1 1,4 5 81,0-2 0,3 2-297,4-2 1,3 3 108,5-2 0,0 2-438,0 1 0,5-1-53,3-2 0,6-3-208,2-6 0,5-3 75,-2 0 0,3-5 235,2 0 0,-5-3-86,1-3 1,-1-4 88,4-5 0,-3-1-105,-1-2 1,-4 1 83,0-6 0,-2 2 317,-1-2 0,-6-2 93,-2 3 0,1 2 70,-1 1 1,0 0 9,-4 0 0,0 0 252,0 5 1,-1 3 21,-3 0 1,1 6 91,-4-2-112,4 2 0,-6 11-71,5 3 0,-1 8-54,1-1 1,3 3-70,-3 2 0,2-1-490,2 0 1,4 1-135,0-1 0,5-1-388,-1-2 0,0 0 95,4-4 0,-3-1 282,6-3 1,2-2-376,-1-2 1,1-3 823,-2-5 0,-2 0 0,9 6 0,-4 0 0</inkml:trace>
  <inkml:trace contextRef="#ctx0" brushRef="#br0" timeOffset="868">1636 281 10022,'-6'5'1255,"-1"-3"-540,3 6 0,2-3-253,-6 7 1,1-1-327,0 8 1,-5 0-97,0 5 1,1 3-181,-5 0 1,-1 4-146,2-3 0,-2-1 266,1-4 0,7-4-1086,-3-4 1,3-7-154,-2-4 97,-1-3 0,4-7 527,0-6 1,6-4 633,-2-3 0,1-3 0,-1 2 0,3-6 0,-3-1 0,3 0 0,1 3 0,0 2 0,0 3 0,0-2 0,0 6 0,0-6 0,0 8 0,0-4 0,1 10 844,3 4 1,-3 7-304,3 3 0,3 4 83,1 0 0,2 5 3,2 0 0,1 3-247,2-3 1,-2 3-215,3-3 0,-2-1 39,2-3 1,-3 0-229,2-1 0,-2 1 117,-1 0 1,3 3-769,1 1 1,-1-1 82,-3-3 0,-3 0-192,3-1 1,-7 1 782,7 0 0,-3-1 0,3 1 0</inkml:trace>
  <inkml:trace contextRef="#ctx0" brushRef="#br0" timeOffset="1109">1928 351 7866,'-6'0'-1730,"-1"0"4666,3 0-1246,3 0-437,-4 0-429,5 0-783,0 0 0,1 6-16,3 6 1,-1 1-126,4 6 0,-3 1-90,4 3 1,-1 4-298,0 1 1,4-1-849,-3-4 1,-2-3 555,2-1 0,-2-4-211,2 0 990,2-7 0,-3-3 0,5-5 0</inkml:trace>
  <inkml:trace contextRef="#ctx0" brushRef="#br0" timeOffset="1317">1835 105 7866,'-7'0'4144,"2"0"-3576,5 6-566,5 0 0,0 2-900,3 0 0,3-2 611,-4 2 0,2-2 287,-1-2 0,8 3 0,-3 5 0</inkml:trace>
  <inkml:trace contextRef="#ctx0" brushRef="#br0" timeOffset="2485">2279 257 7866,'0'-11'1107,"0"-1"234,0 0-405,-6 1-352,5 4-404,-4 2 0,5 7 27,0 6 0,1 5-163,3 11 1,-1 4 112,5 3 0,-5 3-421,5 1 0,0 4 171,4 0 1,-5-1-448,1-7 1,-4 1 240,4-5 0,-4 1 33,4-5 0,-4-6-100,3-5 237,-4-6 1,6-8 125,-5-6 1,1-7-109,-1-12 0,-3 1 210,3-5 0,1-4-76,-1-4 1,1 4 172,-1 4 0,-2 4-59,2-4 0,1 6-11,-1 2 1,3 0-56,-3 8-115,0 4 117,-4 6 72,5 0-97,-3 9 0,4 1 199,-2 11 1,-3 1-69,3-2 1,1 3-32,-1 6 1,4-5-59,-4 1 1,4-1 126,-4 5 1,3-2-134,-3-3 1,4 2-92,-4-6 1,4 5-51,-4-5 1,4-3 95,-5-4 1,7-4-366,-3 4 1,0-6 139,1 2 0,-2-4-117,2-4 1,2 2 74,-2-6 0,-1 0-55,0-4 0,-3-3-7,4-1 0,0-1 102,3 2 0,-3 0 167,0-4 1,-1 5-97,0-2 1,4-1 259,-4 2-116,4-6 0,-3 8 0,-1-3 352,3 3-214,0 2-12,-4-1 702,5 6-242,-5 0-281,6 6 0,-4 6 15,0 1 1,-6 4-95,2 0 1,1 2-259,-1 3 0,4-2 134,-4 6 1,4-5-273,-5 5 0,5-5 123,-4 5 0,4-5-118,-4 5 0,5-5-87,-1 5 1,-2-6-182,2 2 0,-2-7-335,2-1 478,3-6 0,-5 3 83,6-5 0,-6-5 26,-2-3 0,1-2 102,-1-2 1,4-1-56,-4-2 1,1 1 106,-1-6 1,-3 4-54,3-3 1,1 3 135,-1-3 0,4 3 53,-4-3 1,1 5-108,-1-2 1,-1 3 618,4 1-430,-4 1 0,4 4 232,-4 3 1,-1 4-152,2 4 0,-3 7-17,-1 4 1,4 6-70,0-2 1,0 3-163,-4 2 0,1-2-240,3-3 0,-2 3 172,6-2 0,-4 1-593,4-2 0,-4-2 328,4-5 1,-5-1-624,5 1 0,-4-4-145,4 0 360,-5-6 1,6-2 689,-6-8 0,7-7 0,-4-3 0</inkml:trace>
  <inkml:trace contextRef="#ctx0" brushRef="#br0" timeOffset="2685">2956 0 7866,'-8'6'313,"1"1"1,4 4 282,-1 0 0,3-3 1429,1 0-1944,0 0 0,5 2 5,3-2 0,2-2-1216,2-2 1,3-2 570,1 1 1,3 0-901,-3 1 1459,5-3 0,-3 10 0,5-5 0</inkml:trace>
  <inkml:trace contextRef="#ctx0" brushRef="#br0" timeOffset="3103">3330 269 7866,'-7'0'2311,"1"0"-707,2 0-274,3 0-621,-4 0-496,10-5 1,1 3-170,6-1 1,4 0 138,-1-1 1,2 3-415,-1-3 0,-2 3 222,5 1 0,-4 0-432,0 0 1,2 0 114,-1 0 1,-1 1 27,-3 3 1,-2-2 364,-2 6-102,2 0 0,-8 4 98,2-1 1,-3 1-52,-1 0 1,-5 1 494,-3 2 1,-4 0-201,-3 4 0,0-3 351,-4 3 1,3-1-227,-3 2 1,3 0-145,-3-4 0,5 4-101,-2-5 1,4 1-99,5-5-689,1 6 538,6-4 1,2 3-542,2-8 0,6-3 293,5-5 1,5 0-830,-4 0 1,4-5 64,0-3 1,-2 1-153,1-1 0,0 2-42,0-2 1268,3-2 0,-4 3 0,6-4 0</inkml:trace>
  <inkml:trace contextRef="#ctx0" brushRef="#br0" timeOffset="3529">3715 456 10048,'2'6'1401,"2"-2"-1236,2-2 0,7-2-322,3 0 1,-3 0 171,2 0 0,2 0-197,-1 0 0,4-2 70,0-2 1,-2-2 74,2-6 0,-5 3-98,5-3 0,-6 3 25,1-6 0,-2 2 89,-1 1 1,-1-3 11,-4-1 1,2-1-131,-5 2 1,0 2 114,-4-3 0,0 7 75,0 1 1,-1 2 2,-3-2 1,-3 1 126,-4 3 1,-1 3 402,0-3 1,-3 4-250,-1 4 0,-1 4 276,2 8 0,-2-2-195,-3 5 1,4-3-40,4 3 1,-2 1-99,2 3 0,-5 4 37,9 1 1,-1-1-164,5-4 0,3-3 26,-3-1 1,4-5-397,4 2 0,4-4 183,7-4 1,0 1-951,4-6 1,1 1 503,3-4 1,0-1-1080,1-3 0,-1 2 702,0-6 0,5 4-824,-1-4 1681,0 6 0,-3-9 0,-1 5 0</inkml:trace>
  <inkml:trace contextRef="#ctx0" brushRef="#br0" timeOffset="3971">4521 246 7866,'-6'0'1858,"-1"-2"-1272,4-2 0,0 3 876,-5-3-1069,6 3 1,-9 1-166,3 0 1,2 0-251,-2 0 0,0 0 107,-3 0 1,-1 0-48,0 0 1,1 5 112,-1 3 0,0-2-37,1 2 0,-1 0-57,0 4 1,1-1-209,-1 1 176,5 0 0,2-1-112,5 1-164,0 0 0,5-2 107,3-2 1,4-2-264,3-2 0,0-2 144,4 2 1,-3-3-7,3-1 0,1 0 17,3 0 0,-1 1-70,-2 3 0,0-3 119,-4 3 0,5 3 230,-2 0 0,-1 4 179,2 1 1,-6 3-138,2 1 0,-3 4 252,-2 0 0,0 2-131,-4 1 0,-1-1 3,-6-2 1,0 2-13,0-3 0,0-2 79,0-1 1,-6-3-24,-1-1 1,-8-5-288,0 1 0,-2-5-79,1 1 1,2-3-198,-5-1 0,-1 0-122,-3 0 1,3-4 205,1 0 1,3-1-995,-3 1 0,3 1 21,-3-4 1215,5 4 0,-9-7 0,5 3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6:58.579"/>
    </inkml:context>
    <inkml:brush xml:id="br0">
      <inkml:brushProperty name="width" value="0.08571" units="cm"/>
      <inkml:brushProperty name="height" value="0.08571" units="cm"/>
      <inkml:brushProperty name="color" value="#E71224"/>
    </inkml:brush>
  </inkml:definitions>
  <inkml:trace contextRef="#ctx0" brushRef="#br0">164 223 7761,'-6'-12'1101,"-1"0"0,2 5 209,1-1 93,2 5-547,2-2-653,0 5 0,0 1 0,0 3 0,2 7-120,2 4 1,-2 6 12,6-2 1,0 7-191,3 2 1,1 4-539,0-1 0,-4 7 337,-1 1 0,1 5-679,4-1 1,-4-2 409,-1 2 1,-4-5-87,1 1 0,-2-4 254,2-4 1,-2-4 395,2-7 0,-8-3 0,-3-6 0</inkml:trace>
  <inkml:trace contextRef="#ctx0" brushRef="#br0" timeOffset="216">23 573 6508,'-6'5'-627,"0"-3"2986,2 2-860,2-3-1006,-3-1 1,10 0-204,3 0 0,8 0-87,3 0 0,3 0-211,2 0 0,0 0 89,4 0 0,-3 0-159,7 0 0,-5-4 124,4 0 1,-4-1-989,4 1 1,-3 1-17,3-4 958,-5 4 0,8-7 0,-5 3 0</inkml:trace>
  <inkml:trace contextRef="#ctx0" brushRef="#br0" timeOffset="683">561 270 7761,'-11'-8'56,"4"0"803,-4 5 1276,10-7-905,-4 9-845,5-5 1,0 8-55,0 2 1,4 2-78,0 6 1,5 5-132,-2 2 0,3 3 105,-3 2 0,4 4-271,-3 3 0,2 3-445,2 1 1,-2 4 335,-2 0 1,2 3-257,-2-7 0,1 2 198,-1-6 0,2-3-162,-2-5 0,-2-1-182,2-6-109,-5-6 1,3-5 184,-2-5 1,-2-5 343,1-3 0,-1-7 78,-2-5 0,0-2 95,0-1 1,4 1 193,-1 2 1,3-2-189,-2 3 0,-3-2 79,3 1 1,1 0 10,-1 4 1,1-3 186,-1 3 0,1 4-90,3 5 0,2 4-130,-2-1 0,-1 3-1,0 1 1,1 6-5,4 6 1,0 1 56,-1 6 1,-3-3-68,0 3 1,0 1-90,3 3 0,0-1 73,-4-2 1,4 1-293,-3-6 0,-2 5-15,2-5-1458,0 1 1223,3-5 1,1-4-1345,0-3 1815,-1-3 0,1-1 0,0 0 0</inkml:trace>
  <inkml:trace contextRef="#ctx0" brushRef="#br0" timeOffset="1441">1250 515 7761,'0'-12'362,"0"0"80,0 1 0,-1-1 276,-3 0 807,3 1-573,-10-1 26,5 0-359,-6 6-527,0 1 0,2 6 15,2 3 0,-1 6 108,5 6 1,-4 5-113,4-2 1,-3 4 78,3 5 1,0-2-178,4 5 0,0-5 12,0 1 0,0-4-443,0-3 0,0 1 116,0-6 0,1 1-45,3-5 0,1-3 132,3 0 1,2-5 69,-2 1 1,3-4-55,0-4 0,1-3-11,0-5 1,-1 1 157,1-1 1,0-1-83,-1-2 1,-3 0 192,0-4 0,-2 5-16,2-2 0,1-1 53,-5 2 1,1-1 6,-1 4-173,-2 1 565,3-1-194,-5 5 19,0 2 1,0 7-84,0 1 0,0 4 49,0 5 1,1 3-130,3 1 0,-3 3-148,3-3 1,-1-1-412,1-3 0,-2 4 31,6-1-42,0 1 0,4-5 163,-1 1 1,1-5 12,0-4 1,-1 3 75,1-2 0,0-2 151,-1-6 1,1 2-50,0-6 0,-1-4 82,1-3 0,0-5 141,-1 5 1,1-7-63,0-2 1,-1 1 101,1-4 0,0 1-65,-1-2 0,-3 0 176,0-3 0,-1-2-97,0 6 0,2-4 221,-5 4 1,4-6-113,-4 2 1,0 1 18,-4-1 0,-1 4 19,-3-4 0,1 5-114,-5-2 1,4 4 167,-3 0 1,-1 6-79,-4 3 0,4 3 7,1 4 0,3 3-79,-4 5 0,5 1-315,-1 3 0,-1 4 28,1 7 0,0 4 73,4 4 1,0 6-354,0 2 0,2-1 174,2 1 0,-2 0-459,6 4 0,0 1 240,3 3 1,-3-6-344,0 2 0,0-3 267,4 3 1,3-1-6,1-3 0,-1-2-73,-3-6 1,2-1-149,-2-3 0,2-3-1248,-6-8 878,2-3 301,-3-5 1,-2-5 721,-5-3 0,0-8 0,0-2 0</inkml:trace>
  <inkml:trace contextRef="#ctx0" brushRef="#br0" timeOffset="1642">1530 410 7761,'0'6'1964,"0"5"0,0-9-1248,0 6 1,6-5-298,1 0 1,5 3-275,4-2 1,2-1 48,5-3 1,2 0-474,2 0 0,-2 0-187,2 0 0,-2-1-397,-2-3 0,4 2-2088,1-6 2951,-6 5 0,5-7 0,-2 3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09.159"/>
    </inkml:context>
    <inkml:brush xml:id="br0">
      <inkml:brushProperty name="width" value="0.08571" units="cm"/>
      <inkml:brushProperty name="height" value="0.08571" units="cm"/>
      <inkml:brushProperty name="color" value="#E71224"/>
    </inkml:brush>
  </inkml:definitions>
  <inkml:trace contextRef="#ctx0" brushRef="#br0">176 304 7866,'-5'-8'1885,"-3"1"-1383,3 4 191,-1-2 0,3 6-213,-1 3 0,0 6-77,4 6 1,0 9-178,0-2 1,4 8-181,0 0 0,5 3-167,-2 1 1,4 1-210,0 3 1,1-2-491,0 2 0,0-7 471,-1-1 0,0-5-177,-4 1 1,2-6 116,-5-1 0,4-10-877,-4 2 481,0-8 452,-4 1 1,0-8 352,0-5 0,0 1 0,-5-15 0,-2 3 0</inkml:trace>
  <inkml:trace contextRef="#ctx0" brushRef="#br0" timeOffset="333">82 468 7866,'-18'-18'83,"1"-1"104,6 4 0,3 2 124,0-3 0,4 3-98,-4 2 0,6-1 217,-2 0 1,3 1 267,1-1-283,5 0 0,1 0-68,6 1 1,1 3-167,3 0 0,-2 4-95,5-3 1,-3 3 153,3-4 0,1 5-145,3-1 0,-3 2 78,-1-2 1,1 3-270,3-3 1,0 2 68,1 2 1,-1 4-252,0 0 0,-4 4 161,-4-4 0,2 5 33,-1-1 1,-5 3 160,-3 5 1,-5-2-95,0 6 0,-1-2 134,-2 1 1,-2 5-62,-1-1 1,0 0-230,-5 5 1,0-4 90,-3 0 1,-1-2-594,0-3 1,-2 2 7,2-5 1,-4-1-222,8-3 0,-5-6-440,5-2 471,-2-2 857,-2-2 0,0 0 0,1 0 0</inkml:trace>
  <inkml:trace contextRef="#ctx0" brushRef="#br0" timeOffset="727">865 421 7866,'-12'0'0,"1"0"0,-5 0 1047,0 0 0,1 0-320,3 0 0,-3 0-175,-1 0 0,-1 1-113,2 3 0,0-1-108,-4 5 1,5-1-249,-2 5 0,3 0 143,1-1 1,1 1-252,-1 0 0,6 3 87,2 1 0,2 1-176,2-2 0,0 0-12,0 4 1,11-1-99,4 2 1,6-2-514,2-3 1,2-5 338,2 1 0,2-7-361,2 0 0,3-4 259,-3-4 0,-1-2-218,1-6 0,-5-4 275,1 1 1,-6-5 234,-2 5 0,-8-6-19,0 2 1,-5 0 526,1 0 1,-4 1-238,1-2 0,-4 2 34,-4 3 0,1 5-212,-4-1 0,3 7 73,-4 0 0,4 3-394,-4 1 436,6 0 0,-3 5 0,5 1 0</inkml:trace>
  <inkml:trace contextRef="#ctx0" brushRef="#br0" timeOffset="1309">1437 316 7866,'0'-12'529,"0"0"0,0 5 223,0-1 1,0 4 266,0-4 45,0 6-293,0-4-267,-5 6 0,-1 0-125,-6 0 1,0 6 42,1 1 0,-1 4-38,0 0 0,-3 5-49,-1 0 0,-3 1-275,3-2 1,1-1 110,3 6 1,0-6-151,0 2 1,2-3 140,2-2 1,2 1-524,2 0 1,3-5 90,-3 1 1,4-5-31,4 1 1,3-3 18,9-1 0,-2 0-74,6 0 1,-1 0-85,5 0 0,3 0 89,0 0 1,0 0-343,-3 0 0,3 4 216,0 0 1,0 1-56,-3-1 1,-2-1 319,-3 4 0,2-3 333,-5 4 0,-1 0 1046,-3 3-1011,-6 1 0,0 0 236,-6 0 1,0-1-159,0 1 0,-6 0 180,-1-1 1,-5 1-48,-4 0 0,0-1-621,-4 1 1,-2 0-292,3-1 1,-2 1-589,1 0 1,-2-5-292,3 1 0,2-5 713,1 1 0,3-3 710,2-1 0,-1 0 0,0-5 0,1-2 0</inkml:trace>
  <inkml:trace contextRef="#ctx0" brushRef="#br0" timeOffset="1593">1648 82 7866,'0'-11'0,"0"-1"2360,0 0-1700,0 0 1,1 2 1144,3 2-1246,-3 3 1,8 6 38,-5 3 1,4 9-135,-4 11 0,4 4-49,-5 7 0,7 9-344,-3 3 0,0 2 94,1-2 1,-2 5-782,2 3 0,2-3 444,-2-2 0,2-3-967,2-4 1,-4-8 503,0-8 1,-2-8-1620,2-3 751,2-8 933,-3-3 0,-1-10 1,-2-3 569,-2-2 0,-2-7 0,0-1 0</inkml:trace>
  <inkml:trace contextRef="#ctx0" brushRef="#br0" timeOffset="1817">1613 433 7866,'-12'0'3274,"0"0"-2081,6 0 63,1 0-842,15-6 0,-1 4 19,11-6 0,-2 4-119,1-4 1,3 6-215,-2-2 1,3-1 4,4 1 0,-3-4-196,-1 4 0,0-1-345,-3 1 0,2 3-841,1-3 0,1 3-2463,-1 1 3740,0-6 0,1 5 0,-1-4 0</inkml:trace>
  <inkml:trace contextRef="#ctx0" brushRef="#br0" timeOffset="3052">2092 608 8066,'-12'-7'1343,"4"2"429,0 5-1148,6-5-399,-3 4 1,10-4-126,2 5 1,8 0 111,0 0 0,7-4-309,2 0 0,-1-1-26,4 1 1,2-3-61,-2-5 1,4 1 155,-3-1 1,0 0-141,-1 1 1,-6-1 239,3 0 0,-10 1-84,-2-1 0,-2 0 233,-6 1 1,0-1-48,-4 0 1,0 5-152,0-1 0,0 0 58,0-4 1,-4 4 0,0 1 1,-5 3 125,1-4 1,-2 5-82,-2 0 1,-1 0 70,-3-1 0,3 3-74,-2-3 0,-2 3 216,1 1 1,-3 3-79,3 1 0,-3 5-101,3-1 0,-3 3-65,3 0 1,1 6-169,3 3 1,0 2-26,1 1 1,4 0 87,3 1 1,3 3-21,1 0 0,5 1 54,3-5 0,8 2-314,3 2 0,3-8 20,1 1 0,5-7-89,-1-5 125,5-3-18,-2-5 1,1-2-10,1-1 122,-1-9-121,-1-6 0,2-6 45,-5 1 0,-3-4-5,-5-1 0,-5 1 0,2 4 1,-4-1 266,-5 1 0,2 1 14,-5 3 0,0 0 70,-4 4 46,0 2 363,0-4-9,0 10-347,0 2 0,0 7 198,0 1 1,0 0-90,0 5 1,0 1 260,0 6 1,0-2-243,0 3 1,0 2-182,0 2 1,2-2-94,1 1 1,0 0-240,5 0 0,-4 2-1,4-6 0,-2 5 136,2-5 0,2 1-451,-2-4 302,-3-1 0,6-3-177,-4 0 337,4-6-2,-5 4 1,1-8 121,-3-2 0,-3-2-235,3-6 0,1 1 115,-1-1 1,0 0-283,-4 1 0,0-2 120,0-3 1,1 3-66,3-3 0,-3 2 66,3-1 1,-1 2 265,1-3 0,-3 3 93,3 1 0,-3 5 534,-1-1-498,5 5 1,-2-2 55,5 5 1,-4 0-48,3 0 1,-3 1-27,4 3 0,-1-1-419,0 5 1,4-5 151,-3 5 1,2-5-121,2 1 1,-1-3 0,1-1 0,0 0-94,-1 0 0,1 0 94,0 0 0,-1 0 27,1 0 1,1-4 36,3 0 0,-3-5 12,2 1 1,-2 2 209,-1-2 1,-1 2-115,1-2 0,-1-3 156,-4 4 0,4 0-5,-4-1 0,0 5-78,1-5 138,-6 5 253,9-2 11,-10 5 1,6 0-176,-4 0 0,-1 5 236,2 3 1,-3 4-155,-1 3 0,0-1-330,0 6 0,1-2 63,3 2 1,-1 0-73,4-4 1,-4 3-571,1-3 1,1 0 102,-1-5-1206,5 1 1178,-2 0 0,0-6-544,1-2 1,-4-3 480,4-1 1,-5-1 564,0-3 0,4-8 0,-1-6 0</inkml:trace>
  <inkml:trace contextRef="#ctx0" brushRef="#br0" timeOffset="3243">3120 0 7850,'-17'12'0,"4"-4"2593,-3 0-1882,3-1 1,7 1 259,2 0-779,2 0 1,8 2-379,1-2 1,5 1-1110,4-5 1,-3 0 647,2-4 1,-2 4-1159,-1 0 1805,5 0 0,-4 1 0,4 1 0</inkml:trace>
  <inkml:trace contextRef="#ctx0" brushRef="#br0" timeOffset="3893">3774 503 7850,'11'0'-105,"1"0"0,0 0 1198,-6-5-701,5-2 0,-10-5 23,3 1 1,-3-1-77,-1 0 0,0 1 101,0-1 1,0 4-92,0 0 0,-5 1 223,-3-5 1,-2 4-82,-2 0 0,0 6 49,1-2 0,-5 1-150,1-1 1,-5 3-180,4-3 1,-4 4-148,0 4 0,2 1 125,-1 3 0,-1 6-355,-3-2 1,3 2 188,1-2 0,5 4-413,-2-1 1,4 5 134,5-5 1,1 5 39,6-5 1,0 6 94,0-2 0,7 0 56,4 0 1,6-5-74,7 2 1,0-3 75,4-1 1,0-6-279,3-2 0,2-3 100,-6-1 1,4-5-164,-4-3 0,1-3 88,-5-5 1,-5 2 149,-2-6 0,-3 5-91,-2-5 0,0 6 27,-3-2 1,-3 3-17,-5 2 1,0-1 25,0 0 1,0 5-647,0-1 161,-5 5-877,-2-2 821,-5 5 759,6 0 0,1 0 0,5 0 0</inkml:trace>
  <inkml:trace contextRef="#ctx0" brushRef="#br0" timeOffset="4285">4031 292 9193,'0'8'1045,"0"0"1,1 0-608,3 4 0,-2 4-55,6 4 0,0 2-34,4 1 1,-1 2-97,1 2 1,0-2 144,-1 2 1,-3-2-116,0-2 0,-1-3-177,0-1-30,4-5 1,-10-1-1,4-6-48,0-2-32,-3-1-80,3-4-36,-5 0-567,0 0 0,0-5 506,0-3 1,0-2 37,0-2 1,0 0 215,0 1 1,0-1-107,0 0 1,0-1 255,0-2 0,0 2-8,0-3 1,1 3-35,3 1 1,-3 1 209,3-1 0,-2 0-124,-2 1 0,3 3-396,1 0 1,5 5 84,-1 0 0,-1-3-533,0 3 0,1-1 307,4 4 0,0 0-306,-1 0 0,1 0-222,0 0 1,-1 0-403,1 0 0,0 0 27,-1 0 1,1 0 1172,0 0 0,-1 0 0,1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07.509"/>
    </inkml:context>
    <inkml:brush xml:id="br0">
      <inkml:brushProperty name="width" value="0.08571" units="cm"/>
      <inkml:brushProperty name="height" value="0.08571" units="cm"/>
      <inkml:brushProperty name="color" value="#E71224"/>
    </inkml:brush>
  </inkml:definitions>
  <inkml:trace contextRef="#ctx0" brushRef="#br0">211 70 7866,'-6'-10'0,"-3"6"456,5-8 1,-4 3 676,4-2 1,-1 3 805,1 0-509,3 6-744,-5-4-460,6 6 1,0 7-150,0 5 0,2 4 104,2 8 1,-2 6-133,6 5 0,-5 5 105,1 7 0,1-5-721,-1 1 0,3 1-327,-3 7 0,1-4-351,-1-1 0,-2-4-94,2-7 1,1-4 674,-1 0 0,1-10-208,-1-1 872,-3-11 0,9-4 0,-3-5 0</inkml:trace>
  <inkml:trace contextRef="#ctx0" brushRef="#br0" timeOffset="224">24 362 7866,'-6'-6'1506,"1"1"-672,-1 5-127,5-5 10,-4 3-344,5-3 160,0 5-51,0 0 0,9 0-171,3 0 0,7 4-262,1 0 0,7 4-596,4-4 1,-1 3 258,1-3 349,5 5-2121,1-7 892,3 3 589,-5-5 58,0 0-306,0 0 1,-5 0-111,-3 0 937,-2-5 0,-7-2 0,-1-5 0</inkml:trace>
  <inkml:trace contextRef="#ctx0" brushRef="#br0" timeOffset="873">527 59 7866,'0'-12'428,"0"6"-286,0-5-142,0 10 2146,-6-4-619,5 5-893,-4-5 0,5 5 15,0 0-436,0 5 77,0 6 0,0 6-7,0 3 1,1 3-256,3 4 0,-3-1-24,3 5 0,-1 1-140,1 3 0,-3 4-445,3 0 1,-1 1 146,0-1 261,-1-3-170,8 4 1,-7-6 78,5-3 1,-5-2-112,5-6 0,-4-5 9,4-2 1,-4-8 120,4-4 1,-5-3 87,5-1 0,-4 0 134,4 0 0,-2-7 37,2-4 0,1-2-105,-5-7 1,5 5-56,-1-5 1,-1 1 29,0-5 0,-3 5 116,4-1 1,-4 5-59,4-5 0,-4 6 338,3-1 0,-4 2 319,1 1-142,2 5 1,-3 2-190,5 5 1,-6 5 2,2 3 1,-1 3 67,1 0 0,-3 5-67,3-1 0,-1 2-288,0-1 1,-1-3 144,2 2 1,1-2-239,-1-1 0,5-4 95,-1 0 0,-2-2-197,2 2 0,0 1 79,3-5 0,1 0-13,0-4 1,3 0-136,1 0 0,3-2 74,-3-1 0,3-4 42,-3-5 0,3 1 71,-3-1 1,3-1-51,-3-3 0,0 2-3,-5-5 0,5 3 10,-1-3 0,-3 3 76,-4-3 1,-2 4 112,2 0 599,-3 2-489,-5 1 0,-5 6 451,-3 2 0,-2 2-130,-2 2 1,-3 2 69,-1 2 0,-5 3-171,2 9 0,1-2-98,-2 6 0,5-2-247,-5 1 0,6 3 96,-2-2 1,3 1-218,2-2 1,4 3 112,3-2 1,3-2-525,1 1 0,7-3 49,4 3 0,6-6-126,6-1 1,5 0 183,-1-5 1,4 3-464,-4-3 524,6-1-1083,-3-6 972,0 0 1,3 0 0,-3 0 436,0 0 0,-1-6 0,-6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14.903"/>
    </inkml:context>
    <inkml:brush xml:id="br0">
      <inkml:brushProperty name="width" value="0.08571" units="cm"/>
      <inkml:brushProperty name="height" value="0.08571" units="cm"/>
      <inkml:brushProperty name="color" value="#E71224"/>
    </inkml:brush>
  </inkml:definitions>
  <inkml:trace contextRef="#ctx0" brushRef="#br0">234 321 7850,'-5'-6'0,"4"-5"699,-3 4 193,-3 1 1,5-4 436,-6 2-935,5 3 0,-2-1-285,5 2-8,0 2 0,1-3-44,3 5 1,2 5-31,1 3 1,4 6-133,-4 2 1,6 5-452,-1-2 1,5 7 258,-9 1 1,5 2-409,-5-2 1,2-2 324,2 2 1,-5-3-242,1-5 0,-4 2 182,4-6 1,-6 1-264,2-4 702,-2-6 0,-2 4 0,0-3 0</inkml:trace>
  <inkml:trace contextRef="#ctx0" brushRef="#br0" timeOffset="376">47 193 7850,'-8'-4'181,"1"0"0,0-5 351,-1 1 0,-1 2-65,5-2 0,1 4-165,3-4 0,1 2-235,3-2 1,0-3 95,7 4 1,0-2-47,8 1 1,1-3 53,3 4 0,0 0-196,1-1 1,0 6-15,4-2 0,-2 3-77,5 1 1,-4 0-168,4 0 1,-4 1 150,5 3 0,-6 2-37,1 6 1,-3 0 0,-2-1 0,-2 1-150,-4 0 258,-3-1 1,-6 1-1,0 1 89,-2 3 0,-1-2-8,-4 5 0,-1 0 90,-3 0 1,-3 2-278,-4-6 0,-2 5 140,-3-5 1,2 5-260,-6-5 1,5 1 86,-5-4 0,6-1-58,-2 1 1,-1 0-207,2-1-126,-1 1 1,6-4 587,2 0 0,-2-6 0,8 3 0,-3-5 0</inkml:trace>
  <inkml:trace contextRef="#ctx0" brushRef="#br0" timeOffset="752">655 310 7850,'-5'-12'1132,"3"0"0,-4 2-54,2 2-847,3 3 122,-5 5-195,6 0 1,2 6 65,2 6 1,-2 1-180,6 6 0,-4 1 58,4 3 1,-1 1-194,5-1 1,-4 0-27,0 1 0,-2-2-59,2-3 1,1-1 164,-5-2 1,4-7 59,-4 3 0,1-4 12,-1-1-46,-3-1 1,4-12-95,-5-1 0,0-4 105,0 0 0,0-6-114,0-3 1,0 2 63,0-1 1,0-1-12,0-3 0,0 3-71,0 1 1,0 4 77,0 0 1,0 2-369,0 1 1,0 1 138,0-1 1,0 4-573,0 0 1,5 6 343,3-2 0,3-1-231,0 1 0,1 0 715,0 4 0,4 5 0,3 2 0</inkml:trace>
  <inkml:trace contextRef="#ctx0" brushRef="#br0" timeOffset="1102">1215 310 7850,'-5'-11'165,"-3"3"1,2-2 326,-2 2 1,0 2 410,-3-2 1,-1 4-388,0-4 1,1 6 59,-1-2 1,-4 2-157,1 2 1,-1 2-343,5 2 0,-1 3 89,0 9 0,2-2-115,2 6 0,-1-1-3,5 5 1,0-2 12,4-3 0,0 3-117,0-2 1,1-2 6,3 1 1,3-4-128,4 0 1,5-6 70,0-1 0,4-5-62,0 1 0,-2-3 103,2-1 0,-2-4-60,1 0 1,2-5-34,-5 1 1,-1-2-69,-3-2 0,-1 3-357,1-3 1,-4 3 218,0-6 0,-6 2-823,2 1 1,-1 0 540,1 1 1,-3 3 643,3 0 0,-8 0 0,-3-3 0</inkml:trace>
  <inkml:trace contextRef="#ctx0" brushRef="#br0" timeOffset="1965">1472 88 7850,'0'-12'0,"-1"2"0,-3 2 0,3-3 666,-3 4-74,-2-4 707,4 0-373,-8 4-496,9-3 0,-5 10-295,6 0 0,0 6 90,0 10 0,0-1-113,0 9 0,2-4 99,2 8 1,1 2-317,3 1 0,2 4 78,-2 4 1,2-7-343,2 3 0,-4-4 133,-1 0 1,0-1-7,1-2 0,1-5 35,-5 0 0,-1-5 140,-3-6 1,4-4-361,0 0 265,0-6 22,-4-2 1,0-6 50,0-6 0,0-1 104,0-2 0,0-2-111,0-3 1,0-2-1,0 3 0,0-3 52,0-2 0,0 5-73,0-1 61,0 6 173,5-8 0,-2 9-112,5-3 1,-4 3 97,3 2 0,1 3-87,4 0 1,0 6 12,-1-2 0,5 2-88,-1 2 0,6 6-10,-1 1 0,-2 5 75,1 4 1,-3 1-18,3 2 1,-4 3 108,0-2 0,-2 2-81,-1 1 0,-2 0 340,-2 1 1,-3 0-146,-5 4 1,-1-5-101,-3 0 0,-2-1 384,-6-6 1,-4 3-187,1-3 1,-5-2-159,5-6 1,-6 1-88,1-5 1,2 0-393,-1-4 1,3 0 190,-3 0 1,4-1-533,0-3 0,2 1 308,1-5 0,1 1-540,-1-5 0,4 4-100,0 0-261,6 1 1261,-4 0 0,6-3 0,0 3 0</inkml:trace>
  <inkml:trace contextRef="#ctx0" brushRef="#br0" timeOffset="2429">2173 286 7850,'-11'-5'0,"3"0"603,0-3 1,0-1-171,-3 5 1,3-4 202,0 4 1,0-1-249,-3 1 1,3 3-214,0-3 0,0 7-6,-4 1 0,1 5-125,-1-2 0,2 8-152,2 0 0,-1 6 166,5-1 1,-4 2-301,4 1 0,0-4 110,4 1 0,0-1-205,0 5 1,6-6 124,1-2 1,5-4 19,4 0 0,0-1-24,4-4 1,2-1-54,-3-6 0,2-2-30,-1-2 1,2-1 99,-3-3 0,-2-2 237,-1 2 0,-3-6-131,-2-2 1,-3-1 224,0 2 1,-4 2-12,4-3 0,-6-1 86,2 2-96,-3-1 1,-1 5 509,0-1-351,0 5 1,0 4-115,0 6 1,0 4-8,0 5 0,0 4-28,0 4 1,0-2-291,0 2 0,2-1-28,2 4 1,1-3-45,3-1 1,2-3-94,-2 3 1,2-4-322,2 0 0,1-3-188,2-4 1,0 2 842,4-2 0,1-3 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27.883"/>
    </inkml:context>
    <inkml:brush xml:id="br0">
      <inkml:brushProperty name="width" value="0.08571" units="cm"/>
      <inkml:brushProperty name="height" value="0.08571" units="cm"/>
    </inkml:brush>
  </inkml:definitions>
  <inkml:trace contextRef="#ctx0" brushRef="#br0">71 47 7865,'-8'-11'1226,"0"4"-114,0-4 88,2 5-271,-5-1-285,10 2-141,-4 5-24,5 0-168,-5 0 115,3 0-187,-3 5 1,4 2-202,-3 4 1,3 1 54,-3 0 1,2 3-159,2 1 0,0 5 47,0-2 1,0 3-303,0 2 0,6-1 180,1 0 0,4 1-90,1-1 0,1 0 55,2 1 1,2-2-220,2-3 0,6 2 95,-5-5 1,8-6-42,-5-6 0,3-3 331,-2-1 1,-1-5-97,1-3 0,-2-6 125,-3-2 1,2-4-43,-6 0 0,1-2 162,-4-1 0,-5 3-31,1 1 1,-5 1 39,1-2 1,1-1 115,-1 6 0,-2-1 126,-5 5 1,0-1 188,-5 0 0,0 2-218,-3 2 1,-1 2-13,0 2 1,-3 1-64,-1-5 1,1 4-93,3-3 1,4 3 257,0-4-348,1 5-134,0-2 1,1 5-205,2 0-124,2 0 256,-3 0 0,10 1 113,3 3 0,-1 3-9,0 4 0,5 1-116,4 0 1,-1 0 105,-3-1 1,4 6-215,-1 3 1,6 2-12,-2 1 0,5 2-23,3 2 0,-1 3-124,5 5 0,0 5 88,4 3 0,-5 2 352,-3 2 1,-2 0-160,-2-1 0,-6 0 326,-5-3 1,-6-4-143,-6-8 0,0 1 653,0-5 0,-5 1-206,-3-5 1,-2-5 45,-2-2 1,-3-3-164,-1-1 0,-3-2-178,3-2 1,-5-3-355,2-5 0,-3 0 171,-1 0 0,0 0-506,4 0 0,-3-5 7,2-3 1,-3-2-232,-4-2 1,6 0-141,-2 0 0,2 1 315,-2-1 0,4-3-40,4-1 0,2 2-222,1 6-1125,6-2 1357,0 3 1,8-3-1074,2 2 1603,2-3 0,6 5 0,0-6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7:18.647"/>
    </inkml:context>
    <inkml:brush xml:id="br0">
      <inkml:brushProperty name="width" value="0.08571" units="cm"/>
      <inkml:brushProperty name="height" value="0.08571" units="cm"/>
      <inkml:brushProperty name="color" value="#E71224"/>
    </inkml:brush>
  </inkml:definitions>
  <inkml:trace contextRef="#ctx0" brushRef="#br0">83 71 7850,'-12'-12'132,"6"0"124,-5 6 1,5-3 412,-6 5 0,4 0-166,0 4 1,5 0 35,-5 0 1,5 3-386,-1 4 1,3 6 30,1 11 0,0 4-219,0 3 1,0 8 89,0 4 0,4 3-485,0 0 0,6 5 186,2 0 1,0-1-75,3-3 1,-3-7 54,-4-5 1,2-5-83,-2-7 1,1-8 254,-1-4-69,2-7 0,-9 0 416,3-8 1,-3 2-150,-1-6 0,0-4 51,0-3 1,0-2-104,0 1 1,0 2-42,0-6 0,0 2-62,0-1 1,0-3 78,0 2 1,0 3-80,0 2 1,2-2 50,2 1 0,-3 0 118,3 0 1,-2 3-101,2-3 1,-2 3 105,2 2 0,1-1 4,-1 0 0,5 6 70,-1 2 0,2 3-160,2 1 1,-1 1-18,1 3 0,4 2-79,-1 6 0,2 5 82,-1 2 1,0 3-94,4 2 1,-3-2 82,-6-3 0,0 3 141,-3-2 1,1 5-41,-5-2 0,-1 3 213,-3-7 0,-1 3-59,-3 2-19,-2-1-72,-1-5 1,-6 3-528,6-5 194,-6-1 129,6-8 1,-5 2-1422,1-5 760,-1 0-101,0-4 0,2-2-10,2-2 1,3-2-653,5-6 1445,0 1 0,-5-1 0,-2 0 0</inkml:trace>
  <inkml:trace contextRef="#ctx0" brushRef="#br0" timeOffset="226">527 445 7850,'-4'7'1389,"0"1"-615,0 0-281,4-2 272,0 5-421,0-5 1,0 10-326,0-1 1,4 5 48,0-5 0,4 5-505,-5-4 1,5 0 330,-4 0 1,4-3-261,-4 3 1,4-3 276,-5-2 0,3-3-1971,-2 0 528,-3-6 1532,4 4 0,0-6 0,2 0 0</inkml:trace>
  <inkml:trace contextRef="#ctx0" brushRef="#br0" timeOffset="426">492 176 7850,'-12'-5'474,"4"0"803,0-3-550,6-3-391,-3 5-413,5-1 0,5 3 109,3 8 0,3 3-1362,5 5 1,-3-5 1329,2 1 0,4 5 0,-1 5 0</inkml:trace>
  <inkml:trace contextRef="#ctx0" brushRef="#br0" timeOffset="702">819 36 7850,'0'-7'3138,"0"2"-1965,0 5-761,5 0-72,1 5 0,2 7-68,0 7 1,0 9-135,3 3 0,-3 3 73,0 1 1,0 5-421,3 3 0,0 2 237,-3 2 0,2-2-877,-2-2 1,-2-3 9,2-5 1,0-5-312,4-3 1,-2-3 303,-2-5 0,2-2 472,-2-5 1,2-6 373,2-2 0,0-2 0,-1-2 0</inkml:trace>
  <inkml:trace contextRef="#ctx0" brushRef="#br0" timeOffset="935">1157 491 7850,'-6'0'1024,"1"0"-1024,5 0 2315,-5 0-1199,3 0-705,-3 5-33,5 2 1,0 5 213,0-1-381,0 1-579,5 0 1,-2 3 155,5 1 1,-4 1-86,3-2 0,-3-2-876,4 3 1,-5-3 637,1-1 0,1-5-1754,-1 1 2289,5 0 0,-8 4 0,4-1 0</inkml:trace>
  <inkml:trace contextRef="#ctx0" brushRef="#br0" timeOffset="1143">1099 141 7850,'-10'-1'1325,"2"-3"-583,3 2-93,5-3-212,0 5 1,1 1-273,3 3 1,1-1-391,3 5 1,2 0-1168,-2 3 0,2-3 146,2 0 1246,0 0 0,5 8 0,1 3 0</inkml:trace>
  <inkml:trace contextRef="#ctx0" brushRef="#br0" timeOffset="1402">1391 1 8956,'0'6'1258,"0"5"0,0-5-737,0 6 0,1 5-13,3 2 0,1 4-124,3 5 0,1 3-44,-5 8 0,5 2-283,-1 6 0,-1 0-223,0-1 1,-3 0-596,4-3 0,-4 1 527,4-5 0,-6-5-1052,2-7 0,1-4 549,-1-3 0,2 0-101,-3-4 1,-1 0 103,2-5 734,-3-4 0,4 3 0,2-3 0</inkml:trace>
  <inkml:trace contextRef="#ctx0" brushRef="#br0" timeOffset="1664">1379 421 9563,'0'7'1902,"0"-2"-769,0 0-436,0-4-323,6 10-34,0-10 1,6 8-244,-1-5 1,2 5-362,3-1 0,2 1-228,6-1 1,-1 2-514,0-2 0,1 2-145,-1 2 1,0-2 1149,1-2 0,-1 8 0,0-3 0</inkml:trace>
  <inkml:trace contextRef="#ctx0" brushRef="#br0" timeOffset="2460">1847 526 7850,'-12'0'472,"5"0"-472,-3 0 1937,9 0-863,-10 0-431,10 0 133,-4 0-230,0 0-193,3 6-184,-3-5 0,5 9 27,0-2 69,0 2-640,0 2 293,0 0 147,5 5 0,-3-4-1050,8 3 614,-3-4 313,4 5 1,1-5-958,0-1 0,3 0-49,1-7 77,-1 0 375,-3-4 201,0 0-1,-1 0 316,6 0-76,-9-6 0,8-1 259,-9-9-83,4 3-1,-5-4-214,5 0 444,-10 4 1,4-9-182,-5 3 0,0 2 390,0 1 1,0-1-42,0 2-165,0-1 335,0-1-256,0 4-48,-5 2 5,4 0 97,-10 5-219,10-1 209,-4-3-36,0 9-167,3-10 139,-8 10-89,9-4-25,-5 5-13,6 0 509,0 0-250,0 5-107,0 2-127,0 4-168,6 1 14,-5 0 192,9-1-468,-3 1 198,5 5 48,-1-4 0,1 5-67,0-2-48,-1 2 167,1 0 44,5 4-363,-4-4 160,4 5-67,0 1 121,-5 4 26,5-3 0,-1 8-23,0-6 47,-1 0-5,-3 2 4,-1-5-76,-4 5 74,-2-6-7,0-5 5,-3 4-14,3-9 1,-6 8 10,-3-5 0,-3-1-252,-5-3 248,1 0-28,-6-1-96,-1 1 107,0 0 0,-3-6-47,5-2 1,-3 1-67,3-1 100,-5 0 163,8-4-164,-3 0-7,4 0 5,0 0 222,1 0 5,-6 0-198,9 0 1,-8 0 137,8 0 0,2 0-99,-2 0-50,6 0 66,-4 0-25,6 0-161,0 0 180,0-5-16,0 4-240,0-15 229,0 8-17,0-9 13,0 0 225,6 4-231,-5-9-25,4 4 19,0-5 208,2 0-4,-1 4-168,5-8 288,0 8-140,2-10 48,4 6-178,-5-6 204,0 4 75,4-3-237,-3-1-231,4 5 1,-5-1 175,0 6 0,-1 4-628,1 0 1,-4 2 36,0 1-203,-6 6 0,5 0-244,-3 6 1,-3 2-1627,3 2 2627,-3-3 0,-1 14 0,0-2 0</inkml:trace>
  <inkml:trace contextRef="#ctx0" brushRef="#br0" timeOffset="2680">2489 772 10817,'-6'0'2977,"0"0"-2124,6 0-1781,0 0 0,0-6 1,0 0-1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8:12.755"/>
    </inkml:context>
    <inkml:brush xml:id="br0">
      <inkml:brushProperty name="width" value="0.08571" units="cm"/>
      <inkml:brushProperty name="height" value="0.08571" units="cm"/>
      <inkml:brushProperty name="color" value="#008C3A"/>
    </inkml:brush>
  </inkml:definitions>
  <inkml:trace contextRef="#ctx0" brushRef="#br0">152 234 7983,'-4'-8'-99,"-1"2"-365,-1 1 1030,3-4-50,-7 2 14,8-5-297,-8 1 1,9 3-50,-3 0 0,2 4 41,2-3 0,0 3 222,0-4 55,0 5-233,0-7 0,0 7 443,0-4-184,0 4 260,0-2-498,0 5 1,-3 1 533,-1 3-509,0 2 1,0 10 72,0 0 0,-1 0-114,1 0 0,1-2-26,-4 6 0,3-2-141,-4 1 1,5 2 117,-1-5 0,-1 3-160,1-3 0,0 5 47,4-2 0,0-1-131,0 2 1,0-2 35,0 1 0,0 3 40,0-2 1,0-2 51,0 1 0,0 0 16,0 0 0,0 3 18,0-2 1,0 2 26,0 1 0,-1 0-68,-3 1 0,3-1 34,-3 1 0,-1-1-132,1 0 1,0-3 85,4-1 0,-1-1-95,-3 2 1,3 1 22,-3-6 1,2 2 33,2-1 0,0-2 54,0 5 0,0-4-47,0 0 1,0-1 49,0 2 0,0 1-39,0 2 1,0 0 3,0-4 0,0-2 16,0 3 0,0 1-112,0-2 0,0 5 52,0-5 1,0 2-2,0-1 0,2-3-20,2 2 1,-3 2-92,3-1 1,-3-1 74,-1-3 1,0 0 20,0-1 1,1 1 121,3 0 0,-2-1-77,1 1 0,-1 0 71,-2-1 0,0 5-22,0 0 1,0-1 119,0-3 0,0-1-90,0 1 0,0 0 85,0-1 0,0 1-70,0 0 0,0-4-29,0-1 0,0 1-78,0 4 0,0-4 203,0-1-219,-5 1-52,3 4-1,-3 0 64,5-1 0,0-3-26,0 0 0,0-4-99,0 4 0,0-1-23,0 5 128,0 0 1,0-1-1,0 1 1,0 0-7,0-1 1,-1 1-8,-3 0 0,3-4 15,-3-1 8,2 1-12,2 4-4,0 0-60,0-1 54,0-4 1,2-2 247,2-5-226,-3 0 238,4 0-19,0 0 149,2 0-323,4 0 17,1-5 0,0-1-144,-1-1 1,1-2 82,0 5 0,-1-4-88,1 4 1,0-4 81,0 4 0,-1-3-250,1 3 240,0-5 0,2 6 7,-2-5 0,2 6 162,-6-2 0,2 2-99,2 2 0,-1-3 247,1-1-226,0 0 1,-1 4 51,1 0 0,0 0-55,-1 0 0,1 0 1,0 0 1,-1 1 12,1 3 0,0-3-34,0 3 1,-1-1-19,1 1 0,0-3 34,-1 3 0,5-2-77,-1 2 1,2-2 57,-1 1 1,-2 3-63,6-2 0,-2 1-19,1-1 0,3-3 0,-2 3 0,2 1 0,1-1 0,1 4 0,-1-4 0,-1 1 0,-3-1 0,7-2 0,-2 6 0,2-5 0,-3 1 0,4 1 0,1-1 0,3 0 0,-4-4 0,5 1 0,0 3 0,-3-3 0,3 3 0,-1-3 0,4-1 0,0 0 0,0 0 0,-4 0 0,0 0 0,0 0 0,4 0 0,-3 2 0,-1 1 0,-1-1 0,1 2 0,2-3 0,-1-1 0,1 1 0,2 3 0,0-3 0,0 3 0,1-2 0,-1-2 0,-2 0 0,-2 0 0,3 0 0,-3 0 0,4 1 0,4 3 0,-6-3 0,2 3 0,-3-3 0,3-1 0,2 0 0,2 0 0,-3 0 0,3 0 0,-7 0 0,-1 0 0,2 0 0,6 0 0,-3 0 0,3 0 0,1 0 0,-1 0 0,5 0 0,-1 0 0,-2 0 0,-3 0 0,3-1 0,-2-3 0,1 3 0,-1-3 0,-2 3 0,6 1 0,-4 0 0,4 0 0,-4 4 0,4-1 0,-2 1 0,2-4 0,-1 0 0,-3 0 0,0 0 0,7 0 0,-3 0 0,4 0 0,0 0 0,-5 0 0,5 0 0,4 0 0,-4 0 0,-1 0 0,1 0 0,-4 0 0,1 4 0,-1 0 0,2 4 0,-2-4 0,1 4 0,-1-5 0,6 3 0,-2-2 0,-2-3 0,-2 3 0,0-3 0,4-1 0,0 0 0,-1 0 0,1 0 0,0 0 0,-1 0 0,1 0 0,4-4 0,-1 0 0,1-4 0,-4 5 0,3-3 0,1 2 0,4 3 0,-5-3 0,-1-1 0,-6 1 0,3 0 0,-3 4 0,1-1 0,-1-3 0,-3 3 0,-5-3 0,0 3 0,0 1 0,4 0 0,0 0 0,-4 0 0,-4 0 0,-4 0 0,4 0 0,-1 0 0,1 0 0,-3 0 0,-9 0 0,3 0 0,-2 0 0,0 0 0,0 0 0,-3 0 0,-6 0 0,1 0 0,0 0 0,-1 0 0,1 0 0,-5 0 0,-2 0 0,-5 0 0,0 0 0,-5 0 0,3-2 0,-2-2 0,-2 3 0,5-4 0,-10 5 0,10-1 0,-3-3 0,-2 2 0,4-3 0,-3 5 0,0-5 0,4 2 0,-3-4 0,-3 4 0,6-2 0,-4 0 0,5-2 0,-4-1 0,0 1 0,0-1 0,4-4 0,0 0 0,0 1 0,0-1 0,0 0 0,0 1 0,0-5 0,0 1 0,0-2 0,0 1 0,0 2 0,0-6 0,0 5 0,0-5 0,1 1 0,3-4 0,-2-1 0,1 1 0,0-1 0,1 1 0,-3-2 0,3-2 0,-1 2 0,1-2 0,-3 3 0,3 0 0,-2 0 0,2-4 0,-2 4 0,1-4 0,0 2 0,1-1 0,-3 3 0,3-4 0,-3-2 0,-1 6 0,0-5 0,6 6 0,-5-6 0,4-1 0,-5 1 0,0 1 0,0-2 0,0 6 0,0-10 0,0 4 0,0 0 0,0 3 0,0-1 0,0 0 0,0-3 0,0 4 0,0-6 0,0 9 0,0-5 0,0 6 0,0-1 0,0 1 0,0 0 0,0-1 0,0 2 0,0 3 0,0-3 0,0 2 0,0 3 0,0-5 0,0 9 0,0-9 0,0 9 0,0-9 0,0 9 0,0-2 0,-1-2 0,-3 1 0,3 1 0,-5 3 0,3 0 0,-1 1 0,0-1 0,-1 6 0,2-4 0,-5 7 0,6-1 0,-5 0 0,3 0 0,3 0 0,-9 4 0,8 0 0,-3 5 0,5-4 0,-1 6 0,-3-3 0,3-3 0,-5 10 0,6-10 0,0 9 0,0-9 0,0 5 0,0-5 0,0 3 0,0-3 0,0 4 0,-1-5 0,-3 0 0,3 0 0,-4 0 0,5 0 0,-6 0 0,5 0 0,-9 0 0,7 0 0,-5 0 0,5 0 0,-5 0 0,0-5 0,-4 3 0,1-6 0,-1 5 0,0-1 0,-3 2 0,-1-2 0,-3 3 0,3-3 0,-6-2 0,-1 3 0,-1-1 0,-3 4 0,1 0 0,-1 0 0,1 0 0,-5 0 0,1 0 0,-1 0 0,-2 0 0,6 0 0,-5 0 0,0 0 0,4 0 0,1 0 0,-2 0 0,2 0 0,-6 0 0,2 0 0,1 4 0,-1-1 0,4 3 0,-4-2 0,0-3 0,-4 3 0,5 1 0,2-1 0,0 0 0,1-4 0,-5 1 0,5 3 0,-1-3 0,0 3 0,4-3 0,-4-1 0,3 0 0,-3 0 0,4 0 0,-4 0 0,0 0 0,1 0 0,-5 0 0,5 0 0,-4 0 0,4 0 0,-6 0 0,2 0 0,-1 0 0,1 0 0,-3 0 0,3 0 0,-1 0 0,-3 0 0,3 0 0,-7 0 0,1-1 0,-1-3 0,3 3 0,-3-3 0,-1 1 0,1-1 0,-4 3 0,4-3 0,-1 2 0,1-2 0,-1 3 0,-3-3 0,1-2 0,4 3 0,0-3 0,-5 2 0,2 2 0,-2-6 0,1 5 0,3 0 0,2 0 0,-6-1 0,0 3 0,-4-3 0,2 3 0,2 1 0,-2 0 0,2 0 0,-5 0 0,1 0 0,-1 0 0,9 0 0,-5 0 0,1 0 0,-2 3 0,-2 1 0,0 0 0,0-4 0,5 2 0,-1 1 0,1-1 0,-1 2 0,2-2 0,2 2 0,3-3 0,-3 3 0,0-2 0,4-2 0,-3 0 0,7 0 0,-2 0 0,2 0 0,-2 0 0,1 0 0,4 0 0,1 0 0,-2 0 0,2 0 0,-1 0 0,5 0 0,-4 4 0,0-1 0,-1 1 0,5-4 0,0 0 0,-1 0 0,1 4 0,0 0 0,-2 0 0,-2-4 0,6 0 0,-3 0 0,4 0 0,-4 0 0,1 4 0,0 0 0,4 0 0,4-4 0,-2 0 0,1 0 0,-3 0 0,3 0 0,1 0 0,3 0 0,-3 0 0,-1 0 0,0 1 0,5 3 0,-5-3 0,1 3 0,-2-3 0,1-1 0,3 2 0,-2 2 0,-2-3 0,1 3 0,1 1 0,3-1 0,-4 0 0,1-4 0,-5 4 0,5 0 0,-1 1 0,4-1 0,-1-3 0,-2 3 0,2-3 0,-3-1 0,3 4 0,2 0 0,-1 0 0,0-4 0,1 0 0,-1 0 0,-4 0 0,1 0 0,-1 0 0,5 0 0,-2 0 0,-3 0 0,3 0 0,-3 0 0,0 0 0,0 0 0,0 0 0,5 0 0,-5 0 0,1 0 0,-1 0 0,4 0 0,1 0 0,-1 0 0,0 0 0,1 0 0,-1 0 0,0 0 0,1 0 0,-1-2-5,0-1 10,0 1-24,1-3 0,-1 1 57,0 0-38,1 0 0,-1 4-81,0 0 0,5 0 26,-1 0 0,0 0-6,-4 0 0,5 0-18,-1 0 0,4 0-10,-4 0 0,2 2-84,-2 2 0,-3-3 110,4 3 1,0-3-173,-1-1 0,4 1 88,-3 3 1,3-2-298,-4 1 0,2 0 73,-2 1 0,-3-3-1,4 3 0,-4-1 4,-1 1 0,5-3-83,-1 3 1,0 1-250,-4-1 0,5 4-186,-1-4-509,0-1 544,-4 3-761,1-5 120,4 4 645,2-5 1,10-1-120,3-3 1,8-3 965,3-4 0,8-6 0,3-1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8:15.356"/>
    </inkml:context>
    <inkml:brush xml:id="br0">
      <inkml:brushProperty name="width" value="0.08571" units="cm"/>
      <inkml:brushProperty name="height" value="0.08571" units="cm"/>
      <inkml:brushProperty name="color" value="#008C3A"/>
    </inkml:brush>
  </inkml:definitions>
  <inkml:trace contextRef="#ctx0" brushRef="#br0">210 129 8173,'-4'-12'500,"1"0"1,-1 1-97,4-1 0,0 4-123,0 0 0,0 1-67,0-5 0,0 4 219,0 0 1,0 4-83,0-3 1,0 3 260,0-4 47,0 5 252,0-2-280,0 5-11,0 0 1,0 5-362,0 3 1,0 3 28,0 0 1,-2 6-105,-2 3 1,3 2-105,-3 1 1,-1 4 129,1 0 0,-1 6-121,1-2 1,1 3-199,-4 1 1,3 5 83,-4 3 1,2 4-94,-2 3 1,-3 0 38,4 4 0,-3 1-142,3 3 1,-4-5-132,4-2 279,1-3 0,0-1 0,3-1 0,-1 1 31,0-5 1,4-3-1,0-7-44,0-1 0,0-1 31,0 1 0,0-2 36,0-6 1,4 0-33,0 1 0,0-2 75,-4-3 1,4-2 0,0-5-20,0 0 1,0-1-98,0 1 56,-1-6 9,3 0-3,-5-1 211,9-4-204,-8 4 857,3-5-570,-5 0 0,4-1 281,0-3-409,0 3 1,-3-8 14,3 5 1,-2-4-67,6 4 67,0-5 1,4 3-177,-1-6 0,1 5 147,0 3 0,3-1-241,1 1 1,3-3 49,-3 3 0,5 0 75,-2 4 1,7 0-22,1 0 1,1 0-6,-5 0 0,5 0 131,4 0 1,1 5-98,2 3 1,-3-3 109,-1-1 1,1 1-90,7-1 1,-4 0 131,0-4 1,0 0 22,-4 0 1,3 0 112,1 0 1,-1 0-194,-3 0 0,1-1 12,-4-3 0,4 2 44,-1-2 1,-1 3-28,1 1 0,-3 0 64,3 0 1,-4 0-72,4 0 1,-1 0-118,1 0 0,3 1 71,-3 3 1,-1-2-20,1 2 0,-1 1-25,1-1 1,-1 1-138,-3-1 1,-1 1 18,5 3 1,-5 1 77,2-5 0,-4 3 181,0-3 1,-1 4-150,0-4 0,1 0 59,-1-4 1,0 1-78,1 3 0,0-3-4,4 3 1,-2-2 93,5-2 0,-4 0-1,4 0 1,-4 0-107,5 0 1,-3 0 65,3 0 0,0 1 10,-5 3 1,4-2-20,-3 6 0,-1-1 2,-4 0 0,1 4-20,-1-3 0,0-2-1,1 2 1,-5-2 42,1 2 1,-2-3 9,1-5 1,3 0-21,-2 0 1,1 0-11,-2 0 1,3-3-127,-2-1 0,0-5 113,0 1 1,1-3-117,-6 0 1,5 3 31,-5 0 1,5 2-164,-5-2 1,1-1 189,-4 5 1,-1-4-49,1 4 252,0-5 1,-5 8-79,1-3-66,-5-3-12,7 6 4,-9-9 0,5 7 17,-6-5 1,4 4-59,-1-3-4,1-1-30,-4-4 65,5 1-15,-3-1 183,3 0-164,-5 0 327,0 1-316,0-1 0,0 0-18,0 1 1,-4 3-21,0 0 1,0 0-84,4-3 0,-1-1 47,-3 0 1,3 1-22,-3-1 0,3-4 8,1 1 1,0-6 21,0 2 1,-2 0-21,-2 0 0,3-1 12,-3-3 0,3 0 103,1-1 1,0 1-41,0 0 0,0-1 101,0 1 1,4 0-75,0-1 1,0 1 14,-4-1 1,4 1 58,-1 0 1,1-1-77,-4 1 1,4 0 91,0-1 0,1 1-75,-1 0 1,-3-1-100,3 1 0,-2 3 30,-2 1 1,4-2-12,-1-6 1,1 6 35,-4-2 0,0 2-8,0-2 0,0 3 3,0 1 0,-1 1-7,-3-2 0,3-1 104,-3 6 0,1-5-86,-1 5 0,2-1 15,-6 4 0,5 1 40,0-1 0,-3 4 112,3 0-163,-7 1-3,9-5 0,-8 4-99,5 0 0,-1 6 145,1-2-178,3-3 1,-6 6 116,3-3 0,3 2-290,-3-2 82,3 2-111,-4-3 182,3 5 1,-4 0-433,2 0 50,3 0 271,-10 0 18,5 0 82,-6 0 1,0 0 88,1 0 0,-1 4-42,0 0 1,-1 4 28,-2-4 1,1 4 100,-6-5 1,1 5-119,-5-4 1,1 1 81,0-1 1,-5-1-70,1 5 0,-5-6 126,0 2 1,0-3-104,1-1 0,-2 0-65,6 0 0,-1 0 61,0 0 0,2 0-1,-5 0 0,5 0 64,-1 0 0,1 0-64,-1 0 0,-2 0-20,-2 0 1,-3 0 17,3 0 1,1 0 155,-1 0 0,0-4-90,-4 1 1,4-1-58,0 4 1,3 0 32,-3 0 0,1 0-5,-1 0 0,3 0-2,4 0 0,-3 0-2,0 0 1,-4 0 105,3 0 1,1-4-101,4 0 1,-1 0-14,1 4 1,0 0 9,-1 0 1,1 0-11,0 0 1,-1 0-12,1 0 0,-3 0-21,3 0 1,-3 0-66,6 0 1,-2 0 90,-1 0 1,3 0-13,1 0 0,3 0-3,-3 0 0,5 0 4,-2 0 0,2 0-7,-2 0 0,3 0-1,-2 0 1,0-4-60,0 0 1,2-4-11,-3 5 0,3-3 131,1 2 1,-1 2-70,-2-6 0,2 5 83,-3 0 0,-1 1-78,2 2 0,-2-4 61,1 0 1,-2 1-29,-5 3 0,3 0 9,1 0 0,0 0 10,-5 0 1,5 0-20,-1 0 0,2 0-23,-1 0 0,0 0 18,4 0 0,-2 0-75,-3 0 1,0 0 65,4 0 1,-1-4-102,2 0 0,2-1 106,-3 1 0,3 2-2,1-1 0,0 1 24,-4 2 1,3 0 13,-3 0 0,-2 2 4,-1 1 1,1 4-42,-2 5 1,1-5 32,-5 1 1,5-1-22,-1 0 1,2 4 8,-1-3 0,2-3-45,5-1 0,0-3-5,1-1 0,-1 0-277,0 0-483,6 0-9,-4-5 1,8-2-196,-2-4-602,3-1 0,6 0 742,3 1 0,4 0 120,3 3 1,0-1 31,4 5 711,6-5 0,5 8 0,5-4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8:20.284"/>
    </inkml:context>
    <inkml:brush xml:id="br0">
      <inkml:brushProperty name="width" value="0.08571" units="cm"/>
      <inkml:brushProperty name="height" value="0.08571" units="cm"/>
      <inkml:brushProperty name="color" value="#008C3A"/>
    </inkml:brush>
  </inkml:definitions>
  <inkml:trace contextRef="#ctx0" brushRef="#br0">59 351 8093,'0'-12'0,"0"0"384,0 1 1,-1 3 9,-3 0 1,2 4 145,-2-4-125,3 6 86,1-3-390,0 5 1,0 2 107,0 6 1,0 1 117,0 11 0,0-1-97,0 4 0,0 6-70,0 2 1,0 3-11,0 1 0,0 1-158,0 3 1,0-1-102,0 5 1,0-1 99,0 5 0,0 5-156,0 3 0,0 0 58,0 0 0,-4 2-23,0-2 1,0-2 106,4 1 1,0-8-47,0 0 0,0-7 70,0 0 0,0-1 7,0 1 0,0-7 128,0 3 0,2-7-84,2-1 1,-3-1 8,3 1 1,-2-6-32,2 2 0,-2-6-8,2 3 1,-2-6 77,2 1-163,-3-2 137,10-1-106,-10 0 0,8-4 58,-5-1-23,5-4 1,-6 2 31,4-5 0,-3 0-3,4 0 2,-5 0 1,7 0-19,-2 0 1,-2 0 103,2 0-92,0 0 0,4 0 64,-1 0 1,1 0-52,0 0 1,-1 0 7,1 0 1,0-1-15,-1-3 1,1 3 3,0-3 0,3 2 16,1 2 0,3 0-15,-3 0 1,5 0 33,-2 0 0,-1 0-17,2 0 1,3 0-7,4 0 1,1 0 134,-5 0 0,2 0-121,2 0 0,-1 0 36,5 0 0,-4 0-30,4 0 0,-3 0 130,3 0 1,-1 0-110,1 0 0,1 2 26,-4 2 0,3-3 4,-4 3 1,8-3-95,-4-1 0,6 4 3,-6 0 1,2 1-5,2-1 0,4-3-45,0 3 1,0-2 84,-4-2 1,0 0-135,0 0 1,0 0 53,1 0 1,-1 0-77,0 0 0,0 0 89,0 0 0,4 0-53,0 0 0,-2-2 41,-6-2 0,3 2-3,-3-6 1,3 5 26,1-1 1,-4-1-20,0 1 0,-3 0 108,3 4 0,-5 0-99,1 0 1,2 0 45,-2 0 0,1 2-31,0 2 0,-4-3-50,4 3 1,-3 1 38,3-1 0,-4 1-3,4-1 0,-4-3-44,0 3 0,-1-2 42,0-2 1,1 0 13,-1 0 0,0 0-23,1 0 0,-1 0 41,1 0 0,-1 0-29,0 0 1,1 0 6,-1 0 1,0 3-11,1 1 0,-1 0 0,0-4 1,1 1 6,-1 3 1,-3-2-1,-1 2 0,1-3-42,3-1 1,0 0 33,1 0 0,-1 0-16,0 0 1,1 0 17,-1 0-4,1 0-23,-1 0 0,4 0 20,0 0-11,1 0 7,-5 0 1,4 0-7,1 0 83,-1 0-74,-4 0 0,0 0 53,1 0 1,-1 0-47,1 0 0,-1 0 13,0 0 0,2 0 5,2 0 0,-2 0 2,2 0 1,2 0-9,-2 0 0,4 0 1,-4 0 0,5 0 6,-5 0 1,4 0-6,-4 0 1,4 0-54,-3 0 0,3 0 46,-4 0 1,2-1-44,-2-3 1,1 2 22,4-2 1,-3 3-5,-1 1 0,-2 0-15,5 0 1,-1 0 20,1 0 1,1 4 12,-5 0 1,5 1-17,-5-1 1,4-1 4,-4 4 1,4-4-2,-3 1 0,0-3 0,-1-1 1,2 0 17,2 0 0,-1 0 2,-3 0 1,-2 0-13,2 0 1,2 0-3,-2 0 1,2 0-16,-2 0 0,-3 0 15,4 0 0,-4-4-18,0 0 1,-2 1 15,-3 3 1,3 0-22,-2 0 0,-2 0 15,1 0 1,-3-2-52,4-2 1,-5 3-13,5-3 1,-2 3-7,1 1 1,2 0-57,-5 0 0,3-1 88,-3-3 0,3 2 12,-3-2 0,0 2-18,0-2 0,-3 3 30,3-3 1,-2-1-33,1 1 1,-2 0 69,3 4 0,-3-4-25,-1 0 1,3 0 8,1 4 0,-1 0-75,-3 0 0,0 0 48,-1 0 1,1 0-11,0 0 1,0 0 2,-1 0 1,2 0 30,3 0 0,-7-4-30,3 0 0,-3 0 384,2 4-76,1 0-196,0 0 1,-2-1-20,-2-3 0,-2 3 96,-2-3-108,-3 3 74,5 1-64,-6 0 353,0 0-357,0-5 3,0 3-122,0-8 1,0 3 161,0-4-38,0-1 0,0 0-21,0 1 0,0-1-72,0 0 1,0 1 46,0-1 0,0-4-21,0 1 1,0-1 71,0 5 0,0-5 10,0 0 0,0 1-5,0 3 0,0-3-32,0-1 0,0-1-31,0 2 1,0 2-17,0-3 1,0-1-3,0 2 1,0-5 47,0 5 0,0-2-3,0 1 0,0 3 16,0-2 0,0-2 1,0 1 0,0 0 70,0 5 0,0-5-86,0 1 1,0-1-15,0 4 0,0-3 38,0-1 0,0-1-130,0 2 1,0 1 110,0-6 0,0 4-122,0-3 1,0 1 71,0-2 0,0 0 16,0 4 1,0-3 26,0 3 1,0-5-38,0 2 0,1 1-14,3-2 1,-3 1 26,3-5 1,-3 2-21,-1 3 0,4-3 59,0 2 0,0-1 88,-4 2 1,0-6-28,0 6 0,0-6-78,0 6 0,4-3 13,0-2 0,0 1 5,-4 0 0,0-1-88,0 1 0,1-1 94,3 1 0,-3 1-138,3 3 1,-3-3 68,-1 2 0,4 2-13,0-2 0,0 2 16,-4-1 0,4-2 10,0 5 0,0 0-10,-4 0 1,0 2 7,0-6 0,1 6 84,3-2 0,-3 3-73,3 2-1,-3-1 34,-1 0 1,0 5-45,0-1-1,0 0 35,0-4 3,0 6 194,-5-5-189,4 10-82,-4-4 86,5 5-301,0 0 0,-4 1-181,0 3 245,0-3 1,4 6 144,0-3 1,-4-2-56,0 6 0,0-4 112,4 4 0,-3-4-96,-1 4 0,-2-5 82,3 5 0,1-4-66,-2 4 1,2-4 126,-2 4-46,3-6 1,-6 5 8,3-3-7,3-3-45,-10 9 0,9-8 235,-6 1-212,0-1 1,1-2 238,-1 0-215,0 0 0,-4 0 108,1 0-123,-1 0 0,0 0-4,1 0 1,-1-2-6,0-1 1,1 1 28,-1-2 0,-4-1-47,1 1 0,-1-4 31,4 5 0,1-5 26,-1 4 1,-4-4-30,1 4 0,-1-4 9,5 5 0,-5-5-6,1 4 0,-5-4 0,4 4 0,0-4 33,0 5 0,2-5 2,-6 4 1,5-1 41,-5 1 0,5 2-62,-5-1 0,2 1 36,-1 2 1,-2 0-29,5 0 0,-5 0 24,2 0 0,1 0-7,-2 0 1,5 0-4,-5 0 1,5 0 12,-5 0 0,6 0-11,-2 0 0,-2 0 32,-1 0 0,2 0-35,1 0 0,-1 4-38,2 0 0,-6 0 37,2-4 0,-2 4-86,1 0 1,-2 0 75,3-4 1,-2 0-12,2 0 0,-3 4 30,2-1 1,2 1 9,-2-4 0,2 2-15,-1 1 1,-2-1-17,5 2 1,-3-3-66,3-1 1,-3 0 67,3 0 1,1 0-43,3 0 1,-1 0 61,-2 0 1,2 0-8,-3 0 0,-1 0-71,2 0 1,-1 0 41,4 0 0,-3 0-47,-1 0 1,-1 0 46,2 0 0,0 4-42,-4 0 0,5 0 35,-2-4 1,-1 4-23,2-1 1,-5 1-2,5-4 0,-5 0 4,5 0 0,-5 4 61,5 0 1,-6 0-50,1-4 1,2 1 39,-1 3 0,3-2-32,-3 1 0,-1 0 20,-3 1 0,3-3-19,1 3 1,1-3 0,-2-1 0,-2 2-36,3 2 0,0-3 36,0 3 1,1-3 13,-2-1 0,-2 0-18,3 0 0,1 0 101,-2 0 0,2 0-94,-1 0 0,-4 0 44,4 0 1,1 0-59,-2 0 1,5 0 8,-5 0 1,2 0-46,-1 0 0,-3 0 60,2 0 1,2-4-19,-1 0 0,-1 0 9,-3 4 0,3 0-12,1 0 1,-1 0 2,-3 0 1,0-4-16,-1 1 0,1-1 17,-1 4 0,5 0 3,0 0 0,-1 0-14,-3 0 0,-1 0 11,1 0 0,0 0-28,-1 0 1,1 1 22,0 3 0,-1-3-19,1 3 1,-1-3 16,1-1 0,0 0-7,-1 0 0,-3 0 4,0 0 0,0 0 54,3 0 0,-3 2-40,0 2 1,-1-3 6,5 3 0,0-3-31,-1-1 1,-3 0 20,0 0 0,0 0-52,3 0 1,-3 4 48,0 0 0,-4 0-27,3-4 1,1 0 16,4 0 0,-5 0 22,1 0 0,-5 0-14,1 0 0,2 0 5,2 0 1,1 0-13,-1 0 1,2 1 3,-2 3 1,2-3-8,2 3 1,-1-3 11,1-1 0,-4 0-57,-1 0 0,5 0 46,4 0 0,-1 0-9,-3 0 1,-5 0 6,1 0 1,1 0 0,7 0 1,-3 0-118,2 0 0,-2-1 107,-1-3 0,1 3-32,2-3 0,-2 3 23,3 1 0,-2 0 2,1 0 1,0 0-13,4 0 1,-3 0-43,3 0 1,-5 0-11,2 0 1,1 0 43,-2 0 0,2 0-67,-1 0 1,-3 0 63,2 0 1,2 0 10,-2 0 0,5 0-25,-5 0 0,1 0 113,-4 0 1,3 4-47,1 0 0,3-1 13,-3-3 0,3 4-64,-3 0 1,4 0 22,0-4 0,-4 1 0,0 3 1,2-2 10,2 2 0,-2-2 12,1 2 0,-3-3-24,3 3 0,-3-3 35,3-1 0,-1 0-16,2 0 0,2 0 4,-3 0 0,3 0-1,1 0 0,-1 0 6,-2 0 0,2 0-7,-3 0 1,3 0-3,2 0 0,-1 0-1,0 0 1,1 0-1,-1 0 0,0 0-131,1 0 111,-1 0 0,0-1-5,0-3 0,1 3 128,-1-3-49,0 3 1,1-3 2,-1 0-58,0 0 1,1 4 15,-1 0 1,4-1-7,0-3 1,1 3-13,-5-3 1,4 2 27,0 2 1,5 0-57,-5 0 31,0 0 1,-2-1-24,2-3-17,-3 3 1,9-4 33,-6 5 5,5 0 0,-6-2-7,5-1 141,1 1-122,-3-3 0,4 5 17,-6 0-23,5-5 7,-2 4 0,4-5 28,-3 6-12,3 0 192,-5 0-182,6 0-31,0 0-53,-5 0-205,4 0 235,-4 0 22,5 6 4,-5-5-25,3 9 0,-3-7 43,5 5-45,-5-6 0,2 9 37,-4-4 1,4 0-70,-1 1 0,1-1-1,0 5 1,1 0-3,-2 0 1,3-1 35,1 1 1,-4 0-29,0-1 1,0 1 14,4 0 0,0-1 50,0 1 1,0 0-81,0-1-11,0 1 0,0 0 23,0-1 20,0 1-15,6 0 1,-4-4 20,6-1-356,-5 1 217,7 4 0,-5-4-29,3-1-733,2-4 177,-3 2-480,4 0 1,1-3 558,0 2 1,0-3-830,-1-1 0,2 0 706,3 0 0,-2 0 789,6 0 0,-1-11 0,4-2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28:24.027"/>
    </inkml:context>
    <inkml:brush xml:id="br0">
      <inkml:brushProperty name="width" value="0.08571" units="cm"/>
      <inkml:brushProperty name="height" value="0.08571" units="cm"/>
      <inkml:brushProperty name="color" value="#008C3A"/>
    </inkml:brush>
  </inkml:definitions>
  <inkml:trace contextRef="#ctx0" brushRef="#br0">175 59 8049,'-8'-11'0,"1"3"0,3-2 341,-4 2 166,5 3 592,-7-5-410,9 8-226,-4-3 23,5 5 120,0 0-402,-6 0 1,5 5 155,-3 3 0,3 2-46,1 2 1,-4 5-21,0 3 0,-1 2 40,1 1 1,1 0-89,-4 1 0,3 4-114,-4 3 1,0 3 98,-4 1 1,5 1-176,-1 3 0,1 0-4,0 8 0,-2-7-180,5 7 1,-4-3 135,4 3 1,0 0-67,4-1 0,0-3-235,0 0 1,1-4 143,3 4 0,-2-4-71,1 4 1,3-2 104,-2 2 0,-1-3 86,-3-5 0,0 0-6,0 0 0,0 0 99,0 0 0,0 0-85,0 0 1,0 1 18,0-1 0,0 0-36,0 0 1,0-2 28,0-1 0,0 1 77,0-2 0,0-2-74,0-2 1,0-3 196,0-5 1,0-1 147,0-2-28,0-3-96,0 4-3,0-6 0,0-3-194,0 0 208,0-5-297,0 2 141,6-5 73,-5 0-93,4 0 1,-5-2 33,0-1-9,5 1 0,-2-4 123,5 2-183,-6 3 1,7-6 130,-5 3 73,5 3-153,-2-9 1,5 7-54,-1-5 1,1 4 17,0-4 0,-1 5-2,1-5 0,0 4-10,-1-4 0,5 5-11,-1 0-1,2-3 9,-1 2 1,1-3 24,2 3 0,3 0 12,-2 4 1,2-4-26,1 0 0,1 0 47,-1 4 1,0 0 3,1 0 1,-1 0 7,0 0 1,1 0 34,-1 0 1,0 0 0,1 0 1,-1 0 139,1 0 0,-4 0-89,4 0 0,-4 0 66,8 0 1,-2 0-75,1 0 0,-1 0 61,5 0 1,0 0-131,4 0 0,0 0 9,0 0 0,0 0 9,0 0 1,4 0-132,0 0 1,4 0-10,-4 0 0,1 0 85,-1 0 0,1 2-100,3 1 0,-2 0 102,-6 5 0,0-4-1,0 3 0,4-3-16,0 4 1,3-5-85,-3 1 0,0 1 113,-4-1 1,4 0-6,0-4 1,0 0-7,-4 0 0,1 0 3,3 0 0,-2 0-106,2 0 1,-3-4 92,-1 0 0,0 0-64,0 4 1,0 0 54,0 0 0,-1 0-106,-3 0 1,3 0 54,-3 0 1,-1 1-19,1 3 1,-5-1 31,1 5 1,-1-2 0,1 2 0,-2 1-18,2-5 1,-2 4 16,-2-5 0,2 5-7,2-4 0,2 0 7,2-4 1,-1 0 14,-3 0 0,-1 0 2,5 0 1,-5 0 1,1 0 1,2 0-18,-2 0 1,1 0 1,-5 0 1,0 4-11,1 0 0,0 1 15,4-1 0,-4-1-50,3 4 0,-2-4 42,-2 1 1,5 1-47,-1-1 1,4 1 42,-4-1 0,5-3-3,-5 3 0,4-3 9,-4-1 1,6 0 2,-2 0 0,-1 0-12,1 0 1,-1-1 1,1-3 0,1 3-44,-4-3 1,3 3 43,-4 1 0,4 0-64,-4 0 0,6 0 16,-2 0 0,-1 0-10,1 0 0,-1-2 44,1-1 0,7 0 0,-3-5 1,2 4 11,-2-3 0,-1 3-27,-3-4 1,7 5-6,-3-1 0,3-1 17,-3 1 0,-4-4-68,0 5 0,0-5 79,4 4 1,-4-4-2,0 4 0,-3-4-22,3 5 0,-1-5 0,1 4 0,-3-1 38,-4 1 1,-1 2-35,0-1 0,1 0-44,-1-1 0,-1 3 53,-2-3 0,-2 3-41,-3 1 1,-2-4 52,3 0 0,-3 0-3,-1 4 1,-1-1-7,1-3 0,0 2 0,-1-1 42,1 1 1,0-2-49,-1 0-159,1 1 165,0 3 1,-1 0-263,1 0 118,0 0 66,0 0 1,-1-2-6,1-2 0,-4 3 6,-1-3 1,-3 3 138,4 1 0,-4 0-122,4 0 1,-4 0 69,3 0 1,-3 0-49,4 0 1,-4 0-52,4 0 0,-4 0 57,4 0 1,-5 0-55,5 0 127,0 0 96,4 0 0,-5-4 225,1 0-235,-5 0 0,3 4 174,-2 0-84,-2 0-363,3 0 64,-5 0 71,0-5 1,1 4-9,3-3-219,-3 3 487,4 1-221,-5-6 0,2 4 127,2-6 0,-3 4-127,3-4 1,-3 4 73,-1-3 0,4 3-38,0-4 0,0 4 8,-4-4 0,1 0 55,3-3 1,-3 3-12,3 0 0,-3 0 83,-1-3 1,2-1-79,2 0 0,-3-3 44,3-1 1,-3 1-48,-1 3 1,0-5 13,0-2 1,0 0-50,0 0 1,0 3 3,0-3 1,0-1-34,0-3 1,0 0-160,0-1 0,0 2 134,0 3 0,0-7 24,0 2 1,0 2 119,0 3 1,-4-1-113,0-3 1,0-4 2,4 0 1,0-1-38,0 5 0,-3 0 13,-1-1 1,0 1 84,4 0 1,-2-1-8,-1 1 1,0-1-134,-5 1 1,4 0 78,-3-1 0,3 1-72,-4 0 0,4-1 78,-4 1 1,4 0-2,-4-1 1,6 5-33,-2-1 0,-1 1-3,1-5 1,-4 2-51,4 3 0,0-3-2,4 2 0,-4 2-50,1-1 0,-3 1 92,2-2 0,3-1 30,-3 6 1,2-2-42,-2 1 0,2-1-14,-1-2 0,1 2 6,2 5 1,0-1 7,0-2 1,0 2-10,0-3 1,0 3 14,0 2 0,0-1-19,0 0 0,-1 2 15,-3 2 7,3-2 0,-4 7-16,5-5-18,0 6 1,-2-3-61,-2 5-13,3 0 6,-4 0-17,5 0-482,0 0 349,-5 0 71,3 5 81,-8 1 0,9 2-8,-3 0 0,-1-4-7,1 3 0,-1-3 47,1 4 26,2-5 1,-4 3 222,2-2-180,3-3 56,-10 10 1,9-10-82,-6 3 1,4 1 82,-4-1 1,4 0-58,-3-4 0,3 0 7,-4 0 1,0 4-77,-4 0 1,1 0 60,-1-4 0,0 0-111,1 0 0,-6 0 91,-3 0 0,2 0-1,-1 0 0,-2 0-12,-6 0 0,1 0 44,-5 0 1,-1 0-22,-3 0 0,0 0 5,0 0 0,-4 0 18,0 0 0,-1 0-26,1 0 0,2 4 12,-6-1 0,1 5-4,-1-4 0,-1 1-175,5-1 0,-5-2 37,1 1 1,-1 3 39,1-3 0,-1 1 72,5-4 1,-5 4-34,1 0 1,3 0 111,1-4 0,-1 0-110,1 0 1,-4 0 27,4 0 1,0 0 0,4 0 0,0 0-130,0 0 1,0 0 88,0 0 1,0 0-11,0 0 0,0 0 117,0 0 0,0 0-92,0 0 0,0 0 179,0 0 0,0 0-110,0 0 1,-4 0 87,0 0 1,4-1-99,4-3 1,1 3 45,-1-3 1,-3-2-58,3 3 1,2-5-4,2 4 1,-3 0-75,-1 4 1,-2-4 90,2 0 0,-1 0-62,5 4 0,-5 0 32,5 0 0,-4 0-51,4 0 1,-4-1 42,3-3 0,1 3 90,4-3 0,-5 3-81,1 1 0,-4-2 147,4-2 0,-2 3-105,2-3 0,1 3 12,-5 1 0,5-4-27,-1 0 0,1 0 22,-2 4 1,0 0-59,-3 0 0,2-4 45,6 1 0,-4-1-48,-1 4 0,-7 0 31,4 0 0,-4 0-8,8 0 1,-6 0 37,2 0 1,-3 0 3,-1 0 0,4 0-30,0 0 0,0 0 6,-4 0 0,4 0-47,0 0 1,3 0 46,-3 0 1,4-4-31,-4 0 0,0 0 23,-4 4 1,0-1 76,0-3 1,0 2-53,-1-1 0,1 1 0,0 2 0,0 0-31,0 0 0,0 0 24,0 0 1,5 4 102,3 0 0,-1 0-90,0-4 0,-3 0-55,4 0 0,-4 0 17,3 0 1,1 0-8,4 0 1,-1 0 16,1 0 1,0 0-6,-1 0 1,2 0 18,3 0 1,-3-4-9,2 0 0,-2 0 128,-1 4 1,1 0-126,2 0 0,-2 4-55,3 0 0,-2 4 69,2-4 0,-2 4-119,5-5 0,-1 1 96,2-4 0,2 0-9,-3 0 0,7 0-53,1 0 32,1 0-63,-5 0 0,2-1 67,2-3 0,1 3-462,3-3 230,3-3 1,-8 5-295,5-6 151,0 5 99,-1-2 0,2 5-670,-4 0 238,4-5 159,-7 4 0,7-4-318,-5 5 63,6 0 1,-7 1-617,5 3-215,0-3 1654,4 4 0,10-5 0,3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3:06.241"/>
    </inkml:context>
    <inkml:brush xml:id="br0">
      <inkml:brushProperty name="width" value="0.08571" units="cm"/>
      <inkml:brushProperty name="height" value="0.08571" units="cm"/>
    </inkml:brush>
  </inkml:definitions>
  <inkml:trace contextRef="#ctx0" brushRef="#br0">1098 316 7786,'-6'0'169,"-5"-5"1,9 4 618,-6-3 29,5 3-560,-7 1 1,7 0 388,-5 0 62,6-6-181,-9 5 88,5-4-363,-6 5 0,1 0 47,-1 0 1,0 0-95,1 0 1,-1 0 81,0 0 0,-1 0-92,-2 0 1,0 0-13,-4 0 0,3 0-61,-3 0 1,-1 1 95,-3 3 0,-2-3-205,-2 3 1,2 2 59,-2-3 0,3 5-121,0-4 1,0 1 50,-4-1 1,4-3 64,-4 3 1,6-2-29,-1-2 0,6 0 5,-6 0 0,3 0 37,1 0 1,-2 0-19,5 0 0,-3-2 39,3-2 1,1 3-16,3-3 1,-3 3 40,-1 1 0,-1-4 5,2 0 1,2 0 20,-3 4 1,3 0-192,1 0 0,-3 0 84,-1 0 0,1-4 8,3 1 0,0-1 22,1 4 1,0-2-28,3-2 0,-2 3 86,2-3-146,-2-2 0,-1 3-10,4-5-9,-4 6-65,10-9 150,-9 10-830,8-4 326,-3 5-1342,5 0 766,0 0 315,5 0 1,-2 0-57,5 0 0,-1 0-1053,5 0 1817,0 0 0,5 0 0,1 0 0</inkml:trace>
  <inkml:trace contextRef="#ctx0" brushRef="#br0" timeOffset="1158">105 316 7805,'-12'0'-636,"1"0"1446,-1 0-455,6 0 0,-3-1 184,5-3-404,-5 3 1,7-6 71,-2 3 0,-1 2 121,1-6 1,0 4 85,4-4 222,0 6-96,-5-9 95,4 5-324,-4-1 125,5 2-125,0 5-28,0 0 1,0 5-278,0 3 0,1 3 60,3 0 1,-1 1-256,4 0 1,1 1 78,4 2 1,-1-2-38,1 3 1,4-2-70,-1 2 0,1-3 68,-4 2 0,1-2-7,2-1 0,-6-2 43,3-2 0,-3 2-236,3-2 195,-1-3 155,1 1 0,-4-6-28,0 0 19,-6 0 179,3 0 0,-6-4-59,-3 0 1,2-4 128,-6 4-168,0-5 0,-4 2 39,1-4 0,-1 3-50,0 0 0,1 0-21,-1-3 24,0 4-87,1-3 1,-1 3-1,0-4 13,0-1-46,1 6 1,-1-5 74,0 3 0,1-2 17,-1-2 0,4 5-24,1-1 0,3 4-58,-4-4 68,5 5-233,-2-7 116,5 9 0,1-8 21,3 5 0,3 0-62,4 4 0,1 0 53,0 0 0,1-4 96,2 0 1,-2-4-81,3 4 0,1-5 136,-2 2 0,1-4-83,-4-1 0,-1 1 16,1-1 0,0 0 42,-1 1 0,0-1 120,-4 0 1,0 5 7,-3-1 0,-3 4-5,3-4 153,-3 6-241,-1-4 1,0 8-78,0 2 0,-1 6 70,-3 6 1,3 4-78,-3 0 1,3 2-85,1 1 0,0 1-222,0-1 0,0-1-476,0-3 0,0 2 372,0-5 0,1 2-854,3-6 0,2 2 1267,6-6 0,0 2 0,-1 2 0</inkml:trace>
  <inkml:trace contextRef="#ctx0" brushRef="#br0" timeOffset="1899">1857 48 7825,'0'-8'-333,"0"0"2056,0 0-1175,0-3 1,-5 4 124,-3 3 0,-2 3-242,-2 1 1,-3 0-119,-1 0 1,-5 5 5,2 3 0,-7 4-110,-1 3 1,-1-1-134,5 6 1,-4-1 37,0 5 1,-1-2-97,5-3 0,1 3-18,2-2 0,4 2 51,4 1 1,0-1-328,1-2 1,4 1 120,3-6 1,4 2-218,4-1 0,-1-7 156,4 2 1,5-2-222,4 3 1,4 0-21,0-1 0,2 0-163,1-3 0,1 1 178,-1-5 0,4 1-52,1-1 1,4-3-203,-1 3 0,-1-3 696,1-1 0,0-4 0,4 0 0,0-10 0,0 1 0</inkml:trace>
  <inkml:trace contextRef="#ctx0" brushRef="#br0" timeOffset="2260">2266 223 7825,'0'-7'0,"0"-3"0,0 9 658,0-10-225,0 10 131,0-4 645,-5 0-809,-1 3 0,-6-3 36,0 5 0,1 0-139,-1 0 1,0 0-72,0 0 0,-3 4-124,-1 0 1,-1 4 119,2-4 1,2 5-243,-3-2 1,3 4 117,2 1 0,0 1-218,3 2 1,-1-1 80,5 6 0,1-5-225,3 5 0,1-2 72,3 2 1,2 0-55,6-4 1,1-2-94,3-6 0,0 1 95,4-5 1,2 0 22,-3-4 0,-2-5 24,-1-3 0,1-6 196,-2-2 0,1-1-141,-4 2 0,-2-2-10,-2-3 1,1-1-68,-5 6 1,0-1-553,-4 5-112,0-1-538,0 0 1421,0 6 0,0 6 0,-6 6 0,0 6 0</inkml:trace>
  <inkml:trace contextRef="#ctx0" brushRef="#br0" timeOffset="2735">2547 129 7825,'-7'0'1391,"-3"0"-1020,3 6 276,1-5 1,-1 9-187,3-2 1,3-1-81,-3 0 0,3 2-159,1 7 0,1-3-238,3 3 1,1 0-78,3 0 1,2 1-43,-2-2 0,-1-2 143,0 3 1,1 1-80,4-2 1,-4 1-78,0-4 1,-5-1 37,5 1 1,-1-4 65,0 0 0,0-6 13,-3 2 134,-3-3-101,10-1 1,-10-1 7,3-3 1,-2 2-64,2-6 1,-2-1 60,1-7 0,-1 3 72,-2-2 1,0 2-78,0 1 101,5 0 1,-4 1-92,3-1 1,-3 4 203,-1 0-146,0 1 1,0-1 13,0 0 1,2 5 11,2 0 0,-3 0 107,3-1-68,-3 3-9,-1-4-176,0 10 1,0 1 108,0 6 0,1-4-769,3-1 507,-2 1 1,4 3-552,-2-4-24,-3 4 210,4-5-320,1 1 122,-5-2-1154,4-5 1919,-5 0 0,0 0 0,0 0 0</inkml:trace>
  <inkml:trace contextRef="#ctx0" brushRef="#br0" timeOffset="3169">2220 199 7699,'6'0'1531,"-1"0"-996,-5 0-350,0 6 0,0 0 37,0 6 1,0-4-162,0-1 1,1 3 94,3 5 0,-1-2-215,5 3 1,-4 1 82,3-2 1,1 5-312,4-5 0,0 5 164,-1-5 0,1 1-71,0-5 1,-1 0-80,1-3 1,0 1-183,-1-5 1,1 1-397,0-1 1,-1-3 164,1 3 686,0-3 0,-1-6 0,1-2 0</inkml:trace>
  <inkml:trace contextRef="#ctx0" brushRef="#br0" timeOffset="3933">2570 199 7384,'-7'-5'-607,"-3"4"0,7-4 1431,-4 5 0,4-1 245,-1-3 36,-2 2-311,4-3-587,-3 5 1,5 1-50,0 3 0,0-1 64,0 5 1,2-1-264,1 5 1,0 1 113,5 3 0,-4-2-34,3 5 1,-3-4-54,4 0 1,-4 2-160,4-1 1,-4-1 20,4-3 0,-5-2-110,5-2 39,-5 3 208,7-5 0,-7 1-82,5-4 57,-6-1-33,9-2 0,-9-4 47,6 0 0,-5-6-136,0-2 0,0 0 75,1-3 0,-3-2 33,3 1 0,1-5 160,-1 2 0,1 2-100,-1 2 1,-2 0 108,1 0 0,3 6-82,-2-3 0,-1 3 472,-3-3-296,6 6 0,-5-1 196,3 3-342,2 3 0,-3-4-94,5 5-16,-6 0 0,7 1 72,-5 3 1,4-1 38,-4 4 0,4-3 4,-4 4 143,5 0-9,-3 3-168,6 1 1,-4 1-90,-1 3 1,1-3-48,4 2 0,0 0-145,-1 0 1,1-2 26,0 3 0,-1-3 155,1-2 0,0 0-677,-1-3 1,1 2 239,0-2 1,3 1-470,1-1 0,-1-2 971,-3-2 0,5-3 0,1 4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3:11.834"/>
    </inkml:context>
    <inkml:brush xml:id="br0">
      <inkml:brushProperty name="width" value="0.08571" units="cm"/>
      <inkml:brushProperty name="height" value="0.08571" units="cm"/>
    </inkml:brush>
  </inkml:definitions>
  <inkml:trace contextRef="#ctx0" brushRef="#br0">12 35 7825,'5'-6'-2078,"-3"1"3963,3-1-942,-5 5-577,0-4 278,0 0-244,0 3 58,0-3-192,-5 5-57,3 0 83,-3 0-95,5 0-142,-5 0 0,4 5 129,-3 3 0,2 8-225,2 3 1,2 5 57,2 3 40,-3-3-342,9 10 191,-3 1-82,-1 2-118,5 3 187,-5-10 0,6 2 26,-1-5 21,-4 1 48,3-10 1,-7-3-31,5-7 0,-6-1-25,2-3 46,-3-3 98,-1 4 0,0-6-112,0-3 9,0-3 143,0-4 0,0-2-140,0-3 1,4 2 10,0-6 1,0 2-39,-4-1 0,0-2-16,0 5 1,0 0 52,0 0 1,1 3-25,3-3 27,-2 3 34,3 7-37,0-4-11,-4 8 1,10-3 15,-3 5 0,2 0-4,2 0 0,3 5-173,1 3 167,4 2 20,-7 7-266,10-4 115,-10 4 1,3-1 58,-4-1 183,0 1-163,-1-4 20,1-1 397,-5 6-263,-2-9 0,-1 7 0,0-7 95,-2 3 0,-2 0 96,-4 1-40,-2-6-128,-6 5-43,0-10 115,1 10-337,-1-10 42,0 9 188,1-8-456,-1 3 0,0-5 70,1 0 151,-1 0-830,0 0 457,1 0 122,-1 0 166,5 0-489,-3 0 276,9 0 49,-10 0 412,10 0 0,-4 0 0,5-5 0,0-2 0</inkml:trace>
  <inkml:trace contextRef="#ctx0" brushRef="#br0" timeOffset="401">503 292 7825,'7'0'-23,"1"0"232,-5 0 179,7 0 0,-8 0-179,8-5 176,-9 4 51,10-5-227,-10 6-204,9 0 206,-3 0-2,4 0-302,1 0 0,-2-1 76,-2-3 226,3 3-271,-10-4-1,9 0 149,-8 3 0,7-4-189,-5 2 95,0 3 116,-4-10 0,3 9 114,1-6-183,0 5 90,-4-2 0,-1 1 160,-3 0 0,1-1 198,-4 1-117,-1 3-232,-4-4 64,0 5-12,1 0 60,-1 0-111,0 0 0,-3 4-125,-1 0 0,1 5 128,3-2-213,0 4 46,1 0 0,-1-3 220,0 0-255,1 0 0,4 3 138,-3 1-186,8 0 0,-3 0 96,5-1 38,0 1-136,0 0 0,5-1 88,3 1 1,4-2-372,3-2 1,4 1-123,4-5 1,2 4-879,2-4 903,-2 5 174,8-8-1331,-3 4 719,5-5 308,0 0 620,0 0 0,0 6 0,0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3:13.543"/>
    </inkml:context>
    <inkml:brush xml:id="br0">
      <inkml:brushProperty name="width" value="0.08571" units="cm"/>
      <inkml:brushProperty name="height" value="0.08571" units="cm"/>
    </inkml:brush>
  </inkml:definitions>
  <inkml:trace contextRef="#ctx0" brushRef="#br0">305 292 7825,'-7'-5'-469,"-3"4"1,7-8-1,-3 3 1719,1 0-841,-5 3 1,4-7 68,-1 9-134,-3-5 0,4 1-83,-1 4 63,-3-10-115,3 10 1,-4-4-1,-1 0 17,0 4-17,0-5 0,1 6-202,-1 0 0,0 0 202,1 0-275,-1 0 109,-5 0-74,4 0 217,2 0-526,0 6 234,5 0 90,-6 6 1,2-1-316,2 1 203,-3 0-70,10 5 236,-4-4-262,5 9 234,0-4-89,0 5-119,0-5 183,0 4-62,0-9-87,5 9 1,2-5 95,4 3 4,1-9-32,5 0 35,-4-10-13,9 4 17,-4-5 32,0 0 1,4 0-66,-2 0 12,-3-10 154,5 2 10,-4-9-138,0 0 147,4-1 0,-9-5-107,9-6 98,-9 5 0,4-9-56,-5 6 1,-5 0 99,1 3 0,-5 1-28,1 0-64,2-1 214,-4 1-200,3 0 3,-5 4 0,-2 1 0,0 4 442,-2-2-437,-5 6 265,2 0-1,1 8-194,-4-3 391,8 0-137,-8 4-420,3-5-73,1 12 278,-5 0-20,10 6-260,-4 5 235,5-4 3,0 9 13,0-4-303,0 5 0,0 1-11,0-1-476,5 0 336,2 1 109,4-1-160,-4 0 1,3 1-13,-2-1 68,2-5 210,2-1 1,1-5-121,3 0-23,-3-1 317,3-4-265,-4-2 45,0 0-94,0-4 272,4 5-165,-3-6 74,4 0 0,-9-6-42,0-1-4,0 1 151,-2-4 1,3 4-107,-5-6-32,5 0 84,-8 0-101,5 1 45,-1-6 0,-4 4 119,3-3 61,3 3-184,-6 2 37,4-1 263,0 0-110,-4 6-1,5-5 294,-6 10-72,0-4 99,0 0-243,0 4 1,0-5-80,0 12-32,0 0 78,5 6-69,-4-1 89,4 1-303,-5 0 1,4-1 149,0 1 100,0 5-482,1-4 186,2 4 0,-1-6-33,5 1-97,-10 0 101,9 0 34,-3-1 0,1-3-217,-1 0 328,-4-6-560,7 4 223,-8-6 135,8 0-93,-9 0-610,10 0 476,-10-6 475,4 0 0,0-6 0,2 1 0</inkml:trace>
  <inkml:trace contextRef="#ctx0" brushRef="#br0" timeOffset="189">608 0 7825,'-11'7'1334,"4"-2"-981,-3 0 0,9-4 134,-5 4-139,6-5 52,0 0-860,0 6 335,0-5 167,0 9 0,6-8-1406,0 3 741,6 0 342,-1 1-679,1 1 471,0 3 235,5-8 1,-4 8 253,3-9 0,7 10 0,1-5 0</inkml:trace>
  <inkml:trace contextRef="#ctx0" brushRef="#br0" timeOffset="577">877 129 7825,'-6'0'-301,"-5"0"150,10 5 0,-10-4 1635,10 4-637,-9-5-319,9 5-107,-5-3 56,1 3-134,4 0 0,-4-4-134,5 10-294,-6-10 199,5 9-232,-4-8-143,5 8 323,0-3-1,0 4-266,0-4 163,5 3 0,-4-9-574,10 10 332,-10-10 57,10 4 2,-10 1-111,9-5 141,-3 4-102,4-5 218,1 0 73,0 0-112,-1 5-11,1-3 101,0 3-78,-1-5 5,1 0 19,0 0 213,-1 0-189,1 0-21,0 5 192,0-4-1,-1 4-145,-4 1-34,3 0 413,-3 1 0,0 3-54,1-2-136,-5 2 344,2 2-209,-5 5-82,0-4-1,0 9-37,-5-9-71,-2 9 123,-4-9-359,-1 9 29,0-9 230,1 4 46,-1-6-1052,0 1 458,0 0 233,1-6-1543,4 5 822,-3-10 297,3 4 616,-4-10 0,-1-2 0,0-4 0</inkml:trace>
  <inkml:trace contextRef="#ctx0" brushRef="#br0" timeOffset="1526">1146 280 7825,'0'-11'0,"0"3"603,0 0-198,0 0 1,0 2 66,-5-5-79,3 10-53,-3-4-130,5 5-202,0-5 201,0 4 1,0-5 51,0 6-261,5 0 0,-3 0 209,8 0-302,-9 0 140,10 6 45,-5 0 94,6 0-388,-1 5 176,1-5 16,0 6-89,-1 5 69,1-4-22,0 4 58,-6-6-118,5 1-31,-5 0 191,1-1-46,3 1-160,-3 0 149,-1 0 27,-1-1-177,0-4 167,-3 3-19,8-3 13,-9-1-192,5-1 182,-6 0 1,0-3-123,0 3 106,0-5-171,0 0 321,0-5 0,0 3-150,0-8 209,0 4 8,0-6-198,0 0 28,0 1 284,0-1-127,0 0 1,5 0 53,-4 1-14,4-1-108,-5 0-46,0 1 193,0-1 0,4 0 54,0 1-258,0-1 63,1 6 39,-4-5-31,10 10-245,-10-4-28,10 5 249,-10-6-261,9 5 224,-3-4 27,4 5-333,1 0 141,0 0-65,5 5 206,-4-4-299,3 5 132,-4-6-62,5 0 180,-4 0-244,4 0 0,0 0 175,-4 0-140,4 0-35,-1 0 185,-3 0-37,4 0-33,-5 0 24,0-6 26,-1 5 132,-4-4 22,3 0-165,-8 4 9,3-10 331,-5 10-153,0-4 11,0-1-159,0 5 170,-5-4-1,3 0-93,-8 3 55,3-3-60,-9 5-15,3 0 45,-4 0-50,0 0 39,4 0-16,-9 5-186,9-3 177,-4 8-38,0-9 1,4 10-227,-3-3 210,3 2 0,3 2 1,1 1-353,1 2 192,6-2-82,-4 4-26,6 0 246,0-4-72,6 9-888,0-4 391,6 0 198,5 4-434,1-3 875,5-1 0,1 4 0,-1-4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3:16.459"/>
    </inkml:context>
    <inkml:brush xml:id="br0">
      <inkml:brushProperty name="width" value="0.08571" units="cm"/>
      <inkml:brushProperty name="height" value="0.08571" units="cm"/>
    </inkml:brush>
  </inkml:definitions>
  <inkml:trace contextRef="#ctx0" brushRef="#br0">152 269 7825,'0'-7'9,"0"2"200,0 0 463,0 4-232,0-5 1,0 1-180,0 4 208,0-4-260,-5 5 1,3 0-138,-8 0 0,9 0 189,-10 0-52,5 0-435,-6 0 218,0 0-1,6 5 219,-4-4-710,3 10 316,-5-5 50,1 11-201,4-4 102,-3 4 159,9-6-88,-10 6-249,10-4 112,-4 9 0,-1-9 3,5 4 195,-4-5-42,5 0 50,0-1 207,0 1-208,0-6-5,5 5-21,-4-10 264,10 4-1,-10-5-189,10 0 149,-5 0-130,1-5-38,3 4 67,-9-10 181,10 5-177,-10-6-29,4 6 128,-5-5-118,5 10 24,-3-9-17,3 3 85,-5 1-79,0 0 6,5 1-5,-4 4 115,4-4-110,-5 0 5,0 3-17,0-3 20,0 5-33,0 0 30,6 0-185,-5 5 179,9 2-6,-8 4 5,8 1-151,-4 0 1,6 0 117,0 4 12,0-3-240,4 9 0,3-3 182,-1 4-151,4 0-35,-4 1 255,0-6 0,3 4 69,-5-3 0,-1 0 0,-5-1 1,-2-1 567,-4-3-497,-3 4 0,-1-5 376,0 4-237,0-11-109,-5 5 1,-1-6 258,-6 3-322,-5 2 158,4-9-349,-9 5 96,9-6 129,-9 0 40,4 0-528,0 0 229,1 0 89,0 0-618,4-6 337,-9 5 111,9-9-1,-9 8-519,9-8 286,1 9 95,2-10-266,3 10 263,1-9 347,1 3 0,5 1 0,-5-5 0,-2 5 0</inkml:trace>
  <inkml:trace contextRef="#ctx0" brushRef="#br0" timeOffset="812">491 210 7827,'-12'0'932,"0"0"-723,6 0 0,-5 0 303,5 0-151,-6 5 52,1-3-204,-6 8 289,4-9-144,-4 10-1,5-5-360,0 6 82,-4 5-1,3-4-339,1 4 244,2 0 0,4-1 269,-1 4-318,1 2 140,1-4 0,4 0-115,-4-1-421,5 0 185,5-4 159,-4 4-296,10-11 205,-10 5 47,9-10 0,-3 4 3,10-5 1,-4 0-29,2 0 130,-2 0-143,4-5 130,-4 4-39,4-10-41,0 5 56,-4-6 13,4 1-29,-6-1 129,1 0-131,-6 6 27,5-5-3,-5 5 175,1-6-163,3 0-2,-9 1-9,5-1 197,-1 0 21,-4 6-189,4-4 294,-5 8-134,0-8 22,0 9 35,0-5 44,0 6 462,0 0-468,-5 0-98,4 0-27,-4 0-75,5 0 79,0 0-34,0 6-20,0-5 52,0 9-12,0-8-213,5 3-28,-4-5 225,4 0-37,-5 0-139,0 5-39,6-4 184,-5 4-57,4-5 25,0 0-7,-3-5 16,3 4 78,0-4-78,-4 0-8,4-2 121,1 1-111,-5-5 3,4 10 16,0-9 135,-3 3 1,3 1-111,0-5-23,-4 10 172,4-4-9,-5-1-120,0 5-22,6-4 20,-5 5-8,4 0 35,-5 0-246,0 5 215,0-4-4,0 10-122,5-5 118,-3 6-1,3 5-1,-5-4-148,0 4 1,5-6 97,-4 1 27,4 0-144,-5-1 130,0 6-27,6-9-6,-5 8 17,4-10 6,-5 6 0,4-4-49,0-1 42,0 1 3,-4-1-87,0-2 84,0 0-8,0-4 8,5 5 26,-4-6-28,5 0-8,-6 0-10,0 0 16,0-6 2,0 5-134,0-9 128,5 8 1,-4-8-7,4 4-81,-5-6 84,0 0 0,0 1-155,0 4-1,0-3 117,0 3 24,5-5-201,-3 1 187,3-1-27,-5 6 5,0-5-24,5 5 34,-4-1-813,5-3 881,-6 9 0,5-10 0,1 5 0</inkml:trace>
  <inkml:trace contextRef="#ctx0" brushRef="#br0" timeOffset="1701">958 245 7219,'-7'6'877,"2"-5"-233,0 4-217,4-5 210,-4 0-240,-1 5-1,5-4-186,-9 10-225,3-10 224,1 10 53,-5-5-53,0 6-135,-2-6 0,-4 10 135,5-8-200,0 8 52,1-4 148,-1 0-93,0 5-296,1-4 172,4 4-104,-3-6 147,8 1-198,-3 0 89,5-1 1,0 1-234,0 0 160,5-6-29,2 5 210,10-10-208,-4 4 0,9-5 182,-9 0-103,9-5-367,-4-2 210,5-10 0,-4 4-111,3-9 136,-9 9-67,4-9 69,-6 4 280,1-10-177,0 8-44,-1-7 329,-4 9-140,3-6-29,-9 1-94,5 0 212,-6-1 34,0 6-236,0-4 84,0 9 449,0-4-188,5 0-139,-4 4 179,4-4-136,-5 6 84,0-1 32,0 6 21,0-5-226,-5 10 66,4-4 11,-4 5-18,5 0-8,-6 0 29,5 0-166,-4 5 127,5-4-6,-5 10 243,3 0-211,-3 2-42,0 9 11,4-9-231,-4 9 234,-1-9 33,5 9-309,-4-3 122,5-1 0,0 4 111,-5-9-223,3 9 223,-3-9 1,5 9-45,0-9-252,0 9 100,0-9 0,0 4-139,0 0 3,0-4 192,5 4 49,-3-6-294,8-4 133,-3 3-49,-1-3-212,4-1 160,-3-1 1,5-5 134,-1 0 41,-4 0 1,3 0-1,-2 0-260,2 0 30,2 0 146,0-5 33,-1-1 152,-4-6 39,3 0-202,-3 1 10,-1-1 238,-1 0 0,1 0-207,-5 1 173,4-1-1,-5 0-143,0 1 490,0-1-209,0 0 13,0 1-142,0 4 400,-5 2-175,4 0 1,-10 4 67,10-5-16,-9 6-187,3 0-57,-5 0 10,6 0 13,-4 6 81,3 0-254,1 6 201,-5 5-16,10-4-2,-4 9-249,-1-9-3,5 3 228,-4 1-62,5-4-154,0 4-51,0-5 226,0 0-197,0-1-5,5 1 137,-4 0 29,10-1-346,-5-4 156,6 3-27,5-9-121,-4 10 117,4-10 75,-6 4 1,1-6 0,1-2-491,3 0 419,-9-7 1,9 4 202,-8-6 0,7 1 0,4-1 0</inkml:trace>
  <inkml:trace contextRef="#ctx0" brushRef="#br0" timeOffset="2403">1332 304 7802,'-7'0'0,"2"0"0,0 5 666,4-4-255,-10 4 0,10 1-205,-10-5 151,10 4-1,-9 0-97,8-3-248,-8 8-1,4-9 197,-6 10 0,0-10-207,6 9 51,-5-3 156,5 4 0,-6 1-172,1 0 172,4 0-246,-3-1 46,8 1 74,-8 0 58,9 4-99,-5-3-10,6 10 69,0-11 48,0 5-305,6-5 1,0 0 253,6-1 4,0-4-342,-1-2 174,1-5-55,0 0 186,4 0-317,-3-5 142,4-2-101,0-4-212,-4-6 153,4 4 0,-5-9-1,-1 4 0,1-6 129,0 1 23,-1 0 191,1-1 0,-5 1-204,3-1 24,-4 1 247,1 0-25,3-1-168,-8 1 427,8 0-171,-9-1 1,10 6-123,-10-4 61,9 9 77,-8-9-193,3 9 264,0-4-1,-4 5-181,5 1-23,-6-1 190,0 0-1,0 1-163,0 4-17,0 2 248,-6 0-237,0 4 29,-1-10 53,-3 10-32,3-4-27,-4 5 93,-1 0-299,0 0 12,1-5 197,-1 3-360,0-3 157,6 5-10,-4 0 174,3 5-232,1 2 202,0 4-1,1 1-61,4 0 274,-4 5-233,5-4-53,0 9 323,0-4 1,0 5-250,0-5 41,0 4 74,5 2-101,-4-5 52,10 9-42,-5-10 136,1 5-95,3 0 25,-4 1-128,6-1 0,0 0 0,-1 1 178,1-1-1024,0 1 388,-1-1 237,1-5 55,0-1-1574,0-5 718,-1-1 408,-4 1 593,3-5 0,-3 3 0,4-4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32:23.014"/>
    </inkml:context>
    <inkml:brush xml:id="br0">
      <inkml:brushProperty name="width" value="0.08571" units="cm"/>
      <inkml:brushProperty name="height" value="0.08571" units="cm"/>
    </inkml:brush>
  </inkml:definitions>
  <inkml:trace contextRef="#ctx0" brushRef="#br0">287 96 7724,'0'-12'0,"0"0"321,0 0 1,0 4-66,0 0 1,0 4 518,0-4 1,-1 4-67,-3-4 0,3 4-126,-3-4-241,2 5 288,2-2 32,0 5-63,0 0 1,0 5-302,0 3-98,0 3-153,0 1 1,0 1 29,0 3 0,0 3 1,0 5 154,0 0 0,0 5-496,0 3 151,0 2 79,0 2 1,-5 0-130,4 5 1,-10 3-1,3 8-114,-2 4 1,-4 3-27,-2 0-483,-2 1 990,-1-5-261,-4 9 65,5-14 1,-5 5-44,3-12 0,3-5 0,5-1 147,0-4-136,0-6 33,5 2-26,-3-10 56,9-2 1,-5-5 667,6 0-686,0 0 55,0-6-74,0 5 3,0-10 155,0 5-71,0-6 0,2-2 261,2-2 0,-2 3-5,6-3-147,-5-3-97,7 6 1,-3-8-97,5 5 1,0-4 0,1 3 136,3-2 0,-2 4-75,2-1-91,2-2 124,1 4-23,5-8-114,0 8 0,0-7-82,0 5 1,3-5-1,1 2-22,-1 0 169,4-3-305,-6 8 1,4-7-50,-5 5 0,0-4 52,0 4 0,-2-1 0,0 2-164,-2-1 1,-6 0-63,2 4-377,-2 0 340,-2 0 118,-6 0-514,5 0 1,-10 2 291,3 2 1,-3-2-991,-1 6 1631,0 0 0,-5 4 0,-2 0 0</inkml:trace>
  <inkml:trace contextRef="#ctx0" brushRef="#br0" timeOffset="292">228 742 7724,'-11'-1'1556,"3"-3"-929,-3 2 1,10-4-1,-4 3 635,-1-1-809,5 0-127,-4 4 0,10 0 30,-4 0-107,10 0-139,1 0 0,3 0 0,5 0-34,1 0 1,1 0-601,2 0 287,6 0 218,-5 5 0,9-3-976,-8 3 1,4-5 406,-2 0 1,-3 0 0,3 0-813,-2 0 0,-4-1 349,-2-3 1051,3-3 0,-5-5 0,6 0 0</inkml:trace>
  <inkml:trace contextRef="#ctx0" brushRef="#br0" timeOffset="558">347 156 7724,'-12'-11'395,"0"2"403,0 1-449,0 0 50,0 1-200,6-4 1251,0 10-278,1-4-836,4 5 1,1 0-448,8 0 106,2 0-1,8 0-221,0 5 198,12-4 0,-4 9-546,6-6 0,0 4 0,4-3 243,0 2 0,4-1-953,0 2 1,5 2 1284,-1-6 0,8 5 0,2-2 0</inkml:trace>
  <inkml:trace contextRef="#ctx0" brushRef="#br0" timeOffset="1582">1676 527 7724,'5'-7'-184,"-4"-4"912,5 5-98,-6-1 175,0-4 1,0 9-284,0-6 0,-2 5 42,-2-1-365,-2 8 190,-6 8 49,0 1-289,-6 15 0,0-6-104,-6 9 1,0 1 0,-1 6-129,-3 2 0,1 1 125,-5 3 28,0 2-918,2-3 813,-5 5 24,10-1 0,-8-1-487,5-6 1,4-6 0,5-11-403,2-3 0,5-4-19,4-8-345,5-3 625,-2-16 221,5 3 541,5-14-236,-3-2 1,7-3-1,-4-3 113,2 0 0,-4-2 0,1 4 0,1-3 0,-1 3 0,1 0 0,-1 4 0,-1 0 0,5 0 0,-4 1 0,2 2 0,0 1 0,2 5 0,-4 0 0,5-4 231,-8 11-20,5-8 53,-6 9 1,1-3 0,2 0-61,1 2 0,0 4 798,-4-4-446,0 6-146,0-4-85,0 6 1130,0 0 1,1 6-956,3 2-100,3 2-271,5 8 0,-4-4 40,0 6 0,3 0 0,5 5-266,-1 3 0,2-1 119,-1 5 88,6-6-1010,-9 9 1,9-10-685,-2 3 0,-1-1 999,1 1 1,-4-3 0,3 2-675,-2-6 1259,-1 1 0,-4-3 0,0 5 0</inkml:trace>
  <inkml:trace contextRef="#ctx0" brushRef="#br0" timeOffset="2088">2178 634 7724,'-8'-12'669,"0"0"0,0 2 0,-2 0-100,2 2 0,-6 0 684,6-3-612,-5 4-221,6-4 117,-5 10-237,1-4 1,-5 5-92,0 0 0,0 2-38,4 6 1,0 2-1,0 9 19,0 3 0,0 2-62,0 4 1,0 2-111,0 6 90,5-5-436,-3 3 1,8-4 161,-2 1 131,3-1-354,1-6 176,5 0 127,2-6-38,5-1-505,5-10 226,-4 4 171,10-10-52,-4 4-207,5-10 109,0-2 10,-6-5 169,5-5 20,-5-1-95,1-6 469,4 0-179,-10 0-50,4 0 1,-5 4-13,0 0 1,0-1-95,0-7 73,-5 8 268,3-8-149,-8 9 48,3 1 343,-5 0-137,0 6 108,0 6 0,-1 0-179,-3 6 1,2 6 141,-2 2 0,-1 8 151,1 4-416,0 2 107,4 2-62,0 0-352,0 0 0,0-4 181,0 0 0,0-1-956,0 0 464,5 4 283,2-10 69,5 5-1331,5-6 602,-3 0 400,8 0 45,-3 0-1382,5-6 900,0-1 924,0 1 0,5-5 0,1 4 0</inkml:trace>
  <inkml:trace contextRef="#ctx0" brushRef="#br0" timeOffset="3108">2741 598 7724,'-12'-6'1031,"0"2"1,1 1-353,3-1 465,-3 3-473,10-5-235,-9 6-74,8 0 50,-3 6-263,5-5 0,0 11-129,0 0 1,0 1 52,0 7 1,0 0 0,1 6-20,3 1 1,-1-1-343,5 2 1,-4 1 207,4-1 0,-2 0-530,2-4 315,3 0 45,-10-6 1,10 0-46,-10-7 19,10 1 161,-10 0 1,10-5-121,-3-3 344,-3-8-182,6-3 0,-6-5-23,3 0 0,3-5 150,-3-3 1,2-4 32,2-4 1,-4 3 147,0-3 1,0 3 363,4 1-314,0-5-132,-5 3-1,4 3 76,-10 0 0,8 10-51,-5-3 0,4 6 208,-4 2 0,0 7-62,-4 1 1,4 7-114,0 9 1,0 2-228,-4 6 0,0 0 29,0 0 181,0 5-645,0-3 265,0 3 150,5-5-360,-3 0 232,3 0 69,0-6-602,-3 5 295,8-10 184,-8 4 7,8-10 7,-3-2 0,1-5 1,0 0 119,1 0 0,2-1 0,1-3 0,0-5-65,0-6 359,0 2-154,-6-10-10,5 5 35,-4-1-168,5-4 70,0 5 92,0-6 46,0 5-132,0-3 1,-1 7 33,1-5 0,-1 5 0,-2 0 116,-1 1 55,0 2 0,0 6 216,0 2-234,-5 2 35,2 2-177,1 6 363,-5 0 0,4 10-86,-5 0 1,0 4-204,0-4 0,4 4 0,0-3-354,-1 2 0,0-3 101,1 4-449,-3 0 0,6 0 0,-5 0 260,2 1 0,4 0-307,-4-1 1,4 1 175,-4-5 0,5 4-706,-1-4 1,3 0 1171,1-4 0,5 5 0,2 2 0</inkml:trace>
  <inkml:trace contextRef="#ctx0" brushRef="#br0" timeOffset="3376">3722 598 7724,'-1'11'1928,"-2"0"-1386,-1 1 0,0-3 504,4 7-693,0 3 1,0 3 210,0 6-182,0 11-298,0-7 1,0 14-110,0-2 0,5 4 234,3 4-1398,3 2 387,1 6 654,0 0-685,0 0 0,0-10 418,0-2 1,0-12-576,0 0 0,0-10 93,0-2 360,0-10 537,-6-9 89,5-10 0,-10-7 0,5-7 1</inkml:trace>
  <inkml:trace contextRef="#ctx0" brushRef="#br0" timeOffset="3689">3542 551 8163,'-6'-6'1825,"0"4"-1378,6-6 1,2 5-1,2-2-12,4-1 1,2 5-89,2-3 1,4 1-226,0-1 0,6 3 176,-2-3-49,2 3-175,7 1 0,-3 0 75,3 5 0,-1-2-137,0 5 0,0 0-31,-4 4 1,0 0 0,-2 0-64,-2-1 0,-3 3 65,-5 2 0,-5-2 70,-3 6 1,-4 0-157,-4 4-25,-3 5 191,-5-3-37,-5 8-343,-2-3 0,-4 1 62,-1 0-1703,5-6 892,-4 4 403,10-7-1216,-4-4 939,5-2 940,0-5 0,0-5 0,0-2 0</inkml:trace>
  <inkml:trace contextRef="#ctx0" brushRef="#br0" timeOffset="3952">4117 108 8238,'0'-7'2281,"0"2"1,0 6-1543,0 3 1,0 4-68,0 8-286,0 8-226,0 7 89,5 4-50,-3 7-346,8 0-265,-3 11 438,5-3-26,0 8 1,0-3-153,0 4 1,-2-5-380,-2-6 1,3-2 272,-3-6 0,3-4-1625,1-4 853,-1-6 448,-4-2-277,4-6 111,-5-6 225,1 0 186,4-6 337,-5 0 0,6-6 0,0 0 0</inkml:trace>
  <inkml:trace contextRef="#ctx0" brushRef="#br0" timeOffset="4393">4404 706 7724,'-7'7'301,"2"3"1547,5-8-728,0 3-713,0-5 1,5 0-115,3 0 1,4 0 85,4 0 1,3 0-113,5 0 1,0-1-25,0-3 1,0 1-74,0-5 1,5 0-82,3-4 0,-3-1-128,-1-3 1,-3 3 102,-1-3 0,-1 1-191,-3-1 0,0 1 83,-8-4 1,1 4-40,-9-1 0,0 3 58,-4 1 1,-1 1 227,-3 3 0,-7-1 248,-5 5 0,-7 0-188,-1 4 0,-1 0 160,-7 0 0,6 6-88,-2 6 1,-2 4 9,3 4 1,-4 4-107,7 0 1,-3 1-38,8 7 0,1-4-3,2 4 0,4-4-89,4 4 1,4-9 37,8 1 1,4-5-160,8 1 0,3-2-254,5-6 1,5-2 176,3-2 0,3 2-481,0-6 1,1 0 314,0-4 1,-4 0-424,0 0 0,3-4 299,1 0 0,1-6-1019,-9 2 1,0-2-514,-4-2 0,3 0 447,1 0 1463,0 0 0,-4-5 0,0-2 0</inkml:trace>
  <inkml:trace contextRef="#ctx0" brushRef="#br0" timeOffset="6219">108 1592 7724,'-7'-12'-15,"-3"0"0,7 0 17,-5 0 0,4 1 139,-4 3 0,5-2-97,-1 2 1,-1 1 204,1-1-115,-5 0 1,6-3 90,-5 3 72,5-2-98,-7 3 1,9-1-86,-3 0 0,1 5 417,-1-1-146,3 3 127,-5-4-227,6 3-193,0-3 119,0 5 1,2 0-32,2 0 0,-2 0 30,6 0 6,0 5-150,4-3 1,0 3-1,0-5 1,1 1-1,2 2 55,1 1 1,0 0-80,-4-4 0,4 0 26,0 0 1,5 0 5,-1 0 0,1 0 18,-1 0 1,3 0-23,-3 0 1,2 0 10,2 0 0,-1 0 24,-3 0 0,2 0-18,-2 0 1,2 4-60,-2 0 1,1 0 15,-5-4 0,5 0-102,-1 0 1,-1 0 78,1 0 0,-4 0 35,4 0 0,-5 0 65,5 0 0,-5 0-81,1 0 1,1 0 89,-1 0 0,6 0-77,-3 0 0,0 0 62,1 0 0,-4-4 6,4 0 0,0 0-3,4 4 1,0 0 22,0 0 1,0 0-39,0 0 1,3 0-118,1 0 1,6 0 61,-2 0 0,-2 0-7,2 0 0,4-4 34,4 0 0,0 0-47,-4 4 0,4-1 22,-1-3 0,7 2-16,-2-1 0,-2-3-24,2 2 0,-6-4 40,2 4 0,2-4 63,-3 4 0,1-4-60,-4 4 1,-4 0 70,0 4 0,-1 0-64,1 0 0,-3 0 1,-5 0 0,0 2 18,0 2 0,0-3-3,0 3 1,-5 1-85,1-1 0,-1 2 81,1-2 1,3-3-122,-3 3 0,2-3 95,2-1 1,0 0 2,0 0 0,0 0-15,0 0 0,0-1 64,0-3 1,0 3-18,0-3 0,3-2 88,1 2 0,2-4-109,-2 4 1,-3-1 23,3 1 0,1 3-131,-1-3 1,1 2 74,-1 2 1,-3 0-127,3 0 0,2 0 77,-3 0 0,5 0-31,-4 0 1,6 0 46,-3 0 1,4 0 5,1 0 1,0-1 83,0-3 0,0 1-84,0-5 0,-1 2 120,1-2 0,0-2-61,0 6 1,0-4 87,0 5 0,-2-5-60,-2 4 0,3 0-23,-3 4 1,2 0-61,2 0 1,-5 0-8,-3 0 1,1 0-73,-1 0 1,4 0 115,-4 0 0,1 0-51,-1 0 0,-1 0 27,5 0 1,-5 4 32,5 0 0,-1 0-39,1-4 0,1 3 52,-5 1 0,5 0-5,-1-4 1,-1 0 84,1 0 1,-4 0-70,4 0 0,-3 0-18,7 0 1,-7 0-9,7 0 1,-4 0 11,0 0 1,2-4-114,-2 1 0,3-1 101,1 4 0,-4 0-70,-1 0 0,-3-2 7,4-2 0,-1 3-16,1-3 1,-3 3 38,-5 1 1,0-4-7,0 0 0,-2 0 103,-2 4 0,2-4-93,-6 0 0,0 0 98,-4 4 0,-1-2-82,1-2 1,-4 3 130,0-3-58,-5 3 71,2 1-148,-5 0-696,0 0 406,6 0-193,-5 0 54,4 0 131,1 0 0,-4-2-11,6-2 1,-4 3 131,4-3 0,-4 3-83,4 1 74,-5 0 1,6-2-82,-5-2 1,2 3-74,-2-3-887,-3 3-245,4 1-444,-5 0-1261,0 0 1539,0 5 1612,0-4 0,-5 10 0,-2-4 0</inkml:trace>
  <inkml:trace contextRef="#ctx0" brushRef="#br0" timeOffset="6545">5505 383 7724,'-12'0'-1216,"0"0"1314,0 0 0,4 0 769,0 0 1,6-1-28,-2-3-352,-3 2-382,6-3 10,-5 5 0,6 1-565,0 3 1,2-1 348,2 5 1,-2-1-871,6 1 0,-1 2 102,1-2 868,2 3 0,-3 6 0,5 2 0</inkml:trace>
  <inkml:trace contextRef="#ctx0" brushRef="#br0" timeOffset="6737">5517 886 7724,'-8'0'1199,"0"0"-751,5-6 1,-6 0 635,5-6 0,-1 4-382,1 0-892,2 0 0,-3-4-322,5 0 1,1 4 411,3 0 0,-1 5-1586,5-1 1,0-1 1685,4 1 0,0 0 0,0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30.881"/>
    </inkml:context>
    <inkml:brush xml:id="br0">
      <inkml:brushProperty name="width" value="0.08571" units="cm"/>
      <inkml:brushProperty name="height" value="0.08571" units="cm"/>
    </inkml:brush>
  </inkml:definitions>
  <inkml:trace contextRef="#ctx0" brushRef="#br0">363 35 7760,'6'-7'227,"-2"-1"1,1 4 998,-1-4 726,0 5-902,-4-2-526,0 5 0,-5 3-145,-3 5 0,-4 1-399,-3 10 1,-3 6 100,-6 6 1,1 0-647,0 4 1,-1-2 216,1 6 1,-4 1-163,-1-1 1,1 4-976,4-4 1,1-6 628,2-5 0,3-10 856,6-7 0,-6-4 0,-1-7 0</inkml:trace>
  <inkml:trace contextRef="#ctx0" brushRef="#br0" timeOffset="208">199 47 7775,'0'12'0,"0"-1"0,0 1 1260,0 0 0,5 3-558,3 1 0,8 5-187,3-2 1,5 3-153,3 2 0,3-1-569,5 0 0,1 1 140,3-1 1,-1 0-14,4 1 1,-4-4-1065,1-4 1,-7 0 666,0-9 1,-2 2 475,1-1 0,-3 3 0,-4-5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40.023"/>
    </inkml:context>
    <inkml:brush xml:id="br0">
      <inkml:brushProperty name="width" value="0.08571" units="cm"/>
      <inkml:brushProperty name="height" value="0.08571" units="cm"/>
    </inkml:brush>
  </inkml:definitions>
  <inkml:trace contextRef="#ctx0" brushRef="#br0">71 176 7915,'-2'-12'413,"-1"1"0,0 0 290,-5 4 458,6 1-266,-4 1-504,6 4 0,0-3-186,0 8 0,0 2 40,0 6 1,0 1-35,0 3 0,0 2 7,0 5 0,0 1-140,0-1 1,0 5 83,0 4 1,0-3-239,0 3 1,-3-1 17,-1 4 0,-4 0-89,4 0 0,-1-4 78,1 0 0,3-1 0,-5 2 1,2-3 40,1-4 0,-1 1 32,4-7 1,0-2-1,0-1 1,0-3 19,0-2-63,0-4-66,0-2-15,5-5 94,1 0 1,2 0 9,0 0 11,0 0 1,3-1-13,1-3 1,-4 2 82,0-1 1,-1-3-81,5 2 0,0 1 115,-1 3 0,6-4-94,3 0 1,2-1 4,1 1 0,1 2-71,-1-1 0,6 1 76,2 2 0,-1 0-245,1 0 0,0 0 68,4 0 1,-4 0-8,0 0 0,-5 0 93,1 0 1,-3 2 88,-5 1 1,-2-1-55,-5 2 1,-2-2 122,-2 2 0,-2-3-17,-2 3 1,-2-1-121,2 1 265,-3-3-169,-1 4 229,0-5 1436,0 0-1562,-5 0 0,2 4 139,-5 0 0,4 1-72,-3-1 1,0-1-53,-1 5 1,-2-5-174,2 5 0,2-4 109,-2 4 1,0-6-225,-4 2 1,5 2 71,-1-3 1,4 5-586,-4-4 266,6 5-453,-4-2 501,6 4 0,0-3-71,0 0 0,6-5-23,1 0 1,4-3 85,0-3 1,1-4 79,0-5 0,3-1 8,1-2 1,-1-3 219,-3-6 0,0 5-75,0-1 1,-1 1 83,1-4 1,-2 0-14,-2 4 1,-3-2-91,-5 6 0,4-1-676,0 4 237,0 1-349,-4 4 1,-1 7 907,-3 8 0,2 2 0,-3 7 0,5 1 0</inkml:trace>
  <inkml:trace contextRef="#ctx0" brushRef="#br0" timeOffset="698">1636 351 7915,'-5'-11'0,"0"-1"941,-3 0 1,-2 1-374,2-1 0,1 4 108,-1 0 0,1 2-263,-5-2 1,0 3 186,1 5 0,-2 0-184,-3 0 1,-2 6-103,-5 6 0,-1 1-163,1 7 1,-1 3-107,1 4 0,-4 6-230,0-2 1,-1 2 201,5 3 0,3 2-181,1 1 1,5 6 68,-2-3 1,4 0-416,5 1 1,-2-6 202,5 2 1,1 0-3,7-4 0,2-2 4,6-10 0,1-1-36,3-2 0,3-1-34,8-7 0,-1 1 124,6-9 1,-1 0-377,4-4 0,4-4 214,0 0 0,1-9-267,-1 1 1,-2-7 213,6-1 0,-1-1 466,1 2 0,-3-3 0,-5 4 0</inkml:trace>
  <inkml:trace contextRef="#ctx0" brushRef="#br0" timeOffset="1024">2057 713 7915,'-19'-7'0,"4"-1"0,2 4 896,1-4 1,1 4-349,-1-3 0,-4 3 357,1-4 1,-5 4-282,5-4 1,-6 4-95,1-4 0,2 6-155,-1-2 0,3 3-107,-3 1 0,3 0-153,-3 0 0,6 9 82,1 2 0,0 5-262,5 0 0,1 2 105,2 5 0,4-1-276,4-2 0,-1 2 103,5-3 1,1 3-413,6 2 1,0-6 126,4-3 0,1-2 164,3-1 0,-4-5 56,1-4 1,-2-1 34,2-2 1,0-4-8,-4 0 0,-1-9 12,-3 1 1,0-2-10,0 2 1,-1-3 13,1-1 1,-6-1-522,-2 2 1,-2 2 78,-2-3 0,0 3-59,0 2 0,0-1 654,0 0 0,5 0 0,1 1 0</inkml:trace>
  <inkml:trace contextRef="#ctx0" brushRef="#br0" timeOffset="2384">2325 795 7879,'-5'-6'0,"2"-1"661,-4 3 175,-1 3 1,-2-5 166,2 2 1,1 2 88,3-1-825,3 1 0,-4 4-39,5 1 0,0 4-102,0 5 1,1-1-63,3 1 1,1 0-129,3-1 1,2 1-156,-2 0 0,3-1 203,0 1 0,-3-4-78,0 0 1,0-6-9,3 2 0,-3-3 306,0-1 1,-4 0-53,4 0 0,-5-4-128,5 1 1,-1-10-63,1 1 1,1-4-122,-5 1 1,5 1 1,-2-6 1,2 1 127,-1-5 0,3 2 81,-4 3 0,0-2-80,1 5 1,-2 1 111,2 3 0,1 4-86,-5 0 390,5 6 0,-4 2-41,3 8 1,1 6 78,-5 2 0,1 4-339,-1 0 1,1 1 46,3-2 0,-1 2-387,-4-6 1,0 5 169,5-5 0,-2 1-100,2-4 1,2-5-80,-2 1-25,3-5 0,0 2 7,1-5 1,0 0 28,-1 0 0,1-5 121,0-3 0,-1 2 7,1-2 1,0 0-139,-1-4 0,1 2 100,0 2 0,0-2-46,-1 2 0,1 1 50,0 0 1,-1 4 143,1-1 1,-4-1 175,0 1 107,-1 0 1,1 4 214,0 0 1,-6-1-41,2-3-164,-2 3 0,-2-6 3,0 3 0,0 2 43,0-6 1,0 0-46,0-4 1,0 1-184,0-1 1,0-1-51,0-2 1,0 2-129,0-3 0,0-2-22,0-2 1,0-2 133,0-1 0,0 0 76,0-1 1,0 1-29,0-1 1,0 0 0,0-2 0,0-3 0,-2-1-1,0-1 305,-2 1 1,-1-2-271,1 5 1,1-6-18,-5 2 1,5 3 51,-5 0 0,4 4-28,-4 0 1,4 6 140,-4 3-158,6 2 0,-5 6 254,3 3-237,3 3 1,-4 2-304,5 3 0,0 3 27,0 4 0,0 1 15,0 0 0,0 5 55,0 2 0,0 4 65,0 5 1,5 3-301,3 8 1,2-2 93,2 6 1,4 0-620,-1 4 0,6 1 340,-2 2 1,-1 2-313,2 3 1,-2-3 268,2-6 0,0 1 100,-4 0 0,0-7 182,-5-5 1,-3-5 35,0-7 0,-6 1 110,2-1 1,-2-5-98,-2-2 1,0-7-738,0-1 575,-6-6 0,0 2 75,-6-8 0,4-6 215,1-6 0,-2-4 176,-7 0 1,3-2 154,-3-1 0,2-2-225,-1-2 0,0 2 871,-4-2 0,5 2-441,-2 2 1,3 3 392,1 1 0,5 5 315,-1-2-774,5 8-268,-2 3 0,9 6-170,0 3 0,9 4 32,-2 8 0,8-3 191,-4 2 0,6-2-360,-2-1 1,0 0 57,0-1 0,-5 1-41,2 0 1,1-2 85,-2-2 1,1-3 61,-4-5 1,-1 4-21,1 0 0,3 0-1,1-4 0,0-4-184,-5 0 0,1-5 65,0 1 0,-1-6-80,1-2 1,0-5 38,-1 2 0,0 1 71,-3-2 1,2 1 1,-2-5 0,-2 1 131,2 0 0,-5 4-1,1 4 0,1 2 515,-1 1 123,0 6 0,-4 2-301,0 8 0,0 2 292,0 6 1,3 5-187,1 2 0,1 3-324,-1 2 0,-1-5 58,5 1 0,-4-5-582,3 5 0,-3-6 121,4 2 0,-4-3-593,4-2-161,0 1 1,-1-4-215,1-1-58,-5-4 0,2 1 200,-5-8 1115,0 3 0,0-15 0,0 3 0</inkml:trace>
  <inkml:trace contextRef="#ctx0" brushRef="#br0" timeOffset="2575">3213 188 7879,'-8'0'1147,"0"0"0,6-1 196,-2-3-561,-3 2-277,6-3-668,-4 5 1,6 0-517,3 0 0,3 5-2181,4 3 2860,1-3 0,0 11 0,-1-3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7:31.626"/>
    </inkml:context>
    <inkml:brush xml:id="br0">
      <inkml:brushProperty name="width" value="0.08571" units="cm"/>
      <inkml:brushProperty name="height" value="0.08571" units="cm"/>
    </inkml:brush>
  </inkml:definitions>
  <inkml:trace contextRef="#ctx0" brushRef="#br0">180 206 7853,'6'-12'-226,"4"4"1,-6 0 0,0 0 0,0 0 933,0 0 1,1 2 87,-1-2-522,-3-3 0,9 8 318,-6-5-190,0 6 0,-3-4 242,3 6-261,-3 0-224,5 0 0,-6 6 0,0 2 549,0 2-354,0 2-178,0 0 1,-4 1 0,0 2 97,1 1 0,-2 4-201,1-4 1,-6 5 0,4-1 42,-1 3-43,-4 6 2,5-4 1,-6 9-43,0-7 0,-1 11 0,-2-1-104,-1 4 48,0-2 0,-1 7 1,3-7 0,-2 3 50,3 0 10,1-3 29,0-8 0,6-2-37,2-5 1,-2-1 0,2-3-55,2-4 77,0-3-100,2-1 1,4-4-1,2-1 87,0-2-332,-3-1 209,8-4 1,-5 0 0,6 0 18,0 0 0,0-1-4,0-3 116,0 2-77,5-8 1,-2 4-1,4-3-163,-2 1 147,4 0 19,-2 1 0,1-3-209,0 2 1,0 1-1,4 1-807,-1 0 587,-4-3 242,4 8 1,-9-6-1,5 4-1059,-2-1 674,-1 0-825,-4 4 251,0 0 237,0-5 935,-5 4 0,3-5 0,-3 6 0</inkml:trace>
  <inkml:trace contextRef="#ctx0" brushRef="#br0" timeOffset="273">132 661 6388,'12'0'2398,"-5"0"-1653,-2-6 1,0 5 146,3-3-680,-3 3-84,6 1 0,-8-4-113,5 0 1,0 0-162,4 4 198,0 0-701,0 0 1,0 0-1,1-1-1489,3-3 1244,-3 2 401,4-3 493,-5 5 0,6-5 0,0-2 0</inkml:trace>
  <inkml:trace contextRef="#ctx0" brushRef="#br0" timeOffset="497">156 314 7853,'-5'-7'0,"2"0"1439,-5 3-693,5 3-330,-2-9-263,10 8 0,2-3 0,5 5-269,0 0 0,5 0 121,3 0-1339,3 0 970,1 5 0,1-2-120,3 5 1,-3-4 0,3 4 483,-3 1 0,4 7 0,2 3 0</inkml:trace>
  <inkml:trace contextRef="#ctx0" brushRef="#br0" timeOffset="967">1006 505 7853,'-12'0'394,"0"0"1,0 0 0,0 0 891,0 0 0,4 0-127,0 0-618,0 6-278,-4-5 1,0 4 0,0-3 237,0 2 1,-1-2-396,-3 6-48,2-5 24,2 7 0,2-4-175,2 2 0,1 2-330,-1-2 291,5 3 88,-2 1 0,5-5-93,0 3 0,1-3-187,3 5 169,-2-5 1,8-2 33,-3 0 8,5-4 1,0 5-1,0-6-178,0 0 1,4 4-96,0 0 309,5 0-240,-8-4 0,6 0 53,-3 0 1,-1 1-153,5 3 95,-6-3 95,9 10 174,-10-4 1,6 3-137,-3-2 0,-3 4 0,3-1 382,-3 4 0,-6 2 872,-3-1-623,-3-3-337,-1 4 0,-1 1 1,-3 0 93,-4 1 1,-3-2 53,-1-5-475,0 0 188,-5 0 0,4-4-568,-3 0 1,1-5-1,1 1 249,-2-3 1,0-6-828,4-3 0,0-3 135,0-1 1044,5-5 0,-9-2 0,3-5 0</inkml:trace>
  <inkml:trace contextRef="#ctx0" brushRef="#br0" timeOffset="1223">1149 194 7853,'12'0'3240,"-5"0"-2439,-2 0-526,-5 0 0,4 5 1,1 3 529,2 3-593,-4 6-213,2 2 81,0 10 12,2-4 0,1 11-452,0 0 1,0 1-1,4 7 344,0 2 0,0-1-1278,0-1 669,0 2 177,0-9 1,0 5 0,-2-8-59,-2-2 1,3-4-836,-3-8 688,-3-3 167,1-5 486,-6-5 0,5 4 0,2-5 0</inkml:trace>
  <inkml:trace contextRef="#ctx0" brushRef="#br0" timeOffset="1435">1197 637 9788,'0'7'720,"5"-1"-919,3-2 1,3-1 0,1 3 233,0 0 0,5 2-497,3-4 249,3 5-1390,1-8 795,0 10 547,0-4 1,-1 3 260,1-2 0,6 8 0,0-2 0</inkml:trace>
  <inkml:trace contextRef="#ctx0" brushRef="#br0" timeOffset="1649">1688 625 7853,'-8'0'1828,"0"0"-1453,5 0 672,-8 5-457,10-3 0,-8 8 102,5-2 1,0 4-862,4 4 151,0-3 71,0 5 0,4-5-461,0 3 1,5-3-1,-2 5-613,-1-1 0,5-4 347,-3 3 560,3-8-1003,-5 3 503,5-5-270,-4 1 82,5-2 802,-6-5 0,5 0 0,-5 0 0</inkml:trace>
  <inkml:trace contextRef="#ctx0" brushRef="#br0" timeOffset="1815">1568 350 7853,'-8'0'125,"0"0"0,1-2-41,-1-2 1425,3 3-354,5-4-1381,-5 5 0,5 0 213,0 0 0,4 1-2390,4 3 2403,2-3 0,2 10 0,7-4 0</inkml:trace>
  <inkml:trace contextRef="#ctx0" brushRef="#br0" timeOffset="2768">1999 613 7805,'-12'-7'682,"5"2"1,1 4 550,2-3-281,2 2-585,-8-3-89,8 0 239,-3 3-420,5-3 1,4 10-61,0 3-14,5 3 132,-2 1 0,5 4-265,0 0 1,0 5 0,0-2-460,0-1 296,0 5 164,-6-10-2,5 10-70,-4-10 0,3 8 67,-2-5 1,2 0-1,-5-5-9,1-3 0,-2 1-153,4-5 207,-5 6-67,2-9 197,-5 4 0,0-6 0,0-3 177,0-4 1,0-3 30,0-1-199,0 0 0,2-4 242,2 0-193,-3-5 1,4 7 0,-5-5 25,0 2 0,0-3 141,0 4-33,0 0-146,6 4 1,-5 0 91,3 0-267,-3 5 165,5 2-20,-5 5 0,6 0-102,-3 0 0,-3 1 0,4 3-7,1 4 1,-4 3 116,6 1-26,0 0-183,-1 0 1,2 0 0,-4 0 0,2 0 1,-3 0-257,4 0 334,-5-6-161,7 5 0,-7-8-43,5 4 117,0-4 1,4 2 0,0-6 29,0-3 0,0-2-89,0-6 92,-5 0 161,3 0 0,-3-4-63,5 0 1,-2-4 0,0 2 252,-2 0 0,-4 3 0,2-1 211,0 3-452,-2 6 181,-4 2 0,0 6-86,0 3 1,4 4 2,0 8 1,0-1-286,-4 5 1,0-4 0,1 2-746,3 0 524,-3 3 195,5-8-85,-1 10-1176,-4-10 1073,10 4 1,-5-5 0,6-1-234,0-3 1,0-3-124,0-5 746,0 0 0,6-5 0,0-2 0</inkml:trace>
  <inkml:trace contextRef="#ctx0" brushRef="#br0" timeOffset="3425">2765 601 9082,'0'-8'1834,"0"0"-1128,-6 5-301,5-2-56,-10 5 0,9 0-82,-6 0 1,4 0-124,-4 0 64,5 5-141,-8 2 1,9 6 0,-5 3 164,2 4 1,1-1-145,4 1-55,0 0-480,0 4 0,0-4 332,0 0 1,4-6 0,1 2-366,2-3 0,1-2 40,4-3 181,0-3-48,0-5 1,0 0 239,0 0 1,0-6-1,0-5-136,0-4 1,-4-5 93,-1 5 146,1-7 340,-1 4-215,-2-1-120,-5-4 1,4 10 0,0-3 184,-1 3 1,-2 1 31,-1 0 71,0 5 2,0 2-167,0 5 0,-1 1 1,-2 3 20,-1 4-58,0 8-162,4-2 156,0 8-338,0-9 1,0 9 0,2-6 123,2-2 0,2 1-667,6 1 351,0-3 134,6 4-93,-5-10 163,10 4 0,-5-9 92,6 6 0,0-5 0,-1 1-141,-3-3 0,2-7 227,-2-6 25,-3 0 180,6-11 0,-10 5 0,3-6-94,-2 0 0,-6-6 178,0-1-119,-1-4 141,0-1 0,2 0-135,-5 0 0,0-1 1,-4-2 85,0 0 1,-4-1 88,0 4-141,-5 0 132,-3-5 1,-1 3 8,-3-1 0,3 3 0,1 4 294,0 4-432,0 3 419,0 6-200,0 7 103,5 7-244,-4 5 0,10 6 1,-3 6-263,3 7 0,1 5 1,0 4 255,0 2-421,5 6 1,-2 0 0,5 0-528,1 0 0,2 1 134,1 3 419,5-3-828,-4 4 440,5-5-397,-6 0 0,0-4 724,-1 0 1,1 0 0,2 3-348,2-4 1,-7-5-51,3-6 1,-3-6-760,3 2 194,-5-2 1159,4-8 0,-15-6 0,2-6 0</inkml:trace>
  <inkml:trace contextRef="#ctx0" brushRef="#br0" timeOffset="3631">3076 589 10758,'12'0'-174,"0"0"0,4 0 54,0 0 1,9 0-52,-1 0 1,6 0-712,-2 0 1,6 0 495,-2 0 0,2-4 386,2 0 0,5 0 0,2 4 0</inkml:trace>
  <inkml:trace contextRef="#ctx0" brushRef="#br0" timeOffset="4035">3626 613 10941,'12'0'322,"0"0"-97,0 0-17,0 0-369,0 0 158,5 0 44,-3 0 1,7 0 0,-5-1 35,-1-3 1,1 1 13,-5-5-21,4 5 44,-8-7-89,-1 8 635,0-8-374,-6 3 0,-3-4 0,-4 2 9,-5 1 0,-3 5 171,-1-1-94,-3 3-130,-5 1-38,5 0-178,-3 0 1,4 5-1,-1 3-78,3 3 0,0 2 4,4 3 193,-3 3-159,14 5 18,-10 0-60,10 0 0,-3-4-80,8 0 0,2-4-114,6 4 1,6-6-1,2 2 101,2-3 0,6-2-642,0-3 1,5 3 332,-1-3 1,4-3-1288,4-1 836,-3-3-375,4-1 486,-5 0 321,6 0 477,-11 0 0,9 0 0,-9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7:44.681"/>
    </inkml:context>
    <inkml:brush xml:id="br0">
      <inkml:brushProperty name="width" value="0.08571" units="cm"/>
      <inkml:brushProperty name="height" value="0.08571" units="cm"/>
    </inkml:brush>
  </inkml:definitions>
  <inkml:trace contextRef="#ctx0" brushRef="#br0">36 146 7834,'-4'-8'207,"0"0"521,-5 0-413,8-4 365,-10 0-182,10 5-90,-5 2 1,6 3 278,0-1-481,0 1-159,0-3 17,0 10 1,4 2 0,2 5 52,0 0 0,2 1-523,4 3 234,0 3 28,0-1 1,2 4-1,0-7-493,2 0 1,0 2-93,-4-1 328,0 0 218,0-4 0,4 0 0,0 0-607,-2 0 0,0-1-51,-2-3 841,-6 2 0,5-8 0,1 3 0,7-5 0</inkml:trace>
  <inkml:trace contextRef="#ctx0" brushRef="#br0" timeOffset="249">371 26 7498,'0'-12'1952,"-1"5"-941,-3 3-628,3 3-226,-5 1 1,2 1-12,0 3 1,0 7 195,4 5-132,0 11-524,0-7 275,0 9 0,0-1-322,0 0 1,0 4 0,0-3 48,0 1-678,0-3 628,0 2 0,0-5-313,0 0 0,0-5 1,0-3 674,0-3 0,0-1 0,0 0 0,-5 0 0,-2 0 0</inkml:trace>
  <inkml:trace contextRef="#ctx0" brushRef="#br0" timeOffset="491">312 337 7834,'-6'12'722,"0"0"1,-1-4 0,3 0-147,3 1 0,1 6 41,0 1-407,0 5-264,0-8 1,0 10-175,0-3 1,4 7 0,1 1 645,2-2-223,-5 5-720,9-6 330,-10-1-229,10-1 1,-9-6-289,6 3 0,-5-3 0,2-5-1056,1 0 1768,-5-5 0,4 3 0,-5-3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7:46.639"/>
    </inkml:context>
    <inkml:brush xml:id="br0">
      <inkml:brushProperty name="width" value="0.08571" units="cm"/>
      <inkml:brushProperty name="height" value="0.08571" units="cm"/>
    </inkml:brush>
  </inkml:definitions>
  <inkml:trace contextRef="#ctx0" brushRef="#br0">132 311 7896,'-4'-8'427,"0"0"-130,0 0 1,3-2 265,-3 2-108,2 2-239,-3 1-200,5 4 227,-5-5 1,2 6-83,-5 0 0,4 0 91,-4 0 18,0 0-361,1 0 148,-3 6-91,3 0 0,-1 6 95,0 0 1,4 5-1,-2 2-138,0 0 1,-2 3 2,4-2 1,0-1-45,4 1 1,0-2-329,0 2 280,0 3-34,0-10 203,0 5-151,0-6 0,4-4 99,0 0 1,6-6-1,-2 2 14,2-3 0,2-2 117,0-3 0,-4-2-87,0-6 0,0 0 159,4 0 30,-5 0-212,3-6 39,-8 5 233,8-4-177,-8 5 1,4 0 39,-2 0 0,-2 0 163,2 0-48,-3 5-105,-1 2 67,0 0 1,-1 3 29,-3-2-340,2 3 216,-3 1-4,5 0-269,0 0 231,-5 0 1,3 1-55,-2 3 0,3 3-17,1 5 0,4 0-472,0 0 271,5 0-210,-2 0 0,6 4 147,3 0 0,-1 5-70,5-1 1,0 3 184,4 0 0,0 3 0,0 0 81,-1 2 0,1 0 46,0-4 0,-1-1-89,-3-3 1,-4 1 874,-8-5-567,-3 0 1,-1-4 0,0 0 488,-1 0 0,-7-2-141,-4-2 1,-3 3 0,-2-3-295,-3 3 0,3-3 9,-3 0 1,-2-4 172,2 4-164,-5-6-449,3 9 217,-6-10 0,5 4-786,-4-5 486,5 0 127,-6 0-515,5 0 1,1 0 25,2 0-15,2-5 1,-3 0 150,5-3 0,5-3-31,3 3 0,3-2 149,1-2 0,5 0 394,3 0 0,3 0 0,6-6 0,2 0 0</inkml:trace>
  <inkml:trace contextRef="#ctx0" brushRef="#br0" timeOffset="296">599 287 10290,'-7'2'956,"3"2"0,3-2-358,1 6-382,0-5-221,0 7 0,0-3-233,0 5 1,0 5 260,0 3 0,1-1-369,3 1 1,-3 0-1,5 2 229,-1-2 0,-2 3-389,5-3 1,-6-3-656,2-1 1,2-3 496,-2-1 0,1-1-15,-1-3 679,-3-3 0,10-10 0,-4-2 0</inkml:trace>
  <inkml:trace contextRef="#ctx0" brushRef="#br0" timeOffset="496">515 0 7896,'-7'0'1948,"-2"1"-1230,5 3-1034,0-2 0,4 4 203,0-2 111,5-2-758,2 8 453,10-8 191,-3 8-1380,8-3 1496,-3 0 0,5 8 0,0-1 0</inkml:trace>
  <inkml:trace contextRef="#ctx0" brushRef="#br0" timeOffset="1660">982 203 7824,'-4'8'514,"0"0"-153,0-5 0,-2 8 415,5-10-231,-10 10-194,10-5 0,-4 1-71,5 4 0,0-3-58,0 8 0,0-2-194,0 6 1,1-4-1,3 4-269,4 1 1,7-2 262,1 1 1,1-6-72,-1 2 1,-2-2-7,6-2 0,-5-4-437,1 0 281,3-6 1,-6 4 45,4-6-70,-5 0 191,0 0 432,0-6-207,0 0-104,0-6 0,-4-2-74,0-2 0,-4 2 0,3-5 21,-2 2 0,3 1 7,-4 4 1,0 0 28,-4 0 1,0 0-265,0 0 452,0 5-66,0 2 0,-5 0-161,3 3 286,-3-3-269,0 10 0,-1 2 64,-2 5 0,3 0-20,5 0 1,0 0 0,0 0 61,0 0 1,0 0-241,0 0 1,4 0 56,0 0 0,5-4-99,-1 0 1,3-6-91,1 2 66,5-2-29,2 3 184,5-4-146,0 5 123,0-6-49,5-6 44,-4 5 170,10-10 0,-10 5-163,4-6 0,-4-4-119,3 0 1,-6-4 124,2 4 0,-8-1 1,-1 2-75,-1-1 163,-8-5 1,0 8-66,-6-3 0,-2 4 179,-2 4 20,-2-3 291,-6 4-230,0 1 0,0 0-146,0 1 186,0 4 1,0-5-36,0 6 1,0 0-145,0 0 1,0 2-1,0 2-78,0 4 0,2 2 61,2 2 0,-2 4-37,6 0 1,0 6 64,4-3 0,0 3-278,0-2 87,0 2-60,0-3 225,0 0-391,6 3 1,2-7-123,8 5 0,-3-7 199,3-1 1,2 0 113,2-4 0,-1-3-54,1-1 77,0-2-363,-2-2 1,5 0 0,-3 0-17,3 0 0,-3-2 70,0-2 0,-2-2 280,2-6 0,-3-2-51,-5-2 0,-4 3 171,0-3 0,-1 1-57,1 0-141,-3 1 230,-5-3 43,6 5-256,-5 0 644,4 0-348,-5 0 1,0 0 687,0 0-560,0 5 1,-1 2 210,-3 5-199,3 0 264,-5 0-119,6 5-284,0 2-1,0 5 43,0 0-265,0 0-35,0 0 244,6 0 10,-5 0-402,10 0 171,-10 0-3,9 0 1,-7 0-1,5 0 1,1 0 0,2 0-611,1 0 702,0 0-237,0-6 51,-5 5 0,3-10-326,-2 3 294,3-2 72,1-2 0,-6-6 0,-2-2 35,-2-2 1,-1-2-2,3 0 1,-3 0 118,3 0 1,-2 0-171,-2 0 57,0 0 389,0 0-181,0 0 2,0 0 313,5 0-101,-4 5 185,5-3-282,-6 3 40,0 0-140,0-3 1,1 8 67,3-2-104,-3 8 1,9 3 9,-6 5 1,1-4 56,-1 0-68,-3 0-17,10 4 1,-6 0-156,3 0 0,3 0-3,-3 0 156,2 0-512,2 0 230,0 0 0,0 0-28,0 0 2,0 0 172,6-6-364,-5 5 0,4-6 111,-5 3 1,1 2-782,3-6 521,-2 5 192,3-8 1,0 4 401,-3-5 0,8 6 0,-3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34.400"/>
    </inkml:context>
    <inkml:brush xml:id="br0">
      <inkml:brushProperty name="width" value="0.08571" units="cm"/>
      <inkml:brushProperty name="height" value="0.08571" units="cm"/>
    </inkml:brush>
  </inkml:definitions>
  <inkml:trace contextRef="#ctx0" brushRef="#br0">503 48 7754,'0'-7'-1768,"0"2"2726,0 0 1,0 2 26,0-5 1,0 4-39,0-4-292,0 6 165,0-4-393,0 6 1168,0 0-1210,0 6 1,-4 4-8,0 6 1,-5 5 0,1 1 22,-2 4 1,-4 1-200,-2 5 0,2 4-138,-6 4 0,-2 5 164,-5-1-26,1 2-1019,-3 2 776,5 0 0,0 0 293,-5 0-604,4 0 1,-3-2-1,6-2-346,2-4 1,5-7 371,-5-1 0,5-7-108,-1-1 0,7-1-43,1-7 109,0 0-465,1-10 847,2 5-657,-1-10-47,5 5 244,-4-6-50,5 0-457,0 0 0,0-6 312,0-2 1,0-2 640,0-2 0,0-2 0,0-2 0,-6-2 0,0-6 0</inkml:trace>
  <inkml:trace contextRef="#ctx0" brushRef="#br0" timeOffset="345">73 180 7754,'-6'-8'1885,"-2"0"-1339,-2 5 1,3-4 292,3 3-357,-3 3-51,6-4-69,-4 5-131,5 0 0,5 5-17,3 3 1,0 3 0,3 2 46,2 3 0,3 3 206,0 5-265,3-1-211,4 7 79,1-5 16,0 10 0,2-6-265,2 3 0,-3 2 184,3-2 1,1 3-1,-1-1-439,-2-2 1,-2 2 40,-4-7 1,2 1 154,-6-4 0,-2-1-254,-6-3 1,1-3 162,-5-5 1,4 0-835,-4 0 563,0 0 199,-4 0 0,0 0-642,0-5 369,0 3-234,0-8 908,0 8 0,0-8 0,0 3 0</inkml:trace>
  <inkml:trace contextRef="#ctx0" brushRef="#br0" timeOffset="826">922 311 7754,'-12'7'819,"2"0"-205,2-3 204,2-3-181,6 4-230,0-5-284,0 0-126,6 0 205,0 0 0,6 0-896,0 0 406,0 0 222,0 0 0,6 0-878,-5 0 501,4 0 124,0 0 162,-3 0-558,8 0 0,-8 0 206,2 0 1,-3 0 508,-1 0 0,0 0 0,0 0 0,0 0 0</inkml:trace>
  <inkml:trace contextRef="#ctx0" brushRef="#br0" timeOffset="1030">922 515 7754,'-6'0'2048,"-5"0"-1628,10 0-167,-5 0-51,6 0 0,0 0-216,0 5 216,0-4 0,6 5-1095,0-6 499,12 5 266,0-4-1556,1 5 814,3-6 570,-3 0 0,4 0-327,-3 0 627,2 5 0,-3-4 0,5 5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38.905"/>
    </inkml:context>
    <inkml:brush xml:id="br0">
      <inkml:brushProperty name="width" value="0.08571" units="cm"/>
      <inkml:brushProperty name="height" value="0.08571" units="cm"/>
    </inkml:brush>
  </inkml:definitions>
  <inkml:trace contextRef="#ctx0" brushRef="#br0">0 910 7754,'7'0'1615,"4"0"-620,-5 0 96,6 6-586,0 0 1,-1 6-7,-3 0 0,1 0-35,-5 0 1,1 4-140,-1 0 0,-2 1-419,2-1 0,-4 2 143,-4 2 1,1 2-877,-5-2 1,1-1 477,-1 1 1,-2-6-675,2 2 1,-3-4 1022,-1-4 0,0 3 0,0-4 0</inkml:trace>
  <inkml:trace contextRef="#ctx0" brushRef="#br0" timeOffset="352">527 336 7722,'7'-5'1568,"-2"3"-1071,-5-3 0,1 1 1046,3 0-616,-3 0-458,5 4 0,-6 1-135,0 3 1,-2 4-74,-2 8 1,2 0-139,-6 8 0,0-1-177,-4 9 1,0 0-393,0 4 1,-1-1 385,-3 1 0,1 0-877,-5 0 0,4 0 431,-4 0 1,6-1-831,-2-4 1,2-3 647,2-8 0,0-2-189,0-6 877,1 0 0,-1-6 0,0-1 0</inkml:trace>
  <inkml:trace contextRef="#ctx0" brushRef="#br0" timeOffset="618">276 456 7748,'-8'-4'521,"0"0"1,5-2 2463,-1 2-1491,-3 3-351,6-10-731,-4 10 1,10-4-320,3 5 1,3 4 107,1 0 1,5 5-158,3-1 0,1 8 97,-1 4 0,3-1-621,-3 1 0,-2 1-127,2 7 0,0-3-558,4 3 0,-4 1-305,0-1 0,-4 5 747,4-1 1,-2-3-273,2-1 995,-2-2 0,-6-2 0,0 0 0</inkml:trace>
  <inkml:trace contextRef="#ctx0" brushRef="#br0" timeOffset="1084">874 755 7748,'-12'0'0,"5"0"2309,-3 0-953,8 0-33,-8 0-510,8 0-789,2 0 1,3 0-284,5 0 44,0 0 1,4 0 153,0 0 1,-4 0 116,0 0 1,-4 1-274,4 3 0,-4-2-182,4 1 537,-6-1 0,5-2-37,-3 0 1030,-3 0-802,5 5 1,-8 2 360,-2 5 1,2 0-192,-6 0 0,1 0-239,-1 0 1,-2 4-244,2 0 1,-2 5 98,2-1 0,-1-2-241,5 2 1,0-5 158,4 1 0,0-3-424,0-1 1,1 0 196,3 0 0,3-4-245,5 0 1,4-5-4,0 1 1,4-3-123,-4-1 0,5-1-607,-1-3 1,-1 2 521,1-2 1,-6-1-1454,2 1 2101,-3-5 0,-1 7 0,0-3 0</inkml:trace>
  <inkml:trace contextRef="#ctx0" brushRef="#br0" timeOffset="1518">958 1 7748,'-6'7'1021,"5"-1"-234,-3-2-190,3-2 1,6 8-223,3-2 1,8 0-17,4 4 0,3-3-109,0 7 1,7 3-168,2 1 0,2 7 58,2 0 0,4 8-28,0 1 1,4 1-21,-4 7 0,0-1 97,-5 0 1,-4 8-339,-3-3 1,-8 4 77,-4 0 1,-4 2-105,-4 6 0,-3-2 83,-5-2 1,-5-1-52,-3-3 1,-3-3 31,-1 3 0,-4 0-148,0-5 0,-1-1-164,1-10 1,3-2-212,-3-2 0,2-4-494,3-8 0,-1-7 527,0-5 0,0-5 600,0 1 0,0-3 0,0-6 0,0-2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37.528"/>
    </inkml:context>
    <inkml:brush xml:id="br0">
      <inkml:brushProperty name="width" value="0.08571" units="cm"/>
      <inkml:brushProperty name="height" value="0.08571" units="cm"/>
    </inkml:brush>
  </inkml:definitions>
  <inkml:trace contextRef="#ctx0" brushRef="#br0">252 0 6491,'7'0'2081,"-2"0"-1664,-5 0 0,-1 0 0,-2 2 63,-1 2 1,-5-3-246,1 3 1,-3 3 309,-1 1-293,0 2-50,-5 7 1,4-3 30,-5 8-31,1-3 30,4 10 20,-10-3-101,5 8 1,-1-2-12,3 8 0,3-2 39,1 6 1,1-4-1,3 4-36,4 1 1,3-2-394,1 1 1,6-6 209,6 2 1,0 0-459,4-4 1,2 1 289,-2-9 0,5 0-488,-1-4 1,-2-5 295,2-3 0,-1-4-124,1-4 0,3-3-95,-4-5-193,4 0 305,-4 0 153,3 0-168,-3-5 0,1-1 522,0-2 0,-2-2 0,2 2 0,-2-3 0,-1-6 0,2-2 0</inkml:trace>
  <inkml:trace contextRef="#ctx0" brushRef="#br0" timeOffset="349">886 84 7754,'-8'0'1010,"0"0"118,6 0-564,-9 0 1,4 5 0,-4 5-4,-1 4 0,0 6-248,0 8 0,0-1 19,0 5 0,-6 4-171,-2 3 1,2 5-161,-2-4 50,0 0-478,1 1 289,-3-3 170,3-2 0,0-2-1081,-3-9 587,9 5 274,-5-6 1,2-6-359,0-2 0,4-4-1308,4-4 245,0-3 659,2-10 475,0-2 475,6-10 0,0-2 0,0-4 0</inkml:trace>
  <inkml:trace contextRef="#ctx0" brushRef="#br0" timeOffset="599">587 228 7754,'-6'0'1545,"0"0"0,6 1-1083,0 3 0,2-1 342,2 5-301,2 0-177,6 4-124,0 0 1,5 5-1,-3 1-172,8 6 51,-3 0 70,5 6 1,0-1-217,0 3 1,0 2 48,0-2-654,-6 3 336,5-5 238,-5 0-1512,1-6 800,-2-6 317,-5-1 204,0-5-1659,0 0 872,0 0 436,-5-5 241,3-2 397,-3-5 0,5 0 0,0 0 0</inkml:trace>
  <inkml:trace contextRef="#ctx0" brushRef="#br0" timeOffset="861">1078 623 7754,'0'6'2884,"0"5"-2093,0-3 1,0 2-369,0 2 1,0 0-328,0 0 1,0 0 68,0 0 1,4 2-572,0 2 0,0-3-206,-4 3 0,4-3-500,0-1 0,0 0-839,-4 0 1951,0 0 0,5 0 0,2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1.640"/>
    </inkml:context>
    <inkml:brush xml:id="br0">
      <inkml:brushProperty name="width" value="0.08571" units="cm"/>
      <inkml:brushProperty name="height" value="0.08571" units="cm"/>
    </inkml:brush>
  </inkml:definitions>
  <inkml:trace contextRef="#ctx0" brushRef="#br0">60 12 7748,'0'-7'910,"0"2"-380,0 5-165,5 0 1,-3 0 9,3 0 0,-4 0 246,3 0-283,-2 0-137,8 5 1,-3 2 184,5 5-184,0 0 50,-6 5-51,5 2-336,-10 5 168,10 0 0,-10 0 169,5 5-1036,-12-4 484,0 15 264,-6-13 10,0 13-1781,0-10 844,-5 1 331,3-2-646,-8-10 1328,8-2 0,-8-5 0,3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2.464"/>
    </inkml:context>
    <inkml:brush xml:id="br0">
      <inkml:brushProperty name="width" value="0.08571" units="cm"/>
      <inkml:brushProperty name="height" value="0.08571" units="cm"/>
    </inkml:brush>
  </inkml:definitions>
  <inkml:trace contextRef="#ctx0" brushRef="#br0">443 96 7788,'0'-12'615,"0"-4"-205,0 0 42,0 1 0,0 3 265,0 0 806,0 5-530,0 2-542,0 5 0,0 1 70,0 3-315,-5 8-25,-2 7 1,-5 10-404,0 3 150,-5 8-337,-1 2 367,-6 11 1,0 2-105,0 5 15,0 5 0,-4-4 0,0 3-1473,1-3 1117,2-6 234,-4 3-674,4-9 1,1-6 105,8-11 0,2-8-575,2-8 1396,0-6 0,-5-4 0,-1 0 0</inkml:trace>
  <inkml:trace contextRef="#ctx0" brushRef="#br0" timeOffset="286">25 120 7794,'0'-6'1963,"-6"-5"-812,5 4-361,-4-5-189,5 6 0,1 0-211,3 6 1,3 6 43,4 2 1,5 8-139,0 4 0,6 4-361,-2 3 1,2 4 108,2 5 0,0 1-107,0 3 1,0 1-726,0 3 1,0-1 421,0-3 0,-4-7-771,0 3 0,-6-4 456,2 0 0,-2-7-310,-3-5 0,1-6 520,0 2 0,0 2 471,0-2 0,6 0 0,0-4 0</inkml:trace>
  <inkml:trace contextRef="#ctx0" brushRef="#br0" timeOffset="1000">743 659 11279,'4'12'448,"0"0"1,1 0-150,-1 0-99,-3 5-251,4-4 1,-1 10 114,0-3 1,2 2-388,-2 2 0,-3-4-141,3 0 0,-3-1-388,-1 1 0,4-3-362,0-5 0,0-4 223,-4 0 991,0 0 0,0 4 0,0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4.215"/>
    </inkml:context>
    <inkml:brush xml:id="br0">
      <inkml:brushProperty name="width" value="0.08571" units="cm"/>
      <inkml:brushProperty name="height" value="0.08571" units="cm"/>
    </inkml:brush>
  </inkml:definitions>
  <inkml:trace contextRef="#ctx0" brushRef="#br0">72 803 7993,'-6'0'928,"1"0"-546,5 0 259,0 0 1,0 5-326,0 3 0,5 0-118,3 4 0,-2-1 25,2 9 0,-1 1-13,1 7 1,1 1-129,-5 3 0,0 3 90,-4-4 0,0 4-119,0 1 1,-4-6-31,0-2 1,-5-2-557,1-2 0,-3-4-737,-1-1 0,1-8 646,-1 1 0,4-8-857,0 0 1481,0-8 0,-4-8 0,0-6 0</inkml:trace>
  <inkml:trace contextRef="#ctx0" brushRef="#br0" timeOffset="650">791 145 7767,'5'-19'217,"-4"2"1,8 9 344,-5 0 1,0 0 488,-4-4-278,6 5 244,-5-4-260,4 10-386,-5-4 0,0 6-104,0 3 1,0 7 33,0 5 1,-5 9-139,-3-1 1,-3 9-160,0 3 0,-1 1-8,0 7 1,-4-4 164,0 4 1,-2 0-553,2 4 0,2-4 218,-6-1 1,4-4-552,-4 1 1,4-2 313,-4 2 1,5-8-529,-1 0 0,3-9 15,1-3 504,0-6-1003,0 4 1422,0-12 0,0 0 0,0-6 0</inkml:trace>
  <inkml:trace contextRef="#ctx0" brushRef="#br0" timeOffset="918">455 360 7807,'-12'-5'3070,"0"3"-1822,6-3-585,1 5 1,6 0-250,3 0 0,4 7-99,8 5 1,2 4-109,6 4 1,2 3-193,2 1 1,-2 2-117,6 6 1,-1-1-299,1 5 0,-3-1-694,-5-3 0,-4 2 509,0-2 0,-6-2-614,2-2 1,-3-5 555,-1-3 1,-5 2-385,-3-6 1026,-3 0 0,5-4 0,0 0 0</inkml:trace>
  <inkml:trace contextRef="#ctx0" brushRef="#br0" timeOffset="1651">1066 707 7715,'-7'0'2994,"2"-1"-1355,5-3-1191,0 2 0,0-4-92,0 2 90,0 2-558,5-3 1,2 1 123,5 0 1,0 0-337,0 4 1,4 0 223,0 0 1,0 0-1129,-5 0 892,1 0 1,0 5 111,0 3 0,-5-1 295,-3 1 0,-3 0-87,-1 4 1,0 1 513,0 3 0,-1-1-227,-3 5 1,-3-4 505,-5 4 0,0-2-240,0 2 0,1 3-77,-1-3 0,0-3-9,0-1-560,0-3 142,5 5 1,-2-9-21,5 3 1,0-3 217,4 3-715,0 0 1,5-1 249,3-3 1,3-2-588,1-2 0,5-2 72,3 2 0,2-2-193,2 2 0,2-2 99,2 2 1,1 1 369,3-1 1,2 1 472,-2-1 0,3 3 0,1 5 0</inkml:trace>
  <inkml:trace contextRef="#ctx0" brushRef="#br0" timeOffset="2829">2370 109 7740,'5'-7'0,"-2"-2"185,5 5 57,-5-6 1,3 5 498,-2-3-111,-2-3 144,3 5-469,-5-6 0,-1 1 92,-3 3 1,1 2 26,-5 2 0,-4 2 113,-4-2 0,-5 3-33,1 1 1,-3 1-159,-1 3 0,-1-1-205,-3 5 0,2 0 84,-6 4 1,4 4-202,-4 0 0,5 0 0,-1-3 0,4 2 1,4 1 152,5-2-119,1 0-713,8-2 297,0-1-6,6 1 0,2 0 179,2 0 0,2-1-158,6-3 1,5 1 65,3-5 1,3 4-6,1-4 0,0 2 23,0-2 1,0-3-165,0 3 0,-2-3 58,-2-1 0,2 0 57,-7 0 0,1 0 339,-4 0-142,0 0 1053,0-5-782,-5 4 0,-7-5 94,-8 6 1,-3 0-102,-1 0 0,-5 0 503,-3 0 1,-2 0-225,-2 0 1,-4 6 40,0 2 1,-4 2-182,4 2 0,-5 1-292,1 3 0,1-1-158,-1 5 0,6-1 183,-2 1 1,3 2-60,1-2 1,5 3 21,3 1-26,8 0-37,-3-1 1,10 1 153,-3 0 0,4-4 87,4 0-153,3 0 18,5 4 1,5-1 21,3-3 0,3 1-190,0-5 3,7 5 179,0-8 1,2 5-447,0-6 1,-1-6 184,1-2 0,4-2-474,-1-2 1,1 0 257,4 0 1,-3-2-586,-1-2 1,0-2 101,0-6 1,-4 0-873,0 0 1787,-5 0 0,7 0 0,-3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2.320"/>
    </inkml:context>
    <inkml:brush xml:id="br0">
      <inkml:brushProperty name="width" value="0.08571" units="cm"/>
      <inkml:brushProperty name="height" value="0.08571" units="cm"/>
    </inkml:brush>
  </inkml:definitions>
  <inkml:trace contextRef="#ctx0" brushRef="#br0">1 551 6709,'0'-6'1977,"5"1"-1266,-4-1 1,4 4-289,-5-6 1,2 5 591,2-1-636,-3-3 1,6 2-74,-3-3 1,-3 1 135,3 3-259,3 3 1,-2-6 107,3 3 123,3 3-171,-5-4 147,6 5-23,0 0-198,0 5 1,-4 0-64,0 3 0,-5 3 64,1-3 0,-3 7 4,-1 1 0,0 5-114,0-1 1,-5 4 73,-3 4 0,-3-2-268,-1 6 1,0 0 104,0 4 1,2-6-578,2-2 346,-3-2 144,4-2 0,1-2-286,2-2 0,2 1 137,2-5 0,0 0 76,0-4 0,7-1-112,5-3 0,1-1 59,7-3 1,0-3-382,4 3 0,0-3 213,0-1 0,4 0-569,0 0 0,1-1 244,-1-3 0,1 1-667,3-5 1402,-3 0 0,-5-9 0,0-2 0</inkml:trace>
  <inkml:trace contextRef="#ctx0" brushRef="#br0" timeOffset="842">407 13 7677,'-12'0'166,"4"0"131,0 0 1,4 0 904,-4 0-431,6 0 47,-3 0-170,5 0-626,0-5 1,5 3 68,3-2 0,6 3-47,2 1 1,6 0-144,-2 0 0,1 0-170,-1 0 1,2 0-15,-2 0 0,2 0-119,-2 0 0,2 4 213,-2 0 1,-3 0 70,-1-4 0,2 4 320,-2 0 1,-4 4-96,-4-4 0,-6 5 8,2-1 1,-2-1 10,-2 1 1,-2 0 142,-2 4 0,-2 4 20,-6 0 0,0 5 15,0-1 0,-4 2-11,0 2 1,0 0-98,4 0 1,0 0-202,0 0 1,4 0 61,0 0 0,5 4 22,-1 0 1,3 1-19,1-1 0,0-3-118,0 3 1,1 1-139,3-1 0,2 0 88,2-4 1,2 0-41,-2 0 0,4-4 37,4 0 0,-7-5-5,3 1 1,-2-7 58,2-1 1,0-5-129,0 1 0,-4-3 139,0-1 1,-6-1-2,2-3 1,2 1 76,-2-5 1,4 0-52,-5-4 0,1 0 441,-4 0-288,0 0 0,0 0 56,0 0 0,-1 4-25,-3 0 0,2 4 175,-6-4 0,4 6-104,-4-2 1,4 2-125,-4 2 1,4 0-89,-4 0 63,5 0 0,-6 6 3,5 2 0,-2-2 15,2 2 1,3 0-148,-3 4 85,3 0 12,1 0 1,1 4-153,3 0 0,3 4-27,5-4 1,1 6-126,3 2 0,1 2-96,3 6 0,3-2 141,-3 2 1,2 4-48,2 0 0,-1 0 129,-3 4 1,-3-3 99,-5-1 1,0 0-147,0 0 1,-5-2 401,-3-2 1,1 1 53,-1-5 0,-1 4 198,-7-4 1,1 4-205,-5-4 0,0-4 108,-4-4 0,0-2-124,0 2 0,-1-2-56,-3-6 0,1-4-282,-5 0 1,0-6 97,-4 2 1,-1-2-502,-3-2 1,2-6-341,-6-2 0,1-2-699,-1-2 1,-2 1-1152,2 3 2666,2-3 0,1 5 0,5-6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36.612"/>
    </inkml:context>
    <inkml:brush xml:id="br0">
      <inkml:brushProperty name="width" value="0.08571" units="cm"/>
      <inkml:brushProperty name="height" value="0.08571" units="cm"/>
    </inkml:brush>
  </inkml:definitions>
  <inkml:trace contextRef="#ctx0" brushRef="#br0">48 584 7915,'-4'-11'0,"-1"-1"446,-2 0 1,3 4 590,-4 1-480,6-1 1,-5-3 290,3 4-327,3 1-415,-4 6 0,5 2 84,0 2 0,0 2 17,0 6 0,1 3 24,3 1 1,-1 5-174,4-2 0,-3 7-32,4 1 1,-1 1-138,0-5 0,3 0-52,-7 1 0,5-5 85,-4 1 1,4-6-85,-4 2 232,5-4-50,-3 0 1,2-5 0,-1-5 0,-2-6 0,-1-7 24,1-7 0,-2-5-150,4 0 0,-3-5 36,4-4 0,-2 3 73,2-3 1,3 3 124,-4-3 0,4-1-87,1 1 1,-5 4 80,1 1 1,-1 6-111,0 1 165,4 6 0,-9-1 76,6 7-150,-5 3 1,2 6 91,-5 3 1,4-2-69,0 6 0,0 0 60,-4 4 0,0-1-91,0 1 1,0 1-51,0 3 0,3-2 71,1 5 1,0 1-188,-4 3 0,4-3-62,0-1 1,1-3-177,-1 3 0,1-3-194,3 3 1,3-5 230,-4 2 1,4-7-45,0-1 0,1-6 24,0 2 1,-1-2 90,1-2 1,1 0-79,3 0 0,-3-2 337,2-2 1,-2-2 45,-1-6 1,0 1 29,-1-1 1,1 0-15,0 1 0,-2-1-65,-2 0 0,1-3-48,-5-1 0,5 1 7,-1 3 1,-3-4 103,-1 1 1,-2-1-108,2 4 0,-3-3 239,3-1 0,-2-1 29,-2 2 1,0 2 35,0-3 0,0 3-11,0 2 1,0 3 109,0 0 307,0 5-440,0-2 0,0 7-235,0 1 1,-4 5 116,0 8 0,0-2-203,4 6 0,0-5-82,0 5 0,0-1-84,0 4 0,0-3-30,0-1 1,0 0 112,0 0 0,1 3-234,3-2 0,-1-4 125,5 0 0,-1 1-109,5-2 1,0 1 42,-1-4 1,1-5 34,0 1 0,-1-5 89,1 1 1,0-3 50,-1-1 0,1-5 91,0-3 0,-2-2-132,-2-2 0,1-4 176,-5 1 1,5-5-81,-1 5 1,-3-5 194,-1 5 0,1-6-52,-1 2 1,1 2 107,-1 1 0,-3 3-3,3 1 0,-2-3 104,-2-1 323,0 1-356,0 3 0,-2 2 76,-2 2 0,3 1-41,-3 3 0,2 3-231,-2-3 1,2 4 286,-1 4-284,1 3 1,-2 6 73,0 2 1,1-2-46,3 3 0,0 1-167,0-2 1,0 5 111,0-5 0,0 6-218,0-2 1,3-2 60,1-1 1,5 1-314,-1-2 1,3 5 180,0-5 1,2 1-344,3-4 1,-2-1 103,6 1 1,-5-4-21,5 0 1,-5-6-81,5 2 1,-6-4 143,2-4 1,0-2-73,0-6 1,0-1 120,-5-3 1,5-2-140,-1-5 0,1 0 540,-4-1 0,-1 1 0,1 0 0,0-1 0,-1 1 0</inkml:trace>
  <inkml:trace contextRef="#ctx0" brushRef="#br0" timeOffset="699">1122 386 7915,'-1'-7'1448,"-3"3"-451,3 3 30,-10 1-551,10 0 1,-4 1 15,5 3 0,0 3-77,0 4 0,0 2-141,0 3 0,0-2-184,0 6 1,5-1 98,3 4 1,-2 2-106,2 2 0,-4-2 85,4 2 0,-4-3-249,4-5 1,-5 3-101,5-2 1,-1-7-649,1-2 350,2-2 1,-5-1 236,3 0 1,-2-5-28,-2 0 0,-2-6 39,1-5 1,0-3-32,1 0 0,-3-5 85,3 1 1,-1-5 33,1 4 1,-3-4 31,3 0 1,1-1 159,-1 2 1,1-2 29,-1 6 0,-1-5-60,4 5 0,-4-1 536,1 4-267,2 1 99,-4-1-279,3 6 0,-1 2 249,0 8 0,0 2-57,-4 6 1,0 1-54,0 2 1,1 0-134,3 4 0,-3 0-104,3 5 1,-3-5-1,-1 1 1,2-5 79,1 5 0,0-5-295,5 5 1,-4-6 63,3 2 1,-3-5-331,4-3 1,-4 3 200,4-4 0,-4-1 36,4-3 1,-5-3 113,5-3 1,-1-4 5,0-5 1,3-1-90,-7-2 1,5 1 55,-4-6 1,5 2 68,-1-2 0,-1-2-35,0 3 0,0 1 171,1-2 1,2 2 32,-2-1 1,-2 0 44,2 4 1,-1 2-11,0-3 1,4 3-37,-4 2 178,-1-1-44,4 0 422,-9 6-160,10 1 117,-10 5 0,4 6 44,-5 6 1,0 1-240,0 6 1,4-3-168,0 3 1,1 5-26,-1 3 0,-1 0-582,4-3 1,-3-1 318,4 0 0,0 1-696,4-1 1,-1-4 415,1 1 1,0-6-989,-1 2 0,5-5 124,0-3 0,-1-3-85,-3-5 1,-1 0 1273,1 0 0,0-5 0,-1-1 0</inkml:trace>
  <inkml:trace contextRef="#ctx0" brushRef="#br0" timeOffset="1243">1753 0 7915,'-5'18'0,"4"4"655,-3-2 0,-1-2-185,1 1 1,0 1-3,4 3 1,4 1-170,0-1 1,5 2-368,-2 2 0,4 1-60,0 4 1,2 1 159,3-1 0,-3 1-82,3 2 0,-3 0 52,-2 0 0,1-5 122,0-2 0,-1-3-86,1 3 0,-2-9-126,-2 1 1,1-6 75,-5-2 1,4-1-255,-4 1 0,0-4-298,-4 0 248,0-6-80,0 3 0,0-6 102,0-3 0,-2-2 223,-1-6 0,1-4-67,-2 1 0,-1-2 212,1 1 0,0 2-45,4-5 1,-4 0 20,1 0 1,-1-2 65,4 6 0,0-5-71,0 5 1,0-1 199,0 4 1,0 1-55,0-1 0,1 2 37,3 2 0,-2-1-95,6 5 0,-4 0-123,4 4 0,0 0 94,3 0 0,1 5 52,0 3 1,3 6 76,1 2 1,-1 3-112,-3-3 0,0 5 182,0-2 1,-5 3-71,1 2 0,-5-2-198,1-3 1,1 6 82,-1-6 0,-2 6-294,-6-6 0,2-1-19,-6 2 0,0-4-49,-3 3 1,-1-9-717,0 2 0,0-8 400,1 0 1,-1-3-499,0-1 0,5-1 666,-1-3 0,1-3 391,0-4 0,-4-1 0,5 0 0</inkml:trace>
  <inkml:trace contextRef="#ctx0" brushRef="#br0" timeOffset="2117">2372 537 7915,'-6'0'972,"-5"0"1,9 0-193,-6 0-227,5 0-183,-2 0-152,5 0 0,0-1 155,0-3 0,0 2 0,1-6 95,3-1 1,2-2-237,1 0 0,2 3-182,-5 0 51,5 0 0,-6-3-57,5-1 0,-6 4 65,2 0 1,1 5-152,-1-5 166,0 5 147,-4-7 0,-1 8-121,-3-1 1,1 1-31,-4 2 1,-1 5-119,-4 3 1,1 3 144,-1 0 1,0 5-106,1-1 0,-1 5 97,0-4 0,2 4-210,2 0 0,-1-3-87,5-2 1,0 2-60,4-1 0,0-1 46,0-3 1,1 2-72,3-2 1,4 2 98,8-6 1,-2 2-106,5 2 1,0-4-152,0 0 0,3-6 67,-2 2 0,0-3 1,0-1 0,6 0 123,-3 0 1,2-1 248,-6-3 1,3 2 316,-2-6 0,1 0-232,-2-4 0,-2-1-45,-5-2 1,-2 0-34,-2-4 0,2 3 85,-2-3 0,-3 1-105,-1-2 1,-1-2 122,1 3 1,-3-2 87,3 2 0,-3 2 163,-1 5 1,-1 2 594,-3 2-587,3-3 1,-6 10-59,3-3 0,3 8-98,-3 4 1,3-2-16,1 2 0,0 0-107,0 4 0,0-1-14,0 1 1,0 0-161,0-1 1,0 1 33,0 0 1,1-1 84,3 1 0,-2 0-152,6 0 0,-4-1 43,4 1 0,-4 1-130,4 2 1,-5-2 32,5 3 1,-4-3-123,4-1 0,-5-1 92,0 1 0,3 0 258,-2-1 0,-1-3-48,-3 0-50,0-5 134,0 2 0,0-7-89,0-1 1,0-4-38,0-5 1,-3-1-52,-1-2 1,0 1-88,4-6 1,0 1 15,0-5 1,0 1 98,0 0 1,4 0-66,0 4 1,5-3 39,-2 2 0,4 0-341,0 0 0,1-1 125,0 6 1,5-2-551,2 1 0,-1 5 150,2-1 0,-5 0-33,5 5 1,-6 1-2509,2 2 3196,-3 3 0,-2 12 0,1 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1.272"/>
    </inkml:context>
    <inkml:brush xml:id="br0">
      <inkml:brushProperty name="width" value="0.08571" units="cm"/>
      <inkml:brushProperty name="height" value="0.08571" units="cm"/>
    </inkml:brush>
  </inkml:definitions>
  <inkml:trace contextRef="#ctx0" brushRef="#br0">12 1 11414,'-7'0'1839,"2"5"1,5 3-1525,0 8 0,0 2-181,0 6 0,4 7-39,0 5 0,4 5-188,-4 7 1,4 0-465,-4 0 1,4-2 335,-4-2 0,4-3-1099,-4-5 1,4-5-218,-4-3 220,5-3 1,-6-8 172,5-5 1144,-6-10 0,9-14 0,-4-7 0</inkml:trace>
  <inkml:trace contextRef="#ctx0" brushRef="#br0" timeOffset="298">395 407 6567,'0'-6'3319,"0"1"0,0 6-2575,0 3 0,0 2-167,0 6 0,0 6-494,0 2 0,0 6 52,0 2 0,0 4-806,0-4 0,0 1 483,0-1 0,0-4-430,0 0 1,0-1-193,0-7-2454,0 0 3264,0-10 0,5 0 0,2-6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49.528"/>
    </inkml:context>
    <inkml:brush xml:id="br0">
      <inkml:brushProperty name="width" value="0.08571" units="cm"/>
      <inkml:brushProperty name="height" value="0.08571" units="cm"/>
    </inkml:brush>
  </inkml:definitions>
  <inkml:trace contextRef="#ctx0" brushRef="#br0">360 25 7665,'-7'0'0,"0"-1"444,3-3 1,2 2 73,-6-2 0,4 3 26,-4 1 1,0-1-141,-4-3 0,0 2-106,0-2 1,0 3-192,0 1 0,-1 4 86,-3 0 1,1 5-100,-5-1 1,5 8 89,-1 4 0,-1 1-163,1-1 0,-1 7-50,1-3 1,3 4-73,-3 0 1,4-3-113,4 3 0,-2-3 94,6-1 0,0-4-40,4 0 1,0-5 45,0 1 0,0-7 11,0-1 1,2-1 50,2 1 0,1 2-95,3-2 1,3-1-58,-3 1 0,2-2 72,2 2 0,0 2-66,0-6 1,0 5 64,0-1 0,0 3 122,0 1 1,0 0-59,0 0 1,-4-3 63,0 3 0,-5-3-107,1 7 1,1 1 164,-1-1 0,0 2 48,-4-2 0,-4-2-106,0 6 1,-5 0 36,1 4 1,-3-4-49,-1 0 0,-1-4-4,-3 4 1,3-4 6,-3 4 1,2-6-157,2 2 0,0-6 6,0-2-300,0 0 80,0-2-6,0-1 279,6-5 176,0 0-48,6-5 0,0 3-92,0-6 466,0 5-97,0-2 130,0 5 10,6 0-202,0 0 1,6 0-5,0 0 0,-5 1-71,-3 3 1,1 3 20,-1 4 1,0 1-50,-4 0 1,0 4-43,0 0 1,0 6 54,0-2 1,-1 2-195,-3 2 1,1 5 41,-5 3 1,0 0-67,-4 4 0,4-3-25,0 7 0,4-1 90,-3 1 0,4-2-78,-1 6 0,3-5 97,1 1 0,1-7-115,3-1 0,2-6 59,6 2 0,6-8-140,2-4 1,-2-3-134,2-1 1,4 0-235,4 0 1,1-4 94,-1 0 0,-1-5 118,5 1 0,-6-3 340,2-1 0,-2-5 0,-2-2 0</inkml:trace>
  <inkml:trace contextRef="#ctx0" brushRef="#br0" timeOffset="799">1018 563 7832,'-12'0'1089,"4"-4"31,0 0-729,0 0 1,-4 4 434,0 0-547,0-5 0,-4 4-99,0-3 1,0 3-10,4 1 0,-4 5 26,0 3 1,-5 2-165,1 2 0,-3 6 118,-1 2 0,0 2-269,1 2 0,0 5 74,3 3 0,4-1-82,8 1 0,3 4 54,5 4 0,1 0 26,3-5 1,8 1-49,8 0 0,7-5-164,0-3 1,7-4 36,-2-4 0,4-8-247,3-8 151,-1-3 56,3-6 0,-1-9 24,0-10 1,0-4 191,-5-3 1,-5-8-100,-6 3 0,-2-3 177,-6 4 1,-5 0 57,-7 3 0,-3-1 185,-1 5 1,0-4 110,0 4 0,-5 2-163,-3 6 1,-7-2-11,-1 6 0,-5 2-104,1 6 1,-3-2-148,0 6 1,0 0 101,3 4 0,-3 2-230,3 2 1,3-2-261,1 6 1,4 0-333,4 4 0,3 2-348,5 2 1,0-3 77,0 3 1027,5-3 0,2 4 0,5 2 0</inkml:trace>
  <inkml:trace contextRef="#ctx0" brushRef="#br0" timeOffset="1092">1520 958 7781,'6'12'2544,"-5"0"1,4 0-1994,-5 0 0,0-2-122,0 1 0,0-1-120,0 6 1,0 1-241,0-1 1,0 5 98,0-1 1,-4 3-854,0 1 0,-1 0-223,1 0 0,1-4-741,-5 0 1,6-6-549,-2 2 2197,2-3 0,-3-1 0,-2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7.890"/>
    </inkml:context>
    <inkml:brush xml:id="br0">
      <inkml:brushProperty name="width" value="0.08571" units="cm"/>
      <inkml:brushProperty name="height" value="0.08571" units="cm"/>
    </inkml:brush>
  </inkml:definitions>
  <inkml:trace contextRef="#ctx0" brushRef="#br0">35 133 7810,'0'-12'0,"-4"0"0,0 0 2079,-5 0-5,7 0-1020,-8 0-637,8 5 1,-2 2-152,8 5 1,-1 0 6,5 0 1,4 5-67,4 3 1,1 7-185,-1 1 1,-1 5 78,5-1 1,0 2-551,3 2 1,-3 3-56,0-3 0,-4 3-316,4-8 1,-5 4-197,1 1 1,-3-4 437,-1 0 0,0-5-6,0 0 1,-1-1-106,-3-2 688,2 0 0,-3 0 0,5 0 0</inkml:trace>
  <inkml:trace contextRef="#ctx0" brushRef="#br0" timeOffset="242">502 1 7810,'-12'5'-1270,"4"-3"952,0 2 1,4-2 1807,-4 2 1,5-1-655,-1 5 1,3-4-232,1 4 1,-4 4-248,0 4 1,0 5-305,4-1 0,0 4-220,0 4 0,-4-2 193,0 6 1,0-1-167,4 1 0,0 1 174,0-5 1,-4 0-933,0-4 0,0-6-160,4-2-1078,0-2 2135,0-2 0,5-11 0,2-2 0</inkml:trace>
  <inkml:trace contextRef="#ctx0" brushRef="#br0" timeOffset="452">430 348 7810,'-6'12'0,"4"4"813,-6 0 0,5 1-310,-1-1 1,3 3 248,1 5 1,5 5-290,3 3 0,-1 2-195,1 2 1,0 4-187,4 0 1,0 0 74,0-4 1,0-6-739,0-2 1,-5-4 459,1-4 0,0-4-1313,4-8 0,-4-3 1434,0-5 0,0 0 0,4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8:59.474"/>
    </inkml:context>
    <inkml:brush xml:id="br0">
      <inkml:brushProperty name="width" value="0.08571" units="cm"/>
      <inkml:brushProperty name="height" value="0.08571" units="cm"/>
    </inkml:brush>
  </inkml:definitions>
  <inkml:trace contextRef="#ctx0" brushRef="#br0">498 360 7782,'0'-7'669,"6"-3"1,-5 7 18,3-5 429,-3 5-341,-1-7-366,0 8 0,-1-4 9,-3 2 1,-3 2 47,-5-2 0,0 3-47,0 1 1,-4 4-148,0 0 1,-5 5-24,1-1 0,-6-1-45,-2 1 0,-2 1 126,3 7 0,0-1-114,-5 5 1,5-4-166,0 4 1,7-2-11,4 2 1,2 3-120,2-3 1,6 1-422,2-1 305,2-3 117,8-5 0,2 0-86,8 0 0,-2-1 72,6-3 1,1-3-300,7-5 1,-2 0 120,2 0 0,-3-1-244,-1-3 0,0 1 73,0-5 0,-2 0-17,-2-4 0,-3 0 451,-5 0 1,-1 4-77,-3 0 1,1 4 102,-5-4-92,0 6 1,-9-8 507,-3 6 1,-3 0-236,-1 4 0,-1 0 760,-3 0 1,-2 6-187,-6 2 1,-6 6-27,-2 2 1,2 6-370,-2-2 0,4 3-152,-4 5 1,2 3-195,-2 5 0,2 1 112,6 3 1,6-3-201,2 3 0,4 1 87,4-1 1,8-5-284,8-7 1,9 0-75,7-4 1,5 1-202,7-9 0,6 0-126,1-4 1,4-4 262,1 0 1,1-6-785,3 2 0,-3-2 534,3-2 1,-3 0-598,-1 0 0,0-4 598,0 0 0,-7-2 635,-5 2 0,0-2 0,-6-6 0</inkml:trace>
  <inkml:trace contextRef="#ctx0" brushRef="#br0" timeOffset="1244">1515 37 7759,'-6'0'-313,"-5"0"1,5 0 500,-6 0 0,4 4 758,0 0 0,0 0-406,-4-4 0,0 4-284,0 0 0,4 4 0,0-3-8,-2 2 0,0-1 56,-2 2-335,0 3 0,4-3 185,0 8 1,4-1-94,-4 4 0,5-3 24,-1 4 1,-1-1-106,1 1 0,-1 3 34,1-4 1,2 3 49,-2-2 1,3 1-86,1-5 0,0 0 113,0-4 0,0 0-191,0 0 1,4 0 100,0 0 0,5 0-207,-1 0 0,-1 0 12,1 0 1,0-4 18,4 0 0,-4 1 157,0 7 1,-6-3-50,2 3 0,2-3 189,-2-1 1,0 4-100,-4 0 0,0 4 77,0-4 1,0 4-94,0-4 1,-6 5 84,-2-1 1,-2-2-133,-2-2 0,0 1 1,0-1 1,0 0-108,0-4 0,0 0 86,0 0 1,0-6-397,0-2 274,0-2 0,4-2 12,0 0 0,6-2 56,-2-2 1,2 2 222,2-6 0,0 4 59,0-4 1,0 4 106,0-4 0,2 5-65,2-1 0,-2 3-42,6 1 0,-4 0 41,4 0 0,-1 1-35,1 3 0,2 4-189,-2 8 0,-1-3 113,1 3 1,-4 1-197,4-1 1,-1 6 48,1-2 0,1 1-32,-5-1 0,5 2 63,-1-2 1,-1 3 17,1 1 1,0-4-37,4 0 1,0-2 30,0 2 1,0-2-118,0-6 0,1 0 72,3 0 1,-3-2-281,3-2 0,1-2 49,-1-6 1,6 0-86,-2 0 1,-2 0-447,2 0 0,-1 0 303,1 0 0,2 0-548,-2 0 1056,-2 0 0,4 5 0,-3 2 0</inkml:trace>
  <inkml:trace contextRef="#ctx0" brushRef="#br0" timeOffset="1942">2377 348 7795,'-17'-5'-54,"3"3"1,-8-4 53,2 2 0,1 2 974,-1-2 1,0 3-375,-4 1 1,-3 5-154,-1 3 1,-4 7-319,4 1 0,-4 5 103,4-1 0,0 8-250,4 4 1,6 3 99,2 0 1,8 5 40,4 0 1,2 8-19,2-4 1,6 5-142,2-5 1,9 1-40,7-1 0,1 0-68,7-8 0,1-8-125,7-12 1,-1-8 126,5-4 1,-1-6 23,5-6 0,0-10 49,0-14 0,-5-8-60,-4-4 1,-3-2 62,-4-2 0,-4 1-13,-8 3 1,-3 3 60,-5 5 0,-5 2 160,-3 2 1,-8 6 57,-4 7 0,-4 4-61,-4-1 1,1 3 18,-4 1 1,-1 4-103,-4 0 0,4 5 154,0-1 0,1 3-188,-1 1 0,-2 0 2,2 0 1,2 0-312,2 0 0,3 4 143,1 0 0,2 5-444,2-1 1,2-1 277,6 1 0,0 0-119,0 4 1,2 0 96,2-1 0,6 3-469,6 2 0,4-3 47,-4 3 753,5 3 0,-2-6 0,5 4 0</inkml:trace>
  <inkml:trace contextRef="#ctx0" brushRef="#br0" timeOffset="2176">3059 910 7816,'5'12'0,"-2"0"1542,5 0-944,-5 0 1,6 0 552,-5 0 0,0 0-556,-4 0 0,0 0-55,0 0 1,0 0-175,0 0 1,-1-4-179,-3 0 0,1 0 46,-5 4 1,0 0-965,-4 0 1,4-4-341,0 0 1,0 0 1069,-4 4 0,-5 0 0,-2 0 0</inkml:trace>
  <inkml:trace contextRef="#ctx0" brushRef="#br0" timeOffset="3093">3622 216 7727,'-7'-5'1564,"0"4"102,3-3-880,3 2-343,-10 2-93,10 0 0,-6 2 80,3 2 0,3 4-18,-3 8 0,1 4-354,-1 7 0,3 4 105,-3 5 0,3 9-402,1 3 0,0 9 219,0 3 0,0-1-304,0 0 0,1 0 174,3-7 1,-3-7-13,3-9 0,2-7-68,-2-9 284,0-3 0,-3-10-191,3-3 86,-3-3 1,5-6-173,-6-3 0,0-4 133,0-4 1,1 1-49,3-4 0,-3-1 89,3-4 1,-2-4-146,-2 0 0,0-1 142,0 1 1,-2 1 106,-2-5 1,2 4 26,-6-4 1,4 3-87,-4-7 1,1 7-48,-1-7 32,-3 8 5,10-1 0,-6 5-202,4 0 22,1 0 169,-3 5 23,5 2-754,0 5 291,0 5 202,0-3-854,0 9 473,0-5 158,0 6-435,5 0 435,-3 6 486,3-5 0,-5 4 0,0 0 0,0 2 0</inkml:trace>
  <inkml:trace contextRef="#ctx0" brushRef="#br0" timeOffset="4204">3993 49 7211,'5'-7'-309,"-4"0"2357,3 3-1443,-2 3 1,-1-5-36,3 2 1,-1 2-214,5-2 0,-4-1-123,3 1 1,1 0-59,4 4 1,0 0-84,0 0 0,0 0-68,0 0 0,0 0 75,0 0 0,-4 1-154,0 3 1,0-2 48,4 2 1,-4 1-90,0-1 1,-1 5-47,1-1 246,-3 3-80,-5 1 1,1 0 151,3 0 1,-2 4-129,2 0 0,-4 5 77,-4-1 1,1 6-48,-5 2 0,0 4-122,-4-4 1,4 4 91,0-4 1,2 4-137,-2-4 0,2-2-60,6-6 0,0 2-163,0-6 0,6 4-32,2-4 0,2-2 115,2-6 0,1-3 0,3-5 1,-2 0 79,2 0 1,-3-1 184,-1-3 1,0 1-129,0-5 0,-4 0 211,0-3 121,-6-1 247,4 0 143,-6 5-241,0-4-320,0 10 1,-2-4 25,-2 5 0,2 1-108,-6 3 1,4-1 0,-3 5 0,2 1-5,2 2 0,-2 1-34,1-1 1,0 1-110,4 0 0,0 0 87,0 0 1,0 0 52,0 0 1,0 4 19,0 0 0,1 0-21,3-4 0,-1 0-57,5 0 1,0 4 54,4 0 0,4 0-22,0-4 0,1 4 19,-1 0 1,-3 0-9,3-4 1,1 5 38,-1 3 0,4-1-34,-4 1 1,0-1 66,-4 5 0,0 4-59,0 0 1,-4 0 74,0-4 0,-5 0-60,1 0 0,-3-1 343,-1-3 1,0 1-67,0-5 0,-5 0 60,-3-4 0,-3 0-145,-1 0 0,-1-4-40,-3 0 0,1-4-305,-5 4 1,0-6 100,-3 2 1,3-2-177,0-2 1,-2 0 131,-6 0 1,3 0-926,-3 0 0,3 0-99,1 0 1,-1-2 1122,-3-2 0,-3-2 0,-5-6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28.500"/>
    </inkml:context>
    <inkml:brush xml:id="br0">
      <inkml:brushProperty name="width" value="0.08571" units="cm"/>
      <inkml:brushProperty name="height" value="0.08571" units="cm"/>
    </inkml:brush>
  </inkml:definitions>
  <inkml:trace contextRef="#ctx0" brushRef="#br0">479 25 7766,'0'-7'323,"2"-2"637,2 5 505,-3 0-570,4 4-388,-10 0 0,-2 6-137,-5 6 1,0 6-196,0 6 0,-4 5 28,0 3 1,-5 2-112,1 2 1,-2 7-25,-2 5 0,-4-1-133,0 5 0,-1-1-453,1 1 1,2-6 312,-2 6 0,3-12-501,1 0 0,2-4 310,2-8 1,2-6-696,6-6 695,0-2 1,6-9-726,2-5 1121,3-5 0,-5-13 0,0 0 0</inkml:trace>
  <inkml:trace contextRef="#ctx0" brushRef="#br0" timeOffset="292">72 156 7795,'0'-12'1047,"0"0"-490,0 0 1,-1 6 130,-3 2 1,3 1 409,-3-1-734,2 3 0,4-3-27,2 8 1,2 2-63,6 6 1,4 6-21,0 2 0,5 2-49,-1 2 0,4 4-265,4 0 1,-1 9-181,5-1 1,-6 3-207,2-3 1,2 1-491,-3 3 0,1 1 461,-4 3 1,-1-7-257,-3-5 0,-3-5 222,-5 0 1,4-3-448,0-4 1,-1-6 954,-7-6 0,2 0 0,-3 4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0.675"/>
    </inkml:context>
    <inkml:brush xml:id="br0">
      <inkml:brushProperty name="width" value="0.08571" units="cm"/>
      <inkml:brushProperty name="height" value="0.08571" units="cm"/>
    </inkml:brush>
  </inkml:definitions>
  <inkml:trace contextRef="#ctx0" brushRef="#br0">1 37 6499,'6'-6'1325,"0"5"-692,-6-4-451,5 5 1,-2-4-351,5 0 168,-6 0 1,9 4-191,-3 0 0,-1-4 109,1 0 0,0 0-112,4 4 1,-1 0-146,1 0 0,0 0 338,0 0 0,6 0 0,0 0 0</inkml:trace>
  <inkml:trace contextRef="#ctx0" brushRef="#br0" timeOffset="252">73 144 7774,'-7'0'-714,"0"0"2349,3 0-583,3 0-348,-4 0-500,5 0 0,1 0-270,3 0 0,0 0 0,8 0 1,-3 0-491,7 0 1,1 4 38,-1 0 0,6 0-337,-2-4 1,1 0 853,-1 0 0,8 6 0,-3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4.228"/>
    </inkml:context>
    <inkml:brush xml:id="br0">
      <inkml:brushProperty name="width" value="0.08571" units="cm"/>
      <inkml:brushProperty name="height" value="0.08571" units="cm"/>
    </inkml:brush>
  </inkml:definitions>
  <inkml:trace contextRef="#ctx0" brushRef="#br0">0 0 7688,'0'7'3737,"0"-2"-3224,0 1 0,0 0-91,0 6 1,0 2-163,0 1 0,0 4-231,0 5 1,4 5-377,0 3 1,1 7 277,-1 1 0,-2 0-855,2-5 1,-2-4 535,2-3 1,-2-3-2119,2-1 2506,-3-5 0,-1-2 0,0-5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3.195"/>
    </inkml:context>
    <inkml:brush xml:id="br0">
      <inkml:brushProperty name="width" value="0.08571" units="cm"/>
      <inkml:brushProperty name="height" value="0.08571" units="cm"/>
    </inkml:brush>
  </inkml:definitions>
  <inkml:trace contextRef="#ctx0" brushRef="#br0">323 60 7773,'0'-7'257,"0"-3"1,0 7 60,0-5 1,0 4 598,0-4-29,0 6-565,0-4 0,-1 2 174,-3 0-63,3 0-228,-10 4 0,4 6-32,-5 2 1,0 4 12,0 3 0,-1 0-4,-3 5 0,2 4-81,-6 4 0,0 5-19,-4-1 0,0 4 97,0 4 1,1-2-199,3 6 0,-1-4 68,5 4 1,2-5-37,6 1 0,2-3-31,6-1 1,2-2-120,2-2 1,2 1 5,6-5 1,5 4-173,3-4 1,-1 0-507,1-4 0,0 3 369,4-3 1,1 1-218,3-9 0,-3 4 169,3-4 0,1-2-865,-1-6 1352,6-2 0,-9-1 0,4 2 0</inkml:trace>
  <inkml:trace contextRef="#ctx0" brushRef="#br0" timeOffset="748">1041 323 7766,'-8'0'592,"0"0"1,4 0-6,-4 0 1,0 0-8,-4 0 1,0 0-197,1 0 0,-1 2-31,0 2 0,-4-2-150,0 6 1,-2-4 20,2 4 1,2 0-9,-6 4 0,0 4-155,-4 0 1,5 1 9,3-1 0,-1-1-100,1 5 1,0 0-19,4 4 1,6-4 95,2 0 0,2 0-142,2 4 1,2 0 4,2-1 0,2-3-155,6 0 0,6-1 91,1 1 1,8-3-218,1-5 0,5-1 10,-1-3 1,1 1-106,-1-5 1,3 0 99,-3-4 0,1-5 24,-1-3 1,5-7 22,-5-1 0,0-4 114,-8 4 0,0-5-15,0 1 1,-2-1 13,-2 1 1,-6 1 305,-6 3 1,-6 2-148,2-6 1,-2 1 417,-2-1 0,0-2-143,0 2 1,-6 2-3,-2 2 0,-2-1 165,-2 1 0,-2 0-136,-2 4 0,3-2 56,-3 2 1,-1-3-95,1 7 1,-1 3-163,1 1 0,2 2 73,-2 2 1,3 2-125,1 2 0,0 2-393,0 6 0,2 0 209,2 0 0,-2 4-694,6 0 0,0 0 404,4-4 1,0 0-391,0 0 1,2 0 857,2 0 0,1 0 0,3 0 0,8 0 0,-3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35.761"/>
    </inkml:context>
    <inkml:brush xml:id="br0">
      <inkml:brushProperty name="width" value="0.08571" units="cm"/>
      <inkml:brushProperty name="height" value="0.08571" units="cm"/>
    </inkml:brush>
  </inkml:definitions>
  <inkml:trace contextRef="#ctx0" brushRef="#br0">84 418 7755,'6'-7'0,"-4"0"263,6 3-5,-5 3 1,4-8 86,-3 5 0,-3-2-17,3 2 0,1 2-71,-1-6 0,4 4 147,-4-4 0,4 4-89,-4-4 1,4 4 237,-4-4-351,6 5-51,-4-8 1,2 10 150,0-3 0,-4 1-24,4 0 0,-4 1-59,4-2 1,-4 4-177,4 4 0,-5 4 89,1 8 1,1 3-221,-1 5 0,0 5 70,-4 3 0,-5 4-56,-3 4 0,-3 2 1,-1 6 0,-1 0-323,-3 0 0,1 0 87,-5 0 1,4-2-39,-4-2 0,6-8 27,-2-8 1,-2-4 50,3-4 1,0-3 0,7-5-81,-3-5 346,5-2 1,-1-6-95,3-3 254,3-3-150,1 0 1,0-3 154,0 2-83,0-3 50,0 4 81,0-3 1,4 7 48,0-5-209,5 5 105,-8-2 57,10 5-185,-4 0 82,5 0 128,0 5 37,-1 2-203,1 5 81,6 0-284,-5 0 246,10 0-2,-10 0-162,10 5 0,-10-4 119,9 5-148,-8-6 0,8-6 136,-3 5-28,5-10-226,-6 5 91,5-6 1,-10 0 71,10 0-748,-10-6 335,10 0 199,-10-6 41,4 0-1298,-5 0 546,0 0 407,6 5-530,-5-3 1082,4 3 0,-5-5 0,0 0 0</inkml:trace>
  <inkml:trace contextRef="#ctx0" brushRef="#br0" timeOffset="543">575 47 7768,'0'-7'568,"0"-4"0,1 6 852,3-3-960,-2-3 0,8 10-97,-2-3 1,3 4-179,1 4 1,1 3 17,3 5 0,3 5-318,5 3 1,4 8 183,0 4 1,4 2-455,-5 2 1,1 1 216,-4 3 1,0 3-353,0 5 0,-4 4 132,0-1 0,-5 3 128,1-3 0,-8 0 302,-4 5 0,1-2-66,-1 2 1,-4-7 206,-4-5 1,-7-1-113,-1 1 0,0 1-73,-4-5 0,-1 0-114,1-4 0,0-5-221,4 1 1,0-6-97,0-2 1,4-10-462,0-6 0,0-5 894,-4 1 0,0 3 0,0-1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1.786"/>
    </inkml:context>
    <inkml:brush xml:id="br0">
      <inkml:brushProperty name="width" value="0.08571" units="cm"/>
      <inkml:brushProperty name="height" value="0.08571" units="cm"/>
    </inkml:brush>
  </inkml:definitions>
  <inkml:trace contextRef="#ctx0" brushRef="#br0">24 993 7791,'-6'0'2291,"-5"0"-991,10 0-786,-5 0 1,12 1-302,2 3 0,2 3 5,2 5 1,7-2-168,5-2 1,0 2 53,4-6 1,2 4-192,2-4 0,3-2 74,1-6 0,-4-8-297,-1-8 1,-4-4 116,1-3 1,-3-9-4,-1-8 1,-9-3 276,-3-1 0,-8-4-56,0 1 0,-3-7 112,-1 3 1,-1 1-87,-3 3 1,-3 1 296,-5 3 0,-4-1-88,0 0 1,-4 1 10,4 3 1,-4 3-81,4 5 1,-5 2-99,1 2 1,2 8 100,-2 8 0,5 8 15,-1 4 1,3 9-194,1 7 1,0 11 114,0 9 0,0 9-173,0 7 1,1 9 38,3 7 0,3 1-145,5-1 0,0 2-222,0 6 0,9 4-281,3 0 1,10 1-214,2-1 0,3-2 468,5 6 1,2-2-294,-6 2 0,-6-14 3,-6-10 292,-3-10 1018,-6-11-389,-2-11-221,-10-6 0,4-12 671,-10 0-554,4-6 1,-5-6 359,0-2 236,0-8-618,6-2 83,-5-11-179,5-2 271,-6-5-216,5 0-526,-4 0 259,10-5 28,-10 4 237,10-10-480,-10 10 205,10-10-13,-4 10 0,5 1 299,0 7 1,0 5-250,0 6 737,0 0-306,0 12-154,5 0 242,2 12-178,5 0 91,0 12-251,5 0 361,-4 6-149,10 0 127,-10 5-222,10-3-356,-5-3 169,6 0 48,0-10 132,-5 5-506,3-6 250,-3-6 62,5 5-237,0-10 113,-5 5 0,3-6 59,-3-6 1,1 1-1,-2-6 1,1 1-55,0-4 1,-5 0 78,2 2 0,-3-4-4,-1 0 0,-4-4 31,0 4 1,-4-5 78,4 1 1,-4 1-46,4-1 0,-5 6 16,1-2 0,-3 6 274,-1 2 1,2 6 35,2-2 246,-3 2 0,4 4-194,-5 2 1,0 4 84,0 8 0,0-3-106,0 3 1,2-3-321,2-1 0,-3 0-70,3 0-39,2 0 1,0 0-426,2 0 1,2-4 295,-2 0 1,-1-5-578,1 1 0,-4-3-211,4-1 5,0 0 0,0 0 475,0 0 1,-5-1 561,1-3 0,2-3 0,1-5 0</inkml:trace>
  <inkml:trace contextRef="#ctx0" brushRef="#br0" timeOffset="173">802 406 7791,'-8'0'998,"0"0"0,4 4 225,-4 0-534,6 6 0,-4-4-263,6 6 0,0-4-313,0 0 0,6 0-322,2 4 0,6 2-397,2 1 1,5-1 605,-1 2 0,3 8 0,1 1 0</inkml:trace>
  <inkml:trace contextRef="#ctx0" brushRef="#br0" timeOffset="568">1245 885 7791,'-7'5'2171,"-3"-3"0,7 4-1538,-5-2 0,5-1 211,-1 5-328,3-5-727,1 7 0,0-7 218,0 5-238,0-5 13,0 2-191,0-5-71,5 0 53,2-5 0,5-2 147,0-5 0,-4-4 111,0 0 0,-1 0 155,1 4 0,2 0-85,-2 0 0,-1 0 139,1 0 0,-4 0-42,4 0 0,-2 0-31,2 0 1,2 4 394,-6 0-254,5 6 0,-2-3 335,5 5 1,-4 2-178,0 6 0,0 1 139,3 11 0,1 2-79,0 6 1,0-3-187,0 3 0,0-3-193,0-1 1,2 0-362,2 0 1,-3-4-81,3 0 1,-3-10-475,-1 2 0,1-6 157,3 2 0,-2-6-478,2 2 1,-3-8 518,-1-4 770,0-2 0,5-2 0,2 0 0</inkml:trace>
  <inkml:trace contextRef="#ctx0" brushRef="#br0" timeOffset="1114">1999 682 7791,'-19'0'943,"2"0"1,1-2-353,0-2 1,-4 3-212,4-3 0,-5-1 450,1 1 1,1 0-343,-1 4 0,4 5-98,-4 3 0,6 8-174,-2 4 1,-1 3-184,1 0 1,1 7-35,7 2 1,3 1 108,5-1 0,0 2-89,0-2 1,6-2 74,6-3 0,2-5-448,6-2 1,0-7 148,3-1 0,1-5-220,0-7 0,2-6-102,2-2 0,1-4-268,3-4 1,-3-1 202,-5-3 1,0-4 190,0 0 1,0 0-108,0-4 0,-2-1 142,-2 1 0,-3-5 96,-5 1 1,-1-2 63,-3-2 1,-3 1 283,-5 3 1,0-1-140,0 5 0,-1-4 335,-3 4 1,-4 0-36,-8 4 0,3 0 107,-3 0 0,-1 0 429,1 1 1,-6 0-305,2 3 1,-1-1 128,1 5 1,-1 1-211,5 7 1,0 3 61,4 5 0,1 5-116,3 3 1,2 4 53,2 4 1,2-1-12,-2 5 1,3-2-129,1 2 1,1 3 58,3-3 1,3-2-93,5 2 1,1 0-118,3 4 0,-1 0 66,5 0 0,-4 0-272,4 0 1,0 1 17,4 3 0,0-3-151,0 3 1,3 2-943,1-3 1,4 7 539,-4-2 0,4-3-885,-4-1 1,-1-4 729,-7-4 0,1 2-293,-5-2 1,-2-2 228,-6-3 859,-2-7 0,-1 3 0,2-4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33.618"/>
    </inkml:context>
    <inkml:brush xml:id="br0">
      <inkml:brushProperty name="width" value="0.08571" units="cm"/>
      <inkml:brushProperty name="height" value="0.08571" units="cm"/>
    </inkml:brush>
  </inkml:definitions>
  <inkml:trace contextRef="#ctx0" brushRef="#br0">152 538 7828,'0'-12'2018,"0"1"-1628,-5-1 1,2 2 354,-5 2-17,6-2 208,-9 3-470,5 1 0,-6-4-119,1 7 0,3 0-94,0 7 1,0 2-45,-3 6 1,-1 5-91,0 2 0,4 5 103,1 3 1,3-1-320,-4 5 1,5-4-104,-1 5 1,3-7-168,1 3 0,5-5-69,3-3 1,3-4 216,0-4 1,5-5-28,-1-3 1,2-4 33,-1-4 1,-2-4 128,6-8 0,-6-2-71,1-5 1,1-1 202,-4 1 1,2 0 16,-6-1 1,-2 2 48,2 3 1,-5-2-24,1 5 0,-3 5-136,-1 3 230,0 5-116,0-2 104,0 16 0,0 0-94,0 9 0,0 2-98,0-3 0,1 3 0,2 2 0,2-1 1,0-1-1,2-1-821,-1-2 0,1-4 518,0 0 0,4-2-254,-3-1 0,2-2 181,2-2 0,3 1-782,1-5 1,3 0 1175,-3-4 0,5 5 0,-3 2 0</inkml:trace>
  <inkml:trace contextRef="#ctx0" brushRef="#br0" timeOffset="783">1052 562 7915,'-12'0'-299,"4"0"249,0 0 0,0-4 1370,-3 0 1,-1 0-582,0 4 0,5 0 129,-1 0 1,4 5-341,-4 3 1,6-2-115,-2 2 1,-2 4-300,3 3 0,-1 5 116,4-5 1,4 5-381,-1-5 1,7 5 196,-3-5 0,4 5-378,0-4 1,1-1 176,0-3 1,-1-4-153,1-1 1,0-4 121,0 1 1,-5-3 46,1-1 1,-4 0 463,4 0-252,-6-5 0,7-2 19,-5-4 1,0-1-68,-4 0 1,0 1-3,0-1 0,0-1 23,0-3 1,0 4 48,0-4 0,0 2 0,0-2 1,0 3-4,0-2 1,0 5 347,0 3-198,0-1-171,0-4 0,2 6 31,1 2 0,0 3-173,5 1 1,0 0 105,3 0 0,5 0-315,-1 0 0,6 0 61,-1 0 1,2 3-58,1 1 1,0 0-176,1-4 1,3-1 157,0-3 1,4 1 89,-3-4 0,-1 3-8,-4-4 0,-1 1 163,-2 0 1,-3-2-226,-6 5 208,1-5 1,-4 3 405,0-1-264,-6-4 0,2 9 230,-8-6 1,2 5-130,-6-1 0,0 3 327,-4 1 1,-3 0-188,-1 0 0,-4 0 140,0 0 1,2 1-122,-2 3 0,1 1-7,-4 3 1,1 3-167,2-4 0,-1 4-144,6 0 1,-1 1-144,4 0 0,1 0 87,-1-1 0,6 5-277,2-1 1,4 2 140,4-1 0,2 1-555,6 2 1,5-2 340,2-5 1,7 1-397,1 2 1,4-3-127,-3 0 1,3-1 0,-3-3 0,2 2 904,3 2 0,0 0 0,3-1 0</inkml:trace>
  <inkml:trace contextRef="#ctx0" brushRef="#br0" timeOffset="1484">1916 468 7915,'-12'-5'1328,"4"4"-860,1-3 1,-1-2 326,-4 3 1,4-1 182,1 4-222,-1 0-488,-4 0 0,2 5 70,2 3 1,-1 6-114,5 2 1,0 6-23,4 1 0,-4 2-279,0 6 0,0-5 109,4 1 0,0-2-28,0-2 0,2 0-21,2 1 0,2-7-302,6-6 1,-1 0 167,1-7 0,0-1-226,0-3 1,-1-1-3,1-3 1,0-2 116,-1-6 0,1-1-60,0-2 0,-1 0 118,1-4 1,-2-1 74,-2-3 1,1 3-49,-5 1 0,4 1 315,-4-2 1,0 4-78,-4 4 701,5-5 363,-4 4-594,4-4-212,-5 11 1,-4 6-48,1 7 1,-1 5-154,4 4 1,0 1 74,0 2 0,0 2-432,0-6 1,1 2 161,3-1 1,-2-3-596,6 2 1,0-2-203,4-1 0,-1 0 421,1-1 0,4-3 136,-1 0 0,6-5 87,-2 0 0,2-1 52,-1-2 1,2-5-43,-3-3 0,-2-4 339,-1-4 1,1 2-144,-2-5 1,2-5 524,-1-3 1,-3-1-2,2 0 0,-2-2-271,-1-5 1,-1 0 71,1 0 0,-4 4-45,0 0 1,-6 0 73,2-4 1,-4 1-46,-4 3 0,-3 1 58,-9 3 0,3 2-55,-3-2 0,3-2 97,2 2 1,-1 5 127,0 6 1,1 5-113,-1 3 0,4 3-106,0 5 1,5 6-67,-5 6 1,4 9 112,-4 6 1,4 7-90,-4 1 1,6 1-245,-2 7 1,3 1 87,1 7 1,1-3-706,3 2 0,2-2-286,6-1 0,1 0 502,3 0 1,-2-2-748,5-2 1,1-4 426,3-8 0,0-6-539,1-6 0,-5-6 156,1-1 1093,-1-6 0,5-6 0,-1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0.278"/>
    </inkml:context>
    <inkml:brush xml:id="br0">
      <inkml:brushProperty name="width" value="0.08571" units="cm"/>
      <inkml:brushProperty name="height" value="0.08571" units="cm"/>
    </inkml:brush>
  </inkml:definitions>
  <inkml:trace contextRef="#ctx0" brushRef="#br0">37 85 7788,'-6'-19'0,"5"2"868,-10 5 1,9 0 768,-6 0 294,5 5-1259,-2 2 1,5 6-290,0 3 1,0 8-45,0 8 0,4 4-108,0 4 1,5 8-195,-1 8 0,3 4 112,1 4 0,0-2-551,0 6 1,0 0-38,-1 4 1,1-2-360,0-2 1,-1-7 194,-3-5 0,1-7 207,-5-1 1,2-7-518,-2-9 1,-3-2-169,3-6 111,-3 0 0,-2-6 255,-3-2 715,-3-8 0,-5-2 0,0-6 0</inkml:trace>
  <inkml:trace contextRef="#ctx0" brushRef="#br0" timeOffset="180">13 527 7995,'-6'7'2125,"5"4"-1711,-4-5-6,5 1 1,1 2-46,3-5 0,7 6-521,5-2 0,6-2 195,2 2 0,1-1-959,7 1 0,0 1 257,4-5 0,1 2-54,3-2 1,4-3 718,8 3 0,-3 2 0,4 1 0</inkml:trace>
  <inkml:trace contextRef="#ctx0" brushRef="#br0" timeOffset="448">803 468 7788,'-18'0'0,"4"0"1159,-6 0 1,4 0-579,-4 0 1,2 0 0,-3 0 815,0 0-919,-4 0 1,6 0 251,-5 0 0,0 5-362,0 3 0,6 4-163,2 4 0,4-2-387,4 6 0,2 0 200,6 4 0,0 0-251,0 0 0,7-5 232,5-3 0,1-3-235,7-1 1,0-5-73,4-3 0,0-3-61,0-1 1,4-1-315,0-3 0,0-3 253,-4-5 0,0 0-667,0 0 1,-2 0 522,-2 0 0,-3 0-429,-5 0 1,-1-1 1002,-3-3 0,3 3 0,-5-5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59.184"/>
    </inkml:context>
    <inkml:brush xml:id="br0">
      <inkml:brushProperty name="width" value="0.08571" units="cm"/>
      <inkml:brushProperty name="height" value="0.08571" units="cm"/>
    </inkml:brush>
  </inkml:definitions>
  <inkml:trace contextRef="#ctx0" brushRef="#br0">13 593 9136,'-7'0'1147,"2"0"0,5 6-1056,0 2 1,1 6 10,3 2 0,-1 6-185,5-2 0,0-2-251,4 2 1,4 0 268,0 4 1,-1-1-111,-3-3 0,-1-3 23,-3-5 1,3 0 106,-3 0 0,-2-2-40,2-2 80,-5-2 14,8-6 0,-10-6 17,3-2 0,-1-2-21,1-2 0,-3-4-1,3 0 1,1-4-27,-1 4 0,2-4 17,-3 4 1,-1-4 130,2 4 1,1 0-125,-1 4 1,0 0 123,-4 0 0,4 4-62,0 0 0,1 6 73,-1-2-12,-2-3-74,8 6-7,-8-5 0,7 8 1,-5 2 1,4-2 10,-4 6 1,4-4-29,-4 4 0,4 0 58,-4 4-46,5 0 1,-3 4 17,1 0 0,4 0-1,-3-4 1,-1 0-42,1 0 0,0 4 34,4 0 0,0 0-174,0-4 0,1-2 100,3-2 1,-3 2-91,3-6 0,1 4 67,-1-4 1,4 0-207,-4-4 0,6-6 13,-3-2 1,0 0 22,1-4 1,-1 3-30,1-7 1,2-1 118,-2 1 1,-3-4 164,-1 4 1,-2-4-105,-2 4 1,-4-5 47,0 1 1,-6 3 6,2 1 0,-2 2 0,-2 1 495,0-3-99,0 8 1,-2-8-159,-2 8 0,2 2 630,-6-2-543,0 5 1,-4-6-15,0 5 0,0 0-90,0 4 0,4 0 149,0 0 0,0 4-128,-4 0 0,1 5-102,3-1 1,-2 3 18,2 1 0,-2 3-152,2 1 1,-1 0-52,5-4 1,-4 0 84,4 0 1,0 4-49,4 0 0,0 0 56,0-4 0,0 0-255,0 0 0,5 0 65,3 0 0,3 0-366,1 0 1,5 0 38,3 0 0,-1-4-133,1 0 0,4-6 210,4 2 1,1-2 124,-1-2 0,-2 0 93,6 0 0,-5 0-41,1 0 0,1-4 122,-1 0 1,4-5-110,-4 1 0,-4 1 231,-4-1 0,0 0 94,4-4 0,-6 0 37,-2 0 0,-2-4-63,-3 0 1,1-1-77,0 1 0,-5 3 137,-3-3 1,-3 2-65,-1 2 0,0 0 181,0 0 0,-1 0 97,-3 0 1,-1 5 145,-3-1 0,-3 4-35,3-4 0,-2 5 143,-2-1 1,0-1-167,0 1 0,-4 0-137,0 4 1,0 1 145,4 3-221,0 3 0,0 6-188,0 3 1,1-2 106,3 6 1,-1-4-135,5 4 0,0 0-111,4 4 0,0-1-146,0-3 0,0 2-13,0-2 0,5-2 110,3-2 0,7-3-507,1-1 1,4-2 276,-4-2 0,5 2-717,-1-6 1,-1 0 466,1-4 0,-1-2-726,5-2 0,2 3 1343,2-3 0,-3-8 0,4-1 0</inkml:trace>
  <inkml:trace contextRef="#ctx0" brushRef="#br0" timeOffset="550">1820 546 7713,'-18'0'217,"5"-6"0,-9 4 342,2-6 1,2 4 19,2-4 0,-1 5 226,1-1 0,-5 3-146,1 1 1,1 0-271,-1 0 0,4 9-165,-4 3 0,4 4-14,-4 0 0,6 2-207,-2 6 1,7 4 46,1 0 1,5 4 30,-1-4 1,3 4-113,1-4 0,5-1-385,3-8 1,8 3-253,4-6 0,0-2 312,4-6 1,-3-2-146,7-6 0,-1-10 130,0-2 0,3-9-256,2-3 1,1-1 208,-5-7 0,2 1-29,-6-1 1,2-1 181,-10 5 0,-1-4 100,-3 4 1,-1-5 188,-3 1 0,-3 2 277,-5-2 1,-5 4 450,-3-4 0,-3 4-407,-1-4 1,0 6 23,1-2 0,-1 1 141,0-1 0,-6-1-71,-2-3 1,2-1-77,-2 5 0,1 0-141,-1 4 1,-1 1 454,5 3-433,0 8 1,9 14-212,3 10 1,3 10 50,1 10 0,5 8-62,3 4 1,4 8-169,4 4 1,-1 2-259,5 2 0,-2-4-601,2 0 1,7-6 485,-3 2 1,4 0-792,0-4 1,-2-4 157,6-12 1152,-5 2 0,2-9 0,-5 5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49:57.366"/>
    </inkml:context>
    <inkml:brush xml:id="br0">
      <inkml:brushProperty name="width" value="0.08571" units="cm"/>
      <inkml:brushProperty name="height" value="0.08571" units="cm"/>
    </inkml:brush>
  </inkml:definitions>
  <inkml:trace contextRef="#ctx0" brushRef="#br0">36 204 7819,'0'-12'2,"0"-1"148,0-3 0,-4 3 89,0-3 1,-1 3 221,1 1 0,2 0-50,-2 0 1,2 0-121,-2 0 1,3 0 100,-3 0 0,2 4 252,2 0 277,0 5-229,0-7-154,0 8-363,0-3 1,0 10-28,0 3 1,0 7 48,0 1 0,0 5 0,0-1 1,0 7-228,0 1 1,2 3 58,2-3 1,1 6-715,3-2 336,2-3 237,-3 5 0,1-8-360,0 2 0,0-3 185,4-1 1,-1-6-23,-3-2 1,2-2-21,-2-2 0,3-6 70,1-2 0,-4-4 277,0-4 0,-4-4-90,4-8 0,-2 2 197,2-6 1,2-2-49,-6-5 1,4 0 63,-4-5 0,1 4-27,-1-4 0,-3 6-9,3-2 1,2-2 26,-2 2 1,0 1 24,-4 3 0,0 5 22,0 3 0,0 3 53,0 1 165,0 5-219,0 2-169,0 5 0,0 5 97,0 3 1,0 8-134,0 4 1,0 3 21,0 1 1,0 1-77,0 3 1,5 1-343,3 3 1,-1 1 178,0-5 0,3 4-344,6-4 1,-3 0 216,3-4 1,1-2 34,-1-2 0,4-4 79,-4-8 0,4-2 155,-4-6 0,1-6-2,-1-2 1,-2-4 157,2-4 0,-3-2 154,-1-6 1,-4-4-156,0 0 0,0-4 126,4 4 0,-4-4-61,0 4 0,-6-4-111,2 4 1,2-3 19,-2 3 0,0 1 0,-4 7 1,0 3 139,0 5-984,0 0-41,0 5 1,0 3 402,0 8 1,-2 3-154,-2 5 1,3 0 607,-3 0 0,3 0 0,1 5 0,0 2 0</inkml:trace>
  <inkml:trace contextRef="#ctx0" brushRef="#br0" timeOffset="492">862 240 7741,'-12'0'0,"0"0"624,0 0 1,4 0 491,0 0-525,5 0 1,-3 0-139,2 0-52,2 0-419,8 0 1,2 6 91,8 2 1,-2-2-66,2 2 0,3-4 89,5 4 1,0-5-438,0 1 0,0-3 64,-1-1 0,-3 0 4,0 0 1,0-1 159,4-3 0,-5-2 46,-3-1 1,-4-4 58,-4 3 1,1-7-58,-5-1 0,0 0 184,-4 4 0,-5 2-28,-3 2 0,-4-3 367,-4 3 1,1 3-201,-5 1 0,0 3 161,-4 1 0,-1 0-227,-3 0 0,7 1-25,-3 3 1,7 4-120,-3 8 0,5-2 93,-1 6 1,4 0-448,4 4 0,3 0 180,5 0 1,1 0-610,3 0 0,4-1 61,8-3 1,3 1-243,5-5 0,5 2-82,3-6 1,-2 2 312,2-10 683,0 5 0,9-8 0,2 5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3.911"/>
    </inkml:context>
    <inkml:brush xml:id="br0">
      <inkml:brushProperty name="width" value="0.08571" units="cm"/>
      <inkml:brushProperty name="height" value="0.08571" units="cm"/>
    </inkml:brush>
  </inkml:definitions>
  <inkml:trace contextRef="#ctx0" brushRef="#br0">251 299 7755,'-5'-12'5,"0"0"295,-3 0 1,-1-4 198,5 0 66,-6 0 1,9 4 267,-3 0 453,-3 1-299,6 4-444,-4 2 1,5 14-155,0 3 0,1 13-130,3 3 1,-1 7-69,5 4 1,0 4 15,4 5 0,-1 0-530,1 0 1,0 3 271,0 1 0,0 0-888,0-4 0,0-4 280,0 0 0,0-10-24,0 2 1,0-9-561,0-3 1,-4-10-89,0-6 403,-5-5 928,2-8 0,-5-9 0,0-9 0</inkml:trace>
  <inkml:trace contextRef="#ctx0" brushRef="#br0" timeOffset="359">48 203 7802,'-12'-6'260,"0"-5"0,4 5-5,0-6 0,5 0 209,-1 0 1,3 0-103,1 0 0,1 0-187,3 0 0,4-2 53,8-2 0,-1 7-58,5-3 0,0 3 13,4-3 1,1 5-85,3 3 1,-1-1-132,5 1 0,-6 0 90,2 4 0,1 4-246,-1 0 0,4 7 120,-4 1 1,0 0-245,-4 4 0,-1 2 148,-4 2 0,3 3 5,-6 1 1,-6 0 90,-6-1 1,2 1 173,-2 0 0,-2 4 210,-6 0 0,-2 0-149,-6-4 0,-4 4-6,0 0 1,-4-2-50,4-6 0,-4 2-401,4-6 1,0 0 155,4-4 1,0-2-202,0-2 0,4-2-220,0-6 1,4 0-1448,-4 0 2001,6 0 0,-9-11 0,4-2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05.151"/>
    </inkml:context>
    <inkml:brush xml:id="br0">
      <inkml:brushProperty name="width" value="0.08571" units="cm"/>
      <inkml:brushProperty name="height" value="0.08571" units="cm"/>
    </inkml:brush>
  </inkml:definitions>
  <inkml:trace contextRef="#ctx0" brushRef="#br0">264 132 7891,'-6'0'-348,"-5"-2"646,3-2 1,1 3 685,-1-3 0,0 3-356,-4 1 1,0 1-203,1 3 1,-3 3-48,-2 5 1,3 5-115,-3 3 1,-1 4-226,1 4 1,-2 4 125,3 8 0,1-2-94,-2 6 0,4 0 22,4 4 0,3 0-94,5 0 1,1-1-77,3 1 1,7-5 89,5-3 1,7-3-432,0-1 0,1-7 184,4-5 0,2-1-527,-3-7 0,7-6 345,-2-6 1,-2-2-539,2-2 1,0-2 45,4-2 907,-5-2 0,3-12 0,-3 0 0</inkml:trace>
  <inkml:trace contextRef="#ctx0" brushRef="#br0" timeOffset="354">599 228 7292,'-6'0'-1299,"-5"0"2983,3 0 1,1 0 200,-1 0-1218,6 0 1,-8 5-245,6 3 0,1-2-104,3 2 1,1 4-270,3 4 0,2 4-171,6-4 1,2 6-545,2-2 1,-2 1 497,6-1 0,-4 1-934,4-5 0,-4 0 433,4-4 0,-4-1 668,4-4 0,0 4 0,4-4 0</inkml:trace>
  <inkml:trace contextRef="#ctx0" brushRef="#br0" timeOffset="596">994 120 7805,'-12'5'0,"4"-4"535,0 3 1,2 3 84,-2 1 1,-2-1 156,6 1 1,-4 1-329,4 7 1,-1 3-175,1 5 1,1-1-505,-5 1 1,6 4 230,-2 0 0,-1 6-261,1-3 1,-2 0 248,2 1 0,3-6-1034,-3 2 1,1-2 88,-1-2 1,3-6 954,-3-2 0,3-3 0,1-1 0</inkml:trace>
  <inkml:trace contextRef="#ctx0" brushRef="#br0" timeOffset="830">922 431 7805,'-6'5'-1294,"-1"-3"1867,3 2 745,3 2 0,-4-3 298,5 5-1183,-6 0 0,5 4-209,-3 0 0,3 1 8,1 3 1,4 3-327,0 5 0,4 0 120,-5-1 1,7 3-279,-2 2 0,1-3-209,-1 3 0,3-3-558,-3-1 0,-2-1-1104,2-3 2123,0-3 0,4-5 0,0 0 0</inkml:trace>
  <inkml:trace contextRef="#ctx0" brushRef="#br0" timeOffset="1386">1305 431 10021,'8'0'-42,"0"0"1,0 0 47,4 0 0,4 0-648,0 0 1,5 0 377,-1 0 0,2 0-992,-2 0 1256,2 0 0,-3-5 0,5-2 0</inkml:trace>
  <inkml:trace contextRef="#ctx0" brushRef="#br0" timeOffset="1594">1389 563 7730,'-12'0'903,"0"0"-91,0 0 171,6 0-459,0 0-595,17 0 1,-2 0-797,11 0 1,0 0 546,4 0 0,0 0 320,0 0 0,5 5 0,2 2 0</inkml:trace>
  <inkml:trace contextRef="#ctx0" brushRef="#br0" timeOffset="1963">2023 383 7691,'-17'5'3,"4"-3"1,-4 8 374,5-2 1,-4-1 543,0 1 0,-2 1-377,2 7 1,3-1-176,-3 5 1,3-4-241,1 4 0,5 0 65,3 4 1,3-2-212,1-2 0,0 1 69,0-5 1,5 0-196,3-4 1,7 0 16,1 0 1,5-4-215,-1 0 1,3-5-198,1 1 0,0-4 254,-1-4 1,1-1-223,0-3 1,0-7 176,0 3 1,-4-3-195,0 3 1,-5-5 154,1-3 0,-4 2 188,-4-2 1,-2 0 6,-2-4 0,-2 1 171,2 3 0,-4-1 0,-4 5 0,-3 0 0,-5 4 0,0 0 0,0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0.607"/>
    </inkml:context>
    <inkml:brush xml:id="br0">
      <inkml:brushProperty name="width" value="0.08571" units="cm"/>
      <inkml:brushProperty name="height" value="0.08571" units="cm"/>
    </inkml:brush>
  </inkml:definitions>
  <inkml:trace contextRef="#ctx0" brushRef="#br0">85 46 7796,'-2'-11'1624,"-2"3"-1204,3-3 0,-8 9 275,5-6-21,0 5 0,2 1-241,-2 9 1,3 7 19,-3 10 0,3 10-193,1 6 1,0 5-234,0 3 1,0 7-440,0 5 0,5 1 333,3 7 1,3-6-224,1 2 1,0-8 146,0-4 0,0-9-420,-1-3 1,0-13-212,-3-7 28,3-5 660,-10-9 1,4-2 216,-5-8 0,0-6 122,0-6 0,0-6-144,0 2 0,-4-2 37,0-2 0,-4-4-70,4 0 1,-5-5 64,1 1 0,-1 1-70,1-1 1,-3 4-134,3-4 1,-2 2 5,-2-2 0,4-3-99,0 4 0,0 0 24,-4-1 0,1 4 98,3-4 1,2 6-222,2-2 1,2 2 28,-2 2 0,3 6-185,1 2 1,0 3-217,0 1 133,5 5 1,-2 2-308,5 5 812,0 0 0,-2 5 0,5 7 0,-4 7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3.410"/>
    </inkml:context>
    <inkml:brush xml:id="br0">
      <inkml:brushProperty name="width" value="0.08571" units="cm"/>
      <inkml:brushProperty name="height" value="0.08571" units="cm"/>
    </inkml:brush>
  </inkml:definitions>
  <inkml:trace contextRef="#ctx0" brushRef="#br0">299 60 7829,'0'-6'1627,"0"-5"-1143,0 5 0,0-2 484,0 0-612,0 5 0,0-4 285,0 3-222,0 3-277,0-4 1,0 10 80,0 3 0,-4 4-47,0 4 0,-5 4-7,1 8 0,-4 6-127,-4 6 1,3 1-91,-3-1 1,-3 3 74,-1 5 1,2 0-218,-2-1 0,1-3 113,-1 0 1,-1-9-89,5 1 1,0-8-40,4-1-917,0-7-629,6-2 1267,-5-12 1,10-6-473,-3-8 1,2-8 396,2-4 1,4-2-121,0-2 678,0 5 0,-4-9 0,0 3 0</inkml:trace>
  <inkml:trace contextRef="#ctx0" brushRef="#br0" timeOffset="242">48 156 7829,'0'-12'1049,"-4"4"-289,0 0 475,0 0-812,4 2 0,1-4-88,3 6 0,-1 2-103,5 6 0,4 2 26,4 6 0,4 6-143,-4 2 1,4 2-130,-4 2 1,5 0-354,-1 0 1,-1 4 294,1 0 0,-6 1-663,2-1 0,-1-1 357,1 4 0,-3-4-205,3 1 0,-3-4-126,-1-4 1,0 1-876,0-5 1584,0 0 0,0-4 0,0 0 0</inkml:trace>
  <inkml:trace contextRef="#ctx0" brushRef="#br0" timeOffset="534">575 216 7849,'6'0'821,"0"0"-329,-6 0 0,4 1 446,0 3-485,0-2-252,1 3 0,2-5-233,5 0 1,-1 0 96,1 0 1,4 0-121,0 0 0,6 0 91,-2 0 0,-2 0-1127,2 0 0,-4 0 37,4 0 1054,-5 0 0,7 0 0,-3 0 0</inkml:trace>
  <inkml:trace contextRef="#ctx0" brushRef="#br0" timeOffset="758">646 360 7812,'0'6'0,"0"0"1401,0-1-602,0-4-109,0 5-17,0-6-692,0 5 51,0-4 175,0 5-340,6-6 0,0 0 167,6 0 1,0 0-687,0 0 1,4 0 418,0 0 1,2 0-1712,-3 0 857,-1 0 1087,8 0 0,-3 0 0,5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5.293"/>
    </inkml:context>
    <inkml:brush xml:id="br0">
      <inkml:brushProperty name="width" value="0.08571" units="cm"/>
      <inkml:brushProperty name="height" value="0.08571" units="cm"/>
    </inkml:brush>
  </inkml:definitions>
  <inkml:trace contextRef="#ctx0" brushRef="#br0">323 0 7749,'-6'0'-253,"-5"0"0,8 0-50,-5 0 303,0 0 1008,2 0 1,-5 0-300,3 0 1,-3 4-147,-1 0 0,-4 4-166,1-4 0,-5 5-148,4-1 0,-4 3-55,4 1 1,-4 4 108,4 0-102,-5 0-239,7 1 1,-3-2 162,5 5 77,0 0-426,5-2 137,-3 5 129,8-4-404,-3 5 258,5-1 20,5 1-144,2-5 1,6 4 75,3-3 1,-1-3-12,5-1 1,1-3 70,7-1 0,-3-5-286,3-3 0,2-3 108,-3-1 0,5-5-242,-4-3 1,4-8 142,-4-4 1,-1-3 68,-7-1 0,1-4 359,-5 0 0,0-1-110,-4 1 1,-6 3 31,-2-3 1,-2 3-35,-2 1 0,0 5 412,0 3 1,-6 3-166,-2 1 1,-2 0 241,-2 0 0,0 4-141,0 0 1,0 5-21,0 0 1,0-3-216,0 2 1,0 0 84,0 4 0,4 2-545,0 2 1,4-2 22,-4 6-449,6 0 1,-4 4 368,6 0 1,0-4-297,0 0 0,2-1 753,2 1 0,2 2 0,6-3 0</inkml:trace>
  <inkml:trace contextRef="#ctx0" brushRef="#br0" timeOffset="242">634 335 7749,'-6'2'-1189,"2"2"4010,-3-3-2020,6 10 1,-9-5-224,6 6 0,0-2-198,4 1 1,0-1-544,0 6 0,-1-2 188,-3 2 1,3 2-950,-3 2 1,2-2 268,2-2 1,0-3-115,0 3 0,4-6 769,0-2 0,6-6 0,-4 4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0.630"/>
    </inkml:context>
    <inkml:brush xml:id="br0">
      <inkml:brushProperty name="width" value="0.08571" units="cm"/>
      <inkml:brushProperty name="height" value="0.08571" units="cm"/>
    </inkml:brush>
  </inkml:definitions>
  <inkml:trace contextRef="#ctx0" brushRef="#br0">299 1 7740,'-12'0'268,"5"5"1,-5-4-55,0 3 0,0 2 190,-4-2 0,3 4 144,1-4-291,0 5-79,0-8 1,-4 11 26,0 0 1,0 2-96,4 6 1,-1-1-10,-3 5 0,3 4-91,-3 0 0,3 9-9,1-1 0,0 8 44,0 0 1,5 8-119,3 4 1,4 4 108,4 4 0,8-2-88,8 6 1,4-7 98,4-1 1,4-7-615,8-9 0,2-8 17,6-8 0,1-10-208,3-6 1,-3-5-1,3-7 1,-7 0 757,-1 0 0,-5 0 0,2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18.537"/>
    </inkml:context>
    <inkml:brush xml:id="br0">
      <inkml:brushProperty name="width" value="0.08571" units="cm"/>
      <inkml:brushProperty name="height" value="0.08571" units="cm"/>
    </inkml:brush>
  </inkml:definitions>
  <inkml:trace contextRef="#ctx0" brushRef="#br0">72 335 7910,'0'-6'2064,"0"-1"-1362,0 3-217,0 3-271,0-10 1,1 6 165,3-3-241,-2-3 1,4 8-86,-2-5 161,-2 6 0,7-5-71,-5 3-411,5 3 0,-6-5 218,5 6 0,-5 2-191,1 2 1,-3 4 37,-1 8 0,0-2 145,0 6 0,0 4 36,0 4 1,-5 5-1,-3-1 0,-3 3-28,-1 1 1,0-2 28,0-2 1,1 2 15,4-7 1,-4 0-8,3-7 0,1-3 26,-1-5 0,6-4-39,-2 0 197,-3-5 0,6 1 3,-3-8 1,2 1 38,2-5 0,2 0-84,2-4 1,-2 0-55,6 0 0,-4 4 140,4 0-108,-5 0 1,8 0 25,-3 0 1,-2 6-34,2-2 0,0 4-122,4 4 0,0-2 15,0 6 0,0 0 83,0 4 0,1 4-96,3 0 0,-1 0 78,5-4 0,-4 0-352,4 0 1,-2 0 116,2 0 0,2-4-453,-7 0 0,3-4 48,-2 4 1,-3-5-156,3 1 1,-3-3-128,-1-1 0,-4-1-183,0-3 1045,-5-3 0,7-10 0,-3-2 0</inkml:trace>
  <inkml:trace contextRef="#ctx0" brushRef="#br0" timeOffset="2758">311 0 7707,'7'7'-450,"-2"-1"1391,-5-2-554,6-2 0,0 8 81,6-2 1,2 3-138,2 1 0,-2 1-165,6 3 1,0 3 42,4 5 1,-4 4-219,0 0 1,-1 5-29,1-1 1,-3 8-69,-5 4 0,-6-2 6,-2 2 0,-2 0 85,-2 4 0,-6 2-392,-2 6 1,-2-4 151,-2 8 1,-4-8-263,0 0 0,0-3 182,4-1 1,5-7-151,3-5 1,-1-10 115,1-6 1,0-9 367,4 1 0,0-8 0,0 0 0,0-8 0,0-3 0,0-5 0,5 0 0,2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32.127"/>
    </inkml:context>
    <inkml:brush xml:id="br0">
      <inkml:brushProperty name="width" value="0.08571" units="cm"/>
      <inkml:brushProperty name="height" value="0.08571" units="cm"/>
    </inkml:brush>
  </inkml:definitions>
  <inkml:trace contextRef="#ctx0" brushRef="#br0">94 281 7865,'-5'6'0,"2"0"2603,-5-6-886,6 0-1055,-9 5 1,10-3-491,-3 6 1,3 0 40,1 4 0,0-1-169,0 1 1,0 4 138,0-1 1,4 6-388,-1-2 1,5 2-27,-4-1 1,4 0-260,-4-4 1,1-1-441,-1-3 0,-3 0 429,3 0 0,-1-6-1724,1-2 1636,-3-3 0,4-2 588,-5-3 0,0-8 0,0-6 0</inkml:trace>
  <inkml:trace contextRef="#ctx0" brushRef="#br0" timeOffset="206">0 1 9575,'0'6'-816,"0"-1"1,2-1-61,1 0 876,4 0 0,10 1 0,1 2 0</inkml:trace>
  <inkml:trace contextRef="#ctx0" brushRef="#br0" timeOffset="675">608 71 7865,'-8'0'4484,"0"0"-3681,6 5 1,-5-3-322,3 6 1,2-1-132,-6 0 1,4 4-277,-4-3 1,4 3 118,-4 5 0,5-3-403,-5 2 1,4 2 210,-4-1 0,2 1-512,-2-2 0,1-2 93,3 3 1,3-3-87,-3-1 1,3-5-81,1 1 105,0 0 271,0-2-200,0 5 428,5-10 1,2 4-83,4-5 0,-3 0 49,0 0 1,0 0-12,3 0 0,1 0-46,0 0 1,3 0-36,1 0 1,-1 0 0,-3 0 0,4 0 157,-1 0 0,1 2-145,-5 1 0,1 0 404,0 5 0,-2 0-158,-2 3 0,1-3 283,-5 0 1,0 0-174,-4 3 1,0 1 328,0 0-399,0-1 1,-5 1-110,-3 0 0,-2-1-462,-2 1 1,-4-4 220,1 0 1,-1-2-970,4 2 1,1-2 526,-1-2 1,-1-2-1453,-2 2 2049,2-3 0,-10 4 0,5 2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2.471"/>
    </inkml:context>
    <inkml:brush xml:id="br0">
      <inkml:brushProperty name="width" value="0.08571" units="cm"/>
      <inkml:brushProperty name="height" value="0.08571" units="cm"/>
    </inkml:brush>
  </inkml:definitions>
  <inkml:trace contextRef="#ctx0" brushRef="#br0">36 12 7653,'-7'0'-14,"1"0"311,2 0 279,3 0-192,-10-5 409,10 4-155,-5-5 3,6 6-84,0 0-258,6 6 0,0 0-97,6 6 1,4 6 11,0 2 1,5 7-148,-1 5 0,3 8 79,1 4 1,-2 4-413,-2 4 0,2 8 185,-6 8 1,-6 2-425,-6 2 0,-2 1 130,-2 3 1,-7-3-37,-5 3 1,0-10 165,-4-6 1,3-7 9,1-9 0,0-7 506,0-5-254,0-11 0,0 1-26,0-14 0,4-2-29,0-2 1,4-2-817,-4 2 362,0-3 0,-3-2-719,3-3 1211,-2 2 0,3-8 0,-5 3 0,0-5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4.498"/>
    </inkml:context>
    <inkml:brush xml:id="br0">
      <inkml:brushProperty name="width" value="0.08571" units="cm"/>
      <inkml:brushProperty name="height" value="0.08571" units="cm"/>
    </inkml:brush>
  </inkml:definitions>
  <inkml:trace contextRef="#ctx0" brushRef="#br0">239 335 7747,'0'-6'276,"-5"-5"-72,4 10 1,-6-9 201,3 6 1,3-1-96,-3 1 0,-1 1 38,1-5 1,-2 6-70,2-2 0,2-1-1,-6 1 1,4 0-50,-4 4 1,4-4 26,-4 0 0,0 0-101,-4 4 1,0 0 54,0 0 0,0 1-161,0 3 0,0-1 101,0 5 0,0 3-331,0 5 1,0 6 150,0-2 1,1 1-76,3-1 0,3 2-63,5-2 1,0 4-97,0 4 0,5-2-55,3 1 0,7-1 80,1-2 1,5-6-60,-1-2 0,3-4 111,1-4 0,0-2 19,0-6 0,4-6 18,-1-2 0,1-8 48,-4-4 0,-4-2 30,0-2 0,-5-4 135,1 0 1,-3 0 90,-1 4 0,-4 0-98,0 0 0,-5 2 142,1 2 1,-3 2-57,-1 6 0,0 0 26,0 0 0,-1 4-7,-3 1 1,1 4 207,-5-1 0,4 3-63,-4 1 1,4 1-52,-4 3 0,4-1-152,-4 4 1,5 3-108,-1 6 1,3-2 24,1 6 1,0-1 56,0 1 1,0 2-96,0-2 0,1 3 47,3 1 0,-1-4-364,5 0 1,1-2 139,7 2 0,-1-1-230,5-3 1,-4-7 112,4 3 0,0-8-43,4 0 0,0-2 98,0-2 1,-4-7 75,-1-5 0,-3-1 109,4-7 0,-5 4-114,1-4 1,-3 0 292,-1-4 0,-4 4 56,0 0 1,-4 4 51,4-4 0,-5 6 70,1-2 0,-3 2 90,-1 2-214,0 0 0,0 4 13,0 0 367,0 6-371,0 7 0,0 4-5,0 11 1,4-4-109,0 4 0,1 0-159,-1 4 1,-1-4-32,5 0 1,-1-1 95,1 1 1,2 1-7,-2-5 0,3 0 47,1-4 1,0-2-112,0-2 0,0 2 72,0-6 0,-4 0-126,0-4 1,-2-2 74,2-2 1,3-2-1,-3-6 1,-1 0-62,1 0 0,-4-2 80,4-2 0,-2-1-96,2-3 0,3 2 81,-3 2 0,-2 2 101,2-2 1,-4-1-100,4 1 1,-5 4 203,1 4 1,1 4-123,-1-4 1,2 6 349,-2-2-152,-3 2 1,8 8-110,-5 2 1,2 2 11,-2 2 1,-2 4-30,6 0 0,-1 0-200,1-4 1,2 4 116,-2 0 0,3 0-471,1-4 0,0 0-56,0 0 1,0-2-245,0-2 1,1 2 280,3-6 1,-1 4-398,5-4 894,0 5 0,4-2 0,0 5 0</inkml:trace>
  <inkml:trace contextRef="#ctx0" brushRef="#br0" timeOffset="691">1675 371 7813,'-11'-5'0,"-1"2"-206,0-5 0,0 4 82,0-4 0,1 4 1437,3-4 0,-7 4-418,3-4 1,-2 6-241,2-2 0,-1-2-227,-3 2 0,2 0-138,-2 4 1,-1 0-263,1 0 0,1 6 120,7 2 0,-2 6-67,2 2 0,3 6 9,1-2 1,2 6-80,2 2 0,0 1-194,0-1 1,2-3 114,2 3 0,2-4-332,6-4 0,4 2 173,0-6 0,5-6-152,-1-6 1,3-3 114,1-1 1,-4-5-81,0-3 0,0-4-228,4-4 1,0-2 161,-1-6 0,-4-4 116,-3 0 0,1-4 86,-1 4 0,-4-4 368,-4 4 0,-5-5-210,1 1 0,1-3 179,-1 0 1,0 4 127,-4 3 1,-5 3 194,-3 1 1,-3 0-148,-1 0 1,0 5 165,0 3 1,-1 3-160,-3 1 0,3 2-124,-3 2 1,-1-2 16,1 6 0,0 0-24,4 4 1,5 2-176,3 2 1,3 9 12,1 11 1,0 1-105,0 7 1,6 4-60,6 4 0,6 5-238,6-1 1,1 0-1125,3 4 723,-3-3 481,10 3 0,-1-2-981,6-2 1,5-1 330,-1 1 952,-3-11 0,11 7 0,-3-10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9.459"/>
    </inkml:context>
    <inkml:brush xml:id="br0">
      <inkml:brushProperty name="width" value="0.08571" units="cm"/>
      <inkml:brushProperty name="height" value="0.08571" units="cm"/>
    </inkml:brush>
  </inkml:definitions>
  <inkml:trace contextRef="#ctx0" brushRef="#br0">49 48 7751,'-6'-7'1013,"0"-3"0,-5 7-317,3-5 427,3 5-729,-1-2 1,5 12-57,-3 5 1,3 6-116,1 10 0,4 4-180,0 8 0,4 4-43,-4 8 1,5 2-114,-1 6 1,3 5-215,1 3-610,-6-3 868,5 0 1,-6-11-681,3-7 551,-2-4 17,-1-2-1,-4-14 69,5 6 73,-6-20 698,0-1-739,0-6 189,0-1-181,0-4-8,0 5 182,0-12-152,0 0-31,0-6 193,-6-6 0,5 0-105,-4-6-39,-1 0 201,5-5-5,-4 3-180,-1-14 0,5 9 201,-10-11 1,10 6-146,-4-5-29,-1-1-215,5-6-136,-4 0 392,5 0-205,0 0 7,0 0 164,0-5-188,0 9 1,0-1 87,0 13 1,1 3-355,3 5 60,-3 0-226,5 11 0,-5 2-246,3 11-540,-3 0 1479,5 0 1,-1 5-1,2 2 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26.223"/>
    </inkml:context>
    <inkml:brush xml:id="br0">
      <inkml:brushProperty name="width" value="0.08571" units="cm"/>
      <inkml:brushProperty name="height" value="0.08571" units="cm"/>
    </inkml:brush>
  </inkml:definitions>
  <inkml:trace contextRef="#ctx0" brushRef="#br0">323 371 7772,'0'-7'484,"0"-3"1578,0 9-1554,0-10 0,0 11-68,0 0 1,0 7-229,0 8 0,4 5 17,0 8 0,5 7-402,-1 5 0,3 5 188,1-1 1,0 4-124,0 4 1,0-3-196,-1 3 1,0-4-334,-3-5 0,1-3-502,-5-8 1,0-4-50,-4-8 605,0-8 1,-1-7 581,-3-5 0,-3-10 0,-5-4 0</inkml:trace>
  <inkml:trace contextRef="#ctx0" brushRef="#br0" timeOffset="344">95 395 7772,'-17'-12'133,"4"-4"103,-3 0 1,3-5 251,1 1 1,4-1-115,0 1 1,5-2-36,-1 7 0,4-7-112,4 2 1,3 3 81,5 1 0,1 3-88,3 1 1,4 0 42,8 0 0,-3 4-104,3 0 0,1 5-84,-1-1 1,7 3-217,1 1 1,-5 1 124,5 3 0,-2 2-240,1 2 0,-3 2 158,0-2 1,-6 3-32,-2 1 1,-2 0 4,-6 0 1,0 1 11,-4 3 1,-1-3 121,-3 3 1,-3-1 144,-5 1 1,-1-2 52,-3 6 0,-3-1-49,-5 1 0,-1 3-296,-3-4 0,-2 4 126,-1 1 0,-3-1-252,6-3 1,-4 1 108,4-5 0,-4 4-691,4-4 1,5 0 22,3-4 0,5 0-954,-1 0 1775,-3-6 0,6 5 0,-4-5 0</inkml:trace>
  <inkml:trace contextRef="#ctx0" brushRef="#br0" timeOffset="653">1065 0 6758,'-18'7'-870,"4"7"2267,-6-2 1,0 4-619,-4 0 1,4 3 119,0 5 1,4 5-388,-4 3 0,0 4-152,-4 4 0,6 1-216,2 3 1,2 1-167,2-5 0,2 4-39,2-4 0,3 0 153,5-4 0,1 1-276,3 3 1,2-7 65,6 3 0,4-4-418,0 0 0,7-2 209,1-2 0,0-8-440,4 0 1,1-5 10,-1-3 0,9-6-148,-1-2 1,7-2 903,-3-2 0,10 0 0,-1 0 0</inkml:trace>
  <inkml:trace contextRef="#ctx0" brushRef="#br0" timeOffset="1209">1400 84 7825,'-6'-7'790,"-2"3"0,2 3-239,-2 1 1,4 0 862,-4 0-988,5 0 1,-2 1-253,5 3 1,0 4-1,0 8 1,1 3-146,3 5 0,3 0-242,5 0 0,1 0-298,3-1 1,-1 1-610,5 0 1,-4-4 509,4 0 0,-4-6-405,3-2 1,-4-2 657,1-6 0,1-1 357,-1-7 0,0-3 0,-4-5 0</inkml:trace>
  <inkml:trace contextRef="#ctx0" brushRef="#br0" timeOffset="1434">1711 48 7825,'-5'7'482,"3"-2"0,-8-4-73,2 3 0,2-1 164,2 5 1,-1-4-170,1 4 0,-1 1-96,1 7 0,2-1-99,-2 5 0,3 4-190,1 4 1,0 4-199,0-5 0,0 7-249,0-2 0,-4 1-613,0-1 1,0-3 555,4-5 0,0-1-293,0-4 1,0-1 357,0-6 0,-1-4 420,-3 0 0,2-6 0,-3 4 0</inkml:trace>
  <inkml:trace contextRef="#ctx0" brushRef="#br0" timeOffset="1652">1639 323 7825,'-7'6'-1699,"2"-4"2912,5 6 0,-4-4-511,0 4 0,0 0-186,4 4 0,0 4-130,0 0 1,0 5-225,0-1 0,2 7 47,1 1 0,3 5-298,2-1 1,1 6-165,-5 2 0,5 0-150,-1-4 1,-1-4-94,1 0 1,-4-5 167,4 1 0,-1-9-877,1-3 0,2-4 230,-2-4 975,3-2 0,1-6 0,0 0 0</inkml:trace>
  <inkml:trace contextRef="#ctx0" brushRef="#br0" timeOffset="1918">2034 431 8670,'0'-7'1872,"1"2"-1510,3 5 1,-1 0-331,5 0 0,0 0 53,4 0 1,4 0-374,0 0 1,5 0-97,-1 0 0,3 0-353,1 0 1,4 0 16,-1 0 0,0 0-81,-7 0 801,3 5 0,-5-3 0,6 3 0</inkml:trace>
  <inkml:trace contextRef="#ctx0" brushRef="#br0" timeOffset="2135">2070 622 7755,'0'12'992,"0"0"1,5-4-589,3 0 0,3-5-106,1 1 1,5 1-443,3-1 0,3 0 161,1-4 0,1 0-780,3 0 0,-3-4 235,3 0 0,-3-4-38,-1 4 0,-1-5-297,-3 1 863,-3 3 0,0-11 0,2 2 0</inkml:trace>
  <inkml:trace contextRef="#ctx0" brushRef="#br0" timeOffset="2387">2656 228 7755,'0'6'2175,"-5"-1"-648,4-5-767,-5 6 1,6 0-317,0 6 0,2 2-303,2 2 0,2 4-93,6 8 1,-4 2-221,0 6 0,0 0-850,4 0 0,-4 4 665,0 0 0,-1-2-1333,1-6 1,1 1 224,-5-5 1465,5-5 0,-2 5 0,5-3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0.584"/>
    </inkml:context>
    <inkml:brush xml:id="br0">
      <inkml:brushProperty name="width" value="0.08571" units="cm"/>
      <inkml:brushProperty name="height" value="0.08571" units="cm"/>
    </inkml:brush>
  </inkml:definitions>
  <inkml:trace contextRef="#ctx0" brushRef="#br0">335 240 7779,'0'-12'221,"-1"4"162,-3 0 1,3 4 921,-3-4-435,2 5 312,-3-8-794,4 10 1,-6-3 42,3 8 1,1 4-120,-5 8 1,2 4-175,-2 8 1,-3 4 24,3 8 1,-7 2-122,0 6 1,-5 1-202,4 3 0,-6 3 156,2 5 0,2-5-735,-2 1 0,1-7 371,-1-1 0,3-7-709,5-9 0,0-5-219,0-11 228,5-5 1067,2-11 0,0-11 0,-2-2 0</inkml:trace>
  <inkml:trace contextRef="#ctx0" brushRef="#br0" timeOffset="269">60 216 7779,'-7'-6'-132,"-3"5"1622,3-4 431,-5 5-1427,5 0 0,2 5 84,5 3 0,0 8-184,0 4 0,7 8-185,5 4 1,5 4 20,7 4 0,0 2-192,0 6 0,4-2 66,0-2 1,5 2-595,-1-7 1,1 4-98,-1-7 0,-1-3-475,-4-9 1,-1-4-209,2 0 0,-4-5 618,-4 1 1,-2-7-203,-2-1 854,-3 0 0,10 4 0,-4 0 0</inkml:trace>
  <inkml:trace contextRef="#ctx0" brushRef="#br0" timeOffset="552">718 419 8568,'7'-5'723,"-2"3"1,-4-3-455,3 5 1,-1 0 309,5 0-588,0 0 1,4 0-324,0 0 1,4 4-763,0 0 1,1 0 626,-1-4 1,-1 0-433,5 0 899,-6 0 0,9 5 0,-4 2 0</inkml:trace>
  <inkml:trace contextRef="#ctx0" brushRef="#br0" timeOffset="759">706 587 8274,'-6'5'2333,"-5"-4"-1636,10 10-376,-5-4 1,12 1-118,2 0 1,6-6-614,2 2 1,5-2-239,-1-2 0,3 0-669,1 0 0,0-2 1316,0-2 0,5-2 0,2-6 0</inkml:trace>
  <inkml:trace contextRef="#ctx0" brushRef="#br0" timeOffset="1202">1508 24 7703,'-7'0'0,"1"-4"1166,2 0-336,2 0-43,-8-1 0,7 4 267,-5-3-597,5 2 0,-3 2 96,2 0 1,1 2-170,-5 2 1,0 4 101,-4 8 1,-1 2-92,-3 6 0,1 5-134,-5 3 0,0 4-64,-3 4 0,-1 8-225,0 8 1,4 2 75,0 2 0,6-4-46,3 0 0,4-2-201,7 2 1,5-4-400,3-8 1,8-3-229,4-5 1,4 0 341,4 0 0,3-6-345,4-2 1,1-4 327,0-4 0,1-4-498,3-8 1,-2 1 479,1-5 0,-3 0 519,-4-4 0,3 6 0,-5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2.919"/>
    </inkml:context>
    <inkml:brush xml:id="br0">
      <inkml:brushProperty name="width" value="0.08571" units="cm"/>
      <inkml:brushProperty name="height" value="0.08571" units="cm"/>
    </inkml:brush>
  </inkml:definitions>
  <inkml:trace contextRef="#ctx0" brushRef="#br0">299 467 7746,'-12'-7'106,"6"-3"0,-5 7 100,3-5 1,2 1 0,-2 0-1,0 1 1,0 2 0,0 0 0,-2 2-1,0 0 698,-2 2 0,0 0-585,0 0 0,0 0-72,0 0 1,0 4-40,0 0 0,-4 6-163,0-3 0,0 8 117,4 1 0,0 4-247,0-4 0,2 5 57,2-1 0,-2 3-64,6 1 0,0 0-112,4 0 0,0 1 103,0 3 1,10-2-225,2 6 1,7-9 131,1 1 1,3-8-248,1 0 0,4-7 152,0-1 1,4-7 19,-4-1 0,1-6 24,-1-10 1,-3-7 12,3-5 0,-3-5 190,-1 1 1,-6-2-130,-7-2 0,0 1 347,-7 3 0,0 3-123,-4 5 0,-1 5 109,-3 3 1,-3 3-65,-5 1 0,0 5-32,0 3 0,-4 4-162,0 4 0,0 4-236,4 8 1,2-1 330,2 5 0,-3 0 0,4 4 0</inkml:trace>
  <inkml:trace contextRef="#ctx0" brushRef="#br0" timeOffset="243">635 659 7781,'0'-7'1692,"0"2"-609,0 5 531,0-6-612,0 5-612,0 6 1,0 5-148,0 9 1,0 1-259,0 4 1,0 2-275,0 2 1,4-2-333,0 6 1,-1-5-960,-3 1 1,4-3 799,0-1 0,2-6 780,-2-2 0,-3-2 0,4-2 0</inkml:trace>
  <inkml:trace contextRef="#ctx0" brushRef="#br0" timeOffset="899">922 335 7782,'-7'-8'1098,"3"0"208,-3 6-327,6-9-485,-4 5 0,5-2-258,0 0 0,5 5-31,3-1 0,3 3-285,1 1 0,4 0 139,0 0 1,1 0-233,-1 0 0,1 0 162,3 0 0,-1 0-227,-3 0 1,-3 1 172,3 3 1,-3-3 115,-1 3 1,-1 3 129,-3 1 0,-3-1-68,-5 0 0,0 1 369,0 4 0,-5 6-139,-3 2 0,-3-2 148,-1 2 0,-1 0-105,-3 4 1,3 1-320,-3 3 1,-2-2 20,2 1 1,2-5-31,6-2 1,-1-2-245,5 2 1,0-2 121,4-6 0,0-1-497,0 1 1,6-1 276,6-3 1,1 1-979,7-5 0,0 4 516,4-4 1,2 2-714,1-2 1,0-3 1458,5 3 0,0-3 0,4-1 0</inkml:trace>
  <inkml:trace contextRef="#ctx0" brushRef="#br0" timeOffset="1277">1317 0 9542,'0'7'1155,"5"4"0,3-1-680,8 6 0,-1 11-240,4 1 0,3 6-77,6 6 0,-3 3-130,3 5 0,-3 1-37,-1 3 1,-4-2-159,0 6 0,-5-1-19,1 0 0,-8-5 125,-5-7 0,-1-3-294,-2 4 1,-5-3 178,-3-1 1,-3 0-146,-1-8 1,-1-3-205,-3-1 1,2-4-1124,-2-4-228,3-2 1876,1-7 0,0-4 0,0-3 0,6-8 0,0-3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5.187"/>
    </inkml:context>
    <inkml:brush xml:id="br0">
      <inkml:brushProperty name="width" value="0.08571" units="cm"/>
      <inkml:brushProperty name="height" value="0.08571" units="cm"/>
    </inkml:brush>
  </inkml:definitions>
  <inkml:trace contextRef="#ctx0" brushRef="#br0">25 60 7700,'-6'-12'-282,"5"5"234,-3-1 1,1 5 1589,-1-1-513,3-3-14,-4 1-657,5-1 1,1 2-188,3 5 0,3 5 1,6 4 66,3 6-156,-3-2 1,10 10-93,-3-3 1,2 4 74,2 4 1,1 2-155,3 6 0,-2 1 62,2 3 1,1 4-105,-1 8 0,0-2 49,-4 6 0,-6 4-54,-2 4 1,-4 0-15,-4-4 0,-3 1-11,-5 3 1,-5-3-395,-3 3 0,-6-10 202,-2-6 1,0-11-560,4-9 0,4-5 415,0-7 1,0-6 496,-4-10 0,0-5 0,0-2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7.838"/>
    </inkml:context>
    <inkml:brush xml:id="br0">
      <inkml:brushProperty name="width" value="0.08571" units="cm"/>
      <inkml:brushProperty name="height" value="0.08571" units="cm"/>
    </inkml:brush>
  </inkml:definitions>
  <inkml:trace contextRef="#ctx0" brushRef="#br0">407 359 7773,'-5'-6'0,"2"-1"495,-5 3 151,0 3 1,-5-6 274,-3 3 1,1 3-429,-5-3 0,4 2 18,-4 2 1,1 2-138,-5 2 0,-2-2-269,-2 6 0,3 4 79,-3 4 0,3 6-101,1-3 0,4 4-53,0 1 0,5 4-105,0 0 0,7 5-288,4-1 0,2 3 201,2 1 1,6-5-291,2 1 1,7-5 204,5 1 1,3-7-105,1-1 0,5-9 31,3 1 1,3-8-737,1 0 455,0-3 299,-1-1 1,1-7-656,0-5 0,4-2 957,0-10 0,5 3 0,-2-9 0</inkml:trace>
  <inkml:trace contextRef="#ctx0" brushRef="#br0" timeOffset="943">623 36 7803,'-12'-6'451,"0"-5"1,4 10 105,0-3-751,5-3 0,-1 6 116,8-3-522,3 2 1,3 4 237,-2 2 1,3-2-370,-3 6 731,2 0 0,2 3 0,0-3 0,0 2 0,0-3 0,-4 4 0,0-3 0,-4-2 0,4-2 656,-5-2-78,2 3 1391,-5-5 1108,0 0-2397,-5 0 1,2 0-271,-5 0 0,4 0-27,-4 0 1,4 0-147,-4 0 1,4 0 101,-4 0 0,4 0-69,-4 0 1,4 4 44,-4 0 1,4 4-154,-4-4 0,6 5 25,-2-1 0,-1 4-107,1 4 0,0-1 118,4 5 0,0 0-200,0 4 1,1 5 16,3 3 1,0 2-436,8 2 0,-3 4 244,7 0 0,1 8-688,-1-4 1,2 1 348,-2-5 0,-2-6 172,6 6 1,-5-10 149,1 2 1,-4-10-21,-4-2 1,2-5-160,-2 1-24,3-8-68,-4-3 50,3-5 296,-8-5 1,3-2-40,-5-5 1,0-1-48,0-3 0,0 2 64,0-2 0,0-1 3,0 1 1,1-5 175,3 1 1,-2-1-47,1 1 1,-1-3 104,-2 3 1,4 2-46,0-2 1,1 5 170,-1-1 1,-3 3-64,3 1 1,2 4 207,-2 0 249,0 5-387,1-2 1,-4 6 24,3 3 0,2-1-67,-2 5 1,0 0 67,-4 4 0,0 1-43,0 3 0,4-3-122,0 3 66,0-2-109,-4-2 0,4 1-114,0 3 1,5-3 82,-1 3 1,3-3 81,0-1 1,1 0-174,0 0 0,6-4 75,2 0 1,0-1-206,4 1 1,-3-3 65,7-5 1,-2 0-120,2 0 1,-1-5 0,5-3 0,-6-3 30,2-1 1,-2-4-57,-3 0 1,-4-5 57,-3 1 0,-3-1 256,-1 1 0,-4-3-80,0 3 0,-5-2 140,1-2 1,-3 1-45,-1 3 0,0-1-4,0 5 0,-4 0 77,0 4 0,-4 0 73,4 0 0,-5 6 190,1 2 1,-3 2-145,-1 2 1,0 2 39,0 2 1,2 4-59,2 8 1,-3-2-140,3 6 1,-2 0 0,-1 4 0,2 0 0,2 0 219,2 0-306,1 0 0,0-2-172,0-2 1,0 2-767,4-7 461,0 1 256,5 2 42,2-5-1384,5 4 666,0-10 380,0 4 79,5-10-1653,1 4 971,6 1 462,-5-5 660,4 4 0,1-10 0,6-2 0</inkml:trace>
  <inkml:trace contextRef="#ctx0" brushRef="#br0" timeOffset="1253">1927 371 7700,'-7'-6'909,"1"-4"-546,2 6 0,1-1 274,-5 1 1,4 3-243,-4-3 1,0 1 486,-4-1 1,0 3-327,0-3 1,-5 4-124,-3 4 1,1 4-205,-1 8 1,0 0-21,-4 8 0,1-2-121,-1 10 1,1 0 84,3 4 0,-1 0-49,5 0 1,5-2 72,7-2 0,3-3-308,1-5 1,5-1-76,3-3 1,8-4-168,4-8 0,4 1-511,4-5 1,-1 0 427,4-4 0,0 0-305,1 0 0,-3 0 256,-5 0 0,1-1-702,3-3 0,-1-3 570,5-5 0,-4 0 617,4 0 0,-6-5 0,3-2 0</inkml:trace>
  <inkml:trace contextRef="#ctx0" brushRef="#br0" timeOffset="1828">2130 84 7626,'-12'-7'0,"6"2"795,-5 0 1,10 2 170,-3-5 323,2 5-521,2-2-473,0 5 1,4 7-192,0 5 0,6 5 49,-2 7 0,2 5-197,2 3 0,0 4 98,0 4 0,0 4-196,0 8 1,0-2 70,0 6 0,0-5-30,0 0 1,-4-7 43,0-4 1,-1-13 99,1-7 0,1-6-23,-5-2 20,0-5 0,-4-3-207,0-8 0,0 1 78,0-5 0,0 0-257,0-4 0,1-1 68,3-3 1,-2-2-51,2-6 1,-3 4 120,-1 0 1,4 0 28,0-4 1,4-1 198,-4-3 0,1 6-82,-1-2 1,1 7 343,3-3 0,3 4-150,-3-4 0,-1 6-204,1-2 1,0 2 77,4 2 1,-4 0-288,0 1 1,0 3 31,4 0 1,-4 5-236,-1-1-102,-4 3 1,6 2 177,-5 3 0,0-1-286,-4 5 693,0 0 0,-5 9 0,-2 1 0</inkml:trace>
  <inkml:trace contextRef="#ctx0" brushRef="#br0" timeOffset="2043">2298 551 7619,'5'6'2425,"-2"5"-1755,5-3 1,-3-1 161,7 1 0,-1 0-360,9 4 0,0 0-527,4 0 1,1 3 56,3 1 1,-2 10-41,6-2 1,-5 1-237,1-5 1,-3 2-508,-1-2 1,-1-1-684,-3 1 1,-3-5 708,-5 1 1,-6-7 754,-2-1 0,3 0 0,0 4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36.647"/>
    </inkml:context>
    <inkml:brush xml:id="br0">
      <inkml:brushProperty name="width" value="0.08571" units="cm"/>
      <inkml:brushProperty name="height" value="0.08571" units="cm"/>
    </inkml:brush>
  </inkml:definitions>
  <inkml:trace contextRef="#ctx0" brushRef="#br0">288 394 7756,'-6'-7'-454,"4"-2"317,-6 5 1,4-4 844,-4 4 1,4-4 252,-4 4-542,0-5 1,-3 2-173,3-5 1,-2 6 128,2 2-192,-3-3 0,-1 6-113,0-3 0,-1 2 51,-3 2 1,3 0 92,-3 0 0,1 7-277,-1 5 1,3 1 87,-3 7 1,2 0-164,2 4 1,2 4 66,2 0 1,3 4-45,5-4 0,0 5-43,0-1 0,2-3 86,6-1 0,1-3-113,11-1 0,0-1 25,4-3 1,4-4-166,0-8 18,0-3 200,1-5 12,-3-5 31,3-2-28,-5-5-34,0-5 27,0-2 162,0-10-23,-6 4-135,-1-10 227,-5 10-188,0-4 1,-1 1 178,-3 0 1,-3 3-40,-5 1 1,0 6 183,0-6 0,0 8-97,0 0 1,-1 3 200,-3 1 1,1 4 106,-5 0 278,0 6-471,-4-4 0,2 12-195,2 2 1,3 4-45,5 4 0,0 2 93,0 6 0,0 1-244,0 3 1,0-2 70,0 1 0,0-1-314,0-2 0,5-4 145,3 0 0,2-6-18,2 2 0,0-3-32,0-1 0,2-4 8,2 0-1,-2-5 53,6 1 0,-4-3 46,4-1 0,-5-5 4,1-3 0,1-3-9,-1-1 0,0-1 169,-4-3 0,0 2-74,0-6 0,0 4 70,0-4 1,-4 4-17,0-4 0,-4 5 129,4-1 0,-6 3 168,2 1 0,-1 1 13,1 3 258,-3 3-84,5 5-164,-6 0 1,0 9-56,0 3 1,0 7-207,0-3 0,0 5-46,0-1 1,1 1-178,3-1 0,-1 2-307,5-6 343,-1 5 1,5-8-79,0 3 1,-4-7 39,0-1 0,0-5 59,4 1 0,-4-4 23,0-4 1,-1-3 23,1-5 0,3-1 32,-3-3 1,-2 1 11,2-4 1,-1 3 58,1-4 1,2 1-50,-2-1 0,-1-1 73,1 5 0,-1 0-87,1 4 1,1 0 37,-5 0 1,4 4-31,-4 0 82,5 5-24,-2-2 0,1 10 6,0 3 0,-4 4-163,4 4 0,0-1 115,4 5 1,0-2-66,0 2 1,0 4 55,0 0 0,0-4-195,0 4 0,3-4 49,1 0 1,2 1-641,-2-5 1,-2 0 127,6-4 1,-1-4-457,1 0 1120,2-5 0,-3 2 0,5-5 0</inkml:trace>
  <inkml:trace contextRef="#ctx0" brushRef="#br0" timeOffset="501">1676 346 7769,'-17'0'0,"3"-4"412,-2 0 1,2 0 616,-2 4 1,1 0-104,-5 0 0,4 0-413,-4 0 0,0 2-294,-4 2 0,4 2-3,1 6 1,0 0-243,-1 0 1,-1 1-58,5 3 1,1 2-107,7 2 0,-1-2 103,5-2 0,0-1-125,4 5 1,4-2-96,0 2 0,6-2 78,2-6 1,2 0-20,6 0 1,0-1 97,4 1 1,1-5-208,3-3 0,-3-4 59,3-4 0,1 1-295,-1-5 0,0 0 75,-4-3 0,0-5-31,0 0 0,-6-4 352,-2 4 1,-2-6-9,-2 2 1,-4-2 349,0-2 0,-6-1-169,2-3 0,-2 2 246,-2-1 1,-2-3-166,-2 2 1,-2-4 386,-6 5 0,0-1-100,0 4 0,0 1 11,0 3 1,-4-5-64,0 5 0,0-4-86,4 8 0,0 0 133,0 4 0,0 1-113,0 4 1,5 3-173,3 8 1,3 3 149,1 9 1,0 7-24,0 5 0,1 5-180,3-1 1,3-1-219,5 1 0,0 2-87,0 2 1,1 3 178,3-7 0,-2-2-483,2 2 0,1-5 262,-1 1 0,4-7-478,-4-1 1,5-4-50,-1 4 872,-3-11 0,6 12 0,-5-7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45.192"/>
    </inkml:context>
    <inkml:brush xml:id="br0">
      <inkml:brushProperty name="width" value="0.08571" units="cm"/>
      <inkml:brushProperty name="height" value="0.08571" units="cm"/>
    </inkml:brush>
  </inkml:definitions>
  <inkml:trace contextRef="#ctx0" brushRef="#br0">96 323 7783,'-5'-6'4390,"4"0"-3363,-10 6-321,10-5-475,-10 4 1,10-3-2,-3 8 1,2 2-243,2 6 1,0 2 86,0 2 1,2 2-231,2 6 0,1 0 48,3 0 0,-1 0-149,-3 0 0,1 4-735,3 0 1,1-4 429,-5-4 0,4-6-628,-4 2 1,1-6-94,-1-2 368,-2-6 914,3 4 0,0-17 0,2-2 0</inkml:trace>
  <inkml:trace contextRef="#ctx0" brushRef="#br0" timeOffset="200">36 0 7783,'-6'0'-1892,"0"0"3143,1 0 0,2 0 217,-4 0-1144,4 0 112,-2 0-400,5 0 0,1 0-712,3 0 0,2 0 450,6 0 0,2 0-777,2 0 1,-3 2 1002,3 2 0,3 2 0,-1 6 0</inkml:trace>
  <inkml:trace contextRef="#ctx0" brushRef="#br0" timeOffset="670">683 144 7424,'-8'0'1278,"0"0"0,1 1 116,-1 3-784,-3-2 1,5 4-165,-6-2 1,1-1-50,3 5 0,-2-2-393,2 2 0,-3 4 80,-1 0 1,-4 2-292,0 6 1,4-4 203,4 4 1,0-5-188,-4 5 1,4-5-4,0 1 49,6-3 0,-4-1-174,6 0 252,0-5 1,6-2 32,2-5 1,2 0 47,2 0 1,1 0-266,3 0 0,-1-4 84,5 0 1,-1-4-260,1 4 1,2-4 146,-2 4 0,3-1 80,1 1 1,-4 3-5,-1-3 1,5 2 95,4 2 0,-4 4 15,-4 0 1,-1 6 93,1-2 1,1 2 240,-5 2 0,-4 4-161,-4 0 1,-5 0 323,1-4-244,-3 0 0,-2 0 207,-3 0 0,-3-5-104,-5-3 0,-1 1-88,-3-1 0,1 0-357,-5-4 0,0 0 111,-4 0 0,0 1-647,0 3 1,4-2 355,1 2 1,-1-3-364,-4-1 1,0 0-1,0 0 722,5 0 0,-3 0 0,3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7:51.437"/>
    </inkml:context>
    <inkml:brush xml:id="br0">
      <inkml:brushProperty name="width" value="0.08571" units="cm"/>
      <inkml:brushProperty name="height" value="0.08571" units="cm"/>
    </inkml:brush>
  </inkml:definitions>
  <inkml:trace contextRef="#ctx0" brushRef="#br0">47 187 7743,'-12'-5'1440,"1"4"-395,4-10-247,-3 10-153,8-4-272,-3 5-187,5 0 1,0 5-82,0 3 1,0-2 75,0 2 1,2 1-171,1 7 1,0-3 67,5 2 1,-4-2-214,3-1 0,-3 4 24,4-1 1,-4 1-207,4-5 213,-6 1 0,5 0 115,-3 0 1,-3-5-100,3 1 0,-1-5-20,1 1 192,-3-3 1,4-2-93,-5-3 0,4 0 83,0-8 0,0 3-7,-4-7 0,4-2 9,-1-1 0,3 1-2,-2-2 0,-2 1-33,6-5 1,-4 2 69,4 3 1,-4-2-58,3 5 1,-3 0-6,4 0 0,-4 4 6,4 1 0,-4 0 93,3 7 0,-3-1-67,4 1 1,-4 3-3,4-3 1,-4 8 74,3 4 0,-3 3-72,4 5 1,-4 1-122,4 2 1,-4 3 79,3-2 1,-3 3-196,4 5 0,-4-8 64,4 4 0,-4-5-430,3 1 1,-3 0-111,4-4 90,0 0 1,4-6-140,-1-2 0,1-3-230,0-5 0,-1-1 73,1-3 1,1-3 833,3-4 0,2-1 0,5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42.300"/>
    </inkml:context>
    <inkml:brush xml:id="br0">
      <inkml:brushProperty name="width" value="0.08571" units="cm"/>
      <inkml:brushProperty name="height" value="0.08571" units="cm"/>
    </inkml:brush>
  </inkml:definitions>
  <inkml:trace contextRef="#ctx0" brushRef="#br0">49 419 7826,'-6'-12'0,"5"0"0,-8 0 568,5 0 1,-4 0-154,4 0 0,0 0 183,4 0 1,-4 0-170,0 0 0,0 4 350,4 1-253,0-1 0,0 0 257,0 0-36,0 5-463,0-2 1,0 6-228,0 3 1,0 4 54,0 8 1,0 4-13,0 8 0,4-2-150,0 6 0,5 0-339,-1 4 1,3 0-404,1 0 0,1 0 377,3 0 0,-3 0-299,3-1 0,1-4 237,-1-3 1,6-4 154,-2-4 0,-3-4 110,-1-8 1,-3-4 85,-1-8 0,0-8 305,0-8 1,-5-4-196,-3-4 1,-3 1 369,-1-5 0,4 1-165,0-5 0,0 4 118,-4 0 1,0 5-105,0-1 0,0 0-63,0 4 0,0-1-31,0 9 0,0 0-43,0 4 116,0 0-268,0 6 0,0 2 21,0 8 0,0 2-67,0 6 1,0 7 93,0 5 1,4 0 30,0 4 0,5 2-230,-1 2 1,0-1 70,4 1 1,-2 0-114,6 4 1,2-2-95,2-2 1,3-3-112,1-5 0,0-1 418,-1-3 0,5-4-83,0-8 1,-1-4 219,-7-8 0,-3-8-113,-5-8 1,0-8 186,0-4 0,-4-3-25,0-1 0,-5 1 274,1-1 1,1 0-139,-1 0 0,0 1-17,-4 3 1,4 2-339,0 2 1,0 4 52,-4 0 1,0 5-1034,0 7 551,0 6-537,0 0 703,-5 17 0,3 1 362,-2 8 0,3 3 0,1-5 0</inkml:trace>
  <inkml:trace contextRef="#ctx0" brushRef="#br0" timeOffset="674">839 144 7890,'0'-12'-480,"0"0"0,0 4 2598,0 0-845,0 0-318,0 1-605,0 2 1,1 14-34,3 3 1,-2 10-55,6 2 0,0 2-243,4 10 1,0 3-438,0 8 0,2 1 351,2 0 0,0 1-559,7 3 1,-5-3 311,6 3 1,-4-5-20,0-7 1,1-2-18,-5-10 0,0-10 88,-4-11-3,-6-4 1,4-8 325,-6-3 0,0-7 66,-4-1 0,0-5 30,0 1 0,0-3-44,0 0 0,0 3-52,0 0 0,0 4 97,0-4 1,0 4-68,0-4 0,0 5-103,0-1 1,4 3 53,0 1 1,0 4 62,-4 0-21,5 5 0,-2-2 123,5 5 1,-4 5-61,4 3 0,-2 3-54,2 1 1,2 5 64,-6 3 0,5-1-70,-1 1 1,2-4-158,2 4 1,-4-2 125,0 2 1,4 1-237,4-5 0,0 0 65,-4-4 1,0 0-160,0 0 0,0-5 79,0-3 1,0-3 71,0-1 0,0-1 59,0-3 1,0 0-33,0-8 1,-4 3 82,0-7 0,-4-2-68,4 2 1,-2-5 132,2 1 1,2-1-27,-6 1 0,1-1-25,-1 5 0,-3-4 195,3 4 0,2-4-69,-2 4 0,1 1 622,-1 7-506,-3-2 1,6 8 265,-3-2 0,-1 8-162,5 4 1,-4 4-49,4 4 0,-4 3-267,3 5 1,1 1 105,4 3 0,0-3-505,0 3 0,0-2 232,0-3 1,0-3-540,0 0 0,2-5 315,1 1 1,-5-7-1165,2-1 688,-3-5 312,-2 2 1,-2-6-430,-5-3 950,0-3 0,5-10 0,2-2 0</inkml:trace>
  <inkml:trace contextRef="#ctx0" brushRef="#br0" timeOffset="887">1437 192 9675,'5'6'-183,"3"4"-1065,8-6 0,-1 5 1248,5-1 0,0 8 0,4 3 0</inkml:trace>
  <inkml:trace contextRef="#ctx0" brushRef="#br0" timeOffset="1202">2083 371 7890,'-19'0'0,"1"0"1177,2 0 1,3 0-669,-3 0 1,2 6 220,2 2 0,0 2-261,0 2 1,0 4-397,1 0 1,0 5 70,3-1 1,-1 3-43,5 1 0,0 4-10,4 0 1,0-4-93,0-4 1,1-6-215,3 2 0,3-3 144,5-1 1,5-4-543,3 0 1,2-5 295,2 1 1,0-3-348,0-1 0,4 0 253,0 0 0,1 4-615,-1 0 1,1 0 381,3-4 1,-2 0 642,-6 0 0,5 0 0,1 0 0</inkml:trace>
  <inkml:trace contextRef="#ctx0" brushRef="#br0" timeOffset="2218">2263 0 7890,'-7'0'895,"2"0"-66,5 0 409,-6 0-403,5 0 313,-4 0-213,5 0 510,0 0-1180,5 6 0,2 4-90,5 6 1,1 11 66,3 1 1,2 6-383,6 6 0,0 8-97,0 8 0,0 1-297,0-1 1,-1 1 193,-3-5 0,1-7 131,-5-9 1,0-5-196,-4-7 95,0-6 326,0-6-142,-6-7 1,0-6 271,-6-3 0,0 2 130,0-6-192,0 0 0,0-4-147,0 0 1,0 0 72,0 0 1,0 4-38,0 0 1,-2 1 21,-2-1 1,3 1 203,-3 3 1,3 2-60,1-6-12,0 5 1,-2-6 44,-2 5-34,3 0 34,-4-1-5,5 3-135,-6-3 96,5 0-76,-4 3 41,5-3-148,0 5 98,0 0 102,0 5 10,0-3 266,0 3-204,0-5-15,0 5-32,0-3-259,0 3 81,0-5-320,0 0 250,0-5 1,0 2 66,0-5 1,0 4-3,0-4 0,0 4-9,0-4 1,1 4 30,3-4 1,-1 0 53,5-4-25,-6 0 1,9 0 134,-3 0 1,-1 4-95,1 0 1,-4 6 104,4-2 1,-4-2-82,4 2 1,-4 0-91,4 4 0,0 0 0,4 0 149,-1 0-159,1 0 1,0 4 29,0 0 1,0 6-25,0-2 0,0 2 146,0 2 0,0 0-104,0 0 1,0 1-198,0 3 0,-1-2 64,-3 2 1,2-3-132,-2-1 0,2 4 75,-2 0 0,2-4-58,-2-4 0,-1 0-109,1 4 0,0-2-239,4-2 1,-4 2-337,0-6 1,0 4 308,4-4 0,-4 1-655,0-1 0,-4-3-56,4 3-39,-6-3 1319,9-1 0,-10-5 0,5-1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50:49.188"/>
    </inkml:context>
    <inkml:brush xml:id="br0">
      <inkml:brushProperty name="width" value="0.08571" units="cm"/>
      <inkml:brushProperty name="height" value="0.08571" units="cm"/>
    </inkml:brush>
  </inkml:definitions>
  <inkml:trace contextRef="#ctx0" brushRef="#br0">12 755 6757,'-1'7'869,"-3"-3"-427,2-3 0,-3 0 166,5 3-244,0-2-413,0 3 257,0-5-73,0 0-32,5 0 0,2 0-155,5 0 0,1-5 74,3-3 1,-1-4 17,5-4 0,-4-7 9,4-5 1,0-5-166,4 1 0,-4-8 79,-1-4 1,0-1-51,1 1 1,-3-2 209,-5 2 1,-1 2-59,-3 3 1,-1 3 234,-3 4 1,-3 2-83,3 7 1,-7 4 30,-1 3 1,-5 3-77,1 1 0,1 4 291,-1 0 1,0 5-82,-4-1 0,0 3-25,0 1 0,4 0-335,0 0 1,0 2 148,-4 6 1,5 2-178,-1 10 1,4 0 56,-4 4 0,4 5 5,-4 3 0,1 4 7,-1 4 0,1-2-154,3 6 1,3 0-51,-3 4 0,3 0-69,1-1 0,0-3-291,0 0 0,5-5 214,3 1 1,3-4-147,1-5 0,4-3 154,0-8 1,5-2-634,-1-6 1,2-2 404,2-2 1,0-2-235,0-6 0,1 0 377,3 0 0,-2-10 363,1-2 0,4-8 0,0 2 0</inkml:trace>
  <inkml:trace contextRef="#ctx0" brushRef="#br0" timeOffset="434">790 444 7814,'-7'-6'452,"-3"4"161,2-6 0,-3 5 272,-1-1 0,4-1-367,0 1 0,0 0-62,-4 4 0,0 1-131,0 3 0,0 4-23,0 8 1,2-1-82,2 5 0,-2 4-278,6 4 1,-4 3-47,4-3 1,0 4-1,4-4 1,0 1-338,0-1 1,6-4 230,2 0 1,-2-5-116,2-7 1,2-4 99,6 0 1,-3-6-145,3 2 1,1-8 53,-1-4 0,4-3-55,-4-5 0,0 1 144,-4-5 0,0 4 24,0-4 1,0 1 212,0 0 0,-4 0-67,0 3 0,-6 3-25,2-3 1,2-2-214,-2 2 394,0 1-89,-4 3 573,0 0-422,0 5 0,-4 3 201,0 8 1,0 3-124,4 5 0,-4 3 10,0 1 0,0 6-207,4-2 1,0 1 102,0-1 0,0 2-643,0-2 0,1-1 270,3 1 0,3-1-710,5 1 1,0-3 416,0-5 1,1-2-458,3-2 976,-3 3 0,10-10 0,-5 5 0</inkml:trace>
  <inkml:trace contextRef="#ctx0" brushRef="#br0" timeOffset="1103">1245 551 7708,'-7'0'831,"2"-5"190,-1 4 1,5-6 46,-3 3-329,3 3-639,1-4 48,0 5 1,0 5-182,0 3 0,4 4 77,0 4 0,5-2-19,-1 6 1,-1-4-101,1 4 0,-2-4-111,2 4 0,1-5-9,-5 1 0,2-4-50,-2-4 297,-3 2 0,6-8-86,-3 2 151,-3-3-121,4-1 0,-5-5 31,0-3 0,2-3-77,2-1 1,-3-4-124,3 0 1,-3 0-117,-1 4 1,0 0 78,0 0 0,2-2-140,2 2 0,-3-3 62,3 7 0,1 1-115,-1-1 1,6 2 40,-2-2 1,2 3-275,2 5 1,-4 0 635,0 0 0,5 0 0,6 5 0,5 1 0</inkml:trace>
  <inkml:trace contextRef="#ctx0" brushRef="#br0" timeOffset="2033">1819 528 7675,'-12'0'497,"0"0"148,0 0 0,0-2 176,0-2 0,4 3-333,0-3 1,0 3-117,-4 1 1,4 1-126,0 3 0,2 3-188,-2 5 0,1 1 1,4 1 262,-1 2-418,0 6 1,4-5-14,0 3 1,4 2-95,0-2 1,6-2-299,-2-2 0,2-3 255,2-1 1,0-1-57,0-3 0,0-3 27,0-5 1,4 0-17,0 0 0,-1-1 95,-7-3 1,2-3 87,-2-5 1,-1 0-20,1 0 1,-5 0 130,1 0 1,-3 0-21,-1 0 0,0 0-59,0 0 0,0 0 316,0 0 1,0 0-108,0 0 1,-4 4 322,0 0 1,-1 4 62,1-4 227,2 6-304,-8-9-457,8 10 0,-3-3 49,5 8 0,0-2 114,0 6 0,1 0-194,3 4 1,3 0 28,5 0 1,1 2-85,3 2 0,3 2 57,5 6 1,1 1-254,3 3 0,2-1 74,6 5 0,-1 0-24,-3 4 1,1 0 84,-5-1 0,0 1 60,-4 0 0,-6-5-2,-2-3 0,-4 1-39,-4-1 1,-2-2 153,-6-6 1,-2 2-79,-2-6 0,2-2 255,-6-6 0,-4 2-43,-4-6 1,-4 0 8,4-4 0,-4-2-3,4-2 0,-5 0-72,1-8 0,-1 3-93,1-7 1,-3 1 71,3-1 0,-1 2-119,1-6 1,-1 4 57,5-4 0,0 4-58,4-4 1,0 1 66,0 0 0,5-3-17,3 6 0,3-1 108,1 1 0,0 3-93,0-3 0,1 2 92,3 3 1,3-3-72,5-2 0,4 3-48,0-3 0,5 3 54,-1 1 1,-2 0-274,2 0 118,0 0 18,-1 0 0,2-1 51,-5-3 1,0 2 53,-4-2 0,0 2-44,0-2 0,4 2 395,0-1 1,0-4-171,-4-1 1,0 1 61,0-1 0,0 4-9,0-3 0,-4 3-66,0-4 1,-6 5 91,2-1-237,-2-3 1,-2 6 221,0-3 0,-4 7-119,0 1 1,-6 5 237,2-1 0,-2 7-96,-2 1 0,0 9 70,0-1 0,-1 8-22,-3 0 0,2 3-147,-2 1 1,4 3-60,4 1 1,-2 0-113,2-4 0,1 0-138,-1 0 0,6-4 127,-2 0 0,2-5-371,2 1 1,0-2 142,0 2 1,6-6-1,2 0-729,2-3 796,7 2 1,-2-8-358,5 3 1,0-2-43,4-2 0,0 0-260,0 0 0,0 0-399,0 0 1,0 0 600,-1 0 1,3-4 630,2 0 0,-3-11 0,4 2 0</inkml:trace>
  <inkml:trace contextRef="#ctx0" brushRef="#br0" timeOffset="2476">2812 468 7675,'-12'-7'954,"6"2"1,-5 1-397,3 0 0,1-2 354,-1 2 1,0 3-425,-4-3 1,0 3-105,1 1 0,-1 0-80,0 0 0,0 1-119,0 3 1,0 3-132,0 5 1,1 1-150,3 3 0,-1-1-182,5 5 0,-4-6 255,4 2 0,0-3-156,4-1 1,0 0 18,0 0 0,0-4-60,0 0 1,1-5-204,3 1 438,3 3 1,6-6-44,3 3 0,-3-3-139,3-1 0,3 0 75,1 0 0,-2 0-101,2 0 1,0 0-62,4 0 1,-4 0 41,0 0 1,-1 0-99,1 0 0,2 2 192,-2 2 1,-2-2 302,-2 6 1,1-4-17,-1 4 0,-4-1 201,-4 1 0,-4 2 3,4-2 0,-6 3-142,2 1 0,-8 0-133,-4 0 0,-2 1 72,-2 3 1,0-6-373,0 1 0,-5-1-160,-3 2 1,1-2-358,-1-2 0,4-2 108,-4-6 0,4 0-396,-4 0 1,6-2 275,-2-2 0,6 2 730,2-6 0,6-6 0,-9 1 0,4-4 0</inkml:trace>
  <inkml:trace contextRef="#ctx0" brushRef="#br0" timeOffset="2801">3052 1 11821,'6'7'997,"-2"5"1,-2 5-605,-2 7 1,1 5-77,3 3 0,-1 12-306,5 4 0,-1 8 73,5-1 0,0 4-432,0 1 1,4 2-69,0-2 1,4 0-358,-4-12 0,1-3 49,-1-9 1,-2-7 260,2-5 1,-3-7-768,-1-9 404,-5-2 240,3-6 1,-8-6 215,2-2 0,-3-6 370,-1-2 0,0-5 0,0 2 0</inkml:trace>
  <inkml:trace contextRef="#ctx0" brushRef="#br0" timeOffset="3060">2872 456 7675,'-7'-6'2563,"2"5"0,6-4-2104,3 5 1,4 0-123,8 0 0,7 4-220,5 0 1,4 4 76,-4-4 0,5 5-186,-1-1 0,2 1 79,2-1 1,-4 3-240,0-3 1,-5-1 134,1 1 0,-3-2-341,-1 2 0,0 3-267,0-3 1,-6-2-424,-2 2 1,-2-4-555,-2 4 0,0 0 274,0 4 1328,-6-5 0,10 4 0,-3-5 0</inkml:trace>
  <inkml:trace contextRef="#ctx0" brushRef="#br0" timeOffset="3308">3650 899 7675,'0'6'1416,"0"5"1,0-9 164,0 6-42,0 0-145,0 4 383,0 0-2015,0 0 238,0-5 0,0 0-3195,0-3 1909,0-3-1021,0 4 2307,0-5 0,-5-5 0,-2-2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33.701"/>
    </inkml:context>
    <inkml:brush xml:id="br0">
      <inkml:brushProperty name="width" value="0.08571" units="cm"/>
      <inkml:brushProperty name="height" value="0.08571" units="cm"/>
    </inkml:brush>
  </inkml:definitions>
  <inkml:trace contextRef="#ctx0" brushRef="#br0">141 0 7751,'-4'8'619,"-1"-2"0,0 1 1090,0-1-863,-4-3-160,7 7-472,-3-3 1,5 5 99,0-1-249,0 1 0,0 1 116,0 3 1,1-4-37,3 4 1,-2 1 55,1-1 1,3 6-173,-2 1 0,3 2 56,-3 6 1,4-4-164,-4 4 1,4-4 30,-4 5 0,1-3-7,-1 3 1,-3-4-215,3-5 0,-3 1 118,-1-1 0,1 1-364,3-1 0,-2-5 225,2-2 0,-3-3-1151,-1-2 584,0 1 404,0-5 0,1-2-422,3-5-44,-3 0 282,5 0 636,-6 0 0,-2-4 0,-2 0 0,3-5 0,-9 2 0,3-4 0</inkml:trace>
  <inkml:trace contextRef="#ctx0" brushRef="#br0" timeOffset="622">36 164 7772,'-4'-8'200,"0"0"683,-5 0-512,8-3 1,-6 0-15,3 4 0,3-4-103,-3 3 1,3 2 60,1-2 0,0 4-75,0-4 0,1 2 240,3-2-82,-3-2-194,10 3 0,-5-1-129,6 1 1,-4 4 110,0-1 1,1 3-299,6 1 0,-2 0 79,3 0 1,-2 0-55,2 0 1,-2 0-129,5 0 0,-3 4-111,3 0 0,-3 3-73,3-3 1,-3 5 144,4-1 0,-6-1-18,1 0 0,-3 1 72,-4 4 1,2-4 215,-2 0 1,-3-1-104,-1 5 1,-3-4 123,-1 0 1,0-1 58,0 5 1,0 0 159,0-1 1,-5-3 56,-3 0 1,-2 0-95,-2 3 0,1 1-81,-1 0 0,0-2-38,1-2 0,-1 2-81,0-2 1,1-1 93,-1 0 0,4-3-370,0 4-219,1-5 128,-5 7 0,1-7-1214,4 4 698,1-4 22,6 2 0,2-1 34,2 0 808,2 0 0,6-4 0,0 0 0,4 5 0,3 2 0</inkml:trace>
  <inkml:trace contextRef="#ctx0" brushRef="#br0" timeOffset="933">585 105 7772,'0'-6'-656,"0"-1"492,0 3 0,-1 3 1292,-3-3 0,1 3 465,-5 1-937,6 0 1,-9 0-231,4 0 1,0 1-119,-1 3 1,2 3-49,-2 4 1,-2 5-57,2-1 0,-1 6-90,1-1 0,-2 2 115,2 1 0,3 2-250,1 2 1,3-2-448,1 2 0,0 2 319,0-2 1,1 4-583,3-4 0,2 4 357,6-3 0,3-1-458,1-4 0,5-1 336,-2-2 1,3-3-366,2-6 584,-6 1 0,5-2 0,-2-2-709,1-4 986,4 3 0,-8-6 0,6 4 0</inkml:trace>
  <inkml:trace contextRef="#ctx0" brushRef="#br0" timeOffset="1523">959 129 7849,'-5'-7'2284,"3"1"-1217,-2 2-317,-2 3-513,5-5-83,-5 6-337,6 0-326,0 6 1,6 0 306,1 6 0,0-1-524,1 1 1,0 0 363,3-1 1,0 1-245,-4 0 1,4-1 162,-3 1 0,1 0 146,-2 0 0,4-2 297,-3-2 0,2 2 0,2-3 0</inkml:trace>
  <inkml:trace contextRef="#ctx0" brushRef="#br0" timeOffset="1782">1134 105 7849,'-1'-6'478,"-3"2"1,3 1 328,-3-1 13,2 3-594,2-4-11,0 5-187,0 0 0,0 5 79,0 3 1,0 2-434,0 2 1,0 4-84,0-1 0,0 6-238,0-2 0,-1 3-240,-3 2 1,3 3 535,-3 0 1,1 1 350,-1-5 0,3 0 0,-9 6 0,3 1 0</inkml:trace>
  <inkml:trace contextRef="#ctx0" brushRef="#br0" timeOffset="2049">1087 351 10638,'0'11'-23,"0"1"66,0 0 1,0-1-135,0 1 0,2 1 119,2 3 0,-3-3-578,3 2 1,-2-2 210,2-1 1,-3 3-677,3 1 1,-2-4 1014,-2-5 0,5 1 0,1 4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37.034"/>
    </inkml:context>
    <inkml:brush xml:id="br0">
      <inkml:brushProperty name="width" value="0.08571" units="cm"/>
      <inkml:brushProperty name="height" value="0.08571" units="cm"/>
    </inkml:brush>
  </inkml:definitions>
  <inkml:trace contextRef="#ctx0" brushRef="#br0">47 222 7849,'-8'0'0,"0"0"0,4-1 596,-3-3 1,3 2 317,-4-1-373,5 1-193,-2 2-190,5 0 1,0-1-39,0-3 98,0 3-137,0-4 0,1 5-119,3 0 95,3-6 1,4 5-404,1-3 0,0-1 150,-1 1 1,1 0-448,0 4 1,0 0 306,-1 0 0,2-4-458,3 0 0,-3 1 316,2 3 0,-6 0 478,-1 0 0,0 0 0,4 5 0,-1 1 0</inkml:trace>
  <inkml:trace contextRef="#ctx0" brushRef="#br0" timeOffset="258">105 304 7849,'-11'-5'-472,"3"3"2459,0-2-812,5 3-888,-2 1 162,5 0-458,0 0 104,5 0 1,-2 0-58,5 0 1,0 1-204,3 3 1,1-2-244,0 1 0,-1-1-562,1-2 0,0 4 428,-1 0 0,5-1-71,-1-3 1,2 0 612,-1 0 0,2 0 0,5 0 0</inkml:trace>
  <inkml:trace contextRef="#ctx0" brushRef="#br0" timeOffset="669">689 175 7849,'-11'-6'0,"-1"1"116,0 5 0,4 0 395,1 0 0,-1 0 758,-4 0 1,-1 0-464,-2 0 0,2 0-355,-3 0 0,3 0-268,1 0 0,1 0 28,-1 0 1,2 5-251,2 3 0,-1 2 126,5 2 1,-4-1-36,4 1 1,0 1-84,4 3 1,2-2-285,2 5 0,2-1-410,6 2 0,-1-3 376,1-6 1,5 1-500,2 0 0,2-2 345,-1-2 1,2-3 50,-3-5 1,-1 0 119,2 0 1,-2-4 150,1 0 0,0-5 59,-4 2 1,-3-8 108,0 0 1,-1-2 179,-3 1 0,-3 3-187,-1-2 0,-3-2 251,-1 1-197,0 1 0,0 3-496,0 0 0,0 4-106,0 1 336,-5 4 1,-1-2 231,-6 5 0,6 0 0,-5-5 0,5-2 0</inkml:trace>
  <inkml:trace contextRef="#ctx0" brushRef="#br0" timeOffset="1010">935 0 7849,'-7'0'2339,"1"0"-1726,2 0 0,2 1 767,-1 3-535,1-3-573,2 10 0,0-5-34,0 6 0,0 1-289,0 3 0,0-2 105,0 5 0,4 6-256,0 6 1,5 2 59,-1-2 1,-2 5-118,2-5 0,-4 6-540,4-6 1,-2 1 362,2-1 1,1-2-443,-5-6 1,4-5 328,-4-2 1,0-3-1154,-4-1 1702,5-6 0,-4-1 0,10-10 0,-5-1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38.793"/>
    </inkml:context>
    <inkml:brush xml:id="br0">
      <inkml:brushProperty name="width" value="0.08571" units="cm"/>
      <inkml:brushProperty name="height" value="0.08571" units="cm"/>
    </inkml:brush>
  </inkml:definitions>
  <inkml:trace contextRef="#ctx0" brushRef="#br0">292 1 7849,'-11'0'1609,"-1"0"-1049,0 0 1,2 5-201,2 3 0,-1 2-149,5 2 1,-4 1-55,5 2 1,-5 2 160,4 3-210,-5 2 1,2 0 0,-3 5 318,2-1-215,-2 4-292,3-6 0,-4 5-92,-1-6 1,0 1-193,1-1 0,-1-3-491,0-1 0,2-9 15,2 2-1067,-2-3 1354,3-2 1,-1-2 252,1-5 0,3-1 300,-4-3 0,0-3 0,-4-5 0</inkml:trace>
  <inkml:trace contextRef="#ctx0" brushRef="#br0" timeOffset="259">12 129 7493,'0'-8'1253,"0"1"-7,0 4-376,0-2-352,0 5-360,0 0 1,5 0 124,3 0 0,2 5-123,2 3 1,4 2-1,-1 2 0,5 1-157,-5 2 1,6 0 96,-1 4 0,-2-3-327,1 3 1,-3-3 155,3 3 1,-4-1-182,0 2 0,-1-2 124,2-2 1,-3-3-663,2 2 0,-5-3 26,-3-4 0,1 1-198,4-5 1,-4-1 224,-1-3 737,-4 0 0,7 6 0,-3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39.935"/>
    </inkml:context>
    <inkml:brush xml:id="br0">
      <inkml:brushProperty name="width" value="0.08571" units="cm"/>
      <inkml:brushProperty name="height" value="0.08571" units="cm"/>
    </inkml:brush>
  </inkml:definitions>
  <inkml:trace contextRef="#ctx0" brushRef="#br0">23 328 7849,'-11'0'2569,"4"-5"-2035,2 3-519,5-3-4,0 5 1,1 0 137,3 0 1,3 0-530,4 0 0,1 0 185,0 0 113,0 0-568,-1 0 1,1 0 258,0 0 1,-1 0-452,1 0 1,0 0 841,-1 0 0,1 0 0,0 0 0</inkml:trace>
  <inkml:trace contextRef="#ctx0" brushRef="#br0" timeOffset="234">82 445 7849,'-12'5'742,"4"-4"18,1 3-234,4-3-150,-2-1 74,5 0-596,0 0 1,5 0 191,3 0 1,2 0-831,2 0 1,0 0 161,-1 0 0,2-4-717,3 1 1339,-3-7 0,9 4 0,-4-6 0</inkml:trace>
  <inkml:trace contextRef="#ctx0" brushRef="#br0" timeOffset="585">514 106 7849,'-8'-1'2018,"1"-3"-494,4 2-1031,-7-3 0,4 7 174,-1 1 1,-4 4-167,3 5 1,-2-1 28,-2 1 1,2 5-142,2 2 0,-2 3-140,2 2 1,-2 3-140,-2 0 1,2 4 58,2-3 0,3-1-432,5-4 0,0 1 263,0-1 1,1 0-752,3 1 0,2-5 70,6 1 1,3-6-211,1 2 0,5-4 179,-2 0 0,-1 0 283,2 0 0,-1-5-436,5 1 0,-2-5 362,-3 1 0,3-3-133,-2-1 0,-2 0 636,1 0 0,1 0 0,3 0 0</inkml:trace>
  <inkml:trace contextRef="#ctx0" brushRef="#br0" timeOffset="1501">1133 234 7849,'-8'0'-1851,"1"0"2839,-1-5 0,-4 4-337,0-3 1,5 3 24,-1 1 0,0 0-26,-4 0-218,1 0-132,-6 0 1,4 0-43,-3 0 0,-1 0-34,2 0 0,-2 1-96,1 3 0,2-1 83,-5 4 1,4 1-183,0 4 1,2 1 130,1 2 0,4 0-193,1 4 0,4 1 58,-1 3 0,4 0-200,4 1 1,2-1 34,6 0 0,4-3-39,-1-1 1,6-4-298,-1 0 0,2-7 188,1-4 1,0-3-1,1-1 1,-1 0 21,0 0 0,-1-5 296,-2-3 1,-2-7-139,-2-5 1,-7 2 196,2-2 0,-3 1-46,0-4 0,-3 3-2,-5 1 0,0 3 92,0-3 0,0 4-85,0 0 0,-1 3-238,-3 4 0,1-1 78,-4 5 1,-1 0-828,-4 4 319,1 0-698,-1 6 918,0 0 1,6 2 0,2 0 399,2 1 0,2-4 0,0 1 0,0-2 0,6 3 0,0 5 0</inkml:trace>
  <inkml:trace contextRef="#ctx0" brushRef="#br0" timeOffset="2118">1414 456 11922,'0'12'355,"0"0"1,0 1-211,0 2 1,0-2-193,0 3 0,0 1-202,0-2 0,0 2-934,0-1-1676,0-3 2068,0 4 0,1-7 791,3-2 0,-3-3 0,4-5 0</inkml:trace>
  <inkml:trace contextRef="#ctx0" brushRef="#br0" timeOffset="2569">1612 234 7849,'-4'-7'2446,"0"-1"-1883,0 5 1,4-3 541,0 2-68,0 3-178,0-5-204,0 1-579,6 4 0,-4-4 283,6 5-493,0-6 101,3 5 117,1-4 1,0 5-95,0 0-341,-1 0 1,-3 0-129,0 0 213,0 0 403,3 0-211,-4 0 176,-2 5 1,-5 2-65,0 4 1,0 1 7,0 0 0,-5 1-31,-3 2 1,-1-2 7,1 3 1,-2 1-179,2-2 0,1 6 57,0-1 1,0-4-237,-1 0 0,3-3 86,5-1 1,0 3 3,0 1 0,0-5 63,0-3 0,0-4-181,0 4 1,5-5-95,3 0 1,3 3-72,0-2 0,1-1-282,0-3 1,1-1 309,2-3 0,-2 3-262,3-3 761,-3-2 0,4-1 0,1-5 0</inkml:trace>
  <inkml:trace contextRef="#ctx0" brushRef="#br0" timeOffset="2995">1881 1 12906,'11'5'594,"-3"1"-383,0 6 1,0 0-136,4 0 1,3 0 116,1 4 0,3 1-162,-3 2 0,3 7 134,-3-2 0,5 3-540,-2 0 0,-2-2 29,-2 2 1,-2 2-80,-1-2 0,-5 2 162,-4-2 0,-1-3 61,-2 4 0,0-4-120,0 0 0,-5 0 58,-3 4 0,-3-8-120,0 4 1,0-5 70,4 1 1,-4-3-627,3-6 1,2-3 392,-2 0 0,4-6 546,-4 2 0,6-2 0,-3-2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46.883"/>
    </inkml:context>
    <inkml:brush xml:id="br0">
      <inkml:brushProperty name="width" value="0.08571" units="cm"/>
      <inkml:brushProperty name="height" value="0.08571" units="cm"/>
    </inkml:brush>
  </inkml:definitions>
  <inkml:trace contextRef="#ctx0" brushRef="#br0">0 433 7849,'0'-12'346,"0"4"-90,0 1 1,0 3 436,0-4-592,0 5 47,0-2 1,5 4-274,3-3 1,-2 3 144,2-3 0,0 2-93,4 2 1,3 0 90,1 0 0,1 2-465,-2 2 0,0-3 146,4 3 1,-5 1-399,2-1 0,-2 4 699,2-4 0,-3 5 0,4-3 0</inkml:trace>
  <inkml:trace contextRef="#ctx0" brushRef="#br0" timeOffset="300">140 515 7849,'-6'-2'1266,"2"-2"-690,3 3-377,1-4 141,0 5-458,0 0 0,5 0 93,2 0 1,4 0-85,1 0 0,1 0 103,2 0 0,-1 0-588,6 0 0,-2 4 15,1 0 0,4 0-91,-4-4 0,2 0 670,-2 0 0,9 0 0,-4 0 0</inkml:trace>
  <inkml:trace contextRef="#ctx0" brushRef="#br0" timeOffset="850">713 164 7881,'0'-6'680,"0"0"1,-2 6 152,-2 0-158,3-5-459,-4 4 1,5 1-222,0 8 1,0 2 100,0 2 0,0 5-86,0 2 1,1 5 73,3 3 0,-1 3-591,4 5 1,1 0 272,4 0 1,-4 4-369,0 0 0,-1-4 143,5-4 0,-4-1 52,0 1 1,-5-4-15,5-7 0,-5-4 421,1-4 0,-2-1 0,2-4 0,-2 4 0,-2-10 0,-7 4 0</inkml:trace>
  <inkml:trace contextRef="#ctx0" brushRef="#br0" timeOffset="1266">642 176 7881,'-7'-8'146,"-1"0"0,5 4 745,-1-3-461,-2-1 0,5-4-132,-3 0 1,2 5 54,2-1 1,2 1-94,2 0 1,-2-3-76,6 7 0,0-5 29,3 4 1,1-4-166,0 4 1,3 0-56,1 4 0,1 0-95,-2 0 0,0 0-55,4 0 1,1 6 93,3 1 1,-4 2-336,1-1 1,-1 3 161,5-4 1,-5 8-110,1 0 0,-6 1-13,2-5 295,-9 1 0,2 0 1,-3 0-65,0-1 658,-3 1-397,2 0 0,-6-1 7,-3 1 1,-3 3-93,-4 1 0,-2 4-255,-3-5 0,3 1 180,-3-5 1,3 1-537,2 0 0,3-1-79,0 1-172,0-5 0,1 2 50,-1-5 762,5-1 0,-7-8 0,3-1 0</inkml:trace>
  <inkml:trace contextRef="#ctx0" brushRef="#br0" timeOffset="1609">1250 12 7855,'-5'-6'2676,"3"1"-1159,-8 5-1039,4 0 0,-6 5-89,0 3 1,2 6-144,2 1 1,-5 6-35,5-1 0,-5 2-210,5 1 0,-1 6 110,2 2 1,-2-1-259,5 1 0,-4 0 146,4 4 1,0-4-666,4 0 1,5 3 85,3 1 1,4 3-119,3-7 1,0-1 78,4 1 1,-3-1 179,3 1 0,-1-6-13,2-6 0,-2-5 101,-3 2 0,2-3-465,3-1 815,-3-6 0,0 4 0,1-3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49.675"/>
    </inkml:context>
    <inkml:brush xml:id="br0">
      <inkml:brushProperty name="width" value="0.08571" units="cm"/>
      <inkml:brushProperty name="height" value="0.08571" units="cm"/>
    </inkml:brush>
  </inkml:definitions>
  <inkml:trace contextRef="#ctx0" brushRef="#br0">269 23 7815,'2'-6'1625,"1"2"-1093,-1 3 1,3-1 272,-5-1-244,0 1-145,0-3-234,0 5 1,-1 5-23,-3 3 1,1 4-137,-5 3 0,1 0-143,-5 4 0,0 1 140,0 3 0,1 4-344,-1 0 1,-3 6 181,-1-2 1,-3-1-385,3 1 0,-1 0 138,1 4 1,4-5-30,-4-3 1,3-3-96,1-5 1,4 2-870,1-6 615,4 1 765,-7-4 0,8-6 0,-8-6 0,4-6 0</inkml:trace>
  <inkml:trace contextRef="#ctx0" brushRef="#br0" timeOffset="301">71 140 7815,'0'-6'375,"0"-5"1,0 9 207,0-6 1,-2 5 576,-2-1-361,3 3-291,-4 1-73,5 0-214,5 0 0,0 5-267,3 3 1,3 6 114,-4 2 1,5 5-130,4-2 0,-3 2-261,2-2 1,-2 4-300,-1-4 1,3 3-350,1 1 0,3-3 437,-3-1 1,0-3-325,-5 3 1,2-4 855,3 0 0,-3-2 0,4 4 0,-6 1 0</inkml:trace>
  <inkml:trace contextRef="#ctx0" brushRef="#br0" timeOffset="602">468 175 10189,'8'0'-404,"-1"0"0,1 0-223,4 0 0,0 0 343,-1 0 1,2 0-310,3 0 0,-3 0 340,2 0 1,0 0 252,0 0 0,-2 0 0,4 0 0</inkml:trace>
  <inkml:trace contextRef="#ctx0" brushRef="#br0" timeOffset="869">538 327 7774,'-7'7'2218,"2"-2"-1879,5-5 0,2 0-312,1 0 0,0 0 63,5 0 0,-4-1-35,3-3 0,1 2 64,4-2 1,4 3-625,-1 1 0,2 0-47,-1 0 1,-3 0-400,2 0 0,2 0-30,-1 0 981,-1 0 0,2 5 0,1 2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51.575"/>
    </inkml:context>
    <inkml:brush xml:id="br0">
      <inkml:brushProperty name="width" value="0.08571" units="cm"/>
      <inkml:brushProperty name="height" value="0.08571" units="cm"/>
    </inkml:brush>
  </inkml:definitions>
  <inkml:trace contextRef="#ctx0" brushRef="#br0">187 82 7555,'-6'-6'692,"-4"-1"-120,7 4-82,-7 1 0,8-3-63,-6 5 0,4 0-43,-4 0 0,4 0 102,-3 0-230,-1 0 1,-4 5-160,1 3 0,0 2 119,3 2 0,-2 0-94,2-1 0,-2 2 72,-2 3 0,4 1-295,1 2 92,4 3 40,-7-3 43,8 4-441,-3 6 0,5-5 47,0 3 0,0-6-128,0-1 1,4-1 58,0 5 1,5-6 128,-1-3 1,2-2-352,2-1 0,3-4 160,1-1 1,1-3-80,-2 4 1,0-5 142,4 1 0,1-3 387,3-1 0,-1 0 0,-2 0 0,2-10 0,-4-3 0</inkml:trace>
  <inkml:trace contextRef="#ctx0" brushRef="#br0" timeOffset="546">502 234 7895,'-6'-5'-846,"-4"4"634,2-3 1,1 3 936,-1 1 1,5 0-207,-5 0 1,4 0-95,-4 0 1,4 0-329,-4 0 1,5 0 78,-5 0 1,4 0 99,-4 0 1,4 1-61,-4 3 0,1-2 46,-5 6 0,4-4-19,0 4 0,1 0-152,-5 3 1,1 1-25,4 0 0,-4 1-69,4 2 0,1-2-30,2 3 1,-1 1 122,1-2 0,0 5-289,4-5 1,2 5 102,2-5 0,2 1-312,6-4 0,-1-1 168,1 1 0,4-4-188,-1 0 1,2-6 76,-1 2 1,-2-3-85,6-1 1,-2-1 209,1-3 1,-1 2-2,-2-6 0,-3 0 195,2-4 1,-3 1-110,-4-1 1,2-4 165,-2 1 0,-3-1-47,-1 5 0,-3-5 96,-1 0 1,0 1-40,0 3 1,0 0-87,0 1 0,0-1 25,0 0 1,-5 5-24,-2-1 1,0 4-149,-1-4 0,4 4 82,-3-4 0,3 6-635,-4-2 748,5 3 0,-2 1 0,5 0 0,0 0 0,0 0 0</inkml:trace>
  <inkml:trace contextRef="#ctx0" brushRef="#br0" timeOffset="776">701 456 7895,'-7'8'1521,"4"0"-992,-4-6 0,6 9-113,-3-3 0,-1-2-200,1 2 0,0-4-335,4 4 0,0-1-161,0 5 1,0-4-325,0 0 0,0-1 359,0 5 0,0 0-191,0-1 1,0-3-455,0 0 0,1-2 890,3 2 0,3 3 0,4-5 0</inkml:trace>
  <inkml:trace contextRef="#ctx0" brushRef="#br0" timeOffset="1236">818 269 7895,'-7'-1'470,"3"-3"1,2 3 138,-2-3 1,3 1 188,-3-1-153,2 3-402,2-4 0,0 4-291,0-3 133,0 2 1,6-3-228,1 5 1,0 0 72,1 0 1,-1 4-42,5 0 0,0 0-238,0-4 1,-1 4 118,1 0 1,-4 1-124,-1-1 182,1-3 477,4 10-163,0-10 265,-6 9 25,-1-3-317,-5 4 0,0 1 97,0 0 1,-4-1-58,1 1 0,-7 0 5,3-1 1,-2 1-32,1 0 1,-3 0-325,4-1 223,1 1 0,0 0-302,2-1 1,3-3 130,-3 0 1,3-4-109,1 3 0,1-4-500,3 1 0,-2 1 318,6-1 0,0 1-528,4-1 1,-1-3 502,1 3 0,0-2 456,-1-2 0,6 0 0,1 0 0</inkml:trace>
  <inkml:trace contextRef="#ctx0" brushRef="#br0" timeOffset="1611">1016 1 8524,'-6'0'1330,"1"0"1,5 1-755,0 3-425,0-3 1,4 10 27,-1-4 1,7 4-77,-3 0 1,8 1-174,0 0 0,1 5-327,-5 2 1,5 3 283,0 2 1,0 3-581,0 0 0,-3 4 319,3-4 0,-3 5-199,-2-5 0,0 1 195,-4 0 0,-1-4 12,-6 4 0,0-4 178,0 0 0,0-1 116,0 0 1,-6-3-109,-1-1 0,-4-4 180,0 0 0,3-2 0,0-1 0,0-1 0,-3 1 0,-1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56.238"/>
    </inkml:context>
    <inkml:brush xml:id="br0">
      <inkml:brushProperty name="width" value="0.08571" units="cm"/>
      <inkml:brushProperty name="height" value="0.08571" units="cm"/>
    </inkml:brush>
  </inkml:definitions>
  <inkml:trace contextRef="#ctx0" brushRef="#br0">35 269 7922,'-6'-5'0,"-1"4"349,4-3 0,1 1 194,-2-1 162,-2 3-124,5-4-109,-5 5-254,6 0 1,0 5-82,0 3 1,0 2-5,0 2 0,0 1-64,0 2 0,0 0-200,0 4 0,2 1 84,2 3 1,-3 4-369,3 0 1,1 2 216,-1-2 0,1 2-108,-1 2 0,-3-2 103,3-6 0,-3-1 154,-1-3 1,4 2-26,0-5 0,0-1-50,-4-3-14,0-5 231,0 3 42,0-9-90,0 4 68,0-10-133,0-1 26,0-6 1,0 0 36,0 1 0,0 3 10,0 0 1,0 0 69,0-3 0,0-2-102,0-3 1,0 2 49,0-6 1,0 5-36,0-5 0,0 1 14,0-5 0,0 1-6,0 0 0,0-5 120,0 1 1,0-4-23,0 4 1,0 0-29,0 3 1,0 1 35,0-1 1,0 5-62,0 0 0,-4 4-136,0 0 0,-1 6 143,1 1-419,3 5 1,-6-6-4,4 5-40,1 0 0,-3 6-675,5 2-717,0-3 1315,0 9 0,4-7 443,0 5 0,10-1 0,-1 5 0</inkml:trace>
  <inkml:trace contextRef="#ctx0" brushRef="#br0" timeOffset="425">327 141 7922,'-11'-7'2760,"4"2"-2355,2 5-231,5 0-69,0 5 1,1 2-192,3 4 1,-1 1-422,5 0 0,-1 3 340,5 1 1,0 1-574,0-2 0,3 2 307,1 3 1,-1-2-89,-3-3 0,1-2 206,2 3 1,-2-3 314,3-1 0,-3-5 0,-1 1 0,-1-5 0,1 2 0</inkml:trace>
  <inkml:trace contextRef="#ctx0" brushRef="#br0" timeOffset="683">596 176 7922,'-6'-5'507,"0"3"1,3-4 353,-1 2-409,0 3 0,2-5 293,-1 6-705,1 0 1,-3 6 113,5 1 1,0 5-111,0 4 1,0 0-161,0 4 1,0 2-233,0-3 1,0 0-337,0 0 0,-4 1 314,0 3 0,0-4-514,4 1 0,0-2 373,0 1 1,-1 0 510,-3-4 0,3-7 0,-4 8 0,5-10 0</inkml:trace>
  <inkml:trace contextRef="#ctx0" brushRef="#br0" timeOffset="942">561 409 7922,'-6'12'-198,"-3"-4"258,5 0 1,-2-5 345,3 5 0,1 0-111,-2 4 1,3-4-54,1-1 1,0 1-258,0 4 1,0 1 77,0 2 0,0 0-325,0 4 0,0-3 213,0 3 1,1-1-315,3 2 0,-2 1 218,1-6 1,0 1-197,1-5 0,-3 1-34,3 0 1,1-4-400,-1-1 774,5-4 0,-2 2 0,4-5 0</inkml:trace>
  <inkml:trace contextRef="#ctx0" brushRef="#br0" timeOffset="1293">783 398 8603,'-1'-7'814,"-3"3"0,3 2-8,-3-2-483,2 2-77,2-3 1,2 5-292,2 0 0,-2-4-199,6 0 47,0 1 0,3 3-230,1 0 0,0 0 93,-1 0-308,6 0 0,-4 0 272,3 0 1,-3 0-702,-1 0 451,-1 0 620,1 0 0,0 5 0,-1 1 0</inkml:trace>
  <inkml:trace contextRef="#ctx0" brushRef="#br0" timeOffset="1534">795 491 8658,'-7'5'1217,"2"-3"-1165,5 3-522,5-5 1,2 0 249,4 0 1,1 0-93,0 0 0,1 0 159,2 0 0,-2 0-465,3 0 1,1 0 617,-2 0 0,6-5 0,-3-2 0</inkml:trace>
  <inkml:trace contextRef="#ctx0" brushRef="#br0" timeOffset="1960">1344 328 7922,'-5'-7'0,"2"1"467,-5 2 1,4 2-68,-3-2 1,3 3 234,-4 1 0,4 0-202,-4 0 1,0 0-76,-3 0 1,3 1-165,0 3 1,-1 3-78,-7 5 0,6 1-77,-6 2 1,10-2 98,-6 3 1,3 1-71,-2-2 0,0 5 32,3-5 0,3 5-32,5-5 1,-4 6-143,0-2 1,2 0-512,6 0 1,-2-5 218,6 2 0,0-3-50,4-1 1,-1-6-108,1-2 0,1-3 159,2-1 1,-2 0 64,3 0 0,1-1 62,-2-3 0,1-4 98,-4-7 0,3 0-91,1-4 0,-2 0 51,-6-5 1,2 1 16,-2-1 1,1 2 169,-1 3 1,1-3-65,-5 2 0,0 3-264,-4 2-166,0 2 378,0 1 0,-5 6 107,-3 2 0,3 3 0,-11 6 0,3 1 0</inkml:trace>
  <inkml:trace contextRef="#ctx0" brushRef="#br0" timeOffset="2419">1461 12 7922,'-7'0'3046,"2"0"-2339,5-5 178,0 4-579,0-5 1,1 8-113,3 2 1,3 2-49,4 6 0,1 0-145,0-1 0,1 2-54,2 3 1,-1 2 139,6 5 1,-5 6-614,5 2 1,-6 3 251,2 1 0,1 1-340,-2 3 1,0-1 197,-8 5 0,-1-6 71,-6 2 0,0-6 122,0-2 0,-2-1 195,-2 1 0,2-4-196,-6-8 1,0 2 53,-4-5 1,5-1-204,-1-3 0,1 0-219,0-1-169,-4 1 761,5-5 0,-1-2 0,-3 0 0,3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8:18.186"/>
    </inkml:context>
    <inkml:brush xml:id="br0">
      <inkml:brushProperty name="width" value="0.08571" units="cm"/>
      <inkml:brushProperty name="height" value="0.08571" units="cm"/>
    </inkml:brush>
  </inkml:definitions>
  <inkml:trace contextRef="#ctx0" brushRef="#br0">0 197 8231,'0'-11'169,"0"-1"0,0 4 864,0 0-46,0 6-695,0-9 1,0 9 106,0-6 0,2 5 262,1 0 43,-1-4-454,3 6 0,-4-4 753,3 5 18,-3-6 118,5 5-904,-6-4 1,0 6 14,0 3 0,0-1-235,0 4 0,0-3 125,0 4 0,-4 0-37,0 4 1,0 3-96,4 1 1,0 4-264,0 0 0,0 2 2,0 1 1,1 1-231,3-1 1,-1 0-37,5 1 0,-1-1 186,5 1 0,4-2 12,-1-3 1,2-3 67,-1-9 0,-2 3 148,5-7 1,-3 0-114,3-7 0,-3-4 276,3-7 1,-4-5 144,0-7 0,-2 1 120,-1-5 1,0 0-31,-1-4 0,-3 4-96,0-1 0,-6 5-115,2-4 1,-2 5 23,-2-1 1,0 3 17,0 5 59,0 2-247,-6 5 1,0 6-695,-6 2 551,6 3 0,-1 5-847,3 0 1,3 5 485,-3-2 1,3 5-240,1 4 0,1-3 247,3 2 1,-3 2-457,3-1 0,2-1 1016,-3-3 0,7 5 0,-4 1 0</inkml:trace>
  <inkml:trace contextRef="#ctx0" brushRef="#br0" timeOffset="459">748 104 8231,'-12'0'0,"1"0"0,3 0 1060,0 0 1,0 0-145,-4 0 1,2-1-24,2-3 1,-2 2-233,2-2 1,-2 3-177,-2 1 0,0 0-153,1 0 0,-2 1-83,-3 3 1,3-1 74,-2 5 1,2 0-76,1 3 1,4 1-217,0 0 1,2 1-66,-2 2 0,3 2-158,5 2 0,0 4-48,0-4 1,1-1 152,3 2 0,3-6-504,4 2 0,5-4 230,-1 0 1,6-4-235,-1 0 1,-2-6 188,1 2 0,-3-2 134,3-2 0,-4-6 44,0-1 0,-2-3 164,-1 3 0,-2-4 40,-2 4 1,1-8-127,-5 0 0,0-1-85,-4 4 1,4 1 101,0-1 0,0 0-460,-4 1 0,0 3-689,0 0-498,0 5 690,0-2 1088,0 5 0,0 0 0,-6 5 0,0 2 0</inkml:trace>
  <inkml:trace contextRef="#ctx0" brushRef="#br0" timeOffset="967">982 92 8231,'-8'0'1243,"0"0"0,5-1 357,-1-3-637,3 3 441,-4-5-483,4 6-176,-10-5-214,10 4-255,-4-4 1,1 6-32,0 3 0,0-1 32,4 4 0,0 2-235,0 7 1,0-2 82,0 6 1,0-5-438,0 5 1,0-1 177,0 5 1,5-1-396,3 0 1,2-3 254,2-1 1,0-4-301,0 0 1,3-2 145,1-1 0,3-6-59,-3-2 1,3 1 307,-3-1 1,3-1-83,-3-7 0,-1-2 340,-3-6 0,2-4-79,-2 1 1,2-6 135,-6 1 0,-1-2-84,0-1 1,-3 0 37,4-1 0,-5 2-74,1 3 1,-3-3 46,-1 2 1,0-1-39,0 2 1,-4 2-12,0 5 0,-5 1-38,1-1 1,-2 4 13,-2 1 1,4 4-719,1-1 1,3 4 285,-4 4 0,5 2-247,-1 6 1,3 1-79,1 3 0,0-3-1011,0 2 1778,0 3 0,0-5 0,0 4 0</inkml:trace>
  <inkml:trace contextRef="#ctx0" brushRef="#br0" timeOffset="1476">1519 45 8231,'0'-6'5632,"0"1"-4213,0 5 1586,0 0-2589,-5 0 0,-1 5-167,-1 3 1,-4-2-85,4 2 1,0-1 99,-1 0 0,0 4-279,-3-4 1,3 3 120,0-3 1,4 2-771,-3-5-79,-1 5 172,1-2 0,-2 1-114,5-1 428,0-4 0,6 2-37,2-5 0,2 0 106,6 0 0,1 0-59,2 0 1,3 0 46,6 0 0,-1 4-293,1 0 0,-1 1 191,0-1 0,2-1 280,2 5 0,-2-2 44,2 2 0,-4 2-169,-3-2 0,1-2 620,-6 2 0,0 0-33,-8 4 414,-1-1 1,-6 1-255,0 0 1,-6-1-49,-1 1 1,-8 0-683,0-1 0,-2 0 159,1-3 0,-1 2-434,-2-2 0,-2-2 268,6 2 1,-5-4-1605,5 4 1,-5-6 743,4 2 1,1-2-2378,3-2 3373,1 0 0,-6 5 0,-1 1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0:59.413"/>
    </inkml:context>
    <inkml:brush xml:id="br0">
      <inkml:brushProperty name="width" value="0.08571" units="cm"/>
      <inkml:brushProperty name="height" value="0.08571" units="cm"/>
    </inkml:brush>
  </inkml:definitions>
  <inkml:trace contextRef="#ctx0" brushRef="#br0">82 363 7922,'-12'0'189,"5"0"653,-1 0 1244,0 0-921,-4 0-346,1 0-724,-1 0 0,5 1 124,4 3 0,1-2-295,2 6 1,0-4 17,0 4 277,0-6-766,0 9 392,0-10-261,5 9 366,2-8 0,1 3 5,0-5 0,-5 0 135,5 0 0,-4 0-97,4 0-301,-6 0 276,9-5 1,-10 2-1235,3-5 440,-3 6 0,3-5-1447,0 3 2273,0 3 0,-4-9 0,0 3 0</inkml:trace>
  <inkml:trace contextRef="#ctx0" brushRef="#br0" timeOffset="2086">432 269 7922,'0'-12'0,"0"5"0,0-1 0,0 4 518,0-4 0,0 4 453,0-4-641,0 1 1,0-1-177,0 0 0,0 4 311,0-4-102,0 6-131,0-3 1,0 6 95,0 3 1,4 9-110,0 10 0,0 3-243,-4 9 1,0-1-528,0 9 1,0 0 359,0 3 1,0-3-534,0 0 1,1 0 360,3 4 0,-2-6-165,2-2 1,-2-8 113,2-4 0,-3-7-880,3-5 1294,3-7 0,-6-9 0,3-11 0,-3-10 0,-1-8 0</inkml:trace>
  <inkml:trace contextRef="#ctx0" brushRef="#br0" timeOffset="2470">386 222 7922,'-8'-4'-394,"0"1"625,6-6 1,-5 3 560,3-1 0,3-4-323,-3 3 0,3 2-187,1-2 0,4 0-37,0-3 1,5 3-28,-2 0 1,2 4 157,-1-4-130,8 6 0,-4-7-205,7 5 1,-1 0-99,-2 4 1,-2 4-122,5 0 1,0 5-282,0-1 0,3 3 272,-2 5 0,-2-3-139,1 2 0,-4 2 77,0-1 0,-2 1 184,-1-2 0,-2-2-93,-2 3 1,-3-2 430,-5 2 1,0-3-28,0 2 1,-6-1 111,-6 2 0,0-3-132,-3 3 1,-2-3-83,1-2 1,-3 1-436,3 0 0,1-5 176,3 1 0,0-4-201,1 4 1,3-6 5,0 2-1411,0-2 597,2-2 454,1 0 0,6 0 670,3 0 0,2-6 0,6 0 0,0-6 0</inkml:trace>
  <inkml:trace contextRef="#ctx0" brushRef="#br0" timeOffset="2787">970 141 9246,'-5'-7'989,"2"2"201,-5 5-776,6 0 1,-9 0 92,3 0 1,2 1-133,-2 3 1,0 4-194,-3 7 1,-1 0 5,0 4 1,1 1-144,-1 3 0,0 4-205,1 1 0,0 4 210,3-1 1,-1 3-219,6 1 0,-1 0 73,4 0 0,0 0-636,0 0 1,5-1 348,3-3 1,7-2-481,5-6 0,-2-1 132,1-3 0,1 2 84,3-5 1,0-6 15,1-6 0,-5-3 630,1-1 0,-2-1 0,1-3 0,-2-2 0,-5-11 0,0-1 0</inkml:trace>
  <inkml:trace contextRef="#ctx0" brushRef="#br0" timeOffset="3154">1274 117 7922,'-12'0'758,"4"0"-281,0 0 0,4 0 52,-3 0 0,4 2-200,-1 1 0,3 0-97,1 5 1,-4-4-223,0 4 1,0-1 96,4 5 1,4 1-310,0 3 1,5-2 203,-1 5 0,-2-3-592,2 3 0,0-3 248,4 3 1,-1 0-528,1 0 0,0 2 215,-1-6 1,1 1-168,0-4 821,-1-1 0,6 1 0,1 0 0</inkml:trace>
  <inkml:trace contextRef="#ctx0" brushRef="#br0" timeOffset="3454">1566 117 7922,'-6'-6'1293,"5"-5"-584,-4 5 1,5-2 218,0 0 31,-5 6-219,3-3-481,-3 5 0,1 5-52,0 2 1,-5 9 11,2 4 0,0 3-265,-1 4 0,0-1 133,-3 5 1,-1 0-548,0 4 1,1 1 254,-1-1 0,0-4-917,1 0 1,3-5 104,0 1 0,6-7-1385,-2-5 1615,2-2 787,2-6 0,6-7 0,0-7 0</inkml:trace>
  <inkml:trace contextRef="#ctx0" brushRef="#br0" timeOffset="3704">1425 421 7922,'-5'6'1161,"4"1"-727,-3-3 0,3-2 102,1 6 1,0 0-139,0 4 1,0-1-283,0 1 0,0 1 7,0 3 0,0-2-130,0 5 1,0 1-516,0 3 0,1-3 343,3-1 1,-3-3-709,3 3 1,-1-5 387,1 2 0,-3-3-872,3-1 1371,-3-1 0,4 1 0,2 0 0</inkml:trace>
  <inkml:trace contextRef="#ctx0" brushRef="#br0" timeOffset="4005">1682 409 11789,'13'-4'429,"3"0"0,-2 1-666,6 3 0,3-4 133,4 0 1,4-1 34,-3 1 1,3 2-739,-4-1 0,0 1 322,-3 2-1,-2 0-483,-3 0 1,-2 0 363,-5 0 1,-4 2 604,-1 1 0,-4-1 0,2 8 0,-5-3 0</inkml:trace>
  <inkml:trace contextRef="#ctx0" brushRef="#br0" timeOffset="4245">1811 526 7922,'-7'0'2915,"2"0"-2814,5 0 0,0 1 78,0 3 0,5-2-679,3 1 1,4 0 290,3 1 0,-2-3-843,3 3 1,2-1 555,2 1 0,-2-3-205,1 3 701,-4-3 0,7-1 0,-4 0 0</inkml:trace>
  <inkml:trace contextRef="#ctx0" brushRef="#br0" timeOffset="4655">2488 304 7922,'-11'-5'1105,"3"4"-665,0-3 1,0 2 184,-3 2 0,-1 0-223,0 0 1,1 0-197,-1 0 1,0 2 12,1 2 0,-1 2-122,0 6 1,1 0 39,-1-1 0,0 1-90,1 0 1,-1 3-51,0 1 1,6 4 38,2 0 0,-1-2-154,1 2 0,0-1 50,4 4 1,1-3-278,3-1 0,2 0 171,6 0 0,0-3-69,0-9 0,3 2-82,1-5 1,3 0-148,-3-4 0,3 0 234,-3 0 1,5-1-3,-2-3 0,3-4 271,1-7 0,1 0-141,-1-4 0,-5-1 164,-2-3 1,-3 4-38,-1-1 1,-2 2-34,-2-1 1,-3 2-291,-5 5 48,0 0 0,-1 6-562,-3 2 0,-3 3 820,-4 1 0,-1 0 0,0 0 0</inkml:trace>
  <inkml:trace contextRef="#ctx0" brushRef="#br0" timeOffset="5046">2558 0 7922,'2'7'891,"2"-3"-498,-3 2 0,5-3 738,-2 5-726,-2-6 1,8 7-90,-2-5 1,0 5-98,3-1 0,0 4-41,8 3 1,1 0-83,3 4 1,0 1-218,1 3 1,-1 0 34,0 1 0,0 3 62,-4 0 1,-3 4-121,-9-3 1,2 3 51,-5-4 0,-1 9-16,-7-1 0,-6-1 87,-6-3 1,-5 0-190,2 5 0,-2-1 71,2 0 0,-2-6-319,5-1 0,-1-4-362,2 0 0,2-6 368,-3-3 0,3-3-300,2-4 0,3 1 752,0-5 0,5 0 0,-7-4 0,4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10.722"/>
    </inkml:context>
    <inkml:brush xml:id="br0">
      <inkml:brushProperty name="width" value="0.08571" units="cm"/>
      <inkml:brushProperty name="height" value="0.08571" units="cm"/>
    </inkml:brush>
  </inkml:definitions>
  <inkml:trace contextRef="#ctx0" brushRef="#br0">24 47 7922,'-5'-7'2790,"4"2"-1420,-4 5-1065,5 0-183,0 0-615,5 0 0,-3 0 338,6 0 1,0 0-187,4 0 1,-1 0-99,1 0 1,4-4-286,-1 0 1,5 0-26,-5 4 1,2-3 392,-1-1 0,-2 0 356,5 4 0,-4 0 0,7-5 0,-4-2 0</inkml:trace>
  <inkml:trace contextRef="#ctx0" brushRef="#br0" timeOffset="299">1 234 9419,'4'-8'2639,"0"0"-2168,0 6 0,0-5-151,-1 3 0,7 3-252,-3-3 1,4 3-220,0 1 0,1 0-630,0 0 1,5 1 575,2 3 1,-1-2-1124,2 6 0,-1-5 546,5 1 1,-1 1 781,0-1 0,6 5 0,1-3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19.201"/>
    </inkml:context>
    <inkml:brush xml:id="br0">
      <inkml:brushProperty name="width" value="0.08571" units="cm"/>
      <inkml:brushProperty name="height" value="0.08571" units="cm"/>
    </inkml:brush>
  </inkml:definitions>
  <inkml:trace contextRef="#ctx0" brushRef="#br0">164 12 6007,'0'-6'2645,"0"1"-2453,0 5 0,-1 0 273,-3 0-65,2 0 65,-3 0-359,0 0 0,2 0 233,-4 0-153,4 0-74,-7 0 0,4 1 226,-1 3-44,-4-3 1,6 6-129,-3-3 1,2-3-138,2 3 1,1 1 110,-4-1 0,3 4-53,-4-4 0,4 1 72,-4-1 0,6-2-151,-2 6 1,-2-4-113,3 4 214,-6-1 0,6 5-170,-5 0 1,6 0 71,-2-1 1,2 1-50,2 0 1,0-5 75,0 1 0,0 0-165,0 4 0,0-5-15,0 1-162,0 0 218,0 4 0,2-2-17,2-2 0,-2-3 15,6-5 1,-4 4-13,4 0 30,-1 0 0,5-4-2,0 0 1,-4 0-34,-1 0 0,1 0 40,4 0 0,-4 0-149,-1 0 0,1 0 95,4 0 1,0 0-141,-1 0 18,1-5 1,0 3 13,-1-2 287,1 3 0,-2 0-196,-2-3 334,2 3-71,-3-10 0,3 9 24,-2-6 0,-3 4 57,-5-4 1,4 4-63,0-4 0,0 5 16,-4-5 0,0 4-79,0-4 1,0 4 53,0-4 0,0 4-47,0-3 1,0 3 17,0-4 0,0 4-2,0-4 0,0 4 98,0-3-43,0 4 30,0-7-16,0 3-91,0-5 1,-4 5 106,0-1-94,0 5 0,3-6-40,-3 5 1,3-1 36,-3 1 0,1 3 0,-1-3 0,3 1-144,-3 0 0,2 1 214,-2-2-191,2 3 89,-8 1 0,8 0-398,-6 0 1,4-1-29,-4-3-1134,5 3 649,-7-5-1113,9 6-558,-10 0 1644,10 0 875,-9 0 0,8-5 0,-3-1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20.760"/>
    </inkml:context>
    <inkml:brush xml:id="br0">
      <inkml:brushProperty name="width" value="0.08571" units="cm"/>
      <inkml:brushProperty name="height" value="0.08571" units="cm"/>
    </inkml:brush>
  </inkml:definitions>
  <inkml:trace contextRef="#ctx0" brushRef="#br0">176 94 6548,'0'-7'1585,"0"-3"-754,0 8-552,0-8 0,-4 7 248,0-4-146,0 4 27,4-2-333,0 0 231,0 3-265,0-3 23,0 5 108,0 0-43,-5 0 0,2 0 60,-5 0 0,6 1-93,-2 3 1,-3-1 155,0 5 1,0 0-138,-1 3 0,2 1 35,-2 0 1,-2-1-175,2 1 0,-3 4 41,0-1 0,3 2-89,0-1 1,2-2 33,-2 5 0,-1-3-104,5 3 0,-4-4 18,4 0 1,0-1-20,4 2 0,0-3-67,0 3 0,0-3 44,0-2 1,2 1-28,2 0 0,-2-1 58,6 1 1,0-4-33,3 0 1,-3-5 35,0 5 1,0-5 26,3 1 0,1-3-3,0-1 0,0 0-124,-1 0 318,1 0 0,0-5-114,-1-3 0,-3-1 100,0 1 1,-4-2-88,4 2 109,-6-2 1,3-2-63,-5 0 0,0 4 51,0 1 1,0 3-24,0-4 0,0 4 119,0-4 0,-1 4 26,-3-3 0,2 4-44,-6-1 0,4 2 255,-4-2-324,0 2 0,-3-3-118,-1 5 0,4 0 172,0 0-287,1 0 189,-5 0-410,0 0 1,2 1-304,2 3-280,-2-2-181,8 3 395,-3 0-273,5-4 262,0 5 741,0-1 0,0-4 0,5 4 0,7-5 0,6 0 0</inkml:trace>
  <inkml:trace contextRef="#ctx0" brushRef="#br0" timeOffset="475">503 47 7906,'0'-8'462,"0"0"1,0 4 480,0-3-236,0 4 382,0-7-252,0 8-330,0-3-325,0 5 1,-4 1 98,0 3-271,0 3 1,0 8 82,0 1 0,-1 3 3,1-3 0,2 5-86,-6-2 0,4 7-303,-4 1 1,4 1 184,-4-5 0,2 4-381,-2 1 0,-1 0 171,5-1 0,-5-2-5,1 2 0,2-2-10,-2-2 0,5-1 84,0-2 0,-3-2-426,2-2 87,1-3-328,3 3-32,0-9 295,0-2 653,0-5 0,0 0 0,5 0 0,1 0 0</inkml:trace>
  <inkml:trace contextRef="#ctx0" brushRef="#br0" timeOffset="892">631 245 8365,'-6'-6'2892,"1"1"-2579,5 0 76,0 3-312,0-3 265,0 5 191,0 0-723,0 5 1,0 2 101,0 4 1,1 0-442,3-3 0,-3 6 115,3-2 1,-3 2-73,-1-2 1,0-1 68,0 1 1,4 3 30,0 1 0,0 0-169,-4-5 0,0 5 153,0-1 0,0 1 402,0-4 0,4-1 0,0 1 0,5 0 0,-3-1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22.904"/>
    </inkml:context>
    <inkml:brush xml:id="br0">
      <inkml:brushProperty name="width" value="0.08571" units="cm"/>
      <inkml:brushProperty name="height" value="0.08571" units="cm"/>
    </inkml:brush>
  </inkml:definitions>
  <inkml:trace contextRef="#ctx0" brushRef="#br0">106 35 5893,'6'-5'1863,"0"4"-655,-1-5-374,-4 6-351,4 0 91,-5 0 229,0 0 0,-4 2-573,0 2 1,-3-2-16,3 6 0,-4-4-44,4 4 1,-4-4-94,4 3 1,-5 1 23,2 4 1,0-2-166,-1-2 1,2 2 32,-2-2 1,-1 3 112,5 0 0,-4 2-306,4 3 0,-1-3 108,1 2 1,3-2-204,-3-1 1,3 0 122,1-1 0,0 1-78,0 0 0,0-4-15,0-1 0,5 0-125,3 1 0,-2 1 136,2-5 0,0 1 100,3-1 0,2-3-128,3 3 1,-3-3 26,3-1 0,-3 0 107,-2 0 1,5-1-55,-1-3 1,2-3 204,-1-4 1,-3-1 52,2 0 1,-2 1 54,-1-1 1,0 0-22,-1 1 0,-3 0-96,0 4 0,-4-4 241,4 3 1,-6-2 24,2-2-63,-3 1 1,-1-1 4,0 0 29,0 1 1,-3-1 135,-1 0-144,-5 0 0,2 1-122,-5-1 0,5 4 119,-1 1-335,0-1 0,-4-3 89,1 4 0,3-2-559,0 5 1,4 0 299,-4 4 0,5-2-1107,-5-1 1415,5 1 0,-7-3 0,3 5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32.710"/>
    </inkml:context>
    <inkml:brush xml:id="br0">
      <inkml:brushProperty name="width" value="0.08571" units="cm"/>
      <inkml:brushProperty name="height" value="0.08571" units="cm"/>
    </inkml:brush>
  </inkml:definitions>
  <inkml:trace contextRef="#ctx0" brushRef="#br0">153 199 7867,'0'-6'521,"0"-1"342,0 4-175,-5 1-226,3-3-249,-3 5 0,4 0 7,-3 0 191,3 0-289,-5 5 1,6 3 2,0 8 1,2-2-169,2 5 0,-3 1-201,3 3 0,1 1 155,-1-1 0,1 4-334,-1 0 0,-1 5 198,4-5 0,-4 4-421,1-4 0,1-3 228,-1-5 0,1-1-701,-1 2 438,-3-9 681,4-5 0,-5-6 0,0 0 0</inkml:trace>
  <inkml:trace contextRef="#ctx0" brushRef="#br0" timeOffset="415">36 176 7867,'-8'-8'-522,"0"1"0,6 3 1210,-2-4 0,3 4 329,1-4-349,-6 6-242,5-9-216,-4 5 1,9-6-95,0 0 0,3 5 60,-3-1 1,5 4-145,-1-4 0,3 4 123,0-4 1,1 4-236,0-3 1,1 4 67,2-1 1,-2 3-124,3 1 1,1 0 73,-2 0 1,5 1-60,-5 3 0,5-1-94,-5 4 0,1 1-18,-4 4 1,-1 0 37,1-1 0,0 2 100,-1 3 0,-4-3 138,-3 2 1,-3 2-99,-1-1 0,0 3 119,0-3 0,-1 1-71,-3-2 1,-3 0-7,-4 4 1,3-5 13,0 2 0,0-3-219,-3-1 1,-1-1-17,0 1 1,0-2-138,1-2 1,3 1-143,0-5 1,4 0-261,-3-4 772,4 0 0,-2-1 0,5-3 0,-5-3 0,-2-4 0</inkml:trace>
  <inkml:trace contextRef="#ctx0" brushRef="#br0" timeOffset="766">573 1 7867,'-11'6'809,"-1"3"-79,0-5-376,6 5 0,-5-3-111,4 1 0,0 4-47,-1-3 0,6 3-200,-2 5 0,-1-2 100,1 6 0,-1-1-135,1 4 1,2 5 88,-2-1 0,3 4-240,1-4 0,0 6 104,0-2 1,5 1-134,3 0 0,2 0 35,2-5 1,4 2-245,-1-2 1,5-4 37,-5 1 1,6-2-105,-1-7 0,-2 1 86,1-4 0,-1-2 408,2-2 0,1-3 0,-6-5 0,1 0 0,1-5 0,1-2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40.155"/>
    </inkml:context>
    <inkml:brush xml:id="br0">
      <inkml:brushProperty name="width" value="0.08571" units="cm"/>
      <inkml:brushProperty name="height" value="0.08571" units="cm"/>
    </inkml:brush>
  </inkml:definitions>
  <inkml:trace contextRef="#ctx0" brushRef="#br0">70 456 7867,'-6'0'1471,"-4"0"-1145,8 0 0,-4 0 967,2 0-455,3 0-153,-5 0-654,6 0 0,2 0 57,2 0 0,-2 0-337,6 0 0,-4 0 257,4 0 1,-1 0-380,5 0 1,0 0 170,0 0 0,-1 0-895,1 0 0,0 0-614,-1 0 374,6 0 1335,-4 0 0,9 6 0,-4 0 0</inkml:trace>
  <inkml:trace contextRef="#ctx0" brushRef="#br0" timeOffset="232">24 608 7867,'-7'5'970,"1"-3"228,2 2 0,3-2 431,-3 2-723,2-3-898,2 5 1,6-6 58,1 0 0,5 0-115,4 0 0,0 0 118,4 0 0,2 0-849,-3 0 0,0 0-95,0 0 1,-1 0-550,2 0 1,2 0 1422,-3 0 0,3-6 0,2 0 0</inkml:trace>
  <inkml:trace contextRef="#ctx0" brushRef="#br0" timeOffset="924">795 199 7150,'-8'0'1840,"0"0"-1414,6 0 1,-4 6-149,6 1 0,0 5-218,0 4 0,0 3 53,0 8 0,6 4-401,1 8 1,2-1 219,-1 5 0,3 0-522,-4 3 1,4-4 237,0-3 0,-3-3 1,-1-3-1,-1-6-786,1-8 857,-5-4 281,3-4 0,-5-4 0,6-7 0,-5-7 0,4-4 0</inkml:trace>
  <inkml:trace contextRef="#ctx0" brushRef="#br0" timeOffset="1292">690 188 7867,'-12'-7'-518,"2"-3"363,2 2 0,-1 2 916,5-2 1,0 4-248,4-4 1,0 4-231,0-4 1,1 4 35,3-3-107,3 4-201,4-2 1,1 5 0,1 0 0,2 0 28,5 0 1,-2 0-69,2 0 0,-1 0 153,4 0 1,1 5-397,-1 3 1,-1 2 117,-2 2 1,2 0-228,-3-1 0,2 1 167,-2 0 0,2-1-30,-5 1 1,-2 4 110,-6-1 0,1 1 150,-5-5 0,0 1 48,-4 0 1,0-1-110,0 1 1,-5 0 182,-3 0 0,-7 2-32,0-2 1,-1 2-125,5-6 1,-5 2 47,0 2 0,1-5-391,3 1 1,1-4-29,-1 4 1,4-6-188,0 2 1,4-1 572,-3 1 0,4-3 0,-2 4 0,5-5 0</inkml:trace>
  <inkml:trace contextRef="#ctx0" brushRef="#br0" timeOffset="1583">1332 1 7867,'-12'0'0,"-1"4"827,-2 0 0,3 1-313,0-1 0,1 2 206,3 6 1,-4 1-274,-3 2 1,2 5-125,-3 7 0,3 3-263,2 5 1,3 0 44,0 0 1,5 4-323,-1 0 1,3 4 241,1-4 0,7 4-780,4-4 1,2-4 358,7-4 1,-1-4-822,5 4 0,-1-5 400,0 1 1,1-3 357,-1-5 0,0-1 459,1-2 0,10 2 0,2 5 0</inkml:trace>
  <inkml:trace contextRef="#ctx0" brushRef="#br0" timeOffset="2247">1811 106 7892,'0'-7'2546,"0"2"-2200,-5 0 1,2 5-144,-5 0 1,5 1-28,-5 7 1,4 5-230,-4 7 0,0 2 133,-3 1 1,-5 6-388,0 2 1,-3 2 238,3 2 0,-3 4-746,3 0 1,-3 0 418,3-4 0,1-5-431,3-3 1,2-2 347,2-2 1,-3-4 477,4-4 0,0-3 0,-1-4 0,1 2 0,-5-3 0</inkml:trace>
  <inkml:trace contextRef="#ctx0" brushRef="#br0" timeOffset="2508">1612 223 8384,'0'-8'1494,"0"0"-671,0 6-138,0-4-180,0 6-299,6 0 1,-1 6-63,3 1 0,2 4-137,-2 0 1,2 6-833,2 3 712,5 2 1,-3 5 0,4 0-1615,-1-1 1277,4 4 0,-7-5 0,6 2-517,0-2 1,-2-3 966,2-3 0,-1-2 0,5-5 0</inkml:trace>
  <inkml:trace contextRef="#ctx0" brushRef="#br0" timeOffset="2776">2056 246 7867,'-6'-6'1738,"-1"-3"-1053,3 5-119,3 0-660,-4 4 1,6 0 122,3 0 0,-1 0-176,5 0 1,-1 0-196,5 0 1,1 0-221,3 0 1,-3 0-357,2 0 1,2 1 165,-1 3 752,-1-3 0,2 10 0,1-5 0</inkml:trace>
  <inkml:trace contextRef="#ctx0" brushRef="#br0" timeOffset="3009">2033 375 7294,'-7'0'946,"2"0"1,5 1-418,0 3-500,0-3 0,5 4-251,3-5 1,3 0-595,0 0 0,6 0 439,3 0 1,2 0-329,1 0 705,0 0 0,6 5 0,1 2 0</inkml:trace>
  <inkml:trace contextRef="#ctx0" brushRef="#br0" timeOffset="3625">2640 12 7867,'-6'0'498,"-5"6"0,5 0 169,-6 6 0,1 1-258,-1 2 1,0 4-191,1 4 1,-5 5-7,0 4 1,1 5-208,3 2 1,2 1 87,2-1 1,2-2-284,2 2 1,2-3-55,-2-1 0,4-4-302,4 0 0,3-5-156,5 2 1,-1-5 312,1-4 0,1 0-125,2-4 1,0-2 144,4 3 0,-3-7 368,3-1 0,1-6 0,3 3 0</inkml:trace>
  <inkml:trace contextRef="#ctx0" brushRef="#br0" timeOffset="4059">2932 293 7867,'-15'-1'175,"-1"-3"1,1 2 37,3-2 0,0 3 370,1 1 1,-1 0-199,0 0 1,1 1-94,-1 3 1,0 3-118,1 4 1,0 1-155,3 0 0,-1 1 79,5 2 1,-1 0 197,1 4-271,3 1 1,-4-1 0,5 1-94,0 0-121,5-3 1,2 4 0,4-5-189,1-2 1,3-1-86,1-2 0,5-4 81,-2-3 1,3-3-64,2-1 0,-5 0 99,1 0 1,-2-5 48,1-3 0,2-2 209,-5-2 0,-1 0-106,-3 1 0,-4-5 274,-1 1 0,-3-5-62,4 5 1,-5-5-35,1 5 0,-3-1-243,-1 4-26,0-5 1,-1 4 281,-3-2 0,1 6 0,-5 1 0,1 5 0,-5-7 0,0 3 0</inkml:trace>
  <inkml:trace contextRef="#ctx0" brushRef="#br0" timeOffset="4503">3154 515 7867,'0'6'1375,"0"5"-1104,0-5 0,-4 6-58,1-1 0,-1-3-444,4 0 1,0 0 7,0 4 1,-2-1-166,-2 1 1,3 3-520,-3 1 1,3 0 906,1-5 0,0 1 0,0 0 0</inkml:trace>
  <inkml:trace contextRef="#ctx0" brushRef="#br0" timeOffset="5012">3353 304 7867,'-7'0'961,"2"-1"-149,5-3-264,0 3-95,0-4-473,0 5 0,0-1 106,0-3 1,5 2-29,3-2 0,-1 3-46,1 1 1,-1 0-326,5 0 213,0 0 0,-1 0-35,1 0 0,-4 0 438,0 0 0,-5 0 155,5 0-203,-5 0 0,2 5-15,-5 3 1,0 2-168,0 2 0,-1 0 6,-3 0 0,1 3-199,-5 1 1,5 1-206,-5-2 0,5-2 185,-1 3 0,-1-3-237,1-2 0,0 1 130,4 0 1,0-1-929,0 1 360,0 0 334,6-1 1,0-3 75,6 0 1,-1-5 404,1 1 0,0-3 0,-1-1 0,1 0 0</inkml:trace>
  <inkml:trace contextRef="#ctx0" brushRef="#br0" timeOffset="5370">3563 48 10482,'8'1'503,"0"3"0,-4 2-348,3 6 0,1 1-98,4 2 1,0 4-223,-1 4 1,1 6-507,0 2 0,-1 2 421,1 2 1,-2 0-485,-2 1 0,-3-3 326,-5-2 1,0-1-131,0-2 0,0-4 538,0 3 0,-1-6 0,-3-1 0,-2-1 0,-6 5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1:34.441"/>
    </inkml:context>
    <inkml:brush xml:id="br0">
      <inkml:brushProperty name="width" value="0.08571" units="cm"/>
      <inkml:brushProperty name="height" value="0.08571" units="cm"/>
    </inkml:brush>
  </inkml:definitions>
  <inkml:trace contextRef="#ctx0" brushRef="#br0">23 164 7867,'-6'0'396,"-1"0"754,3 0-1315,3 0 173,-4 0 1,5 1-15,0 3 1,4-1 73,0 4 1,5 0-280,-1 1 1,1 2-73,-1-2 1,2 1-85,-2-1 0,2 2-119,2-2 1,-1 2 182,1 2 0,-4-4 303,0 0 0,0-5 0,3 5 0,1-5 0,0 7 0,-1-3 0</inkml:trace>
  <inkml:trace contextRef="#ctx0" brushRef="#br0" timeOffset="252">269 129 8497,'-7'5'2802,"-3"-4"-2306,9 10 0,-9-9-133,7 6 1,-1-4-419,4 4 0,0 0-171,0 3 1,0-3-202,0 0 1,0 0-272,0 3 0,0 2 396,0 3 1,0-3-157,0 2 0,0-2 66,0-1 0,0 0-301,0-1 0,0 5 374,0 0 1,-2-1 318,-2-3 0,3 5 0,-4 1 0</inkml:trace>
  <inkml:trace contextRef="#ctx0" brushRef="#br0" timeOffset="502">245 351 7867,'-5'-7'811,"4"2"1,-6 5 357,3 0-137,3-5-910,-4 4-33,5 1 0,0 6-20,0 6 0,0 3 41,0 1 1,0 5-573,0-2 0,4 3 286,0 2 1,0 0-595,-4 3 0,4-1 45,-1 6 1,1-6-185,-4 1 0,4 0 909,0-4 0,0 3 0,1-13 0,2 4 0</inkml:trace>
  <inkml:trace contextRef="#ctx0" brushRef="#br0" timeOffset="827">572 374 7867,'-6'0'-826,"-1"0"2647,4 0-719,1 0-742,-3 0-133,5 0 0,5 0-525,3 0 0,2 0-1,2 0 1,1 0-191,3 0 0,-3 0 27,2 0 1,-1-4 244,2 0 1,-3 0-322,3 4 1,-3 0 537,-2 0 0,1-5 0,0-1 0</inkml:trace>
  <inkml:trace contextRef="#ctx0" brushRef="#br0" timeOffset="1060">607 526 7867,'-6'0'1477,"1"0"-1236,0 0-66,3 0 0,-2 0-160,8 0 1,-1-1-520,5-3 0,-1 1 272,5-5 1,5 6-288,2-2 1,0-1 264,0 1 0,-1 0 254,2 4 0,7 0 0,-2 0 0</inkml:trace>
  <inkml:trace contextRef="#ctx0" brushRef="#br0" timeOffset="1337">1098 234 7867,'-6'5'2399,"0"-2"-1956,6 5 0,0-1-176,0 5 1,0 4-375,0-1 1,0 7-374,0 2 0,0-1 314,0 4 1,0-1-1097,0 1 1,4-2 185,0 2 1076,0-2 0,1-2 0,2 1 0</inkml:trace>
  <inkml:trace contextRef="#ctx0" brushRef="#br0" timeOffset="1927">1460 129 7867,'-8'-4'2004,"1"0"-1184,4 0-593,-2 4 0,5 1-53,0 3 1,0 3-209,0 4 1,0 2 111,0 3 1,5 4-376,3 7 0,-2 3 195,2 5 0,0 1-302,4 3 1,-5-1 225,1 4 1,-4-4-238,4 1 1,-4-4 102,3-4 1,-4 2-24,1-6 0,1-5-689,-1-6 375,5-3 649,-2-7 0,4-6 0,1-12 0,0-6 0</inkml:trace>
  <inkml:trace contextRef="#ctx0" brushRef="#br0" timeOffset="2260">2091 129 7867,'-7'-5'1391,"1"3"86,2-2-1005,3 3 0,-6 1-172,3 0-124,3 0 1,-8 5-244,5 3 0,-5 6 96,1 2 0,2 9-21,-2-2 1,0 7-104,-3-3 0,-5 9-456,0-1 173,1-2 1,3 1-1,0-4-658,1-1 640,-1 0 0,4-7 0,2-3-282,1-3 0,-3-7 293,4-1 1,-1-5 384,1 0 0,3-1 0,-10-13 0,5-2 0</inkml:trace>
  <inkml:trace contextRef="#ctx0" brushRef="#br0" timeOffset="2503">1881 234 7945,'0'-7'2241,"0"2"-1864,0 5-76,0 0 0,1 4-300,3 0 0,2 5 90,6-1 0,4 4-265,-1 3 1,5-1 167,-5 6 0,6-4-251,-1 3 1,0-1 113,0 2 1,2 0-563,-3-4 1,-1 1 294,2-2 1,-6-2 409,2 3 0,2-3 0,0-1 0</inkml:trace>
  <inkml:trace contextRef="#ctx0" brushRef="#br0" timeOffset="2787">2325 292 11070,'7'0'-389,"1"0"0,0 0 268,4 0 1,-1 0-368,1 0 0,1 0 311,3 0 0,-3 0-1386,2 0 1563,-2 0 0,4 6 0,1 0 0</inkml:trace>
  <inkml:trace contextRef="#ctx0" brushRef="#br0" timeOffset="3045">2336 503 10492,'8'0'55,"0"0"1,0 0-431,3 0 0,2 0-441,3 0 0,-2 0-32,6 0 0,-6 0 848,1 0 0,4-6 0,-1 0 0</inkml:trace>
  <inkml:trace contextRef="#ctx0" brushRef="#br0" timeOffset="3611">2815 12 7867,'-1'-6'1360,"-3"2"-180,3 2-27,-10 2-486,5 0-440,-6 0 0,2 7-116,2 4 0,-2 6 102,2 7 1,-3 0-226,0 4 0,3 1 95,0 7 1,6 2-332,-2 1 1,2 6-103,2-3 0,0 0-228,0 1 0,7-7 84,5-1 1,1-2 166,6-10 1,-3 3-290,3-7 1,-1-2 164,2-1 1,0-5-138,-4-3 0,5-3 588,-2-5 0,-1 0 0,2 0 0,-6-5 0,3-1 0</inkml:trace>
  <inkml:trace contextRef="#ctx0" brushRef="#br0" timeOffset="4020">3271 234 8750,'-5'-7'1188,"-2"-3"1,-5 9-783,1-3 0,-1 3-45,0 1 1,1 5-149,-1 3 1,-4-2-48,1 2 1,-5 4-23,5 3 1,-2 5-171,1-5 1,7 6 21,-2-2 1,2 0 158,-3 0 0,5-3-386,3 3 0,3-5 107,1 2 0,0-3-210,0-1 1,5-1 148,3 1 0,3-6-142,0-2 0,5-2-21,-1-2 1,6-6 1,-7 3-1,5-8-265,-3-2 319,0-1 114,-4-3 0,3 3 77,1-6 1,-4 5-113,-5-5 1,-3 2 101,4-1 0,-1-3-78,0 2 0,-2 3-60,-5 2 1,0 2-289,0 1-50,0 0 588,0 1 0,0 4 0,0 2 0,-5 5 0,-1 0 0</inkml:trace>
  <inkml:trace contextRef="#ctx0" brushRef="#br0" timeOffset="4313">3539 444 7867,'-11'12'1988,"4"0"0,-2-1-1510,5 1 0,0 0-147,4-1 0,-1 2-874,-3 3 0,3-3 123,-3 2 0,3-2-141,1-1 1,0 0-1861,0-1 2421,0 1 0,0 0 0,0-1 0</inkml:trace>
  <inkml:trace contextRef="#ctx0" brushRef="#br0" timeOffset="4953">3773 164 7867,'-1'-7'1889,"-3"3"-627,3-2-427,-5 5-537,6-10 1,0 9 10,0-6-258,6 5 1,0-2 55,6 5 0,-1 0-193,1 0 0,0 0-110,0 0 0,-1 0 104,1 0 1,0 0-123,-1 0 0,-3 0 95,0 0 0,-2 5 64,2 3 1,-1-1 63,-4 0 135,-1 1 1,3 4 20,-5 0 1,0 3-87,0 1 0,0-1 64,0-3 0,-4 1-67,0 3 0,-1-4-130,1 4 1,3 1 80,-3-1 0,3 0-89,1 0 1,0-3-239,0 3 0,0-4 119,0 0 1,1 2-405,3-2 1,2 2 253,6-6 1,0-3-577,-1-1 1,2-2 365,3-2 0,-2 0 132,6 0 1,-2-4 408,1 0 0,9-10 0,-4 1 0</inkml:trace>
  <inkml:trace contextRef="#ctx0" brushRef="#br0" timeOffset="5304">4135 35 7867,'-8'0'972,"1"0"520,4 0-560,-7 0-511,8 0 0,-2 0-176,8 0 0,3 6-79,5 1 0,-1 5-266,1 4 0,3-1 130,1 9 1,5-4-389,-2 8 1,2 0 221,-1-1-67,2 6 1,-6-2-1,4 7-453,-4 1 509,-4-1 1,-1-1 0,-2 0 7,-1 2 1,-6 0 152,2-4 1,-2-3-134,-2-1 1,-4-5 36,0 1 0,-4-8-1592,4-3 739,-5-3 935,8-7 0,-10-6 0,5-6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07.037"/>
    </inkml:context>
    <inkml:brush xml:id="br0">
      <inkml:brushProperty name="width" value="0.08571" units="cm"/>
      <inkml:brushProperty name="height" value="0.08571" units="cm"/>
    </inkml:brush>
  </inkml:definitions>
  <inkml:trace contextRef="#ctx0" brushRef="#br0">47 94 7854,'0'-8'402,"0"0"0,-1 6 555,-3-2-580,2 3 0,-3-1 381,5-2-31,0 3-387,0-4 1,0 6-105,0 3 1,0-1-12,0 4 0,0 1-110,0 4 1,0 0 96,0-1 0,0 6-240,0 3 0,0-1 69,0 4 0,0-2-359,0 6 0,0-2 77,0-2 0,0 6-69,0 2 1,0-2 127,0-2 0,-1 2 64,-3-2 0,3 0 56,-3-4 0,2-1-92,2-2 197,0 2 1,0-9-93,0 3 40,0-9 53,0-1 52,0-6 0,0-2 39,0-2 1,0 2-80,0-6 0,0 4-20,0-4 1,0 4-12,0-3 1,0-1 69,0-4 0,0 4-54,0 1 1,0-1-38,0-4 2,0 0 1,0 1-14,0-1 1,0 0-43,0 1 1,0-1 61,0 0 1,4 1-45,0-1 0,0 0 35,-4 1 0,0-2-25,0-3 0,0-1 16,0-2 0,0-3 2,0 2 0,0 2-42,0-1 0,0-1-2,0-3 0,-1-1-44,-3 1 0,3 3 71,-3 1 1,2 1-166,2-2 1,-1 0-9,-3 4-11,3 0 0,-4 5-59,5-1-539,0 6 292,0 0 1,0 8-210,0 2 0,0 2 130,0 6 1,0-1 588,0 1 0,0 0 0,-5 0 0,-2-1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07.853"/>
    </inkml:context>
    <inkml:brush xml:id="br0">
      <inkml:brushProperty name="width" value="0.08571" units="cm"/>
      <inkml:brushProperty name="height" value="0.08571" units="cm"/>
    </inkml:brush>
  </inkml:definitions>
  <inkml:trace contextRef="#ctx0" brushRef="#br0">36 36 7691,'-7'-6'-490,"2"5"1199,0-4 181,4 0 0,-6 3-427,3-2 0,3 2 225,-3-2-596,3 3 221,1-5-268,0 6 0,0 2-18,0 2 1,0-2-16,0 6 0,4 0-299,-1 4 0,7 0 114,-3 4 1,4-3-444,0 3 0,1-3 294,0-2 0,-4 1-286,-1 0 0,1-1 177,4 1 1,0 0-47,-1-1 1,0-3 476,-4 0 0,4-5 0,-3 0 0,-2-1 0,2-2 0,-6 0 0,9 0 0,-5 0 0</inkml:trace>
  <inkml:trace contextRef="#ctx0" brushRef="#br0" timeOffset="250">223 47 6551,'0'-6'2840,"0"-5"-2032,-6 10-517,5-4 133,-4 5-307,0 0 1,2 4 71,-5 0 0,6 5-195,-2-2 1,-1 5 113,1 4 1,-1-3-168,1 2 1,1 2-180,-5-1 0,6 3-257,-2-3 1,-1 3-394,1-3 1,0 1 403,4-2 1,-1-3-771,-3 0 1254,2 5 0,-3-10 0,5 10 0,0-5 0</inkml:trace>
  <inkml:trace contextRef="#ctx0" brushRef="#br0" timeOffset="492">188 222 7854,'-12'-5'1555,"5"4"1,1-4-1306,2 5 1,3 1-40,-3 3-274,3 2 1,1 6 136,0 0 0,1 5-331,3 2 1,-3-1 223,3 2 0,1 1-722,-1 6 1,4-3 329,-4 4 1,4-5-610,-5-3 1,5-2 256,-4-3 777,5-7 0,-2 8 0,4-10 0</inkml:trace>
  <inkml:trace contextRef="#ctx0" brushRef="#br0" timeOffset="760">410 176 7854,'0'-7'2551,"-6"2"-1792,5 5-308,-4 0-469,5 0 89,0 0 1,5 0-18,3 0 1,-2 0-136,2 0 0,0 0-180,4 0 1,-1 0-536,1 0 1,0 0 351,-1 0 1,1 0-562,0 0 0,-1-4 244,1 0 761,0 0 0,-1 4 0,1 0 0</inkml:trace>
  <inkml:trace contextRef="#ctx0" brushRef="#br0" timeOffset="993">456 292 7854,'-6'0'2228,"1"0"-1823,5 0-361,0-5 1,1 3-572,3-6 446,2 5 0,7-3-622,3 2 1,-3 3 396,2-3 0,-2-1-731,-1 1 1037,0 0 0,5 4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9:09.883"/>
    </inkml:context>
    <inkml:brush xml:id="br0">
      <inkml:brushProperty name="width" value="0.08571" units="cm"/>
      <inkml:brushProperty name="height" value="0.08571" units="cm"/>
    </inkml:brush>
  </inkml:definitions>
  <inkml:trace contextRef="#ctx0" brushRef="#br0">281 187 8231,'-1'-12'348,"-3"1"1,3 3-100,-3 0 1,3 4 510,1-4 0,-4 4 265,0-3-478,0 4 0,3-3 281,-3 2-483,2 2 0,-3-2-78,5 8 0,-4 3 15,1 5 0,-1 1-5,4 2 1,0-1-29,0 6 1,0 3-236,0 4 0,0 2 101,0-2 0,1 2-488,3 2 0,-2 1 221,6-4 0,-4 3-208,4-4 1,-4 0-170,4-3 0,-5-1-414,5 0 1,-4-4-225,4-4 0,-4-3 536,4-4 0,-4-3-163,3-5 0,-3-1 286,4-3 0,-5-3 508,0-5 0,-1-4 0,-2-3 0,0-4 0</inkml:trace>
  <inkml:trace contextRef="#ctx0" brushRef="#br0" timeOffset="248">48 199 8231,'-7'-6'0,"-2"4"477,5-6 0,-5 5 333,1 0 231,3 1-181,0 2-629,5 0 1,1 0-159,3 0 1,0 0 148,8 0 0,-3 0-320,6 0 0,2 0 123,-1 0 0,5 0-389,-2 0 1,3 0 231,2 0 1,-1 0-326,0 0 1,5-1-217,-1-3 1,8 3-287,-4-3 0,5 3 959,-5 1 0,8-6 0,3 0 0</inkml:trace>
  <inkml:trace contextRef="#ctx0" brushRef="#br0" timeOffset="667">749 280 8231,'-12'0'1170,"0"0"0,4-4-356,1 1 1,3-1-291,-4 4 1,4 0-122,-4 0 0,6-2 96,-2-1 78,3 1-278,1-3 0,0 10-16,0 3 1,0 4-240,0 3 1,1 0 87,3 4 1,-2 0-435,6 5 0,0-1 237,4 1 0,1-1-268,2 0 0,-2 1 181,3-1 0,1-5-530,-2-2 0,6-3 201,-2-2 1,0-4 134,0-3 1,-5-4 414,2-4 0,1-3-99,-2-4 0,-3-6 71,-4-3 0,-4-2-22,3-1 0,-4 4 184,1-1 0,-3 1-6,-1-5 1,0 6-152,0 2 1,0 3 67,0 2-318,0-1 0,0 4-503,0 1 1,-1 4-24,-3-1 128,3 8 1,-4 2 178,5 6 0,0 0-571,0-1 0,0 1 994,0 0 0,5 5 0,1 1 0</inkml:trace>
  <inkml:trace contextRef="#ctx0" brushRef="#br0" timeOffset="1323">1192 292 8231,'0'-12'1877,"-3"5"-437,-1-1-817,0 5 0,4-3 224,0 2-263,0 3-303,0 6 0,0-1-155,0 7 0,0 2 56,0 3 0,4 1-105,0-2 0,3 0-147,-3 4 1,1-3 88,-1 3 1,2-3-55,1 3 0,2-5-30,-5 2 0,4-3-208,-4-1 0,4-1-52,-4 1 57,5 0 1,-7-6 67,6-2 171,-5-3 0,6-2 7,-5-3 0,0-4 16,-4-7 1,4 2 222,-1-3 0,1-1-62,-4 2 1,2-2 42,2 1 0,-3 2-68,3-5 1,1 4-80,-1 0 0,1 2 37,-1 1 0,-3 4-141,3 1 1,-1 4 209,1-1-17,-3 3-58,4 1 0,-4 1-41,3 3 0,-2 2-101,1 6 0,-1 0 104,-2-1 0,4 1-109,0 0 0,-1 0 47,-3-1 0,2 1-117,2 0 0,-3-5 3,3 1 1,-2-1 58,2 0 1,-2 0-524,1-3 128,4-3-116,-1 4 375,6-10 0,0-3 137,-1-7 0,-3 2-53,0-3 1,-4-1 101,4 2 1,-4-2 250,3 1 1,-3 3-100,4-2 0,-4 6 389,4 1-98,-6 5-148,9-2 0,-10 6-19,3 3 1,1 3-230,-1 4 1,0 5 69,-4 0 0,4 0-112,0 0 1,1-2-475,-1 6 0,-2-5 230,6 5 1,-4-6-704,4 2 1,-4-3 421,4-2 1,-1 1-813,5 0 0,-4-1 139,0 1 1216,5 0 0,0-1 0,3 1 0</inkml:trace>
  <inkml:trace contextRef="#ctx0" brushRef="#br0" timeOffset="1665">2115 339 8664,'-6'0'4788,"-5"0"-4121,5 0 0,-6 0 42,1 0 0,-2 1-97,-3 3 0,2-1-145,-6 4 1,1 1-97,-5 4 1,1-2-123,0-2 1,1 2-138,2-2 0,-1 3 81,6 0 1,-1 1-75,5 0 1,4-1 0,3 1 0,3 0-228,1-1 1,1 1-544,3 0 0,3-1 375,4 1 1,5-5-601,-1-4 1,6-1 389,-1-2 1,2 0-449,1 0 0,0 0 338,1 0 1,-2-4-494,-3 0 1,0-4 262,-4 4 0,-2-5 7,3 1 1,-7 2-256,-1-2 1074,-1 0 0,5-3 0,0-1 0</inkml:trace>
  <inkml:trace contextRef="#ctx0" brushRef="#br0" timeOffset="2257">2349 280 8509,'0'7'4053,"0"-2"-3370,0-5 1,0 1 360,0 3-730,0-2 0,1 7-29,3-5 1,-1 5-5,5-2 0,-5 4-168,5 0 0,-4 1 91,4 0 1,-4 3-359,4 1 0,-5 1-16,5-2 0,-4-2-209,4 3 0,-5-3 184,0-1 1,3-1-13,-2 1 303,-1-5 1,-3-1-219,0-2 386,0-3-228,0 4 0,0-10 94,0-3-104,0-2 0,0-6-12,0 1 0,0-1-12,0 5 0,0-1 30,0 0 0,0 1-239,0-1 0,6-1 114,1-3 1,0 3-528,1-2 1,-1 2 228,5 1 1,1 0-730,3 1 0,-2-1 108,5 0 0,1 2-142,3 2 0,-3-1 1154,-1 5 0,1-5 0,3 3 0</inkml:trace>
  <inkml:trace contextRef="#ctx0" brushRef="#br0" timeOffset="3150">3868 93 7867,'0'-11'2364,"0"3"-1640,0 0 1,0 4 582,0-3-841,-6 4 1,4-2 487,-6 5-617,0 0 1,-4 0-77,1 0 1,-2 0-149,-3 0 1,3 5 151,-2 3 1,-2 2-218,1 2 0,-1-1 71,2 1 1,2 0 149,-3 0 1,2-1-109,-2 1 1,7 0-907,-2-1 484,2 1 1,2 0-55,3-1 0,3-3 65,1 0 1,5-4 138,3 4 1,2-6 49,2 2 0,1 1-30,2-1 1,2 0-31,3-4 0,2 1 50,-3 3 0,5-2-182,3 1 1,-2-1 86,2-2 1,-2 0-1,-2 0 1,0 1 50,1 3 1,-6-3 14,-3 3 1,1 3 200,-4 0 1,1 0-77,-10 1 0,1-1 590,-4 5 1,0 0-283,0-1 1,-5 2 395,-3 3 0,-2-3-255,-2 3 1,2-3-196,2-2 1,-2 0-556,2-4 1,-2 3 259,-2-7 1,0 5-665,1-4 453,-1 0-1716,0-4-479,1 0-289,4 0 2256,2 0 0,5-1 0,0-3 0,0-4 455,0-2 0,5-2 0,2 0 0</inkml:trace>
  <inkml:trace contextRef="#ctx0" brushRef="#br0" timeOffset="3375">4183 234 19024,'0'11'120,"0"1"0,0 0-768,0-1 0,1 2 509,3 3 0,-3-2-1197,3 6 1,-1-6 34,1 2 1,-3-3-177,3-2 0,-1-3-725,0 0 2202,-1-6 0,8 4 0,-3-6 0</inkml:trace>
  <inkml:trace contextRef="#ctx0" brushRef="#br0" timeOffset="3583">4136 0 8231,'-11'0'1533,"-1"0"1,0 0 1030,0 0-1314,6 0-1062,1 0-71,5 0 1,5 0-846,3 0 0,2 0 507,2 0 0,5 0-1538,2 0 1,-1 0 610,2 0 0,-2 0 1148,1 0 0,9 0 0,-4 0 0</inkml:trace>
  <inkml:trace contextRef="#ctx0" brushRef="#br0" timeOffset="4010">4603 82 8231,'-11'0'4908,"-1"0"-3218,0 0-288,6 0-437,1 0-877,5 0 1,5 0 96,3 0 0,2 1-351,2 3 1,-1-3 238,1 3 0,4 1-108,-1-1 0,5 1-94,-5-1 1,2-1-240,-1 5 0,-3-6 159,2 2 0,-3-1 149,-4 1 0,1-2 388,-5 6 1,4-4-108,-5 4 0,1 0 198,-4 3 0,-6 2-83,-6 3 1,-1-2-17,-6 6 1,1-5-11,-2 5 1,-2-1 100,3 4 0,-2-3-305,1-1 0,2-3 100,3 3 0,6-4-145,-3 0 0,4-2 227,0-1-444,3-6 0,6 4 95,3-7 1,3 1-102,4-4 0,2 0 46,3 0 0,-2 0-740,6 0 0,-2-1-103,1-3 1,3 3-446,-2-3 1,-2 3-200,2 1 1,-2-4 811,1 0 0,-2 0-183,-5 4 0,1 0 974,2 0 0,-2-5 0,4-2 0</inkml:trace>
  <inkml:trace contextRef="#ctx0" brushRef="#br0" timeOffset="4436">4954 304 8231,'-7'1'2799,"4"3"-1677,1-3-743,2 4 0,2-5-51,1 0 0,4 0-181,5 0 1,4 0 57,4 0 1,-2 0-386,2 0 0,-1-3 242,4-1 1,5-5-101,-1 1 1,0 1 116,-3-1 0,-5 1-304,0-5 1,0 0 64,0 1 1,-3-1 152,-9 0 1,3 1 82,-7-1 1,1 0 168,-4 1 1,-1 0 73,-3 3 0,-4-1-69,-7 5 0,-2 1 3,-3 3 0,-6 0-49,3 0 0,-3 0 189,3 0 1,-4 5-130,-1 3 0,5 2-77,3 2 1,2 4 56,-1 4 0,2-2-133,5 2 1,6-1 36,2 4 1,3 1-102,1-1 1,6 0-35,6 1 0,6-2 73,9-3 0,3 0-264,5-4 0,0-2 63,0 3 0,2-5-829,1-3 0,0 3 51,5-4 0,-4-1-243,4-3 1,-6-1 257,2-2 0,-6-3 355,-2-5 0,-10 1-1696,-2-9 2219,-5-2 0,3 0 0,1-6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09.937"/>
    </inkml:context>
    <inkml:brush xml:id="br0">
      <inkml:brushProperty name="width" value="0.08571" units="cm"/>
      <inkml:brushProperty name="height" value="0.08571" units="cm"/>
    </inkml:brush>
  </inkml:definitions>
  <inkml:trace contextRef="#ctx0" brushRef="#br0">24 222 7854,'-7'0'1371,"-2"-1"-408,5-3-57,0 3-296,4-4-489,0 5 1,0 1-95,0 3 0,0 2 87,0 6 0,0 1 16,0 2-134,0 4 163,0 4 0,1 2-469,3 2 1,-2-1 156,2 5 0,-2-1-356,2 1 0,-3-2 184,3-6 1,1-1 36,-1-3 0,0-2 125,-4-5 0,2-4-171,1 0 183,-1-6 1,4 2-4,-2-8 0,-3-6 61,3-6 1,-2-5-33,-2 2 1,3 1 212,1-2 1,0 1 17,-4-4 0,0 0 14,0 4 0,0-3-42,0 2 1,0 2-104,0-1 1,-1 1 1,-3-2 1,3 3 30,-3 6 1,3-1-189,1 0 174,-6 1-776,5-1 1,-4 5 12,5 2 769,0 5 0,0 0 0,0 0 0</inkml:trace>
  <inkml:trace contextRef="#ctx0" brushRef="#br0" timeOffset="410">105 0 11941,'8'4'342,"0"0"1,0 5-370,3-1 0,2 2-23,3 2 0,-2 5-54,6 2 0,-5 5-592,5 3 0,-2-1 351,1 5 0,2 0-223,-5 4 0,-1 0 155,-3 0 1,-6 0 353,-2 0 1,2 0-68,-3 1 1,0-5 507,-7 0 1,2-5-215,-6 1 1,0-2-29,-4-2 1,1-3-392,-1-1 1,0-5 129,1 2 0,-1-3-675,0-1 1,0-6 351,1-2 1,3-3 443,0-1 0,0 0 0,-3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10.954"/>
    </inkml:context>
    <inkml:brush xml:id="br0">
      <inkml:brushProperty name="width" value="0.08571" units="cm"/>
      <inkml:brushProperty name="height" value="0.08571" units="cm"/>
    </inkml:brush>
  </inkml:definitions>
  <inkml:trace contextRef="#ctx0" brushRef="#br0">47 363 7854,'-6'-5'1765,"-5"3"-1215,5-3 1,-2 5 531,0 0-322,6-5-1398,-4 4 496,6-4-1104,0 5 0,2 0 198,2 0 1048,2 0 0,6 5 0,-1 1 0</inkml:trace>
  <inkml:trace contextRef="#ctx0" brushRef="#br0" timeOffset="2002">491 199 7854,'-5'-6'813,"3"-4"0,-4 8-31,2-2-269,3 3-309,-4 1 1,5 5-27,0 3 0,0 8-99,0 3 0,4 4 115,-1 5 0,1 2-347,-4 5 1,0 0 117,0 0 0,2 1-492,1 3 0,-1-3 272,2 3 1,-3-6-212,-1-2 1,0-5 49,0 1 1,4-7-487,0-5 54,0-2 483,-4-6 0,4-4 365,-1-6 0,5-4 0,-4-5 0,1-4 0,-1-4 0,3-7 0,4-3 0</inkml:trace>
  <inkml:trace contextRef="#ctx0" brushRef="#br0" timeOffset="2386">421 223 7854,'-5'-7'0,"2"-3"43,-5 2 1,6 2 303,-2-2 45,3 0 1,1-4 326,0 1-406,0-1 0,1 0 39,3 1 0,1 3-85,3 0 0,2 4-72,-2-4 1,2 6 29,2-2 1,0-1-177,-1 1 0,1 0 104,0 4 1,-1 0-211,1 0 1,4 1 47,-1 3 0,2-1-56,-1 4 1,-3 1-129,2 4 1,-3 0 69,-4-1 1,1 1 21,-5 0 1,3-1 84,-3 1 1,0 0 65,-4-1 1,0 1-60,0 0 0,0-1-139,0 1 0,-4 0-91,0 0 1,-5-1 150,2 1 1,0 0-393,-1-1 0,2 1 172,-2 0 0,-2-2-386,2-2 0,3 2 186,1-2 1,1-2 97,-1 2 0,3-4 410,-3 4 0,3 0 0,1 3 0</inkml:trace>
  <inkml:trace contextRef="#ctx0" brushRef="#br0" timeOffset="2720">923 94 7854,'-6'-5'0,"-1"4"982,3-3-605,3 3 1,-5 1 339,2 0-459,2 0 1,-7 1-154,5 3 1,-5 0 119,1 7 1,-1 0-99,2 8 0,-4 1 15,3 3 0,-2 2-91,-2 2 0,1 3-310,-1 5 0,4 0 170,0 0 0,6 0-492,-2 0 0,4 1 317,4 3 1,4-8-481,7 1 0,3-4 299,6-4 0,-1 2-59,0-7 0,-3-2 504,-1-2 0,1-7 0,3-4 0,1-3 0,-1-1 0,0 0 0,1 0 0</inkml:trace>
  <inkml:trace contextRef="#ctx0" brushRef="#br0" timeOffset="3112">1133 129 8093,'-6'0'1973,"1"-5"-1920,5 4 0,0-3 97,0 8 1,1 2-125,3 6 1,-1 0-62,4-1 1,0 2-255,1 3 0,2-2-320,-2 6 1,1-5 338,-1 5 0,2-5-521,-2 5 1,1-6 478,-1 2 0,1-3 312,-5-2 0,10 1 0,-1 0 0</inkml:trace>
  <inkml:trace contextRef="#ctx0" brushRef="#br0" timeOffset="3387">1425 71 7854,'-5'-7'804,"4"-3"-446,-4 4 0,5-2 370,0 0-261,0 5-120,0-2-258,0 5 1,-1 0 90,-3 0 1,2 5-177,-2 3 1,-1 6 96,1 2 0,-1 5-376,1-2 0,-1 3 156,-3 2 1,-2-1-179,2 0 0,-1 2-159,1 2 1,-2-2-348,2 2 1,2-2 51,-2-2 1,4-3 750,-4-1 0,6-5 0,-9 9 0,5-5 0</inkml:trace>
  <inkml:trace contextRef="#ctx0" brushRef="#br0" timeOffset="3637">1332 340 8112,'-6'0'2036,"0"0"-1884,1 0 1,4 5 59,-3 3 0,3 3-310,1 5 0,1-2-45,3 6 1,-3 3-170,3 4 0,1 0-212,-1-3 0,1 3 290,-1 0 0,-2 1-531,1-5 1,3-1 394,-2-3 1,1 2 369,-1-5 0,-3-6 0,4 1 0,-5-5 0</inkml:trace>
  <inkml:trace contextRef="#ctx0" brushRef="#br0" timeOffset="3946">1531 328 7854,'0'6'1996,"0"0"-1620,5-6-265,1 0 0,6 0-138,0 0 1,1 0-268,2 0 0,0 0 225,4 0 0,-3-4-289,3 0 1,-3 0 198,3 4 1,-5-1-1769,2-3 1184,-3 2 743,-1-3 0,-1 5 0,1 0 0</inkml:trace>
  <inkml:trace contextRef="#ctx0" brushRef="#br0" timeOffset="4187">1624 445 9772,'0'-7'1482,"0"-3"-1482,5 9 0,2-5 68,4 6 1,-1 0-720,1 0 1,-2 0 441,7 0 1,2 0-783,2 0 0,2 4-112,1 0 1103,0 5 0,6-2 0,1 4 0</inkml:trace>
  <inkml:trace contextRef="#ctx0" brushRef="#br0" timeOffset="5120">2220 258 7854,'0'-12'711,"0"0"-31,0 1-203,0-1-257,0 0-42,0 1 0,1 3 466,3 0-221,-3 6 127,5-4-285,-6 6 46,0 0-103,0 6 1,0-3-156,0 9 1,0-1 72,0 8 0,0 0-409,0 5 0,0-1 202,0 1 1,0 0-397,0 3 0,-4-1 213,0 6 1,0-6-8,4 1 1,-1-3 23,-3 0 0,2-2 90,-2-3 1,3 2 30,1-5 0,0-5-168,0-3 149,0-5-74,0 2 199,0-5 1,0-1-71,0-3 0,0 1 44,0-5 0,0 1 0,0-5 1,4 4 14,0 0 0,0 1 99,-4-5 1,0 0-75,0 0 1,0 0 142,0-4 0,0 3-94,0-3 0,1 2 53,3-1 0,-3-2-61,3-3-112,-2-2 0,-2 8 0,0-6-146,0 0-5,0 3 103,0-5 0,0 9-415,0-3 1,0 3 186,0 1 0,0 5-108,0-1 461,0 5 0,0-7 0,0 3 0</inkml:trace>
  <inkml:trace contextRef="#ctx0" brushRef="#br0" timeOffset="5658">2383 48 7854,'0'-7'1568,"0"-3"-935,0 8-12,0-8-171,0 9-2,0-10 3,0 10-265,6-4 0,-4 5-27,6 0 0,-4 0-93,4 0 1,-4 5-67,3 3 0,1 0 25,4 3 1,-4 0-109,-1 8 0,6 1 57,7 3 0,-3 0-111,-2 1 0,2 3 54,-1 0 1,-1 6 32,-3-2 1,0 6-212,-1 2 0,-4 0 75,-3-4 0,-3 0-72,-1 0 0,-5-1 54,-3-3 0,-2 2-42,-2-6 0,0 0 67,1-3 1,-1-2-160,0-3 1,1 2 96,-1-5 0,0-1-75,1-3 1,-1-6-38,0-2 1,4 1-60,1-1 0,3 0 412,-4-4 0,5 0 0,-2 0 0,5-5 0,0-2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18.450"/>
    </inkml:context>
    <inkml:brush xml:id="br0">
      <inkml:brushProperty name="width" value="0.08571" units="cm"/>
      <inkml:brushProperty name="height" value="0.08571" units="cm"/>
    </inkml:brush>
  </inkml:definitions>
  <inkml:trace contextRef="#ctx0" brushRef="#br0">13 24 8323,'-7'0'2152,"2"-5"-1574,5 4-290,0-4-50,5 5 1,2 0-208,4 0 1,1 0 71,0 0 1,1 0-313,2 0 1,-2 0 120,3 0 0,1 0-676,-2 0 1,1 0 209,-5 0 1,5 0-25,0 0 1,-1-2-137,-3-2 1,-4 3 713,-1-3 0,1 3 0,4 1 0</inkml:trace>
  <inkml:trace contextRef="#ctx0" brushRef="#br0" timeOffset="226">24 188 11239,'12'0'-11,"0"0"0,3 0-113,1 0 0,4 0-119,0 0 1,-2 0-823,2 0 0,-2 0 203,1 0 862,3 0 0,-4 5 0,6 1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39.906"/>
    </inkml:context>
    <inkml:brush xml:id="br0">
      <inkml:brushProperty name="width" value="0.08571" units="cm"/>
      <inkml:brushProperty name="height" value="0.08571" units="cm"/>
    </inkml:brush>
  </inkml:definitions>
  <inkml:trace contextRef="#ctx0" brushRef="#br0">24 105 7854,'-6'-6'0,"5"-1"-114,-3 4 171,3 1 0,0-7 122,-3 5 0,2-1 278,-2 1-14,3 3-176,1-9-53,0 3 0,0-1-12,0 0 0,0 5 197,0-5-83,0 5 1,0-3 155,0 2 9,0 2-374,0-3 79,0 5-272,0 0 1,1 5 96,3 3 0,-2 3-66,2 0 1,-3 1-181,-1 0 1,0 1-8,0 2 0,4 2 10,0 3 1,0 2-122,-4-3 0,1 2 87,3-2 0,-3 2 136,3-5 1,-3-1 119,-1-3 0,0 0-208,0-1 258,5 1-237,-3 0 347,3-6 0,-5-2 13,0-8 1,0 2-62,0-6 0,0-1-7,0-7 1,0 3-82,0-2 0,-1 2 49,-3 1 0,2-4-29,-1 1 0,1-1 24,2 5 1,0-1-18,0 0 1,-4 4 5,0 1-388,1-1 245,3-4-1124,-6 6 894,5 0 0,-4 8-493,5 2 1,0-2 818,0 6 0,5-5 0,2 7 0,4-4 0</inkml:trace>
  <inkml:trace contextRef="#ctx0" brushRef="#br0" timeOffset="416">234 47 7854,'6'-8'623,"-2"0"43,-3 6-50,5-9-264,-5 10 1,4-5 35,-5 2 63,5 2-307,-3-3 1,3 7 80,-5 1 1,0 0-140,0 5 0,0 0 80,0 3 0,0 2-93,0 3 1,-1 1-169,-3 2 1,2 3-138,-2-2 0,2 2 60,-2 1 0,3 4-115,-3 1 1,1-1-174,-1-4 0,3 1 202,-3-1 0,3 0-68,1 1 1,0-6 47,0-2 1,0-3-22,0-2 0,0 1-128,0 0-382,0-6 308,0-1 501,0-5 0,0 0 0,0-5 0,5-1 0,1-6 0</inkml:trace>
  <inkml:trace contextRef="#ctx0" brushRef="#br0" timeOffset="801">467 187 7854,'0'-6'1705,"0"1"-1123,0-1-135,0 5-406,0-4 0,0 10 73,0 3 1,0-2-63,0 2 1,0 0 119,0 4 0,-1-1-292,-3 1 1,3 4-56,-3-1 0,3 1-101,1-5 1,0 1 0,0 0 1,0-5-85,0 1 304,0 0 0,0 4 0,1-4 28,3-1 0,-1-4-38,4 1 0,-3-3-16,4-1 0,0 0 38,3 0 1,-3 0-104,0 0 1,0 0 12,4 0 1,1 0-132,2 0 0,-2 0-259,3 0 1,-3 0 267,-2 0 1,1 0 254,0 0 0,-6 0 0,5 5 0,-5 2 0</inkml:trace>
  <inkml:trace contextRef="#ctx0" brushRef="#br0" timeOffset="1075">689 292 8779,'-6'12'1247,"2"0"1,3-5-733,1 1 0,0 0-129,0 4 0,0 3-582,0 1 0,0-1-233,0-3 1,0 1-511,0 3 1,0-3-472,0 2 0,0-2 1410,0-1 0,0 0 0,0-1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44.859"/>
    </inkml:context>
    <inkml:brush xml:id="br0">
      <inkml:brushProperty name="width" value="0.08571" units="cm"/>
      <inkml:brushProperty name="height" value="0.08571" units="cm"/>
    </inkml:brush>
  </inkml:definitions>
  <inkml:trace contextRef="#ctx0" brushRef="#br0">36 13 8336,'0'-7'1292,"0"2"-878,0 5 237,0 0-660,0 5 1,-2-4 65,-1 3-143,1 3 1,-7-1-27,5 6 0,0-4 84,4 0 1,-1-5-221,-3 5 102,3 0-66,-4 4 136,5-1-16,0 1 34,0 0 0,0-4 16,0-1 1,1-4-184,3 1 0,-1-2 105,4 2 1,-3-2-211,4 2 0,-4-3 80,4-1 0,-4 0-357,3 0 96,1 5 52,4-4 459,0 4 0,-1-5 0,1 0 0,0 0 0</inkml:trace>
  <inkml:trace contextRef="#ctx0" brushRef="#br0" timeOffset="258">176 106 7890,'-7'0'896,"2"1"-431,5 3-472,0-2 87,0 8 1,0-4-47,0 6 1,-1-4-85,-3 0 1,3-1-183,-3 5 1,3 0-303,1 0 0,0-1 263,0 1 0,0-4-269,0-1 1,0 1 539,0 4 0,0 0 0,0-1 0,0 1 0</inkml:trace>
  <inkml:trace contextRef="#ctx0" brushRef="#br0" timeOffset="583">363 13 7801,'-1'7'760,"-3"1"-414,2-5 1,-7 7-42,5-2 0,1 2-72,3 2 0,-4 0-314,0-1 0,0 2-66,4 3 1,0 2-53,0 5 1,0 1-269,0-1 0,0-3 280,0-1 0,0-1-208,0 2 0,0 1 134,0-6 1,0 1-44,0-5 0,0-3 159,0 0 0,1-5 145,3 0 0,-3-1 0,10-7 0,-5-2 0</inkml:trace>
  <inkml:trace contextRef="#ctx0" brushRef="#br0" timeOffset="909">561 94 7801,'-6'0'2131,"1"-5"-1356,5 4-575,0-4-27,-5 5 0,3 5-250,-2 3 1,3 2 105,1 2 0,0-1-302,0 1 0,1 4-1,3-1 1,-2 5-248,1-5 1,0 5 61,1-5 1,-1 1-234,4-4 1,-3-1 332,4 1 1,-4-4 358,4 0 0,-1-1 0,5 5 0</inkml:trace>
  <inkml:trace contextRef="#ctx0" brushRef="#br0" timeOffset="1367">900 106 7801,'-6'0'3620,"-5"0"-2823,10 0-349,-9 0-278,3 5 1,-3 2-150,2 4 1,2-1 68,2 1 1,2-2 102,-2 7 1,3-2-421,1 2 1,0-3 115,0 2 1,0 2-461,0-1 0,0 1 264,0-2 1,4-6-191,0 3 1,5-3 132,-1 3 0,2-6 39,2-2 0,0-3 242,-1-1 0,1 0-174,0 0 1,-1-5 320,1-3 1,0-6-64,-1-1 1,0-2 38,-4 1 1,3 2 6,-7-6 0,5 5-153,-4-5 1,1 6-82,-1-2 0,-2 3-620,1 2 402,-1-6 1,-7 4 404,-3-3 0,1 7 0,-1 1 0,-5 6 0,-5-3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2:57.283"/>
    </inkml:context>
    <inkml:brush xml:id="br0">
      <inkml:brushProperty name="width" value="0.08571" units="cm"/>
      <inkml:brushProperty name="height" value="0.08571" units="cm"/>
    </inkml:brush>
  </inkml:definitions>
  <inkml:trace contextRef="#ctx0" brushRef="#br0">246 12 9215,'0'-6'1854,"-1"1"-1181,-3 5-188,3 0-148,-4 0 28,5 0-296,0 0 28,0 5 1,0 1-266,0 6 0,0 1 73,0 2 1,1-2-133,3 3 0,-3 1 123,3-2 0,-3 5-591,-1-4 0,0 3 166,0-3 0,4 0-101,0 0 1,1-3-177,-1 3 0,-3-3 437,3-2 0,-2-3 369,-2 0 0,5-6 0,1 4 0</inkml:trace>
  <inkml:trace contextRef="#ctx0" brushRef="#br0" timeOffset="324">24 409 7854,'-8'0'96,"1"0"883,4 0-169,-2 0-140,5 0-246,0 0-262,5 0 0,2 0-38,4 0 1,1 0-132,0 0 0,1 0 75,2 0 0,-1 0-174,6 0 0,-5 0-362,5 0 0,-6 0 271,2 0 1,2 0-457,1 0 0,0-1 290,0-3 0,-5 3-110,2-3 1,1 1 94,-2 0 1,1 1 377,-4-2 0,-5 3 0,1 1 0,0-5 0,4-2 0</inkml:trace>
  <inkml:trace contextRef="#ctx0" brushRef="#br0" timeOffset="1032">59 690 7854,'0'-7'1696,"0"2"-599,0 0-684,0 4 11,0-5-222,0 6 130,0 0-443,0 6 0,0-4 155,0 6 1,0 0-601,0 3 155,5 1 97,-3 0 1,3-1-238,-5 1 1,0 1-78,0 3 1,4-3 245,0 2 1,0 0-132,-4 0 0,1-2 503,3 3 0,-3-3 0,3-2 0,3 1 0,-1 5 0,6 1 0</inkml:trace>
  <inkml:trace contextRef="#ctx0" brushRef="#br0" timeOffset="1424">421 807 6814,'0'-8'1034,"0"0"110,0 5-59,0-7-17,0 9-794,-5-4 1,3 1 176,-6 0-229,5 0-10,-7 4 0,3 4-170,-4 0 1,3 5 121,0-1 1,4 1-170,-4-2 0,5 4-54,-5-3 0,4 2-4,-4 2 1,5-1-142,0 1 1,-3 0 115,2-1 0,1 1-44,3 0 0,0-4 27,0-1-143,0 1 0,5 2 40,3-2 0,1-1-39,-2-3 0,5-3 99,0 3 0,0-3 171,3-1 0,-2 0-168,-1 0 1,-1 0 24,1 0 1,0-4-116,-1 0 1,1-6 92,0-2 0,-2 1-529,-2-5 0,1-1 238,-5 2 0,0-2-331,-4 1 764,0 3 0,0-9 0,0 4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3:00.032"/>
    </inkml:context>
    <inkml:brush xml:id="br0">
      <inkml:brushProperty name="width" value="0.08571" units="cm"/>
      <inkml:brushProperty name="height" value="0.08571" units="cm"/>
    </inkml:brush>
  </inkml:definitions>
  <inkml:trace contextRef="#ctx0" brushRef="#br0">129 0 7939,'-6'0'1610,"-1"0"-984,3 0-202,3 0-311,-9 0 0,7 0 125,-5 0 1,4 0-119,-3 0 0,4 1 39,-1 3 1,-1-1-84,1 5 1,-5 0-136,1 3 0,2 1 39,-2 0 0,4-1-57,-4 1 0,4 4 38,-3-1 1,4 6-98,-1-2 1,3 2 111,1-1 1,0 2-81,0-3 1,5 2-71,3-2 0,2 2-164,2-5 1,0-1 50,-1-3 0,5-4 71,-1 0 0,5-6 254,-5 2 1,6-3-106,-1-1 0,-2-5 171,1-3 1,-3-2-86,3-2 0,-4-3 308,0-1 0,-2-1-52,-1 2 1,-2 2 65,-2-3 1,-3-1-88,-5 2 1,0-1-122,0 4 1,0 1-184,0-1 1,-5 0 142,-3 1-140,-2-1 1,-2 0 70,0 1 0,1-1-354,-1 0 1,0 2-218,1 2 0,3-1-8,0 5-803,0-5 502,-3 8-359,-1-10 1215,0 10 0,1-4 0,-1 5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3:04.745"/>
    </inkml:context>
    <inkml:brush xml:id="br0">
      <inkml:brushProperty name="width" value="0.08571" units="cm"/>
      <inkml:brushProperty name="height" value="0.08571" units="cm"/>
    </inkml:brush>
  </inkml:definitions>
  <inkml:trace contextRef="#ctx0" brushRef="#br0">105 445 7854,'-12'-6'0,"4"5"414,0-3 693,1-2-64,-5-1 0,2-1 370,2 1-986,-3 4 0,9-2 334,-6 5-549,5 0 0,-3 0-135,2 0 1,3 5 97,-3 3 1,4 7-148,4 5 1,-2 3-37,6 5 0,0-2-160,4 5 0,3-4-907,1 4 0,5-5 521,-2 1 0,-1-3-253,2-5 0,-2-3 331,1-9 1,-1-1 366,-2-6 1,-3-3-46,3-5 1,-5-1 211,-3-10 0,-1 3-135,-4-3 0,-1-1 498,2-3 0,-3 3-61,-1 1 1,0 3 280,0-3 1,0 5-47,0-2-214,0 3-363,-5 1 118,3 1-194,-3 4 155,5 2-195,0 10 34,0 2 0,0 4 88,0 1 0,0 0-184,0-1 1,4-1 61,0 1 1,5-2-304,-1 7 1,4 1 163,3-2 0,-1 6-27,6-1 1,-1 5 0,5 5 0,-1 3-756,0 3 679,1 2 323,-1-3 1,-5-4-185,-2 0 0,-3-1 488,-1 1 1,-6-4-212,-2-7 1,-3 2 90,-1-3 0,-1-2-61,-3-1 1,1-3-134,-4-2 0,3-3-63,-4 0 0,0-5-435,-3 1 299,-1-3 1,0-2 99,1-3 1,-1-3 206,0-5 0,0 0-133,1-4 1,-1 2 616,0-6 0,1 1-297,-1-5 0,0 1 252,1 0 1,0-2 29,4-2 1,-3 2 206,7-2 1,-5 2-479,4 2 1,0-4-55,4-1 1,0 1-649,0 4 1,0 3 330,0 1 0,5 4-1109,3 0 1,-2 3-1,1 3 1201,-2 1 0,4 1 0,-2-5 0</inkml:trace>
  <inkml:trace contextRef="#ctx0" brushRef="#br0" timeOffset="509">163 106 7854,'-8'4'647,"1"0"270,4 0-229,-7-4-613,8 0 0,-3 1 311,5 3-231,0-3 180,0 4-301,0-5 38,0 0-32,5 0 20,2 0 1,3-1 112,-2-3-125,2-2 1,-3-5 68,4 3 1,-3-2-125,0 2 0,-4-1 122,4 1 0,-4-2-169,3 2 1,-3 2-20,4-2 1,-4 4 72,4-4 0,-4 4 307,3-3-235,-4 4-65,7-2 0,-7 5 41,5 0 0,-6 1-48,2 3 0,1 2 63,-1 6 0,2 0-244,-3-1 0,-1 1-87,2 0 1,1 1-96,-1 2 1,4 0-421,-5 4 1,5-3 334,-4 3 1,4-3-246,-4 3 1,5 1-12,-1 3 704,-3-5 0,5 9 0,-3-2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3:02.844"/>
    </inkml:context>
    <inkml:brush xml:id="br0">
      <inkml:brushProperty name="width" value="0.08571" units="cm"/>
      <inkml:brushProperty name="height" value="0.08571" units="cm"/>
    </inkml:brush>
  </inkml:definitions>
  <inkml:trace contextRef="#ctx0" brushRef="#br0">281 24 7854,'-6'0'1986,"0"0"-1115,1-5-431,4 4 1,-6-5 519,4 6-259,1 0-377,-8 0 0,7-3-61,-4-1 0,3 0 128,-4 4 1,4 0-80,-4 0 0,0 1-42,-3 3 1,-1-1-132,0 4 1,-1 0-144,-2 1 1,0 2-223,-4-2 1,5 6 190,-2 2 1,2-1-213,-2-3 0,7 4 154,-2-1 0,3 1-500,0-5 1,3 5 230,5-1 1,1 0-23,3-7 1,-1 2 153,4-2 0,2-3 240,7-1 0,-3-3 179,3-1 0,0 0-104,0 0 1,3 0-21,-3 0 0,4 0 29,-5 0 0,6 0 60,-2 0 0,3-4-227,2 0 1,-5 0-253,1 4 0,2 0-41,1 0 1,3 4 129,-6 0 1,-4 5 230,0-1 1,0-1-86,-5 0 1,2 1 173,-9 4 1,0 1-163,-4 2 1,0-2 382,0 3 0,-4-3-78,0-1 0,-5 3 26,1 1 0,-6-1-147,-1-3 1,-1 0-17,4-1 1,-3 0-106,-1-3 1,-3 2 48,3-2 0,-3-2-523,3 2 0,-3-5 222,3 0 0,-3-1-543,3-2 0,0 0 41,5 0 1,-1 0-195,0 0 0,-3-2 963,-1-1 0,1-4 0,3-5 0</inkml:trace>
  <inkml:trace contextRef="#ctx0" brushRef="#br0" timeOffset="1024">1029 118 9798,'-5'-7'854,"-2"2"0,-3 6-649,2 3 1,-2-1 19,2 5 1,-3-5 30,0 5 1,-1 0-104,0 4 1,2-1-91,2 1 0,-2 0 23,2-1-86,-2 1 0,3 1 0,3 1 1,3 3-1,1 0-363,0 0 292,0 4-387,5-8 0,2 4 197,4-6 0,5 4-259,-1-4 1,5 2 118,-5-9 0,5 0-50,-5-4 0,6 0 178,-1 0 1,0-7 42,0-4 0,1-2 121,-6-7 1,5 2-61,-5-1 0,-3-3 184,-4 2 0,-4 2-70,4-1 0,-6 0-238,2 0 0,-3-2 60,-1 6 0,0-1 233,0 4 0,-5 1 0,-1-1 0,-6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3:07.845"/>
    </inkml:context>
    <inkml:brush xml:id="br0">
      <inkml:brushProperty name="width" value="0.08571" units="cm"/>
      <inkml:brushProperty name="height" value="0.08571" units="cm"/>
    </inkml:brush>
  </inkml:definitions>
  <inkml:trace contextRef="#ctx0" brushRef="#br0">164 339 7780,'-7'-10'765,"-1"2"0,4 2-204,-4 2 0,4 2-141,-3-2 1,3-1-105,-4 1 0,4 0-120,-4 4 1,4 0 227,-3 0-429,-1 0 1,-4 0 1,0 0 0,2 6-67,2 1 1,-2 8-225,2 0 1,2 2 186,-2-1 0,5 1-160,-1 2 0,3 3 78,1-2 0,0 2 5,0 1 1,1-3 102,3-1 0,1-5-217,3 2 1,2-4 104,-2-5 0,3 2 187,0-5 1,5 0 70,-1-4 1,1-5-105,-4-3 1,-2-6 217,-2-2 1,2-1-72,-2 2 0,-1 1 34,0-6 1,-4 2-51,1-1 1,1 0 119,-1 4 0,0 2-57,-4-3 0,0 7 26,0 1-87,0 6-30,0-9 0,-4 11 1,0 0 12,1 7 1,2 3-98,1 2 1,0 4-17,0-1 1,5 5-148,3-5 1,3 6 56,0-2 1,1 0-141,0 0 1,1 0-202,2 5 1,3 0 180,6 4 0,-5 0-51,1 3 1,-1 2 92,4-6 0,-4 4 261,-4-3 0,-3-1-91,-4-4 0,-3-1 859,-5-2 0,0 0-224,0-4 1,-5 0 26,-3-5 0,-3 5-504,0-1 0,-1 1 76,0-4 0,1-2-239,-1-2 0,0-3 138,1-5 0,-1 0-1415,0 0 962,1 0 0,-1-5-441,0-3 1,2-2 253,2-2 1,-2-4 107,2 1 1,1-6 472,0 2 0,4-2 0,-1 1 0,-2-2 0,-1 4 0</inkml:trace>
  <inkml:trace contextRef="#ctx0" brushRef="#br0" timeOffset="226">573 374 10219,'0'12'2083,"0"1"-2057,0 2 0,0-2 101,0 3 0,0 1-443,0-2 1,2 5 252,2-4 1,-2 3-767,6-3 1,-5-1-508,0-3 458,4 0 0,-5-2-77,6-2 955,-5-3 0,7-5 0,-8-11 0,3-1 0</inkml:trace>
  <inkml:trace contextRef="#ctx0" brushRef="#br0" timeOffset="443">562 12 8106,'-12'0'631,"4"-4"879,0 0-553,1 0 60,0 4-291,2 0-889,5 0 1,1 6 200,3 1 0,3 4-860,4 0 0,-3 1 63,0 0 0,0 3-295,3 1 0,1 0-21,0-5 1075,-1 6 0,6-4 0,1 4 0</inkml:trace>
  <inkml:trace contextRef="#ctx0" brushRef="#br0" timeOffset="1443">807 339 8562,'-7'5'1668,"2"2"0,5 5-1709,0-1 0,5 2 85,3 3 0,3-3-210,0 2 1,2-2 214,3-1 1,-3 0-164,2-1 0,0-3 99,0 0 0,-2-5 19,3 0 0,-3-1 80,-2-2 1,0-2-70,-3-1 1,1-4-96,-5-5 1,3 1 144,-3-1 0,4 3-354,-4-3 1,0 7 132,-4-7 1,0 3-19,0-2 0,0 3 35,0 0 0,0 4-5,0-4 405,0 6-187,0-3 176,0 5-34,-5 0-75,3 5 0,-3 1-76,5 6 0,0-4-98,0 0 0,0-5 80,0 5 1,4-4-142,0 4 0,5-4-36,-1 4 1,2-5-179,2 5 0,4-4 190,-1 4 0,6-5 43,-2 0 0,5-1 37,3-2 0,-1 0-49,5 0 1,-5-5-97,1-3 0,-2-3 111,-2 0 1,1-1 9,-1 0 1,-5 1 91,-2-1 0,-5 0 152,-3 1 0,-3-1 245,-5 0 1,0 1-215,0-1 0,-1 0 245,-3 0 0,-2 5-146,-6-1 0,0 5 78,1-1 1,-1-1 360,0 1-495,1 0 1,-1 10-19,0 1 1,2 4-14,2 0 0,-2 2-144,2 3 0,3-3 82,1 3 1,-1 0-318,1 0 0,0 1 138,4-2 0,0-2-286,0 3 1,1 1 109,3-2 1,-1 1-63,4-4 0,1-2-138,4-2 0,4 1 125,-1-5 0,5 4-227,-5-4 0,6-1 155,-2-3 1,0-3-95,0-1 0,0-5 175,5 1 1,-6-6 105,-2-2 1,-5-4-220,-3 5 374,2-6-55,-3 8 1,1-4 257,0 6 0,-6-1-169,2 0 1105,2 1-543,-4-1 631,3 5-820,-5 2 0,0 10-38,0 3 1,0-1-75,0 0 0,0 5-248,0 4 0,0-1-212,0-3 1,0 1 178,0 3 1,1-3-182,3 2 1,-3-6 102,3-1 1,2 0-117,-3 3 1,5-3-101,-4 0 179,5-5 0,-2 2-172,4-5 26,1 0 0,0 0-57,-1 0 1,0-5 70,-3-3 1,2-3 277,-2 0 0,1 3-119,-1 0 1,1 0 182,-5-3 0,3-1-60,-3 0 0,1 2 132,-1 2-97,-2-2 357,3 8 0,-4-3 736,3 5-579,-3 0-604,5 5 1,-6 2 120,0 5 1,3-1-354,1 1 0,2 0 137,-3-1 1,-1-3 33,2 0 0,2-4-330,2 4 1,-2-2 187,2 2 1,0-2-673,4-2 0,-1-2 318,1 1 1,0 0-575,-1 1 0,-3-3 1134,0 3 0,0-3 0,3-1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0:30.611"/>
    </inkml:context>
    <inkml:brush xml:id="br0">
      <inkml:brushProperty name="width" value="0.08571" units="cm"/>
      <inkml:brushProperty name="height" value="0.08571" units="cm"/>
    </inkml:brush>
  </inkml:definitions>
  <inkml:trace contextRef="#ctx0" brushRef="#br0">1051 83 8231,'-7'0'390,"-1"0"636,-1 0-237,-2 0 1,4 0 265,-1 0-440,5 0 1,-3 0 290,2 0 50,3 0-304,-5 0-110,6 0-125,0 0 82,6 0-248,0 0 1,6 0 13,-1 0 1,1-4-215,0 0 0,-1 0 132,1 4 1,0 0-305,-1 0 0,2 0 46,3 0 1,-3 0-41,3 0 0,-3-1-190,-2-3 0,1 2 145,0-2 0,-1 3-123,1 1 0,0 0 131,-1 0 0,1-4 145,0 0 1,-5 0-81,1 4 0,-4 0 197,4 0-78,-5 0 282,2 0 175,-5 0 1612,0 0-1635,-5 0 1,2 0-72,-5 0 1,0 0-56,-3 0 1,-1 0-75,0 0 0,1 4-102,-1 0 0,0 0-134,1-4 1,-2 4 69,-3 0 0,3 0-247,-2-4 0,-2 4 96,1 0 1,-3 1-85,3-1 0,-3-3 40,3 3 0,-4 1-128,5-1 1,-1 1 85,5-1 0,-1-3 40,0 3 326,6-2-182,-5 3-762,10-4 277,-4 4 332,10-5 1,2 0 49,4 0 0,5 0-280,-1 0 1,2 0-132,-1 0 1,-2 0-227,6 0 0,-6 0-375,2 0 1,-4 0 429,0 0 1,1 0-772,3 0 1,-3 0 686,2 0 0,-2 0-912,-1 0 1634,0 0 0,-1 0 0,1 0 0</inkml:trace>
  <inkml:trace contextRef="#ctx0" brushRef="#br0" timeOffset="967">35 1 8167,'-6'5'1291,"-5"-4"-801,10 4 0,-8-3 503,5 2-670,0-3 1,4 9-100,0-2 0,0 0-91,0 4 1,0-3 109,0 6 0,0-1-144,0 2 1,4-2 105,0 6 0,4-5-86,-4 5 1,1-5 38,-1 5 0,-2-6-177,6 2 1,-5 1 11,1-2 0,-2-3-113,2-4 4,-3-1 210,5 5 1,-5-5-114,3-3 62,-3-3 1,4-2 220,-5-3 1,0-3-83,0-5 0,0-3 159,0-1 1,-1-3-11,-3 3 1,3-4-10,-3 0 0,1 2-72,-1-2 1,3 5-27,-3-5 1,2 6-151,-2-2 1,2 4 145,-2 0 0,-1 0-310,1 0 0,0 5 99,4-1 1,-1 5-1031,-3-1 174,3-2 325,-4 5 1,5-3-225,0 8 0,0-2 231,0 6 0,1 0-491,3 3 1,-3-3 426,3 0 0,-1 0-815,1 4 1,-2-5 1393,6 1 0,-5 0 0,2 4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3:06.153"/>
    </inkml:context>
    <inkml:brush xml:id="br0">
      <inkml:brushProperty name="width" value="0.08571" units="cm"/>
      <inkml:brushProperty name="height" value="0.08571" units="cm"/>
    </inkml:brush>
  </inkml:definitions>
  <inkml:trace contextRef="#ctx0" brushRef="#br0">13 293 8253,'-7'0'2930,"2"0"-2109,5-5-159,0 3-323,0-3-295,5 5 1,2 0-210,4 0 0,1 0 130,0 0 0,3 0-114,1 0 0,-1 0-1060,-3 0 1,0 0 34,-1 0 806,1 0-1090,0 0 1458,-1 0 0,1 0 0,0 0 0</inkml:trace>
  <inkml:trace contextRef="#ctx0" brushRef="#br0" timeOffset="200">48 421 7854,'-7'0'2350,"1"0"-1447,2 0-615,2 0 0,-1 0-361,6 0 1,4 0-218,5 0 0,-1 0-275,1 0 1,4-1 262,-1-3 0,6 3-209,-2-3 1,2 3 510,-1 1 0,7-5 0,-3-2 0</inkml:trace>
  <inkml:trace contextRef="#ctx0" brushRef="#br0" timeOffset="551">725 1 7854,'-6'0'2778,"-3"1"-1323,5 3-1027,0-3 0,4 10-81,0-3 1,0 2-371,0 2 1,0 5 93,0 2 1,0 8-361,0 4 0,4 4 237,0 4 1,3 3-803,-3 5 1,4-1 327,-4 1 1,1-3-660,-1-5 0,-1-1 473,4-11 1,-3-5 711,4-6 0,0 2 0,3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3:11.465"/>
    </inkml:context>
    <inkml:brush xml:id="br0">
      <inkml:brushProperty name="width" value="0.08571" units="cm"/>
      <inkml:brushProperty name="height" value="0.08571" units="cm"/>
    </inkml:brush>
  </inkml:definitions>
  <inkml:trace contextRef="#ctx0" brushRef="#br0">258 316 7854,'1'-8'0,"2"0"1068,1-1-185,-1 4-9,-3-5-379,0 8-283,0-3 0,-1 10-157,-3 3 1,2 4 46,-6 3 1,0 4-133,-4 4 1,1 4 123,-1 0 0,0 6-150,1-2 1,-5 3-140,0 1 1,-3-1-173,3-3 0,0 3-282,0-3 1,3-7 270,-3 0 1,7-9-1239,2 1 645,-1-3 971,1-7 0,-2-2 0,5-8 0,-5-7 0,3-8 0</inkml:trace>
  <inkml:trace contextRef="#ctx0" brushRef="#br0" timeOffset="233">47 339 7854,'0'-7'1799,"0"-1"-708,0 5 157,0-2-839,0 5 0,2 5-79,2 3 0,2 2-175,6 2 1,0 1-106,-1 3 0,1-3-271,0 2 0,1 2 247,2-1 0,-2 0-717,3 0 0,1-3 395,-2 3 1,2-3-909,-1-2 0,-2 1 335,5 0 1,-4-1 868,0 1 0,-2 0 0,-1-1 0</inkml:trace>
  <inkml:trace contextRef="#ctx0" brushRef="#br0" timeOffset="534">678 374 8372,'-6'0'946,"1"0"0,5-1-553,0-3 0,1 3-261,3-3 1,-2 3-186,6 1 0,4 0-212,3 0 1,1 0 285,-4 0 1,3 0-664,1 0 0,3 0 359,-3 0 0,1-4-261,-2 0 1,-2 0 56,3 4 1,-3 0-369,-1 0 855,-1 0 0,1 0 0,0 0 0</inkml:trace>
  <inkml:trace contextRef="#ctx0" brushRef="#br0" timeOffset="758">725 526 7854,'-10'-1'1752,"2"-3"-422,3 3-195,5-4-1040,0-1 0,1 5 28,3-3 1,2-1-576,6 1 1,0-1 322,-1 1 0,5 3-358,-1-3 0,5 2-212,-4 2 0,3 0-1517,-3 0 2216,4 0 0,-1 6 0,4 0 0</inkml:trace>
  <inkml:trace contextRef="#ctx0" brushRef="#br0" timeOffset="1420">1554 71 7854,'-11'-7'1053,"-1"2"1,0 5 28,1 0-931,-1 5 1,0 2 73,1 4 0,-1 1-111,0 0 0,1 5 61,-1 2 0,0 3-163,1 1 1,-1 6 85,0 2 0,0 3-134,1 1 1,3 1-123,0 3 1,6-1-54,-2 5 1,4-7-289,4-1 0,3-1 231,9-7 1,-2 0-79,6-3 1,-2-6 114,1-3 0,5-3-488,-1-4 1,0-3-96,5-5 457,-4 0-129,0 0 486,4 0 0,2-5 0,5-2 0</inkml:trace>
  <inkml:trace contextRef="#ctx0" brushRef="#br0" timeOffset="1834">2045 281 7854,'-12'0'617,"1"0"0,-1 0-176,0 0 1,1 0 705,-1 0-592,-5 0-298,4 0 1,-4 5-1,4 3 1,-1 2 237,-2 2 0,1 0-512,3-1 1,0 5 15,1-1 1,0 6 183,4-1 0,-3 0-261,7 0 0,-1 2 96,4-3 0,1 0-526,3 0 1,2-5 240,6 2 0,4-4-123,-1-5 1,5 3 64,-5-7 1,6 1-5,-2-4 0,2-1 29,-1-3 1,2-2 109,-3-6 0,-1 0-219,2 1 1,-5-2 39,5-3 1,-6 2 267,2-6 1,-7 6-76,-1-2 0,-4 0 36,3 0 1,-4-1-146,1 2 0,-3 5 70,-1-1 0,0 2 215,0-3 0,-1 2 0,-3 2 0,1 1 0,-4 3 0,4 3 0,-2-4 0</inkml:trace>
  <inkml:trace contextRef="#ctx0" brushRef="#br0" timeOffset="2084">2314 491 7854,'0'12'0,"0"-4"1557,0-1-995,0 1 0,0 4-69,0 0 0,0-1-349,0 1 0,0 4 18,0-1 0,0 2-783,0-1 1,0-2 406,0 5 1,0-3-1125,0 3 1,0-4 180,0 0 1157,0-7 0,0 2 0,0-3 0</inkml:trace>
  <inkml:trace contextRef="#ctx0" brushRef="#br0" timeOffset="2553">2629 187 7854,'-12'0'3980,"6"0"-2865,-5 0-345,10 0-538,-4 0 1,6 0-226,3 0 1,3 2 73,4 2 1,1-2-425,0 6 1,1-4 283,2 4 0,-2-4-518,3 3 0,-2 0 254,2 1 1,-3 1-209,2-5 1,-3 5 325,-4-1 1,2-2 393,-2 2 1,-3-4 630,-1 3-644,-3 1 0,-2 4 10,-3 0 1,1 1 3,-4 2 0,-5-2-277,-4 3 0,1-3 146,3-2 0,1 2-127,-1 3 0,1-3-18,4 2 0,-2-5-144,5-3 1,-4 1 188,4 4 1,0-4-61,4-1 168,0-4 1,1 6-145,3-5-503,3 0 0,8-4 247,1 0 0,0 0-307,-5 0 1,1 1 70,0 3 569,-1-3 0,6 5 0,1-6 0</inkml:trace>
  <inkml:trace contextRef="#ctx0" brushRef="#br0" timeOffset="2944">2874 24 7854,'0'-7'4451,"0"-3"-4050,6 9 1,0-4-99,6 5 1,1 5-66,2 3 1,3 6 134,6 1 0,-1 6-107,1-1 0,-1 6-262,0 1 0,-1 5-34,-2-1 1,-3 4-9,-6 4 1,0 0-338,-3 8 1,1-3 235,-5 7 1,-6-2-293,-6 2 0,-2-3 183,-2 2 0,1-4-517,-1-7 0,0-2 271,1-9 0,3-5-1897,0-4 2391,0-9 0,-3 5 0,-1-8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07.524"/>
    </inkml:context>
    <inkml:brush xml:id="br0">
      <inkml:brushProperty name="width" value="0.08571" units="cm"/>
      <inkml:brushProperty name="height" value="0.08571" units="cm"/>
    </inkml:brush>
  </inkml:definitions>
  <inkml:trace contextRef="#ctx0" brushRef="#br0">210 164 8267,'0'-7'1706,"-5"2"-881,4 5-360,-4 0-190,5 0 0,0 1 0,0 3 283,0 4-346,0 2-164,-5 7 1,2 1 0,-4 7 15,2 2 1,-4 3 33,3 5 1,-6 5 100,0 3-128,1 3 0,-5-1 1,0-1-40,2-1 3,1 0-51,-4 4 1,4-10-1,-1-3 91,5-4 0,0-3 43,5-4 0,0-4 10,4-4-21,0-2-178,0-6 151,0-2-1,0-5 1,5 0-41,3 0 49,3 0-157,0 0 1,1 0 142,0 0-90,-1-5 1,1 3-1,1-3-248,2 0 1,-2 2 83,3-4 0,1 3 1,0-3-282,1 2 0,0-3 256,2 4 1,2-1 0,-4 3-393,0-2 1,3-4-171,-6 4 1,5 0 54,-5 4 277,1-5 0,-3 4-756,3-3 819,-4-3 372,0 6 0,-1-4 0,-5 0 0,6-2 0</inkml:trace>
  <inkml:trace contextRef="#ctx0" brushRef="#br0" timeOffset="284">140 631 7854,'-11'-4'1525,"-1"0"-657,5 0 580,-3 4-242,9 0-791,-4 0-130,5-5 1,5 4 0,3-3-73,2 3-166,2 1 39,-1-6 1,1 5-1,1-3-57,3 3 1,-2-3-558,5 0 0,-3-1 1,2 2-139,-1-1 0,0-3-380,-2 3 0,-2-4 279,3 4 34,2 0 0,-5 0 0,3-1 733,-3-1 0,-2 3 0,1-7 0,0 3 0</inkml:trace>
  <inkml:trace contextRef="#ctx0" brushRef="#br0" timeOffset="519">245 257 7854,'-11'-12'371,"3"5"-297,0-1-74,0 0 2447,2 2-1734,1-5-501,5 10-344,5-4 1,1 1-1,7 0-195,3 1 1,-2 2-366,6 1 0,-1 0 0,5 1-233,-1 3 1,0 1 924,1 3 0,-1 8 0,0-3 0</inkml:trace>
  <inkml:trace contextRef="#ctx0" brushRef="#br0" timeOffset="825">946 386 11768,'0'6'710,"0"4"0,0-2-392,0 8-445,0-3 1,-1 9-51,-3-3 0,-2 5 0,-5 3 248,3 4 1,-6 2-392,3-2 0,-5 2-129,0-1-303,3 1 1,-3-4 342,4-6 1,0-5-584,0-6 510,6 0 0,-4-6-699,2-2 782,3-8 399,-1-2 0,6-6 0,-5-5 0,-1-1 0</inkml:trace>
  <inkml:trace contextRef="#ctx0" brushRef="#br0" timeOffset="1024">759 561 7063,'-1'-7'3327,"-3"3"-3009,3 3 200,-4 1 0,6-4 94,3 0-400,2 0-59,6 10 0,1-4 0,1 6-283,2 1 1,3 5-648,-3 2 1,3 5 364,-3-2 132,5 3 0,-4 0 0,3-1-827,0-1 870,-6-1 237,8 4 0,-4 1 0,6-1 0</inkml:trace>
  <inkml:trace contextRef="#ctx0" brushRef="#br0" timeOffset="1536">1460 549 7854,'0'-12'1182,"0"1"-446,0-1-524,0 6 562,0-5 0,-1 6 181,-3-3-604,3 3-152,-10 0 1,9 4 0,-6-3 379,-1 2-178,4 2-335,-6 0 0,5 2 1,-6 2 143,1 3 0,-1 4-130,0 0 0,2 6 0,1 3-3,1 2 0,0 1 0,-4 1-109,1-1-52,4 0 142,2 1 0,1-1 0,0-1-727,2-2 279,0-4 16,2-4 0,6-2 1,1 0 42,4-3 0,0-4 101,1 1 1,0-3-1,1-2-5,2-3 1,-2-3 97,3-4 0,-3-1-50,-1 0 31,-1 1 1,1-1 221,0 0 0,-1 1 38,1-1-75,-6 0 0,4 1-83,-7-1 1,5 4-63,-4 0 359,0 6-28,-4-9 17,0 10-186,0-4 1,0 6 192,0 3 1,-4 3-161,0 4 0,0 1-548,4 0 1,0-1 218,0 1 1,0 0 148,0-1-575,0 1 1,0-4-1,0 0-830,0 1 913,6-4 400,0 5 1,6-5 0,-1 3 192,1-4 0,5 3 0,1-1 0</inkml:trace>
  <inkml:trace contextRef="#ctx0" brushRef="#br0" timeOffset="1842">1928 561 7190,'-6'-7'-398,"5"2"1517,-9 5 0,7 0 63,-5 0 1,4-4 72,-3 0-810,-1 0 0,-4 10-140,0 1 1,1 4 0,-1 0-110,0 1 1,1 0 0,-1 1 276,0 2-261,1-2-144,4 4 0,-3-1-57,2-1 1,3 1 118,1-4 11,3 5 1,1-4-1,0 2-507,0-2 147,0-1-408,5-1 0,1 1 336,6 0 1,0-6-663,-1-2 683,6 3 0,1-6 0,5 3-1630,-4-3 986,3-1 535,-9 0 0,9 0-658,-2 0 1,2-1 1036,1-3 0,0-3 0,1-4 0</inkml:trace>
  <inkml:trace contextRef="#ctx0" brushRef="#br0" timeOffset="2498">2278 105 7854,'-6'-8'0,"0"2"909,1 1 0,3-3 62,-6 4 613,5-5-187,-2 8-596,0-5 0,2 6-426,-5 0 1,6 2 0,-2 3 184,3 7-348,1-1-45,0 17 0,1-4 0,2 11-317,0 0 75,6 6 148,-2-5 0,5 13 1,-1-2-1027,1 1 466,0 0-313,-1-1 1,1-6 0,0 0-146,-1-1 596,1-9-99,-5 3 0,2-12 0,-4-3-1514,1-3-13,-3 2 1975,7-5 0,-8-1 0,3-12 0,-5-7 0</inkml:trace>
  <inkml:trace contextRef="#ctx0" brushRef="#br0" timeOffset="2732">2161 409 7854,'-11'0'0,"-1"0"0,0 0 2128,6-5-676,-5 3-927,10-3 214,-4 5-5,5 0-264,5 0-328,1 5 1,6-3-1,1 2 300,3-3-230,2-1-274,0 0 1,4 1-1,-1 2-860,5 1 525,-1 0 0,0-4 0,-2 0-599,1 0 1,2 0 0,-2 0-404,-1 0 1,-4 0 1398,1 0 0,-6 0 0,3 0 0</inkml:trace>
  <inkml:trace contextRef="#ctx0" brushRef="#br0" timeOffset="3307">2675 12 7854,'-6'-5'1403,"1"3"-603,-1-3 1,4 5 936,-6 0-1068,5 0-319,-2 0-492,5 5 0,0 2 548,0 4-194,0 1-309,0 0 0,0-1 0,0 1-1013,0 0 657,5 0 342,-3-1 0,4-3 0,-3 0-1951,1 1 1060,5-4-123,-8 0 1,5-1 1124,-2 0 0,3 0 0,5-4 0</inkml:trace>
  <inkml:trace contextRef="#ctx0" brushRef="#br0" timeOffset="3507">2757 35 7854,'-8'0'1774,"0"0"-781,6 0-115,-3 0 1,5 1 97,0 3-764,0-2-201,0 8 1,1-4-74,3 6 83,-3 0-119,9 0 1,-3-1 0,5 1-629,-1 0 1,1-1-520,0 1 1,-1 0-1,0-1 1245,-3 1 0,7 5 0,-2 1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06.359"/>
    </inkml:context>
    <inkml:brush xml:id="br0">
      <inkml:brushProperty name="width" value="0.08571" units="cm"/>
      <inkml:brushProperty name="height" value="0.08571" units="cm"/>
    </inkml:brush>
  </inkml:definitions>
  <inkml:trace contextRef="#ctx0" brushRef="#br0">47 117 7854,'-5'-11'-212,"4"-1"636,-3 0-212,-3 6 349,6-5 0,-4 9 467,5-6-515,0 0 198,-5 2-499,4 1 193,-5-1 24,6 5-217,-5-4-71,4 10 1,-4-2-1,5 4 18,0 3 0,0 0-253,0 2 0,0 3 51,0 1 111,0-1 1,0 1-1,0 1-256,0 1 106,0-4-13,0 3 0,0-1 0,1-1-80,3 0 184,-3-2-3,4-2 0,-5 1-107,0 0 1,2-2 22,2-2 31,-3 2 94,4-9 1,-5-1-70,0-7 74,0-4 1,0 0 0,0-2-65,0-3 288,0 3-173,0-4 1,0 2-1,0-1 209,0 2-268,0 1-33,0 1 0,-1 0 0,-2 1 56,-1-1 26,0 0-258,4 1 0,-1 3-211,-3 0 304,3 0 0,-4 1-1010,5-1-781,0 5 1047,0-2 112,0 5 0,1 0-655,3 0 907,-3 0 452,4 0 0,1 5 0,0 2 0</inkml:trace>
  <inkml:trace contextRef="#ctx0" brushRef="#br0" timeOffset="438">199 47 7854,'-5'-11'1276,"-3"-1"-532,3 5-86,0-3 1,4 9 160,-3-3-607,2 3-110,-3 1 1,5 1-1,0 3-6,0 4-74,0 2-16,0 2 0,0-1 1,1 1-333,3 0 430,-2-1-384,3 6 0,-1-4 1,0 3-47,-2-3 10,5-2 183,-6 1 1,4 0-1,-3-1-106,1 1 120,-1-5 63,3 3 0,-4-4-148,3 6 130,-3-5-38,5-2 171,-6-5 1,0-1-112,0-3-1,0-3 98,0-5 0,0 1 0,0-1-20,0 0-39,0 1 15,0-6 0,0 4 0,0-3 71,0 3-82,0 2-149,0-1 1,-2 2-1,0 1-861,-2 1 513,0 5-53,4-7-469,0 8 1029,0-3 0,0 5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11.769"/>
    </inkml:context>
    <inkml:brush xml:id="br0">
      <inkml:brushProperty name="width" value="0.08571" units="cm"/>
      <inkml:brushProperty name="height" value="0.08571" units="cm"/>
    </inkml:brush>
  </inkml:definitions>
  <inkml:trace contextRef="#ctx0" brushRef="#br0">187 503 7854,'-5'-12'839,"4"6"0,-8-4 1094,5 2-1017,-5-3 0,6 5-68,-5 2-636,6 3 471,-9 1-650,10 0 0,-4 5 1,5 3 130,0 2 0,0 7-261,0 2 1,4 5 0,1 2-290,1 1 284,2 5-127,4-2 1,-4 1 0,-1 1-912,2 0 1,0 0-40,-1 0 1,3-3 600,-4-1 0,0-5 1,-1 0-943,0-6 1520,-2-4 0,-4-1 0,5 0 0,1-1 0</inkml:trace>
  <inkml:trace contextRef="#ctx0" brushRef="#br0" timeOffset="613">94 456 7854,'-13'-10'467,"-2"1"3,0 1 0,-1 0 297,5-3 0,3 0-6,0 3-327,5-2 551,-2 9-737,5-10 0,1 9 70,3-6-53,3 5-279,10-2 0,-3 5 0,4 0-156,-1 0 162,4 0 84,-3-5 0,7 4-218,2-3 1,-2 3-1,2-1-180,-2-2 0,-1 3 171,3-3 0,-2 3 31,2 1 1,-2 0 0,-3 0-17,-2 0 71,2 0 2,-9 0 1,3 1 482,-4 3 304,-5-3-403,-2 10-206,-5-10 1,-1 8 0,-2-4 87,-1 2 1,-5 1-1,0 3 300,-5 1-163,1 0-208,-4-1 1,5 1-102,0 0 96,1-1 1,-5 5 133,1 0-351,-1-1 0,4-3 0,2 1-162,2 2 0,-1-2 91,5 3 1,-1-3 17,1-1 124,3-1 0,-4 1 0,6 0-210,3-1 0,-2 1 1,7 0-441,4-1 419,-1-4-64,10 3 1,-4-5-200,6 3 392,-1 3 1,4-6-1,1 4-212,-2-1 0,3-2 163,3 2 0,-4 2-146,-1-2 337,-2 2 0,-2 1 1,-1-2-69,-2-1 1,-3 0 0,-7 3 435,-2 1 1,-3 1 249,-5 2 0,0-2-126,0 3-202,-5-3 1,-2-1 0,-4-1-69,-1 1 1,-1 4 0,-1-1 30,-2-1 1,-3-4-407,3-3 0,-3-3 50,3 4-419,-5-5 0,7 2 0,-4-5-221,1 0 0,0-2 0,3 0-49,-2-2 459,1-5-274,3 8 1,0-10 0,1 3-299,-1-2 1,6 2 883,2 0 0,2 6 0,2-8 0,0 3 0</inkml:trace>
  <inkml:trace contextRef="#ctx0" brushRef="#br0" timeOffset="1147">1203 608 7854,'-13'0'416,"-2"0"0,2 0-83,-3 0 593,3 0 1,2 0 0,-1 0 259,0 0-621,1 5-340,-6 2 0,4 1 0,-2 0-111,6 1-82,-1 1-152,9 2 0,-8-1 0,5 1 181,1 0 1,2 1 0,1 1 25,0 2-46,0-1-368,0-3 1,4-1 0,1 1-311,1 0 1,2-2 399,4-2 0,3 1 0,1-5-331,-2-1 1,-1-2 114,-1-1 0,0 0-76,-1 0 388,1-5 1,-2-2-1,-1-4-332,-1-1 261,0 0 167,4 0 1,-6 1-1,-1-1 182,1 0 0,-5-3-131,3-1 1,1 1-160,-1 3 678,0 0 1,-4 1-170,0-1 781,0 0-550,0 1 84,0 4 44,0-3-471,0 8 1,-2-3 187,-1 5 0,1 5 111,-2 3-654,3 3 0,1 4 0,0 1 227,0-2 96,0 4-637,0 0 0,5 2 1,3-2-210,2-1 0,2 2 35,0-3 0,-1 0 1,2-4-100,3 4 0,-2-4 0,4 1-576,-1-4 1274,4-7 0,-3 9 0,6-5 0</inkml:trace>
  <inkml:trace contextRef="#ctx0" brushRef="#br0" timeOffset="1743">1601 667 7854,'-11'-6'1951,"3"-1"-979,-2 1-607,4-4 1,-2 9 617,0-3-528,5 3-228,-7 6 0,9 3 0,-3 6 232,2 1-247,2 6-221,0-3 1,0 2-171,0-1 1,0 1 245,0 3-111,6-5 1,-1 3-74,3-5 1,6-1 0,-2-3-773,1 0 405,0-1 306,-2-4 1,5 2-48,-1-5 0,1 0 1,-4-4-30,-1 0 0,1-4 17,0 0 71,-1-5-21,-4-3 0,2-1 0,-5-2 171,-2 2 1,1 1 0,1 0-134,-3 1 492,4-1 1,-5 0-87,0 0 1,-1 2-1,-1 1-23,-2 1-97,0 0 0,2 2 492,-1 2-287,1-2 1,-4 4 474,2-2-531,3 3-88,-5 1-31,6 0 0,0 1-153,0 3 9,0 3-83,0 4 0,4 1 124,0 0 0,5-1 0,-1 2-316,2 3 0,3-2-314,3 6 324,-3 4 145,9 1 0,-3 9 0,7-3-208,2 3 15,-1 1 409,-4 5 1,1 0-149,-1 3 0,-5-3 0,-4-5 95,-4 0 1,-5-1-44,-5-3 855,0-2-586,0-6 1,-5 1 64,-3-1 1,-3-5-1,0-2 256,-1-3-472,-5-2-165,4-4 1,-9-2-320,3-5 1,-3 0 0,0-1 220,2-3 1,-2-3-331,3-4 158,-4-1-170,0 0 1,4-5 0,-1-1-6,-1 0 1,3-4-752,-1 3 588,4-4 114,-1 5 1,9 1-1099,3 6 919,-2-6 298,4 4 399,-3-4 0,10 5 0,2 1 0</inkml:trace>
  <inkml:trace contextRef="#ctx0" brushRef="#br0" timeOffset="2232">2103 830 9747,'-7'0'1652,"2"0"1,5-1-1333,0-3 1,5 1 356,3-4-285,8 4-400,-3-7 1,9 7 134,-3-5 1,3 2 0,2-3 131,-1 1-266,6 0 31,-5-9 1,6 4-133,-3-2 0,-2-2 1,2 1-100,-2 2 0,-7 1 14,-2 1 103,-3 1 108,-7-1 0,-1 4-33,-5 0 0,-5 6-19,-3-2 30,-7 3 150,-3 1 0,-6 1 1,1 3 60,0 4 0,-5 2-145,1 2-24,0-1 30,9 1 1,-4 0 31,2-1 1,3 5 0,2 1 73,2 1-78,1 1 55,0 0 1,6 3-84,2-3 1,3-2 0,1 0 12,0 0 1,5-4-504,3 2 212,7-2 148,-2-1 1,5-4-191,-2 0 1,-2-6 0,6 3-1663,0 1 934,2-5 586,2 4 0,-2-5-767,-3 0 1,5 0 0,-4-1 1160,3-3 0,8-8 0,-7-6 0</inkml:trace>
  <inkml:trace contextRef="#ctx0" brushRef="#br0" timeOffset="3006">3072 456 7854,'-11'0'0,"-1"0"1821,0 0-804,1 0-594,-1 0 1,0 0 0,1 0 1127,-1 0-1120,0 0-20,1 6-199,-1-5-59,-5 9 0,3-3 0,-4 4-108,1 1 0,0 4-134,1-1 143,3 6 53,-4-8 0,7 8-163,2-6 0,-1 1 0,5-4-420,2-1 261,0-4 131,2 3-139,0-9 205,0 10 1,6-10-1,1 3 27,4-3 1,4-1 49,1 0-65,5-5-26,-8 4 0,10-6 30,0 3 0,1 3 0,3-3-694,-2 3 318,-2 1-89,6 0 0,-5 0 228,3 0 1,1 5-1,-4 2 115,-2-1 147,-6 5 265,6-5-214,-14 11-123,7-4 1,-13 4 0,2-4 724,-3 2 0,-6 2-43,-3 3 197,-8 2-496,3-4 0,-7 1-295,4 1 0,-5-2 0,3 1 212,0-3 0,-3-3-1469,6-1 637,-6-6-747,3 5 1,-2-10 791,1 3 0,4-3 1,0-1-997,2 0 895,1 0 213,1-10-275,-1 2 699,5-9 0,-3 0 0,3-1 0</inkml:trace>
  <inkml:trace contextRef="#ctx0" brushRef="#br0" timeOffset="3501">3341 48 7324,'0'-8'2564,"0"0"-1019,0 5-667,0-7-436,0 9 0,0-6 273,0 3-365,0 3-85,0-4-53,0 5-348,0 5 1,0 2 0,0 4-488,0 1 0,1 1 325,3 2 349,-2-2-1269,3 9 0,-1-7 302,0 4 1,1-3-1,-3 2-186,2-1 677,0-7 425,1 1 0,-3-5 0,8 6 0,-4-1 0</inkml:trace>
  <inkml:trace contextRef="#ctx0" brushRef="#br0" timeOffset="3687">3481 83 7854,'-8'1'1045,"1"3"-363,4-3-261,-2 9-1,5-3 25,0 5 0,0-1 0,0 1 80,0 0-313,0-1 0,0 6 0,5-4-258,-4 4 1,8-4 0,-3 1-588,0 2 1,-3-1 295,1-3 385,2-5-3316,-5 3 3268,10-9 0,-5 10 0,6-5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18.754"/>
    </inkml:context>
    <inkml:brush xml:id="br0">
      <inkml:brushProperty name="width" value="0.08571" units="cm"/>
      <inkml:brushProperty name="height" value="0.08571" units="cm"/>
    </inkml:brush>
  </inkml:definitions>
  <inkml:trace contextRef="#ctx0" brushRef="#br0">1 258 7854,'5'6'-558,"-4"-1"658,4-5 9,-5 6 178,0-5-58,0 4 36,0-5-42,0 5-30,0-3 1,2 3 134,1-5 101,-1 0-113,3 0-137,-5 0 0,1 0 139,3 0 44,-3 0-71,5 0-163,-1 0 1,-3 0-42,6 0 1,-4 0 208,4 0-369,0 0 146,3 0 1,1-2 25,0-1 1,-1 1-13,1-2 0,0 3-156,-1 1 0,1 0 44,0 0 0,-1 0 55,1 0 0,1-4 27,3 0 0,-3 0-3,2 4 1,-2 0-50,-1 0 1,1 0 52,2 0 1,-2 0-41,3 0 1,-3 0 22,-1 0 0,3-1 118,1-3 0,-1 3-64,-3-3 0,4 3 9,-1 1 0,1 0 13,-4 0 1,0 0-41,4 0 0,-3 0-43,3 0 1,0 0 61,0 0 1,5 0-141,-2 0 1,3 0 69,2 0 0,-3 0-67,2 0 1,-2 0 18,6 0 1,-2 0 20,-2 0 1,0 0 97,1 0 1,3 0-80,0 0 1,-3 0 125,-5 0 0,-1 0-104,2 0 0,0 4-7,-4-1 0,5 3 23,-2-2 0,-1-2-53,2 6 0,-1-5 13,5 0 0,-2-1-14,-3-2 0,3 0-19,-2 0 1,2 0 34,1 0 1,1 0-30,-1 0 1,0 0 23,1 0 1,-1 0-37,0 0 1,-3 0 35,-1 0 1,-3 0-31,3 0 0,-1 0 23,2 0 0,1 4-12,-6 0 0,2-1-1,-1-3 1,1 4 6,2 0 1,3 0 70,-2-4 1,-1 0-66,4 0 1,-6 0 116,7 0 0,-4 0-103,4 0 0,-1 0 16,1 0 0,-5 0-5,0 0 0,0 0-3,0 0 1,2 0-64,-6 0 1,5 0 63,-4 0 0,3 0-69,-3 0 1,4 0 50,0 0 1,-2 0-51,1 0 1,-3 4 42,3 0 0,-3 0-14,4-4 1,-2 0 9,1 0 0,2 1 0,-4 2 0,1 1 118,3-2-115,-4-1-1,5-1 1,-5 0 32,2 0 0,3 0-24,-2 0 1,0 0 23,0 0 1,1 0-16,-6 0 1,9 0 16,-5 0 0,6 0 17,-6 0 1,-1 0 9,2 0 0,-1 0-14,5 0 0,-5 0-18,1 0 0,-2 0-9,1 0 0,3 0 12,-2 0 1,2 0-42,1 0 1,-3 0 40,-1 0 1,4 0-33,5 0 1,-1 0-5,-4 0 1,1 0-4,-1 0 1,4 0-26,1 0 1,3 0 39,-4 0 0,4 0 5,-4 0 0,8-1-10,-3-3 1,3 2 79,-8-6 0,4 5-74,-4-1 1,4-1 0,-3 1 0,-2 2-6,-2 0 1,0 2 0,-1 0 0,0 0-27,1 0 0,-1 0 36,0 0 1,-3-3 35,-1-1 0,1 0-41,3 4 0,-3 0 106,-1 0 0,1-2-97,3-1 0,-1 1 13,-2-2 1,2 2-9,-3-2 1,2 1 8,-2-5 1,6 5-33,-6-5 0,6 5 33,-5-1 0,0-1-77,0 1 0,4-4 63,-4 5 0,5-3-36,-6 2 1,-1 3 21,2-3 0,-1 3-57,5 1 0,-5-1 19,0-3 1,1 2-8,3-1 1,-1 1 34,-2 2 1,2 0-9,-3 0 0,3 0 77,2 0 0,-1 0-72,1 0 1,-1 0 42,0 0 1,2-1-34,2-3 0,-2 3 79,2-3 0,-1 1-35,1-1 1,-1 3 8,5-3 0,-5 2 23,2-2 0,0 2-43,-1-1 0,6 1-12,-2 2 1,-2-1 10,-2-3 1,1 3-8,0-3 0,4 3 10,-1 1 1,3 0-61,1 0 0,0-4 55,0 0 1,-2-1-4,2 1 1,-3 2-34,7-2 0,-4 2 26,-4-2 1,3 3-106,-3-3 1,2 1 95,-2-1 0,1 3-32,-5-3 0,6 2 23,-2-2 0,-2 2-51,-2-2 1,-3 3 25,0 1 0,-1 0-7,1 0 1,-2 0 32,-3 0 0,2 0-20,-6 0 1,6 0 24,-1 0 1,-2 4-19,1 0 1,-4 0 7,0-4 0,3 0-5,2 0 1,-2 0 25,1 0 0,0 0 15,0 0 1,3 0 5,-2 0 0,2 0-50,1 0 0,-1 0 18,-2 0 1,6 0 29,-3 0 0,3 0-25,-3 0 1,-1-1 14,-2-3 1,4 2-14,-4-2 0,5 3-36,-6 1 0,2 0 53,-2 0 1,6-1-22,-6-3 0,6 3-8,-6-3 0,4 2 11,0 2 1,-1-1 33,-3-3 1,4 3-36,-4-3 1,2 3-8,-2 1 1,3 0 11,-2 0 0,-2 0-48,1 0 0,-4 0 23,0 0 1,2 0-8,-1 0 0,-1 0 11,-3 0 1,0 0 4,-1 0 0,1 0 27,0 0 1,-1-4-33,1 0 1,0 0 110,-1 4 0,1 0-93,0 0 0,-1 0 46,1 0 1,0 0-25,-1 0 0,1 0 20,0 0 0,0 0-48,-1 0 0,2 0 26,3 0 0,-3 0 10,2 0 0,-2 0-15,-1 0 1,4 0 43,-1 0 1,1 0-42,-5 0 0,5 0 21,0 0 1,0 0-1,0 0 0,-3 0 1,3 0 1,-3 0-78,-2 0 0,2-4 64,3 0 1,-3 0-45,2 4 1,-2 0 31,-1 0 0,0-3-87,-1-1 0,1 0 78,0 4 0,-1-4-77,1 0 1,0 0 26,-1 4 0,1 0-33,0 0 22,-1 0 1,1 0 25,0 0 2,0 0-19,-1 0 174,1 0-155,0 0 51,-1 0 0,-3 0-44,0 0 1,-4 0 18,4 0-46,-1 0 41,5 0 1,0-1-96,-1-3 0,-3 3 80,0-3 1,-4 2-235,4 2 193,-1 0 47,5 0 1,-4 0-62,0 0 85,-6 0-28,9 0 1,-9 0-33,6 0 199,-5 0-168,2 0 189,0 0-159,-4 0 181,4 0-96,-5 0 10,6 0-84,-5 0 48,4 0-166,-5 0-9603,0 0 6916,0-5 2764,0 4 0,0-4 0,0 5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21.068"/>
    </inkml:context>
    <inkml:brush xml:id="br0">
      <inkml:brushProperty name="width" value="0.08571" units="cm"/>
      <inkml:brushProperty name="height" value="0.08571" units="cm"/>
    </inkml:brush>
  </inkml:definitions>
  <inkml:trace contextRef="#ctx0" brushRef="#br0">304 339 7854,'-6'-8'409,"2"0"1,-1 5 878,1-5-255,0 5-659,4-2 445,0 0-276,0 4-331,0-5-53,0 12 0,0 0 159,0 6-121,0-1 0,4 2 1,1 2-150,1 0-24,-3 6-94,7-3 0,-3 7-238,4 2 316,-4-2 1,3 8 0,-3-3-789,-1 0 424,5 4 5,-5-4 1,2 5 0,-2-1-238,0-3 283,3-3-347,-8-4 0,8-2 0,-4-3-1196,2-3 1141,-5-8 353,4-3 354,-6-5 0,5-5 0,1-2 0</inkml:trace>
  <inkml:trace contextRef="#ctx0" brushRef="#br0" timeOffset="315">94 421 7854,'-18'-7'0,"1"-2"0,5 4 554,0-1-172,1 3 522,4-2-75,2 5-511,0 0 301,4 0-369,-5 0-265,12 0 144,-5 0 0,9 0 108,-2 0 0,4 0-238,3 0 1,-2 0 32,3 0-84,2 0 1,0 0 0,6 0 133,-1 0-102,0-5-269,6 3 0,-4-4 0,3 3-897,1-1 678,0-5 107,7 8 0,-5-6 0,0 5-272,1-2 1,-2-4 90,1 4 0,-6 0 582,-2 4 0,1 0 0,-6 6 0,5 0 0</inkml:trace>
  <inkml:trace contextRef="#ctx0" brushRef="#br0" timeOffset="1103">830 281 6934,'-8'0'2308,"0"0"-1954,6 5 254,-4-4 1,6 10-15,0-4-329,0 9-124,6-3 0,0 9 1,6-1-143,-1 5 1,6 3-134,-4 7 0,8-1 0,-4 0 197,1 0 149,-4 0-454,8 0 0,-9-4 0,3-3-338,-3-3 352,-1 1 81,-6-13 1,3 0-71,-5-5 163,0-6-55,-4 4 0,0-8 38,0-2 1,0 2-257,0-6 272,0 0 1,0-5 15,0-2 0,0 2 1,0-4-138,0 0 317,5 4-190,-3-9 1,3 9-1,-5-3 403,0 3-157,0 2 67,0-1 1,0 0-1,1 2 189,3 2-418,-3-2 473,4 9-196,-5-5 1,2 6-168,2 0 1,-3 2 0,4 0 22,0 2-2,-3 5-233,3-2 0,-1 4 209,0 1-21,5 0-189,-8-6 1,8 5-1,-4-5-212,2 1 175,1 3-51,-2-4 1,4 2-250,-2 0 162,3-5 238,0 7-108,1-9 0,1 6 0,1-5-182,2 2 0,3 0 133,-3-4 1,5-1-1,-2-3 0,-1 1 0,2-4 118,0-2 0,1-1-67,-1 3 0,0-8 0,-3 4 67,1-2 172,-3 0-79,2 1 1,-7 0-115,-2 1 1,1-1-1,-5 0 132,-2 1 1,0-1-1,-2 0 172,0 1 0,0 3 31,0 0-212,0 0 365,-6 2 1,4-1 489,-6 3-530,0 3-163,-3-4 1,-1 5 0,0 0 543,1 0-486,-1 0 0,0 4 0,2 1 218,2 1-284,-2 2-180,3 9 0,-1-4 0,2 4-64,1 0 1,1-3 27,4 6 205,0-6-320,0 8 0,0-8 0,1 4-929,3-1 594,2-1 210,6 1 1,0-4 0,0 1-494,-1-5 0,5 1-315,-1-2 0,5-1 478,-5 0 1,6-4-736,-1 1 747,2-3 562,-4-1 0,9 0 0,-2 0 0</inkml:trace>
  <inkml:trace contextRef="#ctx0" brushRef="#br0" timeOffset="1849">2734 374 7854,'0'-12'-1065,"0"1"1374,0-1 0,4 0 397,0 1 0,0-1-154,-4 0 1,-2 6 0,-2 2 1,2 3 83,-6 1-279,5 0-73,-7 0 1,3 5 34,-4 3 0,-2 2-220,-3 2 0,3-1 0,-2 1 165,2 0 0,0 1-248,-3 2 0,3 2 0,-4 4-360,0-2 288,4 1 1,-3 3-5,4 1 185,0-1-399,1 0 136,4-5-64,2 5 0,1-7 93,0 4 1,0 1 0,5-6-219,3 0 292,3-3-206,5 0 1,1 0-1,1 0-121,1-1 242,6-4-499,-3 3 1,6-9 52,-1 3 0,4-2 0,2-2-288,1 0 640,1 0 213,4 0 0,0-11 0,0-2 0</inkml:trace>
  <inkml:trace contextRef="#ctx0" brushRef="#br0" timeOffset="2658">3283 444 7854,'-12'-5'436,"1"4"0,-1-5 992,0 6-774,0 0-330,1 0 1,-1 0 63,0 0 0,1 0 0,-1 2 220,0 2-396,1 2-96,-1 1 1,4 3 0,0-2 21,-1 2-63,-1 2-247,-2 5 0,6-4 145,2 2 0,-1 0 0,1-1-514,1 1 466,2 1-261,1-4 1,5-1-1,3 1-149,2 0 199,2-6 96,0 5 1,3-10-25,1 3 1,3-3-1,-3-1-183,-2 0 250,4-5 17,-5-2 1,4-3 92,-5 2 1,0-2 0,-1 2-217,1-2 111,0-2 157,-6 0 1,3 1 0,-5-1 762,-1 0-459,3 1-166,-5-1 483,5 5 0,-8-2 464,-2 5-621,3 1-221,-9 3 1,7 0 24,-5 0 1,2 5 0,-3 3 6,1 2-25,5 2-106,-7 5 0,9-3-182,-3 5 1,-1-4 0,1 0-767,1-2 402,2-1 300,1 5 0,4-8-413,0 2 1,5-2 0,-2 3-140,4 0-345,6-6 571,-4 0 1,9-3 91,-3 1 0,-1 0 1,2-4-183,1 0 291,1-5 11,-4 4 1,4-11 119,-3 0 1,-2 1-1,-1-6-275,-3 0 144,-1 4 283,-1-9 0,1 4 157,0-6 1,-2 1-1,-1 0-40,-1-1-186,-6 1 158,4 0 0,-2-5 0,1 1 435,1 1 1,-3-2-51,1 0-231,2-4 117,-5 7 1,6-7 0,-4 3 407,0-1-382,1 4-316,-4-7 0,0 9 1,0 0 242,0 3 1,-5 7 0,-1-2 540,-1 3-713,-3 6 0,3 2 452,-4 5-160,-1 5-445,0 2 0,4 6 1,1 1 205,-2 2 0,2 5-148,-1-2-158,1 3 92,0 1 0,-2 2 94,5 2 1,-4-1 0,4 4-353,2-1 18,1 3-302,1-2 0,0 1 1,0-1 184,0-1 0,6 2-585,6-4 444,-1 0 11,6-3 1,-1-2-1,1-2 154,1 0 0,0-7-319,1-1 138,4-1 52,-10-4 0,7 1-173,-4-1 1,3-4-1,-3 1-1493,-2-3 2077,-1-1 0,4 0 0,1 0 0</inkml:trace>
  <inkml:trace contextRef="#ctx0" brushRef="#br0" timeOffset="3250">4252 327 7854,'0'-7'424,"0"-1"1,-1 4 222,-3-4 116,3 6-276,-4-4-152,5 6 0,-5-4 408,-3 1-531,3-1-87,-6 4 0,6 1 0,-4 2 352,1 0-265,0 7-170,-3-4 1,-1 6-38,0-1 0,1 5 1,-1 1 65,0 1 1,2-2-173,2 3 0,-1-3 0,4 3-321,-2 2 209,5 1 137,-3 1-97,5 1-189,5-1 0,1-4 0,6 0-505,0-2 535,4 3 72,-3-7 1,9 0-1,-2-6-514,2-2 0,1-1-352,1-4 583,-1 0 543,0 0 0,1-11 0,4 4 0,2-10 0</inkml:trace>
  <inkml:trace contextRef="#ctx0" brushRef="#br0" timeOffset="3646">4591 304 7854,'-11'0'2360,"-1"0"-1757,5 0 1,1 0 276,2 0-428,-3 0-293,1 0 0,-1 5 37,4 3 0,1 2 0,-2 2 28,3 0-230,-4-1 165,4 6 0,-5-2-98,6 4 1,0 0 44,0 5-269,0-1 1,6-3 0,0-1-337,1 2 0,7-3 264,-2 2 1,2-10 62,-2 2-112,4-3 0,-1 1 1,3-2-170,-1-4 1,2-3 0,-2-1-368,1 0 503,-4-5 0,7-2 176,-5-4 1,-1-2-1,-3-2 97,0 0 177,-6-6 0,5 3-37,-4-5-131,-1-1 1,0 1-1,-3-1 57,1 1 1,0 4 0,-4 0 223,0 3-74,0 0-70,0 4 1,-2 2-98,-2 2-562,3 3 116,-9 0 1,3 4-232,-5-3 0,6 8 672,2 3 0,3 4 0,1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26.037"/>
    </inkml:context>
    <inkml:brush xml:id="br0">
      <inkml:brushProperty name="width" value="0.08571" units="cm"/>
      <inkml:brushProperty name="height" value="0.08571" units="cm"/>
    </inkml:brush>
  </inkml:definitions>
  <inkml:trace contextRef="#ctx0" brushRef="#br0">24 70 7854,'0'-11'-772,"0"-1"2015,0 0-507,0 1-262,-6-1 331,5 5-362,-4 2 0,4 5 323,-3 0-554,2 0-53,-3 0 0,5 5 38,0 3 0,0 8 0,0 5-24,0 5-95,0 3 0,0 6 134,5 1-416,2 4 1,1-3 0,0 5-978,1-2 653,1-1 228,2 1 72,-1-9-89,1 14 0,-2-19 1,0 5-652,-3-5 0,2-8 32,7-3 583,-3-2-202,4-6 555,-5-2 0,-1-15 0,1-3 0</inkml:trace>
  <inkml:trace contextRef="#ctx0" brushRef="#br0" timeOffset="551">491 432 7702,'-5'-6'216,"3"0"333,-1 2 0,-3 1 177,2-5-377,1 6 211,3-4 113,-6 1-265,0 4-20,-1-9-80,-3 8 1,4-3-1,-6 5-248,0 5 57,0 2 0,5 4-13,-1 1 1,1 1 0,0 1-76,3 2-36,2 5 31,2-3 0,0 1-280,0 1 0,0-6 0,2 3-692,2 0 526,2-9 266,6 7 0,1-10-107,2 3 0,-2-3 1,4-5-323,0 0 423,-4 0 11,4-5 1,-4-1 107,2-6 1,-3 0-1,1-1-297,-4-2 675,-1 2-233,-1-4-77,3 5 169,-9 1 1,4-1 0,-5 0 77,0 1 146,6 4-57,-5 2-82,4 0 1,-6 3-30,-3-2-56,3 8-214,-5-2 0,6 12 82,0-2 1,-4 3 0,1-1 154,0 2-111,2 5-220,1-8 0,0 8 0,1-6-282,3-1 1,1-1 120,3-1 66,2 0-28,-3-6 0,4 5-353,1-4 0,1-1 0,1-2-230,2-3 432,0-1-221,0 0 0,-3-5 609,3-3 0,2-3 0,0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35.454"/>
    </inkml:context>
    <inkml:brush xml:id="br0">
      <inkml:brushProperty name="width" value="0.08571" units="cm"/>
      <inkml:brushProperty name="height" value="0.08571" units="cm"/>
    </inkml:brush>
  </inkml:definitions>
  <inkml:trace contextRef="#ctx0" brushRef="#br0">47 47 7905,'-8'-8'425,"1"1"0,3 0-24,-4-1 0,5 2 692,-1 2-372,-2 3-504,5-5-47,-5 6 12,6 0 0,2 2 15,2 2 1,-2 3-15,6 9 1,0 2-150,4 6 1,0 4-219,4 3 1,-3 4 171,3 4 0,-2-2-415,1 2 0,-2-1 250,3-2 1,-3 0-31,-1-9 0,-1 3-177,1-7 237,-5 3 66,3-13 174,-9-1 0,4-8 89,-5-8 1,0-3-78,0-4 1,-3-2 50,-1-3 0,0 3-114,4-2 0,-2 0 61,-1 0 1,1 2-36,-2-3 1,3 2-123,1-2 0,0 3 53,0-2 0,0 2-26,0 1 0,0 1-198,0-1 249,0-5-157,0-1 124,5 0 1,2 5-27,4 5 0,1 5 13,0-1 0,-1 7-138,1 1 1,1 6-50,3 2 1,1 1 98,2 6 1,-1 0 162,-2 0 1,-3 3-80,2-2 0,-3 2 142,-4 1 1,1 0-113,-5 1 0,0-4 350,-4 4 1,-2-7-125,-2 6 0,2-3 28,-6-1 0,0-2-129,-3-5 0,-1-2-30,0-2 1,1 1-163,-1-5 0,-1 0 102,-3-4 1,3 0-120,-2 0 0,1 0 65,-2 0 1,3 0-346,-3 0 0,3-4 32,2 0 13,-1-5 0,0 4 1,1-5-405,-1 3 1,6-1-488,2-4 727,-3 6-671,6-5 1150,-4 5 0,6-5 0,3 4 0,2 1 0,6 6 0</inkml:trace>
  <inkml:trace contextRef="#ctx0" brushRef="#br0" timeOffset="417">585 444 7905,'6'0'1961,"4"0"-1651,-3 0 1,5 0-146,-1 0 1,1 0 51,0 0 0,-1-4-133,1 1 1,4-3-26,-1 2 0,5-1-120,-5-2 1,5-4 39,-5 3 1,5-2 125,-5-2 1,2 1-176,-1-1 1,-7 0-13,2 1 0,-3-1 265,0 0 1,-3 1-140,-5-1 0,0 4 234,0 0 1,-1 6-4,-3-2 0,-2 2 24,-6 2 0,0 0 18,1 0 1,-5 2-131,0 2 1,-1-2-94,2 6 1,2 0 124,-3 4 0,-1-2-307,2-2 0,-1 2-30,5-2 1,0 2-33,3 2 1,-1 3-83,6 1 0,-1 0 110,4-5 0,0 1-48,0 0 0,1-1 53,3 1 0,4 0-379,7-1 0,-1 0 147,6-3 0,-2 2-455,2-2 1,2-3 284,-3-1 1,4 1-460,5-1 0,-4 0 978,4-4 0,-4 0 0,0 0 0</inkml:trace>
  <inkml:trace contextRef="#ctx0" brushRef="#br0" timeOffset="728">1262 211 7905,'-12'0'1929,"1"-5"0,-1 3-1079,0-2 1,5 3-338,-1 1 1,0 1-108,-4 3 0,1-1-198,-1 5 0,-1 1-178,-3 6 1,3 0 14,-2 4 0,2 1 128,1 3 1,4 0-381,1 1 0,4-1 121,-1 0 0,3-1-604,1-2 1,6 2 320,6-3 1,1-2-396,6-1 0,0-4 262,0-5 1,7 4-416,-3-4 1,3 0 239,-2 1 0,-1-4-467,0 3 1144,1-4 0,-1 7 0,1-3 0</inkml:trace>
  <inkml:trace contextRef="#ctx0" brushRef="#br0" timeOffset="1135">1893 351 7908,'-5'-8'0,"-3"2"0,-1-1 650,1 1 0,-2 2-116,2-4 0,-3 1-80,0 0 0,3 2 2,0 5 1,0-4-148,-3 0 0,-1 0 90,0 4 0,1 1-60,-1 3 1,0-1-152,1 4 0,-2 1 29,-3 4 1,7 0-112,-3-1 1,3 5 31,-2-1 0,3 5-76,0-5 1,5 6-74,-1-1 0,3-2-366,1 1 0,1-1-364,3 2 0,4-3 360,8-6 1,-2 1-209,5 0 0,-3-6 158,4-2 0,-1-2-36,4-2 1,-3-2 123,-1-2 0,-1-2 18,2-6 1,1 0 91,-6 1 1,1-5 103,-4 1 0,-2-5-215,-2 5 0,1-5 71,-5 5 0,1-5 273,-1 5 0,-3-1 0,3 4 0,-3 1 0,-6-6 0,-1-1 0</inkml:trace>
  <inkml:trace contextRef="#ctx0" brushRef="#br0" timeOffset="2402">2255 234 7908,'-5'-6'2747,"3"0"-1927,-8 6-545,9 0 0,-8 2-44,5 2 0,0 2 34,4 6 1,0 1-140,0 2 1,0 0-123,0 4 0,0 1-102,0 3 1,0 2 102,0 2 0,0-3-186,0 4 0,4-7 67,0-2 1,5-2 16,-1-2 0,-2 1-10,2-8 1,-4-3-64,4-1 1,-1-4 148,5-4 1,0-8-2,-1-7 1,-3-3-31,0-2 1,0-3 14,3 0 0,0 0 152,-3 3 1,2 1-86,-2 0 0,-2-1 79,2 1 0,-4 5-58,4 2 0,-6 3 262,2 1-161,3 1-41,-6 4 57,4 2 1,-5 6-100,0 3 0,0 3 55,0 4 1,0 1-56,0 0 0,1 3-22,3 1 1,-2 5 29,2-2 1,-3 2 7,-1-2 1,0 3-64,0-2 0,4 2 4,0 1 1,1-3-162,-1-1 1,-3-4 109,3 0 0,1-2-400,-1-1 279,5-1 0,-2-4 5,4-3 0,1-3 35,0-1 1,-1-5-74,1-3 0,0-6 82,-1-2 0,1-4-18,0 0 1,-1-5 207,1 2 0,-2-3-60,-2 7 1,3 0 81,-4 0 0,0 5-60,1-2 106,-6 3 0,5 5 287,-3 1-271,-3 4 1,4-1-24,-5 8 1,4-1-28,0 4 1,0 1-70,-4 4 0,0 1 31,0 2 1,1-2 13,3 3 1,-3 1-29,3-2 1,-1 1-105,1-4 0,-2-1 105,6 1 1,-4 0-255,4-1 1,0-3-5,3 0 0,-2-2-34,3 2 1,-3-3 66,7-5 1,-2 0 90,2 0 0,-2 0-112,5 0 1,-3-1 92,3-3 0,-4-2-125,0-6 1,2-1 121,-1-2 0,-1 2-127,-3-3 1,-4-1 53,-1 2 0,0-2 44,1 1 1,1 3 241,-5-2 0,0 2-99,-4 1 1,0 4 255,0 0-198,0 1 0,-4-1 336,0 0 1,-5 5-162,1-1 1,1 3 166,0 1 0,-1 1-85,-4 3 0,4 2 16,1 1 0,-1 4-285,-4-4 1,2 4 102,2 1 0,-2-1-111,2 1 0,1-2 54,0-2 1,4 2-202,-1-2 1,-1 3 46,1 0 1,0 1-342,4 0 0,0-1-68,0 1 0,5-2-227,3-2 0,2 3 25,2-4 0,0-1 200,-1-3 0,6 3-585,3-2 1,-2 3 468,1-3 1,2 4 554,6-4 0,-2 10 0,4-1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32.220"/>
    </inkml:context>
    <inkml:brush xml:id="br0">
      <inkml:brushProperty name="width" value="0.08571" units="cm"/>
      <inkml:brushProperty name="height" value="0.08571" units="cm"/>
    </inkml:brush>
  </inkml:definitions>
  <inkml:trace contextRef="#ctx0" brushRef="#br0">223 607 7888,'0'-11'-596,"0"-1"417,0 0 0,0 5 1139,0-1 0,0 4-282,0-4 1,-4 4-160,0-4 0,0 5-152,4-5 0,-4 4-152,0-4 1,-1 4-36,1-4 62,3 6 0,-10-7-143,4 5 0,0 0 77,-1 4 1,1 0-195,-5 0 0,0 4-112,1 0 1,-1 6-31,0 2 1,-1-1-18,-2 5 1,2 1 69,-3-1 1,7 4-135,1 0 0,4-2 63,-4 1 1,6 0 1,-2 0 1,3 2 72,1-6-22,0 6 1,5-8 0,3 3-143,2-3 222,2-7-31,5 5 0,-3-10 92,5 3 1,0-4-66,0-4 0,2-3 120,-6-4 0,5-2-87,-5-3 0,5-2 99,-5-5 1,1 3-100,-4 1 1,-5 0 217,1 0 0,-1-2 39,1 6 0,-3-5 55,-5 5 0,0-1 118,0 4 0,0 1-130,0-1 1,0 4 253,0 0-286,-5 6 0,2-7 85,-5 5 0,4 0 199,-4 4-452,6 0-15,-9 0-117,10 0 1,-4 5-1,5 4 1,-1 4-70,-3 3 0,3 5 153,-3-2 0,2 7-85,2 1 1,0 6 41,0-2 1,6 3-440,1 1 1,4 4 205,0 0 1,2 5-460,3-2 1,-2 0 190,6 1 1,-5-6-28,5 2 1,-6-4 349,2-3 0,-3-5-246,-2-8 314,-4-2 0,-1-6-340,-2-4 420,-3-1 0,5-6 1,-8-6 267,-2-1 1,2-4-64,-6 0 0,4-2 46,-4-3 0,2 3 0,-2-3 0,-2 0-78,2 0 1,-1-4 18,1 5 1,-2-6-57,2 2 0,-3 2 92,0 1 1,3-1-52,0 2 1,0-1 74,-3 5 1,3-1 180,0 0-56,0 0-427,2 6 213,1 1-138,5 5 1,1 4 114,3 0 1,2 3-196,6-3 0,4 4 90,-1-4 1,2 0-143,-1-4 0,1-1 50,2-3 0,3-3 64,-2-5 1,2 0 13,1-4 1,-4-2 0,1-6 1,-5 1 133,5 0 0,-6-1-123,2 1 1,-3-4 149,-2-1 1,0 2-73,-3 7 1,1-6 83,-5 6 1,-1-4-63,-3 7 1,0 0 278,0 5-195,0-6 1,0 4 82,0-3 292,0 8-193,0-2 151,0 9-335,0-4 1,-3 6-297,-1 3 1,0-2-59,4 6 1,0 0 141,0 4 0,0 1 98,0 2 1,0 3-24,0 6 1,0-1-184,0 0 1,0 1 69,0-1 1,4 1-514,0-1 1,5 0 223,-2 1 1,5-5-13,4 1 1,-3-10 137,2 2 1,0-8 92,0-1 0,-2-1 43,3-2 1,-3-3-124,-2-5 1,1-1 275,0-10 0,-2-1-36,-2-3 1,2 0 93,-2-1 1,1 1-24,-1-1 1,2 1-11,-2 0 0,-1 3-13,0 1 0,-3 5 146,4-2 28,-5-2-197,7 5 368,-9-4-298,5 10 1,-6 4 198,0 6 1,0 1-60,0 8 1,0-3 25,0 7 0,0 2-93,0 1 1,1 3-119,3 2 0,-3-5-317,3 1 0,-1-5 180,0 5 0,3-5-421,1 5 0,4-6 222,-3 2 0,2-5-152,2-3 1,-1 3 117,1-4 0,0-2 40,-1-1 0,2-2 109,3-2 0,-3-2 124,2-2 0,-2-2-27,-1-6 1,0 1-55,-1-1 1,1-1 171,0-3 1,-2 3-88,-2-2 1,2 2 105,-2 1 0,-1-1-73,0-2 0,-4 2 172,1-3 0,1 3 71,-1 1 1,0 1-101,-4-1 1,1 2 565,3 2-213,-3-3 155,5 10-202,-6-9-296,0 9 0,0-3 32,0 8 1,0-2-229,0 6 1,0-4 89,0 4 0,0-1-80,0 5 0,3 0-338,1-1 1,4 5 176,-4 0 0,5-1-334,-1-3 0,-2 2 215,2-2 1,-1 2-545,0-6 1,4 2 336,-3 2 0,2-6-325,2-2 0,-4-2 301,-1-2 1,-3 0-389,4 0 924,-5 0 0,7-11 0,-4-2 0</inkml:trace>
  <inkml:trace contextRef="#ctx0" brushRef="#br0" timeOffset="183">1262 234 7888,'-6'11'560,"1"1"0,5-4-428,0 0 1,0-5-944,0 5 1,3-4 152,1 4 658,5 0 0,-2 3 0,5 1 0</inkml:trace>
  <inkml:trace contextRef="#ctx0" brushRef="#br0" timeOffset="517">1683 409 7888,'-12'0'0,"4"0"846,1 0 1,-1 0-323,-4 0 0,4 0 1072,1 0-1100,-1 5 1,-4 2-29,0 4 0,5 1-173,-1 0 1,1 4-195,0 4 0,-3 1 114,7-2 1,-1 3-158,4-2 1,0-2-74,0 1 0,1-3-197,3 3 0,-2-4-312,6 0 1,1-2 259,7-1 1,-2-4-555,6-1 0,-5-3 336,5 4 0,-2-5-261,1 1 1,3-3 251,-2-1 0,-2-1-461,1-3 1,-3-3 951,4-4 0,-1-6 0,4-1 0</inkml:trace>
  <inkml:trace contextRef="#ctx0" brushRef="#br0" timeOffset="1249">1916 0 7888,'-7'0'0,"-1"0"1589,5 0 404,-7 0-1448,9 0 1,-5 1-122,6 3 0,0 3-209,0 4 1,0 6-241,0 3 0,2 2 122,2 1 1,-2 2-36,6 2 0,-4-1-11,4 5 0,-4-4-93,3 5 0,-3-3-54,4 3 1,-4 0-86,4-5 0,-6 6-37,2-2 0,-1-3 81,1 0 1,-3 0-157,3 0 1,-3-1 88,-1-4 0,0-3-193,0-1 192,5-5 1,-3 3-128,2-5 0,-2-6 308,2-2-93,-3-2 1,5-4 244,-6-2 0,1 2-25,3-6-31,-3 0 0,4-3-58,-5-1 1,0 0 189,0 0 0,0 1-34,0-1 0,0-3 18,0-1 1,2-1-136,1 2 1,-1 2-1,2-3 1,-3-1-67,-1 2 0,0-1 64,0 4 1,0-3-66,0-1 0,0 1 54,0 3 1,1 0-179,3 1 0,-3-1 37,3 0 1,-1 2-25,1 2 120,-3-2-19,9 3 1,-3 1-23,5 2 0,-5 4 19,1 4 1,0-2 29,4 6 1,-3 0-22,2 3 0,-5-3 15,5 0 1,-3 0-100,0 4 1,2-5-390,-2 1 337,-3 0 1,2 2 3,-3-2 373,-3 2-238,4-3 84,-5 5 1,0-1-72,0 1 1,0-4 322,0 0 1,-1-6 261,-3 2 155,3 3-398,-10-1 0,6 2 234,-3 0-478,-2-6 1,5 5 81,-3-3 0,3-2-96,5 6 1,-4-4 171,0 4-411,0-1 101,4 5 106,0 0-757,0-1 146,0 1 0,5-1 297,3-4 1,2 4-1,2-4 1,0-1 51,-1-2 0,5 1-532,0-1 0,3 0 258,-3-4 1,3 0-239,-3 0 1,3 0-32,-3 0 755,4-6 0,-7 0 0,4-6 0</inkml:trace>
  <inkml:trace contextRef="#ctx0" brushRef="#br0" timeOffset="1549">2360 47 7910,'0'6'3894,"-5"-1"-3288,4-5 0,-4 6-98,5 1 1,0 4-278,0 0 1,0 6 19,0 3 1,1 2-35,3 1 1,1 6-168,3 2 0,2 3-54,-2 1 0,2 0-173,2 0 1,0 2-709,-1-1 1,1 1 480,0-6 1,-1-2-235,1-2 1,-4-6 222,0-2 0,0-4-705,3 0 0,0-6-108,-4-1 801,4-5 1,-6 1 426,3-8 0,2-3 0,-3-5 0</inkml:trace>
  <inkml:trace contextRef="#ctx0" brushRef="#br0" timeOffset="2133">2664 421 8067,'-6'0'1344,"-1"-2"-685,3-2-219,3 3 0,-6-4 317,3 5-749,3 0 0,-5 0 177,2 0-129,3 5 0,-5 3 54,6 7 1,0-2-25,0 3 1,0 2-63,0 2 0,0-2-49,0 1 1,2 1-450,2 3 1,1-5 230,2-2 1,4 1-137,-3-2 0,2-3 165,2-4 1,-1-6 48,1 2 0,0-2-41,-1-2 1,1-2 3,0-2 1,-1-2 47,1-6 0,0-3-3,0-1 0,-5-3 232,1 3 1,-1-1-52,0 2 1,4 2 343,-3-3 1,-3 3-170,-1 1 1,1 5 719,-1-1-644,0 5 1,-3-1-27,3 8 1,-3 3-226,3 4 1,-3 6 112,-1 3 0,4 2-578,0 1 1,0 4 246,-4 1 1,4 4-344,0-1 1,4 3 199,-5 1 0,5 1-203,-4 3 0,4 2 199,-4 1 0,1 4 73,-1-3 0,-3 2 177,3 2 1,-3-10-27,-1-2 0,0-9 168,0-2 0,0-6-130,0-6 66,0-1-35,0-4 1,0-7 1,0-8 1,0-2 42,0-2 0,0 0 3,0 1 0,0-6 261,0-3 1,0 2-131,0-1 1,0-1 271,0-3 0,0-1-151,0 1 1,0 0 259,0-1 1,0 0-138,0-4 0,0 4 70,0-4 0,4 0-32,0 1 1,5-4-6,-1 3 0,4-4-511,3 1 1,-2-2 135,3 2 0,-3 2-576,-1 6 0,-5 0 359,1-1 0,-1 2-2090,0 3 1203,4 2 1071,-10 5 0,-1 1 0,-6-1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0:32.544"/>
    </inkml:context>
    <inkml:brush xml:id="br0">
      <inkml:brushProperty name="width" value="0.08571" units="cm"/>
      <inkml:brushProperty name="height" value="0.08571" units="cm"/>
    </inkml:brush>
  </inkml:definitions>
  <inkml:trace contextRef="#ctx0" brushRef="#br0">164 0 8231,'-7'0'215,"-1"0"0,4 0 999,-4 0-28,0 0-849,-3 0 0,0 2-118,3 2 0,2-3-5,2 3 0,1-3 30,-4-1 0,3 4-32,-4 0 1,4 4 208,-4-4 1,4 5-189,-3-2 1,3 4 0,-3 1 0,1-1 220,-1 1 0,3 5-352,-3 2 0,4-1-37,-1 2 0,3-1 108,1 5 1,1-1-363,3 0 0,2-3 159,6-1 1,5 0-372,2 0 0,0-2 90,0-5 0,1-2-37,3-2 1,0-3-4,1-5 0,-5-3 86,1-4 1,-6-3 251,1-9 0,-2 0-106,-1-5 1,-5 1 497,-3-1 0,-3 0-210,-1-3 0,0 2 114,0-2 0,-4 3-108,0 5 0,-5-2-73,1 5 1,-2 1-169,-2 3 0,0 1 172,1-1 1,-1 5-680,0 3 0,1 3-13,-1 1-1947,0 0 1780,1 0 1,4 5-1296,3 3 2048,3 3 0,1 0 0,0 1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28.379"/>
    </inkml:context>
    <inkml:brush xml:id="br0">
      <inkml:brushProperty name="width" value="0.08571" units="cm"/>
      <inkml:brushProperty name="height" value="0.08571" units="cm"/>
    </inkml:brush>
  </inkml:definitions>
  <inkml:trace contextRef="#ctx0" brushRef="#br0">12 135 7917,'0'-18'27,"0"3"1,0 2 263,0 1-73,0 0 178,0 1 0,-1 0 264,-3 3-73,3-2-163,-4 4-198,5-1 193,0 2-139,0 5 57,0-5-201,0 3 1,1 6 62,3 8 1,1 6 132,3-2-110,2 10-348,-3-7 0,4 15-166,1-3 0,4 7 1,-1 1 26,0-2 370,-3 5-314,0-6 1,0 6 25,0-3 1,-2-3 0,-1 3-395,-1-3 0,-2-2-493,2-3 557,2-2 257,-8-6 0,7-3-235,-5-1 0,0-5 0,-4 2 491,0-3 0,0-5 0,0-1 0,0 1 0,0 4 0</inkml:trace>
  <inkml:trace contextRef="#ctx0" brushRef="#br0" timeOffset="247">59 497 7938,'-5'-6'-565,"4"-4"1470,-10 3-428,10 1 1,-4-1 764,5 3-633,0 3-389,0-4-115,0 10 1,6 1 0,5 5-132,3-3 1,3 2-29,-2-2 275,-2 2-1247,9 2 598,-3 0 165,-1-1 1,4-3 0,-3 0-166,3 1 0,0-3-1167,-2 2 856,2-5 739,-4 7 0,5-3 0,1 4 0</inkml:trace>
  <inkml:trace contextRef="#ctx0" brushRef="#br0" timeOffset="451">538 392 7938,'-6'0'1840,"-5"0"-1319,10 0-166,-4 0 1,3 0-6,-2 0-308,3 6 179,-4 0-1,5 11-466,0-4 1,5 5 0,2-2-502,-1 3 1,5 2 455,-4-2 1,4 2-1065,0-5 677,1-1 355,-5-3 1,3-2 322,-2-2 0,-3-3 0,5-5 0,-3 0 0</inkml:trace>
  <inkml:trace contextRef="#ctx0" brushRef="#br0" timeOffset="644">538 182 7985,'-12'-1'235,"1"-3"40,-1 3 0,0-5 934,1 6-769,4-5 265,2 4-541,0-4 0,5 5 0,-2 1-576,5 3 1,7-1-1280,2 4 826,0 1 575,10 4 0,-8-2-830,6-2 1120,-1 2 0,4 2 0,1 6 0</inkml:trace>
  <inkml:trace contextRef="#ctx0" brushRef="#br0" timeOffset="1110">1029 346 7938,'-12'0'1238,"0"0"-510,1 0-253,-1 0 55,0 0-152,1 0 1,-1 0 0,0 0 159,1 0 1,3 0-55,0 0-263,0 0-217,-4 5 0,1 1 161,4 1 1,-2 7-195,5-2 0,0 6 0,4-1-207,0 1 0,0 0 265,0 2-61,6 2-357,0-4 120,6 0 29,-1-1 0,5-5-112,0-1 0,4-3 0,-1-1-140,-1-2 0,4-1 174,-3-4 1,-1-2-204,2-2 139,-1-2 110,0-6 234,-3 1-62,-4-1 0,0-1 138,-1-3 1,-4-1-1,-2-2-148,0 3 1,-3 0 280,2 0 1,-3-1-107,-1 2 0,0 5 711,0-1-410,0 2 618,0 2-424,-5-3-317,-2 9 1,-1-5 43,1 6 1,-1 0 0,-4 0 40,0 0 1,5 0-113,-1 0-71,0 6-656,2-5 401,-5 4 115,10-5 1,-8 1-1527,5 3-836,0-3 1218,-1 5-141,4-6 583,1 0 321,6 0 376,0 0 0,10 0 0,-3 0 0</inkml:trace>
  <inkml:trace contextRef="#ctx0" brushRef="#br0" timeOffset="1542">1251 311 8881,'0'7'1414,"0"1"-1039,5-5 0,-4 7-287,4-9 105,-5 10 0,2-5-252,1 6 1,0 1 0,4 1 226,-2 2 0,4 3-398,-1-3 1,-2 3-433,2-3 438,0-1 80,3-3 20,-4 0-194,3 0 178,-3-1 0,3-3-639,-2 0 332,2-6 483,-3 4 1,-1-8-207,-2-2 1,1-2 9,-1-6 86,0 1 122,-4-1-154,5 0-20,-3 0 32,3-4 145,0 3 0,-4-6 181,3 4 0,-1 2 1,-1-3-76,2 3 1,1 2 360,-1-1-239,-2 6-81,3-5 158,-5 10 13,5-10 153,-4 10-200,10-4-126,-5 5-220,1 0 193,-2 5-245,0 2 1,-2 4 132,4 1 0,1 0 1,3 1-129,-4 2 0,4-2 26,-3 3 1,2 1-170,2-2 1,-5 1-709,1-5 496,0 1 226,4 0 0,-5 0-309,1-1 1,-1 1 234,1 0 0,1-5 0,-4 1 274,1 1 0,2 2 0,4 0 0</inkml:trace>
  <inkml:trace contextRef="#ctx0" brushRef="#br0" timeOffset="2092">1987 299 8296,'-7'0'3203,"2"0"-2659,0 0 0,2 0 390,-5 0-325,6 0-388,-9 5 45,10-4 1,-6 6-229,4-3 0,-3 2 34,-1 6 1,-2-4-63,5 0 23,0-1 36,-1 5 0,3-4-409,-2 0 1,3-5-324,1 5 369,-5 0 0,4 0 276,-3 0 1,4-6-75,4 2 1,-2-1-166,6 1 189,-5-3 8,7 4-215,-4-5 243,6 0 1,1 0-298,3 0 1,-2 0-1,4 1 14,-1 3 1,4-2 171,-2 1 1,3 3-135,2-2 354,-1 5-123,0-8 1,-1 9 149,-2-2 1,1-1-70,-6 0 0,1-3 0,-5 4 114,1 1 1,-1-2 404,-4 0 1,-1-3-268,-6 4 0,0 0 312,0 4-268,-6-1 0,5 1-71,-9 0-391,3-6 17,-10 10 110,4-9 0,-4 9-146,6-8 0,-2 2-1274,-3-2 695,3-3 481,-9 6 1,8-9-977,-6 6 1,5-4 496,-5 4 1,5-6-104,-5 2 830,6-3 0,-8-1 0,4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38.898"/>
    </inkml:context>
    <inkml:brush xml:id="br0">
      <inkml:brushProperty name="width" value="0.08571" units="cm"/>
      <inkml:brushProperty name="height" value="0.08571" units="cm"/>
    </inkml:brush>
  </inkml:definitions>
  <inkml:trace contextRef="#ctx0" brushRef="#br0">176 59 7908,'0'-9'-956,"0"-2"1,0 5 1860,0-5 0,-4 6 282,0-3-286,0 5-338,4-2-375,0 5 0,0 6-5,0 6 0,0 5 34,0 6 1,0 6-135,0 2 1,1 8 98,3 4 0,-1-2-310,4 2 1,1 0 98,4 4 1,0-1-116,-1 1 0,1-1-96,0-4 0,-1-3-193,1-7 0,0-4-1066,-1-5 1099,1-4 1,0-4-387,-1-7 1,-4-4 785,-3-8 0,-3 3 0,-1-10 0,0 5 0</inkml:trace>
  <inkml:trace contextRef="#ctx0" brushRef="#br0" timeOffset="259">0 503 7615,'0'-8'2135,"0"1"-1206,0 4-528,0-2 1,5 1-312,3 0 1,7-1 126,0 1 0,7 3-429,2-3 0,4 3 192,7 1 1,0 0-294,0 0 0,2 0 240,2 0 1,1 0-1102,3 0 1,-3 0 1173,-5 0 0,0 5 0,0 1 0</inkml:trace>
  <inkml:trace contextRef="#ctx0" brushRef="#br0" timeOffset="702">584 480 7908,'-11'0'127,"-1"5"1431,0-4-776,6 5-245,1-6-190,5 0 0,5 0-130,3 0 1,2 0-234,2 0 1,5-4-37,2 0 1,-1-1-84,2 1 1,-1 2 97,4-2 0,1-1-188,-1 1 0,-3-3 48,-1 3 1,-1-4 115,2 4 0,-3-4 120,-6 4-130,1-5 227,0 3 0,-6-2-35,-2 0 1,-4 6 80,-4-2 1,-2 1-86,-6-1 0,-1 3 154,-3-3 1,2 4-58,-5 4 1,3-1-94,-3 4 1,1 1 3,-2 4 0,-1-2 6,6-2 0,-5 6-107,5-2 0,-1 3 63,4 1 1,1-2-134,-1 6 0,6-6 47,2 2 0,2 2-56,2 1 0,0-2-2,0-1 1,6-3-183,1-2 0,8-3-45,0 0 0,5-2 97,-5 2 0,6-1-608,-2-3 0,4-3 316,0 3 1,4-2-1555,0 2 2033,1-2 0,0 3 0,2-5 0</inkml:trace>
  <inkml:trace contextRef="#ctx0" brushRef="#br0" timeOffset="1608">1449 410 7908,'-12'0'-407,"0"-4"285,1 0 0,-1-4 1017,0 4 0,1-3-335,-1 3 0,-5-2 15,-2 3 1,1 1-174,-2-2 0,1 3-30,-5 1 1,1 0-160,-1 0 1,1 5-61,0 3 0,1 2 24,2 2 1,-1 0-108,6-1 1,-1 5-129,5 0 1,3 3 82,0-3 1,5 4-214,0 0 0,1-2 97,2 2 0,9-5-174,3 5 0,4-6 21,-1 1 0,-1-3 7,6-4 0,-1 1 92,5-5 1,0 0 31,4-4 0,-4-2-198,4-1 1,-4-4 44,0-5 0,-1-3-26,0-1 1,1-3 123,-1 3 0,-5-6 161,-2-1 0,-3-1-118,-2-3 0,0 1 117,-3-1 0,-3 2 257,-5-2 0,4 1-148,0-1 1,0 2 316,-4-2 1,-2 2-163,-2 2 1,2 0 215,-6-1 0,1 2-122,0 3 0,-4-2 4,3 5 1,2 1 291,-2 3-417,0 6 1,1 0-182,-1 6 1,4 2 94,-4 2 0,6 3-146,-2 9 0,-2-2 63,3 6 0,-1-1-96,4 4 1,0 5-84,0-1 1,0 2-55,0-2 1,0-3-71,0 4 0,4 0 92,-1 0 1,7-1-237,-3-4 0,4 4 133,0 1 1,1-5 4,0-4 0,-1 0 1,2 1-1,2-3-213,0-4 0,5 2 190,-5-8 0,1-1 29,-4-3 0,3-1-45,1-2 0,-1 0 80,-3 0 0,0-2 205,-1-1 1,0-4-48,-3-5 1,1 1-46,-5-1 1,3 0-76,-3 1 1,4-1 170,-4 0 0,0-3 14,-4-1 1,4-1 95,0 2 0,1 2-79,-1-3 0,-3-1 75,3 2 1,-3-1 623,-1 4-320,5 1 528,-3 4-610,3 2 1,-5 10 153,0 3 0,0 2-132,0 2 0,0 5-59,0 2 0,0 2-301,0-1 1,4 0 105,0-4 0,0 1-239,-4-2 1,3-2 115,1 3 1,4-3-309,-4-1 1,4-1-19,-4 1-670,5-5 621,-3-2 1,2-5-1,0-2 1,0-1-2142,-2-5 2542,-1-3 0,0-6 0,2-1 0</inkml:trace>
  <inkml:trace contextRef="#ctx0" brushRef="#br0" timeOffset="1817">1706 118 7908,'-7'0'1683,"2"0"-1534,5 0-2026,0 0 1114,5 5 763,2 1 0,4 6 0,1 0 0</inkml:trace>
  <inkml:trace contextRef="#ctx0" brushRef="#br0" timeOffset="3053">2220 398 7908,'0'-12'-300,"0"5"505,0-1 0,0 4 52,0-4 0,0 4 231,0-4 183,0 1-139,0-5-80,-5 0 0,2 2-80,-5 2 0,4 2-34,-3 2 0,3 2-85,-4-1 1,-1 1 4,-7 2 1,2 2-69,-6 1 1,5 1-14,-5 8 1,2-2-344,-1 10 1,-3-5 186,2 5 0,3-1-359,2 5 0,6-5 225,1 1 1,4-2-63,-4 1 0,6 2-1,-2-5 0,8-1-98,3-3 1,8-4 55,0 0 1,6-6 114,-2 2 0,4-3 12,0-1 0,0-5 18,1-3 0,-1-3-135,0-5 1,1 3 103,-1-2 0,-5-2 61,-2 1 0,-3 1-47,-2 3 1,0 0 158,-3 0 0,-2 2 19,-2 2 0,-3 2 345,3 2 60,-2 3-340,-8-5 0,4 8 38,-6 2 0,5-2 13,-1 6-93,-2 0 0,5 3 0,-3 1 148,2 0-103,-3 0 54,4-1 0,-4 1-107,5 0 1,0-1-159,0 1 1,0 1-116,0 2 1,4-2 78,0 3 1,5-7-205,-2-1 1,5-4 90,4 4 1,-3-6 31,2 2 0,2-3 26,-1-1 1,4-5-206,0-3 1,-2 1 118,2-5 0,-6 3 196,1-7 0,2 2 110,-1-2 0,-2 3-55,-6-2 0,1-2 53,-5 1 1,4 1-83,-4 3 1,0 0 250,-4 1 1,0-1 153,0 0-45,0 1 1,-2-1 7,-2 0 1,2 6 13,-6 2 0,4-1-22,-4 1 0,4 0 91,-3 4-276,4 0-4,-7 0 1,8 5 0,-3 3 93,0 2-218,4 2 0,-5 4 0,6 1-70,0 1 0,0-4-1,0 2 1,0 0-145,0 0 0,0 0-179,0-5 1,2 1 167,2 0 1,-2-2-28,6-2 1,-4 1 35,4-5 0,-1 0-307,5-4 1,0 0 87,0 0 1,0 0-33,4 0 0,-3-2 225,3-2 1,-3-1 122,-2-3 0,2-2-4,3 2 1,-3-2-74,2-2 1,-6 4 120,-1 1 1,-1-1-207,1-4 443,2 1 0,-7-1-119,4 0 0,-4 4 457,1 1-254,-3-1 0,-1 0 13,0 0 1,-1 6 55,-3-2 0,3 1 130,-3-1-275,-3 3 0,5-4-38,-6 5 1,5 1-78,-1 3 1,2-1 74,-2 4 0,3 1-6,-3 4 0,2-4-84,2-1 0,0 1-137,0 4 1,2 0-42,2-1 0,-2 0 137,6-4 0,0 4-402,3-3 1,1 2 142,0 2 1,-1-5 74,1 1 0,0-5 43,0 1 1,-1 1-207,1-1 0,3 0-172,1-4 0,1 0-253,-2 0 0,-2-2-369,3-2 714,-3-2 1,-1-6-633,-1 1 1024,-4-1 0,3-5 0,-3-1 0</inkml:trace>
  <inkml:trace contextRef="#ctx0" brushRef="#br0" timeOffset="3536">3248 235 7908,'-8'1'473,"0"3"1,2-2 301,-2 6 35,-3-5-186,5 7-402,-6-9 0,5 8 259,-1-5 53,5 0-69,-7 1-234,3 2 0,-1 3 396,1-2-192,4 3-312,-2-5 1,4 4-34,-3-2 1,2-1-209,-1-3 190,1-3 1,4 8-74,1-5 1,0 0-343,5-4 1,-4 0 182,3 0 0,3 0-262,5 0 0,-2 0 159,3 0 1,1 0-106,-2 0 0,6 1 99,-2 3 1,0-3 232,0 3 1,-3 1-77,3-1 1,1 4 147,3-4 1,-4 4-15,1-4 1,-6 5 215,2-2 1,-3 3 190,-2-3 0,0 4-164,-3-4 1,-3 4 221,-5 1 1,0-1-169,0 1 1,-2 0-60,-1-1 1,-4 1-107,-5 0 0,-1-1-2,-2 1 1,2 0-373,-3-1 0,-1-3 172,2 0 0,-5-4-746,5 4 1,-5-6 400,5 2 1,-1-3-865,4-1 0,5 0 180,-1 0 0,0 0-700,-4 0 1777,6 0 0,-4 0 0,3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45.504"/>
    </inkml:context>
    <inkml:brush xml:id="br0">
      <inkml:brushProperty name="width" value="0.08571" units="cm"/>
      <inkml:brushProperty name="height" value="0.08571" units="cm"/>
    </inkml:brush>
  </inkml:definitions>
  <inkml:trace contextRef="#ctx0" brushRef="#br0">0 12 7908,'7'0'-1902,"-2"0"2855,-5 0-224,0 0-783,5 0 0,-4 0 198,5 0-1,-6 0-192,0 0 29,0-5 136,5 4-194,-4-4 228,4 5-50,-5 0-223,0 0 214,5 0-1,-3 0-111,3 0-370,-5 0 297,0 0 0,5 0 0,2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45.745"/>
    </inkml:context>
    <inkml:brush xml:id="br0">
      <inkml:brushProperty name="width" value="0.08571" units="cm"/>
      <inkml:brushProperty name="height" value="0.08571" units="cm"/>
    </inkml:brush>
  </inkml:definitions>
  <inkml:trace contextRef="#ctx0" brushRef="#br0">13 0 6815,'-12'12'0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50.081"/>
    </inkml:context>
    <inkml:brush xml:id="br0">
      <inkml:brushProperty name="width" value="0.08571" units="cm"/>
      <inkml:brushProperty name="height" value="0.08571" units="cm"/>
    </inkml:brush>
  </inkml:definitions>
  <inkml:trace contextRef="#ctx0" brushRef="#br0">141 200 7908,'-7'-8'693,"3"0"-238,3 5 0,1-2-283,-5 5 318,3-5-257,-3 4-217,5-4 88,0 5 0,0 5-66,0 2 0,0 5 0,0 4 87,0 3 0,4 3-93,0 2 1,4 3 0,-3 1-318,1 2 388,-3 1-337,7-1 1,-7 4-1,4-4-906,-2 0 610,4-2 243,-8-10 1,4 5-928,0-10 610,2 3 604,-1-9 0,0-2 0,-1-10 0,1-2 0</inkml:trace>
  <inkml:trace contextRef="#ctx0" brushRef="#br0" timeOffset="403">59 118 7908,'-11'-12'165,"4"0"1,-4 1 0,5-1 839,-1 0-512,-3 6-226,9-4 0,-5 7 209,6-5 0,0 4-172,0-4-275,0 6 324,0-3-244,0 5 0,6 0 218,1 0-332,4 0 0,0 0 167,1 0 0,4 0 1,-1 0-155,0 0 0,1 1-177,0 3 0,1-3 137,-2 3 1,0 1-1,3 0-176,-1 2 91,-2-4 55,-3 7 0,0-5 0,-1 4 45,1-1 0,-4 0 178,0 3-8,-6-4-64,3 8 1,-5-7 0,0 8-46,0-3 1,-1 0-236,-3 2-5,-2 4 219,-6-1 0,0 2-299,1-4 0,-1 4 1,0-4-178,1 3 1,0-5-27,3 1-803,-2-2 566,9-1 183,-10-5 160,10 3-774,-4-9 1147,5 4 0,5-10 0,7-1 0,6-6 0</inkml:trace>
  <inkml:trace contextRef="#ctx0" brushRef="#br0" timeOffset="754">690 1 7908,'-12'4'880,"0"0"0,4 1 0,1-2 65,-2 0 0,-2 5 170,0-4-658,-1 5-232,0-2 0,0 8 0,1 2 37,-1 1 9,0 2-388,1 3 1,0 1 185,4-1 0,-3 5 1,7 2-107,0 0 0,2 4 70,1-3 1,1 1-515,3 0 0,4 1 26,7-1-744,3-4 514,6 1 300,4-6-480,-3-5 311,4 4 127,-1-4 0,-3 1-238,9-8 0,-10 0 183,3-4 0,-1-1-344,2-2 826,-4-3 0,5 4 0,-6 1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4:56.889"/>
    </inkml:context>
    <inkml:brush xml:id="br0">
      <inkml:brushProperty name="width" value="0.08571" units="cm"/>
      <inkml:brushProperty name="height" value="0.08571" units="cm"/>
    </inkml:brush>
  </inkml:definitions>
  <inkml:trace contextRef="#ctx0" brushRef="#br0">13 36 7308,'-7'0'1594,"2"0"-1505,5 5 1,0-2 69,0 4 1,0-3 0,0 4-370,0 1 1,1 1-186,3 2 1,1 0 290,3 0 0,3-1 1,-4 0-78,4-4 14,0 4 67,1-5 0,-4 1 0,0-2-382,1 0 405,1-4-221,2 5 0,-1-6 66,1 0 0,-4 0 232,0 0 0,5-6 0,5 0 0</inkml:trace>
  <inkml:trace contextRef="#ctx0" brushRef="#br0" timeOffset="266">293 1 7610,'-6'1'-76,"0"2"1670,1 0-718,4 1-358,-4-4 0,1 2 239,0 2-705,0-3 0,0 9-260,0-2 0,0 4 304,4 3 106,0-2-526,0 4 0,0 0 1,-1 2-832,-3 4 586,3-5 347,-4 4 1,5-5-191,0 2 1,0 2 0,0-4-732,0 1 770,0-9 373,0 7 0,-6-5 0,0 7 0</inkml:trace>
  <inkml:trace contextRef="#ctx0" brushRef="#br0" timeOffset="493">223 258 7838,'0'6'378,"-5"5"1,3-9 0,-1 6 263,1 1-432,2 1-52,0 2 0,0-3-112,0 3 0,0-3 0,2 8-1032,1 0 488,-1-4 372,8 9 0,-5-8-506,3 5 0,1-4 0,-5 0-61,-1-2 693,3-1 0,1 0 0,4-1 0</inkml:trace>
  <inkml:trace contextRef="#ctx0" brushRef="#br0" timeOffset="813">573 129 7838,'-6'0'2164,"1"0"-1559,5 0-224,0 5 0,0-3-170,0 3-124,0-5 1,1 0-251,3 0 1,2 4 239,6 0 0,4 0-596,-1-4 0,1 0 150,-5 0 345,6 0-1069,-4 0 549,4 0-946,-5 0 765,5 5 530,-4-4 1,4 4 194,-6-5 0,1 0 0,0 0 0</inkml:trace>
  <inkml:trace contextRef="#ctx0" brushRef="#br0" timeOffset="1054">632 328 8262,'-7'0'2253,"2"0"-1348,5 0-1168,0 0 0,5 0 237,3 0 65,2 0-1073,7 0 1,-2 0 602,4 0 1,-5 0 430,2 0 0,2 0 0,0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0.611"/>
    </inkml:context>
    <inkml:brush xml:id="br0">
      <inkml:brushProperty name="width" value="0.08571" units="cm"/>
      <inkml:brushProperty name="height" value="0.08571" units="cm"/>
    </inkml:brush>
  </inkml:definitions>
  <inkml:trace contextRef="#ctx0" brushRef="#br0">12 269 7838,'0'-7'517,"0"-1"1,-1 5 704,-3-1-291,3 3-492,-5-4-229,6 4-263,0-5 132,0 6 52,0 0-203,0 6 133,0 0 1,0 6 0,0-1-46,0 1 0,0 5 43,0 2-6,0 4-118,0 0-10,0 5-46,0-3 0,0 5-61,0-3 0,0-1 31,0 5 0,0-5 0,0 2-4,0-4 0,0-4-147,0-1 134,0-5 78,0 3-213,0-10 166,0 3 30,0-9-21,0 5 1,0-8 244,0-2 0,0 1 33,0-9 183,0 3-182,6-8 44,-5 5 28,4-5 0,-5 1-41,0-4 1,0-2-18,0 3 1,1-4-1,2 0-5,1 0 1,0 1-34,-4 2 1,0-2-184,0 3 161,0-3 1,0 3-1,0-3-230,0 9 0,0-3-38,0 4 0,0 0-270,0 0-727,0 6 637,0 1 301,0 5-565,0 0 258,0 5 57,0 1 1,0 2-104,0 0 1,0 0 574,0 4 0,5-1 0,1 1 0</inkml:trace>
  <inkml:trace contextRef="#ctx0" brushRef="#br0" timeOffset="735">666 118 7838,'-6'-6'796,"2"-1"-389,3 1 0,-3-4 230,0 2-345,0-2 0,4 2-52,0 0 0,0 4 128,0-3-199,0 4 41,0-2 0,0 0 231,0 3-1,-5-3-177,3 0-53,-3 4 479,5-5-306,0 6 1,0-1 484,0-3-580,-5 3 159,4-4-338,-5 5 1,5 4 206,-3 0-342,3 5 236,-4-3 53,5 11-405,-5-4 138,3 9 25,-3 1 0,5 3-314,0 6 1,0-4 207,0 7 1,0-1 0,0 7-170,0 0 0,0 3-270,0-1 1,0 2 202,0 2 1,1-6 17,3-2 1,-2-6 97,1-2 0,3-9 216,-2 1 80,-1-7-277,-3-4-24,0-2 302,0-9 0,0 4-48,0-5-165,6 0 189,-5 0 0,4-1-99,-5-3 1,0 2 181,0-6-100,0 0-79,0-4 7,0 1-4,0-6 203,0 4 14,0-4-198,0 0-1,0 4 142,0-4 0,0 0-66,0-2 1,-4-2 0,0 0 13,2 2 0,-1-2-125,-1-6 1,3 2 102,-3-2 1,3-2-372,1 2 155,0-5 81,0 7 1,0-5-209,0 3 0,0 2-221,0-2 259,0 8-1,0-4 72,0 10-675,0-9 169,0 9-50,0-3 0,-2 8-181,-1 0-819,1 5 1729,-3-2 0,5 5 0,0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2.540"/>
    </inkml:context>
    <inkml:brush xml:id="br0">
      <inkml:brushProperty name="width" value="0.08571" units="cm"/>
      <inkml:brushProperty name="height" value="0.08571" units="cm"/>
    </inkml:brush>
  </inkml:definitions>
  <inkml:trace contextRef="#ctx0" brushRef="#br0">223 188 7838,'6'0'691,"5"0"-480,-10 0 259,4 0-52,0 0-102,-3 0 84,3 0 0,-5 1 301,0 3-382,0-3 0,0 6-107,0-3 1,-1-2 10,-3 6 1,1 0-258,-5 3 69,0 1 1,-3 5 227,-1 1-723,-5 6 314,4-1-430,-9 0 1,8 5 331,-6-1 1,2 5-297,-1-1 1,-2-2 0,5-2 131,2-2 0,3-3-620,3-3 75,-3 3 238,10-9 715,-4-1 0,5-7 0,0-5 0</inkml:trace>
  <inkml:trace contextRef="#ctx0" brushRef="#br0" timeOffset="268">83 246 7838,'-8'-1'1233,"0"-3"-478,5 3-425,-2-5 120,5 6-287,0 6 1,2 0 41,1 6-157,4 0 163,5 4-1,-6-3-484,5 4 227,-5 0 45,6-4 182,-1 9-991,1-9 448,5 4-398,-4 0 0,4 0 368,-6 2 0,1 2-162,0-5 0,-1 3-65,1-3 620,0-6 0,5 6 0,1-3 0</inkml:trace>
  <inkml:trace contextRef="#ctx0" brushRef="#br0" timeOffset="544">562 328 7700,'-6'-7'2411,"5"-3"-2186,-4 9 1,5-6-15,0 3 0,1 3-333,3-3 0,3 3 0,4 1-497,1 0 0,1-1 371,2-3 1,-2 2-370,3-2 1,1 3 93,-2 1 252,1 0-376,-4 0 323,-1 0 324,1 0 0,0 0 0,-1 0 0,1 0 0</inkml:trace>
  <inkml:trace contextRef="#ctx0" brushRef="#br0" timeOffset="760">585 445 10054,'-7'0'625,"4"0"-506,6 0 0,4 0-616,5 0 0,-1 0 23,1 0 1,1 0-212,3 0 1,-2 0 28,5 0 0,-3 0 656,3 0 0,-4 5 0,7-4 0,-4 4 0</inkml:trace>
  <inkml:trace contextRef="#ctx0" brushRef="#br0" timeOffset="1174">1297 1 7809,'-11'0'0,"-1"0"1562,0 0-672,1 0-336,-1 0-198,0 0 1,1 5 294,-1 3-270,0 2-227,1 2 65,-1 5 54,0 1-286,1 5 1,-1 5 0,0 0 206,1 2 1,0 2-202,3 7 1,-1-2 73,5 2 0,2-3-300,6-1 0,2-1-60,6-3 1,0 0-169,-1-8 0,5 2 120,-1-9 1,6-1 119,-1-3 0,2 0-462,1-1 1,-3 0-32,-1-4 238,0 4-577,5-5 417,-1 1 224,1-2 412,-1-5 0,0 0 0,1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5.951"/>
    </inkml:context>
    <inkml:brush xml:id="br0">
      <inkml:brushProperty name="width" value="0.08571" units="cm"/>
      <inkml:brushProperty name="height" value="0.08571" units="cm"/>
    </inkml:brush>
  </inkml:definitions>
  <inkml:trace contextRef="#ctx0" brushRef="#br0">24 105 7812,'-2'-6'270,"-2"2"815,3-2-723,-9-1 0,8-1 400,-1 1-191,1 4-363,2-7 162,0 8-163,0-3-52,0 0 105,0 4 52,0-10-245,0 10 0,4-6 86,0 4 1,5 1 0,-1-2-98,2 3 0,-2 1-168,0 0 1,0 0-48,3 0 1,1 0 32,0 0 1,-1 0 44,1 0 1,0 0-35,-1 0 1,-3 4-28,0 0 141,-5 5 69,2-8 1,-4 10-65,3-4 95,-3 4 1,5 0-81,-6 1 0,-6 1-6,-1 3 1,0-3 0,-1 4 14,-1-1 1,3-3 8,-2 3 0,0 1-74,-4-2 0,5 2-64,-1-1 109,5-3 3,-7 4-17,9-6-161,-5 1-11,6 0 170,0-1-13,0 1-135,0-5-23,0 3 60,6-9 1,-4 8-180,6-5 1,1 0-190,7-4 0,-3 4 0,3 0 49,1-1 1,-2-2-285,4-1 1,-3 0 197,3 0 1,-3 0 523,3 0 0,1 0 0,3 0 0</inkml:trace>
  <inkml:trace contextRef="#ctx0" brushRef="#br0" timeOffset="248">514 339 11121,'0'7'837,"0"-2"-629,0 0 0,0 1 52,0 1-429,0 3 189,0-3 41,0 5 1,0 3-745,0 1 1,0 1-14,0-2 1,0-2-349,0 3 1,0-3 308,0-2 0,0 1 735,0 0 0,0-6 0,0 5 0,0-5 0</inkml:trace>
  <inkml:trace contextRef="#ctx0" brushRef="#br0" timeOffset="954">1122 35 7812,'-7'-5'265,"-3"4"0,5-6 749,-3 4-627,-3 1 1,6-4 70,-3 2 0,-2 3 227,2-3-216,-2 2-261,-2 2-26,1 0 26,-1 6 0,0 0 0,1 6-160,-1-1 1,0 1 133,0 5 0,1-3-141,-1 6 0,4-1-43,1 5 1,0-1-1,-2 0-68,1 1 0,6-2-167,-2-3 0,2 3 131,2-2 0,4-2-90,0 1 1,5-4 49,-1 0 1,6-6-258,2-1 0,1-4-16,-2 4 0,0-6 117,4 2 1,-5-6-35,2-2 108,2-5 59,0 2-48,0-5-21,5 1 36,-10-1 17,3-5-63,1 4 279,-4-4 21,9 1-224,-9 3 152,4-4 116,-10 0-135,3 4 275,-3-9-157,-1 9-1,4-9-132,-8 9 207,3-4 12,-5 5-221,0 0 61,0 1 226,0-1-104,-5 0-3,3 1-85,-8 4 153,4-3 39,-6 9-208,0-10 84,0 10 0,-1-6 308,-2 4-681,2 1 173,1-3 68,2 5 1,3 0-1017,-4 0 484,-1 0 276,6 0 99,-5 5-654,10-3 303,-4 3 188,-1 0 345,5 1 0,-9 1 0,3-2 0</inkml:trace>
  <inkml:trace contextRef="#ctx0" brushRef="#br0" timeOffset="1321">1484 374 8364,'-7'0'3015,"-2"1"-949,5 3-985,0-2-730,4 8 1,-3-3-145,-1 4 1,0 1-653,4 0 0,0-1 385,0 1 0,0 3-413,0 1 0,-4 5-379,0-2 0,0-1-2175,4 2 3027,0-1 0,-5 0 0,-2-3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09.090"/>
    </inkml:context>
    <inkml:brush xml:id="br0">
      <inkml:brushProperty name="width" value="0.08571" units="cm"/>
      <inkml:brushProperty name="height" value="0.08571" units="cm"/>
    </inkml:brush>
  </inkml:definitions>
  <inkml:trace contextRef="#ctx0" brushRef="#br0">199 292 9392,'-5'-6'1619,"4"0"-1186,-5 6-183,1 0 1,3 0-44,-6 0 1,4 0 101,-4 0 1,4 0-89,-3 0 0,-1 2-104,-4 2 0,0-2 48,1 6 0,3 0 0,0 3 0,0 1-243,-3 0 0,-1-1 99,0 1 1,1 0-268,-1 0 140,5 4 62,-3-3 0,9 9-401,-4-9 236,5 9 67,0-9 0,0 10-336,0-10 220,5 3 43,1-4-305,11 5 185,-4-9 1,4 7-36,0-13 232,-4 8-104,9-9 88,-9 4-263,9-5 237,-9 0-41,9-5 31,-9 4 304,4-9-125,0 3-2,-4-5-168,4 1 597,-6-1-275,-4-5-74,3 4 0,-5-8 197,3 6-132,-3-1 283,0 5-214,-3-6-82,3 4 0,-5-4 189,0 5 0,0 1-80,0-1 1,0 4 165,0 0-122,-5 6-494,-2-9 0,-4 10 162,-1-3 0,4 3-584,0 1-405,1 0 0,-1 0-122,0 0-365,5 0 1536,-7 0 0,3-5 0,-4-2 0</inkml:trace>
  <inkml:trace contextRef="#ctx0" brushRef="#br0" timeOffset="402">456 35 7812,'-5'-6'1234,"4"-5"1,-6 6 824,3-3-943,3 3-333,-4 5-531,5 0 0,5 1-104,3 3 1,-2 4 71,2 8 1,0 2-336,3 5 1,1 0-556,0 1 1,0 1 462,-1 2 1,1 3-837,0 5 0,-2 0 456,-2 0 1,2 5-158,-2 3 1,-2-2 300,2 2 0,-5-5 326,1 1 0,-3-3-36,-1-1 0,0-5 194,0-3 0,-1-2-14,-3-2 1,1-5 24,-5-2 0,6-3 18,-2-1-21,-3-1-900,1 1 332,-1-5 107,-3-2 412,9-5 0,-10-5 0,5-2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1:08.858"/>
    </inkml:context>
    <inkml:brush xml:id="br0">
      <inkml:brushProperty name="width" value="0.08571" units="cm"/>
      <inkml:brushProperty name="height" value="0.08571" units="cm"/>
    </inkml:brush>
  </inkml:definitions>
  <inkml:trace contextRef="#ctx0" brushRef="#br0">328 164 8108,'6'-5'-872,"1"3"583,-3-2 845,-3 3-291,4-4 1,-3 4 320,1-3-177,-1 2 381,3 2-238,-5-5 47,0 4-100,0-4-262,0 5 1,-1-2-18,-3-1 47,2 1 0,-4-3 98,2 5-187,-2 0 0,-2 0 37,0 0 1,0 1-170,-3 3 1,3-2 14,0 1 0,0 3 54,-4-2 1,1 5-158,-1-2 1,0 2 60,1-1 0,-5 4-105,1 0 1,-1-1 203,4 5-187,-5-3 0,5 4 85,-4 2 1,-1-1-118,1 2 1,1-1 37,3 5 1,1-2 67,-1-3 0,1 3 0,2-2-144,2 2 0,4 0 129,-1-3 0,3 2-136,1-5 1,0-1 50,0-3 1,5-2-17,3-2 1,2 1 28,2-5 0,0 4 16,-1-4 0,5 4-100,-1-5 1,5 1 79,-5-4 1,6 0-101,-1 0 1,-2 0 103,1 0 0,-1-1-117,2-3 1,5 2-107,-6-6 1,6 1 37,-6 0 1,-1-4-202,2 3 1,-6 2 84,2-2 0,-3 5-154,-2 0 0,1-3-324,0 2 861,-6 1 0,5 3 0,-10 0 0,4 0 0</inkml:trace>
  <inkml:trace contextRef="#ctx0" brushRef="#br0" timeOffset="582">690 140 8108,'-5'-11'81,"2"0"322,-5 4 276,6-4 0,-3 9 267,5-6 138,0 5-699,-6-2 0,5 6-92,-3 3 1,3 3-79,1 4 0,0 5-84,0 0-77,0 4 0,0-5-98,0 4 1,0 1-24,0 3 1,0-1-294,0-3 0,0 3 257,0-2-558,5 2 1,-4 0-598,3-2 0,-2 2 1094,-2-3 1,4 2-1,-1-2-368,0-3 1,2 1 122,-1-2 1,4 1 56,-4-4 0,4-1 352,-5 1 0,7 5 0,-4 1 0</inkml:trace>
  <inkml:trace contextRef="#ctx0" brushRef="#br0" timeOffset="1074">1122 316 8108,'-6'-6'26,"-3"0"1,3-6 355,0 1 0,2 3 128,-4 0 1,4 2-72,-3-2 0,3-1 153,-4 5 285,0 0-558,-4 4 0,1 1 75,-1 3 1,4 4-194,1 7 0,3 0 29,-4 4 1,4 1-364,-4 3 0,6 0 136,-2 1 0,2-5 1,2 1-1,0-1 1,0-1-1,0-2-476,0-3 1,0-1 90,0-1 1,6 0 42,1-4 1,0-1 0,1-6-156,1 0 0,1 0 132,2 0 1,-1-6 182,1-1 1,-4-4-62,0 0 0,-2-1 186,2 0 0,1 0 83,-5 1 0,4-5-151,-4 1 0,1-1 212,-1 4-62,-3 6 0,4-4 180,-5 2 331,5 3-327,-3-6 111,3 10 98,-5-4 0,-4 10-134,0 3 1,0 2-237,4 2 1,-4-1 0,0 1 159,2 0 0,1 1-567,1 2 0,0-2 216,0 3 1,1-4-517,3-5 0,-2 4-26,6-3 1,-4 1 277,4-2 0,-4-1-338,3-6 1,1 3 741,4 1 0,5 0 0,1-4 0</inkml:trace>
  <inkml:trace contextRef="#ctx0" brushRef="#br0" timeOffset="1534">1449 234 8108,'-11'0'1066,"-1"-4"157,0 0 1,4 0-517,1 4 1,3 0-199,-4 0 1,0 0-190,-3 0 1,3 0-259,0 0-52,0 0 1,-4 0 252,1 0-327,4 5 0,-2 2 189,5 5-402,-5-1 0,8 1 99,-3 0 1,3-5 0,1 1-269,0 1 0,0-2-461,0 1 630,5-6 0,1 7-84,6-5 1,0 0 114,-1-4 1,1 0-343,0 0 284,5 0 0,-4 0 47,2 0 1,2 0 270,-1 0 0,-1 0 68,-3 0 0,0 0-132,-1 0 0,1 0 123,0 0-109,-1 0 384,1 0 1,-2 1-137,-2 3 0,-1 3 188,-3 4 1,-3 1-1,3 0 90,-3-1 1,-5 5-178,0 0 1,-5 0-344,1 0 0,-2-3 132,-2 3 1,1-3-143,-1-2 1,4 1-204,0 0 0,1-5-318,-5 1 1,4-5-1459,0 1 1458,1-3 0,0-2-278,3-3 0,3 1 839,1-5 0,0 1 0,0-5 0,0-5 0,0 4 0,0-4 0</inkml:trace>
  <inkml:trace contextRef="#ctx0" brushRef="#br0" timeOffset="2001">1823 175 8108,'5'-6'0,"-3"-1"945,2 4-117,-3 1 874,-1-8-459,0 9-683,0-5 1,-1 6-263,-3 0 0,-3 4-46,-5 0 0,2 5-165,2-1 1,-2-1 114,2 0 0,-4 1-307,-3 4 1,6 0 125,-3-1 0,3 1-415,-3 0 0,1-1-173,-1 1 0,4-4 63,0-1-98,6 1 128,-9 4 354,10 0 0,-4-5-53,5 1 1,5-5 42,3 1 0,2-3 1,2-1-184,0 0 0,-1 0 102,1 0 1,4 0-81,-1 0 1,2 0-48,-1 0 350,-3 0 0,3 0 0,-4 0-198,0 0 0,-1 1 152,1 3 0,0-1-337,0 5 790,-1-1 0,-4 5 332,-3 0 0,-3-1-405,-1 1 0,0 0-76,0-1 1,-4 2-70,0 3 0,-5-3-418,1 3 1,-2-3-38,-2-2-66,0 1 0,1 0-162,-1-1 0,4-3-1412,1 0 1333,-1-6 0,0 4 561,0-6 0,6 0 0,-4 0 0</inkml:trace>
  <inkml:trace contextRef="#ctx0" brushRef="#br0" timeOffset="2242">2127 234 8108,'-7'5'3024,"2"-4"-2292,0 10 1,4-5-294,-3 6 1,-1 0-336,1-1 0,0 1 65,4 0 1,0 1-725,0 2 1,0-2 375,0 3 1,0 1-787,0-2 0,0 1 184,0-5 1,1 1-1197,3 0 1051,-3-1 926,10-4 0,-5-2 0,6-5 0,0 0 0</inkml:trace>
  <inkml:trace contextRef="#ctx0" brushRef="#br0" timeOffset="2459">2057 12 8108,'-7'0'1655,"-3"0"521,3-5-2177,1 3-596,1-3-295,5 5 0,1 0 403,3 0 1,2 0-1018,6 0 1506,0 0 0,5 5 0,1 2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19.105"/>
    </inkml:context>
    <inkml:brush xml:id="br0">
      <inkml:brushProperty name="width" value="0.08571" units="cm"/>
      <inkml:brushProperty name="height" value="0.08571" units="cm"/>
    </inkml:brush>
  </inkml:definitions>
  <inkml:trace contextRef="#ctx0" brushRef="#br0">140 0 8131,'-6'6'1459,"-5"-5"-1082,5 4 1,-4-4 211,2 3-122,-3-2-307,5 8 0,-6-3 73,1 4 1,3 2-70,0 3 0,2-2 6,-2 6 0,-1 0 14,5 8 1,-1-3-224,1 7 0,2-1 41,-2 4 1,3-4-304,1 0 1,5-1 181,3 1 1,3-2-127,0-6 1,1-5 72,0-2 1,-1-3-321,1-2 1,1 0 38,3-3 0,-4-3-108,4-5 1,1 0-185,-1 0 1,3 0 291,-3 0 1,3 0 452,-3 0 0,4 0 0,-1-5 0,4-2 0</inkml:trace>
  <inkml:trace contextRef="#ctx0" brushRef="#br0" timeOffset="418">783 36 6519,'-7'11'1472,"-2"-3"-832,5 0 1,-1-4 71,1 3 1,3-3 132,-3 4-447,-2 0 0,3 4-193,-5-1 1,4 5-191,-3-1 0,0 5 28,-1-5 1,-2 6-124,2-1 1,-2 6-21,-2 1 1,0 0 64,1-3 0,3-1-702,0 0 0,2-1 358,-2-2 1,-1-3-582,5-6 1,-4 1 376,4 0 1,-1-6-483,1-2 1065,3-3 0,-10-1 0,5 0 0</inkml:trace>
  <inkml:trace contextRef="#ctx0" brushRef="#br0" timeOffset="670">584 129 7457,'0'-7'3765,"0"-3"-3217,0 9-355,0-4 0,2 10 13,1 3 1,4 3-323,5 5 1,1-2-85,2 6 1,-2-5-265,3 5 0,1-2 38,-2 1 0,1 2 168,-5-5 0,5 3-830,0-3 1,0 1-100,0-2 1187,-3-2 0,4 4 0,-5-5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1.363"/>
    </inkml:context>
    <inkml:brush xml:id="br0">
      <inkml:brushProperty name="width" value="0.08571" units="cm"/>
      <inkml:brushProperty name="height" value="0.08571" units="cm"/>
    </inkml:brush>
  </inkml:definitions>
  <inkml:trace contextRef="#ctx0" brushRef="#br0">12 47 8251,'-1'-7'1104,"-3"-1"-841,3 5 0,-4-3 337,5 2-178,0 3-447,0-5 0,1 2-65,3 1 0,-2-1-122,6 4 0,0 0 0,4 0 1,1 0-577,2 0 648,-2 0-196,4 0 0,-4 0 71,3 0 0,-3 4-423,2-1 1,-2 1 687,-1-4 0,-1 6 0,1 0 0</inkml:trace>
  <inkml:trace contextRef="#ctx0" brushRef="#br0" timeOffset="242">59 176 7525,'-7'0'2768,"1"0"-1864,2 0-1209,3 0 385,6 0 1,3 0-893,7 0 0,2 0 467,-1 0 1,3 0-645,-3 0 1,5 0 988,-2 0 0,3-5 0,1-2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2.714"/>
    </inkml:context>
    <inkml:brush xml:id="br0">
      <inkml:brushProperty name="width" value="0.08571" units="cm"/>
      <inkml:brushProperty name="height" value="0.08571" units="cm"/>
    </inkml:brush>
  </inkml:definitions>
  <inkml:trace contextRef="#ctx0" brushRef="#br0">12 94 7834,'0'-6'590,"-5"-5"1,4 9-145,-3-6 375,3 5-150,1-7-448,0 4 0,0-2-175,0 0 113,0 5 1,1-6-204,3 5 60,-3 0 19,9 4 1,-7-1-65,5-3 33,0 3-124,3-4 0,1 5-313,0 0 257,-1 0 1,1 0 59,0 0 1,-5 0 186,1 0 1,-4 4-127,4 0 410,-5 5-235,2-3 0,-5 6 26,0 0 1,0-1-68,0 1 0,-4 0 94,0-1 1,-5 5-136,1-1 1,2 2 55,-2-1 0,1-3-112,0 2 1,0 0 62,3 0 1,3-2-140,-3 3 1,-1-2 81,1 2 0,0-3-70,4 2 0,1-2 49,3-1 1,1 0-206,3-1 1,3-3-155,-4 0 0,4-4 132,0 4 0,2-6-141,3 2 0,-3-3 61,3-1 0,0 0-6,0 0 0,0 0 10,-5 0 1,5 0-286,-1 0 0,1 0 619,-4 0 0,4 0 0,3 0 0</inkml:trace>
  <inkml:trace contextRef="#ctx0" brushRef="#br0" timeOffset="261">456 375 9592,'0'6'2031,"0"1"-1303,0-4-632,0-1 1,0 8 126,0-2 1,1 2-349,3 2 0,-2 0 161,2-1 0,-3 1-727,-1 0 0,0 3-57,0 1 1,0 3-545,0-3 1,0 3 179,0-3 1112,0 5 0,-5-3 0,-2 5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4.241"/>
    </inkml:context>
    <inkml:brush xml:id="br0">
      <inkml:brushProperty name="width" value="0.08571" units="cm"/>
      <inkml:brushProperty name="height" value="0.08571" units="cm"/>
    </inkml:brush>
  </inkml:definitions>
  <inkml:trace contextRef="#ctx0" brushRef="#br0">210 35 7788,'0'-6'-273,"0"1"1187,0-1-132,0 5-519,0-9 0,-2 8 200,-2-2-245,3 3 1,-5 1-14,2 0 1,1 0 15,-5 0 0,1 4-16,-5 0 1,0 6-17,1 2 0,-1 0-59,0 3 1,-3 2-200,-1-1 1,1 3-96,3-3 0,0 3 133,0-3 0,2 3-135,2-3 1,2 3 72,2-3 1,3 3-95,-3-3 0,4 3 48,4-3 0,2 0-19,6-5 1,1 1-21,2 0 1,0-2 0,4-2 1,-1-3 69,2-5 1,2-1 3,-3-3 0,-1-3-4,2-4 1,-5-1 0,5 0 0,-6-3 105,2-1 1,-3-3-86,-2 3 1,-3-3 43,0 3 1,-4-3 14,4 3 0,-6-4-2,2 5 0,-3-1 92,-1 5 0,0-1-108,0 0 1,0 5 53,0-1 1,-3 0-42,-1-4 1,-4 4 34,4 1-54,-5-1-98,2 1 0,0 2-44,-1 5 1,4 0-230,-4 0 1,6 2-55,-2 1 1,2 4 475,2 5 0,-5 4 0,-1 3 0</inkml:trace>
  <inkml:trace contextRef="#ctx0" brushRef="#br0" timeOffset="284">537 316 7777,'-8'0'0,"0"0"1760,6 0-392,-9 0-715,10 0 0,-6 1-15,4 3-434,1 2 1,-3 7-441,5 3 0,0-3 246,0 2 0,0 2-270,0-1 1,0 1 254,0-2 0,0 0-1350,0 4 1,0-5-670,0 2 2024,0-3 0,5-1 0,2-1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6.345"/>
    </inkml:context>
    <inkml:brush xml:id="br0">
      <inkml:brushProperty name="width" value="0.08571" units="cm"/>
      <inkml:brushProperty name="height" value="0.08571" units="cm"/>
    </inkml:brush>
  </inkml:definitions>
  <inkml:trace contextRef="#ctx0" brushRef="#br0">256 0 7928,'-12'0'-12,"1"0"637,-1 0-406,0 5 1,1-3-216,-1 2 0,0-3 113,1-1 0,3 1-1,0 3 1,0-1-36,-4 4 1,2-3-182,2 4 0,-2 0 114,2 4 0,-1-1 79,1 1 0,-2 5 89,2 2 0,-2 9-99,-2 3 1,4 6-36,0 2 0,6 7 67,-2 0 0,-1 1-122,1 4 1,1-7-11,7-1 1,3-6-181,4 2 1,5-4-401,0-3 1,4-4 311,0-5 0,3-3-991,4-1 583,-2-4 693,9 2 0,-10-6 0,5 1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30.845"/>
    </inkml:context>
    <inkml:brush xml:id="br0">
      <inkml:brushProperty name="width" value="0.08571" units="cm"/>
      <inkml:brushProperty name="height" value="0.08571" units="cm"/>
    </inkml:brush>
  </inkml:definitions>
  <inkml:trace contextRef="#ctx0" brushRef="#br0">47 537 7829,'-8'-4'0,"0"-1"1693,-1-2-507,-1 4-173,4-7-844,0 9 35,6-4-894,0 10 609,0 1 0,2 6-1037,2 0 0,-3-5 286,3 1 832,2 0 0,1 4 0,4-1 0</inkml:trace>
  <inkml:trace contextRef="#ctx0" brushRef="#br0" timeOffset="334">281 186 7829,'-2'8'830,"-2"0"0,3-4-472,-3 3 0,3 3-169,1 5 0,1 1-68,3 7 0,-1-1-272,5 9 1,-1 2 186,5 6 1,0-2-704,-1 6 0,2-1 398,3 1 1,-3-7-327,3-5 1,-4-6 105,0-2 1,-4-5-170,0-6 658,-6-6 0,4 0 0,-6-6 0,0-6 0,0 0 0</inkml:trace>
  <inkml:trace contextRef="#ctx0" brushRef="#br0" timeOffset="676">187 58 7829,'0'-8'12,"0"0"0,0 4 839,0-4 1,0 5 192,0-5-14,0 5-706,5-7 0,2 9-146,5-3 0,3 4-30,1 4 1,5 2-157,-2 6 0,3 3-197,1 1 1,2 5 247,2-2 0,-2 2-543,2-2 0,-2 3 243,-2-2 0,-1 1-266,-2-2 0,1 3 108,-6-2 0,-1-4-22,-6 0 1,-1 1 194,-3-1 1,-3-1 206,3-3 0,-7-1-195,-1 1 0,-9-1 13,2-4 0,-4 4-165,4-4 0,-5 0 382,1 1 0,-6-4 0,1 3 0,0-4 0,0 1 0,-2 2 0,4 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9.904"/>
    </inkml:context>
    <inkml:brush xml:id="br0">
      <inkml:brushProperty name="width" value="0.08571" units="cm"/>
      <inkml:brushProperty name="height" value="0.08571" units="cm"/>
    </inkml:brush>
  </inkml:definitions>
  <inkml:trace contextRef="#ctx0" brushRef="#br0">1 281 8498,'0'8'820,"0"-1"0,0-3-368,0 4 1,0-4-6,0 4 0,0-4-353,0 3 1,0 2 22,0 7 1,0-2-442,0 6 0,1-1 280,3 5 0,-3 0-620,3 4 0,2-4 377,-3 3 1,5-2-455,-4-2 1,4 0-518,-4-4 284,5 3 974,-3-9 0,6 4 0,0-5 0</inkml:trace>
  <inkml:trace contextRef="#ctx0" brushRef="#br0" timeOffset="399">164 0 7187,'8'6'1862,"0"1"0,0 4-1469,4 0 1,1 6-408,2 3 1,3 3 51,6 4 0,-1 3-61,0 5 1,1 0 119,-1 0 0,-1 4-669,-2 0 1,-4 0 291,-4-4 1,-4 4-632,0 0 1,-6 4 355,2-4 1,-4-1 338,-4-7 1,-2 1-15,-6-5 0,0 3 44,1-6 0,-1 0 186,0-8 0,1-2 0,-1-6 0,0 2 0,1-3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8.584"/>
    </inkml:context>
    <inkml:brush xml:id="br0">
      <inkml:brushProperty name="width" value="0.08571" units="cm"/>
      <inkml:brushProperty name="height" value="0.08571" units="cm"/>
    </inkml:brush>
  </inkml:definitions>
  <inkml:trace contextRef="#ctx0" brushRef="#br0">36 13 7821,'-8'0'1041,"0"0"-613,6-6 0,-5 5 559,3-3-522,3 3-256,-4 1 98,5 0 162,0 0-349,5 0 0,-3 4 89,6 0 0,0 5-276,4-1 0,-1 2-200,1 2 1,0-1-167,-1 1 1,5 0-350,0-1 0,0-3 388,0 0 0,-3 0-578,3 3 1,0 1 489,0 0 0,0-4 482,-5-1 0,6 1 0,1 4 0</inkml:trace>
  <inkml:trace contextRef="#ctx0" brushRef="#br0" timeOffset="259">351 24 9460,'-6'6'796,"0"-5"0,6 5-805,0-2 1,0-1 78,0 5 1,0-4-88,0 3 0,0 2 95,0 7 0,0-3-684,0 3 1,0 2 283,0 1 0,0-1-681,0 2 0,-1-2 392,-3 1 0,3 2 611,-3-5 0,-2-1 0,-1-3 0</inkml:trace>
  <inkml:trace contextRef="#ctx0" brushRef="#br0" timeOffset="502">293 176 9108,'-6'7'1474,"5"3"1,-4-3-1384,5 4 0,0 2 117,0 3 1,1-2-233,3 6 1,-3-1 77,3 4 0,2 1-195,-3-1 0,5 0 92,-4 1 1,4-1-608,-4 1 1,1-1-36,-1 0 0,-1-5-301,4-2 1,-3 0-443,4-5 1434,0 4 0,9-14 0,1 4 0</inkml:trace>
  <inkml:trace contextRef="#ctx0" brushRef="#br0" timeOffset="785">690 200 10900,'12'0'-342,"-1"0"1,1 0 187,0 0 0,1 0-417,2 0 1,-2 0 304,3 0 1,1 0-550,-2 0 1,2-4 467,-1 0 0,-3 0 347,2 4 0,-2-5 0,-1-2 0</inkml:trace>
  <inkml:trace contextRef="#ctx0" brushRef="#br0" timeOffset="1010">772 305 11564,'11'0'-553,"1"0"1,0 0 68,-1 0 0,5 0-98,-1 0 1,5 0 581,-4 0 0,9 0 0,0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25.675"/>
    </inkml:context>
    <inkml:brush xml:id="br0">
      <inkml:brushProperty name="width" value="0.08571" units="cm"/>
      <inkml:brushProperty name="height" value="0.08571" units="cm"/>
    </inkml:brush>
  </inkml:definitions>
  <inkml:trace contextRef="#ctx0" brushRef="#br0">234 235 7792,'-5'-7'-387,"3"1"2426,-2 2-1297,3 2 0,1-4 492,0 2-644,-5 3-144,4-5-170,-5 1 0,1 4 63,-3-3 1,2 3-220,-2 1 0,0 1 86,-3 3 0,-1-1-172,0 4 1,1 1-36,-1 4 0,-1 0-111,-3-1 0,3 5 46,-2-1 0,2 5 83,1-5 1,4 5-205,1-5 0,0 5 79,-1-5 1,3 6-168,5-1 0,0-2 80,0 1 0,1 0-165,3 0 0,4 3 17,8-2 1,-2-4-100,5 0 1,1-3-27,3-1 1,1-2 107,-1-2 0,0-3 275,1-5 1,-1 0-107,0 0 0,0-5 192,-4-3 0,2-6-83,-6-2 1,-3-5 217,-4 2 0,-2-3-67,2-1 0,-3-1-3,-5 1 0,0 3-232,0 1 0,0 5 148,0-2 0,-1 3-552,-3 1 0,1 5 207,-4-1 0,-1 5-418,-4-1 781,1 3 0,-1 6 0,0 2 0</inkml:trace>
  <inkml:trace contextRef="#ctx0" brushRef="#br0" timeOffset="1328">432 1 7788,'-7'0'1359,"-1"0"-504,5 0-198,-2 0-61,5 0-185,0 0-158,0 5 0,5 2-48,3 4 1,4 1-217,3 0 1,0 3-64,4 1 0,0 8-161,5 0 1,-1 3-254,1 0 0,-1 3 260,0 5 0,-1 0-47,-2 0 1,1-1 65,-6-3 1,-1 3-135,-6-3 0,1-2 65,-5-2 1,0-2 231,-4-2 1,-4 0-166,0 1 1,-5-2-132,1-3 0,2 2-305,-2-5 263,6 4 46,-9-7 338,10 4 0,-10 0 0,5 1 0</inkml:trace>
  <inkml:trace contextRef="#ctx0" brushRef="#br0" timeOffset="2142">1098 188 7812,'0'-12'1552,"0"0"-413,0 1-333,0-1-46,0 6-349,0 0-199,0 6 0,0 2-93,0 2 1,0 3 68,0 9 1,0-2-208,0 6 0,0 0 104,0 8 1,4 0-261,0 3 0,1 3 40,-1-3 1,-1-1-33,4 1 1,-3-3-61,4 3 0,-5-5 71,1 1 1,1-2 25,-1-2 1,1-5-8,-1-2 137,-3-3-136,4-7 148,-5-1 0,0-6 0,0-3 241,0-4-285,0 3 86,0-5 1,-1 3-53,-3-4 1,3-5 3,-3 1 0,-1-2 5,1 1 1,-1-2-87,1-5 0,1-1 76,-5 1 1,6-2-60,-2-2 1,-1 1-35,1-5 1,0 1 66,4-1 0,0-3 5,0 3 0,0 2-9,0 2 0,0 2-85,0 2 0,1 5 33,3 2-547,-3 3 154,5 7-305,-1 1-346,-4 5 306,9 0 1,-7 4 818,5-1 0,0 7 0,3-4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32.637"/>
    </inkml:context>
    <inkml:brush xml:id="br0">
      <inkml:brushProperty name="width" value="0.08571" units="cm"/>
      <inkml:brushProperty name="height" value="0.08571" units="cm"/>
    </inkml:brush>
  </inkml:definitions>
  <inkml:trace contextRef="#ctx0" brushRef="#br0">164 0 7829,'-8'4'0,"0"0"147,1 5 1,-4-6 475,4 5 176,-4-1-504,5 5 1,-5 0-13,3-1 1,-2 1-22,2 0 0,2 3-53,-2 1 1,2 1-92,-2-2 0,-3 4 91,4 4 1,0-1-224,-1-3 1,6 4-63,-2-4 1,3 3-166,1 1 1,1 1 22,3-1 0,3-3 120,9-1 1,-3 1-453,3 3 1,2-1 207,1-3 0,-1 2-517,2-5 0,-1 3 341,5-3 1,-1-2-49,0-6 566,-4 2 0,8-3 0,-2 4 0</inkml:trace>
  <inkml:trace contextRef="#ctx0" brushRef="#br0" timeOffset="351">398 94 9265,'-7'0'2242,"2"0"-2019,5 5 0,5 1-407,3 6 1,2 4 189,2-1 1,0 5-515,-1-5 0,2 5 222,3-5 0,-3 5-56,3-5 0,-2 2-65,1-1 0,-2-4-227,3-1 1,-3 0 58,-1-7 1,-1-1 574,1-3 0,0 6 0,-1 0 0</inkml:trace>
  <inkml:trace contextRef="#ctx0" brushRef="#br0" timeOffset="609">771 24 10565,'-6'0'1088,"1"0"-937,5 0 1,0 5-118,0 3 0,-1 2-105,-3 2 1,1 5 73,-5 2 1,4 4-611,-3 5 1,-1-2 307,-4 5 0,4-1-707,1 1 1,0-3 420,-1-4 0,-1-1 192,5 0 1,-1-8 392,1-4 0,3-2 0,-4 3 0</inkml:trace>
  <inkml:trace contextRef="#ctx0" brushRef="#br0" timeOffset="834">666 316 7829,'-5'6'1197,"4"5"1,-4-5-626,5 6 0,0-4-45,0-1 0,0 2-587,0 7 1,0-2 79,0 6 0,0-5-500,0 5 1,5-1 279,3 5 0,-2-1-762,2 0 0,-4-3 506,4-1 0,-4-3-282,3 3 0,-3-4 738,4 0 0,0-2 0,3-1 0</inkml:trace>
  <inkml:trace contextRef="#ctx0" brushRef="#br0" timeOffset="1178">970 281 10288,'5'-7'596,"-2"2"-801,5 5-170,-1 0 93,5 0 0,0 0-426,-1 0 1,1 0 330,0 0 0,0 0-19,-1 0 0,1 0-176,0 0 572,-1 0 0,1 0 0,0 0 0</inkml:trace>
  <inkml:trace contextRef="#ctx0" brushRef="#br0" timeOffset="1436">1017 397 8139,'0'7'3129,"0"-2"-2120,0 0-865,0-3-38,5 3 1,1-5-217,6 0 0,0 0 153,0 0 1,-1 4-1038,1 0 1,1 0 523,2-4 1,-2 0-822,3 0 0,2 0 1291,2 0 0,2 5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30.206"/>
    </inkml:context>
    <inkml:brush xml:id="br0">
      <inkml:brushProperty name="width" value="0.08571" units="cm"/>
      <inkml:brushProperty name="height" value="0.08571" units="cm"/>
    </inkml:brush>
  </inkml:definitions>
  <inkml:trace contextRef="#ctx0" brushRef="#br0">479 11 7780,'-11'0'2261,"-1"-4"-1775,0 0 1,1 1-143,-1 7 0,-4 4 252,1 8 0,-7 3-327,-2 8 0,0 3-270,-7 5 0,3 5-561,-3 3 0,-3 1 429,-1-1 0,-1-3-993,9-5 1,3-5 577,5-2 1,5-10-969,-2-7 1516,8-4 0,-2-7 0,3 0 0</inkml:trace>
  <inkml:trace contextRef="#ctx0" brushRef="#br0" timeOffset="191">257 104 8165,'-6'0'2237,"1"5"0,5 2-1636,0 4 1,1 6-217,3 3 0,4 3-315,7 4 1,4 3 90,4 5 1,7 6-887,5 1 0,0-1-217,4-2 1,2-3-695,2-1 0,-1-1 1636,1-3 0,-6-3 0,3-4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1:12.993"/>
    </inkml:context>
    <inkml:brush xml:id="br0">
      <inkml:brushProperty name="width" value="0.08571" units="cm"/>
      <inkml:brushProperty name="height" value="0.08571" units="cm"/>
    </inkml:brush>
  </inkml:definitions>
  <inkml:trace contextRef="#ctx0" brushRef="#br0">59 864 8108,'-12'0'832,"2"-1"-402,2-3 1,2 3 192,2-3-426,2 3-154,-8 1 85,9 0-265,-4 0 241,5 0-122,0 0 0,1 4 102,3 0 1,-2-1-252,6-3 143,0 0 1,4 0 102,-1 0 0,5-1-6,-1-3 1,2-3 10,-1-9 0,-2 2-7,6-6 0,-6 1-5,1-5 1,2-4 111,-1-3 0,-1-3-110,-3-1 0,0-1 185,0-3 0,-5-2-104,1-1 1,-5 1 98,1 6 1,-3 0-209,-1 0 1,-4 3 85,0 4 1,-5 1-53,1 8 0,2 2 77,-2 1 0,0 5-111,-4 3 1,5 3 57,-1 5 0,4 0-133,-4 0 0,4 2 56,-3 6 1,4 1-254,-1 11 1,-1 3-134,1 4 1,0 6 155,4-2 1,0 4-33,0 4 0,1 1 75,3 3 1,3 6-404,4-2 1,1 3 151,0 1 1,-1-2-100,1 6 0,2 2 111,-2 1 1,2-3 474,-6-12 0,-3-3 520,-1-5 1,-2-10-425,-2-6 0,-2-5-6,-2-2 1,2-1 16,-6-4 279,0-1-252,-3-6 1,3 0-265,0 0 1,4-6 123,-4-1 0,4-8-260,-3 0 1,3-6 28,-4 1 0,4-2 67,-4-1 1,6 0 65,-2-1 1,-1 4-28,1-4 1,-4 7 78,4-6 0,0 6-61,4-2 0,0 4 216,0 0-94,0 2 1,1 6-1,3 3 1,4 3 87,2 1 1,2 0-138,0 0 0,-1 4-21,1 0 1,1 5 39,3-1 1,-3-3 135,2-1 0,0-3-73,0-1 1,-2 0-63,3 0 1,-3 0 42,-2 0 1,1 0 3,0 0 1,-2-1 262,-2-3-276,2-3 0,-5-4 9,3-1 0,-1-1 11,-3-2 1,-3 2-66,3-3 0,-2 2 58,2-2 1,-2 3-157,2-2 1,-2 2 93,2 1 1,-3 0-9,3 1 1,-3 3-173,-1 0 112,0 5 149,6-2 0,-5 6 0,3 3 0,-2 4 144,2 3 0,-2 0-132,2 1 0,1 3-170,-1 1 1,1 0 121,-1-5 0,-3 1-140,3 0 0,-1-1-374,0 1 1,-1 0 235,2-1 0,1-3-582,-1 0 0,1-4-40,-1 4-1315,-3-6 847,4 3 467,0-5 1,-3-1 814,2-3 0,-3 3 0,4-15 0,2 3 0</inkml:trace>
  <inkml:trace contextRef="#ctx0" brushRef="#br0" timeOffset="166">503 479 8580,'6'5'-1491,"5"-2"1491,-3 5 0,2-1 0,2 5 0</inkml:trace>
  <inkml:trace contextRef="#ctx0" brushRef="#br0" timeOffset="501">1052 608 8108,'-7'-2'2151,"3"-2"-922,-2 3-800,0-4 0,-2 5-166,0 0 1,4 0-12,-4 0 1,4 0-25,-3 0 0,-1 0-40,-4 0 0,4 1-129,1 3 0,-1 1-84,-4 3 0,0 6 102,1-2 1,-1 4-238,0-1 0,2 3 74,2 6 0,-1-5-5,5 1 1,-4-1-1,4 4 0,1-1-254,3-2 0,5 1-116,3-6 1,2 5-121,2-5 0,5-3-368,2-4 0,-1-2 363,2 2 1,-1-3 10,4-5 1,1 0 216,-1 0 1,1-1 357,-1-3 0,5-8 0,2-6 0</inkml:trace>
  <inkml:trace contextRef="#ctx0" brushRef="#br0" timeOffset="1601">1262 619 8108,'-8'0'1082,"1"0"1,3 0-129,-4 0-651,5 0 0,-3 0 290,2 0-356,3 5 1,-5 2-225,6 5-16,0-1 1,0 1-88,0 0 0,0-1 34,0 1 1,0 0-23,0-1-372,0 1 1,2-2-83,2-2 221,-3 3 1,5-10 71,-2 3 0,-1-3-251,5-1 263,-6 0 1,7-5 54,-5-3 0,1-1 148,-1 1 0,-2-2-120,2 2 1,-2-2 328,2-2 0,-3 0-100,3 1 0,-3 3 364,-1 0 0,0 4 69,0-4 312,0 6-205,0-3-276,0 5 0,0 5-285,0 3 0,0 3 115,0 5 0,2-3-554,2 2 0,-2-2 226,6-1 1,-4 0-336,4-1 1,0-3 201,3 0 0,1-2 24,0 2 0,-1-3 39,1-5 1,4 0 31,-1 0 1,2-1 180,-1-3 1,0-4-152,4-7 1,1 1 248,-6-6 0,5 1-43,-5-5 0,2-3 41,-1 0 1,-3-2-64,2 2 0,-6 1 147,-1-5 0,-5 4-2,1-5 0,-3 5-4,-1-4 0,0 4 108,0-4 0,-5 1-67,-3-1 1,-2-2-64,-2 6 0,0-6-7,1 2 0,-1 3 64,0 1 1,4 2-31,1 1 1,3 6 14,-4 3 1,4 3 87,-4 4 350,6 3-485,-4 5 1,6 1 27,0 3 1,0-1-229,0 5 0,0-1 159,0 5 0,0 1-145,0 3 0,0-2 83,0 5 1,4 5-130,0 3 0,5 5-169,-1 0 1,2 5-101,2 2 0,0 4 19,0-4 0,1 9 98,2-1 0,-2 2 96,3-2 1,-5-2-27,-3-2 0,1 0 250,-5-8 0,4-4-139,-4-11 0,0-4 110,-4-4-201,0 0-22,0-6-413,-6-1 165,5-5 238,-9-5 0,3-1 43,-4-6 1,0-3 186,3-1 1,-2 0-136,2 5 1,-2-2 104,-2-3 1,4 3 169,1-2 0,0 2 1,-2 1-1,3 0 0,-1 1 1,2-1 769,0 0-493,-4 6-129,7-5-79,-3 10-98,5-4 0,5 6-46,3 3 0,2 3-56,2 4 1,0-3-159,0 0 1,3 0-44,1 3 0,-1 0 57,-3-4 1,4 2-97,-1-5 0,1 4 113,-5-4 1,5 1-55,-1-1 0,2-3 59,-1 3 0,-3-2-197,3-2 1,0-2-28,0-2 1,0 2-170,-5-6 0,1 4 111,0-4 1,-1-1 114,1-6 1,-2 2 252,-2-3 1,1 3-90,-5 2 1,4-1 121,-4 0 1,0 4-76,-4 1 1056,0 4-501,0-2 0,-4 10 213,0 3 1,-1 3-208,1 5 1,2-3-111,-1 3 0,1 0-531,2 0 1,0 3 139,0-3 0,0 0-142,0-5 0,0 1 86,0 0-1683,0-1 1018,5 1 0,2-5-125,5-4 1,-5-1-265,1-2 0,-1-2 1074,1-1 0,2 1 0,-4-13 0,6 2 0</inkml:trace>
  <inkml:trace contextRef="#ctx0" brushRef="#br0" timeOffset="1817">1881 339 8108,'-11'0'3190,"-1"0"-2190,0 0-1137,6 0 162,1 0 0,6 4-1016,3 0 0,2 1 77,6-1 1,3-2-181,1 6 1,0-4 1093,-5 4 0,6 0 0,1 3 0</inkml:trace>
  <inkml:trace contextRef="#ctx0" brushRef="#br0" timeOffset="2693">2384 537 8108,'-12'-6'0,"0"-3"761,1 5 0,-1-1-232,0 1 0,0 3-39,1-3 1,0 1-179,4-1 1,-4 3-296,3-3 0,-1 4 28,2 4 1,-4 2-22,3 6 1,2 0-165,-2-1 0,6 2 114,-2 3 1,1-2 13,-1 6 0,3-6-11,-3 2 1,3-3 11,1-2 0,4 2 34,-1 3 1,7-5-109,-3 1 1,5 0 23,4-4 0,-3-2-83,2 2 1,2-6-68,-1 2 1,-1-2 45,-3-2 0,3-2 34,1-2 1,0 2 41,-5-6 1,1 0 81,0-3 1,-5-1-92,1 0 1,-1 1 176,0-1 1,3 0-33,-7 1 0,5-1-18,-4 0 0,4 4 123,-4 1 1,0 3-12,-4-4 293,0 5-219,0-2 193,0 5 0,0 5 134,0 3-264,0 3 0,1 0-38,3 1 0,-3 0-167,3-1 1,-3-3 2,-1 0 1,4-4-350,0 3-299,5-4 456,-2 2 1,4-5-153,1 0 186,0 0 0,-1-1 39,1-3 0,-1-2 31,-4-6 0,4 0 160,-4 1 0,0-1 0,1 0 0,-4 1-65,3-1 1,-3 1 144,4 4-136,-5-4 201,2 10 1,-4-4-2,3 5-69,-3 0 1,5 5-88,-6 3 0,0 2-18,0 2 0,0 0-265,0-1 1,0 1 99,0 0 1,0-5-251,0 1 0,1-1-80,3 0-324,-3 4 459,9-5 0,-4 2 68,1 0 1,4-6-133,-3 2 1,-2-2 148,2-2 1,-4 0 96,4 0 1,-1 0-90,5 0 1,-4-6 19,0-1 0,-2 0-3,2-1 0,2 1 101,-2-5 0,-1 0-14,0 1 0,-3-2 116,4-3 1,-4 3 208,4-3 1,-6 3-131,2 2 0,-3-1 258,-1 0 1,4 5-136,0-1 0,0 4 273,-4-4-284,0 6 1,0-2 0,1 8 0,2 5 14,1 5 0,1 0-410,-1 6 1,-1-5-333,4 5 0,1-5-91,4 5 1,-2-5 294,-2 5 1,2-6-202,-2 2 0,3-3 122,0-2 0,1 0-1677,0-4 509,-1 4 1508,1-10 0,0-1 0,-1-6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43.427"/>
    </inkml:context>
    <inkml:brush xml:id="br0">
      <inkml:brushProperty name="width" value="0.08571" units="cm"/>
      <inkml:brushProperty name="height" value="0.08571" units="cm"/>
    </inkml:brush>
  </inkml:definitions>
  <inkml:trace contextRef="#ctx0" brushRef="#br0">12 281 8540,'0'-8'0,"0"1"615,0-2-286,0-2 1,0 3 386,0 1-365,-5 4-77,4-2-153,-4 5 52,5 0 0,0 1 81,0 3 1,0 2-168,0 6 1,0 4 117,0-1 1,0 2-238,0-1 0,0 1 13,0 2 0,0 2-59,0-6 0,0 5 73,0-5 1,0 5-113,0-4 1,0 0 61,0 0 1,4-3 100,-1 3 0,1-2-309,-4 1 1,0-2-171,0 3-87,6-3 0,-5-1 40,3-1 1,-2-4-753,2-3 770,-2 2 0,4-5-452,-2 3 914,-3-2 0,6-2 0,-3 0 0,-3-6 0,4 0 0</inkml:trace>
  <inkml:trace contextRef="#ctx0" brushRef="#br0" timeOffset="480">199 59 8540,'-6'-8'517,"2"1"-166,3-1-70,-5 1 0,5 2 601,-4 0-444,5 4 1,0-6 163,0 3-44,0 3-261,5-4 0,0 6-120,3 3 0,2 3 103,-2 4 1,3-2-248,0 3 1,1-3 55,0 7 0,-1 0-249,1 0 1,0 5 130,-1-2 1,2 3-55,3 2 1,-3 0-2,3 4 1,-4 2-79,0 5 1,-1 1 120,-4 3-113,4-3 139,-10 10 0,8-9-10,-5 6 0,0-4 23,-4 4 0,0-7-34,0-1 0,0-4 30,0-3 2,-5-9-108,3 14 105,-8-19-112,9 8 0,-8-7-189,5 1 0,-4 0-232,4-5 1,-1 0 209,1-4 1,3 0-1062,-3-3 448,-3-3 339,6 4 1,-5-5 603,2 0 0,2-5 0,-3-1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11.693"/>
    </inkml:context>
    <inkml:brush xml:id="br0">
      <inkml:brushProperty name="width" value="0.08571" units="cm"/>
      <inkml:brushProperty name="height" value="0.08571" units="cm"/>
    </inkml:brush>
  </inkml:definitions>
  <inkml:trace contextRef="#ctx0" brushRef="#br0">1 129 7812,'0'-7'772,"0"-3"-393,0 3 0,0-1 295,0 1-397,0 4 0,0-3 109,0 2 56,0 2-235,0-3-73,0 5 0,1 0 52,3 0 1,-2 5-204,6 3 1,1 4 30,7 3 0,-3 5-282,2 7 0,4 4 163,0 8 1,2-1-140,-2 5 0,2 3 83,-5 5 1,0 5-262,0-2 1,-7-2 146,3-1 0,-8-4 119,0-5 0,-3-1 354,-1-6 0,-4-7-141,0-4 1,-4-1 76,4-4 1,-3 0-56,3 0 0,-4-5-12,4 2 0,-4-3 62,4-1-261,1-1 1,1 0-71,-2-4 0,3 0-45,-3-3 100,3-3 28,1 4-176,0-5-1570,0 0 1390,0-5 26,0 4 449,0-4 0,5-1 0,2 0 0</inkml:trace>
  <inkml:trace contextRef="#ctx0" brushRef="#br0" timeOffset="1659">713 444 7812,'-8'0'0,"1"0"679,-2 0 1,2 0 391,-1 0-35,6 0-987,-4 0 5,6 0 1,2 0-157,2 0 0,6 0 105,6 0 1,4 0-90,0 0 1,-2-4 87,1 0 1,1-1-465,3 1 1,1 3-356,-1-3 1,-1-1 386,-2 1 0,-2 0-267,-3 4 1,-2 0 696,3 0 0,-3 0 0,-7 5 0,0 2 0</inkml:trace>
  <inkml:trace contextRef="#ctx0" brushRef="#br0" timeOffset="1868">783 643 7812,'-6'-8'639,"2"0"0,3 4 260,1-4-130,0 6-561,0-9 0,1 10-276,3-3 0,4-1-184,7 1 0,-1 0-289,6 4 1,-5 0-651,5 0 1,-1 0 1190,5 0 0,-1 0 0,0 0 0</inkml:trace>
  <inkml:trace contextRef="#ctx0" brushRef="#br0" timeOffset="2558">1951 210 7889,'0'-11'0,"0"-1"272,0 0 1,0 5 232,0-1 531,0 5-388,0-7-604,0 8 1,0-1 129,0 6 0,0 5 42,0 8 0,0-2-206,0 6 0,4 3 109,0 4 0,4 6-396,-4-2 1,1 3 139,-1 1 1,1 0-381,3 0 1,1 2 72,-5-2 1,4 2-495,-4-10 683,5 0 1,-8-3 0,4-2-627,0-3 348,-3-2 533,3-11 0,-5-6 0,0-6 0,0-6 0</inkml:trace>
  <inkml:trace contextRef="#ctx0" brushRef="#br0" timeOffset="2984">1823 129 7889,'-7'-7'187,"-3"2"1,7 0 41,-4-3 0,3 3 569,-4 1-121,5-3-350,-2 1-124,5-6 0,5 2 13,3 2 0,-1-2-63,0 2 1,3 1 62,5 0 0,-2 4-75,3-1 1,-2-1 68,2 1 1,-2 0-250,5 4 1,-1 0 62,2 0 1,2 0-188,-3 0 1,3 5 53,2 3 1,-1 2-47,1 2 0,-2 0-6,-3-1 1,-2 5 84,-5 0 0,-2 1 281,-2-2 1,1-2-107,-5 3 1,0 1 181,-4-2 1,-5 5-64,-3-5 1,-3 6-92,0-2 0,-5 0-54,1 0 1,-1-3 21,4 3 0,-3-5-325,-1 2 0,1-3 142,3-1 0,4-5-837,0 1 367,0 0-719,-3-2 396,4 0-265,2-6 573,5-6 0,1 1-461,3-3 1034,3-2 0,4 4 0,1-6 0</inkml:trace>
  <inkml:trace contextRef="#ctx0" brushRef="#br0" timeOffset="35729">1846 1028 6627,'-6'5'1003,"-5"-3"1,9 3-528,-6-5-166,5 0-72,-7 0 0,7-2-32,-4-1 203,4 1-281,-2-3-32,0 5 0,3-1-78,-2-3 60,3 3 185,1-5-140,0 6 89,0 0-145,5 0 43,2 0-38,-1 0 1,5 0 21,-3 0 3,2 6-21,2-5 1,-1 4 41,1-5 1,0 0-49,-1 0 0,5 1 27,-1 3 0,2-2 52,-1 1 0,1-1-55,2-2 0,-1 0 7,-2 0 1,-3 0 13,3 0 0,0 0-107,0 0 0,0 4 94,-5 0-48,1-1 0,0-1 23,-1 2 1,1-3-3,0 3 1,-5-3 65,1-1 0,0 4-2,4 0-46,-1 0 1,1-4-5,0 0 1,3 0 199,1 0-226,-1 0 1,-3-2-1,0 0 163,0-2-130,4 0-27,-3 4 1,6 0 34,-4 0 1,-2 0-108,3 0 0,1 0 93,-2 0 0,1 0-127,-5 0 1,6 0 68,3 0 1,-2 0-48,1 0 0,1 4 26,3 0 1,1 0 26,-1-4 1,2 0 28,2 0 1,-3 0-33,4 0 0,2 1 22,1 3 0,-1-3-16,1 3 1,-5-3 6,1-1 0,-1 4 2,1 0 1,-2 1 60,2-1 1,2-2-29,-2 2 0,4 1 4,-4-1 0,4-1 46,-3-3 0,3 0-59,-4 0 0,6 0-4,-2 0 0,-3 0 10,0 0 0,0-1-112,-1-3 1,2 3 66,-2-3 1,-2 3-16,2 1 0,-2-4 4,-2 0 0,0 0-11,1 4 0,-1 0-60,1 0 0,-1 0 70,0 0 1,5-4-47,-1 0 0,0 0 39,-4 4 0,2-1 3,2-3 0,-2 3 37,2-3 0,-2 3 4,-2 1 0,5-4-16,-1 0 0,1-1 9,0 1 1,-4 3 90,4-3 1,-3 1-93,3-1 1,-4 3-9,4-3 0,-4 1 15,0 0 1,-2 1-91,-3-2 1,3 3 26,-2 1 0,1 0-9,-2 0 0,3 0 18,-2 0 0,2 0 14,1 0 0,0-4 18,1 0 0,-1-1-24,0 1 0,6 2 103,2-6 1,-2 5-93,-2-1 1,1-1 49,0 1 1,3-1-38,-4 1 1,2 3 4,-2-3 1,-2 3-71,2 1 0,1 0 69,0 0 0,0 0-81,-1 0 0,-1 0 65,6 0 1,-3 0 14,3 0 0,0 0-27,-5 0 1,6 0 0,-2 0 0,1 0-7,-1 0 0,2 0 1,-6 0 1,4 0-7,-3 0 1,4 0-8,-1 0 1,3 0 4,1 0 1,-4-4 9,0 0 1,3 0 8,1 4 0,3 0-15,-7 0 1,3-1-13,1-3 0,0 2 14,0-1 1,0 1 0,0 2 0,-3 0-7,3 0 1,-6 0-5,6 0 0,-7 0-6,4 0 0,-4 0 10,7 0 0,-8 0-18,5 0 1,-3 4 16,-1 0 1,0 0-73,0-4 0,-4 0 66,3 0 0,-1 0-2,2 0 1,-2 0 14,5 0 0,-5 0-18,1 0 1,-2 0 29,-2 0 0,2 0-29,2 0 1,-6 0 24,2 0 1,-2 0-19,2 0 1,2 0 12,2 0 1,-6 4-8,2 0 0,-2 0-21,2-4 1,2 0 17,2 0 1,-2 0-2,2 0 0,-2 0 3,-2 0 1,1 0-5,-1 0 1,0 0-22,1 0 0,-1 0 20,0 0 1,1 0-18,-1 0 1,-1 0 11,-2 0 0,2 0-3,-3 0 1,3 0-31,2 0 0,-1 0 30,0 0 0,1 0-14,-1 0 1,2 0 8,2 0 1,-2 0 28,2 0 0,1 0-27,0 0 0,4 0 17,-1 0 1,-2-4-16,-2 0 1,2 0 0,-2 4 0,0-4-37,-3 0 0,-1 0 39,0 4 0,1 0-14,-1 0 1,0-4 7,1 0 1,-1 1-4,0 3 1,-3 0-3,-1 0 0,3 0-2,2 0 0,2-4 2,-7 0 1,3 0 42,2 4 0,-1 0-17,0 0 0,-1 0 4,-2 0 1,2 0 4,-2 0 1,2 0-20,1 0 0,-4 0 9,1 0 1,-1 0-5,5 0 0,-1 0-36,0 0 0,1 0 34,-1 0 0,1 0-83,-1 0 0,4 0 44,0 0 0,1 0-8,-5 0 0,0 0 38,1 0 1,-1 0-18,0 0 0,1 0 29,-1 0 1,1 0-35,-1 0 1,0 0 54,1 0 1,-1 4-38,0 0 1,1 0 18,-1-4 1,4 0-47,1 0 1,-1 1-3,-4 3 0,2-3 110,2 3 1,-1-3-80,5-1 1,-5 0 52,1 0 0,-2 0-50,-2 0 1,5-4 31,-1 0 1,0 1-19,-3 3 0,-1 0-36,0 0 1,1-2 32,-1-2 0,-3 3 1,-1-3 0,0 3-16,5 1 0,-5 0 9,1 0 1,-5 0-2,5 0 1,-1 0-2,5 0 0,-5 0-6,1 0 1,-5 0 8,5 0 0,-1 0 10,4 0 1,0 0-7,-4 0 1,3 0-1,-2 0 1,2-1 3,1-3 1,0 2-7,1-1 0,-5 1 3,1 2 1,-1 0-2,4 0 1,1-4 1,-1 0 0,1 1-26,-1 3 1,2 0-4,2 0 0,-4 0 118,1 0 1,-1 0-94,-4 0 1,3 0 62,2 0 1,-1 0-55,1 0 1,-5-2 29,0-2 1,2 3-15,6-3 1,-2 3 2,2 1 1,-2 0 0,-2 0 1,1-4-1,-1 0 1,1 0 6,-1 4 0,0-1-13,1-3 1,-1 3 22,0-3 0,1 3-20,-1 1 0,-3-4 19,-1 0 0,0 0-11,5 4 0,-1 0 12,1 0 1,-1 0-12,0 0 0,5-4-2,-1 0 0,0 0-60,-4 4 1,2 0 58,2 0 1,-1 0-28,5 0 1,-5 0 19,2 0 0,-4 0-27,0 0 1,3 0 19,0 0 0,0 0-19,-3 0 0,-1 0 48,1 0 1,-1 0 7,0 0 0,-3 0-57,-1 0 1,1 0 27,3 0 0,0 0-26,1 0 0,-1 0 23,0 0 1,1 0-49,-1 0 1,1 0 41,-1 0 0,-1 0-41,-3 0 0,4 0 31,-4 0 1,2 0 29,-2 0 1,3 0-21,-2 0 0,-2 0 6,1 0 0,0 0 6,0 0 1,3 0-14,-2 0 0,-2 0-38,1 0 0,-1 0 38,2 0 1,1 0-33,-6 0 0,5 0 28,-5 0 0,6 0-28,-2 0 1,-2 0 14,-1 0 0,2 0 0,2 0 0,-2 0 0,1 0 0,-3 0 1,3 0 0,-3 0 29,3 0 1,-3 0-27,3 0 1,-4 0 23,0 0 1,-1 0-20,2 0 1,-3 0-11,3 0 0,-3 0 24,-2 0 1,5 0 1,-1 0 1,1 0 26,-4 0 1,-1 0-35,1 0 0,1 0 1,3 0 1,-3 0-2,2 0 1,-6 0-15,-1 0 0,0 0 18,3 0 1,1 0-42,0 0 0,-4 0 11,-1 0 0,1 0 24,4 0-48,0 0 1,-1 0 30,1 0-2,0 0 1,-1 0 1,1 0 1,0 0 4,-1 0 1,-3 0-4,0 0 0,0 0 1,3 0 1,-3 0 6,0 0-7,0-5-47,3 4 46,1-5 1,-4 6-290,0 0 260,-6 0-286,9 0 256,-10 0 25,4 0 0,-4 0-37,3 0-31,-2 0-129,3 0 116,0 0-185,-4 0 246,10 0 0,-9-1-434,6-3 120,-5 3 142,7-4 1,-7 5-284,4 0-322,-4 0-592,7 0 911,-8 0 1,4 0-1214,-2 0 678,-3 0-1193,5 0 1249,-6 0 993,0 0 0,-6 0 0,0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5:49.690"/>
    </inkml:context>
    <inkml:brush xml:id="br0">
      <inkml:brushProperty name="width" value="0.08571" units="cm"/>
      <inkml:brushProperty name="height" value="0.08571" units="cm"/>
    </inkml:brush>
  </inkml:definitions>
  <inkml:trace contextRef="#ctx0" brushRef="#br0">129 117 8014,'-2'-7'1937,"-1"4"-1128,1 1-529,-3 2 1,1 2-88,0 1 0,0 4-151,4 5 1,0 4 102,0 4 0,4 2-357,0 1 0,1 5 220,-1-1 0,-1 5-524,5-1 1,-5 3 245,5 1 1,-1 0-129,1 0 1,1-1-27,-5-3 1,3 0-146,-3-7 0,1 0-640,-1-8 1209,-2 0 0,8-10 0,-9-1 0,4-15 0,-5-3 0</inkml:trace>
  <inkml:trace contextRef="#ctx0" brushRef="#br0" timeOffset="358">12 164 8014,'0'-12'162,"-4"4"94,0 0 1,0 1 201,4-5 0,0 0-92,0 1 0,0-1 276,0 0-414,0 0 0,0 1-46,0-1 0,5 4-16,3 1 1,3 4-130,0-1 1,5 3-111,-1 1 1,5 0 96,-5 0 0,6 1-289,-1 3 1,0-1 151,0 4 0,2 1-74,-3 4 0,0 1 42,0 2 0,-6-2-128,-1 3 0,-1-3 99,-3-1 1,-3-1 120,-1 1 0,-2 1 94,-2 2 1,0-2-80,0 3 1,0-3-55,0-1 0,-6 1 40,-1 2 1,-4-2-157,0 3 1,0-3 115,3-2 0,-2-3-422,2 0 0,2-1-222,-2 0-120,5 4 856,-7-5 0,9 1 0,-5-2 0,6-5 0</inkml:trace>
  <inkml:trace contextRef="#ctx0" brushRef="#br0" timeOffset="700">654 0 8014,'-6'0'0,"-5"4"1105,4 0 0,0 4-364,-1-4 0,5 5-175,-5-2 1,0 4-404,-4 0 1,4 6 64,1 3 0,-1 3-181,-4 4 1,4-1 148,1 6 1,3-1-302,-4 4 0,5-4 73,-1 0 1,3-4-373,1 4 0,1-3 63,3 3 1,3-5-35,5 1 1,1-4-9,2-3 1,-1 2 74,6-3 1,-2-2-296,1-1 0,4-3 158,-4-1 0,3-5-370,1 1 0,0-1 815,-4 0 0,8 4 0,-2-5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4.611"/>
    </inkml:context>
    <inkml:brush xml:id="br0">
      <inkml:brushProperty name="width" value="0.08571" units="cm"/>
      <inkml:brushProperty name="height" value="0.08571" units="cm"/>
    </inkml:brush>
  </inkml:definitions>
  <inkml:trace contextRef="#ctx0" brushRef="#br0">211 82 7932,'1'-8'-33,"3"0"0,-3 4 523,3-3-23,-3 4-98,-1-7-149,0 8 123,0-8 0,0 7 425,0-4-54,0 4-201,0-7-315,-5 8 0,-1-3-127,-6 5 1,4 0 89,1 0 0,-1 0-68,-4 0 0,0 1 90,1 3 0,-1-1-309,0 5 0,1-1 98,-1 5 1,0-3-157,1 3 1,-1-3 69,0 7 1,2-3-38,2-2 0,-1 1 123,5 0 0,-4-1 11,4 1 0,0 3 69,4 1 1,0 0-65,0-5 0,2 1 32,2 0 1,2-1-17,6 1 0,0 0-148,-1-1 1,5 0 75,-1-3 0,5-3 34,-5-5 1,5 0 18,-5 0 0,6 0-18,-1 0 0,-3-7 79,-2-4 0,2-1-105,-1-4 94,-1-2 0,-3 1 0,-2-3 106,-2 0-100,2 6 0,-7-7 0,3 4 62,0-1 1,-2 4 218,-4-2-220,0 3 0,-4 1-49,0 1 0,-5 3-69,1 0 0,-2 6 80,-2-2 0,4 2-226,0 2 1,0 0 131,-3 0 0,3 0-400,0 0 0,4 0-504,-3 0-423,4 0 157,-7 6 341,8 0 215,-3 6 1,6-1 643,3 1 0,-2-5 0,13 3 0,-2-3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4.871"/>
    </inkml:context>
    <inkml:brush xml:id="br0">
      <inkml:brushProperty name="width" value="0.08571" units="cm"/>
      <inkml:brushProperty name="height" value="0.08571" units="cm"/>
    </inkml:brush>
  </inkml:definitions>
  <inkml:trace contextRef="#ctx0" brushRef="#br0">35 13 9374,'0'-7'3161,"0"2"-2422,0 5-641,0 0 60,0 5 1,0-2-492,0 5 1,-4-1 283,1 5 0,-1 0-1021,4-1 0,-4 1 507,0 0 1,0-1-761,4 1 1,0 0 1322,0-1 0,-5 1 0,-2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3.336"/>
    </inkml:context>
    <inkml:brush xml:id="br0">
      <inkml:brushProperty name="width" value="0.08571" units="cm"/>
      <inkml:brushProperty name="height" value="0.08571" units="cm"/>
    </inkml:brush>
  </inkml:definitions>
  <inkml:trace contextRef="#ctx0" brushRef="#br0">0 105 8014,'0'-11'810,"0"-1"-409,0 0-173,0 1 0,0 3-128,0 0 0,2 4-11,2-4 0,-2 6-137,6-2 1,-4-1 49,4 1 0,-4 0 109,3 4 0,-3-4-69,4 0 1,-4 0 138,4 4 15,-1 0-4,5 0-131,0 0 1,-4 0 55,-1 0 1,-3 4-9,4 0 0,-5 5-76,1-1 0,-3 0 62,-1 3 0,0-2-141,0 7 0,0 1 84,0-2 1,-4 6-107,0-1 1,-4 2 69,4 1 0,-5-3-92,2-1 0,-3 1-121,3 3 0,-2-4 128,5 1 0,-4-6-249,4 2 224,0-3 27,4-2-63,0-4 460,0-2 0,0-6-126,0-3 0,5 1 12,3-5 0,-3 5 131,-1-5 0,3 4-93,0-4 0,0 6-221,1-2 0,-4 1 132,3-1 0,-3 3-578,4-3 338,0 3 1,4 1-896,-1 0 737,1 0 1,0 0-217,-1 0 1,1 0-71,0 0 1,-5 1-867,1 3 708,0-3 0,4 6 691,-1-3 0,-4-3 0,3 9 0,-3-3 0</inkml:trace>
  <inkml:trace contextRef="#ctx0" brushRef="#br0" timeOffset="225">444 374 14690,'7'0'952,"-2"1"-755,-5 3 0,0-1-612,0 5 0,0-4-162,0 3 1,0 1-515,0 4 0,0-4-770,0-1 1,4 1 209,0 4 1651,0 0 0,1-1 0,1 1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15.811"/>
    </inkml:context>
    <inkml:brush xml:id="br0">
      <inkml:brushProperty name="width" value="0.08571" units="cm"/>
      <inkml:brushProperty name="height" value="0.08571" units="cm"/>
    </inkml:brush>
  </inkml:definitions>
  <inkml:trace contextRef="#ctx0" brushRef="#br0">211 363 7919,'0'-12'533,"0"1"-315,0-1 1,0 0 841,0 1-475,0 4-177,0-3 0,0 7 655,0-5-647,0 6 1,0-5-171,0 3 0,-2 3-26,-1-3 0,0 3-1,-5 1 0,0 0-80,-3 0 0,3 0 44,0 0 1,-1 1-173,-7 3 1,4-1-38,-4 4 1,3 3-132,1 5 1,1-2-136,-1 3 1,0-2 167,1 2 1,0-2-50,3 5 1,-1-3 71,5 3 0,1-3-206,3 3 1,0-3 37,0 3 1,5-3-15,2 3 1,4-4 13,1 0 1,3-3-31,1-4 1,4 1 30,0-5 0,-2 0 66,2-4 1,-1 0 138,4 0 1,-1-6-140,-2-1 0,2-5 282,-3-4 1,-2 0-64,-1-4 0,-3-2 0,-1 3 0,-1-4 127,1 0-372,-6 0 1,4 5 0,-7 1-162,0 0 1,-2 8-19,-1-3-189,0 3 1,-1 2-37,-3 4 632,3 1 0,-10 7 0,5 2 0</inkml:trace>
  <inkml:trace contextRef="#ctx0" brushRef="#br0" timeOffset="417">538 1 8369,'6'5'3004,"0"-4"-2669,-1 5 1,1-1-51,6 3 0,1-1-278,2 5 1,0-3 83,4 7 1,1 1-296,3-2 0,0 10 171,1-2 1,-5 4-62,1 1 1,-6 0-131,2 3 1,-5 3 75,-3-3 1,-3-1 131,-5 1 1,-9-1-26,-3 1 0,-6 3-132,3-3 1,-6-1 99,1 1 0,-2-1-834,-1 1 0,1 2 172,2-6 1,0-1 734,4-7 0,1 3 0,3-3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53.026"/>
    </inkml:context>
    <inkml:brush xml:id="br0">
      <inkml:brushProperty name="width" value="0.08571" units="cm"/>
      <inkml:brushProperty name="height" value="0.08571" units="cm"/>
    </inkml:brush>
  </inkml:definitions>
  <inkml:trace contextRef="#ctx0" brushRef="#br0">315 83 7831,'-11'-12'887,"4"0"0,-4 4-250,4 1 1,0 3-208,-1-4 0,0 4-71,-3-4 1,3 6-137,0-2 0,0 1-122,-3-1 0,-1 3 108,0-3 1,1 3-226,-1 1 0,-4 5-16,1 3 1,-2 4-36,1 3 1,3-1-21,-2 6 1,2 1 48,1 6 1,0-2-75,1 2 0,4-6 30,3-2 1,-1 1-8,1 3 0,2-5 42,6-2 0,2-3 1,6-2 0,-1 1-82,1 0 0,5-6 109,3-2 0,-2-3-60,1-1 1,1-1 25,3-3 1,-1-2 81,-2-6 0,0 0-106,-4 1 25,-1-6 102,2 4 1,-8-4-124,3 5 1,-3 0-3,3 1 1,-4-1 109,-1 0 9,-4 1 277,7-1-221,-8 0 545,3 6-440,-10 1 1,2 6-25,-5 3 1,6-1 8,-2 4-85,-3 1 0,6 4-306,-3-1 177,3 1 1,1 0-64,0-1 0,0-3 55,0 0 0,1-5-145,3 1 1,-1 1 25,4-1 1,1 0-60,4-4 5,0 0 126,-1 0 1,2 0 0,2-2 0,0-2-140,-1-3 0,1 0 128,0-1 1,-2 0-7,3-3 1,-3-1 6,-2 0 1,1 1 125,0-1 1,-1 0-86,1 1 0,-1-1 189,-4 0 1,2 1 67,-5-1 0,0 4 96,-4 0 1,2 2-62,1-2 1,-1 2 28,2 2 314,-3 2-60,-1-3-386,0 5 1,-1 0 218,-3 0-241,2 5 0,-3 2-68,5 5 1,0-1-183,0 1 0,0 4 6,0-1 0,0 1 92,0-5 0,0 2-289,0 3 1,4-3 120,0 3 0,1-2-47,-1 1 0,-1-2 80,4 3 0,-3-4-205,4-5 220,0 4 1,0-6-144,0 3 470,-6-3-238,8-5 116,-8 0-66,8-5 0,-9-2 70,3-4 1,-2-1-62,-2 0 1,4 1 165,-1-1 1,1 0-57,-4 0 0,0-3 28,0-1 0,4 1 207,0 3-238,0 0 1,-4 1 239,0-1-212,0 0 0,4 5-95,0-1 170,0 5-247,-4-2 71,5 5 1,-3 0-12,6 0 1,-4 0-89,4 0 1,0 1 63,3 3 0,1-3-148,0 3 1,-1 2 42,1-3 1,4 1 4,-1-4 1,6 4 66,-1 0 1,-2 0-116,1-4 0,1 0 116,3 0 1,4 0 182,1 0 1,-1-5-184,-4-3 0,-3 2-2,-1-2 1,-5 4 140,2-4 1,-7 4-23,-1-4 345,-6 6-279,4-9 1,-12 9 4,-1-6 1,-5 5 20,-4 0 1,3 1-33,-2 2 0,-2-1-41,1-3 0,-3 3 22,3-3 1,-3 3 18,3 1 0,1 0-36,3 0 0,-1 0-119,-3 0 0,5 1 107,-1 3 0,0-2-111,5 6 1,1-4 0,3 4 0,1 0 19,2 3 0,0 5-8,0-1 1,2 2-140,1-1 1,5 1-305,8 2 1,-2 2 175,6-5 1,-2 3-392,1-3 1,3 1 292,-2-2 0,2-2-90,1 3 0,4-7-146,1-1 1,-1-2-39,-4 2 1,1-3-134,-1-5 1,0 0 32,1 0 747,-6-5 0,4-7 0,-4-6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9.481"/>
    </inkml:context>
    <inkml:brush xml:id="br0">
      <inkml:brushProperty name="width" value="0.08571" units="cm"/>
      <inkml:brushProperty name="height" value="0.08571" units="cm"/>
    </inkml:brush>
  </inkml:definitions>
  <inkml:trace contextRef="#ctx0" brushRef="#br0">339 59 7666,'0'-6'1587,"0"0"1,-1 6-959,-3 0-205,3 0 0,-9 4-100,2 0 0,0 7 0,-4 0 0,3 6-47,-6 6 0,-2 2-252,1 2 0,-5-1-114,2 5 0,-3 1-103,-2 3 1,2 4-168,3 0 0,-2-4 192,6-4 1,-1-5-777,4 1 1,2-4 405,2-3 0,3-7-1510,5-5 1454,0-6 1,0 1 52,0-11 540,0 0 0,5-14 0,2 4 0</inkml:trace>
  <inkml:trace contextRef="#ctx0" brushRef="#br0" timeOffset="310">1 82 7867,'0'-6'1560,"0"1"-1005,0 0 1,0 5-85,0 0 1,0 1-151,0 7 0,1 3-12,3 5 0,2 5-83,6-2 1,1 4-231,3 5 0,-3-4 49,2 4 0,-1 2 26,2 1 1,-3-1-334,2 1 0,-2-5 154,-1 1 1,-1-2-451,-4-2 1,2-1 264,-5-3 0,4-2-539,-4-5 0,4 0 289,-4-1 0,3-3-1216,-3 0 1759,5-5 0,-2 2 0,10-10 0,1-2 0</inkml:trace>
  <inkml:trace contextRef="#ctx0" brushRef="#br0" timeOffset="693">480 596 11186,'-7'2'158,"3"2"0,3-2-55,1 6-16,0 0-260,0 3 1,0 1-185,0 0 1,0-1 181,0 1 1,4-4-237,0 0 1,5-2 172,-1 2 1,-2 1-39,2-5 1,0 4 135,3-4 0,1 0-447,0-4 1,-1 0 163,1 0 1,-4-2 422,0-2 0,-1-2 0,5-6 0</inkml:trace>
  <inkml:trace contextRef="#ctx0" brushRef="#br0" timeOffset="901">503 386 9520,'-7'-1'454,"4"-3"-557,1 3 1,7-6-415,3 3 1,3 3 262,0-3 0,1 3 254,0 1 0,5-5 0,1-2 0</inkml:trace>
  <inkml:trace contextRef="#ctx0" brushRef="#br0" timeOffset="1509">737 1 7781,'-12'0'3,"0"0"1926,0 0-796,6 0-879,-4 0 1,8 5-416,-2 3 1,3 2 172,1 2 1,0-1-640,0 1 1,0 0 373,0-1 1,0 1-424,0 0 0,1-2 311,3-2 0,-2 2-743,2-2 1108,2-3 0,0 6 0,6-10 0,0 4 0</inkml:trace>
  <inkml:trace contextRef="#ctx0" brushRef="#br0" timeOffset="2044">1204 141 7781,'0'-12'2876,"0"6"-1884,0-5-122,-5 10-522,3-9 1,-4 8-231,2-2-92,3 3 0,-8 2-89,5 3 1,-4-1-201,4 5 1,-5-1 244,1 5 0,2-1-260,-2-4 0,0 4 0,-2-4 0,1 4 21,1 1 0,4-5 1,-3 1-1,1 0 25,-1-2 1,5 1 187,-2-3 1,3-2-42,1 6 187,0-5-167,0 2 133,0 0 0,5-4-64,3 3 1,-1-2-54,5-2 0,-3 0 26,7 0 0,-3 0-171,-2 0 0,2 4 10,3-1 0,-2 7-9,6-3 1,-6 0 166,2 1 0,-3-1-74,-2 5 0,1 0 289,0-1 0,-2 2-93,-2 3 0,-3-7 140,-5 3 1,0 1 109,0 2-186,0 1 1,-5-4-35,-3-1 0,-1 1-12,1 0 1,-2-6-299,2-2 1,-2 1 92,-2-1 0,-1 1-302,-3-1 0,3-3 152,-2 3 1,2-2-122,1-2 0,4 0 53,0 0 1,1-4-356,-5 0 1,0-4 663,1 4 0,4-5 0,-8-3 0,2-6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7.671"/>
    </inkml:context>
    <inkml:brush xml:id="br0">
      <inkml:brushProperty name="width" value="0.08571" units="cm"/>
      <inkml:brushProperty name="height" value="0.08571" units="cm"/>
    </inkml:brush>
  </inkml:definitions>
  <inkml:trace contextRef="#ctx0" brushRef="#br0">152 153 7867,'0'-18'-165,"0"2"1,0 3 449,0 1 1,0-1-59,0-2 0,0 2 93,0-3 1,0 7-1,0 1-53,0 1 421,0 0-413,0 2 0,4 6-160,0 3 1,0 4 58,-4 7 1,1 9-118,3 7 0,1 3 1,3 1 1,3 5 93,-4 3 0,4 2-511,0 2 0,1-4 196,0 0 0,1-6-233,2 2 0,-2-6 168,3-2 0,-3-9-351,-1 1 1,-5-5-411,1-2-144,0 0 539,-2-15 594,5 4 0,-10-5 0,3-1 0,-8-3 0,-2 3 0,-6-5 0</inkml:trace>
  <inkml:trace contextRef="#ctx0" brushRef="#br0" timeOffset="293">59 491 7867,'-12'0'0,"2"-1"974,2-3-102,-2 3-170,3-4-157,1 5-507,1 0 24,5 0 1,5 0 137,2 0 0,4 0-236,1 0 1,4 0 73,4 0 0,2 4-399,1 0 0,2-1 161,2-3 0,3-1-547,5-3 0,-4 2 356,0-6 1,2 4-216,6-4 0,-7 0 194,3-3 0,-7-2 412,-1-3 0,-4 3 0,-3-2 0,-1-2 0,-7 1 0,2-5 0,-6 2 0,2-3 0,2-1 0</inkml:trace>
  <inkml:trace contextRef="#ctx0" brushRef="#br0" timeOffset="970">596 164 7867,'0'-18'0,"0"3"-189,0-3 211,0 5 1,-1-4 330,-3 5 1,3 0 191,-3 1-121,-3-1 0,5 2 266,-6 2-514,5 3 0,-3 6 50,2 3 1,3 7 29,-3 9 0,3 2-80,1 1 1,0 6 12,0 2 1,1 3-240,3 1 0,-2 0 89,6 0 1,-4-4-277,4 0 1,-4 0 132,3 4 1,0-5-66,1-2 1,2-4 117,-2 0 0,2-1-107,2 0 0,-4-5 17,0-2 1,-1-7-364,5-1 564,0-6 1,-1 4-61,1-6 0,-4-6 62,0-1 1,-4-4-102,3 0 1,-4-2 94,1-3 0,1 3-84,-1-2 0,4-2 121,-4 1 1,-1 0 160,-3 5 1,2-5-51,2 1 1,-3-1 29,3 4 1,-3 1-43,-1-1 0,0 4 296,0 0-142,0 1-321,0 0 214,-5-3-215,4 9 1,-5 1-83,6 7 0,0 4 111,0 0 1,2-3-158,2 0 0,-2 0 43,6 3 1,-4 1-37,4 0 0,0-4 100,3-1 0,1 0-203,0 1 1,1 1 58,2-5 1,-1 3-58,6-3 1,-1 0 5,5-4 1,-1 0-107,0 0 0,1 0 97,-1 0 0,-3 0 66,-1 0 1,-5-5 137,2-3 0,-3 2-164,-1-2 135,-1 0 1,-3-2-86,0 2 0,-6-2 217,2 2-25,-2 3 1,-4-4 356,-2 5-83,-2-5 0,-6 6-139,1-5 1,-1 6 158,0-2 1,1 2 213,-1 2-306,0 0 0,1 0-31,-1 0 1,0 0-134,0 0 0,5 0-198,-1 0 1,4 4 85,-4 0 0,6 5-156,-2-1 0,2 2 75,2 2 1,0 0-267,0-1 1,6 1 130,1 0 1,5-1-83,4 1 0,-2 0 46,5 0 1,-3-1-645,3 1 1,1 0-101,3-1 0,2-3 452,2 0 0,-1-2 137,5 2 1,0-3 399,5-5 0,4 6 0,1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1:18.122"/>
    </inkml:context>
    <inkml:brush xml:id="br0">
      <inkml:brushProperty name="width" value="0.08571" units="cm"/>
      <inkml:brushProperty name="height" value="0.08571" units="cm"/>
    </inkml:brush>
  </inkml:definitions>
  <inkml:trace contextRef="#ctx0" brushRef="#br0">1 94 8356,'0'6'258,"5"5"0,-3-9-187,6 6 0,-4-5 45,4 1-60,0 2 1,3-3 26,1 5 0,-4-6-86,-1 2 1,1 1 70,4-1 1,0 0-70,-1-4 1,1 4 57,0 0 0,-1 0-49,1-4 1,4 0-7,-1 0 0,1 0-12,-5 0 0,2 0 23,3 0 0,-3 0 13,3 0 0,-3 0 1,-2 0 0,1 0-2,0 0 1,-1-4 75,1 0 1,0 0-73,-1 4 1,-3 0 40,0 0 0,0-4-14,3 0 1,1 0 3,0 4 0,-4 0 54,-1 0 0,1-1-59,4-3 1,-1 3 128,1-3 1,0 1-114,-1-1 0,1 3 230,0-3-220,5 3 1,0 1 22,2 0 0,-2 0 0,-5 0 0,-1 0-1,1 0 0,0 0-108,-1 0 0,5 1 98,-1 3 1,5-3-66,-4 3 0,0-2 50,0-2 0,-2 0-60,6 0 0,-2 0 40,1 0 0,0 0-145,-4 0 1,-1 4 97,6-1 0,-5 1-12,5-4 0,-6 0 63,2 0 1,1 2-34,-2 1 0,1-1 12,-5 2 0,1 1-11,0-1 0,0 0 35,-1-4 1,1 4-28,0-1 1,-1 3-10,1-2 1,0-3-18,-1 3 0,1 1-6,0-1 1,-1 0 80,1-4 0,0 0-55,-1 0 0,1 0 107,0 0 1,3 0-94,1 0 1,1 0-15,-2 0 0,-2-4 19,3 0 0,-2 0-46,2 4 0,-3-4 31,2 0 0,2 0-5,-1 4 0,1 0-1,-2 0 0,-1 0 6,6 0 0,-4 0-11,3 0 1,-3 0 6,3 0 1,0 0-52,5 0 1,-5-4 48,1 1 1,-1-1 3,5 4 0,-1-2-23,0-2 0,1 3-3,-1-3 0,4-1-3,1 1 1,-1 0 13,-4 4 1,1-4-25,-1 1 1,-4-1 7,1 4 0,-1 0 0,5 0 1,-1 0-8,0 0 0,1 0 5,-1 0 0,1 1 45,-1 3 1,-4-3 5,1 3 0,-1-3-26,5-1 0,3 0-10,0 0 0,0 0-8,-3 0 1,-1 0 13,1 0 1,-1 0-27,0 0 1,1 0 25,-1 0 1,2 0 10,2 0 0,-2 0-26,2 0 1,-3 0 0,0 0 0,3 0-10,0 0 1,1-4 16,-5 1 0,4-1-35,0 4 1,1 0 32,-5 0 0,-1-4-32,-2 0 0,2 0 23,-3 4 0,2 0-17,-2 0 1,3 0 9,-2 0 1,-2 0 0,2 0 1,-1 0 1,4 0 0,1-4 0,-1 0 0,0-4 74,1 4 0,0-3-67,4 3 0,-4-4 36,4 4 1,-4-4-29,0 4 1,-1-3-11,0 3 1,1 0 5,-1 4 0,-1 0-1,-2 0 0,2-4-12,-3 0 1,3 0 14,2 4 0,-1 0-27,0 0 1,1 0 19,-1 0 1,0 0-15,1 0 0,-1 0 11,1 0 1,0 0 25,3 0 0,-3 0-9,-1 0 1,1 0 1,-5 0 1,7 0 17,1 0 0,-3 0 4,-5 0 1,1-4-32,3 0 1,0 0 8,1 4 1,-1 0-10,0 0 1,-3 0 10,-1 0 0,1 0 57,3 0 0,-3 0-26,-1 0 1,1 0 6,3 0 0,-1 0 44,-3 0 0,2 0-64,-5 0 0,3 4 4,-3 0 1,3 0 8,-3-4 0,3 0-28,-3 0 1,3 4 29,-3 0 1,3 0-45,-3-4 1,5 0 25,-2 0 0,-1 0 1,2 0 1,-2 0-8,2 0 1,0 0 2,-4 0 1,5 0-3,-2 0 1,3 0 3,2 0 0,-5 0 1,0 0 0,-3 0 1,3 0 0,1 0-39,3 0 1,-3 0-9,-1 0 1,-3 0-6,3 0 0,-1 0-38,2 0 1,1 0 64,-6 0 0,5-4-30,-5 0 0,6 0 20,-1 4 1,-4 0-19,0 0 1,-2-4 11,2 0 0,-3 0-1,2 4 0,2 0-12,-1 0 1,-1 0-2,-3 0 1,0-1 11,-1-3 0,1 3-3,0-3 1,1 3 7,2 1 0,-6 0-7,3 0 0,-3-4 21,3 0 1,-4 0-20,0 4 1,-1 0 4,5 0 1,-4 0-2,0 0 1,-5 0 5,5 0-50,0 0 43,4 0 1,-1 0-19,1 0 1,-4 0 13,0 0 1,-4 0 0,3 0 1,-3 0-12,4 0 102,-5 0-50,7 0 1,-7 0 50,4 0-4,-4 0-67,7 0 1,-7 0-18,5 0 40,-6 0-42,9 0 1,-9 0 40,6 0-83,-5 0 1,6-1 55,-5-3-175,0 3 90,1-5-10,-4 6 78,4 0-31,-5 0 33,5 0-37,-3 0 93,3 0-72,-5 0-1994,0 0 1,-5 6 0,-2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4.011"/>
    </inkml:context>
    <inkml:brush xml:id="br0">
      <inkml:brushProperty name="width" value="0.08571" units="cm"/>
      <inkml:brushProperty name="height" value="0.08571" units="cm"/>
    </inkml:brush>
  </inkml:definitions>
  <inkml:trace contextRef="#ctx0" brushRef="#br0">211 304 7809,'0'-11'-735,"0"-1"0,-1 0 1343,-3 1 0,1 3 538,-5 0-694,6 0 0,-7-3-54,5-1 0,-4 4-95,4 0 0,-5 6-64,1-2 0,2-1-26,-2 1 0,0 0-155,-4 4 0,1 1 45,-1 3 0,0 3-164,1 4 1,-1 2 86,0 3 1,1 1-61,-1 2 1,5 3-115,4-2 1,-3 2-95,3 1 1,-1 1-95,4-1 1,0-1 102,0-3 1,5 2 115,3-5 0,2-1 30,2-3 0,1-5 176,2-4 0,-1-1-118,6-2 0,-4-2 115,3-1 0,-3-8-11,3-4 0,-5-2 100,2 1 0,-3-1 95,-1-2-219,-1-3-12,1 9 0,0-9-124,-1 2 141,-4 3-21,3 0 0,-9 6-67,3-1 0,-2 0 93,-2 1 169,0 4-124,0 2-46,-6 5 1,1 5 145,-3 3 1,2 4-44,2 3 0,2 0-217,-6 4 1,5-1 131,-1 2 0,3 0-196,1-4 0,0 1 118,0-2 0,0-2-418,0 3 1,5-3-34,3-1 1,-2-1-191,2 1 0,1-5-258,7-4 1,-3-1 379,2-2 0,4 0 519,0 0 0,-1-2 0,2-1 0,-1-4 0,5-5 0</inkml:trace>
  <inkml:trace contextRef="#ctx0" brushRef="#br0" timeOffset="485">760 153 7835,'-12'5'453,"1"-4"0,-1 4-66,0-5 1,4 0 5,1 0 0,-1 2 132,-4 1-200,0-1 1,1 4-104,-1-2 1,0-1-66,1 5 1,0-5-151,4 5 1,-4-4 222,3 4-186,-2 0 1,2 2 143,0-2-509,6 2 77,-3-3-142,5 4 22,0 1 162,5-5 0,3-2-14,7-5 1,-2 0 43,3 0 0,1 0-31,-2 0 1,5 0 96,-5 0 1,6 0-203,-2 0 0,0 0 107,0 0 0,-1 0-86,2 0 1,-2 0 171,-2 0 0,-4 0 270,4 0 1,-3 0 808,-1 0-794,-1 5 0,-3 0 191,0 3 1,-5 2-155,0-2 0,-5 2 476,-2 2 0,-5 0-213,1 0 0,-4 1-191,-3 2 1,2-2-170,-3 3 0,3-3-183,2-2 1,-2 1-361,-3 0 0,3-1 300,-2 1 0,5-5-182,3-4 1,-1 3 108,-4-3 0,4 1-689,1-4 0,3 0 352,-4 0 0,5-5-405,-1-3 1,3-2 236,1-2 711,0 1 0,5-1 0,2 0 0</inkml:trace>
  <inkml:trace contextRef="#ctx0" brushRef="#br0" timeOffset="985">1204 94 7835,'-8'0'496,"0"0"1,4 1 341,-3 3-218,-1-2 1,-4 3-180,0-5 1,5 1-307,-1 3 1,0-3 74,-4 3 0,5 1-220,-1-1 1,0 5-58,-4-1 1,5-1-45,-1 0 0,1 1 84,-1 4 0,-1-4-123,5 0-290,-5-1 162,8 5 138,-4 0 72,5-6 94,0 5 1,1-10-50,3 3 1,3-3 6,4-1 1,5 4-225,-1 0 1,5 0 81,-5-4 1,5 0-129,-4 0 0,3 0 44,-3 0 1,3 4 195,-3 0 1,-1 1-90,-3-1 1,0-2 391,-1 6 1,0-4-168,-4 4 1,2-1 307,-5 5-152,0 0 1,-4 3 170,0 1 0,-4 0-130,0-5 0,-5 1-49,2 0 1,-4-1-291,0 1 1,-1 0 80,0-1 1,0-3-164,1 0 1,-1-2-190,0 2 0,1-3-918,-1-5 324,0 0 0,1 0 380,-1 0 1,4 0 94,0 0 1,5-1 441,-5-3 0,5-2 0,-2-11 0,5-1 0</inkml:trace>
  <inkml:trace contextRef="#ctx0" brushRef="#br0" timeOffset="1667">1543 141 7253,'-12'-7'-1139,"5"1"3282,4 2-1510,-4 3 1,2-6 251,-3 3-198,3 3-572,0-4 0,3 6 87,-2 3 1,-1 3-73,1 4 0,0 2-18,4 3 0,0-2-136,0 6 1,0-2-271,0 1 1,0 3 178,0-2 1,2 0-82,2 0 1,2 1 42,6-6 1,0 1-43,-1-4 0,1-2 5,0-2 0,3-3 57,1-5 0,3 0-26,-3 0 0,1 0-124,-2 0 1,-2-1 339,3-3 1,1-3-90,-2-4 1,2-1 1,-1 0 0,-7-1-64,2-2 0,-1 2 158,1-3 0,-4 3-23,-3 1 0,1 1-24,-1-1 0,0 0 92,-4 1 1,0-1-71,0 0 1,0 1 201,0-1 1,-4 4-81,0 0 0,-4 1 221,4-5-255,-5 0 1,4 1 96,-3-1 0,2 5-141,2 3 0,1-1-63,-5 1 0,6-1-532,-2 1 303,2 3-35,2-4 0,0 6 0,0 3-1744,0 4 1107,0 2 881,0 2 0,0 0 0,0-1 0</inkml:trace>
  <inkml:trace contextRef="#ctx0" brushRef="#br0" timeOffset="2853">1975 94 7134,'-7'-5'2266,"1"4"-712,2-3-575,3 2-762,-5 8 1,6 0 10,0 6 1,0 3-272,0 1 0,0 5 98,0-2 0,0-1-163,0 2 1,2-1 142,2 5 0,-2-2-344,6-3 0,-4 2 74,4-5 0,-4 3-24,3-3 1,-3-1 120,4-3 1,-5-4-11,1-1-52,2-4 0,-3 2-40,4-5-241,-4 0 333,7 0 0,-8-5-52,2-3 0,1-2 233,-1-2 1,0 1-93,-4-1 0,3-4 117,1 1 0,2-5-113,-3 5 1,-1-5 357,2 5 1,1-5-132,-1 5 1,1-5 158,-1 5 0,-2-5-109,6 4 1,-5-3 84,1 3 1,1 1-9,-1 3 1,0 4-5,-4 1 158,5 4-113,-4-2-68,4 5 0,-5 1-95,0 3 1,2 2-83,2 6 1,-3 1-11,3 3 1,-3-2-137,-1 5 0,0-3-36,0 4 0,0-6 133,0 1 0,0-2-241,0-1 1,0 1 86,0 3 0,4-7-75,0 2 0,1-2 79,-1 3 0,-2-1-39,6-4 0,-4 2 20,4-5 1,-4 0 40,4-4 0,-4 0-72,3 0 34,-4 0-76,7 0 0,-5-5 85,3-3 63,3 3 1,-9-5-1,5 2-120,-2-3 68,4 0 211,-8-1 0,8-1-89,-5-2 0,1 2 109,-1-3 0,-2 3-34,2 1 1,-2 1-99,2-1 1,-3 0 186,3 1 1,-2-1 133,-2 0 199,0 6-90,5-5-165,-4 10 0,4-3-96,-5 8 1,0 3-29,0 4 0,0-3-198,0 0 1,0 0 79,0 3 1,0 1-192,0 0 112,0-1 1,0 1 35,0 0 39,0-1 1,4 1-185,0 0 0,1-1 164,-1 1 1,-1 0 189,4-1 0,-3 1-362,4 0 1,-4-1 120,4 1 1,-4-4-219,4 0 164,-1 0 0,5 2 0,0-2 53,-1-4 1,5 1-38,0-1 1,0 0 125,0-4 0,-2-2-68,6-2 0,-1 2-58,5-6 1,-1-4 267,0-3 1,1-5-36,-1 5 1,0-6 30,1 1 0,-1-2-85,0-1 0,-4 0 69,-4-1 0,-2 1-56,-1 0 0,-6 3 91,-2 1 1,-2 4-75,-2 0 0,0 2 127,0 1 1,-2 0 268,-2 1 1,-1 3-185,-3 0 1,-2 6 96,2-2 1,-6-1-172,-2 1 1,1 0-259,3 4 0,-4 0 86,1 0 1,-5 5-353,5 3 1,-2 2 158,1 2 0,3 5-50,-2 2 1,3-1-160,4 2 1,-1-1 111,5 5 1,1-5-41,3 1 1,0-1 100,0 4 0,5-3 31,3-1 0,3-3-3,5 3 0,-2-4-256,6 0 1,-1-6 26,4-1 1,1-5 19,-1 1 1,0-3-275,1-1 0,3 0 182,0 0 1,6-5-289,-2-3 0,1-3 278,0 0 0,1-5-627,-2 1 0,-1-5 1055,1 5 0,-5-6 0,3 3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2.719"/>
    </inkml:context>
    <inkml:brush xml:id="br0">
      <inkml:brushProperty name="width" value="0.08571" units="cm"/>
      <inkml:brushProperty name="height" value="0.08571" units="cm"/>
    </inkml:brush>
  </inkml:definitions>
  <inkml:trace contextRef="#ctx0" brushRef="#br0">24 233 7829,'0'-12'132,"0"1"1,-4 3 315,0 0 1,0 4 72,4-4 1,0 1-157,0-5 0,-1 4 270,-3 0-190,3 0-80,-5-3 81,6-1-97,0 0-130,0 1-30,0 4 0,0 1-156,0 2 179,0 3-261,0-5 202,0 6-233,0 0 1,2 6 110,2 1 1,-3 4-66,3 0 1,-3 2-127,-1 3 0,4-2 61,0 6 0,5-5-108,-1 5 0,-2-2 54,2 1 1,-1-2-74,0-5 0,4 0 90,-3-1 0,2 0 40,2-3 12,-1 2 0,5-9 0,-1 3 57,0-3 142,-2-1 2,-2 0 0,5-1-119,0-3 0,-1-2 70,-3-6 0,-1 0-49,1 1 1,-1-1 89,-4 0 0,4-1-98,-4-2 1,0 2 42,1-3 0,-4 3 12,3 2 1,-4-5 96,1 0 1,-3 1 60,-1 3 1,0 0 133,0 1 186,0-1-95,0 0-344,-5 1 1,0 3 182,-3 0-219,3 6-141,0-4-412,3 6 330,-3 6 0,5 0 65,0 6 0,0 3-152,0 1 0,0 1 54,0-2 0,4-2-52,0 3 0,5 1 39,-1-2 1,2 5 0,2-5 0,0 0-251,-1-2 1,1-2 349,0 1-95,-1 0 247,1-6 1,1 1-182,3-3 0,-3-3 317,2 3 1,-3-4-84,-4-4 1,2 1 77,-2-5 1,1 1-8,-1-5 0,1-1-11,-5-3 1,3 3-114,-3-2 0,4-2-114,-4 1 1,4 0-148,-4 0 1,3 3 80,-3-3 0,0 0-248,-4 0 0,4 0 131,0 5 1,0-1-139,-4 0 1,0 5-258,0-1 59,0 5 1,0-3 166,0 2 1,1 3-385,3-3 798,-3 8 0,5 2 0,-6 6 0,5 5 0,1 1 0</inkml:trace>
  <inkml:trace contextRef="#ctx0" brushRef="#br0" timeOffset="459">853 210 8073,'0'-7'1920,"0"2"-1104,0 0-496,0 3 1,0-4-225,0 2 0,2 3 126,1-3 1,4-1-167,5 1 1,-1 0-126,1 4 1,4-4 146,-1 0 0,5-4-91,-5 4 0,5-3 40,-5 3 0,5-4-48,-5 4 1,1-5 73,-5 1 0,1 2-4,0-2 0,-4 1 6,-1 0 1,-4-4 37,1 3 1,-3 2 411,-1-2-316,0 0 0,-1 1 31,-3-1 0,-2 5-88,-6-1 0,0 3 4,0 1 0,0 0 2,-4 0 1,3 0-114,-3 0 0,0 4 121,0 0 0,0 5-169,5-1 0,-1-2-12,0 2 1,1 1 73,-1 7 0,5-3-202,4 2 1,-3 2 53,2-1 1,1 0-197,3 0 0,1-2 115,3 6 1,2-5-457,6 5 1,1-6 239,3 2 1,2-3-655,5-2 0,0 1 105,1 0 1,-1-2 466,0-2 0,1-3 488,-1-5 0,6 0 0,1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41.261"/>
    </inkml:context>
    <inkml:brush xml:id="br0">
      <inkml:brushProperty name="width" value="0.08571" units="cm"/>
      <inkml:brushProperty name="height" value="0.08571" units="cm"/>
    </inkml:brush>
  </inkml:definitions>
  <inkml:trace contextRef="#ctx0" brushRef="#br0">305 82 7830,'6'-11'-196,"-1"-1"925,-5 0 0,0 4-336,0 1 1,0 3 373,0-4-520,0 5 0,-1-6-55,-3 5 1,2 1 42,-6 3 1,4 0-93,-4 0 1,0 0-10,-3 0 0,-1 1-88,0 3 0,1-2-151,-1 6 0,0 0 87,1 4 0,-2-1-64,-3 1 1,2 0 28,-6-1 1,6 2-24,-2 3 0,3-3 53,2 2 0,-5 2-69,1-1 1,0-1 26,7-3 1,-1 0-10,6-1 0,-5 1-147,4 0 177,0 0 48,4-1 1,0-3-35,0 0 1,1-6 21,3 2 1,-1-2-28,5-2 1,-1 0 74,5 0 0,0 0-29,-1 0 1,1 0 7,0 0 1,3 0 3,1 0 1,3 0-23,-3 0 0,5 0-188,-2 0 1,3 0 56,2 0 1,3 3-79,0 1 0,2 5 91,-2-1 0,-2-1-159,2 1 0,-3-1 24,0 5 0,-2 0 225,-3-1 1,-2 1 108,-5 0 1,-4-1 200,-1 1 0,-4-4 395,1 0 1,-4-1-340,-4 5 1,-2-1 65,-6-4 0,4 4-106,0-4 1,-3 3 109,-5-3 1,1 2-65,3-5 0,-1 4-288,-3-4 0,3 4-21,-2-4 0,0 0-91,0-4 0,2 3-48,-3 1 0,2 0 80,-2-4 0,3 0-423,-2 0 1,-2 0 187,1 0 1,0 0-411,0 0 1,3 0 244,-3 0 0,3 0-1147,2 0 374,-1 0 569,0-5 1,6 2-95,2-4 721,3-1 0,6-4 0,3 1 0,2-1 0,2 0 0</inkml:trace>
  <inkml:trace contextRef="#ctx0" brushRef="#br0" timeOffset="391">970 222 7830,'-11'0'322,"-1"0"1,0 0 494,1 0 0,-1 0-258,0 0 1,-1 0-155,-2 0 0,2 0-122,-3 0 1,3 0-74,2 0 0,-5 0-181,0 0 1,1 0 56,3 0 0,4 2-173,1 2 1,0-2-3,-1 6 1,2 0-128,2 4 1,3-1 24,-3 1 0,6 3 61,2 1 0,5 5-241,-1-2 0,6 2 134,2-1 0,5-2-83,-2-3 1,-1-3 127,2 0 0,-1-2-61,5-6 0,-1 0 108,0-4 0,-3-1 53,-1-3 0,-4-3-39,0-5 1,2-4 114,-1-4 0,-2 2 36,-6-2 0,1 1-67,-5-4 0,1 3-418,-1 1 1,-3 4 180,3 0 1,-3 2 283,-1 1 0,-5 0 0,-1 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6:54.508"/>
    </inkml:context>
    <inkml:brush xml:id="br0">
      <inkml:brushProperty name="width" value="0.08571" units="cm"/>
      <inkml:brushProperty name="height" value="0.08571" units="cm"/>
    </inkml:brush>
  </inkml:definitions>
  <inkml:trace contextRef="#ctx0" brushRef="#br0">141 433 7831,'-7'0'1105,"-3"-5"1,7 4 384,-5-3-853,6 2 1,-5 2-27,3 0-173,3 0-193,-4 0 1,5 2-183,0 2-105,0 7 225,0 2 1,0 9-520,0-2 0,0 2 272,0 1 1,0 2-796,0 2 1,1-2 460,3 2 0,-1-4-341,5-3 1,-5 1-147,5-6 1,-4 5-678,4-5 1562,-5-4 0,7-1 0,-4-3 0</inkml:trace>
  <inkml:trace contextRef="#ctx0" brushRef="#br0" timeOffset="234">59 118 7831,'-12'-5'648,"1"-2"1,-1 1 2145,0 2-1200,6-3-645,1 6-923,5-4 1,1 5 25,3 0 0,2 1-644,6 3 0,1 2-264,2 6 0,0 0-759,4-1 1,-5-3 1614,2 0 0,2 5 0,0 5 0</inkml:trace>
  <inkml:trace contextRef="#ctx0" brushRef="#br0" timeOffset="993">643 445 7831,'-6'-5'1604,"-5"3"-1012,5-8 0,-2 9 205,0-3-36,5 2-468,-2 2 0,5 6-101,0 1 1,0 5-65,0 4 1,0 2-96,0 5 0,4 1-280,0-1 0,5 4 241,-1 0 1,2 1-101,2-5 1,0 3 28,-1-3 0,0 2-250,-3-9 0,2-1 119,-2-3 0,2-6 23,2-2 1,-4-2 69,-1-2 0,1-11 224,4-4 0,-2-6-53,-2-3 0,2 0 82,-2-3 0,3 1-62,0-6 0,-3 6-64,0-1 0,-4 6 103,3 2 0,0 3 54,1-3-111,2 5 85,-3-3-6,-1 10 37,5 2 0,-10 14-97,3 3-18,-3 2 113,4 3 0,-4 1-54,3 6 1,-1-1-117,1 0 1,-3-1 94,3-2 0,1 2-336,-1-3 0,5-2-176,-1-1 1,2 1-228,2-2 0,0 0-172,-1-8 0,1 0 318,0-3 1,3-3-471,1 3 0,3-3 267,-3-1 699,5 5 0,-3-3 0,5 3 0</inkml:trace>
  <inkml:trace contextRef="#ctx0" brushRef="#br0" timeOffset="1768">1437 527 7831,'-5'-12'0,"-3"1"703,-2 4 0,0-4-234,2 4 1,-3-3 289,4 3 1,0-2-264,-1 5 0,1-4-102,-5 4 0,0 0-182,1 4 0,-1 1 24,0 3 0,0 4-195,1 8 0,-1-2 112,0 5 1,1 1-165,-1 3 1,4 1 72,1-1 0,4 0-428,-1 1 1,3-1 86,1 0 0,1 3-45,3-2 0,2 0-85,6-8 1,4 0 118,-1-5 0,5-4 179,-5-3 1,5-3-55,-5-1 0,6-5 186,-1-3 1,0-8-99,0-3 0,1-4 157,-6-5 0,5-2 16,-5-5 0,5 0-69,-5 0 0,1 0 124,-5 0 0,1-4-94,0 0 0,0 0 97,-1 4 0,-4 2-70,-3 1 1,1 0 95,-1 5 0,0-1-71,-4 5 1,-2 4 59,-2-1 0,-1 6 24,-3-2 0,-2 5 434,2 3-263,-2-3 0,-2 10-124,0-3 1,5 6-272,-1 5 0,4 2 91,-4 11 0,2-1-79,-2 5 1,-1 0 37,5 4 0,-4 0-108,4 3 1,0 4-196,4 0 1,0 0-262,0 4 1,0-4-143,0-3 0,6 1 288,1-1 0,4 0 20,0-1 0,5-4 47,0-7 0,3 1 116,-3-6 1,4 1 5,0-5 0,2-4 127,1-3 1,-2-3-38,2-1 0,-6-1-19,7-3 1,-7-3 139,2-4 1,-5-2-93,2-3 1,-3 2-12,-1-6 1,-5 2-19,1-1 0,-4-3 213,4 2 0,-6 0-70,2 0 1,-2-1 95,-2 6 1,0-1 138,0 4 0,0 1 171,0-1 1,-6 2 184,-1 2 0,-4-1-346,0 5 0,-1 0 0,0 5 0,0 3 255,1 4 0,-3 4-401,2 3 1,-2 3 53,6 6 0,-1-1-175,1 1 0,-1 0-101,5 3 0,0-2-88,4 2 0,0-2-298,0-2 1,0 1 255,0-1 1,7-1-424,4-2 0,1-3 271,3-6 1,0 0-160,0-4 0,0 2 151,4-5 0,1 0-787,3-4 1177,0 5 0,1-3 0,-1 3 0</inkml:trace>
  <inkml:trace contextRef="#ctx0" brushRef="#br0" timeOffset="2253">2267 562 7831,'0'-8'487,"0"0"1,0 4 288,0-4 606,0 6-963,0-9 0,0 11-89,0 0 1,0 7-239,0 8 0,5 4 74,3 4 1,-2 6-131,2 2 0,0 8 124,3 3 1,1 0-649,0 1 1,-1-4 232,1 4 0,0-1-790,0 5 1,-1-7 225,1-5 1,-4-5-973,-1-6 1791,-4-1 0,2-10 0,-5-3 0,0-10 0</inkml:trace>
  <inkml:trace contextRef="#ctx0" brushRef="#br0" timeOffset="2611">2185 573 7831,'0'-11'-136,"-1"-1"136,-3 0 0,2 1 1030,-1-1 0,1 0-440,2 0 1,0 1-114,0-1 0,4 0-107,0 1 1,6 0-172,2 4 0,1-4-49,7 3 1,-4 3-94,8 1 1,-3 3-21,6 1 1,1 1 114,0 3 1,3 3-455,-4 4 1,4 1 156,-4 0 1,-3 3-219,-5 1 1,-8-1 139,0-3 0,-3 4 115,0-1 0,-3 5 42,-5-5 0,-5 6 0,-3-1 0,-2 0-215,-2 0 0,-1 1 70,-2-6 0,2 2-354,-3-1 1,3-5 204,1 1 0,1-2-289,-1-6 0,0 1-195,1-1 844,-1-2 0,0 3 0,4-5 0,1 0 0,4 0 0,-2 0 0</inkml:trace>
  <inkml:trace contextRef="#ctx0" brushRef="#br0" timeOffset="3436">2605 702 7831,'6'-7'0,"0"1"161,6 2 0,-4 3 26,-1-3 0,3 2-73,5 2 1,-1-1 49,6-3 0,-5 3 59,5-3 0,-3 1-274,6 0 0,-6 0 83,6-5 1,2 0-73,2-3 0,1-1 54,-5 0 1,0 1 110,1-1 0,-2 0-3,-3 1 0,2-5 171,-6 0 1,0 1 247,-7 3-123,-3 0-82,-5 1 0,-2 0-18,-1 4 1,-4 1 108,-5 6 1,-4 0-100,-4 0 1,-2 0-46,-1 0 1,-1 6-106,1 1 1,0 0-142,-1 1 0,1-1-124,-1 5 0,2 0 151,3 0 1,-2-1-413,6 1 1,-1 1 190,4 2 0,5-2-120,-1 3 0,5 1 101,-1-2 0,4 2 19,4-1 0,7-2 9,4 6 0,6-6-26,-2 2 1,3-7 51,2-2 0,0-3-25,4 4 1,-4-5-192,4 1 1,0-3 82,-1-1 0,1-5-75,-5-3 0,0-3 114,1 0 0,-6-2 196,-3-3 1,-2 3-63,-1-2 1,0-2 151,0 1 1,-2-3 56,-2 3 0,1-1-107,-5 2 1,1 2 283,-1-3 1,-3 3-122,3 2 0,-3-1 317,-1 0-133,0 6 574,0 0-507,0 6 1,0 6 118,0 1 1,0 8-204,0 0 0,-4 5-127,0-5 0,1 5-283,3-5 1,0 2 120,0-1 0,0-3-52,0 2 0,0-2 13,0-1 0,1 0-308,3-1 1,-2 0 88,6-3 1,-4 1-18,4-5 1,-4-1 87,3-3 0,1 0 77,4 0 0,0-1-189,-1-3 0,1-1 109,0-3 0,-5-3-6,1-1 0,0 0 59,4-3 1,-1 2 49,1 1 1,0-4-100,-1 1 358,1-1-167,0 5 1,-4-1 540,-1 0-321,-4 1-38,7 4 25,-8-3 1,3 7 139,-5-5-192,0 6 1,0-2-54,0 8 1,0-2 49,0 6 1,0 0-174,0 4 0,0-1-196,0 1 0,1 0-581,3-1 1,-3 2 398,3 3 0,1-3 110,-1 2 1,5-5-14,-1-3 1,1 1-556,-1 4 0,6-2 55,-2-2 0,2 1-90,-2-5 0,4 4 247,-1-4 1,5-1 578,-5-3 0,6 6 0,-3 0 0</inkml:trace>
  <inkml:trace contextRef="#ctx0" brushRef="#br0" timeOffset="5313">4124 608 7831,'0'-11'-1311,"-4"-1"1049,0 0 0,-4 1 1188,5-1 1,-5 4-213,4 0 0,-4 1-165,4-5 1,-5 4-223,1 0 1,2 0-53,-2-3 1,0 3 28,-3 0 0,-5 2-94,0-2 0,0-1-87,0 5 0,-2 0 66,-6 4 1,2 1-174,3 3 0,-3 3 17,2 4 0,2 6-161,-1 3 0,4 2 112,0 1 1,6-1-43,1-2 0,2 4-97,-2-4 1,3 5 97,5-6 1,1 2 132,3-2 1,6 3-93,6-2 1,4-3 31,0-2 0,3-3-40,5-4 1,-2 1-12,5-5 0,-1 0-4,1-4 0,-1-6-7,-3-1 0,-1-8-93,5 0 1,-6-6 63,-2 2 1,-1-7-70,-6-2 0,3-4 43,-3 1 1,-2 1 102,-6-1 0,1 3-43,-5-3 1,0 5 86,-4-1 1,0 2 6,0 2-96,0 0 19,0-1 0,0 1 320,0 0-143,-6 4-60,5 3 1,-8 4 546,5 0-429,-5 1 0,3 4 0,-6 3 0,4 3-61,0 1-79,0 0 1,-3 5-33,-1 3 0,4 2-194,1 2 0,-1 5-22,-4 2 1,4 3 128,0 2 0,5-1-63,-5 0 0,5 5 34,-1-1 0,3 0-79,1-3 0,0 3 35,0 0 0,5 0 47,3-3 0,2-2-21,2-3 1,5-2-11,2-5 0,0-1-32,0 1 1,1-5 47,3-4 0,2-1-107,2-2 1,-3 0 95,4 0 0,-5-2-100,-3-1 0,2-4 107,-3-5 0,-1 1 7,2-1 1,-6-4-108,2 1 145,-3-1 0,-3 5 0,-2-1-7,-4 0 42,2 1 0,-5 3 0,3 0 150,-2-1-144,-2-1 161,0-2 1,-4 0-8,0 0 1,-5 6-10,1 2 0,-1 2-21,1-2 0,-2 2 182,2-2 1,-2 3-57,-2 1 0,0 4-86,0 0 0,5 9-9,-1-1 0,1 2-20,0-2 1,0 1-43,3 2 1,3-1-16,-3 6 0,3-2-155,1 1 0,1 2-181,3-5 1,2 5 134,6-2 0,0-2-129,-1-1 0,5-4 86,0 0 1,4-1-54,0-4 0,-2-1 73,1-6 1,-3 0-78,4 0 0,-6-2 171,1-2 1,-2-2 118,-1-6 1,0-3-105,-1-1 1,0-1 83,-3 2 1,2 0 12,-2-4 0,-2 3-62,2-3 0,-5 3 148,1-3 0,1 4-51,-1 0 0,-1 2 70,-3 1 1,4 4 217,0 1 299,0 4-446,-4-2 1,0 6 101,0 3 0,0 3-81,0 4 1,-1 2-54,-3 3 1,3-2-292,-3 6 1,2-5 89,2 5 0,0-5-77,0 5 0,0-6-170,0 1 1,4 2-180,0-1 1,4-1 255,-4-3 1,5-4 108,-1 0 0,-2-6 103,2 2-100,0-2 0,4-2 83,-1 0 0,-3 0-132,0 0 28,0-6 0,3 0 0,1-6 1,-4 0-108,0 1 1,-1-5 195,5 1 1,0-2-15,-1 1 0,0 3 130,-3-2 0,1 2-113,-5 1 108,5-5 0,-4 4-66,3-2 0,-3 5 497,-5 3-30,0 4-219,0-2-196,0 5 0,-1 1-1,-3 3 1,2 3-24,-2 4 0,3 2 28,1 3 1,0-3-174,0 2 1,0 0 87,0 0 1,0-2-197,0 3 1,1-3-65,3-2 1,-1 0-53,5-3 0,-4 2 143,3-2 1,1 1 65,4-1 0,0 1 97,-1-5 1,2 3-76,3-3 1,-3 0-67,2-4 1,2 0 38,-1 0 1,-1-1 128,-3-3 1,4-2-59,-1-6 0,1 0 93,-5 0 0,1-4 10,0-4 1,-2 2 102,-2-1 1,2-1 40,-2-3 0,-1-2-116,0-2 0,-4 2 165,1-2 0,1 1-49,-1-1 0,0 1-111,-4-5 0,0 3-57,0-3 1,0 1 2,0-1 1,-4-3 16,0 3 0,-4 1-22,4-1 1,-3 5 25,3-1 0,-4 0-8,4 3 1,-4 0 27,4 8 0,0 4 68,4 5 384,0 4-275,0-2-185,0 5 1,0 1 24,0 3-304,0-3 256,0 10 1,0-5 9,0 6 0,0 0-124,0-1 1,2 6 91,2 3 0,-3 2 19,3 1 0,1 4-78,-1 1 1,4 4-62,-4-1 0,3 3-103,-3 1 0,4 1 74,-4 3 0,4-2-502,-4 2 0,5 2 222,-1 2 0,-2-3-524,2-1 0,-6-8 339,2-4 1,2-2-201,-3-2 1,3-6-577,-3-5-280,-1 0 1267,3-11 0,-4 4 348,3-5 0,-3-5 0,5-7 0,-6-6 0</inkml:trace>
  <inkml:trace contextRef="#ctx0" brushRef="#br0" timeOffset="5588">5105 386 8103,'-18'0'971,"6"0"-267,2 0-364,9 6 0,-6-5 1150,3 3-1020,3-3 1,0 0 76,5 3 1,9-2-162,-2 1 0,5 3-82,-1-2 0,4-1-119,4-3 0,0 0-76,1 0 1,-1 0-297,0 0 1,1 0 210,-1 0 1,1 0-755,-1 0 1,-4 0 368,1 0 0,-1-3-942,5-1 0,-5 0 526,1 4 1,-6 0-1667,1 0 2443,-2 0 0,-1 0 0,0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02.765"/>
    </inkml:context>
    <inkml:brush xml:id="br0">
      <inkml:brushProperty name="width" value="0.08571" units="cm"/>
      <inkml:brushProperty name="height" value="0.08571" units="cm"/>
    </inkml:brush>
  </inkml:definitions>
  <inkml:trace contextRef="#ctx0" brushRef="#br0">83 165 8026,'-8'0'-1056,"0"0"0,4 0 1693,-4 0 0,5 0-132,-5 0 1,4 0-201,-4 0 1,4 0 213,-4 0-61,6 0-115,-9 0 144,10 0-269,-4 0 255,5 0-208,0-6 1,5 5-41,3-3 0,2 2 18,2-2 0,4 2-40,-1-2 0,5-1 13,-5 1 0,6-1 64,-2 1 0,0 3-39,0-3 1,0-1 28,5 1 0,-1 0-26,1 4 0,-1-4 1,0 0 1,1 0-209,-1 4 1,4-1 130,1-3 0,0 3-62,-1-3 1,-2 3 49,2 1 0,-2 0-176,-2 0 0,2 0 40,2 0 0,-2 0-112,2 0 1,-1 0 39,1 0 1,-2 0-48,2 0 1,-2 0 14,-2 0 1,-1 0 115,-2 0 1,2 4-46,-3 0 0,2-1 22,-1-3 0,0 0 58,-4 0 0,3 0-61,-3 0 1,3 2 40,-3 2 0,1-3-36,-2 3 0,2-3-2,3-1 1,1 0 15,-6 0 1,6 0 1,-2 0 1,7 0 5,2 0 1,-1 0-14,-4 0 0,1 0 4,-1 0 0,0-4-5,1 0 0,-2 0-29,-3 4 0,2 0 0,-4 0 0,0 0-9,0 0 0,2 0 12,-3 0 1,3 0 14,-3 0 1,3-3-100,-3-1 0,3 0 84,-3 4 1,5 0 133,-2 0 0,-1-4-85,2 0 1,-2 0 142,1 4 1,2 0-120,-5 0 0,3-4-56,-3 0 1,3 0-47,-3 4 0,3 0 89,-3 0 1,1 0-158,-2 0 0,-2 0 131,3 0 1,-2 0-147,2 0 1,-3 0 61,2 0 1,2 0 186,-1 0 0,0 0-60,0 0 0,1 0-32,2 0 1,0 0-10,-4 0 0,-1 0-6,6 0 1,-5-4-123,5 1 0,-6-1 121,2 4 1,-2 0 38,2 0 1,-3 0-45,2 0 0,-2 0 37,-1 0-47,0 0 0,-1 0 0,1 0 7,0 0-16,-1 0 0,1 0 0,1 0 11,2 0 1,-2 0 142,3 0 0,1 0-77,-2 0 0,2 0-30,-1 0 1,-2 0-17,6 0 1,-5 0 65,5 0 1,-1 1-67,5 3 0,-5-3 2,1 3 1,-2-1-137,1 1 0,3-3 135,-2 3 1,2-3-13,1-1 1,-3 0-4,-1 0 0,1 4 24,3 0 1,-1 0-34,-3-4 0,2 0 90,-5 0 0,1 0-52,-2 0 0,-2-2 76,3-1-129,-3 1 0,-2-3 73,1 5-151,0 0 1,-1 0 113,1 0 1,0 0-291,0 0 214,-1 0 1,1 0-66,0 0 1,1 0 31,2 0 0,-2 0 2,3 0 0,-3 0 161,-2 0 1,5 0-80,-1 0 1,1 0 79,-4 0 0,3 0-60,1 0 1,3 0 11,-3 0 1,-1 0-27,-3 0 1,4 0-23,-1 0 0,5 0 19,-5 0 1,1 0-2,-4 0 0,3 0-3,1 0 0,3 0-4,-3 0 1,-1 0-5,-3 0 1,1 0 3,3 0 1,-3 0 5,2 0 0,-2 0-2,-1 0 0,-4 0 13,-1 0 1,1 0 84,4 0-47,0 0 1,-1 0 79,1 0 1,-4 0-110,0 0 1,-1 0 77,5 0 1,-4 0-55,0 0 0,1 0-102,6 0 0,-2 0 99,3 0 1,-3 0-50,-2 0 1,5 0 83,0 0 1,-1 0-6,-3 0 0,3 0 26,1 0 1,0 0-66,-5 0 0,5 0 57,-1 0 0,1 0-38,-4 0 0,-1 0-2,1 0 0,0 0 11,-1 0 0,1 0-61,0 0 0,-1 0 3,1 0 0,0 0-120,-1 0 0,1 0 63,0 0 0,0 0 62,-1 0 1,1 0 10,0 0 0,-1 0-24,1 0 0,0 0 25,-1 0 0,5 0-24,-1 0 1,1-1 153,-4-3 0,3 3-6,1-3 1,-1 2 124,-3 2 0,4-1-159,-1-3 0,2 3 106,-1-3 1,-3 3-14,2 1 0,-2-4-80,-1 0 1,2-1 12,-2 1 1,6 3 2,-6-3 1,2 2-163,-2 2 1,-1-4 80,1 1 0,1-1-173,3 4 0,-3-4 14,2 0 1,-2 0-9,-1 4 0,-1 0 30,1 0 1,0 0 77,0 0 0,-1 0-112,1 0 89,0 0 0,-1 0 37,1 0-13,0 0 1,-1 0 3,1 0 0,-3 0-163,3 0 0,-7 0 128,7 0 0,-3 0 27,2 0 1,2 0-35,3 0 0,-3 0 46,3 0 1,-4 0-40,0 0 1,1 0-277,3 0 1,-3 0 148,2 0 0,-2 0 146,-1 0 1,0 0-138,-1 0 1,1 1 65,0 3 1,-5-3-143,1 3 22,0-2 219,4-2-177,-1 0 262,1 0 1,-4 0 11,0 0 99,-6 0-27,9 0-178,-5 0 47,6 0 0,-1 0-27,1 0 1,-4 0 5,0 0 1,1 0 1,6 0 1,-2 0-101,3 0 1,-2 0 77,2 0 0,-3 0-165,2 0 1,-2 0-23,-1 0 0,0 0-142,-1 0 0,1 1-175,0 3 341,-1-3 0,-3 4-418,0-5 64,-5 0-26,2 0 175,-5 0-1820,0 0 1658,0 6 1,-2-5-434,-1 3 0,1-2-144,-2 2-1346,-2-2 1295,-1 8 1143,-4-4 0,-6 1 0,-1-2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6.515"/>
    </inkml:context>
    <inkml:brush xml:id="br0">
      <inkml:brushProperty name="width" value="0.08571" units="cm"/>
      <inkml:brushProperty name="height" value="0.08571" units="cm"/>
    </inkml:brush>
  </inkml:definitions>
  <inkml:trace contextRef="#ctx0" brushRef="#br0">36 23 7794,'-8'-6'1183,"0"2"-789,5 3 1,-3-3 559,2 0 53,3 0-624,-4 4-152,5 0 1,0 5 91,0 3 0,4 2-78,-1 2 0,5 1-86,-4 3 1,5 1 46,-1 2 0,-2 3-129,2-2 0,-1 6-47,1 1 1,2 4-224,-2-4 1,-2 2-372,2-2 0,-4-1 316,4 5 0,-4-1-605,3 1 0,-4 2 343,1-6 0,-2-4-529,2-3 1,-2-2 482,1 1 0,-1-6-136,-2-5 692,0-5 0,0 7 0,0-3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6.791"/>
    </inkml:context>
    <inkml:brush xml:id="br0">
      <inkml:brushProperty name="width" value="0.08571" units="cm"/>
      <inkml:brushProperty name="height" value="0.08571" units="cm"/>
    </inkml:brush>
  </inkml:definitions>
  <inkml:trace contextRef="#ctx0" brushRef="#br0">36 59 7794,'-6'-6'1632,"1"-1"-610,-3 3 552,-2 3-1081,9-4 0,-4 4-39,5-3-502,0 2 129,0-3 0,5 5-400,3 0 0,3 0 254,5 0 1,-2-1-919,6-3 1,-1 3 449,4-3 1,2 3-717,2 1 0,-2 0 102,2 0 1147,3 0 0,0-6 0,5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7.165"/>
    </inkml:context>
    <inkml:brush xml:id="br0">
      <inkml:brushProperty name="width" value="0.08571" units="cm"/>
      <inkml:brushProperty name="height" value="0.08571" units="cm"/>
    </inkml:brush>
  </inkml:definitions>
  <inkml:trace contextRef="#ctx0" brushRef="#br0">234 24 7794,'-11'-5'-341,"-1"4"818,0-3 0,1-1 840,-1 1 0,0 0-428,1 4 0,-1 0-402,0 0 0,1 0-209,-1 0 1,0 0-73,1 0 0,-1 4-148,0 0 0,1 5 124,-1-2 1,1 4-255,4 0 1,0 5-233,3 0 1,3 1 248,-3-2 1,3 2-433,1 2 0,5-2 237,3-5 1,6 4-183,2-1 1,0-1 142,0-6 1,-2-3 27,6-5 0,-5 0 54,5 0 0,-5 0 107,5 0 1,-6-5-194,2-3 1,-2-3 93,2-5 1,-3 3 66,2-2 1,-6-2 6,-1 1 0,-1 1-235,0 3 0,0 0-218,-3 1-308,-3-1 271,4 5 615,-5 2 0,-5 5 0,-1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7.905"/>
    </inkml:context>
    <inkml:brush xml:id="br0">
      <inkml:brushProperty name="width" value="0.08571" units="cm"/>
      <inkml:brushProperty name="height" value="0.08571" units="cm"/>
    </inkml:brush>
  </inkml:definitions>
  <inkml:trace contextRef="#ctx0" brushRef="#br0">13 199 7062,'-2'7'3002,"-2"-3"-2655,3-3 33,-4 4-320,5-4 1,1 5-36,3-6 1,3 0 139,4 0 0,1 0-354,0 0 1,3-2 157,1-2 0,5 2-240,-2-6 0,-1 0 112,2-3 0,-5-1 46,5 0 1,-5 1 217,5-1 1,-6 0-146,2 0 0,-7-3 282,-2-1 0,-3 1-75,4 3 0,-5 0 192,1 1 1,-4 3 167,-4 0-106,-3 0 1,-4 2-111,-1 2 0,-1 3-195,-3 1 1,3 0-29,-2 0 0,-2 1 109,1 3 1,1-2-248,3 6 0,-1 0 56,-2 4 1,2 1-148,-3 2 1,7-2 46,1 3 1,2-2-43,-2 2-50,-3-3 179,10 4 0,-4-4-187,5 2 0,0-2-112,0 3 1,1-3 97,3-2 0,7 1-524,4 0 0,6-1 281,-2 1 0,3-2-555,2-2 0,0-1 430,4-3 1,-2-3 575,5 3 0,0-3 0,4-1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8.348"/>
    </inkml:context>
    <inkml:brush xml:id="br0">
      <inkml:brushProperty name="width" value="0.08571" units="cm"/>
      <inkml:brushProperty name="height" value="0.08571" units="cm"/>
    </inkml:brush>
  </inkml:definitions>
  <inkml:trace contextRef="#ctx0" brushRef="#br0">164 47 7875,'-1'-12'-367,"-3"1"1,1 3 1550,-5 0 0,5 6 9,-5-2-774,5 2 104,-7 2 1,3 0 0,-4 2 79,-1 2 0,0 2-432,1 6 0,0 3 43,3 1 0,-2 5-166,2-2 0,-1 3 102,1 2 0,2-5-295,2 0 0,3-3 150,-3 4 0,2-5-415,2 5 0,2-7 255,2-2 0,1 1-429,3-4 187,7-3 0,-3 0 98,7-5 0,-2-1 27,-5-3 1,0-3 79,-1-4 0,1-1 6,0 0 1,-1-3-6,1-1 0,-4-3 120,0 3 0,-4 1 19,3 3 0,-4 0 166,1 1 0,1-1 333,-1 0 0,0 4-39,-4 1 375,0 4-232,0-2 0,-4 14-288,0 3 0,0 3-192,4 1 0,0-3-94,0 2 1,0-2-208,0-1 0,0-4-384,0 0 1,0-1 322,0 5 1,0-4-707,0 0 0,5-5 422,3 5 0,2-5-367,2 1 0,0-3 942,-1-1 0,6 5 0,2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0.487"/>
    </inkml:context>
    <inkml:brush xml:id="br0">
      <inkml:brushProperty name="width" value="0.08571" units="cm"/>
      <inkml:brushProperty name="height" value="0.08571" units="cm"/>
    </inkml:brush>
  </inkml:definitions>
  <inkml:trace contextRef="#ctx0" brushRef="#br0">36 153 8936,'0'-7'1607,"0"2"0,0 4-1206,0-3 0,-1 3 161,-3-3-142,2 2-158,-3 2-277,0 0 223,4 0-279,-5 0 1,5 0 25,-3 0-148,3 6 1,-4 0-45,5 6 1,0-1 87,0 1 0,1 0-46,3-1 0,-1 1-220,4 0 1,0-1-35,1 1 1,2 0 135,-2 0 1,2-5 206,2 1 0,0-5-96,-1 1 0,1-3 163,0-1 1,-5 0-109,1 0 0,-1-1 546,0-3 0,-1 1-24,-6-5 1,4 1 121,-1-5 1,1 0-118,-4 0 1,0 1-64,0-1 0,-1 2-208,-3 2 1,3-2 227,-3 2-144,3 3 114,-5-6-442,5 10 56,-4-10-65,5 10 1,1 1-50,3 8 1,-1-2 92,5 2 0,-1 4-283,5 4 0,1-1 117,3-3 1,-2 5 8,5 2 0,1 3-9,3 2 1,1 0 77,-1 3 1,2 3 126,2 5 1,-4-1-107,1-3 0,-4 2 681,-8-6 0,1 0-321,-9-3 1,0-1 468,-4 0 0,0-5-301,0-2 0,-5-3 129,-3-1 1,-4-1-116,-4 1 1,4-4-134,-4 0 1,2-6-167,-2 2 1,2-3-310,-6-1 1,6 0-376,-2 0 1,0 0 364,0 0 1,0-5-122,5-3 0,-1-1 104,0 2 1,1-4-335,-1 3 0,2-2 170,2-2 1,3 1-880,5-1 634,0 0 1,0 1-135,0-1 0,5 4 803,3 0 0,7 1 0,3-5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8.649"/>
    </inkml:context>
    <inkml:brush xml:id="br0">
      <inkml:brushProperty name="width" value="0.08571" units="cm"/>
      <inkml:brushProperty name="height" value="0.08571" units="cm"/>
    </inkml:brush>
  </inkml:definitions>
  <inkml:trace contextRef="#ctx0" brushRef="#br0">199 0 7875,'-12'0'0,"0"0"0,1 0 1064,-1 0 1,4 0-192,0 0 0,1 4-8,-5 0 1,0 1-417,0-1 1,1 3-155,-1 4 1,0 1-348,1 0 0,0 3 106,4 1 1,-3 5-39,7-2 1,-5 2 62,4-2 1,0 0-677,4-4 0,1-2-612,3 3 388,3-3 1,4-3 177,1-2 0,4-3 208,-1-5 1,2 0-153,-1 0 1,-3-1 172,2-3 0,2-3 17,-1-4 1,3-1 396,-3 0 0,4 1 0,-1-1 0,4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19.194"/>
    </inkml:context>
    <inkml:brush xml:id="br0">
      <inkml:brushProperty name="width" value="0.08571" units="cm"/>
      <inkml:brushProperty name="height" value="0.08571" units="cm"/>
    </inkml:brush>
  </inkml:definitions>
  <inkml:trace contextRef="#ctx0" brushRef="#br0">71 0 7875,'-12'0'1978,"1"0"-231,-1 0-702,0 5-618,0 2 0,6 5-148,2-1 0,3 5-37,1-1 0,0 6-28,0-1 0,4 2-260,0 1 1,5 2-100,-2 2 1,0-1-110,1 5 0,0-4-252,3 5 1,-3-5 257,0 4 1,0-4 63,3 4 0,1-9-7,0 2 1,-1-5-112,1 1 1,0-3-114,-1-6 454,1 1-76,0-6 0,-5 0 67,1-6 1,-5-6-117,1-1 1,-2-1-3,2-4 1,-2 3-61,1-6 0,-1 0 52,-2 0 1,4 0 19,0-4 1,-1 3 8,-3-3 1,4 5 125,0-2 0,0 3-90,-4 1 1,1 1 208,3-1 0,-2 4-19,1 0 0,-1 5 174,-2-5 280,0 5-384,5 3 1,-4 11-76,3 4 0,1 1-26,-1-5 0,0 5-240,-4 0 1,5 0 84,3 0 0,-1-3-354,0 3 1,-3-3-112,4-2 1,0 1 219,4 0 1,-1-5-351,1 1 1,-2-4-273,-2 4 170,8-6 0,-9 4 724,9-6 0,-3 5 0,-1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0.010"/>
    </inkml:context>
    <inkml:brush xml:id="br0">
      <inkml:brushProperty name="width" value="0.08571" units="cm"/>
      <inkml:brushProperty name="height" value="0.08571" units="cm"/>
    </inkml:brush>
  </inkml:definitions>
  <inkml:trace contextRef="#ctx0" brushRef="#br0">258 71 7794,'0'-7'143,"-5"-3"0,2 5 413,-5-3 0,6 2 258,-2 2-407,-3 2 1,5-4-63,-6 2 1,4 3 516,-4-3-515,1 3 1,-5-3-138,0 0 1,0 0-143,1 4 1,-2 0 83,-3 0 1,3 4-116,-2 0 0,2 5 139,1-1 1,0-2-371,1 2 0,-1 1 20,0 6 1,4-2-71,1 3 1,4 1 70,-1-2 1,3 5-24,1-4 108,5 4-27,2-2 1,4 2 67,1-1 0,4-4-61,-1 0 1,7-6 31,2-1 1,-1-5-92,4 1 0,-1-4 63,1-4 0,-2-3 1,2-4 0,-3-5 187,-5 0 0,2-3-105,-6 3 1,-3-4 72,-4 0 0,-2 2-56,2-2 1,1 6 12,-5-1 0,0 2-17,-4 1-5,0 0-81,-5 1 35,-2 4 0,-4 2-273,-1 5 1,4 0 92,0 0 0,5 0-467,-5 0 1,4 1 289,-4 3 1,6-1-48,-2 5 1,2-1-1,2 5 463,0 0 0,-5-1 0,-1 1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0.374"/>
    </inkml:context>
    <inkml:brush xml:id="br0">
      <inkml:brushProperty name="width" value="0.08571" units="cm"/>
      <inkml:brushProperty name="height" value="0.08571" units="cm"/>
    </inkml:brush>
  </inkml:definitions>
  <inkml:trace contextRef="#ctx0" brushRef="#br0">36 129 7835,'-7'-17'0,"-2"4"482,5-3 0,-1 3-77,1 2 0,3-1 885,-3 0-856,3 1 0,1 3 463,0 0-344,0 6-235,0-4-208,0 17 0,0-2 93,0 10 0,4 1-120,-1 3 0,5 4 84,-4 1 1,5 4-454,-1-1 0,2 3 150,2 1 1,0 0-576,-1 0 1,1 0-96,0 0 0,-1-1 386,1-3 0,0 2 18,-1-6 1,-3-1 38,0-7 1,-1 2-402,0-5 496,-1-1 1,-6-7-789,0 0 1056,0-6 0,0 4 0,0-6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0.607"/>
    </inkml:context>
    <inkml:brush xml:id="br0">
      <inkml:brushProperty name="width" value="0.08571" units="cm"/>
      <inkml:brushProperty name="height" value="0.08571" units="cm"/>
    </inkml:brush>
  </inkml:definitions>
  <inkml:trace contextRef="#ctx0" brushRef="#br0">1 71 7835,'0'-12'999,"0"1"-165,0-1-152,0 0-593,5 6 0,1 0 90,6 6 0,1-3-438,2-1 0,0 0 248,4 4 0,1 0-832,3 0 1,0 1 502,1 3 0,-1-3 340,1 3 0,-1-3 0,0-1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1.716"/>
    </inkml:context>
    <inkml:brush xml:id="br0">
      <inkml:brushProperty name="width" value="0.08571" units="cm"/>
      <inkml:brushProperty name="height" value="0.08571" units="cm"/>
    </inkml:brush>
  </inkml:definitions>
  <inkml:trace contextRef="#ctx0" brushRef="#br0">47 24 7835,'-12'0'238,"4"-4"-238,0 0 918,6 0 1,-5 0 219,4 0-863,1 0 0,-3 10-5,5 1 1,1 5-48,3 4 1,-1-2-173,5 5 1,-5 5 118,5 3 1,-4 6-272,4-2 1,-2 4 107,2 4 0,3-3-349,-4 3 1,0-7 52,1 0 1,-2-6 158,2 1 0,1-4-187,-5-3 1,4 0-131,-4-4 25,5-6 134,-8-4 316,4-6 0,-1-6-23,0-1 0,0-4-34,-4-1 0,4-3 113,0-1 0,0 1-72,-4 3 0,3-4 128,1 1 0,2-5-45,-3 5 1,-1-5 61,2 5 1,1-1-66,-1 5 0,1-1 39,-1 0 1,-3 4-74,3 1 1,-1 4 175,0-1-96,-1 3 0,4 2 113,-2 3 1,-1 3-188,5 4 1,-5 1 35,5 0 0,-1-1-192,1 1 1,2 0 125,-2-1 1,2 0-272,2-4 0,-4 4 97,-1-3 0,1-3 177,4-1 1,3 1-86,1-1 0,0 0-38,-5-4 0,1-2 38,0-1 1,-1 0 10,1-5 0,0 0-107,-1-3 0,1-1 103,0 0 1,-1 1-105,1-1 0,-4-4 121,0 1 1,-2-1-22,2 5 1,-2 0 130,-2 3 0,-2-2-94,1 2 0,-1 2 453,-2-2-296,0 5 1,-4-3 255,0 2 0,-5 3-136,1-3 1,-2 2 86,-2 2 0,0 2 22,1 2 1,-1 1 48,0 3 1,1 2-279,-1-2 1,0 2 35,1 2 0,-1 1-203,0 2 1,2-2 73,2 3 0,2-2-201,2 2 1,2-2 71,-2 6 1,3-6-61,1 1 1,5-2-70,3-1-105,3 0 1,0-1-1,2 0-737,3-3 570,2 2 256,0-9 0,4 4-460,-2-5 1,2 0 225,1 0 0,-3-1 427,-1-3 0,-5-2-48,2-6 0,-3 0-45,-2 1 0,1-5-19,0 1 0,0-2 142,-1 1 1,-3 3 322,0-2 1,-4 2-237,3 1 1,-3-1 1212,4-3-956,-5 3 1,6-3-4,-5 4 0,0 4 271,-4 0 168,0 6 33,0-9-321,0 10-352,-6-4 46,5 10 0,-4 1-122,5 6 1,0 0 69,0 0 1,0-1-119,0 1 1,0 0 59,0-1 0,0 1-217,0 0 1,0-1-25,0 1 1,0-4-287,0 0 3,0-1 300,0 5 0,4 0 23,0-1 1,1-4 22,-1-3-42,-3-3 46,4-1 94,-5 0 39,6 0 60,-5 0-132,4-5 1,-5 2 40,0-5 1,0 5-42,0-5 16,0 5 0,0-7 9,0 2 0,0 2-104,0-2 1,4 0-148,0-4-53,0 1 1,-4-1-130,0 0 1,1 2 125,3 2 0,-2-2-378,6 2 362,0-2 1,4-1-410,-1 3 1,0-2 288,-3 2 1,2 2-763,-2-2 1212,2 5 0,7-12 0,1 2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3.202"/>
    </inkml:context>
    <inkml:brush xml:id="br0">
      <inkml:brushProperty name="width" value="0.08571" units="cm"/>
      <inkml:brushProperty name="height" value="0.08571" units="cm"/>
    </inkml:brush>
  </inkml:definitions>
  <inkml:trace contextRef="#ctx0" brushRef="#br0">47 468 7731,'-8'-4'-456,"1"0"2308,4-5-733,-7 8-587,8-9 0,-4 8 277,2-2-713,3 3 59,-4 1 1,5 1-68,0 3 1,0 4 16,0 8 0,1 2-62,3 5 1,1 0-332,3 1 0,2-1 112,-2 1 0,-2-1-70,2 0 1,0-3 108,4-1 0,-5-4 30,1 0 1,-4-3 52,4-4 0,-4 1 137,4-5-98,-6-1 1,5-3 108,-3 0 0,-3-5-5,3-3 1,-3-3-32,-1-5 0,0 3 72,0-2 1,0-2-94,0 1 0,0 1 7,0 3 1,0-1 29,0-3-5,0 3 0,0-3 138,0 4 121,0 0-349,0 0 146,0 6-396,0-4 196,0 8 0,0-2-11,0 8 1,5-1 94,3 5 0,2-4-100,2 3 1,4 0-23,-1 1 0,5 1 9,-5-5 0,6 3-112,-1-3 0,2 0 109,1-4 1,-1 0 106,-3 0 1,4 0-80,-4 0 0,3 0 128,1 0 1,-4-5-82,-4-3 1,2-2 50,-1-2 0,-5 0-14,-3 1 1,-1-1 141,0 0 0,0 1 73,-3-1-109,-3 0 126,4 1 0,-6 0-77,-3 4 1,1-3 281,-4 7-201,4-1 1,-7 4 252,2 0-332,-2 0-32,-2 0 1,0 1 156,0 3 1,1-2-311,-1 6 1,0 0 121,1 4 1,0-1-254,4 1 1,-4 4 69,3-1 0,2 1-136,-2-5 0,6 5 73,-2 0 1,2-1-66,2-3 0,0 3-101,0 1 1,6 0-102,1-5 1,8 1-136,0 0 0,6-6 168,-2-2 1,0 1-85,0-1 0,4 0 197,5-4 1,-1-1-100,-4-3 0,1-1 80,-1-3 1,3-3 273,-3 4 1,2-8 211,-9 0 1,3-2-250,-3 1 1,-1-2 147,-3-5 1,0 3-62,-1 1 0,1-1 151,0-3 0,-1 0-44,1-1 0,-4 1 20,0 0 0,-1-1-17,5 1 0,-5-4 65,-4-1 0,3 5 143,-3 4 0,1-1 161,-4-3 1,-1 1 139,-3 2 1,2-1-211,-6 6 1,0-2-13,-4 1 1,2 7-173,2-2 1,-2 2-15,2-3 1,-2 4-29,-2 0 1,4 6-102,0-2 0,4 1 41,-3-1 1,3 3-80,-4-3-238,5 3 128,-2 1-41,5 0 97,0 0-29,0 5 67,0-4-56,0 5 86,0-6-40,0 5 1,1-4-101,3 3 144,-2-3-111,3 4 47,0-3 0,-4 4 96,3-2-102,-2-3 0,-1 8 92,3-5 1,-3 5-51,3-1 0,-3 3 9,-1 0 1,0 1-113,0 0 0,0 1 89,0 2 1,0 3-161,0 6 0,0 3 88,0 0 1,2 6-546,1-2 0,4 3 248,5 1 1,-1 0-403,1 0 0,0-5-30,-1-3 1,2 0 334,3-4 1,-3-2-290,2-9 1,0-2 238,0-2 1,-2 1 94,3-5 1,-3 0 119,-1-4 0,0 0-1098,4 0 1342,-3-5 0,4-2 0,-5-4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4.402"/>
    </inkml:context>
    <inkml:brush xml:id="br0">
      <inkml:brushProperty name="width" value="0.08571" units="cm"/>
      <inkml:brushProperty name="height" value="0.08571" units="cm"/>
    </inkml:brush>
  </inkml:definitions>
  <inkml:trace contextRef="#ctx0" brushRef="#br0">199 653 7809,'-12'-12'448,"0"1"0,2 3 685,2 0-615,-2 5 1,3-3-164,-4 2 0,3 3-37,0-3 0,0 4-161,-3 4 0,3 2-13,0 6 0,0 0-43,-3-1 1,-1 1 119,0 0 0,4 3-285,1 1 1,3-1 88,-4-3 1,5 4-321,-1-1 0,3 1 155,1-5 0,0 5-277,0 0 1,1-5 32,3-3 1,3-1 160,4 0 1,5-1-100,0-6 0,3 0-116,-3 0 1,1 0 99,-2 0 0,-2-6 95,3-1 0,-3 0 217,-2-1 1,0 1-63,-3-5 0,2 0 183,-2 0 1,-2 0-97,2-4 113,-5 3 0,3-4 992,-2 5-556,-3 1 61,4-1 1,-6 6 210,-3 2-444,3 2 0,-8 8-84,5 1 1,-4 4-380,4 0 0,0-3-88,4 0 0,0 0 199,0 3-396,0 1 1,0 0-39,0-1 233,6-4 0,0-2 52,6-5 1,-1 4-59,1 0 0,0 0 45,-1-4 0,2-5 234,3-3 1,-3-3-156,3 0 1,-2-2 20,1-3 0,-2 2-18,3-5 1,-3-1 9,-1-3 0,-1-1 173,1 1 1,0-4-122,-1-1 0,0-3 325,-3 4 1,1-4-137,-5 4 0,3-5 65,-3 5 1,1-5 70,-1 1 1,-2-3-114,2-1 1,-3 1-129,-1 3 1,-1-5 75,-3 4 1,2 1-35,-2 8 0,-1 1 523,1 2-337,-5 4 1,7 9-210,-6 3 1,5 8-156,-1 4 0,2 7 124,-2 5 0,3 2-169,-3 1 1,2 5 54,2-1 0,2 5-421,2-1 1,-3 3 177,3 1 1,1 5-401,-1 3 1,4 1 245,-4-1 0,3 3-7,-3-4 0,4-1 385,-4-2 0,4-3-95,-4-1 0,-1-6 132,-3-6-122,6 0 573,-5-10-307,4-1-108,-5-7 1,-1-10-1,-3-3 0,3 2-223,-3-2 1,-1 0-42,1-4 1,-4 1 162,4-1 0,-4 0 178,4 1 1,-3-1-122,3 0 1,-4 1 379,4-1 0,-4 0-92,4 1-17,-5-1 1,8 0 257,-3 1 262,-2-1-406,4 5-176,-3 2 0,5 7-178,0 1 0,5 4 35,3 5 0,-2 1-158,2 2 0,0-6 49,4 3 1,-1-3 2,1 3 1,0-6 55,-1-2 0,1-1-82,0 1 1,3-3-165,1 3 0,3-7 75,-3-1 1,4-5-38,-5 1 0,5-2 46,-5-2 0,2-1 13,-1-2 0,-3 2 40,2-3 1,-2-1 86,-1 2 1,-1-1 55,1 4 1,-1 1 460,-4-1 534,4 6-518,-10 0-59,4 6 1,-5 7-126,0 5 0,0 1-292,0 6 1,0-1 123,0 2 0,1 0-219,3-4 1,-2 1-107,2-1 1,-2-4-168,2 4 1,-1-4-399,4-4 509,-4 2 0,7-5-334,-2 3 1,-1-3 203,0-5 0,-3 0-250,4 0 0,-1-1 207,0-3 1,0 1 404,-3-4 0,-3-6 0,4-6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4.601"/>
    </inkml:context>
    <inkml:brush xml:id="br0">
      <inkml:brushProperty name="width" value="0.08571" units="cm"/>
      <inkml:brushProperty name="height" value="0.08571" units="cm"/>
    </inkml:brush>
  </inkml:definitions>
  <inkml:trace contextRef="#ctx0" brushRef="#br0">24 32 7809,'-10'-8'-224,"2"1"2064,3 4-685,5-2-1014,0 0-1000,0 3 0,5 1 485,3 5 0,2 5-319,2-1 0,-2-2 693,-2 2 0,8 5 0,-3 5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5.477"/>
    </inkml:context>
    <inkml:brush xml:id="br0">
      <inkml:brushProperty name="width" value="0.08571" units="cm"/>
      <inkml:brushProperty name="height" value="0.08571" units="cm"/>
    </inkml:brush>
  </inkml:definitions>
  <inkml:trace contextRef="#ctx0" brushRef="#br0">13 129 8287,'-7'0'1489,"2"1"-1102,5 3 1,0-1-359,0 5 0,0-4 180,0 3-183,0 1 0,1 4-469,3 0 0,-1-1 331,4 1 1,1 0-131,4-1 1,0 1 42,-1 0 1,1-5-14,0 1 145,-1 0 1,1 2 133,0-2 1,-1-3-89,1-5 10,0 6 1,-1-5-44,1 3 0,-4-3 61,0-1 1,-4-4-158,3 0 1,-3-5 73,4 1 0,-4-2 49,4-2 1,-6 1 47,2-1 0,-1 0 267,1 1 276,-3-1 1,4 0 61,-5 1 741,0 4-413,0-3-311,0 8-184,0-3-417,0 5 1,0 1 74,0 3 0,0-1 3,0 5 1,4-4-151,0 3 0,5-4 41,-1 1 0,4 1 219,3-1 0,-1 0-87,6-4 0,-1 0-232,5 0 0,-1 0 76,0 0 0,2-1-160,2-3 1,-1 1 83,5-5 0,-5 1-306,2-5 0,-8-1 113,0-3 1,-2 3 110,2-2 0,-8 2 294,-4 1 15,-5 0-312,7 1 479,-8-1-84,3 0 175,-5 1-177,-5-1 1,-1 4 15,-1 0-95,-4 6 0,5-3-52,-6 5 0,0 0 83,1 0 1,-1 0-69,0 0 0,1 5 170,-1 3 1,0 2-98,1 2 1,-1 3 77,0 1 0,2 1-81,2-2 1,-1-2 33,5 3 1,-4 1-288,4-2 1,0 5 80,4-5 1,2 2-425,2-1 1,2-3 202,6 2 0,0-3-713,-1-4 1,5 1 387,-1-5 0,5 4 159,-5-5 1,5 1-160,-5-4 1,2-1-362,-1-3 0,-2 2-1051,6-6 1957,-6 0 0,3-9 0,-6-1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4.381"/>
    </inkml:context>
    <inkml:brush xml:id="br0">
      <inkml:brushProperty name="width" value="0.08571" units="cm"/>
      <inkml:brushProperty name="height" value="0.08571" units="cm"/>
    </inkml:brush>
  </inkml:definitions>
  <inkml:trace contextRef="#ctx0" brushRef="#br0">24 1 8531,'-6'8'1590,"2"0"1,1-5-1208,-1 5 0,3 0-23,-3 4 1,3-1-123,1 1 1,0 0-244,0-1 1,0 5-185,0 0 0,0 0-120,0 0 0,0-3-19,0 3 0,1-3-1141,3-2 743,-3 1 0,8 0-263,-5-1-680,0-4 1669,-4-2 0,5-10 0,2-2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6.101"/>
    </inkml:context>
    <inkml:brush xml:id="br0">
      <inkml:brushProperty name="width" value="0.08571" units="cm"/>
      <inkml:brushProperty name="height" value="0.08571" units="cm"/>
    </inkml:brush>
  </inkml:definitions>
  <inkml:trace contextRef="#ctx0" brushRef="#br0">12 83 7784,'0'-12'-172,"0"0"0,0 1-34,0-1 2347,0 0-69,0 1-1001,-5 4-898,3 2-52,-3 5 1,5 6 11,0 6 1,0 5 71,0 6 0,1 7-200,3 5 1,1 4 64,3 4 0,3 2-691,-4-2 0,0 3-497,1 0 1,-1 1 579,5 0 1,-4-10-195,0-1 1,-4-9-223,3 0 244,-4-2 710,2-7 0,-5-6 0,0-7 0,0-5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6.318"/>
    </inkml:context>
    <inkml:brush xml:id="br0">
      <inkml:brushProperty name="width" value="0.08571" units="cm"/>
      <inkml:brushProperty name="height" value="0.08571" units="cm"/>
    </inkml:brush>
  </inkml:definitions>
  <inkml:trace contextRef="#ctx0" brushRef="#br0">35 24 7784,'-11'-5'0,"3"4"336,0-3 0,5 1 195,-1-1 313,3 3-575,1-4 0,5 5-251,3 0 1,6 4-406,2 0 0,5 3 284,-2-3 1,7 4-281,1-4 1,5 1 260,-5-1 1,4-1 121,-4 4 0,6-4 0,-3 2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6.686"/>
    </inkml:context>
    <inkml:brush xml:id="br0">
      <inkml:brushProperty name="width" value="0.08571" units="cm"/>
      <inkml:brushProperty name="height" value="0.08571" units="cm"/>
    </inkml:brush>
  </inkml:definitions>
  <inkml:trace contextRef="#ctx0" brushRef="#br0">258 59 7784,'-18'-5'0,"1"3"901,5-6 0,0 5-347,1-1 1,-1-1 376,0 1 1,-1 0-423,-2 4 0,2 2-137,-3 1 1,3 4-254,2 5 1,-1-1 52,0 1 1,1 4-216,-1-1 1,0 6 103,0-2 1,6 0-192,2 0 0,3 0 107,1 5 1,1-5-340,3 1 1,2-2 132,6 1 0,5-2-35,2-5 1,4 0-101,0-1 1,4-4 111,0-3 1,5-3-51,-5-1 1,4-6 38,-4-6 1,1-1-79,-5-7 1,0 0 56,1-8 0,-2 0 220,-3-3 0,-2-2-110,-5 6 0,-2 0-95,-2 3 1,-3 1-4,-5 0 0,0 4-102,0 4 1,-6 7-55,-6 4 0,-1 3 428,-7 1 0,1 5 0,-4 2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27.310"/>
    </inkml:context>
    <inkml:brush xml:id="br0">
      <inkml:brushProperty name="width" value="0.08571" units="cm"/>
      <inkml:brushProperty name="height" value="0.08571" units="cm"/>
    </inkml:brush>
  </inkml:definitions>
  <inkml:trace contextRef="#ctx0" brushRef="#br0">35 59 7961,'-12'-12'2630,"5"5"-1361,-1-1-1064,5 5-49,-2-2 0,5 6-36,0 3 1,5-1 84,3 5 0,2-1-207,2 5 1,1 4 108,3-1 0,-2 2-355,5-1 0,0-3-113,0 2 1,2 2-350,-6-1 1,6 3-205,-1-3 0,0-1 420,0-3 1,1 0-111,-6-1 0,1 0 317,-5-3 0,1 1 287,0-5 0,-1-1 0,1-3 0</inkml:trace>
  <inkml:trace contextRef="#ctx0" brushRef="#br0" timeOffset="243">491 1 7784,'-12'0'-995,"4"0"4131,0 0-1299,6 0-1316,-3 0 0,1 1-421,0 3 1,0 2 8,4 6 0,0 1-152,0 3 0,0-3 112,0 2 1,-1 2-704,-3-1 1,2 3 427,-1-3 0,1 3-1151,2-3 0,0 3 422,0-3 0,0 1-54,0-2 989,0-2 0,0 4 0,0-5 0</inkml:trace>
  <inkml:trace contextRef="#ctx0" brushRef="#br0" timeOffset="485">409 258 7784,'-12'1'571,"1"3"0,3-3 18,0 3 1,4 3 87,-4 0 0,6 0-220,-2 1 1,2 1-178,2 6 0,0 0-171,0 4 1,4-3 121,0 3 0,1 1-378,-1 3 0,-1 0 176,5 1 0,-4-2-755,3-3 0,0 2-79,1-5 1,2 2-295,-2-7 0,-2 4 246,2-8 0,0-1 853,4-2 0,-6-3 0,10-1 0,-3 0 0</inkml:trace>
  <inkml:trace contextRef="#ctx0" brushRef="#br0" timeOffset="887">724 561 7769,'-5'7'1301,"4"-2"1,-4-4-65,5 3-465,0-2-470,-6 3 131,5 0-614,-4-4 260,5 10-500,0-5 1,1 5 11,3-4 1,-1 4-686,4-4 398,1 4 1,4-1-180,0-2 378,-1 2 0,1-4-242,0 1 739,-1-1 0,1-6 0,0 0 0,-1 0 0</inkml:trace>
  <inkml:trace contextRef="#ctx0" brushRef="#br0" timeOffset="1119">748 363 7769,'0'-8'2145,"0"0"-1768,-6 6 1,5-5 30,-3 3-1952,3 3 1199,6-4 0,2 5-700,4 0 1,1 0 1044,0 0 0,5 0 0,1 0 0</inkml:trace>
  <inkml:trace contextRef="#ctx0" brushRef="#br0" timeOffset="1596">1273 620 8882,'-6'6'3539,"1"5"0,3-10-1255,-2 3-1113,3-3-2049,-4-1 718,5 0-4367,5 0 4527,-4 0 0,15 0 0,-3 0 0</inkml:trace>
  <inkml:trace contextRef="#ctx0" brushRef="#br0" timeOffset="5922">1180 153 9205,'0'6'-1319,"0"-1"1033,0-5 275,0 0 59,5 0-210,-4 0 509,10 0 0,-9 0 98,6 0 693,-5-5-432,7-1-312,-9-1 1,6-2-252,-3 5 0,-3-1 235,3 1-1018,-3 3 458,-1-4-972,0 5 527,0 0-1299,0 5 962,-5-4 964,4 9 0,-10-8 0,5 3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34.615"/>
    </inkml:context>
    <inkml:brush xml:id="br0">
      <inkml:brushProperty name="width" value="0.08571" units="cm"/>
      <inkml:brushProperty name="height" value="0.08571" units="cm"/>
    </inkml:brush>
  </inkml:definitions>
  <inkml:trace contextRef="#ctx0" brushRef="#br0">223 222 7769,'-12'-12'2718,"1"1"-589,-1 4-1563,0-3 1,4 9 293,1-3-599,4 2 1,-2 8-300,5 1 0,0 9-89,0 3 1,0 9-227,0 3 57,0 3 1,4 2 0,1 3-237,1 4 1,2 2 0,4 0-1,-2 0-732,-2-3 1,2-8 583,-2 1 0,3-9-107,0-2 56,1-11 731,0-8 0,-1-10 0,1-2 0</inkml:trace>
  <inkml:trace contextRef="#ctx0" brushRef="#br0" timeOffset="384">24 140 7769,'0'-11'0,"-4"-1"537,1 0 1,-5 1 229,4-1 980,0 0-349,4 1-1023,0-1 1,0 4-117,0 0 0,5 6-30,3-2 0,2-1-14,2 1 0,4-4-12,-1 4 1,6 0-139,-2 4 0,3 0 40,2 0 0,-1 0-312,1 0 1,3 5-396,0 3 1,0 2 355,-3 2 1,-1 0-6,0 0 0,-4 1 60,-4 2 0,1-2-35,-5 3 0,2-3 17,-9-2 0,0 2 321,-4 3 0,0-3 18,0 2 1,-5 4 70,-3 0 0,-6 3-209,-2 1 0,-3 0-129,3-4 0,-3 3-149,3-2 0,-3-2 123,3 1 0,1-5-624,3 2 0,0-3 305,1-1 1,3-2-1446,0-2 1040,5 2 887,-2-8 0,5 8 0,0-4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36.935"/>
    </inkml:context>
    <inkml:brush xml:id="br0">
      <inkml:brushProperty name="width" value="0.08571" units="cm"/>
      <inkml:brushProperty name="height" value="0.08571" units="cm"/>
    </inkml:brush>
  </inkml:definitions>
  <inkml:trace contextRef="#ctx0" brushRef="#br0">175 70 7769,'-7'0'440,"-1"0"0,4-4-51,-4 0 0,4 1 87,-3 3 1,0 1-60,-1 3 1,-2-2-148,2 6 0,-2 4-70,-2 3 0,0 6 3,1-1 1,-1 7-201,0 4 1,2 4 85,2 4 0,-1-1-269,5 4 0,0-3 187,4 4 1,0-5-275,0 1 1,5-8-35,3-4 1,3-3-244,0-5 0,1-1-57,0-2 0,-1-7 261,1 3 0,1-9-216,3 1 0,-3 2 171,2-3 1,-2 1 137,-1-4 0,3-1 247,1-3 0,0-2 0,-5-11 0,1-1 0</inkml:trace>
  <inkml:trace contextRef="#ctx0" brushRef="#br0" timeOffset="615">503 94 7769,'-8'-4'298,"0"0"0,4-1 1270,-4 1-745,6 2 1,-5-3 142,3 5-636,3 0 1,-4 5-128,5 3 1,0 3-17,0 0 1,0 6 41,0 3 0,0 6-257,0 1 0,1 5-322,3-1 1,-3 3 321,3 1 0,1 4-558,-1 0 1,4-1 287,-4-7 0,4-1-188,-4-3 0,3-4 185,-3 1 0,4-6-103,-4-6 1,1-2-359,-1-2 690,-3-3 0,6-5 23,-3 0 0,-3-5 134,3-3 0,-3-2 38,-1-2 0,0-1-109,0-3 0,4 2 79,0-5 0,0 3-27,-4-3 1,0 3 55,0-3 1,4-1-115,0-3 1,0 3 155,-4 1 0,0-1-85,0-3 0,0 0 116,0-1 0,0 1 35,0-1 1,0 1 59,0 0 1,0-2-2,0-2 0,1 6-105,3-2 0,-3 6 207,3-3 0,1 6-48,-1-1 0,4 5-7,-4 3 0,1 4-155,-1-1 1,-2 3-152,6 1 0,-4 1-90,4 3 0,-4-1 113,4 4 0,-2 3-59,2 5 0,2-1 48,-2 6 1,-1-5-299,0 5 0,-3-1 133,4 5 1,-4-1-272,4 0 0,-6 5-111,2-1 0,-1 0 210,1-3 1,-3-1-90,3 0 1,-3 5 48,-1-1 1,0-1 105,0-7 1,0-1-194,0-2-35,0-3 0,0 4-224,0-5-789,0-6 1470,-5-1 0,4-5 0,-10 0 0,5 0 0</inkml:trace>
  <inkml:trace contextRef="#ctx0" brushRef="#br0" timeOffset="874">561 374 7571,'-7'0'3349,"2"0"-2719,5 0 131,0 0-900,5 0 0,2 0-113,5 0 1,3 0-323,1 0 0,3-4 3,-3 0 0,5 0 239,-2 4 1,2 0-1241,-2 0 1572,3 0 0,-3-5 0,4-1 0</inkml:trace>
  <inkml:trace contextRef="#ctx0" brushRef="#br0" timeOffset="1300">865 0 7769,'-7'0'2906,"2"0"-1967,5 0-98,0 0-532,0 5 1,5 2-273,3 5 1,4 1 50,3 2 1,0 2-165,4 2 0,-1 7 137,2-2 1,2 7-259,-3 0 0,-1 3 45,2 1 1,-6 1-30,2 3 1,-3 1-62,-2 3 0,-4 1 76,-3-5 0,1 0 16,-1-4 0,0-1 91,-4-3 1,0-4-277,0-7 1,0 1 64,0-6 1,-4 1-453,0-5 0,-1 0-199,1-3-295,3-3 1216,-10-5 0,5 0 0,-6-5 0,0-2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46.197"/>
    </inkml:context>
    <inkml:brush xml:id="br0">
      <inkml:brushProperty name="width" value="0.08571" units="cm"/>
      <inkml:brushProperty name="height" value="0.08571" units="cm"/>
    </inkml:brush>
  </inkml:definitions>
  <inkml:trace contextRef="#ctx0" brushRef="#br0">36 690 7833,'-12'-5'1011,"4"2"61,1-5-417,4 6 1,-2-5 106,5 3-259,0 3-53,0-4-214,0-1 1,5 5-13,3-3 0,6 2 12,2-2 1,6 2-69,1-1 0,2 0 9,6-1 0,0 3-52,4-3 1,5 3-135,3 1 0,3 0 63,0 0 1,1 0-88,0 0 1,-1 0 32,1 0 0,-5 0-20,-3 0 0,-3 0 56,-1 0 0,-1 1-153,-3 3 1,-3-3-9,-4 3 1,-5-3-33,1-1 0,-2 0 69,1 0 1,-2 0 63,-5 0 0,0 0 124,-1 0 0,1 0-81,0 0 0,-1-4 43,1 1-54,-5-7 252,-2 9-52,0-4-41,-4 5-183,4 0 112,-5 0 612,0 0-268,-5 0-202,4 0 1,-6 0 202,4 0-178,1 0-175,-8 0 1,7 4 59,-5 0 0,5 0-121,-5-4 1,4 4 53,-4-1 1,4 5-229,-4-4 82,1 5 0,-5-2-112,0 4 0,4-3-412,1 0 411,-1 0 1,0 3 42,0 1 0,6-4 47,-2 0-112,-3-1 0,6 1-88,-3 0 1,3 0-280,1 3 380,5 1 1,2-5 24,4-3 1,1-3 17,0-1 1,-1 0-139,1 0 1,0-1 126,-1-3 0,1 1-79,0-5 1,-1 0 56,1-3 0,-2-1 24,-2 0 1,3 1 57,-4-1 1,0 0 140,1 1 1,-4-1 81,3 0 1,-4 1-108,1-1 0,-3 0 379,-1 1 1,0-1-164,0 0 0,-1 2 357,-3 2 0,1-2-212,-4 2 1,0 1-5,-1 0 1,-2 4-212,2-1 0,-2 3-311,-2 1 1,4 0-343,0 0 445,1 5 1,-4 2-922,4 4 1,1 1 450,6 0 1,0-1-911,0 1 1,0-4 684,0 0 1,2-2 735,2 2 0,2 7 0,6-2 0</inkml:trace>
  <inkml:trace contextRef="#ctx0" brushRef="#br0" timeOffset="708">2010 374 8009,'-10'-11'1637,"2"-1"-595,-3 5 614,5-3-1187,-1 9-263,2-4 1,5 11-166,0 6 0,5 6 50,3 9 1,3 3-380,0 5 1,5 0 259,-1 0 0,1 4-361,-4 0 0,-1 0 130,1-4 0,0-4-1083,-1 0 573,6-5 304,-9-2 1,8-5-788,-9-7 68,4 2 1184,1-13 0,-6 5 0,-1-6 0,-5 0 0</inkml:trace>
  <inkml:trace contextRef="#ctx0" brushRef="#br0" timeOffset="1000">1788 865 7779,'-12'0'457,"1"0"1,3-4 758,0 0-326,0 0 49,2 4-365,1 0-477,5 0 59,0 0 0,6 0 0,4 2 262,5 1 1,6-1-177,-2 2 0,4 1-34,5-1 0,-2 0-152,5-4 1,0 0 47,4 0 0,4 0-515,0 0 1,1 0 298,-1 0 1,-1-4-1036,4 0 1,-5-4-465,-2 4 0,-3-4 839,-8 4 0,2-3 772,-7 3 0,-2-5 0,0 2 0</inkml:trace>
  <inkml:trace contextRef="#ctx0" brushRef="#br0" timeOffset="1301">1870 316 8236,'-12'0'2195,"4"-1"-1401,1-3-473,4 2-114,-2-3 0,11 5-164,6 0 0,1 0 100,6 0 1,1 0-395,3 0 1,4 0-105,1 0 1,4-4-398,-1 0 0,3 1-388,1 3 0,0 0 504,0 0 1,4 1 635,0 3 0,0 2 0,-4 6 0</inkml:trace>
  <inkml:trace contextRef="#ctx0" brushRef="#br0" timeOffset="1735">2629 421 7805,'-1'8'900,"-3"0"0,3-4-371,-3 3 0,2 2-137,2 7 1,2 0-161,2 7 1,1-2-26,3 6 0,2 3-181,-2 1 1,2 1-4,2 0 1,-2-4-17,-2-5 0,2-1-80,-2-2 0,-1-3-15,0-5-29,-4-6 0,4-1 80,-4-5 1,-1-1-21,2-3 1,1-6 58,-1-6 0,3-5-144,-3 2 1,4-3 75,-4-2 0,4 1 41,-4 0 0,1 3 17,-1 1 0,-2 4-5,6 0 1,-5 2 5,1 1 1,1 1-50,-1-1 116,5 5-89,-8 2 191,10 5 1,-9 5-43,6 3 0,-5 3 18,0 0 0,3 2-32,-2 3 0,1-2 124,-1 6 0,-2-6-198,6 1 1,-4 2 73,4-1 0,-4-1-753,3-3 490,1 5 1,4-4-1553,-1 2 1244,1-2 1,0-5-332,0 0 0,-1-5-59,1 1 855,5-3 0,-4-1 0,4 0 0</inkml:trace>
  <inkml:trace contextRef="#ctx0" brushRef="#br0" timeOffset="2534">3412 444 7805,'-5'-10'280,"-3"2"0,-3-2 441,0 2 1,-1 2 133,0-2 0,-3 5-366,-1-1 0,-5-1-112,2 1 0,1 0-157,-2 4 0,1 5-185,-5 3 0,2 3 127,3 0 1,-2 2-99,6 3 0,0 2 11,8 5 0,-3 1-70,7-1 0,-1 2-208,4 2 1,1-2 131,3 2 0,4-2-263,7-2 1,2-1 149,3-2 1,2-4 110,-3-4 1,2-5 24,-2-4 1,7-1 21,-2-2 0,2-2-47,-3-1 0,-4-4-226,1-5 0,-1-4 17,5-4 1,-5 1 0,1-5 0,-6 3 221,2-6 1,-2-1-74,1 0 1,-3-3 257,0 4 1,-1-2-101,-3 2 1,-1 1 87,0-5 1,-4 5-10,1-1 0,-3 1 383,-1-1 0,0 1-59,0-5 1,-4 5 116,0-2 1,-3 5 9,3 4 0,-5-2-147,1 5 1,1 2-97,0 6 1,3-1-93,-4 5 0,4 0 118,-4 4-237,6 0 0,-7 2-146,5 1 0,-4 4-56,4 5 1,-5-1 90,1 1 1,3 4-42,1-1 0,-1 6 7,1-2 1,0 5-88,4 3 1,0-1 22,0 5 1,0 0-376,0 4 1,4-4 68,0 1 0,5-3-101,-1 3 1,6 0 135,2-5 0,0 1 110,0-5 1,-2-5-322,6-2 1,-2-3 212,1-2 0,4-4 305,-4-3 1,2-3-60,-2-1 0,3 0-53,-2 0 1,-2-5 82,1-3 1,0-2 133,0-2 0,2-4 184,-6 1 0,1-5-174,-4 5 1,-1-2 54,1 1 0,-2-1 33,-2-2 0,1 1 160,-5 2 0,1 3-44,-1-2 0,-2 2 190,1 1 0,-5 4-118,-2 0 0,-5 6 196,1-2 1,-6 3 13,-2 1-98,6 0-276,-6 0 0,12 6 131,-7 6-79,2-1-52,-3 6 1,4 0-91,0 3 0,6-2 120,-2 1 1,3-3-302,1 3 0,0-3-37,0 3 1,1-4-143,3 0 0,-2-2-266,6-1 0,0 0 280,4-1 0,3 1-457,1 0 1,1-6 275,-2-2 1,-1 1-345,6-1 0,-4 0 316,3-4 1,-3 0-1293,3 0 1782,-5 0 0,8 0 0,-3 0 0</inkml:trace>
  <inkml:trace contextRef="#ctx0" brushRef="#br0" timeOffset="3102">4393 468 7759,'0'-12'3,"0"0"375,0 1 0,-4 3 269,0 0-254,0 0 0,4 1 209,0-1-178,0 5 178,0-2-373,0 15 0,4 3 27,0 11 1,1 4-54,-1 3 1,-3 7-305,3 1 1,2 8 138,-3-4 1,5 5-348,-4-6 1,5 4-137,-1 1 1,1-6-397,-1-2 0,1-5-156,-5-7 1,5-1 412,-1-10 0,-2-6 11,2-6 573,-5-8 0,7-3 0,-4-4 0</inkml:trace>
  <inkml:trace contextRef="#ctx0" brushRef="#br0" timeOffset="3436">4416 363 7768,'-7'-6'64,"-1"-1"1,4-2 373,-4 1 629,5-3-221,-2 5-608,5-6-22,0 6 0,5-1-88,3 3 0,3 3-44,0-3 1,5 3 79,-1 1 0,6 4-178,-1 0 1,-2 5 40,1-1 0,1 6-385,3 1 1,-3 6 223,-1-1 0,-5-2-57,2 1 1,-3 1 41,-1 3 1,-6-1 139,-2-2 1,-3 2 95,-1-3 0,-1 2-87,-3-2 1,-2 3-272,-6-2 1,0-3 102,1-2 1,-1-2-557,0-1 1,1-2 309,-1-2 0,4 1-562,0-5 976,6 0 0,-9-9 0,5-2 0</inkml:trace>
  <inkml:trace contextRef="#ctx0" brushRef="#br0" timeOffset="4185">4825 596 7823,'8'0'-649,"0"0"1,-4 0 1238,3 0 1,1 0-117,4 0 0,0-5-293,-1-3 1,2 2 27,3-2 0,-2-1 12,6-7 1,-2 2-74,1-5 1,3 3-124,-2-3 0,-3 3 0,-2-3 1,2 4 87,-1 0 0,-5-2 6,-3 1 1,-5 3-10,1 2 0,-3 5 164,-1-5-53,0 7-41,0-7 1,-5 10-91,-3-3 1,-2 3 9,-2 1 1,0 0-49,0 0 0,-3 5 67,-1 3 1,-1 2 10,2 2 0,1 4-22,-6-1 0,6 6-118,-2-2 0,3 0 65,2 0 0,-1 0-80,0 5 1,6-2-67,2-3 1,3 3-146,1-2 1,5 2-79,3 1 1,6-5 101,1-2 1,6-4 24,-1-4 0,6-3 35,1-5 0,1 0-286,0 0 1,-4-2 56,4-1 0,-4-4 228,0-5 0,-5-3 48,1-1 0,-6-3 146,1 3 0,-2-5 254,-1 2 1,-2 1-195,-2-2 0,1 5 69,-5-5 0,4 6 105,-4-2 64,5-2 0,-8 5-45,3-2 0,-3 6 464,-1 1-129,0 5-185,0-2-384,0 5 0,0 1 73,0 3 1,0 4 195,0 8 0,0-2-152,0 5 0,0-1-219,0 2 0,0 2 60,0-3 0,0 0-236,0 0 0,0-5-155,0 2 0,0-3 218,0-1 0,6-1-260,1 1 1,0-4-86,1 0 566,0-6 1,3 2-139,1-8 1,0-2 119,-1-6 0,1-1-51,0-3 0,-1 2-12,1-5 0,-4 4 5,0 0 1,-2 2 75,2 1 1,2-3 37,-2-1-64,-3 0-53,6 5-10,-10-1 56,9 6-28,-8 0 0,3 8 140,-5 2-173,0 2 1,0 6-318,0-1 343,0 6-447,0-9 0,1 8 172,3-9 0,-1 4-516,4 1 0,-3-2 325,4-2 1,0 2-252,3-2 1,1-2 718,0 2 0,0-4 0,-1 4 0,6-6 0,1 4 0</inkml:trace>
  <inkml:trace contextRef="#ctx0" brushRef="#br0" timeOffset="5370">5958 398 7823,'-11'-12'340,"0"4"-238,3 0 0,-2 5 1152,2-5 0,-2 4-401,-2-4 1,1 5 252,-1 0-699,0 1-167,0 2 1,-1 5-1,-1 2 1,-3 2 141,-1 3 1,3-2-161,-5 10 0,6-5-262,-2 5 1,3-2 65,2 1 0,-1 2-409,0-5 1,6 4 87,2 0 0,3-2-69,1 1 1,2-4-238,6 0 1,0-2 180,7-1 1,3-4 17,2 0 1,-2-6 59,2 2 1,3-3 223,4-1 0,2-4-91,-2 1 0,-2-7-194,2 3 0,-2-5 82,-2-4 1,0 2 121,1-5 0,-2-2 181,-3-6 0,2 1-61,-5-5 1,3 3 477,-3-3 0,0 4-244,0-4 1,-3 0 460,3-4 0,-3 5-295,-2 2 0,-4 4 235,-3 0 0,-3 2-165,-1 3 0,0-2-32,0 6 1,-5-6 22,-3 1 0,-2 3 36,-2 2-89,0 2 1,1 2-55,-1 4 1,0 2-267,1 5 1,3 0 79,0 0 1,1 5-31,0 2 1,-4 8-87,3 0 1,2 6-97,-2-1 1,4 2-177,-3 1 0,0 4 155,-1 1 0,3 3-339,5-4 0,0 5 177,0 0 0,0 0-129,0-1 1,4-1 108,0-3 1,6-3 11,2-1 1,0-1 20,3-6 1,-1-1 27,2-3 1,1-6 140,2-2 0,3-2-48,-2-2 0,-2 0 183,2 0 1,-1-6-82,4-1 0,-1-5-115,-2-4 0,-2 3 38,-2-2 1,-2 2 128,5 1 0,-4 0-33,0 1 0,-2-1 112,-1 0 1,0-3 66,-1-1 1,-3 1-86,0 3 1,-6 4 729,2 0-321,-2 1 133,-2-5 0,-2 4-244,-2 0 1,-2 6 35,-6-2 0,3 4-17,-3 4 1,3-2 169,-6 6-269,2 5-236,-4 0 1,4 5 139,-3-2 0,3-3-210,2 2 1,3 2 89,0-1 1,2 3-80,-2-3 1,-1-1 6,5-3 0,0 4-221,4-1 0,1 0 27,3-8 1,-1 2-71,5-5 0,-1 4 40,5-4 1,4 0 67,-1-4 0,1-1-69,-5-3 0,5 1 84,0-5 0,3 1-22,-3-5 1,-1 0 43,-3 0 1,4 1 115,-1-1 1,2 0 11,-1 1 1,-3-1 84,2 0 1,-2 1 128,-1-1 0,-1 0-98,1 1 1,-4 0 556,0 3-248,-6-2 78,9 9-316,-10-4 1,4 10 284,-5 3 1,-4 3-439,0 5 1,-1-2-1,3 6 1,-2-1-134,1-1 0,2 3 223,1-5-16,0-1-163,0-3 1,0 0 58,0-1 0,0-3-188,0 0 0,1-6 9,3 2 1,-1-2 292,4-2 1,1 0-122,4 0 0,-2-2-119,-2-2 0,6-2 29,-2-6 1,2-1 79,-2-2 1,0 2 62,-1-3 0,1-1-51,0 2 1,-1-2 197,1 1 0,0 3-151,-1-2 0,0 2 295,-3 1-117,2 0 1,-9 5 86,3-1 0,-1 5 350,1-1-421,-3 3 0,4 6 74,-5 3 0,-4 2-96,0 2 0,-1 4-178,1-1 0,3 2 141,-3-1 0,1-3-490,0 2 0,1-2-63,-2-1 1,3 3-274,1 1 1,1 0-47,3-5 0,-1 0 290,5-4 1,-1 4-475,5-3 0,0-2 377,-1 2 0,2-6-270,3 2 0,-2-2 312,6-2 1,-1-6-286,5-1 759,-1 1 0,0-9 0,1 2 0</inkml:trace>
  <inkml:trace contextRef="#ctx0" brushRef="#br0" timeOffset="5662">7524 339 7823,'-2'-8'706,"-2"1"0,2 4-222,-6-1 0,4-1 548,-4 1 0,1 0-470,-5 4 0,-4 0 54,1 0 0,-5 4-205,5 0 0,-6 9-65,1-1 1,2 3-180,-1 1 0,5-2 55,-2 6 0,3-5-175,1 5 0,1-5 57,-1 5 0,5-6-158,4 2 0,1-4 80,2 0 0,0 0-453,0 0 0,5-5 120,3 1 0,3-4-31,0 4 0,5-6-565,-1 2 1,2-2 365,-1-2 0,-2 0-664,6 0 1,-2-4 563,1 0 1,2-4-330,-5 4 0,4-4 966,0 4 0,2-5 0,1 3 0</inkml:trace>
  <inkml:trace contextRef="#ctx0" brushRef="#br0" timeOffset="6206">7746 503 7823,'-7'0'2392,"-3"0"-1305,8 0-110,-3 0-265,5 0-408,0 0-96,5 5 1,-2-4-168,5 3 0,0-1-9,3 1 1,2-3-154,3 3 0,-2-3-121,6-1 1,-5 0 70,5 0 0,-1 0-174,4 0 1,-1-1 135,-2-3 0,3-3-127,1-4 1,-1-1 114,4 0 1,-6 1-379,-1-1 1,-2 0 400,1 1 0,-3-1 407,-8 0 0,1 1 139,-6-1 1,1 4-255,-4 0 1,-5 6 377,-3-2 1,-7 3-248,-5 1 0,-3 1 182,-4 3 0,2 0-127,-2 7 1,-2 0-26,2 8 1,-2-3-30,2 3 1,3 1-160,-4 3 0,4 4 95,0 1 1,6-1-22,3-4 1,5 1 116,3-1 0,4-5-104,-1-2 1,8-2-28,4 2 1,4-3 33,3 2 0,-1-3-196,6-4 0,-1 2-126,5-2 0,-1-2-304,0 2 1,1-5-301,-1 1 1,0-3 380,1-1 0,-1 0-909,1 0 1,-1 0 580,0 0 1,-3-5-96,-1-3 1,-4-3 806,0 0 0,-2-1 0,-1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41.185"/>
    </inkml:context>
    <inkml:brush xml:id="br0">
      <inkml:brushProperty name="width" value="0.08571" units="cm"/>
      <inkml:brushProperty name="height" value="0.08571" units="cm"/>
    </inkml:brush>
  </inkml:definitions>
  <inkml:trace contextRef="#ctx0" brushRef="#br0">164 445 7794,'-8'-4'958,"0"0"978,6 0-891,-9-1-178,10 3-606,-9-3 1,8 10-141,-2 3 0,3 8 110,1 3 1,0 3-364,0 2 0,4 4 61,0 3 0,5 3-17,-1 1 0,1 4-707,-1 0 0,2-1 374,-2-7 0,2 1-313,2-4 1,-4-2 287,-1-7 0,-3-2-1056,4-5 538,-5-6 964,2 4 0,0-13 0,2 1 0</inkml:trace>
  <inkml:trace contextRef="#ctx0" brushRef="#br0" timeOffset="417">47 410 7794,'-12'-12'316,"2"0"138,2 1 0,-1 3 909,5 0-930,0 0 1,4-4 442,0 1-611,0 4 0,4-3 81,0 2 0,5 3-127,-1 1 0,2-1 30,2 1 1,5 0-82,2 4 0,2 0 0,-1 0 0,2 1-218,-3 3 1,3 3 111,1 4 1,5 1-325,-1 0 0,-1 3 141,-7 1 0,2 1 46,-5-2 1,-1 0-1,-3 3 1,-2-1 51,-2-3 1,-3-1 0,-5 0-1,0 1 209,0 2 1,-5 3-204,-3-3 0,-2 1 40,-2-2 0,-1 2-259,-2 3 0,2-3 98,-3-6 0,3 1-123,2 0 1,-1-1-152,0 1-255,1-6 0,3 3-623,0-5-164,5 0 594,-2-4 1,5-1 60,0-3 799,0 3 0,5-10 0,2 5 0</inkml:trace>
  <inkml:trace contextRef="#ctx0" brushRef="#br0" timeOffset="1142">900 293 7866,'0'-12'123,"0"4"98,0 1 1,4 3 856,-1-4-207,1 5-475,-4-7 1,0 7 250,0-5-361,0 6 0,-1-3-51,-3 5 0,-1 5 0,-3 3 0,-2 2-36,2 2 0,-6 3 14,-2 1 0,-1 5-197,2-2 1,0 7 157,-4 1 0,3 4-174,-3-3 0,5 0 80,-2 0 0,7-3-167,1 7 0,6-3-28,-2 3 0,2 0 11,2-5 1,7 1-320,5-5 0,1 0 62,6 1 159,0-6-340,5-1 1,-1-7 149,1-2 1,-1 1-220,0-5 1,1 0 198,-1-4 0,0 0-310,1 0 0,-2-4 244,-3 0 1,-2-5 477,-5 1 0,5-2 0,1-2 0</inkml:trace>
  <inkml:trace contextRef="#ctx0" brushRef="#br0" timeOffset="1792">1215 293 8620,'-6'1'816,"2"3"0,2-1-327,2 4 1,0 1 43,0 4 0,0 1-383,0 2 0,0 7 90,0 6 0,2 4-399,2-1 0,-2 7 192,6 1 1,-2 0-207,2-4 1,3-4 186,-4 0 0,0-8-198,1 5 0,-4-11 23,3 2 0,-3-6-290,4-5 150,-5-3 247,2-5 0,-5-1-158,0-3 1,0-3 113,0-4 1,4-1-104,0 0 0,0-1 66,-4-2-1,0 2-12,0-3 1,0-1 103,0 2 0,0-5-30,0 5 0,0-9 152,0 5 1,0-6-51,0 6 1,1-3 158,3-2 0,-3-3-52,3 0 1,-3 0 42,-1 3 1,0-2-12,0 3 0,0-6 249,0 10 0,4-4-31,0 7 1,1 0 98,-1 5 0,-1 0-69,4 3 0,-3 3 139,4 5-455,0 0 0,4 0 67,-1 0 0,0 2-105,-4 1 0,4 0 122,-3 5 1,2 0-338,2 3 1,-2 1 69,-2 0 1,2 1 128,-2 2 1,-1 3 129,0 6 0,-4-1-104,1 1 0,1-1-6,-1 0 0,0 1 25,-4-1 0,0 4-108,0 0 0,0 5 139,0-5 1,0 5-519,0-1 0,0-2-73,0-2 1,0-6-273,0-1 1,0-2-302,0 1 1,0-2 457,0-5 1,0-1-628,0 1 446,0-5-762,0-2 1528,0-5 0,0 5 0,0 1 0</inkml:trace>
  <inkml:trace contextRef="#ctx0" brushRef="#br0" timeOffset="2010">1309 620 10267,'-7'0'2334,"2"-1"-2460,5-3 153,5 2 0,3-3-673,7 5 0,0 0 471,4 0 1,1 0-378,3 0 1,-1 0 324,-2 0 1,2 0-1715,-3 0 1941,3 0 0,7 0 0,1 0 0</inkml:trace>
  <inkml:trace contextRef="#ctx0" brushRef="#br0" timeOffset="2352">1963 304 7866,'0'-11'2689,"0"-1"1,0 4-1422,0 1 187,0 4-1021,5-2 0,-4 6-66,3 3 0,-1 2-143,1 6 0,-3 9-166,3 2 0,-3 7-15,-1-3 1,4 6 138,0-2 1,0 7-677,-4 0 0,0-2 250,0-5 1,4-1-736,0 1 0,-1-3 418,-3-4 1,2-6-616,2-3 1,-3-2 361,3-1 1,-2-5-597,2-4-272,-2-1 1681,3-7 0,0-2 0,1-5 0</inkml:trace>
  <inkml:trace contextRef="#ctx0" brushRef="#br0" timeOffset="2918">2407 363 7533,'0'-8'1793,"0"0"-638,0 6-283,0-9-572,0 10 1,1-3 34,3 8 1,-3 6-123,3 6 0,2 6-50,2 1 1,-1 6-356,1 6 0,-2 0 203,2 0 0,1 0-617,-5 0 0,1 4 331,-1 0 0,-3-4-723,3-4 0,1-9-133,-1 2-354,0-4 1485,-4-1 0,5-8 0,2-6 0</inkml:trace>
  <inkml:trace contextRef="#ctx0" brushRef="#br0" timeOffset="3485">2407 293 7866,'-7'-5'614,"-3"-2"1,8-1 293,-1 1 380,-4 4-420,6-7-318,-4 8-422,10-8 1,1 9 84,6-3 1,0-2-93,-1 3 0,2-1 70,3 4 0,-2 0-256,6 0 0,-1 0-109,4 0 0,1 0-113,-1 0 1,0 0-140,1 0 1,2 4 194,-3-1 0,3 3 128,-6-2 1,-4-3 17,0 3 0,-4-2 153,-4 2-175,2-2 745,-9 3-338,4 0 0,-10-2 125,-3 4 0,-2 0-3,-2 1 1,1 2-79,-1-2 1,0 2-180,1 2-40,-6-1 0,4 5 0,-3 0 90,3-2-155,2-1 0,-1 0 0,1 1-379,4 2 142,-4-1 1,9 0-122,-6-4 0,5 4 83,-1-8 1,4 0 100,4 1 0,3-2-4,4 2 1,1 1 47,0-5 0,3 5-149,1-1 1,5 2 89,-2 2 0,-1 1-258,2 2 1,-1 0 78,5 4 1,-2-1 63,-3 2 1,2-2 570,-5-3 0,-5-2-249,-3 3 1,-4 1 138,4-2 1,-6 1-121,2-4 0,-6-4 233,-2-1 1,-5 1-78,1 4 0,-4-1-320,-3 1 0,2-4-92,-3 0 0,-1-4-360,2 3 0,-2-4-671,1 1 1,3-3 547,-2-1 1,-2-1-222,1-3 0,2-2 863,6-6 0,-8-5 0,4-1 0</inkml:trace>
  <inkml:trace contextRef="#ctx0" brushRef="#br0" timeOffset="3869">2932 36 7866,'-6'-5'1773,"1"2"-1225,5-5 0,-2 6 568,-2-2 0,3 1-103,-3-1-573,3 3 328,1-4-180,5 5-375,2 0-44,9 5 0,-1 3-87,4 7 0,1 1-194,3 7 1,0-1-63,1 9 1,0 6 197,4 6 1,-4 2-977,4 2 1,-5 6 426,-4 5 1,1 3 44,-8 2 1,-3-2 77,-9-11 0,0 1 328,0-4 0,-2-3-27,-2-5 1,-1-2-129,-3-9 1,-2-5 5,2-4 1,-2-4 76,-2 0 1,2-6-1877,2-1 1419,-2-5 0,3 1 603,-5-8 0,1-3 0,-1-4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40.352"/>
    </inkml:context>
    <inkml:brush xml:id="br0">
      <inkml:brushProperty name="width" value="0.08571" units="cm"/>
      <inkml:brushProperty name="height" value="0.08571" units="cm"/>
    </inkml:brush>
  </inkml:definitions>
  <inkml:trace contextRef="#ctx0" brushRef="#br0">36 36 7769,'-7'0'515,"-3"-5"1,7 3 242,-5-2-631,6 3-15,-3 1 1,5-1-3,0-3 0,1 3 58,3-3 0,2 2-211,6 2 0,0-1 93,-1-3 0,1 3-187,0-3 0,3 3-135,1 1 0,1 0-146,-2 0 0,-2 0-266,3 0 0,1 0 290,-2 0 1,1 0 77,-4 0 0,-1 0 316,1 0 0,0 0 0,-1 0 0</inkml:trace>
  <inkml:trace contextRef="#ctx0" brushRef="#br0" timeOffset="226">47 211 7769,'-10'-1'1583,"2"-3"-563,-2 3 34,8-5-496,-3 6-623,5-5 1,2 4-86,1-3 0,8 1 199,4-1 1,6 3-1070,-1-3 0,2 3 180,1 1 840,6 0 0,-5 0 0,5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7:54.795"/>
    </inkml:context>
    <inkml:brush xml:id="br0">
      <inkml:brushProperty name="width" value="0.08571" units="cm"/>
      <inkml:brushProperty name="height" value="0.08571" units="cm"/>
    </inkml:brush>
  </inkml:definitions>
  <inkml:trace contextRef="#ctx0" brushRef="#br0">234 550 7911,'-4'-12'279,"-1"1"512,-2-1-56,-1 0 0,1 6 231,-1 2-120,5 3-610,-2 1 1,5 5-79,0 3 0,0 6-208,0 1 1,0 6 134,0-1 0,1 2-372,3 1 0,1 0 200,3 1 0,1 3-764,-5 0 0,5 1 364,-1-5 0,-1 0-219,0 1 0,0-1-224,1 0 1,1-1 929,-5-2 0,-1-3 0,3-6 0,0 1 0</inkml:trace>
  <inkml:trace contextRef="#ctx0" brushRef="#br0" timeOffset="400">59 433 7911,'-12'-12'-711,"0"1"0,4 0 1696,1 4 1,3-4 293,-4 3-787,5-2 1,-2-2-137,5 1 1,5 3 5,3 0 1,2 4-140,2-4 1,1 2 12,3-2 1,-2-1-137,5 5 0,-3-4 118,4 4 0,-1 1-241,4 3 0,1 0 74,-1 0 1,0 0-334,1 0 0,-2 0 161,-3 0 1,3 5-276,-2 3 1,-3-2 195,-2 2 1,-2 0-39,-1 3 1,-2 1 173,-2 0 0,-1 3-47,-3 1 0,-3-1 200,3-3 1,-7 1-59,-1 3 1,-5 1 62,1 2 1,-2 3-72,-2-2 1,-3-2-19,-1 1 1,-1-1 22,2 2 1,2 1-405,-3-6 1,3 1-76,1-5-1095,1 1-599,4-5 1776,2-2 1,5-7 368,0-1 0,5-4 0,2-5 0</inkml:trace>
  <inkml:trace contextRef="#ctx0" brushRef="#br0" timeOffset="741">736 211 7936,'-18'12'427,"2"0"1,3-1 589,2 1 0,-5 3-426,0 1 0,1 1-202,3-1 0,2 2-99,2 5 0,-2 0-305,2 1 0,3 3-43,1 0 0,3 2-45,1-2 0,0 2-337,0 2 0,5 1 296,2-4 1,5-1-333,4-4 1,-2 0 196,5 1 1,-3-6-112,4-2 1,-1-3 24,4-2 0,-1 1-246,-2 0 1,2-6 182,-3-2 1,0 1 55,0-1 0,-5 0 372,2-4 0,2-5 0,0-2 0</inkml:trace>
  <inkml:trace contextRef="#ctx0" brushRef="#br0" timeOffset="1307">1051 258 7936,'-6'0'2490,"1"5"-1786,0-4 1,3 6-220,-2-3 1,3 2-200,1 6 1,0 0-140,0-1 1,0 6 86,0 3 0,0 3-277,0 4 0,0 2 119,0 2 0,1 3-331,3-3 1,-1 1-447,5-1 1,-4-2 397,3-6 1,0 1-7,1-1 1,1-5 53,-5-2 1,1-8-350,-1-4 97,-3-3 460,4-1 1,-1-5-111,0-3 1,0-3 179,-4 0 1,0-1-75,0 0 0,0-3 60,0-1 1,0-1 149,0 2 1,0 1-79,0-6 1,0 5 202,0-5 1,0 1-112,0-5 0,0 1 163,0-1 1,0 0-78,0-3 1,0-2 73,0-2 0,0-3 29,0 3 0,0-1-12,0 0 1,4 0 79,0 5 1,5 3-83,-1 5 1,-2 6 2,2 1-131,0 0 0,3 11-306,1-3 0,-4 4-23,0 4 0,-1 3-86,5 4 1,0 2 46,-1 3 0,-3 2 88,0 5 1,-2 5-183,2-1 0,1 4 74,-5-4 0,4 6-151,-4-2 1,4 1 86,-4 0 1,1 1-103,-1-2 1,-3-1 38,3 1 0,-3-1-137,-1 1 1,4-6-2,0-5 0,0-6 104,-4 1 0,0-2-812,0-1 350,0-5-447,0-2 1238,0-5 0,-5 5 0,-2 1 0</inkml:trace>
  <inkml:trace contextRef="#ctx0" brushRef="#br0" timeOffset="1532">1133 468 8434,'-6'0'2952,"1"0"-2479,5 0-775,5 0 0,3 0 223,7 0 1,-2 0-706,3 0 0,1 0 426,-2 0 0,6 0-670,-2 0 1,0 0 1027,0 0 0,-5-5 0,3-2 0</inkml:trace>
  <inkml:trace contextRef="#ctx0" brushRef="#br0" timeOffset="2108">1624 562 7936,'0'11'70,"0"1"0,0 0-70,0-1 1130,0 1 1,0 0-531,0-1 0,1 0-35,3-3-761,-3 2 309,5-9-160,-6 4 147,5-5 13,-4 0 79,4 0 0,-5-5-51,0-3 1,0 2 40,0-2 0,0-3-70,0-5 1,0 0-138,0 5 0,0-5 126,0 1 0,0-5-119,0 4 0,0 0 78,0 0 0,1 3-181,3-3 1,-2 2-18,2-1 1,1 2 99,-1-3 1,5 3 79,-1 1 0,-2 1-44,2-1 0,-4 0 327,4 1-172,-1 4-10,5-3 0,0 9-78,-1-3 0,-3 6 153,0 2 1,-4 5-50,4-1 0,-6 2-23,2 2 0,1 1-148,-1 3 1,0-3 107,-4 2 1,1-1-127,3 2 0,-2-2 111,1 6 1,-1-2-428,-2 1 0,0 2 146,0-5 0,1 3-349,3-3 0,-3 3-55,3-3 1,-3-1-311,-1-3 1,0 0-1405,0-1 1118,0 1 421,6-5 769,-5-2 0,9 0 0,-3 1 0</inkml:trace>
  <inkml:trace contextRef="#ctx0" brushRef="#br0" timeOffset="2441">2056 223 7936,'0'-7'0,"-1"1"2492,-3 2-736,3 3-243,-5-4-1036,6 5 0,0 1-191,0 3 1,0 3-158,0 9 1,0 2 51,0 6 0,-1 0-356,-3 4 1,3 1 225,-3 6 0,3-1-716,1-3 1,0 2-37,0-6 0,0 0-318,0-3 0,0-2 265,0-3 0,4-2 283,-1-5 0,3-2-105,-2-2 1,-2-3-84,6-5 444,-5 0 1,3-1 214,-2-3 0,2-8 0,6-6 0</inkml:trace>
  <inkml:trace contextRef="#ctx0" brushRef="#br0" timeOffset="3000">1963 223 7936,'-7'-12'1064,"-2"1"-654,5-1 0,0 4 448,4 0 1,0 4-289,0-3 1,2 3-100,1-4 1,0 5-145,5-1 1,0 3-94,3 1 0,5 0-324,-1 0 1,2 0 115,-1 0 1,-2 0-195,6 0 1,-5 1 194,5 3 0,-6-1-280,2 5 1,-3-4-73,-2 3 0,1-3-543,0 4 387,-1-5 350,1 7 1,-4-9 204,-1 3 1,-4-1-59,1 1 1,-3-2 309,-1 6 1,-4-4-147,0 4 0,-5 0 342,2 3 0,-4 1-233,0 0 1,-1-1-11,0 1 1,1 0-322,-1-1 0,0 1 174,0 0 1,5-1-209,-1 1 1,4-2 69,-4-2-90,6 3 76,-4-5 1,6 2 52,0 0 1,2-6-115,2 2 1,2-3-70,6-1 1,-1 0-146,1 0 0,0 0 82,0 0 1,4 0-404,4 0 1,-2 2 263,1 2 1,-3-2 347,4 6 1,-2-1-77,1 0 1,-2 4 191,-5-4 1,-4 0 410,-1 1 1,0 0-329,1 3 1,-3 1 321,-5 0 1,0-1-217,0 1 1,-2 1-134,-1 3 0,-3-4 31,-1 4 0,-8-2-565,4 2 0,-4-3 201,4 2 1,-2-2-374,-3-1 1,3-5-262,-2-3 0,2 1-626,1-1 0,0-1 324,1-3 0,-1 0 1101,0 0 0,1-10 0,-1-3 0</inkml:trace>
  <inkml:trace contextRef="#ctx0" brushRef="#br0" timeOffset="3334">2255 1 12664,'6'5'1156,"5"-2"-613,-4 4 1,5 1-148,4 4 0,3 5-300,8 2 0,-1 5 96,5 3 1,1 3-122,3 5 1,-6 5 94,-1 3 0,-4-2-394,0 2 0,-6-4-198,-3 4 1,-7-5 256,-4 1 0,-3-8-380,-1-4 0,-1 2 249,-3-2 1,-1-4-376,-3-3 0,-2-6 230,2 2 0,-2-5-921,-2-3 0,0-3 1366,1-5 0,-1 5 0,0 2 0</inkml:trace>
  <inkml:trace contextRef="#ctx0" brushRef="#br0" timeOffset="3967">3131 200 7936,'0'-8'0,"0"0"575,0-1 0,4 2 303,0 0 340,-1 4-793,3-2 1,-4 5-146,6 0 1,0 0-163,3 0 44,1 5 0,4 0-287,-1 3 0,2-3 179,-1-5 1,-2 0-618,5 0 0,-3 0-10,4 0 1,-5 0-275,5 0 0,-6 0 155,1 0 0,2-5-344,-1-3 418,-1 3 618,-3-5 0,-5 8 0,-2-3 0</inkml:trace>
  <inkml:trace contextRef="#ctx0" brushRef="#br0" timeOffset="4184">3213 398 7936,'-6'12'2055,"5"-6"-791,-9 5 181,8-10-996,-3 4 0,12-5-193,4 0 0,2 0-38,7 0 0,-1 0-614,5 0 0,3 0 334,0 0 0,4-4-415,-3 0 0,0 0-1446,-1 4 1,-2 0 1922,2 0 0,3 0 0,0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4.572"/>
    </inkml:context>
    <inkml:brush xml:id="br0">
      <inkml:brushProperty name="width" value="0.08571" units="cm"/>
      <inkml:brushProperty name="height" value="0.08571" units="cm"/>
    </inkml:brush>
  </inkml:definitions>
  <inkml:trace contextRef="#ctx0" brushRef="#br0">24 1 7735,'-8'4'1423,"0"0"-461,6 0-611,-3-4-659,5 5-281,0-4 0,5 4-129,3-5 1,2 0 127,2 0 590,-1 0 0,6 0 0,1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8:01.097"/>
    </inkml:context>
    <inkml:brush xml:id="br0">
      <inkml:brushProperty name="width" value="0.08571" units="cm"/>
      <inkml:brushProperty name="height" value="0.08571" units="cm"/>
    </inkml:brush>
  </inkml:definitions>
  <inkml:trace contextRef="#ctx0" brushRef="#br0">315 234 7826,'0'-19'0,"-3"3"420,-1 4 0,-2 2 1656,3 2-847,1-3 0,-4 9 40,2-6-845,3 5 1,-5 3-88,6 8 1,-4 9-217,1 6 0,-1 7 88,4 9 0,0 3-418,0 4 0,1 5-227,3 0 0,-3-1-420,3-3 0,3 0-898,0-1 0,0 4 831,1-3 1,-1-5 72,5-10 1,-4-9 849,0-8 0,-1-2 0,5-1 0</inkml:trace>
  <inkml:trace contextRef="#ctx0" brushRef="#br0" timeOffset="360">47 210 7826,'-12'-11'0,"4"-1"541,0 0 0,5 1-114,-5-1 0,5-4 138,-1 1 0,3-1-166,1 4 1,5 1-99,3-1 1,4 0-207,3 1 1,0 0 75,4 4 1,2-3-25,6 7 1,-2-5 61,2 4 1,1 0-198,0 4 1,4 0 48,-1 0 0,2 4-234,-2 0 1,1 5 100,-4-1 1,-1 6-252,-4 2 1,-1 0 128,-2 0 1,-5-2 98,-7 6 0,1-5 277,-5 5 1,0-2-101,-4 1 0,-5 3 275,-3-2 1,-4 2-139,-3 1 0,-2-1-242,-3-2 0,-2 2 96,3-3 1,-3 2-742,-2-1 1,6 0-166,3-4 0,2-4 440,1-5 0,2-3-2178,2 4 1403,-2-5 1168,8 2 0,-3-10 0,5-2 0</inkml:trace>
  <inkml:trace contextRef="#ctx0" brushRef="#br0" timeOffset="693">876 58 7826,'-18'7'417,"0"2"52,2-5 0,3 5 1041,-2-1 1,-2 2-716,1 2 0,-3 3-313,3 1 1,-3 9-165,3-2 0,2 4-467,6 1 0,-1 1 67,5 6 0,0 0-101,4 1 1,5-1-657,3 0 1,4 0 519,3 0 0,4 0-823,4 0 0,0-5 496,1-3 1,-1-2-82,0-2 0,1 0 311,-1 1 0,0-6 416,1-3 0,-1-2 0,1-1 0,-1 0 0,0-1 0,1 1 0</inkml:trace>
  <inkml:trace contextRef="#ctx0" brushRef="#br0" timeOffset="1467">1215 339 7826,'-7'-7'1387,"-2"1"-379,5 2-580,-5 3 0,8-3-120,-3 8 0,3 3-21,1 9 0,0 3-78,0 9 0,4 0-290,0 3 1,9 3-437,-2-3 1,4 3 332,-4 1 0,1-5-129,0-3 1,-1-7 116,1-5 0,0-2-96,-1-1 138,-4-6 1,2-6 287,-5-7 1,0-9 55,-4-3 1,0-4 29,0 0 0,0-4 122,0 0 0,0-5-89,0 5 0,0-4-27,0 4 1,0 0-69,0 3 0,0-3-66,0 0 1,-4-1 53,0 5 0,0 0-169,4-1 1,0-2 15,0 3 0,4-3-89,0 7 1,5-2 62,-1 1 0,1 0 37,-1 4 0,2 0 149,-2 5 1,2 4-136,2 3 0,-1 3 320,1 1 1,-1 5-74,-4 3 1,4 8 270,-4 3 1,-1 8 40,-2 4-264,-3 3-54,-1 1 0,0 2-499,0 2 1,0-3 211,0 3 1,0-3-279,0-1 1,4 0 222,0 0 1,0-5-903,-4-3 0,3-2 366,1-2 0,2-3-469,-3-1 1,-1-4 523,2 0 1,1-6-1383,-1-1 1005,0-5 941,1 2 0,-4-10 0,4-2 0</inkml:trace>
  <inkml:trace contextRef="#ctx0" brushRef="#br0" timeOffset="1684">1378 467 8499,'-6'-5'2790,"1"4"-2377,5-4 0,5 5-380,3 0 0,2 0 97,2 0 0,3-4-568,1 0 1,5 0-199,-2 4 0,7 0-563,1 0 1,5 0 1198,-5 0 0,5 0 0,-2 0 0</inkml:trace>
  <inkml:trace contextRef="#ctx0" brushRef="#br0" timeOffset="1918">2021 362 7826,'-7'-6'4748,"2"-1"-3809,5 3-238,0 3-744,0-4-634,0 5-692,0 0-2599,5 0 3968,2 0 0,5-5 0,-1-2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5:58:05.142"/>
    </inkml:context>
    <inkml:brush xml:id="br0">
      <inkml:brushProperty name="width" value="0.08571" units="cm"/>
      <inkml:brushProperty name="height" value="0.08571" units="cm"/>
    </inkml:brush>
  </inkml:definitions>
  <inkml:trace contextRef="#ctx0" brushRef="#br0">1 431 7603,'0'8'697,"0"0"1,0-3-307,0 7 0,5-2-311,2 9 0,4 2-220,1 6 0,1-1 95,2 6 0,-2-1-107,3 4 1,-3 0 86,-2 0 1,0-4 31,-3 0 1,1-5 37,-6 1 1,1-6-18,-4-1 1,0-6-17,0 1 0,-4-2 1,1-1-540,-6 0 385,2-1 0,-3-3-22,2 0 1,1-5-149,3 1-506,3-3 389,-9-1 469,8 0 0,-8-5 0,4-2 0</inkml:trace>
  <inkml:trace contextRef="#ctx0" brushRef="#br0" timeOffset="492">853 735 7829,'-1'-7'0,"-3"3"0,3 2 1957,-3-2-1365,-3 3 0,6-6 132,-3 3-528,3 3-283,1-4-187,0 0 1,1 3-513,3-2 1,3 3 785,4 1 0,6 0 0,1 0 0</inkml:trace>
  <inkml:trace contextRef="#ctx0" brushRef="#br0" timeOffset="741">1321 384 7818,'-11'-1'1429,"3"-3"1,2 3 109,2-3-1017,3 3 0,-5 6-138,6 3 1,0 7-225,0 5 0,4 2-107,0 1 0,4 6-169,-4 2 1,5 6-696,-1 2 0,2 2 541,2-2 1,0-4-1170,-1 0 0,1-2 570,0-5 1,-5-2-436,1-7 1304,0-2 0,4-11 0,-1 0 0,1-6 0</inkml:trace>
  <inkml:trace contextRef="#ctx0" brushRef="#br0" timeOffset="1117">1192 349 7818,'-12'-17'0,"1"4"572,-1-2 0,4-2-149,0 1 0,6 1 58,-2 3 0,3 1-55,1-1 1,4 0-42,-1 0 1,6 5-12,-1-1 1,0 0-109,4-4 0,-3 5-67,6-1 1,0 5 8,0-1 0,2 3-44,3 1 1,3 5 56,0 3 1,1 2-258,3 2 1,-1 1-205,1 3 1,-2 2-301,2 5 0,-2 1-249,-2-1 1,-1 0 383,-2 1 1,-3-1 242,-6 0 1,-4 1-35,-3-1 0,-3-3 248,-1-1 0,-5-1-132,-3 2 1,-6 0 380,-2-4 0,-3 3-206,3-3 0,-3 0-99,3-5 0,-4 0-194,5-4 0,-1 3-826,5-7-854,-1 1 775,0-4 702,1 0 0,4-1 401,3-3 0,8-2 0,3-6 0</inkml:trace>
  <inkml:trace contextRef="#ctx0" brushRef="#br0" timeOffset="1426">1963 174 7818,'-5'-6'2733,"-2"-5"0,0 10-1369,-1-3-825,0 3 1,-4 6-150,1 3 1,-5 7-16,0 5 1,1 7-116,3 4 0,-3 4-424,-1 4 1,4 3-95,5 4 1,4 0-265,-1-3 0,4 1-845,4-5 1,2 4 631,6-4 1,5-6-152,2-5 0,0-4 369,0 0 1,1-6-231,3-3 1,-4-3 304,1-4 1,-5-3 441,5-5 0,-1 0 0,5 0 0</inkml:trace>
  <inkml:trace contextRef="#ctx0" brushRef="#br0" timeOffset="1967">2407 279 7818,'0'-11'0,"0"-1"0,-1 2 2180,-3 2-922,2-3 142,-3 10-1092,5-4 1,0 6-101,0 3 1,0 9-222,0 10 1,1 2 72,3 6 0,-1 0-603,5 4 1,-4 4 419,3 0 1,-3 1-1277,4-1 1,-1-2 570,0 2 1,4-7-540,-3-1 1367,2-5 0,2 3 0,-1-6 0</inkml:trace>
  <inkml:trace contextRef="#ctx0" brushRef="#br0" timeOffset="2533">2372 186 7818,'0'-12'0,"0"0"0,0 5 877,0-1 0,0 4 188,0-4-619,0 6 0,1-4-112,3 6 1,4 0-329,7 0 0,0 0 94,4 0 0,1 0-43,3 0 1,0 4-473,1 0 1,3 0 345,0-4 0,0 1-574,-3 3 1,-1-2 326,1 1 1,-6 0-34,-3 1 0,-2-3 138,-1 3 0,-6-1 129,-2 1 0,-2-2-110,-2 6 1,0-4 344,0 4 0,-2-4 144,-2 3 1,2 0-177,-6 1 0,0 2 164,-3-2 1,-1 2-94,0 2 0,1 0-54,-1-1 0,0 0-61,1-4 0,-1 4-65,0-3 0,2 2 26,2 2-261,-2-1 100,3 1 1,1 0 63,2-1 0,4 0 51,4-3-42,2-3 18,6 0 1,-1 0 11,1 3 1,1 2-105,3-2 0,-2 2 66,5 2 0,0 0-178,0 0 1,3 3 32,-2 1 1,-4-1 107,0-3 1,-3 3 381,-1 1 1,-2 0-168,-2-5 0,-3 1 121,-5 0 0,-1 3-74,-3 1 1,-3-1 151,-4-3 1,-1-2-79,0-2 0,1 3-222,-1-4 1,-4-1-297,1-2 1,-1-3 168,5-1 1,-1 0-562,0 0 1,1 0 321,-1 0 0,0-4-196,1 0 0,3-5 148,0 1 0,4 2-196,-4-2 591,6 0 0,-9-4 0,5 1 0</inkml:trace>
  <inkml:trace contextRef="#ctx0" brushRef="#br0" timeOffset="3275">2991 92 7651,'-7'-11'655,"-2"-1"-237,5 0 1,1 5 226,3-1 0,0 4-233,0-4 1,0 4 15,0-4 1,1 6-99,3-2 1,2-1 4,6 1 1,1 1-136,3 7 0,-2 8-119,5 7 1,2 3-68,6 2 0,-2 4 70,2 3 0,2 3-824,-2 1 0,0 5 119,-3 3 493,-6-3-454,-1 6 1,-6-6-59,1 3 451,-5-3 0,-2-2 0,-7-2-80,-1-2 0,-4-7 230,-5 0 0,1-2 30,-1-2 0,0 0-22,1-4 1,-1 2-491,0-6 0,1 1 195,-1-4 0,4-5-758,0 1 1084,1-5 0,-5 2 0,0 0 0,0 2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5:33.731"/>
    </inkml:context>
    <inkml:brush xml:id="br0">
      <inkml:brushProperty name="width" value="0.08571" units="cm"/>
      <inkml:brushProperty name="height" value="0.08571" units="cm"/>
    </inkml:brush>
  </inkml:definitions>
  <inkml:trace contextRef="#ctx0" brushRef="#br0">170 293 8041,'-7'-12'1026,"-1"0"0,1 4-302,-1 1 1,-2 0 1152,2-1-1421,3-2 1,-4 10-96,5 0-72,0 5-317,4 12 1,0 6 175,0 9 0,2 3 0,0 5-351,2 7 0,4 3-1514,-4 5 956,5 2-108,-3-4 566,1 0-740,3-1 1,-7-8 471,5-5 0,-2-5 0,3-12-847,-1-2 1418,-5-9 0,7-6 0,-4-5 0</inkml:trace>
  <inkml:trace contextRef="#ctx0" brushRef="#br0" timeOffset="553">89 293 8041,'-13'0'136,"-3"0"1,3 0 834,-3 0 1,7-4-50,2 0 1,3 0 50,-4 4-935,5 0 0,7-4 71,8 0 0,6-4-122,-2 4 0,3-3 0,-2 1 227,1 0 0,2 2-171,3-4-151,0 1-100,1 0 1,3-2 112,0 5 1,0-4 0,-3 3-40,-1-1 1,1 3 37,-1-1 98,-5 3-7,4 1 1,-9 0 304,3 0 0,-8 1-178,-5 3 1,-1 2 0,-4 6 0,-1 0 508,-5 0 0,-4 4-370,-4 4 0,2 2 0,-4 1 114,1 1 0,-2-1 11,3 0-463,-5-4 132,8 3 1,-4-9-251,6 9 0,4-9 0,2 2 191,0-2 1,4-1-174,-3 0 1,2-5-106,2 1 1,6-1-327,1 0 362,4 4-43,6-5 0,-3 2 74,5 0 0,-3 0 0,5 2-12,3-2 0,0 2 109,3-2 1,-2 2-174,-2 2 130,0 0 229,-4-1 0,1 1-7,-4 0 0,-4-1 0,-6 1 559,-1 0 1,-1 0 493,-4-1-554,0 1-358,-5 0 1,-1-1 0,-6 1-56,0 0 0,0-1-274,1 1 107,-6-6 129,4 5 0,-5-5-748,2 6 1,2-4 0,-4-2-210,1-1 1,0 1-1354,1-2 1357,3-3-1012,-3 4 813,4-5 724,0 0 1,-1-4 318,-2 0 0,2-5 0,-4 3 0</inkml:trace>
  <inkml:trace contextRef="#ctx0" brushRef="#br0" timeOffset="1409">1233 491 8041,'-7'0'285,"-1"0"1,0-1 0,0-2 804,0-1 1,5 1-652,-5 3 1,0-2 209,-4-2 1,4 3 1,1-3-211,-1 3-95,-4 1 1,-3 0-172,-1 0 0,0 5 0,4 3 143,-4 2 0,3 3-210,-3 3 0,0 1 156,0 2-32,0 3-536,5-4 230,-1 11-446,6-10 1,0 9 0,6-9 225,0 3 0,2-2-222,2-1 0,3-5 164,9 2 0,-2-8 22,6-4 0,-5-3 96,5-1 1,-1 0 39,4 0 1,-3-5-1,-1-3 96,2-2 0,0-2-54,-2 0 350,-2-5-163,-5 4 0,0-7 115,-1 4 1,1-3-1,-2 2-123,-2-2 0,-1 5 129,-3-1 0,-3 2 656,3 1-449,-3 0 18,-1 1 921,0 4-788,-5-3 0,-2 10 43,-4 0 1,0 1 103,4 7-219,-4 0-268,10 3 0,-6 5-130,3-1 0,3 2 1,-3-2-63,3 0 1,1 2 107,0-1 0,0-3-1172,0 2 527,5 3 370,-4-5 0,11 5-1119,0-2 1,0-3 247,3 3 1,2-3-1,0-3-193,1-2 1,1 2-150,5-2 1399,-1-3 0,1 6 0,-1-5 0</inkml:trace>
  <inkml:trace contextRef="#ctx0" brushRef="#br0" timeOffset="2293">1712 608 8041,'-11'0'2335,"-1"0"-2030,5 0 0,-3 0 730,2 0-475,3 0 557,-5 0-443,8 0 34,-8 0-601,9 0 0,-8 5-90,5 3 0,0 4-363,4 3 390,0-2-420,0 9 304,0-9 131,5 9 1,2-7-676,4 4 1,1-5 0,0 2-43,-1-3 1,1-3-7,0-2 1,-1 1 70,1-5 1,4 0-207,-1-4 773,1 0 0,-5 0 44,1 0-224,0-5-25,-1-2 0,-4-4 445,-2-1 0,-5 0-96,0 1 1,0-1 0,0 0 362,0 1 0,0-1 99,0 0 1,0 4-75,0 1-250,0 4 334,0-7 147,0 8-253,0-8-288,0 9 190,0-5 1,0 8-84,0 2 0,4 2-331,0 6 1,9 1-1,-1 2-335,1 5 0,5 2 187,1 1 63,8 1-386,-2 4 270,9 7 99,-4 2 1,1 7 0,-1-5-121,-2-2 0,-4 3 164,-5-1 6,-5 0-106,3-9 82,-10-1 427,-2-6 0,-5-3 48,0-1 0,-3-6 0,-3 0-120,-6-4 0,-3-5 68,-1 4 28,-2-6-269,0 4 259,-4-6-319,3 0 0,0-2 1,-1-2-220,0-3 0,2-4 132,-2 0 0,4-2-239,-3-3 204,5 3-129,-8-9 519,9 4-296,-9-6 1,10 2 101,0 3 1,1-3 0,4 2-84,1-2 0,0 3 209,6-1 0,0 6 11,0-2 0,2-2-30,2-1-52,2 2-223,11-5 1,1 9 167,0-9 0,4 4-174,-2-6 0,2 1 1,1 0 4,1-1 1,-1-3 85,0 0 24,1-1-130,-1 5 0,-3 4 0,-2-1 30,-1-1 0,2 5 51,-3 0 1,-5 0 667,-3 5-238,-5-4-388,2 14 394,-5-4-191,0 5 91,0 0 215,-5 0 1,2 0-34,-5 0 1,1 4 80,-5 0-362,0 5-68,1-3 82,-1 6 0,0 0-119,0-1 1,1 1 0,0 0 4,4-1 0,-4 5 27,3 0 1,3-1 0,0-3-194,0-1-2,4 1-181,-5 0 0,6 0 0,0 0-20,0 4-874,0-3 744,0 4 1,6-5-932,1-1 1,5 1 84,4 0 692,2-6 1,1 3-88,1-5 0,-1 1 0,5-2-1054,-1 1 0,0 0 0,1-4 1673,-1 0 0,6-6 0,0 0 0</inkml:trace>
  <inkml:trace contextRef="#ctx0" brushRef="#br0" timeOffset="2694">2834 491 8041,'-12'0'1402,"-1"0"1,-1 0-126,-2 0-840,-5 5 868,8-3-537,-3 3-563,-1-5 1,4 4 0,-3 1 294,3 1-270,1 2-571,1-1 1,3 2 0,2-4-6,0 1 319,2 2 231,4-1-441,0 3 177,0-3 1,6-1-135,1-2 152,4-3 126,6-1 0,-4 0 1,4 2-236,-1 2 0,-1-3 63,4 3 0,1-3 1,2-1 12,-3 0 0,2 1-119,-6 3 0,5-2-159,-4 1 577,4-1 0,-7 3 1,3 1-133,-3 1-155,-7 3 435,5-3 0,-10 6 0,3 1 299,-3 2 0,-6 4-319,-3 0 0,-3 6 0,-4 1 118,0-1 1,-6-1-589,1-2 0,-2 0 1,-1-1-964,0-2 1,3-1 735,1-7 0,4 1 0,0-9-1533,2-1 1,-1-3 625,2-4 0,-1-3 0,9-6 1252,1-2 0,-3-4 0,-1-4 0</inkml:trace>
  <inkml:trace contextRef="#ctx0" brushRef="#br0" timeOffset="3195">3208 1 8041,'-6'6'1432,"5"4"-542,-3-2 1,3-1-643,1 1 0,0-1-334,0 5 0,0 1 0,0 1-469,0 2 476,0-1-492,0-3 1,1 2-1,2-1-699,1-2 802,0-2 176,1 2 0,-3-4 292,6-3 0,0 2 0,4 1 0</inkml:trace>
  <inkml:trace contextRef="#ctx0" brushRef="#br0" timeOffset="3371">3301 106 8041,'0'11'2844,"0"1"-2479,-5 0 0,3-1 1,-1 1 351,1 0 0,2-4-546,0-1 0,2 1 1,0 4 443,2 0-1248,5-1 1,-2 1-1173,4 0 1,0-5 379,-4 1 438,4 0 987,-5-2 0,11 5 0,1-5 0</inkml:trace>
  <inkml:trace contextRef="#ctx0" brushRef="#br0" timeOffset="3662">3792 293 8041,'-8'1'3046,"0"3"-2648,5-3 221,-2 4 0,1-3 326,0 1-598,1-1-117,3 8-801,0-9 0,0 6 1,1-4-2990,3 0 2060,-3 1 1500,9 2 0,-3 0 0,5 6 0</inkml:trace>
  <inkml:trace contextRef="#ctx0" brushRef="#br0" timeOffset="3858">3733 772 8041,'-12'7'6021,"1"1"-5563,-1-5 1017,0 7-473,6-9-121,1 5-2922,5-6 1011,0 0 809,0-6 0,4 4-4260,0-6 4481,-1 5 0,3-7 0,0 4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5:30.064"/>
    </inkml:context>
    <inkml:brush xml:id="br0">
      <inkml:brushProperty name="width" value="0.08571" units="cm"/>
      <inkml:brushProperty name="height" value="0.08571" units="cm"/>
    </inkml:brush>
  </inkml:definitions>
  <inkml:trace contextRef="#ctx0" brushRef="#br0">35 13 8031,'-8'0'-493,"1"0"1667,4 0 1,-3-4 112,2 0-970,2 0 1,-3 9-200,5 3 0,0 2-260,0 2 1,0 0 0,0-1 193,0 1 156,5 5-662,-3-4 1,4 4 0,-3-6-1253,1 1 873,5 0 193,-8-1 0,8 1 640,-5 0 0,5-6 0,-2 5 0,4-5 0</inkml:trace>
  <inkml:trace contextRef="#ctx0" brushRef="#br0" timeOffset="192">140 24 8031,'-11'7'202,"3"2"0,1-4 1326,2 2-1053,-4 0-14,8 0 1,-4 3-1,5-2 31,0 2 1,0-2-788,0 0 204,0 0-676,5 3 1,-3 1-1,6 0-38,1-1 1,0-3-287,-1 0 0,3-1 1091,-4 0 0,4 4 0,0-5 0</inkml:trace>
  <inkml:trace contextRef="#ctx0" brushRef="#br0" timeOffset="1459">526 1029 8041,'6'6'-639,"0"5"733,-6-3 137,5 2 95,-4 2-192,4-6 227,-5-1-372,0-5 310,0 0-158,0-5-4,0-1 1,0-6 0,1 0 99,3 1-105,-2-6 108,3-2 1,-1-5 0,0-2 375,-2-1-225,5-6-249,-1 3 0,2-6 132,0-3 0,0-2-114,3-6 1,1 0 64,0 0-66,-1-5 0,1 4 0,0-2 20,-1 2 13,1 6-127,-5 2 1,2 6 0,-4 3 283,1 4-175,-3 2-33,2 7 1,-5 1 0,0 5 213,0 1-193,0 4 14,0 2 0,0 5 27,0 5-202,0 2 0,-4 10 0,0 3-125,2 6 92,0 4 34,2 10 1,0 2 0,0 5-848,0-1 392,0 6-278,0 2 1,0 8 0,2 0 198,2-1 0,-2-2 189,6-5 0,-2-6 0,4-8-26,-3-3 330,1-5-144,-1-19 1,3 1 120,-2-10 0,-2-5 211,2-7 0,-5-3-113,1-5 0,1-2 272,-1-6-170,5 1 0,-7-4-10,6 0 0,-4-7 0,4-1-18,1-7 0,1 1 31,2-2 0,-2-1 0,-1-7 43,-1-3 1,4-4-168,3 0 0,1 1 1,-4 2 50,-1 5 25,-4 2-31,3 6 0,-5 7-13,3 8 10,-3 7-23,-5 9 0,0 7 1,0 8-122,0 4-51,-5 2-306,4 2 1,-4 5 0,5 3-201,0 6 607,0-1-1178,0 3 0,0 0 1213,0-1 0,-5 5 0,-2-2 0</inkml:trace>
  <inkml:trace contextRef="#ctx0" brushRef="#br0" timeOffset="2228">1495 597 8041,'-10'-6'201,"2"-1"0,-2 0 0,2 1 353,-2 0 1,-2-1-172,0 3 1,1 0-1,-1 4 407,0 0-560,1 5-76,-1 2 0,0 6 0,1 2 20,-1 5 0,0 6-69,0 1 1,5 4-1,-1-2 299,-1 0-174,4-3-372,-1 8 0,6-9 1,0 2-620,0-2 405,6-7 259,0-1 1,6-7-1,-1-2-329,1-4 237,0-3 102,5-1 1,-3-5 0,4-3-92,-1-2 257,-1-7-136,-5-1 0,1-2 1,1 1 77,3-2 98,-9-1-27,9-1 0,-10 3-117,6 1 0,0-1 20,-1-3 53,1 5 1,-4 1-1,-2 5 17,0 0 1,-1 1-46,-1-1 200,-3 6 0,4 2 1,-5 9 274,0 7 0,0 0-281,0 8 1,0-1 0,0 5-132,0-1 1,0 1-268,0-1 1,0-1 0,0-1 188,0-2 0,1-5-72,3 2 1,-1-3 0,5-3-561,1-2 357,1 3 35,2-10 0,0 4 0,-1-5-529,1 0 546,0 0 224,-1-5 0,1-2 0,0-4-116,-1-1 0,1 0 156,0 1 0,-2-5-70,-2 0 1,2-4-1,-2 2-35,2-1 0,2-1 125,0 4 1,-4-5-1,-1 3 157,2 0-99,-3 1 70,4 0 1,-9 8 0,5-3 410,-1 2-521,-4 5 184,4 0 0,-5 6 249,0 3 1,0 2-30,0 6-182,0 0-107,0 5 0,0-3 1,1 4-264,3-1-3,-2 4 111,3-3 1,-1 0 0,0-1-133,-2 0 1,3-4-184,-1 2 1,4-2 174,-4-1 1,4-4-1,-3-2-945,1-1 472,-3 5-738,7-9 0,-7 4 553,5-5 1,-2-1-696,2-3 1449,-3 3 0,1-15 0,0 3 0</inkml:trace>
  <inkml:trace contextRef="#ctx0" brushRef="#br0" timeOffset="2425">1893 316 8041,'-12'0'1935,"0"0"1,1 0-80,-1 0-1684,5 0 0,2 2-175,5 1-626,0-1 0,5 7 0,3-4 389,3 2 263,0 0-2942,6 5 2919,-4 0 0,9 5 0,-4 1 0</inkml:trace>
  <inkml:trace contextRef="#ctx0" brushRef="#br0" timeOffset="3093">2243 608 8041,'-8'2'717,"0"2"0,5-3-152,-5 3 0,5-2 37,-1 2-429,3-2 0,1 4-11,0-2 1,0 2 183,0 6-621,0 0 0,5 3 314,3 1 0,2 5 1,2-2-452,0 3 1,-1-4 144,1-2 0,0 1 0,-1-2 108,1 0-86,0-8 161,-1 4 1,1-9 0,0 5-381,-1-2 239,1-1 154,0-4 0,-2-5 0,-2-3 144,-4-2-140,2-2 11,-4 0 1,4-1 153,-2-2 0,-3-2 0,5-4 135,-1 2 0,-4 4-106,3 0 1,-1-2 727,0 1-366,-1 1-66,3 8-178,-5-3 0,1 9 0,2-2 246,1 6 0,0-1-352,-4 6 0,4 0 0,1 3 305,1 1-214,2 0-671,4-1 1,-1 0 66,1-3 1,4 1-1,0-4 12,3 1 218,-5-3-66,8 2 0,-4-5 0,6-1-51,-1-3 0,-1 1 89,-3-4 16,3-1 152,-3-4 0,-1-3 1,-3-1 106,-2 2 67,-6-4-206,3 5 1,-8-8-1,1 5 169,-1 2 0,-2 1 493,0 1-318,-5 1-186,3-1 1,-8 5 0,2 4 651,-2 1-362,-2 2 16,0 0 0,-3 0-151,-1 0 0,1 5 0,2 3 652,-3 3-452,3 0-194,-4 6 0,6-4-53,-1 3 1,0 1 115,0-2-413,6 1 1,1-1-583,5 1 0,0 3 0,0-3 827,0-2 0,5-1-475,3-1 0,6-2-559,2-2 0,4 1 0,0-5-337,2-1 862,6-2-561,-3-1 1,5 0 0,-4 0-933,1 0 1824,0 0 0,7 0 0,3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4.807"/>
    </inkml:context>
    <inkml:brush xml:id="br0">
      <inkml:brushProperty name="width" value="0.08571" units="cm"/>
      <inkml:brushProperty name="height" value="0.08571" units="cm"/>
    </inkml:brush>
  </inkml:definitions>
  <inkml:trace contextRef="#ctx0" brushRef="#br0">36 87 7724,'0'-12'0,"-1"2"944,-3 2-223,2-2 147,-3 3 0,1-4-80,0-1-84,0 5-397,4 2 0,-1 5 1144,-3 0-952,3-5 1,-4 5-45,5 0-206,0 5-181,0 12 0,0-4 131,0 9 0,0-4-356,0 11 1,0-4 217,0 2 0,1 1 1,2 0-225,1-2 79,5 3-993,-8-4 549,9 4 174,-8-6 170,8 0-545,-9-4 1,8 1 229,-5-4 1,4-1-483,-4-3 0,1-1-1124,-1-4 1281,-3-1 500,10-6-274,-10-6 598,4 0 0,-5-6 0,0-5 0,0-1 0,0-5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5.090"/>
    </inkml:context>
    <inkml:brush xml:id="br0">
      <inkml:brushProperty name="width" value="0.08571" units="cm"/>
      <inkml:brushProperty name="height" value="0.08571" units="cm"/>
    </inkml:brush>
  </inkml:definitions>
  <inkml:trace contextRef="#ctx0" brushRef="#br0">94 152 7724,'-11'-1'-170,"-1"-3"1,0 3 524,0-3-156,1 2 0,4 2 0,-3 0 283,9 0-142,-5 0 240,1 0 187,4 0-379,-4 0-177,5 0 1,5 0 304,3 0-100,2 0-217,2 0 106,-1 0-156,1 0 1,5-4-116,3 1 0,2-7 0,1 3 174,0-4 0,6 3-519,2 1 1,0-1 131,4-4-489,-2 1 0,8-1 153,-2 0-933,-3 6 677,10-5 479,-10 10 1,4-8 0,-4 5-410,-1 1 1,-6 2 700,-1 1 0,2 0 0,-1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5.818"/>
    </inkml:context>
    <inkml:brush xml:id="br0">
      <inkml:brushProperty name="width" value="0.08571" units="cm"/>
      <inkml:brushProperty name="height" value="0.08571" units="cm"/>
    </inkml:brush>
  </inkml:definitions>
  <inkml:trace contextRef="#ctx0" brushRef="#br0">12 35 7724,'-5'-6'1282,"3"-4"-542,-3 8-270,5-8 291,0 9-61,0-5-190,0 6 140,0 0-489,5 6 1,2 1-48,4 9 1,1 2 0,0 7-178,-1 2 0,2 3 131,3 5 1,-3 4-496,3 0 225,2 5-86,-5-8 247,4 10-197,-6-10 0,0 4 42,-4-5 1,3-9 27,-7-2 0,5-9-178,-4 1 258,0-8 0,-4-4 34,0-8 0,1 1-40,3-5 287,-2-5-36,3 0 0,-5-9-75,0 9 1,1-9-108,3 3 1,-3-3 0,4-2 219,1 1 1,-5 3-32,3 1 0,1 1 139,-1-2-117,0 3 81,1 6 48,-4 4-172,4-3 63,1 9 0,-4-5-103,6 6 1,-5 2-1,1 2 7,-3 3 1,0 5-139,3 4 1,-3-3 116,3 2 15,-3 3-273,5-5 125,-5 4 26,4-5 1,-1 0-108,0-1 1,4 1-180,-4 0 1,5-1-1,-1 0 275,2-4 0,2 3 90,-1-7 0,2 5-69,3-4 0,-2 0-143,6-4 1,-1-1 42,4-3 4,1-3 41,-1-4 0,0-1-107,1 0 0,-5-3 95,1-1 0,-2-1 58,1 2 0,-2 2 0,-5-3-44,0 3 1,-2 1 11,-2 1 1,-3-1 123,-5 0 1,0 5-63,0-1-85,0 5 590,-5-7-251,-2 9-156,-4-5 1,-2 6 147,-3 0 0,3 0 0,-4 2 52,0 2 1,4-2-126,-2 6 0,2-2-12,1 2-43,0 3 66,1-5-52,4 6-292,-3-1 122,3 1-11,1 0-392,1 0 233,5-1-12,0 1 0,1 0 0,3 1-166,4 2 0,2-6 4,2 3 1,3-3 100,1 3 1,9-2-740,-2-2 0,4 1 158,0-5 0,-1 4-701,6-4 1550,-1-1 0,9 3 0,2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6.677"/>
    </inkml:context>
    <inkml:brush xml:id="br0">
      <inkml:brushProperty name="width" value="0.08571" units="cm"/>
      <inkml:brushProperty name="height" value="0.08571" units="cm"/>
    </inkml:brush>
  </inkml:definitions>
  <inkml:trace contextRef="#ctx0" brushRef="#br0">13 71 7724,'0'-8'-23,"0"0"-22,0-1 45,0 4 1866,0-5-858,0 8-405,-6-8 603,5 9-329,-4-5-814,5 6 0,0 2 63,0 2 1,0 2 139,0 6-67,0 5-444,5 1 222,-4 5 0,10 0 222,-5 1-525,1-1 1,3 1 170,-2-1 1,1-1-1,0-1-154,-1-2 1,-2-4 212,2 0 0,1-2 4,-5-1 36,5-1-50,-7-4 44,3-2-13,-5-5 191,5 0-1,-4 0 84,4 0 1,-5-5 46,0-3-205,0-2 54,0-2 1,0-3-1,-1-1-1,-3 2 0,3-3 51,-3 1 1,3-3-50,1 3 0,0-3 24,0 3 1,0-3 110,0 3-133,0 0-26,0 5 0,1-1-99,3 0 1,-1 1 67,4-1 1,-3 2 0,4 1-88,1 1 0,1 1-51,2 0 0,1-3 82,3 7 55,-3-1-114,4 4 101,-6 0-46,1 5 36,0 1-26,-1 11 0,0-2 0,-2 4-153,-1 2 0,-2-3 101,2 1 1,1 1-499,-5 3 0,4 1 41,-5-1 316,7 0-434,-9-5 203,9-1-451,-8 0 0,8-4 347,-2 3 0,-2-5-198,2-3 1,-4 1 734,4-5 0,-4 0 0,3-4 0,1 5 0,4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7.385"/>
    </inkml:context>
    <inkml:brush xml:id="br0">
      <inkml:brushProperty name="width" value="0.08571" units="cm"/>
      <inkml:brushProperty name="height" value="0.08571" units="cm"/>
    </inkml:brush>
  </inkml:definitions>
  <inkml:trace contextRef="#ctx0" brushRef="#br0">223 12 7724,'-12'-4'-1047,"0"0"898,1 0 2295,4 4-974,-3 0-486,3 0-244,-4 0 202,-1 0 0,-1 2-211,-3 2 0,3-2-95,-2 6 1,2 0-283,1 3 1,0 1 72,1 0 0,3 0 0,1-1-102,2 1 1,-2 3 43,3 1 1,0 1-135,4-1 0,0-4-90,0 4 1,1-3 74,3-1 0,2-1-166,6 1 0,0-5 31,-1-4 86,1-1-136,5-2 0,-4 0 196,4 0 28,0 0-278,-4 0-18,4-5 289,-1 3 0,-3-8-104,3 2 53,-3-2 44,-1-2 1,-5 0-61,1 1 0,-1-1 184,1 0 0,1 1-179,-5-1 423,-1 0-182,3 1 57,-5-1 405,4 5-265,-5 2-144,0 5 42,0-5 114,0 4-222,0-4 1,0 10 267,0 3 1,-4 3-143,0 5 1,0-2-241,4 6 1,0-5-313,0 5 1,2-5-1,2 3 184,3-1 0,0-1-134,1-5 0,-1 0 90,5-3 0,0-2 124,-1-2 1,2-3-30,3 3 0,-3-6 106,3-2 0,-3-5 46,-2 1 0,0-4-75,-4-3 0,4 2 95,-3-3 0,1 3-48,-2 1 0,3 1-17,-7-1-23,7 0 31,-9 1-73,9-1 46,-8 5-11,3-3 108,-5 9-100,5-4-8,-4 5 502,4 0-322,-5 0 1,0 5 130,0 3 0,0-1-125,0 5 0,4-3 0,0 7-19,-1-3 1,-1-2-167,2 1 1,-2 0 177,1-1 0,3 1-297,-2 0 0,5-2 51,-2-2 0,0 2-138,1-2 1,1-1 71,6 0 0,-2-4-325,3 1 0,-3-3-454,-1-1 1,-1-1-60,1-3 232,0-3 0,-1-4 27,1-1 254,-6 0-1319,5 1 886,-10 4 885,4-3 0,1-2 0,0-6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7.577"/>
    </inkml:context>
    <inkml:brush xml:id="br0">
      <inkml:brushProperty name="width" value="0.08571" units="cm"/>
      <inkml:brushProperty name="height" value="0.08571" units="cm"/>
    </inkml:brush>
  </inkml:definitions>
  <inkml:trace contextRef="#ctx0" brushRef="#br0">24 0 7724,'-7'7'1553,"-2"-1"-591,5-2-715,0-3 0,4 6-36,0-3 1,2-2-1302,1 6 529,4-5 314,5 7-78,-1-9 1,6 10-862,3-3 1186,-3 2 0,10 2 0,-3-1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4.973"/>
    </inkml:context>
    <inkml:brush xml:id="br0">
      <inkml:brushProperty name="width" value="0.08571" units="cm"/>
      <inkml:brushProperty name="height" value="0.08571" units="cm"/>
    </inkml:brush>
  </inkml:definitions>
  <inkml:trace contextRef="#ctx0" brushRef="#br0">106 0 7735,'-12'12'226,"0"-4"-151,1 0 908,-1-1 0,0 5 181,1 0-819,-1 0 0,2-1-132,2 1 0,3-4-298,5-1 73,0 1 121,0 4-396,0 0 239,0-1 0,1-3-228,3 0 159,2-6 0,6 4-88,0-6 0,-1 4 129,1-1 0,0 3-301,-1-2 0,5-3 141,-1 3 1,2 1 35,-1-1 0,-2 4 44,6-5 1,-6 5 23,2-4 0,-4 5 376,0-1 0,0-1-178,0 0 0,-2 1 540,-2 4 1,-3-4-295,-5-1 1,0 1 81,0 4 1,-5 0-90,-3-1 1,-2-3 62,-2 0 0,0-2-386,0 2 0,-3 1-370,-1-5 1,-1 0-915,2-4 1,1 0 664,-6 0 0,6 0 637,-2 0 0,-2-5 0,0-2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8.269"/>
    </inkml:context>
    <inkml:brush xml:id="br0">
      <inkml:brushProperty name="width" value="0.08571" units="cm"/>
      <inkml:brushProperty name="height" value="0.08571" units="cm"/>
    </inkml:brush>
  </inkml:definitions>
  <inkml:trace contextRef="#ctx0" brushRef="#br0">23 24 7724,'-6'0'2003,"-1"0"-814,4 0-521,1 0 1,-3 1-347,5 3 1,0 2-239,0 6 1,0 4-58,0-1 0,1 5 61,3-5 1,3 5-399,4-5 255,1 6 103,0-8-1,0 9-413,4-9 235,-3 4-18,4-10 36,0 3-97,-4-9 209,4 4-42,-5-5 24,-1 0-12,1 0 0,0-1 48,-1-3 1,0-2-12,-3-6 1,1 0-96,-5 1 1,5-2 0,-3-2 38,1 0 1,-2-1 4,-5 5 261,0-1 1,0 0 41,0 1 74,0 4-138,0-3 6,0 8 64,0-3 72,0 5-222,0 0 55,0 5 1,0 2-183,0 5 0,0-5 34,0 1 1,1-4-126,3 4 1,-1-4-96,4 4 0,1-5 135,4 5 1,0-5-66,-1 1 125,1 2-27,5-5 21,-4 5-117,9-6 1,-5-2-12,2-2 103,3-2-176,-4-6 1,4 1 197,-2-1 0,2 0 1,-4 1-121,0-1 135,-1 0 1,-9 1-90,0-1 1,-6 0 285,2 0-30,-2 1 1,-8 3 209,-1 0-139,1 6 75,-4-4-112,3 6 0,-4 0-59,-6 0 52,4 0-77,-4 6-51,5 0 1,1 6 52,-1-1 0,4-3 20,0 0 1,2 0-116,-2 4 1,-1-1-1,4 1-131,-2 0 131,5-1 1,-3 1-259,5 0 0,1-5 111,3 1 0,-2-1-84,6 0 0,4 0-56,3-3-643,6-3 535,-8 4 1,9-5-729,-2 0 0,2 0 496,1 0 0,-2 0-391,2 0 1,-6 0 283,7 0 708,-4 0 0,4-5 0,-1-1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8.969"/>
    </inkml:context>
    <inkml:brush xml:id="br0">
      <inkml:brushProperty name="width" value="0.08571" units="cm"/>
      <inkml:brushProperty name="height" value="0.08571" units="cm"/>
    </inkml:brush>
  </inkml:definitions>
  <inkml:trace contextRef="#ctx0" brushRef="#br0">35 12 7724,'-8'0'727,"1"0"0,3-4 248,-4 0-239,5 0-814,-2 4 30,5 0 0,0 0 247,0 6-1025,0-5 442,0 9 155,0-9-197,5 10 1,-2-6-353,5 3 1,-4 1 436,3-5-210,-4 5 232,7-8 319,-8 4 0,8-5 0,-9 0 0,5 0 0,-1 0 0,1-5 0,6-1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9.111"/>
    </inkml:context>
    <inkml:brush xml:id="br0">
      <inkml:brushProperty name="width" value="0.08571" units="cm"/>
      <inkml:brushProperty name="height" value="0.08571" units="cm"/>
    </inkml:brush>
  </inkml:definitions>
  <inkml:trace contextRef="#ctx0" brushRef="#br0">35 1 7724,'-6'0'-72,"-1"0"218,3 0 514,3 0 0,-5 0 388,2 0-484,2 5-434,-3 2 195,5 4-820,0 1 297,5 0 199,2-6 49,-1 5-1820,5-10 918,-5 9 852,6-8 0,0 8 0,-1-4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9.687"/>
    </inkml:context>
    <inkml:brush xml:id="br0">
      <inkml:brushProperty name="width" value="0.08571" units="cm"/>
      <inkml:brushProperty name="height" value="0.08571" units="cm"/>
    </inkml:brush>
  </inkml:definitions>
  <inkml:trace contextRef="#ctx0" brushRef="#br0">35 12 7733,'-6'-6'3227,"0"1"-2662,1 5 0,4 1-323,-3 3 1,-1-2-235,1 6 1,0 0-627,4 4 0,0 1 411,0 2 0,0-2-206,0 3 1,0-3 229,0-2 0,0 1-673,0 0 0,0-5 250,0 1 0,1-4 223,3 4 1,-1-5 382,5 0 0,-5-1 0,5-2 0,0-5 0,4-2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09.812"/>
    </inkml:context>
    <inkml:brush xml:id="br0">
      <inkml:brushProperty name="width" value="0.08571" units="cm"/>
      <inkml:brushProperty name="height" value="0.08571" units="cm"/>
    </inkml:brush>
  </inkml:definitions>
  <inkml:trace contextRef="#ctx0" brushRef="#br0">24 1 7733,'-6'11'727,"5"1"-577,-4 5 0,1-7 13,0 6 1,0-6-1,4 6 1,0-3 169,0-2 1,0 1 66,0 0-1724,0-1 886,0 1 438,5-5 0,2 3 0,5-3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0.478"/>
    </inkml:context>
    <inkml:brush xml:id="br0">
      <inkml:brushProperty name="width" value="0.08571" units="cm"/>
      <inkml:brushProperty name="height" value="0.08571" units="cm"/>
    </inkml:brush>
  </inkml:definitions>
  <inkml:trace contextRef="#ctx0" brushRef="#br0">48 12 7733,'-12'-5'803,"4"3"1596,0-2-1244,6 3-748,-3 1 286,-1 0-247,5 5 0,-4 2-196,5 5-281,0 4 0,5 3-591,-4 9 0,9-2 791,-7 5 1,7 0-1,-3 4-337,4 0 0,-1-5 143,-2-2 1,2-4-1063,-2 0 1,1-6-1716,-1-3 1508,2-2 496,-3-6 798,-1-2 0,5-15 0,-5-3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0.795"/>
    </inkml:context>
    <inkml:brush xml:id="br0">
      <inkml:brushProperty name="width" value="0.08571" units="cm"/>
      <inkml:brushProperty name="height" value="0.08571" units="cm"/>
    </inkml:brush>
  </inkml:definitions>
  <inkml:trace contextRef="#ctx0" brushRef="#br0">70 71 7733,'-11'-5'0,"-1"-2"0,0 0 2128,1-1-1250,-1 5 0,6-3 954,2 2-1461,2 3 0,2-6-171,0 3 0,6 3-76,1-3 0,9 3 88,3 1 1,0-4-232,0 0 0,2 0 99,6 4 1,-2 0-345,2 0 1,2 0-1,-1 0 1,1 0-369,-1 0 0,1 1 102,-2 3 1,-2 3 10,2 4 213,-8 1 95,-2 0 1,-2 1-23,-4 2 0,2-2 331,-9 3 1,0 1-1,-5 0 98,-3 1 1,-4-3-131,-8 5 1,3-2-533,-2 1 0,-2 0 191,1-4 0,1-2-256,3 3 0,2-3-34,2-2 1,-1-3-736,5 0 1300,0-5 0,-1 7 0,-2-4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1.947"/>
    </inkml:context>
    <inkml:brush xml:id="br0">
      <inkml:brushProperty name="width" value="0.08571" units="cm"/>
      <inkml:brushProperty name="height" value="0.08571" units="cm"/>
    </inkml:brush>
  </inkml:definitions>
  <inkml:trace contextRef="#ctx0" brushRef="#br0">164 585 7832,'-11'-8'99,"4"0"1149,-4 6 0,9-5-99,-6 3 0,0 3-630,-4-3 0,5 3-423,-1 1 1,4 0 115,-4 0 0,0 0-142,-3 0 1,3 0 18,0 0 1,2 1-64,-2 3-75,-2 2 1,4 6 45,-1 0 1,1 3-148,6 1 0,0-1-33,0-3 171,0 0-127,0 5 1,4-4-46,0 2 151,5-2-272,-2-1 1,8-4-115,1 0-296,5-6 319,-8 9 93,9-10-262,-4 4 164,0-5-47,-1 0 212,0-5 350,-4 4-157,9-10 0,-9 5-157,4-6 161,-6 0 50,1 1-211,-6-1 672,5 0-306,-5 1-102,1-1 481,3-5-251,-8 4-167,8-4 8,-9 5 209,4 1 0,-3 3 32,2 0-108,-3 0 263,4 2-179,-5 1 1,0 5 239,0 0-355,0 5-163,5 1 1,-3 3-47,1 3 1,0-3 279,1 7-636,-3-3 241,4-2 100,1 1-226,-5-5 165,9 3-16,-8-3 87,3 4-128,0-4-40,-4 3 185,10-9-1,-10 5 11,9-6-46,-8 0 11,8 0 0,-5-6-28,3-1 1,1 0-204,-5-1 222,5 1 0,-6-9-32,4 0 1,-3 3 42,4 2 0,-5 6-13,1-7 75,2 3 0,-3-2-98,5 4 272,-6 1-131,3 1-73,-5 4 1,4 1 5,0 8 4,0-3-220,-4 5-3,0-3 81,0-1 0,0 5 64,0-4 1,1 0-124,3 1-20,-3-1 154,5 0-41,-6 3-73,0-8 70,5 8-38,-4-9 165,4 10 1,-1-9-76,0 6-62,0-5 40,1 2-8,-3-5-189,3 0 191,0 0 20,-4 0-178,10-5 152,-10 3 0,9-8 7,-3 9 151,-1-10-162,-1 10-6,1-4-20,-5 0 285,9 3-4,-8-3-258,8 5 152,-9-5 0,10 4-75,-4-3 0,0 2-7,1 2 41,0 0 242,-2 0-121,10 0-74,-14 0 1,14 0 187,-8 0 0,3 0-58,5 0 1,-3-1-167,2-3 1,-2 2 45,-1-6 1,0 1-79,-1 0 1,5-4-56,0 3 0,-1-2-147,-3-2 1,-1 1 162,1-1 1,0-4 64,0 1-61,-6-1 79,4-1 1,-7 3 0,5-4-40,1 1-5,-4-4 1,2 7 0,-5-5 88,2-2-95,0-1 58,1 4 72,-4-4 0,5 7-48,-6-4-36,-6-1 169,5-3 3,-9 0-174,3 4-2,-4-3 189,4 4 35,-3-5-202,3-1 33,-4 6 194,4 1-187,-3 6-12,8 4 78,-8-3-113,9 9 79,-5-10-26,6 10-476,0-4 228,0 5 18,0 5-308,0-4 215,0 10 85,0 0 1,0 4-231,0 4 139,0 0 64,6 5 0,-4 0-443,6 4 239,0 2 0,4 5 123,-1 0-253,1 5 112,0-4-1,-1 10-746,1-10 441,0 9 170,-1-8 21,1 8 1,0-14 248,-1 3 0,-4-11-185,3 1 1,-7-10-307,5-2 255,-6-3 1,5-4-148,-3-5 333,-3 0-1090,4-10 570,-5 3 285,0-4 485,0-1 0,-5-5 0,-2-1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2.148"/>
    </inkml:context>
    <inkml:brush xml:id="br0">
      <inkml:brushProperty name="width" value="0.08571" units="cm"/>
      <inkml:brushProperty name="height" value="0.08571" units="cm"/>
    </inkml:brush>
  </inkml:definitions>
  <inkml:trace contextRef="#ctx0" brushRef="#br0">24 24 7733,'-6'7'0,"0"-2"1251,1 0-550,4-4-251,-4 5 461,5-6 450,0 0-713,5 0-224,1 0 0,11 0-224,1 0-304,6 0 202,-1 0-24,1 0 0,-1-2-520,0-2 0,1 3 367,-1-3 1,2-1-1073,2 1 0,-2-4-193,2 4 1,-6 1 343,-2 3 1000,1 0 0,3-6 0,0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2.432"/>
    </inkml:context>
    <inkml:brush xml:id="br0">
      <inkml:brushProperty name="width" value="0.08571" units="cm"/>
      <inkml:brushProperty name="height" value="0.08571" units="cm"/>
    </inkml:brush>
  </inkml:definitions>
  <inkml:trace contextRef="#ctx0" brushRef="#br0">0 0 8626,'0'7'1472,"0"-2"0,0-4-227,0 3-1303,0-3 0,0 6 95,0-3-1350,0-3 1116,0 10 0,1-5-2503,3 6 2006,-2-1 1,4 5 693,-2 0 0,-3-1 0,4-3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38.251"/>
    </inkml:context>
    <inkml:brush xml:id="br0">
      <inkml:brushProperty name="width" value="0.08571" units="cm"/>
      <inkml:brushProperty name="height" value="0.08571" units="cm"/>
    </inkml:brush>
  </inkml:definitions>
  <inkml:trace contextRef="#ctx0" brushRef="#br0">269 550 7735,'0'-12'0,"0"4"225,0 1 0,0-1-25,0-4 1,0 4 159,0 1 0,0 3-81,0-4 0,0 4-14,0-4 1,0 4 160,0-3-49,0 4 0,-1-4-35,-3 4 1,1 1 344,-5-2-366,0 3 1,-3 2-86,-1 3 1,-3 3-122,-1 4 0,-1 1 65,2 0 0,2 1-227,-3 2 0,-1 2 111,2 3 1,-2 3-319,1 0 0,3 1 74,-2 3 0,5-1-42,3 1 1,0-2-64,-1 2 1,3 2 104,5-2 1,0 0-113,0-3 1,5-5 109,3 1 1,4-2-238,3 1 0,0 2 107,4-5 0,1-1-170,3-3 0,0-2-5,1-2 1,-1-3-109,0-5 1,2 0 196,2 0 0,-3-6 398,-1-6 0,0 0 0,1-10 0,6 4 0</inkml:trace>
  <inkml:trace contextRef="#ctx0" brushRef="#br0" timeOffset="723">631 643 7735,'0'-11'37,"-4"-1"326,0 0 605,0 1-598,-1-1 1,2 4 469,-4 0-206,4 6 8,-7-3-25,3 5-289,-4 5 1,-1 5-194,0 6 0,4 4 90,1 0 0,3 2-253,-4 1 1,5 2 90,-1 2 1,3-2-306,1 2 0,0-3 132,0-5 0,0 2-71,0-6 0,1 1-79,3-4 1,-1-2-504,5-2 525,0-3 0,3-6 44,1-3 1,0-4 34,-1-8 1,-3 2 24,0-5 1,-2 3-84,2-3 0,1 3 89,-5-3 1,4 4 36,-4 0 1,1 0-46,-1 0 1,-3 2 138,3-3 1,-3 7-3,-1 1 149,0 6 119,0-3 1,0 6-118,0 3 0,0 2-11,0 6 0,2 4 3,2-1 0,-3 5-43,3-5 1,1 6-105,-1-2 0,4-2-128,-5-1 0,7 1-67,-3-2 0,4 1 84,0-4 0,1-6 74,0-2 0,-3-3-10,3-1 1,-6-1 95,10-3 1,-6-4-112,6-7 0,-7-3 185,-2-6 1,1 0 7,4-4 0,-2-2-108,-2-5 0,2-1-63,-2-3 1,-1-2 65,1-6 0,-6 1 93,2 4 0,-1-4-67,1 3 1,-3-2 75,3-2 0,-3 6-71,-1 2 1,0 2 266,0 2 1,0 4 65,0 0 1,0 9 483,0-1-311,0 12 0,-1 1 205,-3 10-598,3 0 1,-5 6 45,6 6 0,0 2-119,0 10 1,0-2 66,0 9 0,0 0-166,0 4 0,0 1-525,0 3 1,2-1 327,2 5 1,-2 0-553,6 3 1,-4-1 352,4 1 1,-5-3-3,5 4 1,-4-6-8,4-6 1,-4-1-73,4-3 0,-4-3 144,3-9 1,-4-2-689,1-5-107,2-1 62,-4-4 1071,3-2 0,-5-5 0,5-5 0,1-2 0</inkml:trace>
  <inkml:trace contextRef="#ctx0" brushRef="#br0" timeOffset="941">818 632 7735,'-8'0'127,"0"0"989,6 0 1,-5 0-51,3 0-742,3-6 0,-3 5-400,8-3 1,3-1 135,4 1 0,2 0-618,3 4 1,-2-4 375,5 0 0,1 1-856,3 3 1,1 0 390,-1 0 1,-3 0 646,-1 0 0,6 5 0,4 1 0</inkml:trace>
  <inkml:trace contextRef="#ctx0" brushRef="#br0" timeOffset="1357">1273 573 7735,'-6'0'886,"1"0"32,0 0-222,3 0 46,-3-5-127,5 4-433,0-4 1,5 5 29,3 0 1,0 0-195,4 0 1,-3 0 12,6 0 0,2 0 23,-1 0 1,3 0-212,-3 0 0,-1 0 0,-3 0-18,5-6 1,-4 1 53,2-3 0,-7 2-52,-4 2 153,-3 3 0,-6-8 164,-3 5 1,-2 0 16,-2 4 0,1 0-105,-1 0 0,-4 5 171,1 3 0,-5 2-41,5 2 0,-5 1-110,5 2 1,-1 2 31,4 3 0,2 1-166,2-6 0,-1 6 109,5-2 1,-3 0-92,3 0 1,0-5-73,4 2 1,5-3 32,3-1 0,3-5-435,5 1 1,-2-5 197,6 1 0,-1-3-617,5-1 0,3 0 400,0 0 1,0-4 532,-3 0 0,4-5 0,2 3 0</inkml:trace>
  <inkml:trace contextRef="#ctx0" brushRef="#br0" timeOffset="2325">1998 562 7735,'-12'-12'486,"0"4"-35,1 0-87,-1 6 0,0-3 146,1 5-161,-1 0 1,0 0-109,1 0 1,4 1-163,3 3 0,-1 2 17,1 6 1,-1 0-118,1-1 1,3 2 34,-3 3 0,3-3 41,1 2 1,0 0-342,0 0 0,3-2 156,1 3 0,4-3-215,-4-2 1,5-3 125,-1 0 0,-2-2-7,2 2 1,-4-3-9,4-5 44,0 6 179,3-5 1,0 3-97,-4-8 1,0 1 210,-3-4 0,-3 3-96,3-4 0,-3 0 149,-1-4 0,0 1-50,0-1 0,0 4 267,0 0-218,0 1 1,0-5 190,0 0-183,0 6 19,0-5-56,0 10 0,2-4-36,2 5 0,-2 0-110,6 0 0,0 5 11,3 3 0,5 8-137,0 3 0,4 4-2,0 5 0,3-2 104,4 5 1,-2 0-1,4 4 1,-2 1-1,0 2 1,-2 1 117,-4-2 1,-5-4-70,-4-2 0,-2-1 450,-2 1 1,-3-4-65,-5-7 0,-1-1 85,-3-7 1,2 1-136,-6-9 0,0 0-63,-4-4 1,-3 0-269,-1 0 1,-5-2 93,2-1 0,-2-4-494,2-5 1,-3-3 262,2-1 1,-2-3-453,-1 3 1,3-5 93,1 2 1,1 1-64,-2-2 1,-1 2 115,6-1 0,-1 2 96,5 5 1,0 0-196,3 1 0,3 3 146,5 0 1,2 4 31,1-4 1,4 6 351,5-2 0,10-3 0,2 1 0</inkml:trace>
  <inkml:trace contextRef="#ctx0" brushRef="#br0" timeOffset="3333">2558 562 7735,'-5'-11'477,"-3"3"-252,-2-2 0,-2 5 138,1-3 0,3 3-64,0 5 1,0 0 61,-3 0 0,-1 0-339,0 0 1,4 1 118,1 3 0,-1 1-24,-4 3 1,1 2 46,-1-2 0,0 6-88,0 2 0,2 0 23,2-5 1,-1 5-170,5-1 0,-3 5-27,3-5 0,0 2 131,4-1 0,1 1-141,3 2 1,2-2 53,6-5 1,1 0-85,3-1 1,-2 0 86,5-4 1,0-1-144,0-6 1,3 0 83,-2 0 0,-2-2-1,1-2 0,-4-2 41,0-6 0,-2-3 9,-1-1 1,-2-1 43,-2 2 1,1 2 4,-5-3 0,1 3 123,-1 1 1,-3 5-72,3-1 269,-3 5-182,-1-2 76,0 0 262,0 4-558,0 6 216,0-3-217,0 14 176,0-15-272,6 10 230,0-10-121,6 4 0,0-5 52,-1 0 5,1-5 1,0-2 99,-1-4 0,-3 0-84,0 4 1,-2-4 185,2 3 1,1-2-33,-5-2-50,5 1 0,-6 0 10,5 3 278,-6 3-311,3 5 1,-1 5 5,0 3 1,0 0-119,-4 4 1,1-3 71,3 6 1,-2-2-143,1-1 1,3 0-24,-3-1 44,1 1 1,0 0 76,0-1-90,5 1 0,-6-2 30,5-2 0,-4-1-85,3-3 41,-4-3 1,3 4 11,-2-5-195,-2 0 243,8 0 0,-7-1-53,4-3 0,-4-3 34,1-4 1,-2 3 152,2 0-97,-2 0 1,7-3 135,-5-1 1,0 4 16,-4 0 1,1 5 45,3-5-6,-3 5-88,9-7 89,-8 9-115,8-5 0,-7 6-56,4 0 1,-3 0 3,4 0 1,-4 0-18,4 0 0,-4 0-15,3 0 0,-3 0 1,4 0-1,1 0 19,2 0 0,0 0-231,1 0 226,0 0 1,-1-1-75,1-3 0,-4 3 4,0-3 8,-1-3 91,5 1-54,0-6 0,-2 4 89,-2 1-104,2 4 264,-3-2-220,5 5 1,-5 0 8,1 0 1,-4 5 28,4 3 0,-4-2-3,3 2 1,-3 0 45,4 4 1,-4-1-61,4 1 1,-4 1-65,3 3 1,-3-3 61,4 2 1,-4-2-314,4-1 0,-6-4 130,2-1 0,-1 0-507,1 1 0,-3-2-734,3-2-305,-3-3 1714,-1 5 0,0-12 0,-5 0 0,-1-6 0</inkml:trace>
  <inkml:trace contextRef="#ctx0" brushRef="#br0" timeOffset="3517">3084 281 7735,'-8'7'2914,"0"-3"-1915,6-3-671,-3 4 1,6 0-907,3 3 0,2 2 440,6-2 0,5 3-2458,2 0 2596,-2 1 0,5 0 0,-3-1 0</inkml:trace>
  <inkml:trace contextRef="#ctx0" brushRef="#br0" timeOffset="3919">3762 538 7735,'-17'-5'568,"4"4"158,-3-3 1,2-1 26,-2 1 1,3 0-319,-2 4 1,-2 0-235,1 0 1,-1 5 23,2 3 0,2 3-194,-3 5 0,3-2 125,2 6 1,0-1 6,3 5 0,2-1-57,2 0 0,3-1-126,-3-2 1,6 2-207,2-3 1,5-2 112,-1-1 1,7-3-340,0-1 1,6-5 225,-2 1 1,3-5-308,2 1 0,-1-3 217,0-1 0,-3 0-977,-1 0 1,1 0 1292,3 0 0,1-5 0,-1-2 0</inkml:trace>
  <inkml:trace contextRef="#ctx0" brushRef="#br0" timeOffset="4676">4159 597 7735,'-7'-6'284,"-3"0"0,5-6 917,-3 1-412,-2-1 102,3 0-582,-5 1 0,1 4 477,-1 3-445,0 3 1,1 6-37,-1 3 0,0 2-95,1 2 0,-1 5-10,0 2 1,1 2-212,-1-2 0,1 4 84,4-4 1,0-1-1,3 2 0,3-2-30,-3 1 1,3-2-346,1-5 0,1-2 176,3-2 1,2 1-154,6-5 0,0 0-6,0-4 0,0 0-14,4 0 0,-3-4 102,3 0 0,1-5-102,-2 1 1,1-2 35,-5-2 0,1-3 107,0-1 0,-2 0-9,-2 5 0,1-2-34,-5-3 0,4 3 207,-4-2 0,-1 2-91,-3 1 607,0 0-124,0 1-167,0 4 0,-1 2 148,-3 5 0,2 5-145,-6 3 0,5 2 120,-1 2 1,3 1-42,1 3 1,0-4-172,0 4 0,0 1-43,0-1 0,1-1-113,3-3 1,-1-1-29,5 1 0,-1-4 107,5 0 0,5-2-360,2 2 1,0 1 142,0-5 0,1 0-152,3-4 1,4-1 95,0-3 0,1-3 164,-5-4 1,4-6 37,1-3 1,-5 1 163,-4-5 0,0 4-21,0-8 1,-1 4-84,-2 0 0,-7 0 113,3-4 1,-5 2-66,1-5 0,-3 4 102,-5-4 0,0 4-54,0-5 1,-1 6 79,-3-1 1,-4 3-10,-7 0 1,0 5 71,-4-1 0,1 2-134,-2-1 1,-2 2-2,3 5 0,1 4 120,-2 0 1,6 6-102,-2-2 0,5 8-177,3 4 0,-1 3 7,5 5 0,-4-2-56,4 6 0,0 3 102,4 4 0,2 6-25,2-2 1,-2 3-428,6 1 0,0 1 181,3 3 0,5-1-460,0 4 0,3-5 297,-3-2 0,4-1-297,0-7 0,2 0-128,1-4 1,-1 0-274,-2-4 1,-2-3 432,-2-9 1,-6 2 643,5-5 0,-4 5 0,6-2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2.608"/>
    </inkml:context>
    <inkml:brush xml:id="br0">
      <inkml:brushProperty name="width" value="0.08571" units="cm"/>
      <inkml:brushProperty name="height" value="0.08571" units="cm"/>
    </inkml:brush>
  </inkml:definitions>
  <inkml:trace contextRef="#ctx0" brushRef="#br0">12 0 12032,'-7'0'-35,"2"0"-2188,5 0 1477,0 0 1,0 0-1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18.635"/>
    </inkml:context>
    <inkml:brush xml:id="br0">
      <inkml:brushProperty name="width" value="0.08571" units="cm"/>
      <inkml:brushProperty name="height" value="0.08571" units="cm"/>
    </inkml:brush>
  </inkml:definitions>
  <inkml:trace contextRef="#ctx0" brushRef="#br0">59 164 6759,'-7'0'313,"-1"0"0,5 2 136,-1 1 0,3 0-172,1 5 0,0 0-254,0 3 0,0 2 59,0 3 160,0-3-500,0 9 197,0-4 0,5 11 197,-4-5-106,10 5 0,-9-6 75,6 1 0,-4-1 0,3 0-18,-2 1 1,3-5-34,-5 1 1,3-2 53,-2 1-31,-3-2-319,9-5 178,-8 0-17,3-1-580,-5 1 263,5 0-233,-4-1 0,4 1 208,-5 0 1,4-1 422,0 1 0,0-4 0,-4 0 0,5-1 0,2 5 0</inkml:trace>
  <inkml:trace contextRef="#ctx0" brushRef="#br0" timeOffset="434">1 129 7778,'0'-11'0,"0"3"269,0 0-52,0 0 1,0-3 170,0-1 1,0 4-67,0 0 0,4 4-125,0-3 1,5 3-1,-1-3-83,2 2 0,6 1 56,-1 4 0,2-1-99,-1-3 1,2 3 137,5-3-615,0 2 295,-4 8 63,3 0-221,-4 1 144,0 3-1,-1-4 84,-5 6 207,-1 0-151,-4 0 15,3-1-67,-9 1 208,5 0 1,-6-1-109,0 1 0,0 4 1,0-1 10,0-1 0,-6 3-155,-1-1 1,-4 3 125,0-3 13,-1 5-576,5-8 269,-3 3 112,4-4-1,-6 0-753,5 0-10,-3-1-259,3 1 154,1-6 1007,1 5 0,5-10 0,5 4 0,1-5 0</inkml:trace>
  <inkml:trace contextRef="#ctx0" brushRef="#br0" timeOffset="825">795 1 7812,'-11'6'-1299,"-1"1"2585,0-3 1,1-3-512,-1 3 0,0 1-83,0-1 1,1 5-288,-1-1 1,0 2 38,1 2-236,-1 5 52,0 1-52,1 5-83,-1 1 83,6-1-1,-5 6-321,5 0 174,-1 6 1,2 0-265,5 1 0,0-1 0,1 0 172,3 0 1,3 0-266,4 0 1,5-2 169,-1-1 0,6-4-1203,-1-4 538,2-6-720,1 4 652,1-9 327,-1 4 162,5-11-281,-3-1 1,5-1 651,-3 0 0,-2 0 0,9-4 0,-5 0 0</inkml:trace>
  <inkml:trace contextRef="#ctx0" brushRef="#br0" timeOffset="1493">1473 129 7812,'-8'-4'847,"0"0"0,4-3-303,-3 3 1,3 0 681,-4 4-595,5 0-212,-7 0 52,9 0-520,-10 5 257,5 7-1,-1 6-544,-3 5 272,3 6 189,-4 1-273,-6 5 0,4 1 174,-3 3 0,3-1-476,2 5 1,-1-5 0,0 4 85,1-2 0,-1-6-590,0-7 0,4-2-83,1-2 1,3-5-18,-4-2 1055,5-8 0,-2-3 0,0-15 0,-2-3 0</inkml:trace>
  <inkml:trace contextRef="#ctx0" brushRef="#br0" timeOffset="1720">1216 304 9140,'-8'0'1841,"0"0"-1114,6 0-537,-4 0 1,6 2 30,0 2 0,0 2-162,0 6 0,2 0-75,2-1 1,-2 6-153,6 3 0,0 2-565,3 1 1,1 0 448,0 1 1,0-1-340,-1 0 1,-2 1 214,3-1 1,-4-3-450,3-1 0,1-5 857,-4 2 0,7 2 0,4 0 0</inkml:trace>
  <inkml:trace contextRef="#ctx0" brushRef="#br0" timeOffset="2043">1660 655 7812,'-4'8'0,"0"-1"0,-1-4 1058,1 1-643,3 2 0,-5-3-24,6 5 0,-4-4-162,1 4 93,-1-6-387,4 9 133,0-5 1,0 6-34,0-1 61,0-4 0,4 3-748,-1-2 0,3-3 48,-2-1 1,1-1-191,2 1 1,4-3-361,-3 3 1154,2-3 0,2-2 0,-1-3 0,1-3 0,0-4 0</inkml:trace>
  <inkml:trace contextRef="#ctx0" brushRef="#br0" timeOffset="2251">1625 503 7812,'-7'0'727,"-3"0"1215,8 0-767,-3 0-1443,5 0-269,0 0 1,5 0-706,3 0 0,3 0-60,0 0 1302,1 0 0,0-5 0,-1-2 0</inkml:trace>
  <inkml:trace contextRef="#ctx0" brushRef="#br0" timeOffset="3045">2080 258 7812,'-10'-2'1134,"2"-1"1,2 1 177,2-2-425,2 3-619,-3 6 1,5 2-232,0 4 1,1 5 69,3 0 152,3 4-481,-1-1 215,5 4-1,-10 0 216,9 1-444,-8 4 196,8 2-114,-9 0-161,5 4 182,-6-10 0,3 6-66,1-3 217,0-2-44,-4 4 0,0-7-32,0-3 1,0-2 43,0-5 0,0-1-592,0 1-117,0-5 304,0-2 412,0-16 1,-4 4-135,0-9 1,1 2 304,3-2 0,0 2-92,0-6 0,0 2 210,0-1 1,-4-5-43,0 1 0,0 0 63,4-5 1,-4 4-227,0 0 52,0-4-42,-1 3 44,4-9-475,-4 10 202,5-10 0,0 9 191,0-3-192,0 4-57,0 1 228,0 5-114,0 1-331,0 11 133,0-5-737,0 10 424,0-4 238,0 5-1295,0 0 873,0 5 598,0 1 1,0 6 182,0 0 0,5-1 0,1 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25.696"/>
    </inkml:context>
    <inkml:brush xml:id="br0">
      <inkml:brushProperty name="width" value="0.08571" units="cm"/>
      <inkml:brushProperty name="height" value="0.08571" units="cm"/>
    </inkml:brush>
  </inkml:definitions>
  <inkml:trace contextRef="#ctx0" brushRef="#br0">175 93 7778,'0'-7'0,"0"-1"0,0 4 1021,0-4 1,0 4 740,0-3-1194,0 4-338,0-2 0,-1 6-140,-3 3 1,3 2 75,-3 6 1,-1 5-246,1 2 1,-5 4 97,1 0 0,-1 0-464,1 1 1,-2-1-14,2 0 0,-3 5-132,0-1 0,3-4-211,0-3 1,2-2 308,-2 1 0,-1 2 7,5-5 1,-1-5-123,1-3 607,3-5 0,-10 2 0,5-10 0,-1-7 0,2-6 0</inkml:trace>
  <inkml:trace contextRef="#ctx0" brushRef="#br0" timeOffset="242">47 117 5889,'6'0'4031,"-1"0"-3607,-5 5 0,0-2 97,0 4 1,0-3-148,0 4 0,0 0-252,0 4 1,2-1-78,2 1 1,-3 1 114,3 2 0,-2-2-618,2 3 0,-1-3 353,5-1 0,-4 1-972,3 2 1,1-3 463,4 0 1,-4-1-421,-1-3 1,3-1 279,5 0 753,-2-4 0,4 7 0,-5-3 0</inkml:trace>
  <inkml:trace contextRef="#ctx0" brushRef="#br0" timeOffset="493">397 350 8105,'0'7'2046,"2"-2"-1691,1-5 1,-1 1-217,2 3 1,-3-1 320,-1 5-657,0 0 1,4 3 200,0 1 0,0 1-715,-4 2 0,3-2 246,1 3 0,0-3 7,-4-1 1,4-1-319,0 1 1,0 0 775,-4-1 0,0 1 0,0 0 0,0-1 0</inkml:trace>
  <inkml:trace contextRef="#ctx0" brushRef="#br0" timeOffset="843">829 362 6955,'0'7'1225,"0"-1"-532,0-2 1,0-1 698,0 4-1174,0-4 0,0 7-18,0-2 1,0-1-578,0 0 1,0 1 294,0 4 1,-1 0-793,-3-1 1,3 1 528,-3 0 1,3 3-989,1 1 1333,0-1 0,-5 2 0,-2 1 0</inkml:trace>
  <inkml:trace contextRef="#ctx0" brushRef="#br0" timeOffset="1185">1273 0 7738,'-10'1'296,"2"3"0,-2-1 1014,2 5 1,1-5-608,0 5 1,3 0-325,-4 4 0,4 1-146,-4 2 0,4 0-330,-3 4 1,3-3 143,-4 3 0,5 1-952,-1 3 0,-1 0 146,1 1 1,-3-1-230,3 0 1,-5-1 158,1-2 0,1 1 499,0-6 1,3 5 329,-4-5 0,0 1 0,-4-4 0,6-6 0,-4 4 0,3-3 0</inkml:trace>
  <inkml:trace contextRef="#ctx0" brushRef="#br0" timeOffset="1453">1098 152 7738,'0'-7'2677,"-4"1"-974,0 2-542,0 3-924,4-4 189,6 5-379,0 0 1,6 5 53,-1 3 0,-3 2-524,0 2 0,-1 1 286,0 2 1,4-1-1100,-4 6 0,0-6 141,1 2 1,-4 1-865,3-2 1959,1 1 0,9 1 0,1 1 0</inkml:trace>
  <inkml:trace contextRef="#ctx0" brushRef="#br0" timeOffset="1894">1437 315 7738,'0'7'3492,"0"-2"-2441,5-5-256,-4 0-570,5 0 1,-5 0-268,3 0 0,-2 1-559,6 3 599,-5-2-417,7 3 182,-3-5-437,4 0 391,1 0 1,-4 0 346,0 0-63,-6 5 1,3-2 102,-5 4 0,4-3 6,0 4 1,0-4-38,-4 4-13,-5 0 0,0 3-18,-3 1 1,-1 0 231,5-1-200,-5 1 1,4 0 43,-3-1 0,1-3-19,3 0-63,3 0 0,-4-1-20,5 1 1,0-4-220,0 4-233,0-5 0,0 3 184,0-2 0,1-3-818,3 3 0,3-3 462,4-1 0,1 2-95,0 2 1,-1-3 702,1 3 0,5-3 0,1-1 0</inkml:trace>
  <inkml:trace contextRef="#ctx0" brushRef="#br0" timeOffset="2170">1998 339 7738,'5'6'1879,"1"-1"0,1-3-978,-3 2 82,2-3-2017,-5 4 874,10-5 0,-9 0-3028,6 0 2478,-5 0 1,3 0-289,-2 0 998,-3 0 0,10 0 0,-5 0 0</inkml:trace>
  <inkml:trace contextRef="#ctx0" brushRef="#br0" timeOffset="2345">2184 386 11524,'7'0'-1066,"3"0"-262,-3 0 905,5 0 423,-1-6 0,1 5 0,0-4 0</inkml:trace>
  <inkml:trace contextRef="#ctx0" brushRef="#br0" timeOffset="2520">2418 362 7738,'0'7'-985,"4"-1"3179,0-2-928,0-3-842,1 5 0,-2-3 120,4 1-1050,-4 0 9,7-4 1,-7 0-526,5 0 0,-4 0-594,3 0 1616,-4 0 0,7 0 0,-3 0 0</inkml:trace>
  <inkml:trace contextRef="#ctx0" brushRef="#br0" timeOffset="2686">2628 397 7738,'0'12'1184,"0"0"-726,6-1 1,-5-3-248,3 0 0,-2-6-311,2 2 0,-2-1-1537,1 1 1317,4-3 0,-4 4-313,4-5 0,-3-1 633,4-3 0,-5 3 0,2-4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24.622"/>
    </inkml:context>
    <inkml:brush xml:id="br0">
      <inkml:brushProperty name="width" value="0.08571" units="cm"/>
      <inkml:brushProperty name="height" value="0.08571" units="cm"/>
    </inkml:brush>
  </inkml:definitions>
  <inkml:trace contextRef="#ctx0" brushRef="#br0">36 105 7812,'-12'0'2130,"5"0"-1621,-3 0-553,9 0 1,-4 2 183,5 2-132,0-3 1,0 9 105,0-2 0,0-1-337,0 0 0,0-3 138,0 4 1,1 0-153,3 3 1,1-3 71,3 0 0,2-4 0,-2 4 0,-2-2 82,2 2 1,0-3 30,4-5 0,-1 0-4,1 0 0,0 0 6,-1 0 0,1 0 34,0 0 0,-1-1-32,1-3 0,-1 1 79,-4-4 1,4-1-74,-4-4 0,0 0 138,1 1 0,-4 3-10,3 0 1,-4 0 88,1-3 0,-3-1 169,-1 0 0,0 1-116,0-1 1,0 0 159,0 1 1,0-1-110,0 0 1,0 5 23,0-1 1,-1 4 136,-3-4-291,3 5 41,-4-2-176,5 5-184,0 0 1,-4 2 97,0 1 0,0 4-84,4 5 1,0 1 53,0 2 0,1-1-303,3 6 0,-1-1 140,4 5 0,1 3-252,4 0 1,0 4 163,-1-3 0,1 4 7,0-1 0,-1 3 238,1 1 1,0-1-130,-1-3 1,-3-2 427,0-6 0,-5 0-163,0 1 0,3-6 335,-2-3 0,-1-2-126,-3-1 0,-1-2 329,-3-2-344,3 3-111,-9-10 1,7 4-145,-5-5 1,4 0 122,-4 0-87,6 0 0,-9 0 57,4 0 27,1-5 0,-3 2-31,6-5 1,-5 5 4,4-5 1,-4 4 71,4-4 0,-1 4-60,1-4 1,3 1-76,-3-5 0,3 0 70,1 1 0,0-2-57,0-3 1,0 3 41,0-3 1,0 0 3,0 0 0,3-3 6,1 3 0,5-3-5,-1 3 1,-1-5-68,1 2 0,-1 1 64,5-2 0,0 4-219,-1-3 0,0 5 68,-3-2 1,2 3-317,-2 2 0,1-1 159,-1 0 1,2 6-558,-2 2 1,-2 1-166,2-1-194,-5 3 1169,7 1 0,-4 6 0,6 6 0,0 0 0</inkml:trace>
  <inkml:trace contextRef="#ctx0" brushRef="#br0" timeOffset="267">608 269 7778,'7'0'1655,"2"-1"-1148,-6-3 1,3 2 620,-2-1-184,-3 1-572,9 7 1,-8 2-540,1 5 1,3-1 174,-2 1 1,-1 0-863,-3-1 0,4 1 544,0 0 1,0 3-1138,-4 1 1,0-1 225,0-3 1221,0 0 0,0-1 0,0 1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31.767"/>
    </inkml:context>
    <inkml:brush xml:id="br0">
      <inkml:brushProperty name="width" value="0.08571" units="cm"/>
      <inkml:brushProperty name="height" value="0.08571" units="cm"/>
    </inkml:brush>
  </inkml:definitions>
  <inkml:trace contextRef="#ctx0" brushRef="#br0">199 36 7738,'7'-5'-651,"-2"2"872,-5-5 1,0 4 1506,0-4-798,0 6-273,0-3-432,0 5 0,0 1-25,0 3 1,0 2-107,0 6 0,-5 5 119,-3 2 0,2 3-249,-2 2 0,0-1 107,-4 1 0,1 3-420,-1 0 0,0 4-22,1-4 0,-1 1 198,0-5 0,-2 2-417,2 2 1,-2-6 245,6 2 1,2-9-489,-2-2 0,4-2-176,-4-6 1008,6 0 0,-9-9 0,5-1 0</inkml:trace>
  <inkml:trace contextRef="#ctx0" brushRef="#br0" timeOffset="259">36 211 10324,'0'-7'1037,"1"4"-812,3 6 1,-1-1-189,4 2 0,1 2 65,4 2 1,-1 2-321,1 2 0,-4 0-115,0-1 0,0 1-353,3 0 1,1-1 89,0 1 1,-2 1 251,-2 3 1,2-3-368,-2 2 0,-2 2 711,2-1 0,0-1 0,4-3 0</inkml:trace>
  <inkml:trace contextRef="#ctx0" brushRef="#br0" timeOffset="1041">386 433 7738,'-6'-1'197,"2"-3"0,1 2 619,-1-1-165,3 1 0,-5 2 379,2 0-285,2 0-600,-3 0 0,5 2 156,0 1-101,-5-1-142,4 3 0,-5 0 120,6 3 0,0-2-233,0 2 0,0 0-86,0 4 1,0-1-150,0 1 1,4 0-229,0-1 1,5-3 257,-1 0 1,-1 0-343,0 3 0,1 0 236,4-3 0,0 1-188,-1-5 1,-3-1 157,0-3 1,0 0 2,3 0 1,-3 0 392,0 0 0,-6 0 0,9-5 0,-5-1 0</inkml:trace>
  <inkml:trace contextRef="#ctx0" brushRef="#br0" timeOffset="1266">410 293 7678,'-7'-2'1372,"3"-1"-355,3 1-816,1-3-53,0 5 0,0-1-704,0-3 1,1 3 324,3-3 1,-1 2-832,4 2 1,-3 0 1061,4 0 0,0 0 0,4 0 0</inkml:trace>
  <inkml:trace contextRef="#ctx0" brushRef="#br0" timeOffset="1576">573 445 8905,'7'0'1803,"-2"0"-1643,0 0 1,-2 0-596,4 0 438,-4 0 1,7 0-622,-2 0 1,-1 0 401,0 0 1,-3 0-737,4 0 0,0 0 491,4 0 0,-1 0 461,1 0 0,0 0 0,-1 0 0</inkml:trace>
  <inkml:trace contextRef="#ctx0" brushRef="#br0" timeOffset="1818">877 351 7738,'-5'7'611,"-1"-1"-204,-1-2 1,1-1-98,6 4 0,-1-4 60,-3 1 0,3 2 194,-3 2-798,3 3 0,1 0 217,0 1 0,4 1-644,0 2 1,3-2 286,-3 3 0,1-3 54,-1-1 0,-1 1-409,5 2 0,-4-2 729,3 3 0,1-3 0,4-2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36.562"/>
    </inkml:context>
    <inkml:brush xml:id="br0">
      <inkml:brushProperty name="width" value="0.08571" units="cm"/>
      <inkml:brushProperty name="height" value="0.08571" units="cm"/>
    </inkml:brush>
  </inkml:definitions>
  <inkml:trace contextRef="#ctx0" brushRef="#br0">36 375 7804,'0'-7'2281,"0"2"-1584,0 5-528,0 5 1,0 2-138,0 4 0,0 2-169,0 3 0,0-2 194,0 6 0,0-5-501,0 5 1,-1-6 227,-3 1 1,3 2-582,-3-1 1,-2 1 334,3-2 0,-1-6-77,4 3 1,0-7 538,0 3 0,-6-5 0,0 2 0</inkml:trace>
  <inkml:trace contextRef="#ctx0" brushRef="#br0" timeOffset="476">480 24 8279,'0'-6'2813,"0"0"-1940,0 1-299,0 4-173,0-4-104,0 5-97,0 0 1,-4 5-102,0 3 0,-4 6 92,4 2 1,-5 8-364,2 0 0,-4 3-176,0 0 0,-2-2-371,-3 2 1,3 2-421,-3-2 1,3 4 526,2-4 1,-1-3-288,0-5 1,5-2 898,-1-1 0,5-1 0,-7-8 0,3 4 0</inkml:trace>
  <inkml:trace contextRef="#ctx0" brushRef="#br0" timeOffset="759">305 71 7738,'0'-8'0,"0"0"1110,0 6 1,1-4 825,3 6-1441,-3 0 0,6 0-348,-3 0 0,1 6 29,3 1 1,2 4-123,-2 1 1,2 3 92,2 1 1,-1 3-372,1-3 1,0 3 222,0-3 1,-5 3-871,1-3 1,-1 3-29,0-3 1,4 3-293,-3-3 1,-2-1 489,2-3 1,-4 0 700,3 0 0,1-1 0,4 1 0</inkml:trace>
  <inkml:trace contextRef="#ctx0" brushRef="#br0" timeOffset="1117">714 304 7738,'0'12'1675,"0"-4"-1265,0 0 1,-2-4-60,-2 3 1,3-3 269,-3 4-384,3 0 1,1 4-268,0-1 86,0 1 1,0 0-398,0-1 22,0 1 0,0 0 245,0-1 0,0-3-93,0 0 1,0-4 24,0 4 0,4-5-144,0 5 1,1-5 69,-1 1 1,1-2-287,3 2 0,2-2 177,-2 1 1,2-1-1038,2-2 1362,0 0 0,-1-2 0,1-1 0,-6 1 0,10-8 0,-3 3 0</inkml:trace>
  <inkml:trace contextRef="#ctx0" brushRef="#br0" timeOffset="1376">737 118 7718,'6'-2'544,"-2"-2"1,-1 3-207,1-3 0,-3 2-140,3-2 1,-1 2-315,0-1 0,0 1 164,5 2 0,-4-4-2263,4 0 1314,-6 1 901,9 3 0,-5-6 0,6 0 0</inkml:trace>
  <inkml:trace contextRef="#ctx0" brushRef="#br0" timeOffset="1759">912 281 8743,'0'7'2651,"1"-2"-2267,3-5 0,-1 0-550,5 0 0,-1 0 83,5 0 0,0 0 0,0 0 0,1 0-94,2 0 0,-2 0-270,3 0 1,1 0-544,-2 0 0,1 0 388,-5 0 1,1 0 155,0 0 1,-2 1 445,-2 3 0,2-3 0,-2 3 0,2-3 0,2-1 0</inkml:trace>
  <inkml:trace contextRef="#ctx0" brushRef="#br0" timeOffset="2001">1087 258 7716,'-6'6'-115,"-1"1"2489,3-3-1282,3-3-384,-4 9-962,5-3 0,1 4 219,3 1 1,-1-4-709,5 0 0,-5 0 473,5 3 1,-4 1-419,4 0 1,-4-1 198,4 1 0,-4-4 489,3-1 0,1 1 0,4 4 0</inkml:trace>
  <inkml:trace contextRef="#ctx0" brushRef="#br0" timeOffset="2251">1298 188 7716,'6'6'3406,"-1"-1"-2881,0 1 1,-3-4-466,2 6 1,-3-4 80,-1 4 1,4-1-61,0 5 0,0 0 70,-4-1 0,4 1-746,-1 0 1,1-1-49,-4 1 0,4 4-535,0-1 0,0 1 265,-4-4 1,0-1 912,0 1 0,0 0 0,0-1 0,5-4 0,2-2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1.290"/>
    </inkml:context>
    <inkml:brush xml:id="br0">
      <inkml:brushProperty name="width" value="0.08571" units="cm"/>
      <inkml:brushProperty name="height" value="0.08571" units="cm"/>
    </inkml:brush>
  </inkml:definitions>
  <inkml:trace contextRef="#ctx0" brushRef="#br0">47 619 7781,'-5'-6'1360,"4"-1"-892,-3 4 0,1 1 1131,-1-2-673,3-2-583,-4 5 117,5-5-416,0 6 0,-4 6-132,0 1 0,0 5-165,4 4 0,0-2-595,0 5 0,-4-3 419,0 3 1,1-3-815,3 3 0,0-4 537,0 0 0,0-2 706,0-1 0,0 0 0,0-1 0</inkml:trace>
  <inkml:trace contextRef="#ctx0" brushRef="#br0" timeOffset="249">234 596 7781,'-6'0'1292,"-5"0"1,9 0-393,-6 0-263,5 0-1622,-2 0 756,5 0-319,0 0 1,5 0-685,3 0 0,-1 0 1232,0 0 0,6 0 0,6 0 0</inkml:trace>
  <inkml:trace contextRef="#ctx0" brushRef="#br0" timeOffset="416">409 584 7781,'7'0'418,"-2"0"19,-5 0 0,1 0-176,3 0 51,-2 0-1402,3 0 50,0 0-370,-4 0 1410,10 0 0,-5-5 0,6-1 0</inkml:trace>
  <inkml:trace contextRef="#ctx0" brushRef="#br0" timeOffset="616">713 538 7781,'0'6'-236,"0"-1"361,5-5-14,2 0 0,5 0-320,-1 0 189,1 0 0,0 0-235,-1 0 0,1 0 19,0 0-379,-1 0 615,1 0 0,0 0 0,-1 0 0</inkml:trace>
  <inkml:trace contextRef="#ctx0" brushRef="#br0" timeOffset="1025">1484 176 7781,'5'-7'-883,"-3"-3"3766,8 3-1315,-9 1 345,4-5-1343,-5 10 1,0-3-113,0 8 0,-1-1-192,-3 4 0,2 5-61,-6 4 0,0 4-211,-4 0 1,-1 3 109,-2 4 1,1 2-569,-6 2 0,5 3 325,-5-3 1,2 3-1054,-2 1 0,-2-1-59,3-3 1,2-3 607,1-4 1,1-2-59,3-3 1,-2 1-736,6-9 1436,3-2 0,-5-9 0,3 0 0</inkml:trace>
  <inkml:trace contextRef="#ctx0" brushRef="#br0" timeOffset="1250">1239 339 7781,'-8'-8'2147,"0"0"-1528,6 6 0,-4-5 565,6 4-803,0 1 1,6-2-364,1 8 0,4 3 68,1 4 0,-1 1-623,1 0 0,0 1 139,-1 2 1,1-2-81,0 3 1,-1 2 362,1 2 0,-4 0 115,0 0 0,-1 7 0,5-2 0</inkml:trace>
  <inkml:trace contextRef="#ctx0" brushRef="#br0" timeOffset="1684">1578 514 7781,'0'12'-100,"0"0"1,3-1 497,1 1 0,0 0-33,-4-1 1,4 1 878,0 0-886,0-1 0,0 1-141,0 0 0,1-1-391,-1 1 234,-3-5-464,10 3 374,-10-9-227,9 5 0,-5-8 117,3-2 0,1-2-333,-5-6 1,4 0 184,-4 1 1,5-1 148,-1 0 0,-2 1 311,2-1 0,-4 0-80,4 1 0,-4 3 170,3 0 0,0 4-98,1-4 0,-2 6 27,-2-2 0,-1 3 3,4 1 0,-4 1 76,1 3 0,1-2-79,-1 6 0,1 0-171,-1 4 0,-1-1-48,4 1 0,-3 0-142,4-1 1,-4 1-181,4 0 255,0-1 0,3 0-55,1-3 1,0-3 50,-1-5 0,5 0-552,-1 0 1,1-1 9,-4-3 0,-1-2-655,1-1 1296,5-4 0,-4 0 0,4-8 0</inkml:trace>
  <inkml:trace contextRef="#ctx0" brushRef="#br0" timeOffset="2051">1963 0 8320,'8'0'1229,"0"0"1,-4 0-717,3 0 0,-3 2-100,4 2 0,0 2-148,3 6 1,1 1-61,0 2 1,3 3-4,1 6 1,1 0-181,-2 4 0,0 2 77,4 5 1,-5 4-343,2-1 0,-7 3-2,-1-2 0,-2-3-201,2 3 1,-3 1-56,-5-1 1,-4 0 209,1-4 0,-6 3-73,1-3 1,-3 1 26,0-9 0,-1 1-368,0-5 0,1 3 275,-1-3 1,0-2-98,1-9 1,-1-1 526,0 1 0,1 0 0,-1-1 0,0 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8.926"/>
    </inkml:context>
    <inkml:brush xml:id="br0">
      <inkml:brushProperty name="width" value="0.08571" units="cm"/>
      <inkml:brushProperty name="height" value="0.08571" units="cm"/>
    </inkml:brush>
  </inkml:definitions>
  <inkml:trace contextRef="#ctx0" brushRef="#br0">24 59 7799,'0'-12'921,"0"4"961,0 1-811,0 4-270,0-7-541,0 8 0,0 0-232,0 9 1,-4 3 55,0 9 1,0 2-81,4 6-42,0 3 1,-4 10 0,0 2-653,2-1 496,0-1-407,2 1 0,0-5 256,0 3 1,0-4 67,0-4 0,0-6 62,0-6 1,0-8 45,0 0-138,0-7 663,0 1-222,0-15 1,0-2 60,0-7 1,0-3 49,0 2 0,2-3-74,2-4 0,-3 2 5,3-2 1,-3 2-67,-1 2 0,0-2 25,0-2 1,4 2-46,0-2 0,0 2-1,-4 2 1,0 0 12,0-1 0,0 2-160,0 3 0,0-2-126,0 5 1,0 1 34,0 3-771,0 6 377,0 0-405,0 6 650,0 6 1,0 0-449,0 6 1,1 1-1,3 2 334,-3-2 412,10 4 0,-10-5 0,4-1 0</inkml:trace>
  <inkml:trace contextRef="#ctx0" brushRef="#br0" timeOffset="1083">444 234 7799,'0'-7'624,"0"1"-89,0 2 894,0 3-483,0-4 209,0 5-289,0-6-342,0 5-237,0-4 0,0 6-81,0 3 1,-1 1-149,-3 3 0,3 4 64,-3-1 1,1 1-342,-1 4 1,3-2 188,-3 2 1,3-2-483,1 5 0,0-4 264,0 0 1,4-2-253,0-1 265,5 0-13,-3-1 1,6 0-328,0-4 221,5-1 129,-5-6 0,9 0 25,-5 0 1,3-6 121,-3-1 0,3-4-112,-3 0 0,3-2 277,-3-3 0,0 3 1,-5-3 1,-3 2-34,0-1 0,-2 2 291,2-3 0,-1 7 8,-4 1 551,-1 0-349,3-3-121,-5-1 0,-4 4 285,0 0-115,-5 6-190,3-3-226,-1 5-454,-3 0 272,8 0-63,-8 0 0,9 1 15,-3 3-48,3 2 0,1 6 12,0 0 0,0-1-110,0 1 0,5 4-132,3-1 0,-2 6-436,2-2 398,0 3 1,3 2 0,2 1 19,3 2 0,-2 3 1,4 5-1,-1 0 97,-3 0 0,-1 0 288,-1 0 0,-2-4-112,-2 0 0,1-5 100,-5 1 0,0-3 187,-4-5 1,-1-1 218,-3-2 1,-3-4-192,-4-1 0,-1 1-49,0-4 1,1-2-205,-1 2 1,0-5 51,1 1 0,-2-3-276,-3-1 1,3 0 90,-2 0 1,-2-1-110,1-3 0,1 1-177,3-5 0,0 0-183,0-3 1,1-1-292,-1 0 0,4 5-189,1-1 1084,4 0 0,-2-4 0,5 1 0,0-1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6.079"/>
    </inkml:context>
    <inkml:brush xml:id="br0">
      <inkml:brushProperty name="width" value="0.08571" units="cm"/>
      <inkml:brushProperty name="height" value="0.08571" units="cm"/>
    </inkml:brush>
  </inkml:definitions>
  <inkml:trace contextRef="#ctx0" brushRef="#br0">128 246 7781,'-8'-4'1012,"0"0"0,4 0-408,-4 4 0,4-4 210,-3 0-561,4 0 0,-2 10-300,5 1 0,0 5 105,0 4 1,4 3-358,0 8 1,5-1-41,-2 6 0,4-1-273,1 4 0,-2-1-212,-2-3 0,2 1 320,-2-5 1,2 2 18,2-2 1,-4-7 484,0-1 0,-5-5 0,5-2 0,-5-5 0,7-2 0,-3-5 0</inkml:trace>
  <inkml:trace contextRef="#ctx0" brushRef="#br0" timeOffset="387">22 82 7382,'-6'-11'-416,"-1"-1"1382,4 0 0,1 4-442,-2 1 0,4 3-153,4-4 0,-1 5-250,5 0 1,1-3 83,6 2 0,0 1-96,4 3 1,-1 0 54,2 0 1,3 1-186,0 3 1,1 1-128,3 3 1,2 6-274,-2-2 1,0 3 116,-4 1 0,1 2 132,-1 5 0,-5 1-69,-2-1 0,-7-3 21,-1-1 0,-7 0 405,-1 5 1,-5 2-135,-7-3 0,-5 3 226,-2-6 1,-3-2-110,-2 1 1,2-1-85,3 2 1,-2-3-231,6-6 0,-2-3-127,1 0 1,7-5-338,-3 1 0,7-3-738,-3-1 656,6 0 508,-3 0 0,6 0 184,3 0 0,2-5 0,6-2 0</inkml:trace>
  <inkml:trace contextRef="#ctx0" brushRef="#br0" timeOffset="755">875 59 7799,'-6'-5'199,"-5"2"-199,3-5 0,2 4 1076,-2-3 1,4 4-403,-3-1 0,-1 3-194,-4 1 1,-1 5-198,-2 3 0,2 6-50,-3 2 1,3 5-194,1-2 1,-3 3 50,-1 1 1,1 6-186,3 2 1,2 3 145,2 1 1,-1 0-358,5 0 1,0 0 58,4 0 0,1 0-14,3 0 0,4-5-321,7-3 0,0-2 209,4-2 0,1-5-261,3-2 0,4 1 208,0-2 0,1-4-86,-5-7 1,4-3 124,1-1 0,3 0 386,-4 0 0,0-1 0,-3-3 0,-1-3 0,0-4 0</inkml:trace>
  <inkml:trace contextRef="#ctx0" brushRef="#br0" timeOffset="1073">1506 59 7799,'1'-8'623,"3"0"0,-3 4 658,3-3-420,-2 4-69,-2-2-470,0 15 0,-6 3 57,-1 11 1,-5 0-357,-4 4 1,0-2 85,-4 5 1,-2 0-422,3 4 0,-4 0 253,0 0 0,0 0-814,-1 0 1,2-4 441,3 0 1,2-6-288,5-2 0,1-1 16,-1-6 1,4-4-597,0-5 1298,6-4 0,-3-3 0,5-6 0</inkml:trace>
  <inkml:trace contextRef="#ctx0" brushRef="#br0" timeOffset="1314">1214 199 7799,'6'-6'1702,"0"0"0,-5 6-1326,3 0 0,-2 0-75,6 0 0,0 6-94,4 1 0,-1 4-253,1 0 1,0 6-207,-1 3 1,5 2-317,0 1 0,-1 1-691,-3-1 1,-4 0 640,-1 1 0,0-1-482,1 0 1100,2 1 0,-4-1 0,6 1 0</inkml:trace>
  <inkml:trace contextRef="#ctx0" brushRef="#br0" timeOffset="1664">1634 538 7289,'-1'8'392,"-3"-1"0,3-3 215,-3 4 0,-1-4-206,1 4 0,-1-4-131,1 4 0,3-5-207,-3 5 225,-3 0-385,6 4 1,-4-1-35,5 1 0,0-4-236,0 0 158,0-1 1,0 1-52,0 0-28,0-5 181,5 7 1,1-9-734,6 3 571,0-3 0,-1-1-391,1 0 0,0 0 660,-1 0 0,-3 0 0,0 0 0,0 0 0,4 0 0</inkml:trace>
  <inkml:trace contextRef="#ctx0" brushRef="#br0" timeOffset="1931">1646 374 7799,'0'-11'1985,"0"3"-1086,0 0-439,0 5-254,0-7 1,1 9-1656,3-3 1053,-2 3-1625,8 1 2021,-9 0 0,10 0 0,-5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45.310"/>
    </inkml:context>
    <inkml:brush xml:id="br0">
      <inkml:brushProperty name="width" value="0.08571" units="cm"/>
      <inkml:brushProperty name="height" value="0.08571" units="cm"/>
    </inkml:brush>
  </inkml:definitions>
  <inkml:trace contextRef="#ctx0" brushRef="#br0">19 47 7781,'-7'-5'1695,"3"-3"-609,-2 3-849,5-5 1,1 8-21,7-2 1,4 2-494,0-2 0,5 3 90,0-3 0,4 2-51,0 2 0,1 0-749,-2 0 0,3 2 538,-2 2 0,-2-3-441,1 3 889,-5-3 0,3 4 0,-5 2 0</inkml:trace>
  <inkml:trace contextRef="#ctx0" brushRef="#br0" timeOffset="224">19 187 7781,'-7'0'1310,"2"0"-76,5 0-820,0 0 1,5 0-300,3 0 1,6 0-213,2 0 1,6 0-917,1 0 0,2 0 569,6 0 1,-4-4 443,5 1 0,-1-1 0,4 4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2:44.786"/>
    </inkml:context>
    <inkml:brush xml:id="br0">
      <inkml:brushProperty name="width" value="0.08571" units="cm"/>
      <inkml:brushProperty name="height" value="0.08571" units="cm"/>
    </inkml:brush>
  </inkml:definitions>
  <inkml:trace contextRef="#ctx0" brushRef="#br0">24 175 7735,'-6'0'2282,"-4"-1"-1393,7-3-256,-1 3-557,4-4 11,0 5 1,0 1 42,0 3 1,0 2 45,0 6 1,1 1-34,3 3 1,-3 2-182,3 5 0,1 6 42,-1 2 1,4 3-99,-4 1 1,0 1 42,-4 3 1,1-3-47,3 3 0,-3-2 72,3-2 0,-3-6-14,-1-1 1,0-5 76,0-3-7,0 2 52,0-9-53,0-2-34,0-6 25,0-5 0,2 0 208,2 0-173,-3 0 42,9 0 0,-7 0-28,5 0 1,-4 0 6,3 0 1,1 0-99,4 0 1,-4 0 79,-1 0 0,5 0-120,4 0 1,1 4 102,-2 0 0,3 1-132,6-1 0,-2-2 57,-3 2 0,5-3-1,-1-1 0,0 0-4,5 0 0,-3 0 0,3 0 0,-4 0 15,4 0 1,-4 0 0,0 0 1,-5 4 37,1 0 1,-6 0-34,1-4 1,-2 0 246,-1 0-236,0 0 170,-1 5-135,-4-4 262,3 9-193,-8-8-64,3 3-127,-5-5 348,0 0 150,0-5-260,0 3 0,-1-3 83,-3 5 229,2 0-160,-8 0-170,3 5 0,-3-2-5,2 5 0,2-4-128,2 3 1,1-3 106,-4 4 0,4-4-263,-1 4 1,3-4-56,1 4 0,0-5-326,0 5-175,0-5 455,0 7 0,1-9-18,3 3 1,-1-2 21,4-2 0,1-4-13,4 0 0,-1-5 48,1 1 1,-4-4 98,0-3 0,0 2 72,3-3 1,0-1 144,-4 2 0,2-5 23,-5 5 0,2-1-86,-3 4 0,-1 1 12,2-1 1,-3 4 0,-2 2-380,-3 1 279,2 1 1,-7 9-488,5 3 1,-1 2-178,1 2 1,3 1-1197,-3 2 1919,3-2 0,-4 9 0,-2-3 0</inkml:trace>
  <inkml:trace contextRef="#ctx0" brushRef="#br0" timeOffset="1119">1391 386 7735,'-5'-7'0,"2"-3"1358,-5 2-429,6 3 318,-9 0-875,10 5 1,-8 6 1,5 6 0,0 5-103,4 6 1,0 4-170,0 1 1,1 8-44,3-1 0,3 8-151,4 0 0,1 2-446,0 2 1,-1 3 303,1 1 1,0-2-456,-1-6 0,1-3 285,0-5 0,-6-9-907,-2-2 282,3-14 578,-6 1 0,4-18 250,-5-5 1,-1-6 200,-3-9 0,1 2 0,-4-2 0,-1-2 0,-4 2 0,0-5 0,1 1 0,-1 1 0,0-1 0,-3 5 0,-1-2 0,-1 0 0,3-1 0,-3 1 0,0-1 0,-1 3-83,0 2 0,0 0 20,-2 1 1,0 5 500,4 2 1,2 7-182,6 1 1,-2 6 352,2-2 0,1 2 69,0 2 137,4 0-449,-2 0 1,6-3-193,3-1 1,-1-4 97,4 4 1,1-5-1,4 1 1,3-2 90,1-2 1,5 0-98,-2 1 1,3-2 53,2-3 0,-2 3-85,-3-2 0,7 5-26,-3 3 0,3 4 3,-2-1 0,-1 3-182,1 1 0,-5 6-124,0 6 1,0 5 127,0 6 0,2 6-193,-6 2 1,1 3 71,-4 1 1,-4 1-12,-1 3 0,-4 1 19,1 3 0,-3 3 127,-1-4 1,-5 6-32,-3-1 0,-2-3 7,-2-9 1,-4 0-84,1 0 0,-1-5-117,5-2 0,0-9-865,3-3 407,-2-9 209,4-1 0,-5-12 77,3-1 1,3-4-491,5-1 1,0-3 141,0-1 1,2-1-90,1 2 1,0 2 783,5-3 0,0 9 0,3-4 0,1 5 0</inkml:trace>
  <inkml:trace contextRef="#ctx0" brushRef="#br0" timeOffset="1351">1940 701 7735,'-12'0'3066,"0"-5"-1569,6 4-601,1-5-696,5 6 1,0 6-113,0 1 1,4 5 136,0 4 1,3 2-425,-3 5 1,4 1 211,-4-1 1,1 0-707,-1 1 1,-1-2-157,4-3 0,-4 2-360,1-6 1,1 1-703,-1-4 1911,0-6 0,1 5 0,2-5 0</inkml:trace>
  <inkml:trace contextRef="#ctx0" brushRef="#br0" timeOffset="1518">1928 362 7735,'-8'0'542,"1"0"-838,4 0 336,-2 0-448,5 6 1,5-4 121,3 6 286,2-6 0,7 9 0,1-5 0</inkml:trace>
  <inkml:trace contextRef="#ctx0" brushRef="#br0" timeOffset="1927">2314 444 7735,'-7'5'0,"-3"-2"833,2 5 0,-2-2-337,-2 2 0,4 2 454,0-2 1,1 2-403,-5 2 0,-2 1 9,2 3 1,-5-3-262,9 2 1,-5 2-170,5-1 0,-1 1-102,2-2 113,-4-2 0,10 4-643,-3-5 428,3-6-274,1-1 0,1-5 147,3 0 0,2 0 44,6 0 1,0 0 38,-1 0 1,2 0 40,3 0 1,-2-1-53,6-3 0,-5 3 78,5-3 0,-2 3-359,1 1 1,3 0 169,-2 0 0,1 5 252,-2 3 0,2 2-107,-5 2 0,2 3 571,-7 1 0,2 1-162,-9-2 1,0 0 19,-4 4 1,-1-5-128,-3 2 1,-3 1 113,-4-2 1,-5 1-642,1-4 1,-6-6 237,1-2 0,2 1-1061,-1-1 0,-1 0 558,-3-4 1,1 0-437,2 0 0,-2-5 1024,3-3 0,-8-2 0,-3-2 0</inkml:trace>
  <inkml:trace contextRef="#ctx0" brushRef="#br0" timeOffset="2728">2991 526 7735,'-1'-11'110,"-3"4"0,3-4 549,-3 4 1,1-4-224,-1-1 0,2 5 113,-6-1 0,4 4-154,-4-4 1,0 6 390,-3-2 0,-2 2-300,-3 2 1,2 7 63,-6 5 0,1 2-222,-4 9 0,-1-2-285,1 6 0,1 3-2,2 1 0,3 3 114,6 1 1,0-4-370,4 0 1,1-3 200,6 3 1,2-5-643,2 1 0,7-4 291,9-3 1,-2-5-430,1-7 1,2-1 195,6-3 0,-2-3 86,2 3 0,2-8 44,-2-4 1,2-4 122,-2-3 0,-1 1-446,5-6 0,-5 2 283,1-2 0,-2-2 507,-2 3 0,1-3 0,-1-2 0</inkml:trace>
  <inkml:trace contextRef="#ctx0" brushRef="#br0" timeOffset="3443">3213 584 7735,'-12'-5'3241,"1"4"-1488,-1-10-733,6 10-222,0-4-498,6 5 0,0 5 40,0 3 0,2 2-147,2 2 0,1 1-128,3 3 0,2 2-232,-2 5 0,6 0 171,2 1 0,-1-1-375,-3 0 0,-1 1 210,1-1 0,-1-3-178,-4-1 0,4-5 102,-4 2 1,0-3-726,1-1 293,-6-1 359,9-4 0,-10-3 288,3-8 0,-3-3-28,-1-4 0,0-2 254,0-3 1,-1 2-168,-3-6 0,3 5 242,-3-5 1,1 5-137,-1-5 0,3 5 58,-3-5 0,3 6 9,1-2 1,0 3-5,0 2 1,0 3-99,0 0 0,0 4 90,0-4-102,0 6 91,0-3-293,5 5 1,2 4 113,4-1 0,1 5-79,0-4 1,-1 4-1,1-4 0,0 1-73,-1-1 1,5-3 9,-1 3 1,2 1 50,-1-1 1,-3 0 144,2-4 1,0 0-111,0 0 0,-2-4 132,3 0 1,-3-5-102,-1 1 0,-1-2-65,1-2 0,0-1 50,-1-2 0,-3 2-12,0-3 0,-2-1 7,2 2 0,1-1 14,-5 5 0,4-1 210,-4 0-170,0 0 324,-4 1-211,0 4 316,0 2 1,-2 5 170,-2 0-283,-2 0 0,-6 5 74,1 3 0,-1-1-91,0 0 0,-1 2-49,-2 7 0,2-3-67,-3 3 1,3 0-48,2 0 0,-1 4 71,0-5 1,2 5-198,2-5 0,-1 5-8,5-5 1,0 2-94,4-1 0,0-3-316,0 2 1,5-2 236,3-1 1,4-2-461,3-2 1,5-1 288,7-4 1,-2-1-266,2 2 0,4-3 172,4-1 0,2 0-601,5 0 1,1-1 104,4-3 0,0-1-221,-1-3 1,0-4 1132,-3 0 0,-3-5 0,-5-6 0</inkml:trace>
  <inkml:trace contextRef="#ctx0" brushRef="#br0" timeOffset="4169">4159 59 7735,'0'-12'-242,"-5"4"540,-3 0 0,2 4 550,-2-3 1,5 3 317,0-4-424,1 5-365,-3-2 0,4 10-93,-3 3 0,3 8 15,1 3 0,3 8-66,1 5 0,5 7-225,-1 3 0,4 9-148,3 4 1,0 2-138,4 1 1,1 2-57,3 2 0,-1-4 142,-2 1 0,-4-7-318,-4-9 1,0-4-194,-1-8-681,1-3 928,-5-10 0,-1-6-329,-2-8 0,-3-4 433,3-4 0,-2-2 351,-2-6 0,0-5 0,0-1 0</inkml:trace>
  <inkml:trace contextRef="#ctx0" brushRef="#br0" timeOffset="4386">4089 584 7735,'-6'-5'1731,"-1"4"-1128,3-3 1,3 1 408,-3-1-703,3 3 0,2-8-109,3 5 0,4-4-207,7 4 0,5-3 87,7 3 1,-1-4-707,5 4 0,2-4 407,6 4 0,2-1-433,6 1 1,-4 3 161,0-3 490,-6 3 0,9 1 0,-5 0 0</inkml:trace>
  <inkml:trace contextRef="#ctx0" brushRef="#br0" timeOffset="4795">4685 584 7735,'-12'0'1723,"1"0"-1330,-1 0 0,5-1 360,3-3-362,3 3 0,2-8-398,3 5 1,4-1 82,8 1 0,-2 2-115,5-1 0,1-3 81,3 2 0,1-5 0,-1 2 0,-1-4 57,-2-1 1,0 1-274,-4-1 0,3 0 95,-3 1 1,0-1 216,-5 0 0,-3 1 183,0-1 1,-6 4-75,2 0 0,-4 6 12,-4-2 1,-2 3-74,-6 1 1,-5 0-34,-2 0 0,-3 5 55,-2 3 1,1 6-30,0 2 1,-1 4-42,1 0 1,0 2 10,-1 1 1,2 4-170,3 1 1,2 3 48,5-4 0,6 0-181,2-3 0,3-5 74,1 1 0,5-6-54,2 2 1,9-5 24,4-3 0,3 1-491,4-5 1,-1 0-121,5-4 0,0 0-343,4 0 1,-3-1-352,-1-3 1,-4 1 865,4-5 0,-5 4 546,1-3 0,-2-1 0,-2-4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8:52.004"/>
    </inkml:context>
    <inkml:brush xml:id="br0">
      <inkml:brushProperty name="width" value="0.08571" units="cm"/>
      <inkml:brushProperty name="height" value="0.08571" units="cm"/>
    </inkml:brush>
  </inkml:definitions>
  <inkml:trace contextRef="#ctx0" brushRef="#br0">1 47 7799,'0'-8'394,"0"1"0,0 3 1529,0-4-622,0 5-901,0-7 0,1 9 49,3-3 1,2 3-127,6 1 0,1 5-289,3 2 0,2 9 124,5 4 0,1 3-342,-1 4 0,4 3 36,0 5 0,2 1-127,-2 3 0,-3-1 103,-1 5 1,-1-2 12,-6 2 1,-1 1 240,-3-5 0,-6 4-108,-2-4 0,-2-1 280,-2-7 1,0 5-88,0-5 1,-6 4-146,-1-7 0,-8-1-286,0-4 0,-1 4 134,4 1 1,-3-1-182,-1-4 0,1-3 139,3-1 0,0-3-722,1 3 0,-1-6 336,0-1 0,5 0-133,-1-5 1,0 0 274,-4 1 0,4-6-312,1 2 728,4-2 0,-7-2 0,3-6 0,-4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14.163"/>
    </inkml:context>
    <inkml:brush xml:id="br0">
      <inkml:brushProperty name="width" value="0.5" units="cm"/>
      <inkml:brushProperty name="height" value="1" units="cm"/>
      <inkml:brushProperty name="color" value="#00B44B"/>
      <inkml:brushProperty name="tip" value="rectangle"/>
      <inkml:brushProperty name="rasterOp" value="maskPen"/>
    </inkml:brush>
  </inkml:definitions>
  <inkml:trace contextRef="#ctx0" brushRef="#br0">0 340 12793,'76'-7'-984,"-6"-3"41,-46 8 1001,5-3 9,5 5-29,7 0-13,-3 0 31,1 0-19,-5 0-43,-8 0 36,13 0 4,-15 0-96,5 0 83,5 0 14,-3 0-145,4 0 130,-7 0 0,-4 0-14,9 0 12,-1-5-21,3 4 130,-7-4-104,-5 5 204,11-6-201,-3 5 3,4-4-7,-6 0 188,-6 3-158,11-3-5,-8 0 95,8 4-32,-11-4-142,6 5 90,-5-6 5,5 5-193,-6-4 169,11 5 4,-13 0-323,11 0 303,2 0-347,4 0 325,8 0-32,-11 0 2,-6 0-33,0 0 69,11-5-77,3-2 347,14-4-289,-9 4 208,4-3-164,0 8-7,-10-3 10,9 5-10,-20 0-45,3 5 54,-16-3-106,15 8 86,-13-9-3,14 10-66,-5-10 58,-5 9-11,15-8-34,-8 3 40,4-5-38,9 0 35,-11 0-1,7-5 7,9-2-5,-20 1-4,15-5 227,-15 10-215,-5-4 4,15 5 312,-13 0-286,8 0-31,0 0 25,-8 0 20,7 0-16,-9 5-197,-1-4 215,6 5-83,-5-1-31,21-4 57,-3 4-135,1-5 119,1 0 22,-14 0-51,0 0 80,-1 0-54,-6 0-5,6 0 159,-5 0-136,15 0 44,-13 0 12,8 0-34,0 0-12,-3 0 25,4 0-35,9 0 20,-1 0-3,5 0-1,-8 0 104,-6 0-97,-10 0-6,21 0 94,-13 0-70,13 0 3,-4 0-19,11 0 17,-13 0-100,10 0 100,-25 5-83,5-3 69,15 8-5,0-9-79,4 5 73,-4-6-13,-19 5 10,9-4-35,-4 4 31,5-5-6,-5 0 2,3 0-1,-3 0 3,10 0 0,-3 0 0,-2-5 0,-1 4 0,-5-4 61,6 5-60,1-6 3,-1 5 146,-6-4-142,21 5 7,-22 0-7,22 0 88,-21 0-81,1 0 11,-1 0-45,-1 0 61,-3 0 5,9 0-133,6 5 108,-7-4-3,11 5-161,-20-6 154,10 5-14,-9-4 11,8 4-63,-8-5 41,9 0 12,11 0-11,-11 0 7,15 0-8,-19 0 36,0 0-29,4 0 1,-4 0 11,5 0 3,-5 0-11,19-5 84,-21 4-81,27-4 3,-24 5-2,4 0 80,-1 0-76,-4 0 6,5 0-6,0 0 8,0 0-5,0 0 10,-5 0-53,4 0 48,-5 5-3,1-4-112,-1 4 108,-1 0 3,2-3-106,5 3 83,16-5 10,3 0-25,1 0 5,-5 0 14,-9 0-11,26-5 59,-8 3-46,9-3-2,-22 5 8,-11 0 49,0 0-46,0 0 54,-5 0-16,9 0-37,18 0 1,-16 0 11,19 0-25,-30 0 8,31 0-7,-4 0 13,24 5-4,-27-3-65,-9 3 61,-11-5 0,-4 0-6,10 0 82,23-5-76,-6 3 269,6-3-237,9 5-10,-20 0 11,11 0-10,-23 0 24,-6 0-125,-9 0 109,9 0-47,-5-5 17,7 4 18,25-4-40,-25 5 13,24-6-26,-31 5 34,32-4 4,-3 0 0,6 3 0,-18-3 0,-18 5 0,1 0-2,11-5 0,-7 4 2,32-10 0,-30 5 27,15-1 31,-16 2-55,11 0 3,-6 4 29,7-10-30,-18 10 4,1-4 4,-4 5 4,3 0-4,6-5 28,-8 3-26,8-3 4,-11 5 108,0 0-103,16 0-6,-1 0 15,3 0-2,-7 0-87,5 0 83,-12 0 1,17 0-100,-3 0 90,-9 0-8,12 0-57,-14 0 56,0 0-19,14-5-23,-11 4 29,12-5-7,6 1 271,-18 4-252,17-4 0,-21 0 83,7 3-76,-1-3 11,-6 5-9,5 0-65,-9 0 72,9 0 7,-5 0-181,6 0 173,1 0-5,-7 0 0,5 0-322,-4 0 290,10 0 14,-3 0-137,3 0 122,-5 0-22,5-5 62,-4 4-61,36-10 9,-29 10 138,23-9-133,-26 8 11,-4-3 266,-1 5-236,-1 0-21,-4 0 43,10 0-21,-3 0 13,3 0-19,-5 0-177,0 0 175,0 0-92,5 0-135,-3 0 193,39 0-69,-32 0 51,28 0-28,-17-5 150,-14 4-123,9-5 13,-16 1 154,-4 4-64,5-4-65,26-1 206,-25 5-172,24-4-8,-30 5 10,26 0-55,-16 0 71,11 0-101,-18 0 61,18 0 3,-11 0-62,11 0 24,-17 0-11,16 0 36,-15 0-7,20 0 4,-25 0 0,25 0 8,-20 0-13,20 0-12,-25 0 17,26-5-1,-21-2 71,19 1-32,-29 1 69,29-1-96,-19 5 9,16-4-3,-17 5 8,16 0-8,-15 0-45,20-5 43,-30 3 11,3-3-65,-5 5 55,16 0-151,-11 0 128,26 0 11,-27-5-27,12 4 16,-15-4-4,4 5 6,-3-6 1,24 5 35,-20-4-36,20 5 1,-29 0 26,7 0-22,7 0-81,-7 0 81,17 0 2,-19 0-61,3 0 55,1 0-6,-5 0 9,5 0-6,0 0 44,-5 0-56,5 0 12,-1 0 272,-3 0-256,4 0-5,-1 0 195,-3 0-161,8 5-6,-13-4-5,18 5 22,-23-6-112,18 5 91,-10-4-183,2 4 176,3-5 6,-4 5-96,4-3 80,-3 3-25,9-5 18,-10 0-14,5 0 3,4 0 17,-7 0-12,13 0 2,-14 0 60,4 0-56,4 0-2,-7 0 10,13-5 32,-14 3-30,3-3 107,-4 5-107,10 0 3,-8 0-4,7 0-3,-9 0 24,-1 0-44,11 0 31,-3 0-4,4 5-230,-7-3 224,-4 3-1,10-5-153,-3 0 141,4 0-19,-7 0 0,-4 0 6,9 0-13,-1 0 13,3 0 33,-7 0-61,-4 0 127,9 0-92,-2 0-4,5 0 21,-8 0 131,-5-5-140,16 3 86,-11-3-78,11 5 9,-16 0-7,5 0-29,-3-5 44,4 4-70,4-4 57,9 5 0,-4 0-54,1 0 45,-11-6-7,-3 5 3,9-4-7,-10 5 17,10 0-8,-4 0-5,0 0 7,3 0 0,-8 0-51,4 0 29,-1 0-5,-3 5 11,3-4 21,-4 10-24,4-10 44,-3 4-3,3-5-27,-4 5 101,4-3-33,-3 3-47,4-5-13,-6 5-23,6-4 36,-5 5-30,5-1 20,-6-4-59,0 9 49,6-8-2,-4 3 12,3-5-2,-4 0-6,4 5 16,-3-4-11,3 5 111,-4-6-97,4 0-3,-3 0-5,4 0-54,-1 0 40,-3 0-14,3 0-56,1 0-41,-4 0 20,3 0 16,1 0-46,-5 0-273,5 0 22,-1 0 50,-3 0 0,4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3.133"/>
    </inkml:context>
    <inkml:brush xml:id="br0">
      <inkml:brushProperty name="width" value="0.08571" units="cm"/>
      <inkml:brushProperty name="height" value="0.08571" units="cm"/>
    </inkml:brush>
  </inkml:definitions>
  <inkml:trace contextRef="#ctx0" brushRef="#br0">152 538 7473,'-5'-12'-207,"4"4"1180,-3 1 0,-1 3-371,1-4 0,-2 4-48,3-4 0,0 6-153,-5-2 1,4 1-157,-4-1 0,5 3-144,-5-3 1,4 3 341,-4 1-342,0 0 5,-3 0 0,0 5-90,3 3 1,-2 3-66,2 5 0,3-3-141,1 3 0,2 0 10,-2 0 0,2 3 89,-1-3 1,1 3-221,2-3 0,2 0 106,1-5 1,4 1-108,5 0 0,-3-5 66,2 1 1,-2-5 79,7 1 1,-3-3 85,-1-1 1,-1-4 166,1 0 1,0-5 4,-1 1 1,-3-2-74,0-2 0,-4 5 231,4-1 1,-6 0-97,2-4 0,-3 1 546,-1-1-357,0 0 53,0 1 329,0-1-492,0 0 0,-1 2 107,-3 2-446,3 3 141,-4 5 0,3 0-444,-1 0 224,1 0 71,-3 0 0,6 5 54,3 3 1,-1 2-184,5 2 0,-1 0-28,5-1 1,0 2 33,0 3 0,4 1-126,4 2 1,-2 4 79,1 1 1,1-1-37,3 4 0,-3 2-23,-1-2 1,-4 6 484,0-2 1,-6-3-144,-1 0 0,-5-5 333,0-3 1,-1 0 17,-2-4-77,0-1-68,-5-3-75,-2 0-167,-5-6 0,2-2 104,2-8 1,-2-1 35,2-3-86,3-2 0,-5 3 0,3-6 83,1-2 1,-4 2 0,5-4 0,0 1 261,0 1 1,-3-5-178,4 5 0,-4-5-79,4 5 1,1-2-208,3 1 1,0 3 91,0-2 0,1 2-251,3 1 1,2 0 123,6 1 0,0 3-56,-1 0 0,5 0-14,-1-3 0,6-1-67,-1 0 0,-2 1 281,1-1 1,0 0-75,0 1 0,-2-1 220,-5 0 0,-1 1-77,1-1 0,-2 0 169,-2 1 1,1-1-66,-5 0 0,0 4 22,-4 1 1,0-1 15,0-4 1,0 4 142,0 1 1,-1 3 90,-3-4 0,1 4-122,-5-4 1,4 6 200,-3-2-81,-1 2-522,-4 2 0,1 0 118,-1 0 1,4 6-6,0 1 0,4 4-130,-3 0 1,4 1-138,-1 0 0,3 1-209,1 2 1,0-2 215,0 3 0,0-3-230,0-1 0,1-1 143,3 1 1,-1 0-37,4-1 1,1-3 84,4 0 0,0-2-186,-1 2 1,5 1 48,-1-5 0,5 0 121,-5-4 1,6-1 113,-1-3 1,2-3-52,1-4 0,0-1 282,1 0 1,-1-1-116,1-2 0,-5-3 105,0-6 0,1 0-32,3-4 1,1 2 422,-1-5 0,0 4-69,1-4 0,-2 0 88,-3-4 0,-1 0 24,-2-1 1,-7 7-154,3 1 1,-8 0 168,0 1 0,-4-1-145,-4 5 1,-3 0 17,-4-1 0,-1 6-93,0 2 0,-3 4 221,-1 0 0,-3 4-87,3 0 1,-3 6-159,3-2 0,-4 2-305,5 2 1,-5 6 96,5 1 1,-1 4-84,5 1 1,0 0 75,3 4 1,-1-2-504,5 6 1,1-1 205,3 5 0,0 0-413,0 4 1,0-2 87,0 5 0,5-4-126,3 4 0,2-1 518,2 1 0,3-1-1,1-3 1,3-3 52,-3-1 0,3 0-49,-3-3 1,1-3-22,-2-2 1,-2 1-19,3-5 0,1 6-178,-2-9 1,0 1-506,-8-5-197,4-3 289,-5 5 1,2-6-174,0 0 975,-6 0 0,4 0 0,-6 0 0</inkml:trace>
  <inkml:trace contextRef="#ctx0" brushRef="#br0" timeOffset="250">795 328 8108,'0'-8'1488,"0"0"-1110,0 5 0,2-2-267,6 5 0,1 0-78,11 0 0,-5 0-135,5 0 0,-1 0-58,4 0 1,5 0 167,-1 0 1,0 0-668,-3 0 1,-2 0 254,-3 0 1,2 4-380,-6 0 1,5 1 782,-5-1 0,1 3 0,-4 4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1.130"/>
    </inkml:context>
    <inkml:brush xml:id="br0">
      <inkml:brushProperty name="width" value="0.08571" units="cm"/>
      <inkml:brushProperty name="height" value="0.08571" units="cm"/>
    </inkml:brush>
  </inkml:definitions>
  <inkml:trace contextRef="#ctx0" brushRef="#br0">23 82 7867,'-3'-11'438,"-1"-1"1,-4 4 493,4 0-54,0 1-532,4-5 0,0 4 226,0 0-142,0 6-307,0-3-97,0 5-44,0 0 0,0 5 92,0 3 1,0 3-216,0 5 0,1-3 16,3 2 1,-2 3 96,1 2 0,4-2-254,1 2 134,-3-6 39,5 3 0,-7-2-232,5 1 230,-1-1 1,5-3 41,0 0 1,0-6 124,-1-2 0,-3-2-111,0-2 0,0 0 137,3 0 0,0-6-80,-4-1 1,2-4 166,-5-1 0,4 0-94,-4-4 0,4 3 51,-4-3 0,0 3-34,-4 2 0,1-5-10,3 1 0,-3 3 24,3 4 1,-3 0 27,-1-3 220,0 4-201,0-3-408,0 8 250,0-3 1,0 10-73,0 3 0,0 3 54,0 0 0,0 1-120,0 0 1,0 3-6,0 1 0,2 1 64,2-2 0,-2-2-144,6 3 0,0-3 33,3-2 1,1 1-185,0 0 306,-1 0 1,1-5 0,0 0 60,-1-2 1,5-1 0,0-4-1,-2 0 80,-1 0 1,-1-5 88,-1-3 0,1-4-120,0-3 1,-2 2 64,-2-3 1,1-1-44,-5 2 1,1-2-5,-1 1 0,-3 3-12,3-2 1,-3 2-119,-1 1 0,0 4 125,0 0-270,0 1-232,-5 0 1,3 2-57,-6 5-276,5 0 1,-2 1 297,5 3 1,0-1 133,0 5 1,0-5 351,0 5 0,0 0 0,0 4 0</inkml:trace>
  <inkml:trace contextRef="#ctx0" brushRef="#br0" timeOffset="444">806 176 7876,'0'-12'-791,"0"4"2031,0 1 0,0 3-718,0-4 0,0 4 146,0-4-514,0 6 0,1-8 60,3 7 0,-1-5-191,5 4 0,-2-1 154,2 1 0,6 2-132,-2-1 0,2-3 48,-2 3 0,0-3-271,-1 2 1,5 3-93,-1-3 1,0 2 124,-8-2 0,4 2 218,-3-1 0,-2 0-69,2-1 572,-6 3-370,4-4 1,-8 5-14,-2 0 1,-2 0-47,-6 0 0,1 0 139,-1 0 1,-4 0-130,1 0 0,-2 0 6,1 0 0,3 3-163,-2 1 1,-2 5 78,1-1 0,1 3-171,3 0 0,4 2 52,1 3 1,3-3-97,-4 2 1,5 2 30,-1-1 0,3 1-414,1-2 0,5-2-285,3 3 1,6-3 361,2-1 1,5-2-551,-2-2 1,3 1 445,2-5 0,0 0-460,3-4 1006,-2 0 0,14 5 0,-3 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39.656"/>
    </inkml:context>
    <inkml:brush xml:id="br0">
      <inkml:brushProperty name="width" value="0.08571" units="cm"/>
      <inkml:brushProperty name="height" value="0.08571" units="cm"/>
    </inkml:brush>
  </inkml:definitions>
  <inkml:trace contextRef="#ctx0" brushRef="#br0">269 24 8103,'-2'-6'1554,"-2"2"-555,3 2-276,-4 2-219,0-5-273,4 4 1,-6-4 272,3 5-87,3 0-180,-10 0 0,5 1-161,-6 3 0,1-2 21,-1 6 1,4 0-139,0 4 1,-3-1-88,-5 1 1,1 0 121,3-1 0,-4 5-49,1 0 1,-1 0 62,4 0 0,1-3-233,-1 3 1,2-3-37,2-2 1,-1 1 39,5 0 1,0-1-183,4 1 324,0 0 1,0-5 74,0 1-94,5-5-19,-3 7 31,8-9 170,-4 5 1,6-6-143,0 0 1,-1 1 133,1 3 47,0-3-140,5 4-61,-4-5 60,4 0-21,-1 0-289,3 0 0,-1 0 291,4 6 0,-9-5 52,9 4-74,-4 0-21,0-3 26,4 8 209,-9-4-215,4 1-29,-5 3 7,-1-3 218,1 4 0,-4 1-131,0 0 0,-6-1 590,2 1 394,-2 0-526,-2 0-162,0-1-1,-6 1 128,0 0-32,-6-1-169,0 1-75,1 0 52,-1-1 1,0 0 234,1-4-224,-6 4-442,4-5 216,-4 6 17,5-5 202,1 3-793,-1-9 346,0 4 132,1 1-306,-1-5 161,0 4 154,1-5-910,-1 0 485,0 0 136,1 0 150,-1 0-881,0 0 465,0 0 83,6 0 56,-4 0-92,8-5 1,-4 4-297,2-3 97,3-3 805,1 1 0,6-6 0,6 0 0</inkml:trace>
  <inkml:trace contextRef="#ctx0" brushRef="#br0" timeOffset="417">899 269 7813,'0'-11'2642,"0"4"-1787,0-3-356,-5 8 0,-1-3-129,-6 5 1,-3 2-81,-1 1 0,-1 0-129,2 5 0,0 0 12,-4 3 1,3 1-131,-3 0 1,4 1 57,0 2 0,2-2-156,1 3 1,1-2 56,-1 2 1,4-3-296,0 2 0,6 2 184,-2-1 0,4-1-130,4-3 1,-2 0-7,6-1 0,4-4-50,3-3 0,6-2-265,-1 2 1,0-3 190,0 3 1,6-6-89,-3-2 1,3-5 102,-3 1 1,1-2 315,-1-2 1,1 0-126,-1 1 1,-1-5 94,-3 0 0,-2 1-89,-5 3 1,-4 0 183,0 1 0,-6 3-465,2 0 0,-3 4-202,-1-3 640,-5 4 0,-1-2 0,-6 5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46.343"/>
    </inkml:context>
    <inkml:brush xml:id="br0">
      <inkml:brushProperty name="width" value="0.08571" units="cm"/>
      <inkml:brushProperty name="height" value="0.08571" units="cm"/>
    </inkml:brush>
  </inkml:definitions>
  <inkml:trace contextRef="#ctx0" brushRef="#br0">175 164 7755,'2'-8'-137,"2"0"302,-3 6 399,4-9-169,-5 10 1,0-6 266,0 3-262,0 3 1,-1-4 127,-3 5-194,3 0 1,-5 5 73,6 3-205,0 2 55,-5-3-56,4 8-174,-4-7 225,5 9-51,0 0 0,0 1-363,0 0 181,0 4 53,0-4 0,0 7-408,0 2 0,4-2 119,0 2 1,3-2 0,-2 0-402,2 2 1,-4-2 121,0 2 0,3-4 173,-2-3 0,1 0-440,-1-4 0,-3 3 54,3-3 304,2 0-200,-4-10 604,3 4 0,-5-8 0,0 8 0,5-9 0,2 5 0</inkml:trace>
  <inkml:trace contextRef="#ctx0" brushRef="#br0" timeOffset="413">35 164 7755,'-6'-12'69,"-5"0"149,10 6 4,-4-5 2,0 10 507,3-9-274,-3 8 4,5-3 0,0 0-233,0 4-2,0-10-3,0 10-4,0-4-5,0 0 0,0 3-165,5-8 1,1 7 122,1-4 1,4 3-1,-3-3-81,2 2 1,2-3-2,-1 4 1,1-1 43,0 1 51,-1 3-490,6-9 217,-4 8 60,9-3 27,-9 5-198,9 0 1,-7 0-9,4 0 0,-3 0 54,3 0 0,-5 5 0,2 3-25,-3 3 1,-1 0 120,-1 1 0,0 0 53,-4-1-85,4 6 206,-10-4-5,4 9-164,-5-4-18,0 0 156,-5 5 1,3-5-70,-6 5 1,0-3-317,-4-1 1,2-1 164,2 2 0,-2-3 0,3-6-1120,1 1 258,-5 0-12,5-1 171,-1-4 837,2-2 0,0-5 0,4 0 0,-4 0 0</inkml:trace>
  <inkml:trace contextRef="#ctx0" brushRef="#br0" timeOffset="871">736 24 7965,'-12'1'493,"1"3"0,-1-3-19,0 3 0,1 2-117,-1 2 1,0-1 126,1 0 0,3 3-76,0 5 0,2 2-223,-2 2 1,-1 4 37,5-4 0,0 7-258,4 1 1,0 6-118,0-2 0,0 3-84,0 1 1,4-2-296,0-2 305,5 3 24,-3-9 1,11 3-685,-4-4 417,4-1 67,0-5-669,1 4 387,5-9 244,-4-1-417,3-2 411,-4-3 446,5-1 0,1 5 0,-1-10 0,-5 4 0,4-5 0,-4 0 0</inkml:trace>
  <inkml:trace contextRef="#ctx0" brushRef="#br0" timeOffset="1875">1040 292 7965,'-12'0'3062,"0"0"-2640,1 0 1,3 0-177,0 0-107,6 5 1,-4 2-112,6 5 1,0-1-384,0 1 1,0 3 297,0 1 1,6 0-325,1-5 1,2 1 228,-1 0 1,3-1-138,-4 1 1,4-2 30,1-2 1,-1-1 54,1-3 0,0-3 90,-1 3 0,1-3 32,0-1 0,-5-4 136,1 0 0,0-5-93,4 1 0,-5-2 98,1-2 1,-5 1-123,1-1 0,1 0 364,-1 1-208,0-1 0,-4 0 44,0 1 0,0 3 10,0 0 61,0 0 1,0 0 275,0 1-268,-5 4-89,3-2-55,-3 5 149,5 0-241,-5 0 111,4 0 98,-5 0 78,6 0 484,0 0-861,0 5 1,2 2 79,2 4 1,-2-3-207,6 0 1,-4 0 85,4 3 0,-2 1-10,2 0 1,2 1-135,-2 2 1,4-1 142,3 6 1,-2-2-84,3 2 0,-2 3 56,2 0 0,-3 1 164,2 3 77,3-2-186,-5-2-23,4 0 175,0 6 19,-4-4-155,4-2 495,-11-1-227,5-4 31,-5 0 266,1 4-209,-2-9-1,-5 4-157,0-10 208,0 3 36,0-3-263,-5-1 116,-2 4 1,-4-8 172,-1 2 1,0-3 21,1-1-253,-6 0 1,4 0 0,-4 0-314,0 0 114,4-5-51,-9 3-799,4-8 476,0 4 254,-4-6 79,9 0-1249,-9 6 606,9-10 332,-4 14 54,5-14-1092,0 9 636,1-4 383,4-1 439,-3 0 0,8 1 0,-8-1 0,4 0 0</inkml:trace>
  <inkml:trace contextRef="#ctx0" brushRef="#br0" timeOffset="2268">1554 117 10221,'-1'-7'2282,"-3"4"-1836,2 1-360,-3 2 72,5 0 1,0 2-31,0 1 0,0 4 72,0 5 1,4 3-282,0 1 1,5 8 34,-1 0 1,1 7-357,-1 0 0,2 3 87,-2 1 1,2 0-29,2 0 0,0-1 137,-1-3 0,-3 0 64,0-8 0,-4 3-345,4-6 1,-6-3 128,2-2 0,1-2-312,-1-1 0,0-4-31,-4 0-177,0-6 466,0 3 412,0 0 0,0-3 0,0 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59.116"/>
    </inkml:context>
    <inkml:brush xml:id="br0">
      <inkml:brushProperty name="width" value="0.08571" units="cm"/>
      <inkml:brushProperty name="height" value="0.08571" units="cm"/>
    </inkml:brush>
  </inkml:definitions>
  <inkml:trace contextRef="#ctx0" brushRef="#br0">257 305 7815,'-4'-8'-20,"0"0"1,0 4 1032,4-4 1,-1 4 281,-3-3-346,3 4-794,-4-2 0,3 5 19,-2 0 1,2 5-55,-6 3 1,4 7 87,-4 5 0,1 2-107,-5 1 0,-1 6 97,-3 2 0,3 3-514,-2 1 1,-2-1-212,1-3 0,1 3 324,3-3 1,0-3-1493,1-1 1237,-1-2 0,6-7 0,0-3-1760,1-6 1512,4 1 706,-10-14 0,10-2 0,-4-13 0</inkml:trace>
  <inkml:trace contextRef="#ctx0" brushRef="#br0" timeOffset="240">35 375 7849,'-6'0'2836,"-5"0"-2623,10 0 0,-4 1-38,5 3 0,0 2-27,0 6 0,5 0-241,3-1 1,2 1 126,2 0 1,-1 3-505,1 1 1,4 1 289,-1-2 0,5-2-1251,-5 3 1043,6-3 0,-8-1 0,4-1-913,0 1 1301,-4 0 0,9 5 0,-4 1 0</inkml:trace>
  <inkml:trace contextRef="#ctx0" brushRef="#br0" timeOffset="660">397 620 7850,'-8'4'2499,"1"0"-1055,4 0-1016,-7-4 0,8 1-189,-2 3 1,3-1-213,1 4 1,1-3 131,3 4 0,-2 0-290,2 3 0,2 1 185,2 0 0,-2-2-342,2-2 0,-4 2 193,4-2 0,-6-1-195,2 0 1,1-3 83,-1 4 0,2-5-249,-3 1 476,-1-3-99,8-1 1,-5-1 7,3-3 1,1 1 4,-5-5 0,4 1 30,-4-5 1,4 0-10,-5 0 0,5 1 49,-4-1 1,1 4 11,-1 1 0,-3 3 266,3-4-20,3 5 0,-5-2 101,6 5-224,-5 0-63,7 0 0,-5 5-187,3 3 1,1-1 65,-5 0 0,5-3-278,-1 4 32,2 0 0,2 0-156,0-1 1,-1-4-1379,1 1 1295,5 2 0,0-4 81,2 2 1,-6-3 447,-5-1 0,5 0 0,5 0 0</inkml:trace>
  <inkml:trace contextRef="#ctx0" brushRef="#br0" timeOffset="1467">736 1 7944,'0'8'961,"0"-1"1,0-3-573,0 4 1,5 0-308,3 4 1,6 5 92,2 2 0,6 4-218,1 5 0,1 1 89,3 7 1,1-4-466,0 3 362,-1-3 0,-4 9 1,1-5-135,-1 3 1,-5-3 116,-2 3 1,-7-2 49,-1-2 1,-6-2 253,2-1 1,-3 0-74,-1-5 1,-4 0-170,1-3 1,-7-2 75,3-3 1,0 2-550,-1-5 0,5-1 250,-5-3 1,4 0-1365,-4-1 478,5-4 732,-7-2 1,7-5 388,-4 0 0,4-1 0,-1-3 0,-2-3 0,-1-4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09:55.115"/>
    </inkml:context>
    <inkml:brush xml:id="br0">
      <inkml:brushProperty name="width" value="0.08571" units="cm"/>
      <inkml:brushProperty name="height" value="0.08571" units="cm"/>
    </inkml:brush>
  </inkml:definitions>
  <inkml:trace contextRef="#ctx0" brushRef="#br0">164 23 7027,'0'-6'1368,"-3"-1"-243,-1 4-407,0 1-674,4-3 1,0 6 71,0 3 0,-4-1-101,0 5 1,-1 1 49,1 6 1,3 0-153,-3 4 1,-2-3 104,3 3 0,-6 1-212,1 3 1,1-4-29,-1 1 0,2-2 103,-2 2 1,-1 0-194,5-4 0,-4 3 107,5-3 0,-5-1-325,4-3 1,-1 0 184,1 0 1,2-5 5,-1 1 0,0-5 339,-1 1 0,-2 2 0,-6 1 0</inkml:trace>
  <inkml:trace contextRef="#ctx0" brushRef="#br0" timeOffset="292">59 105 8627,'-6'0'1575,"1"0"-1391,5 0 166,0 5-352,0 2 1,1 5-67,3-1 1,-2-3 119,6 0 0,0 0-194,4 3 0,-5 1 16,1 0 0,0-1-286,4 1 0,-5 0 193,1-1 1,-1-2-456,1 3 1,2-7 184,-2 7 1,-2-3-193,2 3 681,0-1 0,3 6 0,1 2 0</inkml:trace>
  <inkml:trace contextRef="#ctx0" brushRef="#br0" timeOffset="767">410 351 6392,'0'-7'2786,"0"1"-1690,0 2-633,0 2-52,0-3-366,0 5 115,0 0-267,0 5 1,0-2 135,0 5 0,1-2-102,3 2 0,-3 2-72,3-2 0,-3 3-293,-1 0 1,0 1-513,0 0 0,2-1 449,2 1 0,-3 0 501,3-1 0,-3 6 0,-1 1 0</inkml:trace>
  <inkml:trace contextRef="#ctx0" brushRef="#br0" timeOffset="1454">889 327 7808,'-7'0'1812,"1"0"-1371,2 0 203,3 0-204,-5 0-436,6 5 0,4 2 151,0 5-403,0-1 0,0 1-41,0 0 0,0-1-225,-4 1 0,0 0-58,0-1 0,1 1 243,3 0 0,-3-1 329,3 1 0,-3 0 0,-1-1 0</inkml:trace>
  <inkml:trace contextRef="#ctx0" brushRef="#br0" timeOffset="1816">1298 23 7809,'-12'0'1787,"5"0"-584,-3 0-242,3 0-584,1 0-28,-4 0-461,8 6 0,-3 0 153,5 6 1,-4-1-401,0 1 1,0 0 220,4 0 1,0-1-76,0 1 0,-1 5-178,-3 2 0,3-2-187,-3-1 1,1 1-366,0-2 0,1 1-65,-2-5 1008,3 6 0,1-4 0,-5 4 0,-2-5 0</inkml:trace>
  <inkml:trace contextRef="#ctx0" brushRef="#br0" timeOffset="2126">1181 47 7807,'-7'0'2710,"2"0"-1989,0 0-439,4 0-62,-5 5 0,8 1-176,2 6 1,1 0 121,3 0 0,3-1-346,1 1 0,0 3-69,3 1 1,-2 0-296,-1-5 1,1 5-266,2-1 1,-2 2 369,3-1 1,-3-4-356,-1-1 1,-5 1 793,1-4 0,5 2 0,5 2 0</inkml:trace>
  <inkml:trace contextRef="#ctx0" brushRef="#br0" timeOffset="2700">1566 257 11341,'12'0'-312,"0"0"177,-1 0 80,1 0 0,0 0 143,-1 0 1,-3 0-89,0 0 1,-4 4 377,4 0-278,-6 0 1,7-3-46,-5 3 165,0-3-297,-4 10 0,-1-5-11,-3 6 0,1-4-145,-5-1 1,2 1 12,-2 4 0,-1-4 64,5-1 1,-4-3-296,4 4 23,1 0 391,-3 4 1,5-5-95,-3 1 0,3-4-68,1 4 0,1-6-187,3 2 0,-1 2-347,4-3 1,1 5 181,4-4 551,0 5 0,5-2 0,1 4 0</inkml:trace>
  <inkml:trace contextRef="#ctx0" brushRef="#br0" timeOffset="2967">2080 234 7826,'0'6'2344,"0"1"-800,0-3-474,0-3-1422,-5 4 373,4-5-1118,-5 0 1,8 0 586,2 0 0,-2 0-684,6 0 1,-4 0 307,4 0 886,0 0 0,3-5 0,1-2 0</inkml:trace>
  <inkml:trace contextRef="#ctx0" brushRef="#br0" timeOffset="3151">2267 234 7826,'7'0'-380,"-2"0"615,0 0 1,-2 0-440,4 0-1088,-4 0 784,7 0 508,-3 0 0,4 0 0,1 0 0,0 0 0</inkml:trace>
  <inkml:trace contextRef="#ctx0" brushRef="#br0" timeOffset="3309">2384 234 7826,'6'0'716,"0"0"-436,-6 0 0,3 1-58,1 3 0,2-3 84,-3 3 1,0-3-98,5-1 0,-4 2-145,4 2-1172,-6-3 808,8 4-1857,-3-5 1242,5 0 915,-1 0 0,1 0 0,0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1.709"/>
    </inkml:context>
    <inkml:brush xml:id="br0">
      <inkml:brushProperty name="width" value="0.08571" units="cm"/>
      <inkml:brushProperty name="height" value="0.08571" units="cm"/>
    </inkml:brush>
  </inkml:definitions>
  <inkml:trace contextRef="#ctx0" brushRef="#br0">47 1 11487,'12'0'-142,"0"0"0,3 0 78,1 0 1,3 4-970,-3 0 1,3 1 346,-3-1 0,1-3 432,-2 3 1,-2-3-272,3-1 1,-3 0 524,-1 0 0,-1 5 0,1 2 0</inkml:trace>
  <inkml:trace contextRef="#ctx0" brushRef="#br0" timeOffset="226">1 188 7944,'0'6'3560,"1"-1"-3001,3-5 0,2 0-136,6 0 1,0 0-327,-1 0 0,5 0-720,0 0 0,3 0 510,-3 0 0,4 0-1167,0 0 0,-3-4 305,-2 1 975,3-1 0,-5-2 0,4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3.719"/>
    </inkml:context>
    <inkml:brush xml:id="br0">
      <inkml:brushProperty name="width" value="0.08571" units="cm"/>
      <inkml:brushProperty name="height" value="0.08571" units="cm"/>
    </inkml:brush>
  </inkml:definitions>
  <inkml:trace contextRef="#ctx0" brushRef="#br0">165 351 7882,'-6'-7'442,"0"-3"0,-2 5 97,0-3 0,4 1 264,-3 4-122,4 1-179,-2-3-310,5 5 0,0 7-91,0 4 114,0 1-262,5 10 1,-2-4 137,4 6 1,-3 3-346,4 0 1,0 4 136,4-4 0,-5 6-163,1-2 0,0 2 91,4-2 1,-5 1-380,1-5 0,-1 1 13,0-5 0,2-1-163,-5-2 0,0-4 126,-4-4 0,2-5 592,1-4 0,-1 4 0,3-1 0</inkml:trace>
  <inkml:trace contextRef="#ctx0" brushRef="#br0" timeOffset="451">13 117 7873,'-2'-8'7,"-2"1"0,3 3 337,-3-4 0,3 4 355,1-4-134,0 0-359,0-3 0,1-1 33,3 0 0,3 5-38,4-1 1,5 5 34,-1-1 1,6-1-84,-1 1 1,2 0 66,1 4 0,1 2-233,-1 2 0,5 2-94,4 6 1,-3 5-88,3 2 1,-6 3-18,1 2 1,1-1 73,0 0 0,-2 1-41,-7-1 0,-2 0-17,-5 1 0,-2-1 225,-2 0 1,-3-1-56,-5-2 0,-1 1 509,-3-6 1,-3 5-149,-4-5 0,-5 5 37,0-5 1,0 1-213,0-4 1,3-1 26,-3 1 0,2-4-370,-1 0 1,2-6 154,-3 2 1,7-3-582,1-1 1,0 0-15,-3 0-942,4 0 135,-3 0-76,9 0 832,-5 0 673,6 0 0,6 0 0,0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3:19.400"/>
    </inkml:context>
    <inkml:brush xml:id="br0">
      <inkml:brushProperty name="width" value="0.08571" units="cm"/>
      <inkml:brushProperty name="height" value="0.08571" units="cm"/>
    </inkml:brush>
  </inkml:definitions>
  <inkml:trace contextRef="#ctx0" brushRef="#br0">140 736 6901,'-5'-6'-479,"2"-3"1142,-4 5 0,4-1-122,-1 1 1,2 1-45,-2-5 1,2 4 392,-2-3-355,-2 4-147,5-2 1,-4 3 172,5-1-275,0 1 0,0-2-60,0 8 0,0-1 40,0 5 0,0-1-95,0 5 0,1 0-70,3 0 1,1 3-148,3 1 0,2 4 68,-2 0 1,2 1-335,2-2 1,0 3 205,-1-2 1,1 2-166,0 1 1,-1-3 119,1-1 0,0-3-352,-1 3 0,-3-5 173,0 2 0,-2-7-112,2-1 0,1-4-303,-5 3-111,5-4-160,-7 2 681,3-5 1,-5-1-423,0-3 516,0 3 0,0-6 241,0 3 0,-5 3 0,-2-9 0,-5 3 0</inkml:trace>
  <inkml:trace contextRef="#ctx0" brushRef="#br0" timeOffset="591">94 736 7860,'-12'-4'210,"0"0"0,0-3 3,1 3 0,3-1 173,0 1 1,4 1-43,-3-5 0,3 6 418,-4-2-447,5-3 0,-2 5 61,5-6 0,0 4-139,0-4 0,0 4-25,0-3 1,0 3-135,0-4 0,5 1 81,3 0 0,-1-4-73,0 3 1,1-2 80,4-2 1,-1 2-287,1 2 0,0-2 26,0 2 0,-1-1-19,1 1 141,0-2 0,-1 5 25,1-3 0,-4 3 100,-1 5 1,-3 0-98,4 0 1,-5 1 189,1 3 1,-3 2-33,-1 6 0,0 0-24,0-1 1,0 5-46,0-1 1,0 5-164,0-5 0,0 1-210,0-4 1,0-1 142,0 1 1,0 0-2,0-1 1,0-3-96,0 0 15,0-5 55,0 2 408,0 0-214,0-4 1,1 5-42,3-6 1,-1 0-441,5 0 340,-1 0 0,5 0-88,0 0 0,-1 0 76,1 0 0,0 0-132,-1 0 0,1 0 3,0 0 0,-1 0 29,1 0 0,0 3 114,-1 1 0,1 1 7,0-1 1,-4-1 252,-1 5 1,-4 0-90,1 3 1,1-3-14,-1 0 1,0 0 1,-4 3 194,0 1-198,0 0 1,-5-2-148,-3-2 0,1 1-193,0-5-346,-1 5-66,-4-8 1,0 8 285,1-5 0,3 0-146,0-4 0,4 0-213,-3 0-194,4 5 1,-2-2-158,5 5 1075,0-6 0,0 3 0,0-5 0</inkml:trace>
  <inkml:trace contextRef="#ctx0" brushRef="#br0" timeOffset="1643">549 666 10960,'8'0'170,"0"0"1,-4-1-144,3-3 1,-3-3 107,4-4 0,-4 0-156,4 4 1,-4-8-10,3 4 0,-4-1 100,1 0 0,-3 6 7,-1-10-7,5 11 0,-3-11 1,2 9 195,-3-4-132,-1 0 82,0-1 1,-1 4 75,-3 0 1,1 6 309,-5-2-344,0 3 0,1 2 0,0 3 183,2 3 1,-4 4-228,1 1-52,3-1 0,-4 6 0,5 1-143,1 0 0,2 3 0,1-5-72,-5 5 0,4-7 0,-3 4-160,2-1 1,4-2-482,2-3 462,-3 0 0,8-4 0,-4-2-91,2-1 1,0-1-271,5-4 396,-5 0 0,3 0 0,-2 0-211,2 0 1,2-5-6,0-3 209,-1-2 0,1-3 1,0-1-158,-1-2 1,-3-1 88,0 2 0,0 0 96,3-4 1,0 5 13,-4-2 0,3 3 169,-7 1 1,3 2-56,-2 2 1,-3-2-121,3 2 0,-3 1 316,-1 0 1,0 3 831,0-4-493,0 5 564,0-2-362,0 5-350,0 5 0,0 2-93,0 5 1,0-1-40,0 1 0,0-4-257,0-1 0,1 1 189,3 4-747,-2 0 455,8-1 1,-5 1-507,3 0 375,2-6 0,-5 1 66,3-3 0,-1-3 62,-3 3 1,-2-3 32,6-1 0,-4-4 147,4 0 1,-4-4-147,3 5 0,-3-5 261,4 4-74,-5-5 5,7 2 0,-7-3-12,4 2 1,-4 2-69,1 2 0,-3 1 99,-1-5-85,0 1 1,0-5 141,0 0 1,0 4-79,0 1 0,0 3 421,0-4-240,0 5 1,1-2 59,3 5-215,-2-5 83,3 4-320,-5-4 2,5 5 0,-2 3-380,4 1 303,-4 0 1,6-3-457,-5 3 236,5-2 292,-2 3 1,0-5-99,1 0 1,-4-1-47,4-3 276,-6 2 0,8-8 0,-7 2 45,0-2 0,0 2 358,1 0-259,-3 0 0,4-3 619,-5-1-440,0 0 257,5 6 149,-3-4-345,3 8 69,-5-3-195,0 5 1,1 4-272,3 0 50,-3 5 1,6-4 0,-5 4-342,2-1 1,1-2 59,-1 2 141,3 3 0,1-6 0,-2 4-192,-1-1 0,3-4 6,-4 3 73,5-4 1,-6 2-314,4-5 178,1 0 1,3-1 44,-4-3 0,0 1-430,-3-4 1,-3-1 197,3-4 1,1 0 551,-1 1 0,0-1 0,-4-5 0,0-1 0</inkml:trace>
  <inkml:trace contextRef="#ctx0" brushRef="#br0" timeOffset="1850">935 152 7832,'-12'0'1094,"5"0"0,1 0-674,2 0-1742,3 5 786,-4-3-798,10 3 1334,1-5 0,6 5 0,0 1 0</inkml:trace>
  <inkml:trace contextRef="#ctx0" brushRef="#br0" timeOffset="2268">1157 211 7832,'6'5'578,"-1"-3"165,-5 6 1,4-4-156,0 4 1,4-4-183,-4 3 1,3-3-313,-3 4 0,5 0 128,-1 4 1,-1-5-152,0 1 1,-3 0 87,4 4 0,-4-5-238,4 1 1,-4-4-221,4 4 10,-6-5 0,3 0 122,-5-6 1,0-1 55,0-8 0,0 3 377,0-7 0,0-1-96,0 2 0,0-6 31,0 2 0,0 2-23,0 1 0,0 3 307,0 1-154,0 1-375,0-1-49,6 6 95,0 0 0,4 8-100,-2 2 1,1 2 81,-5 6 0,1-1-223,-1 1 128,3 0 1,1 0-319,-1-1 0,0 1-85,1 0 1,-2-5-277,-2 1 1,-1-5-382,4 1 0,-3 1 667,4-1 1,-4 1 503,4-1 0,-6-3 0,9 4 0,-5-5 0</inkml:trace>
  <inkml:trace contextRef="#ctx0" brushRef="#br0" timeOffset="2950">1507 47 7832,'-12'-5'1314,"1"-2"-476,-1-4-162,0 4 1,6 1-234,2 2 0,1 2 742,-1-1-143,3 1-518,-4 7 0,5-2-31,0 5 1,0 0-167,0 3 0,0 1-159,0 0 1,1-1 54,3 1 0,-3 1-336,3 3 0,1-3 142,-1 2 0,4-1-534,-4 2 1,4-3-44,-4 3 1,5-5-310,-1-3 1,-2 2 183,2-2 1,-4-3 232,4-1 0,-5-2 247,5-2 0,-4 0-30,4 0 0,-6-2 273,2-2 1,-2-2-118,-2-6 1,4 1 138,-1-1 1,1 0-54,-4 0 282,0 1 1,0-1 132,0 0-187,6 6 1,-4-3-125,6 5 1,-4 0-60,4 4 0,-4 1-169,3 3 1,1 3 106,4 4 1,-1 1-157,1 0 1,0 3-17,-1 1 1,1 1-37,0-2 0,0 0 163,-1 4 0,1-3-24,0 3 0,-1-1 58,1 2 0,0-2-74,-1-2 0,-3-3 291,0 2 0,-4-1-71,4 2 1,-6-6 53,2 6 1,-3-10-100,-1 6 0,0-7-64,0 3 1,-4-4-26,1 4 0,-7-6 62,3 2 0,0-1-174,-1 1 105,1-3 1,-5 3 143,0-8 0,4 1-92,1-4 0,0 3 293,-1-4 1,2 0 34,2-3 0,1-1 58,-4 0 0,4-1-104,-1-2 1,3 0-123,1-4 0,-4 3 9,0-3 1,0-1 2,4-3 0,0 0-218,0-1 0,0 1 96,0 0 0,0 0-395,0 4 0,0 1-122,0 2 0,0 3-310,0-2 1,0 2-816,0 1 649,0 0-2177,0 1 3072,0 4 0,-5 2 0,-2 5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5.469"/>
    </inkml:context>
    <inkml:brush xml:id="br0">
      <inkml:brushProperty name="width" value="0.08571" units="cm"/>
      <inkml:brushProperty name="height" value="0.08571" units="cm"/>
    </inkml:brush>
  </inkml:definitions>
  <inkml:trace contextRef="#ctx0" brushRef="#br0">106 281 7879,'0'-7'1250,"-5"-3"-932,3 4 0,-4-1 370,2 3-469,3-2 194,-5 4-310,6-8 306,-5 9-88,4-5-222,-4 6 219,5 0 1593,0 0-1894,5 0-26,-4 0 1,6-1 300,-3-3-232,-3 3 0,5-8 281,-2 5-195,-2-5-30,3 2 0,-1 0 62,0-1-57,5 0 75,-8-4 1,4 5-74,-5-1 1,4 4 125,0-4-188,0 0 156,1-3-268,-4-1 142,5 0 1,-5 5-55,3-1 0,-3 4 92,3-4-84,-3 5 0,-1-3 67,0 2-13,0 3 32,0-10-11,0 10 61,0-9-115,0 8 1,0-4 141,0 2-72,0 3-351,0-4 64,0 5-80,0 0 1,0 5 218,0 3 0,-4-2 2,0 2 0,-1 0-46,1 3 1,-1 5 88,-3-1 0,-2 5-63,2-5 0,-1 6 8,1-1 0,-2 2 13,2 1 0,-2 0-106,-2 1 0,0 3-64,1 0 1,-1 1 92,0-5 1,6-1-82,2-2 1,3 0 46,1-4 0,0 3-149,0-3 1,1 3 86,3-3 0,1 0-176,3-5 1,6 1-45,-2 0 0,2-1 70,-2 1 1,3-4 0,2-2 0,1-1-141,3-2 1,0 2-155,-2-1 1,2 0 178,-5-4 0,3 0-355,-3 0 0,-1 0 314,-3 0 1,0 0 487,-1 0 0,1 5 0,0 2 0</inkml:trace>
  <inkml:trace contextRef="#ctx0" brushRef="#br0" timeOffset="826">456 374 7880,'-6'0'2895,"-5"0"-1804,10-5-400,-9 4-501,8-4 0,-3 6-161,5 3 0,0-2 119,0 6 1,0 0-278,0 4 1,0 1 126,0 2 0,2-2-366,1 3 0,0-3 175,5-2 1,-4 2-238,3 3 0,1-7 140,4 3 1,-4-4 22,0-1 1,-1 2-203,5-5 1,0 4 139,-1-4 0,1 0 261,0-4 1,-5 0-93,1 0 1,0-1 183,4-3 0,-4 1-85,-1-5 0,-3 2 85,4-2 0,-5-2 151,0 2 1,-1 1 467,-2 0 210,0-1-417,0-4-67,0 0 0,0 5 200,0-1-226,0 5 67,0-2-353,0 5 68,0 0 1,0 5-199,0 3 1,1 2 45,3 2 0,-1 1-185,4 3 0,0 2 69,1 5 0,6 2-292,-2 2 0,6 4 158,-3 8 1,6 1-72,-1 3 1,-2-2 152,1-6 0,-8-2 211,0-1 0,-3-4 368,0-5 0,-3-4-220,-5-4 1,-1-2 104,-3-1 0,-1-4-79,-3-1 1,-3-4-95,4 1 0,0-3 92,-1-1-151,1 0 0,-4-5 0,2-3-58,1-2-161,1-2 98,0 0 1,-3-4 298,2-4 0,1 2-133,0-2 0,3 1 174,-4-4 1,4-1-58,-4 1 1,6 3 12,-2 1 0,3 0-70,1-5 1,0 6-60,0 2 0,0 3 14,0 2 1,3-5-128,1 1 0,5-1-361,-1 4 0,3 2 192,0 2 1,1-2-552,0 2 0,-2-2 357,-2-2 1,2 4-333,-2 0 1,2 2 234,2-2 1,-4-1 489,0 5 0,5-10 0,5 1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08.473"/>
    </inkml:context>
    <inkml:brush xml:id="br0">
      <inkml:brushProperty name="width" value="0.08571" units="cm"/>
      <inkml:brushProperty name="height" value="0.08571" units="cm"/>
    </inkml:brush>
  </inkml:definitions>
  <inkml:trace contextRef="#ctx0" brushRef="#br0">35 47 7933,'-5'-7'-449,"4"2"1202,-10 0 0,10 2 330,-3-4-504,-2 4-139,4-7-193,-3 8 246,5-3-247,5 5 0,2 0-2,4 0 0,-3 5-24,0 3 0,1 4-245,7 3 1,-3 0 82,2 4 0,0 5-271,0 3 0,-1 1 152,6 0 1,-6 1-207,2 6 1,1 1 127,-2-1 0,2 2-17,-1-2 0,-7 3 257,2-7 0,-3 2-121,0-2 1,-3-3 177,-5-4 0,0-1-105,0 0 0,-1 1 30,-3-1 0,1-4-48,-4 1 0,3-4-183,-4 3 1,1-5-4,0 2 1,0-3-179,3-1-300,3-1 154,-9 1-240,8-6 37,-3 0-366,5-6 451,0 0 1,0 0-1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15.753"/>
    </inkml:context>
    <inkml:brush xml:id="br0">
      <inkml:brushProperty name="width" value="0.08571" units="cm"/>
      <inkml:brushProperty name="height" value="0.08571" units="cm"/>
    </inkml:brush>
  </inkml:definitions>
  <inkml:trace contextRef="#ctx0" brushRef="#br0">36 491 7822,'-5'-6'525,"3"1"1,-3 3 148,5-2-398,0 3 0,-1-4-163,-3 5 200,3 0-246,-4 0 20,5 0 0,-2 0-65,-2 0-973,3 0 533,-4 0-383,5 0 1,0 1 23,0 3 777,0-3 0,5 5 0,2-6 0</inkml:trace>
  <inkml:trace contextRef="#ctx0" brushRef="#br0" timeOffset="714">597 258 7795,'-12'-7'1268,"0"3"-376,1-2 431,-1 5-528,0-5-670,6 6 1,0 6 106,6 1 0,-3 5-266,-1 4 0,0 3-341,4 8 1,0-1 318,0 5 0,4 1-513,0 3 1,3 0 323,-3 0 0,5 0-148,-1 0 0,-1 0 163,0 0 0,-3-9 0,3-4 1,-1-4-586,1-4 526,-5-6 1,5-3-237,-3-5 0,-2-1 525,6-3 0,-5-8 0,7-6 0,-3-5 0</inkml:trace>
  <inkml:trace contextRef="#ctx0" brushRef="#br0" timeOffset="1073">445 164 7795,'-5'-8'-11,"-3"1"1,1 3 601,-1-4 421,6 0-228,-3-3-522,5-1 0,0 4 70,0 0 1,1 6-176,3-2 0,2-1 0,6 1 0,1 1-11,3 2 0,-2 1 1,4 0-1,0 1-231,0 3 0,2-1 116,3 4 0,1 1-142,-1 4 1,-1 0 87,-3-1 0,4 2-343,-4 3 1,2-3 149,-2 2 0,-2 2 42,-5-1 0,-4-1 75,-1-3 1,-4 1 223,1 3 0,-3-3 70,-1 2 0,-1-1-116,-3 2 0,-3-3-124,-4 3 1,-1-3 71,0-2 0,-1 1-477,-2 0 1,2-1 218,-3 1 0,3-4-590,2 0 0,3-2-445,0 2 302,0-3 964,-3-5 0,-1 5 0,0 2 0</inkml:trace>
  <inkml:trace contextRef="#ctx0" brushRef="#br0" timeOffset="1760">1274 199 7326,'-5'-6'618,"4"-5"0,-6 9 444,3-6-637,3 5 0,-6-3 90,4 2 124,1 3-376,-8-4-53,3 10 1,-3 1-80,2 6 1,-2 1 43,2 3 1,2-2-177,-2 5 1,4 5 64,-4 3 0,5 5-70,0-1 1,1 3-144,2 1 0,2 2-148,1 2 0,1 1-302,8 3 1,-3-7 294,7-5 1,-3-5-264,-2 1 1,2-3 210,3-5 0,-3-3-89,2-8 1,0-3 75,0-5 0,0 0 15,4 0 0,-5 0 148,2 0 1,1-4 205,-2 0 0,1-5 0,1-3 0,1-6 0</inkml:trace>
  <inkml:trace contextRef="#ctx0" brushRef="#br0" timeOffset="2065">1788 188 8768,'0'-7'2454,"0"2"-1685,0 5-7,0 0-736,0 5 0,-5 3 1,-3 8-84,-2 3 317,-2 3-324,0 7 0,-3 0 81,-1 6 0,-5 4-614,2 0 0,-3 4 271,-1-4 0,4-1-471,4-7 1,2-3 147,1-4 1,0-5-44,1 1 0,4-10-60,3 2 752,3-8 0,1 1 0,0-5 0</inkml:trace>
  <inkml:trace contextRef="#ctx0" brushRef="#br0" timeOffset="2333">1613 386 10800,'5'7'-183,"-2"3"236,4-2 0,0 4-655,1 3 1,2-2 356,-2 3 0,2 1-620,2-2 0,0 5 347,-1-5 1,0 5 517,-4-5 0,9 6 0,-3-3 0</inkml:trace>
  <inkml:trace contextRef="#ctx0" brushRef="#br0" timeOffset="2626">1905 620 7814,'0'12'746,"0"-5"-356,0 1 0,0-4 74,0 4-391,0 0 0,1 3-585,3 1 0,-3 0 356,3-1 0,1-3-612,-1 0 1,2 0 413,-3 3 0,-1 1-46,2 0 400,2-1 0,1 1 0,4 0 0</inkml:trace>
  <inkml:trace contextRef="#ctx0" brushRef="#br0" timeOffset="3616">2325 223 7917,'0'-12'0,"-1"2"0,-3 2 0,3-3 1226,-3 4-505,-2 1 156,4-4 256,-3 9-358,5-4-338,0-1-291,0 5 14,0 6 1,0 8-139,0 11 0,0 0 158,0 4 1,0-1-401,0 8 0,0-3-478,0 7 1,0-1 388,0 1 0,4 1 52,0 3 1,1-7 34,-1-5 0,-3-6 208,3-2 0,-3-1-236,-1-6 390,0 0-306,0-10 385,0-1-1,0-15 0,0-3-104,0-10 0,0-2-1,0-2 0,0 2-39,0-2 0,0-2 43,0 2 1,0-4-66,0 4 1,0-1-71,0 5 1,0 0 85,0-1 0,-3-3-230,-1 0 129,0 5 0,4 1 0,0 5-94,0 2 44,0-4 0,-4 9-151,0-3-751,0 8 678,4-1 0,0 6-293,0 3 1,4-1 7,0 5 0,1-1 49,-1 5 0,1 4 543,3-1 0,2 1 0,-3 1 0,4 1 0</inkml:trace>
  <inkml:trace contextRef="#ctx0" brushRef="#br0" timeOffset="4375">2629 480 7917,'-6'-7'1933,"-3"1"-1347,5 2 1,-2 2 718,3-1-446,1 1-655,-3 2 120,5 0-425,0 0 94,0 5 1,0-2 52,0 5 0,0 0-413,0 3 1,0 2 173,0 3 0,0-3-204,0 2 1,4-2-141,0-1 45,5 0 281,-3-1 286,6 1-131,0-5 0,0-2 37,-1-5 1,-3 0-56,0 0 0,0 0 14,3 0 0,-3-5-23,0-3 1,-4 1 25,3 0 0,-3 0 157,4-1 0,-5-2-96,1 2 580,-3 3-88,4-5-271,-4 3 1,5-1 429,-6 0-107,0 6-132,0-3-219,0 0 0,-2 3-375,-2-2 171,3 3 37,-4 1 0,5 1-31,0 3 0,0-1-139,0 5 1,0-1-121,0 5 0,4 5 75,0 2 0,4 1-247,-5 3 0,7-1 145,-3 9 1,4 1-68,0 3 0,-3 4 80,0 0 1,-2-1 121,2-2 0,1-5 120,-5 0 1,0-7 225,-4 0 0,0-2 181,0-7 0,-1 0-230,-3-7 1,1-3 52,-4-5 1,3 0 134,-4 0-128,0 0 0,-4-4-101,1 0 1,0-5 29,4 1 0,-3-4-43,7-3 0,-7 2 151,3-3 1,0-1 52,-1 2 1,4-6-120,-3 2-27,4 2-252,-2-5 0,5 7 116,0-4 0,0 3-145,0-3 1,0 3 73,0-3 0,1 5-548,3-2 1,-1 3-73,4 1 1,-3 1-335,4-1 1,0 4-78,4 0 0,-5 2 1089,1-2 0,0-2 0,4 3 0</inkml:trace>
  <inkml:trace contextRef="#ctx0" brushRef="#br0" timeOffset="4809">2874 12 6150,'0'-6'4513,"0"1"-3666,0 5-581,0 0 0,6 1-156,1 3 1,1 8-135,4 7 1,-3 4-389,7 5 1,0 7 332,0 8 1,1 2-151,-2 2 1,-2 3 39,3 1 1,-3 0-112,-1-5 1,-2-3 50,-2 0 0,1-1-40,-5 0 0,0-5 149,-4-6 0,0 0 191,0 4 1,-4-1-45,0-3 0,-5-4-44,1-7 0,2 0 61,-2-4 0,1 0-36,0-5-428,-4 1 0,9-4-99,-6-1-451,5-4 990,-7 2 0,7-9 0,-5 0 0,6-5 0,-9 3 0,5-6 0</inkml:trace>
  <inkml:trace contextRef="#ctx0" brushRef="#br0" timeOffset="5359">3353 445 7738,'0'-7'1425,"-5"-3"0,3 7-697,-6-5-524,5 6-358,-2-3-609,5 5-1359,0 0 1676,5 0 0,2 3 446,4 1 0,1 5 0,0-2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30.478"/>
    </inkml:context>
    <inkml:brush xml:id="br0">
      <inkml:brushProperty name="width" value="0.08571" units="cm"/>
      <inkml:brushProperty name="height" value="0.08571" units="cm"/>
    </inkml:brush>
  </inkml:definitions>
  <inkml:trace contextRef="#ctx0" brushRef="#br0">93 678 7779,'-18'0'0,"1"0"1187,5 0 0,1-1 546,-1-3-958,6 3 1,-1-4-657,3 5-47,3 0 1,-3 0-856,8 0 1,2 1 494,6 3 1,0-3-1015,-1 3 1,5 1 648,0-1 1,3 1 652,-3-1 0,4-2 0,-1 3 0</inkml:trace>
  <inkml:trace contextRef="#ctx0" brushRef="#br0" timeOffset="249">373 678 7779,'7'0'-54,"3"-5"-48,-3 4 1,5-4-44,-1 5 0,-3-4-71,0 0 0,0 0-143,3 4 1,-3 0 358,0 0 0,-2 1 0,2 3 0,3-1 0,-4 5 0,-2-1 0,5 5 0,-7 0 0,5-5-21,-4 1 0,1-5 154,-1 1-29,-2-3-360,8-1 256,-4 0 0,6 0 0,0 0 0</inkml:trace>
  <inkml:trace contextRef="#ctx0" brushRef="#br0" timeOffset="607">993 340 7779,'0'-13'-816,"0"-3"1,0 3 2096,0-3 0,4 2-538,-1-1 1,1 2-241,-4-3 0,2 4-121,1 5 0,-1-4 95,2 3-606,-3 3 241,4 0-76,-4 5 1,5 5 107,-6 3 0,-2 6 67,-2 2 1,2 5-141,-6-2 0,4 7-155,-4 1 0,5 6-104,-5-2 0,5 4-135,-1 4 0,-1-3-219,1 3 0,0 1 246,4-1 1,0 2-174,0-2 1,2-4 162,1 0 0,0-6-55,5-5 0,-4-5-285,4 1 119,-1-11 1,5 0 526,0-13 0,-1-8 0,1-6 0</inkml:trace>
  <inkml:trace contextRef="#ctx0" brushRef="#br0" timeOffset="957">817 48 7779,'0'-8'154,"0"0"1,0 4 308,0-4 0,0 4 583,0-3-656,0 4 1,6-2-97,1 5 1,4 0-91,0 0 1,6 1-92,3 3 0,2-1 52,1 4 1,4 2-194,1 7 0,3-3-70,-4 3 1,4 0-165,-3 0 0,-1 4-449,-4-5 0,-3 6 367,-1-2 1,-2 2-13,-1-1 0,-1 2 22,-7-3 1,-3-2 144,-1-1 0,-4 0-49,-4 0 1,-2 0 491,-6-5 0,-1 0-115,-3-4 1,2 8 120,-5-4 1,0 0-192,0-3 1,-3-1-14,2 5 1,2-2-620,-1-2 1,5 1 234,-2-5 1,-1 4 327,2-4 0,-1 5 0,4-3 0</inkml:trace>
  <inkml:trace contextRef="#ctx0" brushRef="#br0" timeOffset="1590">1530 71 7779,'-12'0'0,"1"0"922,-1 0-468,0 0 1,1 1 170,-1 3 0,0-1-224,1 4 1,-5 1-262,0 4 1,1 4 29,3-1 0,0 6-44,1-2 0,-4 7 2,4 2 0,-4 4-114,8-1 1,2 3-225,1 1 1,2 4 115,2 0 0,0 0-358,0-4 0,9-4 201,3 0 0,4-1-324,-1 1 1,3-6 129,6-6 0,0-3-35,4 3 1,-2-8 2,5 0 0,-4-5 477,4 1 0,0-4 0,4 2 0</inkml:trace>
  <inkml:trace contextRef="#ctx0" brushRef="#br0" timeOffset="1899">1986 118 7779,'-2'-7'3090,"-2"3"-2232,3 3-543,-4 1 1,5 5 11,0 3 0,-4 8-174,0 3 1,-4 4-77,4 5 0,-6 1-196,-2 6 1,-1 6 161,-6 2 1,3 6-191,-3 2 0,-1-2 54,-3-6 1,5-3-714,2-5 1,-1-5-680,2-3-393,-1-2 1172,5-7-111,-1-6 817,5-7 0,-3-5 0,3 0 0</inkml:trace>
  <inkml:trace contextRef="#ctx0" brushRef="#br0" timeOffset="2150">1740 328 7779,'0'-7'409,"0"-3"-409,0 9 2014,0-4-1425,0-1 0,0 4 163,0-6-274,0 5-423,0-2-57,0 5 0,4 5-108,0 3 1,4 3-35,-4 0 0,3 6-347,-3 3 0,5 0-23,-1 0 0,1 2 173,-1-3 1,2 3-709,-2 2 0,3-1 54,0 0 995,1 1 0,5-1 0,1 1 0</inkml:trace>
  <inkml:trace contextRef="#ctx0" brushRef="#br0" timeOffset="2593">2044 597 7206,'-7'1'2159,"4"3"-1209,-4-3-264,6 4-930,-4 0 314,5 2-1138,0 5 737,0-1 1,1-3-344,3 0 339,-3-6 114,9 9 0,-7-10 165,5 3-282,-6-3 372,9-1-73,-5 0 1,2 0 49,0 0 1,-4-1 32,4-3 1,-5 2 69,5-6 0,-5 4-97,1-4 0,1 4 102,-1-4 0,1 5 441,-1-5-351,-3 5 1,6-2 546,-3 5-199,-3-5-429,4 3 0,-4 1 224,3 5-418,-2 5 0,4-2-72,-2 4 1,-3-3-472,3 0-100,3 0 0,-5 3 316,6 1 1,-4-4-637,4 0 1029,-6-6 0,9 9 0,-5-5 0</inkml:trace>
  <inkml:trace contextRef="#ctx0" brushRef="#br0" timeOffset="2918">2394 129 8428,'0'-6'4349,"0"1"-4015,0-1 215,0 5-172,0-4-125,0 10 0,4 2-63,0 4 0,4 6-69,-4 3 1,5 6-114,-1 1 1,-2 7 11,2 1 1,-4 0-165,4 4 0,-6 1-590,2-1 1,1 4 368,-1-4 1,1-4-669,-1-4 0,-2-9 422,2 1 1,-2-6-94,2 3 1,-3-10 10,3 2 694,3-8 0,-1 1 0,6-5 0</inkml:trace>
  <inkml:trace contextRef="#ctx0" brushRef="#br0" timeOffset="3758">2768 456 7779,'0'-7'1446,"0"-1"-1241,0 5 831,-5-2-422,4 5-444,-5 0 0,3 1 30,-1 3-204,0 3 0,0 4 0,0 1-225,1 0 1,2-1-388,1 1 511,0 5 1,0-4 0,0 3-323,0-3 188,5-2-23,-3 1 1,8 0-25,-2-1 0,-2 1 199,2 0 1,0-6-40,4-2 1,-1 1 10,1-1 0,0 0 24,-1-4 0,1-1-4,0-3 0,-1-1 39,1-3 1,-4-3-40,0 4 1,-2-5 226,2-4 0,1 3-73,-5-2 0,4 2 286,-4 1 1,-1 0-4,-3 1 1,0-1 591,0 0-319,6 1-319,-5-1 0,4 4-269,-5 1 119,0 4-205,0-2-5,0 15 120,0-2-151,0 9 0,0-2-13,0 1 1,0 3-99,0-3 0,1 5-86,3-2 298,3 3-64,-1 2-44,5-1 1,-9 4-1,5 0-69,-2-1 1,0 3 35,-1-2 85,-3 6 1,4-9 0,-5 4-131,0-4 108,0-6-36,0 5 128,0-5 0,-3 0 1,-3-4-135,0-5 91,3-4-33,-7 1 104,3-5 1,-4 4 70,-1-5-159,0-5 279,6-2 0,-4-6 84,2-2-323,3 2 271,-1-9 0,2 4 169,1-6-169,-1 1-74,4 0 1,0 3 38,0 1 1,1 3 64,3-3-266,-3-1 0,8 2 0,-4 1 78,2 0 32,1 4-688,3-4 433,1 0 1,0 4-1,-1-2-831,1 2 1,-1 5 231,-4 0 0,6 1-74,-5-5 1,5 4 782,-5 0 0,7 1 0,4-5 0</inkml:trace>
  <inkml:trace contextRef="#ctx0" brushRef="#br0" timeOffset="4134">3154 59 7779,'5'7'2086,"1"3"-1474,6-2 0,-3 2-10,3 2 0,-3 5-12,6 2-439,-2 3 0,3 8 1,1 4 183,1 4-421,-4 6-163,3-3 271,-10 6 1,2 4 0,-5-1-245,-2 0 0,0-4-338,-2-3 0,-6 1 27,-1-5 377,1 0-329,-4-9 1,4-1-78,-6-6 254,0-5 1,0 4 0,2-4-215,2 0 1,-2-1 282,2-5 1,-1 0-108,1-1 1,-2-3 345,2 0 0,2-5 0,-2 0 0,0-1 0,-4 3 0,1 1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28.760"/>
    </inkml:context>
    <inkml:brush xml:id="br0">
      <inkml:brushProperty name="width" value="0.08571" units="cm"/>
      <inkml:brushProperty name="height" value="0.08571" units="cm"/>
    </inkml:brush>
  </inkml:definitions>
  <inkml:trace contextRef="#ctx0" brushRef="#br0">59 339 7779,'-4'-7'-296,"0"-1"2334,0 5-798,-1-7-684,4 9 1,-6-8 222,3 5-671,3 0 71,-4 4-143,0 0 0,3 5 81,-1 3 0,-3 2-264,3 2 125,-1-1-708,4 6 567,0-4 0,0 8 1,0-4-382,0 1 0,0-2 220,0 3 1,1-5-25,3 2 0,-2-3 180,6-1 1,-1-5 43,0 1 0,4-5 170,-3 1 0,2-3-66,2-1 0,-5-1 166,1-3 1,0-3-89,4-4 1,-2-1 198,-2 0 0,1 1-79,-5-1 1,4 0 111,-4 1 1,-1-1 176,-3 0-199,6 1 23,-5-1-76,4 0-177,-5 6 148,0 1-212,0 5 0,1 5 66,3 3 0,-2 2-113,2 2 0,1 3-69,-1 1 1,3 4-160,-3 0 0,5 2 64,-1 1 1,-1 5-67,0-1 0,0 4 166,1-4 0,1 6 7,-5-2 0,0-1 242,-4 1 1,0-5-85,0 1 1,0-6 160,0-2 0,-2-6 240,-2-1 50,3 0-269,-9-11-129,3 4 0,-3-10 59,2-3 1,2-3-50,2-5 0,2 3-2,-2-3 1,3-2-15,1-1 1,0-3-37,0-2 1,0 5-27,0-1 1,0 1 17,0-4 0,0-2-22,0-2 1,4 2-150,0-2 0,5 6-247,-1 1 1,2 2 162,2-1 0,-4 2-601,0 5 566,-1 1 1,5 0-765,0 3 0,-5 3 56,1 5 967,-5 0 0,7 5 0,-3 2 0</inkml:trace>
  <inkml:trace contextRef="#ctx0" brushRef="#br0" timeOffset="748">398 24 7779,'-8'0'0,"0"0"1543,0-5-515,-3 4-216,4-10-293,-3 10-539,9-4 0,-3 5 79,8 0 1,-2 1 133,6 3 1,0 0-139,3 7 1,5 0 112,0 8 0,4 1-393,0 3 1,-2 6 93,1 2 0,0 3-327,0 1 1,2 2 232,-6 6 0,1-4 32,-4 8 0,-6-3 104,-2 3 0,-3-6 156,-1-2-142,0-3 206,-5-6 1,3-1-153,-6-6 1,1-1-345,0-2 237,-4-3-1323,10-11 682,-4 5-477,5-10 1246,0-1 0,5-12 0,1-6 0</inkml:trace>
  <inkml:trace contextRef="#ctx0" brushRef="#br0" timeOffset="1250">982 398 7779,'-12'0'6432,"0"0"-4188,1 0-3024,4 0 577,2 0-1817,5 0 0,1 0 1059,3 0 1,3 0 960,4 0 0,1 0 0,0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25.089"/>
    </inkml:context>
    <inkml:brush xml:id="br0">
      <inkml:brushProperty name="width" value="0.08571" units="cm"/>
      <inkml:brushProperty name="height" value="0.08571" units="cm"/>
    </inkml:brush>
  </inkml:definitions>
  <inkml:trace contextRef="#ctx0" brushRef="#br0">117 211 7779,'0'-12'331,"-5"0"0,0 1-42,-3-1 0,2 4 173,2 0 1,3 4 345,-3-3-445,2 4 0,1-6-318,-3 5 243,3 0-234,-4 4 0,5 7 44,0 4 1,1 6-44,3 7 1,-3 0-6,3 4 0,1 3-485,-1 8 1,4-3-39,-4 3 1,4-3-241,-4-1 1,5-1-66,-2-3 1,0 0 322,1-7 1,-4 0-160,3-8 614,1 0 0,0-11 0,0-5 0,-6-11 0,9-7 0,-5-5 0</inkml:trace>
  <inkml:trace contextRef="#ctx0" brushRef="#br0" timeOffset="352">12 94 7779,'0'-7'873,"-1"-2"-494,-3 5 1,3-1 385,-3 1-493,3 3 1,2-8-108,3 5 1,-2 0-67,6 4 0,1-4 118,7 0 0,-2 0-232,6 4 0,-2 4 80,1 0 0,3 5-350,-2-1 1,2 2 152,1 2 0,-1 1-164,-2 3 1,0-3 104,-4 2 0,0 0 106,-5 0 1,-3-2 139,0 3 0,-6 1-124,2-2 0,-8 2 275,-3-1 1,-4-3-63,0 2 0,-1-2-242,0-1 0,-1-1 109,-2 1 1,2-4-484,-3 0 0,7-4-520,1 3-452,1-4 651,-5 2 793,5-5 0,2 0 0,5 0 0,0 0 0</inkml:trace>
  <inkml:trace contextRef="#ctx0" brushRef="#br0" timeOffset="702">643 0 7779,'-12'0'-6,"1"0"1,3 0 1075,0 0 1,2 2-429,-2 2 1,-3 1-148,4 3 0,-2 3-144,1 1 0,-3 5-285,4 6 0,0 2-60,-1 2 0,4 3-113,-3 5 1,4 1-35,-1 3 1,3-2 147,1 2 0,0-3-671,0-1 0,5-4 266,3 0 1,2-6-420,2-2 0,4-1 285,-1-6 1,6 1 12,-2-2 0,0-6 156,0 3 1,-1-4 362,2 0 0,2-3 0,-3-5 0,3 5 0,2 2 0</inkml:trace>
  <inkml:trace contextRef="#ctx0" brushRef="#br0" timeOffset="1036">1017 152 9362,'-7'2'1911,"4"1"-1644,-4-1 1,4 8-64,-4-2 1,4 2-177,-1 2 1,2 0 95,-2-1 1,1 6-95,-5 3 1,4 2 115,-3 1 0,3 4-500,-4 1 1,1 3-130,0-4 1,-4 4-253,3-4 0,2-3-295,-2-5 0,2-1 461,-2 2 1,1-4-40,4-9 608,1-2 0,-3 1 0,5 0 0</inkml:trace>
  <inkml:trace contextRef="#ctx0" brushRef="#br0" timeOffset="1302">865 234 7779,'-6'-5'1712,"-5"4"-690,10-5-544,-4 6-261,5 0 0,1 4-184,3 0 1,1 5 60,3-1 1,2 6-55,-2 2 0,2 1 70,2-2 1,0-2-703,-1 3 1,1-2-111,0 2 0,-1-3-302,1 2 1,0-2-78,0-1 1081,-6 5 0,10-4 0,-3 4 0</inkml:trace>
  <inkml:trace contextRef="#ctx0" brushRef="#br0" timeOffset="1737">1215 409 12098,'12'0'164,"-4"0"-497,0 0 0,0 0 107,3 0-131,1 5 1,0-3 149,-1 2 1,-3 1 125,0-1 1,-6 1 177,2-1 0,-1-3-172,1 3 554,-3 2 1,3 1-178,-8 5 1,1-5 27,-4 1 1,-1-1-96,-4 1 1,4 2-281,1-2 1,3 1 36,-4-1 1,5 2-173,-1-2 1,-1-2-153,1 2 263,1 0-289,3 3 1,1 0 106,3-3 1,2 1-524,6-5 0,0 3 329,-1-3 1,1 4-472,0-4 1,1 1 915,2-1 0,3-3 0,6 5 0</inkml:trace>
  <inkml:trace contextRef="#ctx0" brushRef="#br0" timeOffset="2359">1694 70 7670,'-6'-11'-108,"-1"3"2205,4 0-905,1 0 477,-3 2-622,5-4-211,0 8-580,0-3 0,0 10-187,0 3 1,0 4 34,0 3 0,0 9-42,0 7 1,0 3-332,0 1 1,1 5 233,3 3 0,-2-2-605,1 2 1,3-4 308,-2 4 1,3-6-119,-3 2 1,1-7 134,-1-5 0,-2-4-307,1-3 0,0-1-205,1-7-470,-3 2-324,4-13 1620,-5 5 0,0-6 0,6-6 0,0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37.264"/>
    </inkml:context>
    <inkml:brush xml:id="br0">
      <inkml:brushProperty name="width" value="0.08571" units="cm"/>
      <inkml:brushProperty name="height" value="0.08571" units="cm"/>
    </inkml:brush>
  </inkml:definitions>
  <inkml:trace contextRef="#ctx0" brushRef="#br0">24 362 7307,'-7'-5'376,"-3"4"529,8-4-459,-3 5-23,5-5-89,0 3-183,0-3 213,5 5-305,2 0 0,5 0 74,-1 0 0,1 0-79,0 0 1,-1-4 28,1 0 1,1 0 9,3 4 0,-3-1 22,2-3 1,2 3-13,-1-3 0,0-1-82,0 1 1,-2-1 86,6 1 0,-6 3-138,2-3 1,1 2 121,-2 2 1,5 0-123,-5 0 0,5 0 94,-5 0 1,6 0 98,-2 0 1,1 0-44,3 0 0,-2 0 135,6 0 0,2 0 80,-2 0 1,11 0-70,1 0 0,1 0-139,3 0 1,3-1 71,5-3 1,5 3-161,-2-3 1,5 3 81,3 1 0,-1 0-49,5 0 1,3 0 3,1 0 0,2 0-80,-10 0 0,5 0 48,0 0 1,4 0 41,-1 0 0,1 0 9,-8 0 1,-1 4-2,-4-1 0,5 5-63,-1-4 0,0 4 51,-3-4 1,-1 4-74,1-5 1,3 1 24,0-4 1,-3 4-93,-5 0 1,1 0 96,3-4 0,-1 1 1,-2 3 0,-3-2-39,-6 1 1,5-1-1,1-1 1,1 2 26,3 1 1,-3-1-1,2-3 0,-5 0 2,5 0 0,-1 0 25,5 0 1,-5 0-1,1 0 1,-5 0-45,5 0 0,-2 0 20,2 0 1,-4 0-53,-4 0 0,1 0 53,3 0 1,1-1-7,2-3 0,-2 3-1,-5-3 0,1 3 11,3 1 0,-3-4-42,2 0 1,-2 0-4,-1 4 0,0-1-14,-1-3 0,1 3 37,0-3 1,-4 2-45,-1 2 0,1 0 37,4 0 0,-4 0-16,0 0 1,-4-4 3,3 1 1,1-1 20,4 4 0,-2 0-10,-2 0 1,3 0 3,-3 0 0,-1 0-12,5 0 1,-7 0 5,7 0 1,-4 0-9,0 0 0,3 0 8,1 0 1,0-2-9,4-2 5,-3 3 1,-2-4-1,1 4 235,0-3-201,-1 3 0,1-9 0,0 5 78,0-1 0,-1 3-86,1-1 0,0-1 11,0 1 0,-2-4-13,-2 4 1,2-3 24,-2 3 0,2-1-48,2 1 1,-1 1 34,-4-5 0,5 4 9,0-3 1,-2 3-1,2-4 0,-2 4 4,-6-4 0,6 6-9,-3-2 1,3-1-4,-3 1 0,2 0-8,-5 4 1,6-4 12,-3 0 1,-1 0-20,-2 4 1,1 0 14,-1 0 0,1 0-7,-1 0 1,-1 0-13,4 0 0,-3 0 1,4 0 1,-1 0-48,0 0 1,0 0 52,-3 0 0,-1 0 2,4 0 1,0-4-8,1 0 0,-2 0-7,-2 4 1,-1 0 1,5 0 0,0 0 28,3 0 0,-3 0-47,0 0 0,-4 0 2,4 0 1,-2 0 3,2 0 0,-1 0 16,-3 0 0,1-1-12,3-3 1,2 3 3,-2-3 1,-2 3 39,2 1 0,-4 0-39,4 0 1,-1 0 102,0 0 0,-1 0-114,-6 0 0,1 0 8,3 0 1,1 0-11,3 0 1,-3 1 30,-5 3 1,0-3-69,0 3 1,0 1 58,0-1 0,2 0-34,2-4 1,-3 0 19,3 0 1,1 1 36,-1 3 1,5-2-20,-1 2 0,-1-3 15,1-1 0,-2 0-23,2 0 0,2 0 5,-2 0 0,-1 0-42,1 0 0,3 0 41,5 0 1,-4 0-47,-5 0 1,3 0 38,5 0 0,-2-1-41,3-3 1,-3 2-13,-1-2 0,1 2-4,2-2 1,2 3-56,3-3 0,-3-1 82,-6 1 0,5-2-50,0 3 0,-1-3 37,-3-1 1,4 0 128,-1 3 0,1-1-130,-5-3 0,1-1 93,0 5 1,-6-1-66,-2 1 0,3 2 10,1-6 1,-3 5 36,-1-1 1,-3 2-28,-1-2 0,0 3 14,0-3 1,-5 2-14,-2 2 1,-4 0-33,0 0 1,-1 0 19,0 0 0,-1 0-7,-2 0 0,2 0 14,-3 0 1,0 0 0,0 0 0,0 0 62,5 0 0,-5 0-65,1 0 0,-1-1 74,5-3 1,-5 3-61,1-3 0,-1 3 112,4 1 1,-2-2-57,2-2 1,-6 3 88,7-3 1,-4 3-139,4 1 1,0-4-77,4 0 0,-2 0 104,5 4 1,-4 0 1,4 0 0,0 0 33,4 0 1,1 0-43,-1 0 1,0 0-124,0 0 0,1 0 71,3 0 0,-3 0 23,3 0 0,-4 4-9,-4 0 0,6 0-4,-6-4 0,1 0-4,-4 0 1,-4 0 10,4 0 1,0 0-1,-1 0 1,-1 0-9,-6 0 1,2 0 55,-3 0 0,2 0-33,-1 0 1,0 0-2,-4 0 0,-1 0 11,-3 0 1,0 0-5,-1 0 1,-3 0-38,0 0 0,-4 0 9,4 0-47,0 5 0,3-4 57,1 3 0,-4-2 19,-1-2-27,1 0 1,4 0-5,0 0 0,-1 0-61,1 0 1,0 0-10,-1 0 1,1 0 13,0 0 1,-5 0-104,1 0 1,0 0 83,4 0 0,-1 0 29,1 0 1,-4 0 19,0 0 0,-1 0-38,5 0 1,-4 0 17,0 0 1,0 0-12,3 0 0,-3 0-75,0 0 0,0 0 22,3 0 0,-3 0-20,0 0 0,0 0-84,3 0 1,1 0 63,0 0 0,-1 0 109,1 0 1,-4 0-82,0 0 0,-1 0-68,5 0 0,-4 0-33,0 0 1,-4 0-548,3 0-55,-4 0-512,2 0 128,-5 0 0,-1 0 558,-3 0 1,-3 4-375,-4-1 0,-5 3 1014,1-2 0,-11 2 0,1 6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39.148"/>
    </inkml:context>
    <inkml:brush xml:id="br0">
      <inkml:brushProperty name="width" value="0.08571" units="cm"/>
      <inkml:brushProperty name="height" value="0.08571" units="cm"/>
    </inkml:brush>
  </inkml:definitions>
  <inkml:trace contextRef="#ctx0" brushRef="#br0">257 117 7925,'0'-12'3732,"-5"6"-2600,4 1-677,-4 0-222,-1 3 0,5-2-147,-3 8 1,3 0 83,1 8 1,1-2-207,3 10 0,-1 1-9,5 6 0,-5 3-69,5 5 1,-1 0-769,0 0 0,4 5 400,-3 3 0,-2-2-418,2 2 1,-5-5 339,0 1 0,3-3-267,-2-1 0,-1-6 827,-3-6 0,0-1 0,0-6 0,-5-1 0,-1-3 0</inkml:trace>
  <inkml:trace contextRef="#ctx0" brushRef="#br0" timeOffset="426">59 105 7925,'-11'-11'0,"4"-1"0,-4 2 1451,3 2-452,3-2 59,-5 3-348,9 1-395,-5-5 178,6 10-441,0-4 1,6 1 55,1 0 0,4 0-27,0 4 0,1 0-132,0 0 1,3 0 43,1 0 1,3 0-176,-3 0 0,5 0 67,-2 0 1,3 0-134,2 0 0,3 0 65,0 0 1,2 0 11,-2 0 1,-2 1 0,2 3 0,-3 1-163,0 3 1,-6 3 254,-2-4 1,-3 8-56,-2 0 1,-4 2 236,-3-1 0,-3-2-63,-1 5 1,-1-3 302,-3 3 0,-3 0-149,-4 0 0,-2 3 2,-3-2 1,3-2-58,-3 1 0,2-3-174,-1 3 1,6-4-567,-3 0 0,3-6 312,-3-1 1,4-1-1629,1 0 859,4 4 446,-2-10 0,6 4 611,3-5 0,2-5 0,6-1 0</inkml:trace>
  <inkml:trace contextRef="#ctx0" brushRef="#br0" timeOffset="759">1017 0 7816,'-12'0'353,"0"0"0,4 0 516,1 0 1,-1 0-105,-4 0 1,1 0-290,-1 0 1,0 2-172,0 2 0,1 2-97,-1 6 1,-1 1-86,-2 2 1,0 2 84,-4 3 0,5 6-127,-2-3 1,2 7 44,-2-3 0,4 9 82,1-1 0,0 3-237,7-3 0,-3 0 53,3 0 1,1 0-163,7 0 1,4-1 72,7-3 1,0 2-712,4-6 0,1 0 362,3-3 0,4-2-618,1-3 0,-1-2-156,-4-5 1,4-2 630,1-2 1,3 1-232,-4-5 788,0 0 0,-3-10 0,-1 0 0</inkml:trace>
  <inkml:trace contextRef="#ctx0" brushRef="#br0" timeOffset="1483">1671 141 7783,'0'-12'-470,"1"4"2172,3 0-634,-3 6 288,4-9-535,-5 10 152,0-4-223,0 5-596,0 0 1,-1 5 31,-3 3 0,2 3 25,-6 5 1,-4 2-92,-3 6 1,-2 4-128,1 3 1,-1 3-575,-2 1 1,-3 1 118,2 3 388,-2-2-1013,4 3 0,1-6 458,6-3 1,-1-3-489,0-4 0,6-6 430,2-3 0,2-5-22,2-3 709,0-4 0,0 2 0</inkml:trace>
  <inkml:trace contextRef="#ctx0" brushRef="#br0" timeOffset="1733">1425 234 7783,'-7'-4'1410,"-1"0"-175,5 0-420,-2 4-402,5 0 0,1 2-277,3 1 0,3 4 0,4 6 0,2 3-81,3 3 1,-2-1-1,4 2 1,-1 2-345,-2 4 1,-1-2-387,1 4 1,-2 0-735,3-1 0,-3 1 648,-1-5 1,-2-4 760,-2 1 0,7-6 0,-2 3 0</inkml:trace>
  <inkml:trace contextRef="#ctx0" brushRef="#br0" timeOffset="1968">1823 526 7783,'0'-6'3013,"0"0"-1961,0 6-335,0 0-647,5 6 1,-3 0-133,6 6 0,-5 3-290,1 1 0,1 3-661,-1-3 0,4 5 635,-5-2 0,3-2-465,-2-1 0,-3 0 843,3 0 0,2 0 0,1-5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0:41.932"/>
    </inkml:context>
    <inkml:brush xml:id="br0">
      <inkml:brushProperty name="width" value="0.08571" units="cm"/>
      <inkml:brushProperty name="height" value="0.08571" units="cm"/>
    </inkml:brush>
  </inkml:definitions>
  <inkml:trace contextRef="#ctx0" brushRef="#br0">35 632 7824,'-12'0'4170,"1"0"-3497,4 0-771,2 0-199,5 0 1,1 0-325,3 0 0,3 0-566,4 0 1,1 0 600,0 0-1,-1 0 587,1 0 0,0 0 0,0 0 0</inkml:trace>
  <inkml:trace contextRef="#ctx0" brushRef="#br0" timeOffset="184">339 597 10082,'12'0'-2166,"-1"0"2166,1 0 0,0-6 0,-1 0 0</inkml:trace>
  <inkml:trace contextRef="#ctx0" brushRef="#br0" timeOffset="367">596 585 8127,'11'0'-581,"1"5"0,0 2 0</inkml:trace>
  <inkml:trace contextRef="#ctx0" brushRef="#br0" timeOffset="1142">1495 188 7781,'0'-8'2640,"0"0"-596,0 6-1417,0-4 1,0 5 439,0-3 49,0 3-745,0-4 0,-1 10-117,-3 3 2,3 2-103,-4 7 1,-1-3-416,-1 6 183,-4 4 138,0 1 1,-2 9-481,-3-3 0,2-1 88,-6 1 1,2 0-87,-1 4 1,-3 0-413,2 0 0,3-5 311,2-3 0,2-6-300,1-1 1,0-6 318,1 1 1,3-7-1333,0-4 808,5-3 1025,-7-1 0,9-5 0,-4-1 0</inkml:trace>
  <inkml:trace contextRef="#ctx0" brushRef="#br0" timeOffset="1385">1227 281 12102,'6'5'607,"-2"3"1,2-1-404,2 0 1,3 5-265,0 4 1,2 1 89,3-2 1,-2 3-775,6 6 1,-6-1 453,1 0 1,2 1-444,-1-1 1,0-3-110,-5-1 1,0-3-1134,-4 3 1975,4-5 0,0 8 0,8-3 0</inkml:trace>
  <inkml:trace contextRef="#ctx0" brushRef="#br0" timeOffset="1870">1670 503 7781,'0'8'2709,"0"0"-1784,0-6 1,0 9-196,0-4 0,0 0-760,0 1 0,0 0 72,0 3 1,0 1-66,0 0 1,4-1 82,0 1 1,0 0-333,-4-1 0,1 1 178,3 0 0,-2-5-578,2 1 0,-3-4-279,-1 4 223,5-5 642,-4 2 1,8-7-55,-5-1 1,4-4 120,-4-5 0,4 1-72,-4-1 0,3 0 270,-3 1 1,2-1-48,-3 0 1,0 1 246,5-1 0,-4 2 399,4 2 247,-6-3-151,9 10-521,-5-4 1,2 6-296,0 3 0,-5 6 117,5 6 1,-4 1-121,4-2 0,-2-2 109,2 3 0,3-3-365,-4-1 1,4 2-162,0-2 0,1 2-1042,0-6 724,-1-3 1,1 0 274,0-5 1,0 0-926,-1 0 0,1-5 132,0-3 1198,-1-2 0,6-7 0,1-1 0</inkml:trace>
  <inkml:trace contextRef="#ctx0" brushRef="#br0" timeOffset="2271">2009 1 8212,'12'5'1663,"0"-2"-1073,-1 4 0,6 5 159,3 4 1,2 8-288,1 0 1,2 7-49,2 0 0,-2 4-143,2 4 1,-4 3-468,-3 4 0,-1 1 194,-7 0 0,1-2-506,-9-2 0,4 4 148,-5-1 1,0-4-131,-7 1 1,2-6 58,-6-2 1,0 1-142,-4-1 0,1-6-104,-1-1 1,0-8 243,1 0 0,-1-5-230,0 5 0,1-6 662,-1 2 0,0-7 0,0-1 0,1-6 0,-1 9 0,0-5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01.002"/>
    </inkml:context>
    <inkml:brush xml:id="br0">
      <inkml:brushProperty name="width" value="0.08571" units="cm"/>
      <inkml:brushProperty name="height" value="0.08571" units="cm"/>
    </inkml:brush>
  </inkml:definitions>
  <inkml:trace contextRef="#ctx0" brushRef="#br0">47 643 7892,'-8'0'-96,"1"0"1,3 0 170,-4 0 756,5-5-17,-7 3-216,9-3-98,-5 5-61,6 0-245,0-5 1,2 2 37,2-4 0,0 3-47,7-4 1,-2 4 45,7-4 0,-2 4-78,2-3 0,2 3-7,5-4 1,1 1-56,-1 0 1,2-2-71,2 5 1,-1-5 82,5 1 1,-1 1-136,1-1 1,3 5 89,-3-5 1,-1 1-68,1 0 1,-4-3 51,4 7 0,-3-5-137,3 4 0,-5-5 113,1 1 1,1 2 37,0-2 1,0 0-24,0-4 0,-4 4 8,3 1 0,-2 3 156,-2-4 1,5 4-91,-1-4 1,0 4 34,-3-3 0,-5 4-45,1-1 0,-1-1 7,4 1 0,-3-4 8,-1 4 1,-4-3-10,0 3 1,2-4-85,-1 4 0,1-4 70,-2 4 1,-1-3-42,6 3 0,-2-5 25,1 1 1,2 1-134,-5 0 1,5 3 33,-2-4 1,3 4-86,1-4 1,1 2 73,-1-2 0,-1-1 50,-2 5 0,2-4-131,-3 4 0,-1-4 72,2 5 1,-5-1 175,5 4 1,-6-4-89,2 0 0,-3-1 39,-2 1 1,1 2-46,0-1 0,0 0 5,-1-1 1,1 3 16,0-3 1,-1 1-24,1-1 1,0 3-60,-1-3 1,1 3 58,0 1 1,-5-4-10,1 0 0,0-1-7,4 1 1,-1 3 28,1-3 1,0-1-33,-1 1 1,1-1-3,0 1 0,-1 2 1,1-2 1,0 2 17,0-2 26,-1 3-7,1-5 1,0 1-35,-1 4 1,-3-4 19,0 5 1,-4 0 47,3 0 4,-4-5-77,7 3 1,-7-3 48,5 5-24,-6-5 25,9 4-105,-10-5 62,10 6 0,-10-1 57,3-3 0,-2 3-41,2-3-1,-3 3 9,5 1 11,-6 0 29,5-5-21,-4 3-90,4-3 0,-3 5 66,2 0-116,-3 0 68,4 0-11,-5 0 28,0-5-2,0 4-14,0-5 7,0 6-510,0 0 685,-5 0 0,2 0-162,-5 0 1,1 4 91,-5 0 1,0 0 28,1-4 0,-1 0-51,0 0 0,-3 0-60,-1 0 1,-3 4 53,3 0 1,-3 0-152,3-4 1,-5 0 6,2 0 1,2 0-110,1 0 1,-1 0 97,2 0 1,-1 0 44,5 0 1,3-2 21,0-1-80,5 1 161,-7-3-101,9 5 0,-3 0 46,8 0 1,-2 0-45,6 0 1,1 0-2,7 0 1,-2 0-57,6 0 0,-2 0 69,1 0 1,2 0-150,-5 0 0,3 0 70,-3 0 0,3 0-89,-3 0 0,1 0 63,-2 0 0,-2 0 95,3 0 1,-3 1-21,-2 3 1,-3-2 6,0 1 1,-4-1 129,4-2 0,-5 1-72,5 3 74,-5-3 0,2 6-103,-5-3 0,0-2 75,0 6 0,0-4-54,0 4 1,0-4-35,0 3 1,0-3-4,0 4 7,0 0 1,0 4-216,0-1 216,0 1 0,-4 0-171,0-1 1,0 1 76,4 0 1,0-5 112,0 1-70,0 0 0,0 4-99,0-1 1,0-3 100,0 0 0,0-4 167,0 4-27,0-6 1,0 5-123,0-3 316,0-3-230,0 4 567,0-5-160,0 0-14,0-5-145,-5 4 1,0-10 145,-3 3 0,-2 2 19,2-2 0,-2 4-76,-2-4 0,0 1-259,1-5 0,-5 4 78,0 0 0,-3 1-309,3-5 1,-4 0 19,0 1 0,-2-1 6,-1 0 1,1 1-355,2-1 0,-1 4 266,6 0 0,-1 4-1050,5-3 560,4 4-1706,2-2 1040,5 5 138,0 0 0,9 4 315,3 0 1,6 3 880,-3-3 0,11 5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6:50.630"/>
    </inkml:context>
    <inkml:brush xml:id="br0">
      <inkml:brushProperty name="width" value="0.08571" units="cm"/>
      <inkml:brushProperty name="height" value="0.08571" units="cm"/>
    </inkml:brush>
  </inkml:definitions>
  <inkml:trace contextRef="#ctx0" brushRef="#br0">164 818 7853,'0'8'-699,"0"0"781,0 1 0,0-2 216,0 0 0,0-3 200,0 4-124,0-5 122,0 7-112,0-9 170,0 10-100,0-10 115,0 4 1,0-5 344,0 0-689,0-5 0,0 2-49,0-4 1,0 3 35,0-4 0,0 0-106,0-3 0,0-1 26,0 0 1,0 0-85,0 1 1,0-5 232,0 1-146,0-6 0,2 7 49,1-6 0,-1 2 80,2-2 0,-3-2-33,-1 3 1,0-2 129,0 2-212,0-3 1,0 5 0,0-4 152,0 2 0,0 0-154,0 0 1,-1 1 4,-3 2 1,2 2-103,-1-6 0,1 2 28,2-1 0,0 1 0,0 3 22,0 0 0,0-5-1,0 5 0,0-1 10,0 4 0,0 1 61,0-1 0,-1 0 60,-3 1 144,3-1-237,-4 0 0,3 2 156,-2 2-147,3-2 140,-4 9-229,0-10 1,3 9 128,-2-6-140,3 5 0,1-3-121,0 2 103,-5 2 1,4-4 6,-3 2 0,2 1 61,2-4-4,0 4 36,0-7 65,0 3-138,0-4 1,0 3-17,0 0 0,-1 5 75,-3-1-258,3-2 245,-4 5-186,5-10 1,0 9-24,0-6 45,0 5-92,0-2 113,0 0 25,0 4-23,0-10 104,0 10-40,0-4 18,0 5-29,5 0-3,-4 0-254,4 0 151,-5 0-62,0 0 124,0 5 1,-3-2 64,-1 4-66,0 1 1,0 4 9,0-1 0,-4 1-8,4 0 1,-3 0 8,3-1 1,-4 1-45,4 0 0,-4-1 43,4 1 0,-5 0-133,1-1 1,2 0 75,-2-4 1,6 4-322,-2-3-85,-3 2 316,6 2 1,-4-4-180,5-1 60,0-4 1,1 2 160,3-5 1,-2-1 0,6-3-97,1-4 1,2-2 225,0-2 1,1-1-99,0-3 1,-1 2 202,1-5 1,-4 4-78,0 0 1,-1 2 253,5 1 0,-5 1 336,-3-1-252,2 0 73,-5 0 47,5 6-93,-6 1-260,0 5 1,0 5-57,0 3 0,-2 2 8,-2 2 0,3 0-20,-3-1 0,-1 1-92,1 0 0,0-1 221,4 1-510,0 5 1,0-4 139,0 2 0,1-3 126,3-4 9,3 2 1,5-8-811,-1 1 1,1-1 361,0-2 0,-1-4 284,1 0 0,0-5 223,-1 1 0,-3-1-265,0 1 898,-6-2 1,4 7-31,-6-5 181,0 6 0,-2-3-205,-2 5 0,-2 5-29,-6 3 1,-3 2-345,-1 2 0,-3 1-273,3 2 0,-3-2-154,3 3 0,-3-3 217,3-2 1,0-3-2588,5 0 1904,-1-5 0,6 1-1593,2-8 0,2-3 327,2-5 1931,0 6 0,11-10 0,2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11.725"/>
    </inkml:context>
    <inkml:brush xml:id="br0">
      <inkml:brushProperty name="width" value="0.08571" units="cm"/>
      <inkml:brushProperty name="height" value="0.08571" units="cm"/>
    </inkml:brush>
  </inkml:definitions>
  <inkml:trace contextRef="#ctx0" brushRef="#br0">351 421 8398,'-7'-6'954,"2"5"1,5-5-797,0 2-34,-5 3 0,2-5 270,-5 6-29,6 0-221,-9 0 1,5 0-96,-6 0 0,4 0 124,1 0 1,-1 4-195,-4 0 1,-1 5 92,-2-1 1,2-2-106,-3 2 0,-1 0 67,2 4 0,-5 3-79,5 1 0,-5-1 48,5-3 1,-1 4 32,4-1 0,1 5-120,-1-5 0,0 6 63,1-1 1,4 0 5,3 0 0,-1 2 32,1-3 1,0 3-1,4 2 0,1-1-13,3 0 0,3-4-116,5-4 0,-1 2-59,1-1 0,1-1-168,2-3 1,0-4-161,4 0 0,1-6 188,3 2 1,-3-3-322,-1-1 1,0 0 187,5 0 0,3 0 444,0 0 0,6 0 0,-3 0 0</inkml:trace>
  <inkml:trace contextRef="#ctx0" brushRef="#br0" timeOffset="434">806 678 7989,'-6'-6'0,"-3"4"464,5-6 0,-4 4 784,4-4-816,-5 6 1,6-7 183,-4 5-391,-1-5 1,-3 6 0,4-5 0,-4 6 28,3-2 0,-2 3-55,-2 1 1,1 0 25,-1 0 1,0 1-114,1 3 0,-1 2-212,0 6 1,1 0 101,-1-1 1,0 5-104,1-1 1,0 5 52,3-4 1,-1 0-52,5 0 0,1-2 20,3 6 0,0-5-279,0 5 1,5-6 27,3 2 1,2-5-103,2-3 0,3 1 90,1-5 1,4 0 67,0-4 1,2 0 67,1 0 1,-1-5 8,-2-3 0,1 0 164,-6-4 0,5 3-115,-5-6 0,1 2 297,-4 1 1,-6 0 98,-2 1-66,-3-1-916,4 0 236,-3 1-247,-2 4 0,-3 2 49,-5 5 696,6 0 0,-9 0 0,5 0 0</inkml:trace>
  <inkml:trace contextRef="#ctx0" brushRef="#br0" timeOffset="909">970 643 7989,'0'-12'-387,"0"4"2071,0 0-1115,0 6 0,1-7-88,3 5-133,-3 0-304,10 4 0,-9 5-97,6 3 0,-4 2 95,4 2 0,-6 4 3,2-1 1,1 5 68,-1-5 0,1 5-221,-1-5 0,-2 1-32,2-5 7,-3 6 0,0-4 11,3 3 1,-3-3-273,3-1 354,-2-6 0,-1-1-30,3-5 61,-3 0 0,4-1-38,-5-3 0,4-2 94,0-6 1,4-1-84,-4-3 0,3 3 216,-3-2 1,4 2 188,-4 1-189,5-5 0,-4 4-123,3-2 0,-1 6 82,-4 1-89,-1 5 21,8-2 0,-7 5-50,5 0 1,-6 1 93,2 3-208,-3 3 1,1 4 163,2 1-266,-3 0 0,4-1-27,-5 1 1,4-4-29,0 0 0,0-4-435,-4 3 0,4-3-177,-1 4 66,7-5 1,-4 2 440,6-5 1,-4 0 353,-1 0 0,1 0 0,4 0 0,5-5 0,1-2 0</inkml:trace>
  <inkml:trace contextRef="#ctx0" brushRef="#br0" timeOffset="1393">1530 619 7989,'0'-8'540,"0"1"-61,0 4 554,0-7-642,0 8 0,-1-7 616,-3 5-134,3 1-190,-9 3 35,3 0-479,-5 0 1,1 0-162,-1 0 0,4 3 303,0 1-459,1 5 194,-5-2-499,0 5 129,1-1-91,4 1-169,2 0 156,5-1 136,0 1 0,1-4 77,3 0 1,-1-6-94,5 2 1,-1-3 85,5-1 0,0 0 37,-1 0 1,-3 0 38,0 0 1,0 0 166,3 0 1,1 2-49,0 2 1,-4-3-73,-1 3 0,1-3 73,4-1 1,-2 1-89,-2 3 1,2-2 188,-2 1 1,-1 3-47,0-2 154,-4 5-224,7-3 1,-8 6 49,2-1-12,-3 1 0,-1 0-25,0-1 1,0 1-45,0 0 1,-1-2 45,-3-2 1,1 2-261,-5-2 0,4-1 75,-3 0 0,3-3-232,-4 4-6,0-5 1,-4 2-241,1-5 1,3 0-484,0 0 0,4 0 503,-3 0 0,4-5 599,-1-3 0,-2-2 0,-1-7 0,-5-1 0</inkml:trace>
  <inkml:trace contextRef="#ctx0" brushRef="#br0" timeOffset="1702">1694 362 7989,'1'-10'-452,"3"2"2350,-3-2-1293,10 3 0,-9-3 285,6 2-222,-5 3-209,7 5 0,-3 0-125,4 0 1,-3 5-69,0 3 0,-4 2-211,4 2 1,-4 5 103,3 2 1,-4 3-105,1 2 1,1 0 73,-1 4 0,4-2-678,-4 5 1,-1-4 284,-3 4 0,4-4-524,0 5 1,4-7 143,-4 3 1,4-4-105,-4 0 1,1-5 88,-1 1 0,-2-7-205,6-2 509,-5 1 1,6-9 354,-5 4 0,5-4 0,-3-3 0,6-6 0</inkml:trace>
  <inkml:trace contextRef="#ctx0" brushRef="#br0" timeOffset="1934">1717 643 7912,'0'-7'1676,"0"1"-1563,0 2 1,2 2-101,2-1 1,-2 1 81,6 2 1,0 0-743,3 0 1,2 0 387,3 0 0,-2 0-1023,6 0 1282,-6 5 0,8 2 0,-4 5 0</inkml:trace>
  <inkml:trace contextRef="#ctx0" brushRef="#br0" timeOffset="3185">2255 678 7912,'-5'-7'0,"-1"-3"1045,-1 2-173,-4 3-441,5-6 0,-2 6-128,0-3 1,4 3 131,-4 5-274,6-5 2,-9 4 0,6-3-25,-3 8 1,-1-2 106,5 6 0,-3 1-80,3 7 0,-4-3-67,4 2 0,-4 2-64,4-1 0,1 3-240,3-3 0,0-1 154,0-3 1,0 1-293,0 3 0,0-7 175,0 2 1,5-3-496,2 0 440,4 2 1,2-8-51,2 2 0,-2 1-57,3-1 0,1 0-64,-2-4 1,1 0 241,-4 0 1,3-2-44,1-2 1,-1 2 318,-3-6 0,0 4-64,-1-4 44,1 1 0,0-5-53,0 0 0,-5 0-8,1 1 0,-5 3 5,1 0 0,-3 0 163,-1-3 0,4 3 377,0 0 49,0 0-54,-4-3-416,0-1 0,0 4-133,0 0 273,0 6-264,0-3-60,0 5 190,0 0-227,0 5 1,0-3 77,0 6-96,0 0 0,3 4 66,1-1 1,2-3-14,-3 0 1,0 0 40,5 3 0,-4 0-132,3-3 0,-3 1 58,4-5 1,-4 3 24,4-3 1,-4 4 86,4-4-73,-1 0 0,5-4 31,0 0 0,-5-5-24,1-3 1,0 0 115,4-4 0,-4 3-98,-1-6 1,0 2 268,1 1 1,2 0-28,-2 1 0,-3-1 169,-1 0-367,2 1 61,-4 4 1,4 2 207,-2 5-212,-3 0 0,4 1-90,-5 3 1,0 3 119,0 4-97,0 1-135,0-5 1,0 3 106,0-2-152,0-3 14,0 5-63,0-3 1,0 4 61,0 1 1,0-4-124,0 0 1,0-4-170,0 3 323,6-4 1,-4 3-122,6-2 290,-5-2-83,7 3 1,-7-5-46,4 0 79,-4-5 1,6 2-74,-5-5 0,4 4 34,-4-3 0,1 3-37,-1-4 111,-3 5 0,6-6-114,-4 5 195,-1 0 0,4 3 322,-2-3-296,-3 3-194,5-4 0,-2 6 75,-1 3 1,5-1-121,-4 4 1,1-3 79,-1 4 0,1-4-110,3 4 0,3-6 70,-4 2 0,4 1 111,0-1-73,1 0 1,1-4 0,1 0 91,2 0 1,5 0-1,-1-1 1,5-2-58,2-1 1,1-5-35,-5 2 1,0-4 61,1-1 1,-1-3 7,0-1 1,-4-1-23,-4 2 1,-2 1 112,-1-6 1,0 5-77,-1-5 1,-4 2 9,-3-2 1,-3 0-57,-1 4 1,0-5 45,0 2 0,0-2 90,0 2 0,-1-3-81,-3 2 0,1-2 81,-5-1 0,4 1-83,-3 2 0,0-1-55,-1 6 0,-1-5 220,5 5-137,-5-1 1,7 8 159,-6 1-172,5 4 1,-2-1-199,5 8 1,-4-1 118,0 4 0,0 1-89,4 4 0,0 1 67,0 2 1,0 0-170,0 4 1,0 1-102,0 3 1,2-2-83,2 2 1,-2-2-44,6 6 0,0 3 131,3 1 1,-3 2-178,0-2 1,0 2 81,4-1 0,-2 1-81,-2 2 0,2-5 95,-2-2 1,2-9-227,2-3 1,-4-3-701,0-2 470,-1-4-890,0-2 1673,3-5 0,-9-10 0,5-3 0</inkml:trace>
  <inkml:trace contextRef="#ctx0" brushRef="#br0" timeOffset="3393">3014 619 8211,'0'12'1879,"0"-4"-1598,0 0 1,1-5 117,3 5 0,3-1-130,4 0 0,2 3-282,3-7 1,-2 3 97,6-2 0,-1-3-496,4 3 1,5-3 127,-1-1 1,0 0-102,-3 0 1,-5 0-326,1 0 0,-6 0 709,1 0 0,4 5 0,-1 2 0</inkml:trace>
  <inkml:trace contextRef="#ctx0" brushRef="#br0" timeOffset="4552">4264 713 7902,'0'-12'345,"0"0"196,0 1 0,0 3 427,0 0-285,0 0-192,-5-3-274,3-1 0,-4 2-93,2 2 1,1 3 38,-4 5 1,3 0-148,-4 0 0,4 0-86,-4 0 0,4 5 67,-3 3 1,3 3-92,-4 5 0,4-2 49,-4 6 0,4-5-47,-3 5 1,4-2 56,-1 1 0,3 2-321,1-5 1,0 3 80,0-3 1,0-1-63,0-3 0,5-2 167,3-2 1,-2 1 31,2-5 1,0 0 109,3-4 1,1 0-130,0 0 1,0-1 241,-1-3 1,1-3-26,0-4 0,-5-1 203,1 0 0,-4 1 17,4-1 0,-6-1 17,2-3 1,-2 3-22,-2-2 0,4 2-42,-1 1-91,1 0-75,-4 1 0,0-1 223,0 0-369,0 1 173,0-1-280,0 6 133,0 0 61,5 6 0,2 2-80,5 2 0,-1 2 94,1 6 1,4 3-156,-1 1 0,5 5 82,-5-2 1,6 8-252,-2 4 0,0-1 91,0 1 1,-5 1 13,2 3 0,-4 0 186,-5 0 0,-1-4 237,-6 0 0,0-5-89,0 1 0,-2-3-143,-2-5 0,2-6 186,-6-5 1,4-6 172,-4 2-281,6-2 1,-7-8 24,5-1 0,-1-5-233,1-4 1,2 2 20,-1-5 0,1 1 18,2-2 0,0-2 37,0 2 57,0-2-29,0-1 1,0 0 44,0-1-34,0 6-8,5-4 1,-2 5 42,5-2 0,-4-2-24,3 5 0,1-3-114,4 3 0,0 0 167,-1 0 1,0 3-4,-4-3 0,4 3 124,-3 2 0,2-5-110,2 1 0,-5-1 697,1 4-266,-5 1 351,7-1-238,-8 0 72,3 6-294,-5 1-182,0 5-206,0 5 1,0 1 34,0 6 0,0 1-92,0 3 0,0-4 42,0 4 1,0 1-164,0-1 0,0 3 53,0-3 1,4 3-188,0-3 0,1-1 71,-1-3 1,-2 0-28,6-1 1,-4-3-876,4 0 765,-1-6 1,5 4-1287,0-6 1159,0 0 1,-2-6-367,-2-1 0,1-4 882,-5 0 0,5-6 0,-3-2 0</inkml:trace>
  <inkml:trace contextRef="#ctx0" brushRef="#br0" timeOffset="4760">4661 362 7298,'-12'0'2251,"5"0"-760,-1 0-784,5 0-273,-2 0-756,5 0-620,5 5 0,2 1 577,4 1 1,5 4-780,0-3 1,-1 3 1143,-3 5 0,5-3 0,1 4 0</inkml:trace>
  <inkml:trace contextRef="#ctx0" brushRef="#br0" timeOffset="5794">4918 608 9461,'-6'5'1051,"0"-3"-368,6 6 1,0 0-279,0 4 1,0-1-269,0 1 0,0 0 68,0-1 0,6 1-316,1 0 0,2-1-16,-1 1 1,3 0-21,-4-1 1,4-3-122,0 0 1,1-5 120,0 1 1,-4 1-18,-1-1 0,1-1 69,4-3 32,0-5 0,-1 0 13,1-3 1,-4-2-90,-1 2 0,-3-1 55,4 1 0,-5-2-118,1 2 249,2-2 0,-5-2-102,3 0 1,-2 5 567,-2-1-202,0 5-149,0-7 1,0 7 126,0-5 156,0 6-91,0-3-351,0 5 55,0 0-70,0 5 0,0-3 0,0 6 0,0-4 48,0 4 0,5-6-131,3 2 1,2 2 69,2-3 1,1 3-180,2-2 1,0-3 3,4 3 0,0-3 98,5-1 0,-5-1 76,1-3 1,-1 1-35,5-5 0,-1 1 59,0-5 0,-3 0-56,-1 1 1,-4-1 131,0 0 1,-6 2-69,-1 2 0,-5-2 163,0 2 0,-1 1-6,-2 0 1,0 3-12,0-4 0,-5 4 83,-3-4-170,-3 6 0,0-7 104,-1 5 1,0 0-90,1 4 1,-1 0 172,0 0 0,1 0-89,-1 0 0,2 1-199,2 3 1,-3 2 87,4 6 1,0 0-12,-1 0 1,6 1-43,-2 2 1,3-2 92,1 3 1,0 1-271,0-2 1,0 5 52,0-5 0,5 1-158,3-5 1,-2 1 97,2 0 1,3-2-116,5-2 0,0 1-51,-5-5 1,5 0-46,-1-4 1,2 0 186,-1 0 0,-2 0-12,6 0 1,-6-4 159,2 0 0,-4-5-139,0 1 18,0-2 279,0-2 1,-2 0-25,-2 1-221,2-1 270,-9 0 0,8 1 25,-5-1 0,4 0 269,-4 1-188,0-1 1,-4 4 65,0 0 265,0 6-322,0-3 1,0 6 29,0 3 1,0 2-67,0 6 1,-1 0-201,-3-1 0,2 1-3,-1 0 1,1-1 96,2 1 0,0 0-486,0-1 305,0 1 1,0 0-334,0-1 0,4-3 184,0 0 1,1-5 184,-1 1-46,3-3 0,4-1-24,1 0 0,-2-1-24,-2-3 1,3 1 10,-4-5 1,4 0 95,0-3 0,1-1-53,0 0 0,-4-3 131,-1-1 1,0 1-1,2 3 1,-1 0 33,1 1 1,-3 3-1,1 0 1,-1 0 331,1 2-217,1-5 1,-1 6-24,1-3 1,-4 3 93,4 5-170,-6 0 0,7 7-252,-5 4 1,5 1 94,-1 4 0,3 2-208,0 1 0,1-1 119,0 2 0,-1-2-28,1 2 1,1-4-276,3-4 0,-3 0-217,2-1 1,-2 0-227,-1-3 1,-1 1 898,1-5 0,5 5 0,1-3 0</inkml:trace>
  <inkml:trace contextRef="#ctx0" brushRef="#br0" timeOffset="6502">6927 573 7876,'0'-8'1026,"0"0"-227,0 5-165,0-7-238,0 9 1,0-6 170,0 3-256,0 3 33,0-4-284,0 10 1,-4 1-236,0 6 1,1 1 189,3 3 1,0-3-224,0 2 1,0 2 100,0-1 1,0-1-1011,0-3 573,0 0 297,5-1 1,-4-3-693,3 0 0,-3-4-86,-1 4 1025,5-6 0,2 9 0,5-5 0</inkml:trace>
  <inkml:trace contextRef="#ctx0" brushRef="#br0" timeOffset="7370">6951 245 7856,'-8'-3'1687,"0"-1"-591,5 0-104,-7-1-257,9 3-665,-10-8-380,10 9-31,-4-5 1,6 6-546,3 0 0,-1 0 521,4 0 1,-3 2-1529,4 2 947,0 2 946,4 6 0,-1 5 0,1 1 0</inkml:trace>
  <inkml:trace contextRef="#ctx0" brushRef="#br0" timeOffset="7805">7184 456 7881,'0'-7'1502,"0"1"-469,0 2-121,0 3-623,0-5 0,2 6-210,1 0 1,0 4-33,5 0 1,-4 9-116,3-1 1,-3 2-226,4-2 1,-4 1 225,4 2 1,-4-2 1,4 3 0,-5-3 8,5-1 1,-5-1-344,1 1 202,2 0 0,-3-2-88,5-2 213,-6 2 0,5-9-70,-3 3 41,-3-2 0,8-4 39,-5-2 0,1 2-5,-1-6 1,1 0-3,3-3 0,1-5 105,-5 0 1,5 1-103,-1 3 1,-2 0 151,2 1 1,-4 3-17,4 0 0,-4 2 86,3-2 1,-3 1 16,4 4-126,-5 1 33,7-3 0,-7 6-32,4 3 0,-4-1-143,1 5 1,1-1 91,-1 5 0,1-1-262,-1-4 1,-3 4-506,3-4 262,3 4 1,-2 1-49,3-1 1,1-3 556,-5 0 0,5 0 0,-3 3 0</inkml:trace>
  <inkml:trace contextRef="#ctx0" brushRef="#br0" timeOffset="8096">7745 421 7881,'-1'7'-580,"-3"1"0,2-4 1549,-1 4 1,1-4-367,2 4 1,0-4-237,0 3 0,0 1-185,0 4 1,0 1-93,0 2 1,2 0-277,1 4 0,4 1 200,5 3 0,-1 5-538,1 4 0,0 0 308,-1-1 0,5 2-132,0-6 0,-1 4 99,-3-4 0,-2-5-74,-2-6 0,1-7-400,-5-1 338,5-6 1,-8 2 384,3-8 0,3-2 0,-1-6 0</inkml:trace>
  <inkml:trace contextRef="#ctx0" brushRef="#br0" timeOffset="8413">7698 327 7881,'0'-6'905,"5"1"1,-3 3 36,2-2-574,2 3 1,1-4-114,4 5 0,2 0-40,3 0 0,-3 5-83,2 3 1,0-2 42,0 2 0,-2 0-27,3 4 1,-3-1 35,-2 1 0,-3 0 50,0-1 1,-5 5-246,1-1 0,-3 2 44,-1-1 0,-1-3-157,-3 2 0,1 2 64,-5-1 0,0-1-757,-3-3 0,0-4-515,4 0 0,-4-6-15,3 2-339,3 3 1686,-5-6 0,7 4 0,-5-5 0,6-5 0,-3 4 0,5-4 0</inkml:trace>
  <inkml:trace contextRef="#ctx0" brushRef="#br0" timeOffset="9012">8224 397 7543,'-5'-6'1802,"3"1"-961,-8-1-187,9 5-663,-4-4 0,3 1 71,-2 0-48,3 0 0,-4 9 91,5 3 0,0 3 56,0 0 0,-4 2-253,0 3 0,0-2 27,4 6 1,1-5-47,3 5 1,-2-6 114,2 2 1,2 0-82,2 0 1,2-2 67,2-6 0,0 1-284,-1-5 1,2 4 145,3-4 1,-3 0 86,2-4 1,-2-6 107,-1-1 0,0-4-117,-1 0 0,0-5 118,-3 0 0,1 0-56,-5 0 0,3 3 141,-3-3 1,0 3 54,-4 2 128,5-1-195,-3 0-52,3 1-141,-10 4 1,2 2 88,-5 5-235,6 0 0,-7 1-387,5 3 212,0-3 1,0 6-445,0-3 542,0-3 0,4 6-943,0-3 1237,0-3 0,0 4 0,5-5 0,2 0 0</inkml:trace>
  <inkml:trace contextRef="#ctx0" brushRef="#br0" timeOffset="9347">8621 0 7789,'-1'7'1711,"-3"-3"-1237,3-3 271,-5 4 0,6-2-244,0 4 0,-1 1 30,-3 4-274,3 0-103,-4 4 0,5 3-190,0 4 0,0 0 54,0 1 239,0 4-290,0 2 0,4 1-336,-1 0 1,1-3 207,-4 3 1,4-1-484,0 1 1,1-3 264,-1-4 1,-2-1-159,1 0 1,3-4 149,-2-4 0,-1-2-896,-3-1 629,6-6-2,-5 5 656,4-10 0,-5 9 0,0-3 0</inkml:trace>
  <inkml:trace contextRef="#ctx0" brushRef="#br0" timeOffset="9571">8516 316 11251,'12'0'305,"-1"0"0,1 0-252,0 0 1,5 0-370,2 0 1,2-4 247,-2 0 0,3 0-351,-2 4 0,2-4-244,1 0 1,1-1 662,-1 1 0,0-2 0,1-6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2.578"/>
    </inkml:context>
    <inkml:brush xml:id="br0">
      <inkml:brushProperty name="width" value="0.08571" units="cm"/>
      <inkml:brushProperty name="height" value="0.08571" units="cm"/>
    </inkml:brush>
  </inkml:definitions>
  <inkml:trace contextRef="#ctx0" brushRef="#br0">244 13 6500,'-12'-6'1431,"6"5"-195,-4-4-826,3 5 1,-5 0-85,1 0 0,3 0-230,0 0 0,0 0 22,-3 0 1,-1 4-105,0 0 1,1 5-72,-1-1 1,0 2 126,1 2 1,-1 3-144,0 1 0,1-1-29,-1-3 1,4 0-3,0-1 0,6-3 76,-2 0 1,-3 0 1,6 0 17,-3-1 1,4-4-5,4 1 1,-1-3 39,4-1 1,1 4-22,4 0 0,1 0-78,2-4 0,0 0 76,4 0 0,-3 0-110,3 0 0,-1 0 61,2 0 1,2 0-63,-3 0 1,3-4 26,2 0 1,-5 0-23,1 4 0,-5 0 141,5 0 1,-7 1-100,-2 3 1,0-1 386,-7 5-224,5-1 1,-8 5 39,3 0 0,-8-4-21,-4-1 0,-3 1 101,-5 4 0,2-2-173,-6-2 1,5 2 19,-5-2 0,2-1-264,-1 0 0,-2-4 89,5 1 0,1-1-336,3 0 1,0-1 172,1 2 1,3-3-99,0-1 1,4 0-259,-4 0-625,6-5 917,-3 3 1,6-4 331,3 2 0,8-2 0,6-6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2.940"/>
    </inkml:context>
    <inkml:brush xml:id="br0">
      <inkml:brushProperty name="width" value="0.08571" units="cm"/>
      <inkml:brushProperty name="height" value="0.08571" units="cm"/>
    </inkml:brush>
  </inkml:definitions>
  <inkml:trace contextRef="#ctx0" brushRef="#br0">117 12 8081,'-8'-1'1068,"0"-3"0,5 3-253,-5-3-263,5 3-143,-7 1-293,3 0 1,-3 1 100,2 3 0,-2 2-208,2 6 4,3-6 0,-4 9 1,5-4-106,1 2 1,-2 2 0,1-1-1,1 3-142,2 1 0,2-2 31,3 3 1,3-5 58,5 2 1,1-3-324,2-1 0,-1-1 151,6 1 0,-1-6-124,5-2 0,-1-2 192,0-2 0,1-6 232,-1-1 0,-3-5 127,-1-4 1,-5-2-134,2-5 0,-4 3 193,-5 1 0,-1 1-77,-6-2 0,0 0-261,0 4 1,0 0 131,0 5 1,-2 0-734,-2 4 1,-2-3 38,-6 7 729,1-1 0,-6 4 0,-2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3.848"/>
    </inkml:context>
    <inkml:brush xml:id="br0">
      <inkml:brushProperty name="width" value="0.08571" units="cm"/>
      <inkml:brushProperty name="height" value="0.08571" units="cm"/>
    </inkml:brush>
  </inkml:definitions>
  <inkml:trace contextRef="#ctx0" brushRef="#br0">36 118 7842,'-6'-7'1469,"0"-3"-710,-1 3-14,-3 1-215,9-5 209,-4 10-354,5-4-236,0 5 0,0 1-81,0 3 0,0 3 86,0 4 1,1 2-256,3 3 0,-2-3 92,6 2 1,-1-2-70,0-1 0,4 0-2,-3-1 0,1-3-164,-2 0 1,6-4 21,-5 4 0,5-6 53,-5 2 1,4-3 126,3-1 0,-2-1-17,3-3 0,-3 2 57,-2-6 0,1-4-51,0-3 0,0-5 101,-1 5 1,0-2-76,-4 1 0,2 3 225,-5-2 1,4-2 30,-4 1 1,0 1 180,-4 3-144,0 5 86,0-3-215,0 9 0,-1-4-213,-3 5 0,2 1 82,-1 3 1,-3 2-34,2 6 1,1 1 20,3 2 0,0 0-164,0 4 0,0-3-130,0 3 0,0-3 104,0 3 1,5-4 12,3 0 1,2-2 59,2-1 0,-1-4 108,1-1 0,1-4-98,3 1 0,-2-3 179,5-1 1,-3-1-98,3-3 0,-3-3 133,3-4 0,-4-5 18,0 1 1,-3-6-76,-4 1 1,2 2-233,-2-1 1,-2 5 115,2-2 1,-5 3-94,1 1 1,-3 1 70,-1-1 1,0 4-425,0 0 1,0 4-697,0-3-508,0 4 1415,0-2 0,-1 5 306,-3 0 0,2 5 0,-3 2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4.332"/>
    </inkml:context>
    <inkml:brush xml:id="br0">
      <inkml:brushProperty name="width" value="0.08571" units="cm"/>
      <inkml:brushProperty name="height" value="0.08571" units="cm"/>
    </inkml:brush>
  </inkml:definitions>
  <inkml:trace contextRef="#ctx0" brushRef="#br0">34 105 7842,'-12'-5'2179,"6"4"-1729,-5-4-480,10 5 1,-3 0 122,8 0 0,-1 0-49,4 0 0,-3 4 111,4-1 1,0 1-267,4-4 0,-1 0 87,1 0 0,0 0-208,-1 0 0,5 0 78,-1 0 0,1-1 35,-4-3 0,-2 2 161,-2-6 0,2 4-64,-2-4 103,2 0 0,1-3-84,-3-1 0,-3 4 413,-5 0-111,0 1-178,0-5 1,-5 5 27,-3 4-89,-3 1 1,-2 2 19,-2 0 1,2 5 9,-3 3 1,3 3 24,2 0 0,-1 1-42,0 0 1,1 3 108,-1 1 0,4-1-68,0-3 0,6 4-131,-2-1 0,3 1-22,1-5 0,0 1-231,0 0 1,5-1-202,3 1 1,3 0 236,5 0 1,-2-2-535,6-2 0,-1 1 293,4-5 0,1 1-308,-1-1 1,2-3 782,2 3 0,3-3 0,5-1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5.048"/>
    </inkml:context>
    <inkml:brush xml:id="br0">
      <inkml:brushProperty name="width" value="0.08571" units="cm"/>
      <inkml:brushProperty name="height" value="0.08571" units="cm"/>
    </inkml:brush>
  </inkml:definitions>
  <inkml:trace contextRef="#ctx0" brushRef="#br0">303 71 7842,'0'-12'174,"-4"1"95,0-1 1,-1 5 529,1 4-140,3-4-448,-10 1 0,5-1-68,-6 3 1,5 3 80,-1 1 0,0 0-117,-4 0 0,1 1 117,-1 3 0,-1-1-231,-3 4 1,2 5-73,-5 4 1,4 1-32,0-2 0,-2-1-67,1 6 1,1-1 76,3 5 1,0-5-56,1 1 1,3-5 47,0 5 0,6-6-41,-2 2 1,4-3 97,4-2 1,3 1-389,9 0 185,2-1-59,5-4 1,6-2-179,2-5 1,3 0-217,1 0 0,0-1 706,0-3 0,5 3 0,2-10 0,4 5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5.874"/>
    </inkml:context>
    <inkml:brush xml:id="br0">
      <inkml:brushProperty name="width" value="0.08571" units="cm"/>
      <inkml:brushProperty name="height" value="0.08571" units="cm"/>
    </inkml:brush>
  </inkml:definitions>
  <inkml:trace contextRef="#ctx0" brushRef="#br0">199 1 7767,'-12'0'882,"1"0"1,-1 0-297,0 0 1,0 0 329,1 0-646,-1 0 1,0 0-247,1 0 0,0 1 121,4 3 66,-9 2-332,13 1 0,-12 3 102,7-2-283,3 2 268,-6 7 1,9-4-26,-6 3 1,6 1 6,-2-2 1,2 2-102,2-1 0,0-3 60,0 2 0,2-3-37,2-4 0,3 2 65,9-2 1,-3-3-144,2-1 0,4 1 28,0-1 0,-1 0-69,2-4 1,-2 0 57,1 0 0,0-4 72,-4 0 0,-2-5 127,3 1 0,-3-2-133,-2-2 0,0 1 191,-4-1 1,3 0-68,-7 0 0,5 1 376,-4-1 160,0 0 125,-4 1-353,0-1-112,0 6-172,0 0 0,-1 8 80,-3 2 1,3 2-173,-3 6 163,2-1 1,2 1-442,0 0 183,0-1 1,2 0 111,2-3 0,-2 1-304,6-5 261,0 0 1,3-4 158,1 0 1,0 0-117,-1 0 1,1-2-121,0-2 1,1-2 75,2-6 0,-2 0-44,3 1 0,-3-1 75,-1 0 1,-1 1-11,1-1 1,-2 0 135,-2 1 0,1-1-133,-5 0 0,1 5 513,-1-1-159,-3 5 396,5-2-449,-6 10 1,0 2-96,0 4 0,-4 1-62,0 0 1,0-1 4,4 1 1,0 0-312,0-1 0,0 1 146,0 0 1,0-4-128,0-1 161,0 1 1,4 0-45,0 0-1,5-6-158,-3 4 1,6-6-111,0 0 483,-1 0-73,-4-6 0,3 4-64,-2-6 1,-1 0-77,0-4 130,1 1 0,2-1-81,-2 0 1,1 1 116,-5-1 1,1 2-122,-1 2 183,-2-2-102,3 3 14,0-5-20,-4 6-13,5 1 1,-6 6-68,0 3 1,3-2 59,1 6 1,1-4-143,-1 4 1,2 0 78,1 3 0,4-3-120,-3 0 0,-2 0-78,2 3 0,0-3-620,3 0 289,1 0 1,0 2 588,-1-2 0,1 2 0,0-3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6.599"/>
    </inkml:context>
    <inkml:brush xml:id="br0">
      <inkml:brushProperty name="width" value="0.08571" units="cm"/>
      <inkml:brushProperty name="height" value="0.08571" units="cm"/>
    </inkml:brush>
  </inkml:definitions>
  <inkml:trace contextRef="#ctx0" brushRef="#br0">281 24 7842,'-12'0'-604,"1"-4"423,-1 0 0,1-1 1483,4 1-545,-4 2-221,5-3-188,-6 5-120,0 0 0,1 0-17,-1 0 0,-1 2-157,-2 1 1,2 4-50,-3 5 1,3-1-49,1 1 0,1 0 65,-1-1 0,-2 2 136,2 3 1,-1-2-145,9 6 0,-4-5 16,4 5 0,1-2 41,3 1 0,5 2 7,3-5 0,3 3 21,5-3 1,2-1-57,5-3 1,6-6-100,2-2 1,3-2-60,1-2 1,0-6 98,0-1 0,-4-4-271,0 0 0,-5-2 109,1-3 0,-7 2-10,-5-6 0,-2 5 103,-1-5 0,-5 6 140,-4-2-110,-1-2 0,-4 5 94,-1-2 1,-4 6-174,-5 1 1,1 5 97,-1-1-12,-5 3-195,4 1 1,-4 0-84,6 0 268,-1 0-445,0 5 1,1 0 140,-1 3 0,4 3-49,0-4 0,6 0 411,-2 1 0,3-1 0,1 5 0,0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7.492"/>
    </inkml:context>
    <inkml:brush xml:id="br0">
      <inkml:brushProperty name="width" value="0.08571" units="cm"/>
      <inkml:brushProperty name="height" value="0.08571" units="cm"/>
    </inkml:brush>
  </inkml:definitions>
  <inkml:trace contextRef="#ctx0" brushRef="#br0">0 35 7842,'0'-6'739,"0"-5"53,0 10 7,0-9-92,0 8-453,0-3 0,0 10 23,0 3-119,5 3 0,-2 2 0,4 2-74,-2 5-43,4-4 54,-3 7-127,1-5 1,3 5 0,-3 0 0,0 1 0,1-1-887,1 0 754,2-4-293,0 3 0,-3-9-16,0 2 187,-5-2-132,7-1 215,-4-6 1,2 0 174,0-6 1,-5-2-56,0-2 0,3 2 5,-2-6 0,-1-4 41,-3-3 1,4-1 162,0 5 1,0-5 81,-4 0 0,4-3-97,0 3 0,0-3 77,-4 3 0,1 1-92,3 3 0,-3 0 46,3 1 1,-1-1 110,1 0-172,-3 6 0,4-1 79,-5 3 55,0 3 0,1 9-95,3 8-42,-2 2-119,3-7 1,-5 5 75,0 0 1,0-1-96,0-3 0,1-1 44,3 1 1,-1 0-145,4-1 1,-3 0 18,4-3 0,-4 1-147,4-5 1,-4 3 227,3-3 1,1 0-16,4-4 1,-4 0 99,0 0 1,-1-5-95,5-3 0,0-2 79,-1-2 1,1 0-16,0 1 0,-1-5 28,1 1 0,-4-1 21,0 4 1,-1 1 16,5-1 1,-4 0 73,0 1 0,-4 0-121,3 4 112,-4-4 0,3 6-19,-2-3-55,-2 3 110,3 5-89,-5 0 225,0 0-165,0 5 1,0 2 155,0 4 1,0 1-253,0 0-123,0-1 176,0 6 39,0-4-462,0 9 201,0-9 80,0 4 0,0-5-145,0-1 1,1 1-104,3 0 253,-3 0 0,8-5-29,-5 1 42,0-5 0,1 2 0,2-6 13,-1-3 1,3 1-50,-5-5 38,5 1-54,-7-5 96,8 0-39,-9 0 2,10 1 46,-10-1 1,6 0-48,-3 1 1,-2 3 52,6 0 1,-6 0-66,2-3 129,3 4-109,-6-3 11,4 9 53,1-5-59,-5 1 18,4 4 152,-5-4-149,5 5 1,-3 5 44,1 3 0,-1 2-152,-2 2 0,4-1-344,0 1 213,-1 0 269,3-1 0,-4 1 12,6 0 49,-5-1-1,7 1-163,-9-5-214,10 3 233,-5-9 0,2 5-1055,0-6 11,-6 0-72,9 0 1163,-5-6 0,1 0 0,-2-6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7.926"/>
    </inkml:context>
    <inkml:brush xml:id="br0">
      <inkml:brushProperty name="width" value="0.08571" units="cm"/>
      <inkml:brushProperty name="height" value="0.08571" units="cm"/>
    </inkml:brush>
  </inkml:definitions>
  <inkml:trace contextRef="#ctx0" brushRef="#br0">47 35 7842,'-7'-1'0,"-1"-3"955,0 3 0,0-8 210,0 5 592,6 0-803,-3-1-465,5 4-427,0-5 1,1 6-216,3 0 1,-2 0-603,6 0 0,-4 4 556,4 0 1,-4 1-1209,4-1 0,-2-1 545,2 5 0,2-5-260,-2 5 1122,2-5 0,2 7 0,0-3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9.533"/>
    </inkml:context>
    <inkml:brush xml:id="br0">
      <inkml:brushProperty name="width" value="0.08571" units="cm"/>
      <inkml:brushProperty name="height" value="0.08571" units="cm"/>
    </inkml:brush>
  </inkml:definitions>
  <inkml:trace contextRef="#ctx0" brushRef="#br0">456 35 7779,'-12'0'891,"0"0"1,5 0-339,-1 0 1,0 4-144,-4 0 1,1 5 6,-1-1 0,-5 2-100,-2 2 0,-3 5-190,-2 2 1,0 7 42,-4 2 1,2 4-490,-5-1 0,4 4 147,-4 4 1,5-4-145,-1 0 0,6-5-1006,1-6 0,10-8-205,-2-4 1527,8-5 0,-1-18 0,5-2 0</inkml:trace>
  <inkml:trace contextRef="#ctx0" brushRef="#br0" timeOffset="180">129 0 7791,'-6'7'2250,"4"2"-1539,-6-5-218,5 5 1,3-1-110,8 7 0,4 0-341,4 4 0,3-3 78,8 3 0,3 4-523,5 5 1,1-1 296,3-4 1,-1-1-764,5-2 1,-4 1 164,4-6 0,-6-1-643,2-6 1346,-2-3 0,-8-10 0,0-1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8:11.143"/>
    </inkml:context>
    <inkml:brush xml:id="br0">
      <inkml:brushProperty name="width" value="0.08571" units="cm"/>
      <inkml:brushProperty name="height" value="0.08571" units="cm"/>
    </inkml:brush>
  </inkml:definitions>
  <inkml:trace contextRef="#ctx0" brushRef="#br0">59 82 8028,'-8'-8'406,"1"0"104,-3-1 1,4 0 33,-2 1-46,6-2 0,-5 5 340,3-3-361,3 3-248,-4 0 1,6 3 151,3-2 1,-1 3-67,4 1 0,1 4 47,4 0 0,-1 5-124,1-1 1,0 2-10,-1 2 1,1-1-171,0 1 0,3 0 142,1 0 1,1 4-266,-2 4 1,-2-2 83,3 1 0,1 1-71,-2 3 0,6 2-107,-1 2 0,-2-1-22,1 5 1,-4 0-5,0 5 1,1 2 116,-5 1 0,2 0-197,-9-4 1,4 2 45,-4 2 1,0-3-16,-4 3 1,0-8 60,0-4 0,0-2 151,0-2 0,0-1-97,0-2 0,-1-3-79,-3-6-112,2 1 138,-3 0-429,0-6 223,4 0-903,-10-6 827,10-6 1,-5 5 452,2-3 0,2-2 0,-3-1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8.201"/>
    </inkml:context>
    <inkml:brush xml:id="br0">
      <inkml:brushProperty name="width" value="0.08571" units="cm"/>
      <inkml:brushProperty name="height" value="0.08571" units="cm"/>
    </inkml:brush>
  </inkml:definitions>
  <inkml:trace contextRef="#ctx0" brushRef="#br0">0 1 10087,'7'0'2288,"-2"0"-1998,-5 5 0,4 7 27,0 7-107,5 9-346,-8 1 1,8 8 151,-5 2 194,5 2-499,-7 1 1,4-2-50,-2-5 1,-1 0-425,4 0 0,-4-5 137,1-3 1,-3-6-811,-1-2 812,5-9-541,-3 5 1164,3-8 0,-5-1 0,5-1 0,2-5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8.429"/>
    </inkml:context>
    <inkml:brush xml:id="br0">
      <inkml:brushProperty name="width" value="0.08571" units="cm"/>
      <inkml:brushProperty name="height" value="0.08571" units="cm"/>
    </inkml:brush>
  </inkml:definitions>
  <inkml:trace contextRef="#ctx0" brushRef="#br0">0 13 10320,'0'-7'1539,"6"2"-1507,0 5-52,11 0 231,1 0 0,5 0-1121,1 0 540,-1 0 311,6 5-1129,-5-4 1,9 5 643,-6-6 0,0 0 544,-3 0 0,4 5 0,2 1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29.401"/>
    </inkml:context>
    <inkml:brush xml:id="br0">
      <inkml:brushProperty name="width" value="0.08571" units="cm"/>
      <inkml:brushProperty name="height" value="0.08571" units="cm"/>
    </inkml:brush>
  </inkml:definitions>
  <inkml:trace contextRef="#ctx0" brushRef="#br0">12 327 7830,'7'0'583,"-2"0"0,-5-1 371,0-3-161,0 3 41,0-4-166,0 5 77,0-6-243,0 5-83,0-4-300,0 5 1,-1 1 89,-3 3 1,3 3-218,-3 4 0,2 2 0,1 1 0,-1 3-350,-2 2 0,0 0 105,4 4 175,0-4-323,0 3 1,0-6-481,0 4 0,5 1 424,3-6 1,2-3-363,2-4 1,3-2 336,1 2 0,3-3-149,-3-5 1,5 0 630,-2 0 0,-2-5 0,5-1 0,-4-6 0</inkml:trace>
  <inkml:trace contextRef="#ctx0" brushRef="#br0" timeOffset="234">94 82 7830,'-8'-4'0,"1"0"0,0-1 1480,-1 1 58,-2-2-1095,9-1 1,-5 1-1027,6 2 513,6 2 1,4-3-373,6 5 0,-1 4 303,-3 0 0,5 1-1998,2-1 2137,-2-3 0,10 10 0,-2-5 0</inkml:trace>
  <inkml:trace contextRef="#ctx0" brushRef="#br0" timeOffset="535">667 0 8583,'-6'7'958,"5"-2"1,-5-5-462,2 0 0,2 1 7,-1 3 0,1-1-168,2 4 0,0 1-321,0 4 0,4 1-42,0 2 1,5 4-224,-1 4 0,2 6-598,2 2 0,0 2 494,-1 2 1,1 1-50,0-1 0,-5 0 86,1 0 0,-1-4-548,1 0 0,1-5 343,-5 1 1,1-7 521,-1-5 0,-3-2 0,4-1 0</inkml:trace>
  <inkml:trace contextRef="#ctx0" brushRef="#br0" timeOffset="775">632 316 7382,'-7'0'1587,"2"0"1,6 0-1310,3 0 1,3 0-306,4 0 1,2 3 106,3 1 1,-2 0-553,6-4 1,-2 0 284,1 0 1,3 0-659,-2 0 0,2 0 275,1 0 1,-3-4 569,-1 0 0,1-5 0,3 3 0</inkml:trace>
  <inkml:trace contextRef="#ctx0" brushRef="#br0" timeOffset="1634">1356 70 8497,'-8'0'1180,"0"0"0,4 0-44,-3 0 296,4 0-963,-2 0 0,1 2-341,0 1-374,0-1-7,4 3 0,0-4-1815,0 3 1209,5-3-956,2 5 825,4-6 990,1 0 0,0 5 0,-1 1 0</inkml:trace>
  <inkml:trace contextRef="#ctx0" brushRef="#br0" timeOffset="1826">1379 444 7830,'-8'4'0,"1"0"0,3 0 4032,-4-4-1939,5 0-1221,-2 0-347,5 0-1517,0 0 1,5 0-222,3 0 0,2 0-2334,2 0 3547,0-5 0,0-2 0,-1-5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36.356"/>
    </inkml:context>
    <inkml:brush xml:id="br0">
      <inkml:brushProperty name="width" value="0.08571" units="cm"/>
      <inkml:brushProperty name="height" value="0.08571" units="cm"/>
    </inkml:brush>
  </inkml:definitions>
  <inkml:trace contextRef="#ctx0" brushRef="#br0">24 59 7830,'-1'-7'-281,"-2"2"634,0 0 1,-3 4 748,2-3 0,3 1 560,-3-1-1222,3 3 0,2-4-231,3 5 1,3 0-201,4 0 0,1 0-104,0 0 0,-1 0-123,1 0 1,1 0-689,3 0 0,-3 0 393,2 0 0,2-4-602,-1 0 1,1 0 452,-2 4 1,-1-1 661,6-3 0,-6 3 0,3-5 0</inkml:trace>
  <inkml:trace contextRef="#ctx0" brushRef="#br0" timeOffset="233">36 222 7830,'-8'0'120,"0"0"0,6 2 666,-2 1 1011,-3-1-1271,6 3 1,-3-5-180,8 0 0,3 0-330,4 0 1,6 0 82,3 0 0,-2 0-155,1 0 0,1-1 132,3-3 0,1 2-1044,-1-1 1,4 1 216,0 2 750,1 0 0,0 5 0,2 2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42.827"/>
    </inkml:context>
    <inkml:brush xml:id="br0">
      <inkml:brushProperty name="width" value="0.08571" units="cm"/>
      <inkml:brushProperty name="height" value="0.08571" units="cm"/>
    </inkml:brush>
  </inkml:definitions>
  <inkml:trace contextRef="#ctx0" brushRef="#br0">59 608 7825,'-5'-7'1098,"-2"2"-735,1 0 0,-1 4 564,3-3-498,3 2-167,-4 2-106,5-5 1,-1 4-42,-3-3 0,2 4 251,-1 4-157,1-3-224,2 10 0,0-5 166,0 6 1,0-1-235,0 1-17,5 5-26,-3-4 0,4 8-171,-2-6 1,1 5-397,3-5 352,2 6 189,-3-8 0,5 3-65,-1-9 1,1 3 63,0-7 0,3 5 122,1-4 0,-1-1-26,-3-7 0,4-4 114,-1-8 1,1 2 139,-4-5 1,2 3-70,-3-3 1,4-1 182,-7-3 1,1 1-78,-2 2 0,2-1-9,-5 6 0,0-1 127,-4 5-102,0-6 0,0 4 47,0-3 55,0 8-325,0 3 160,0 5-178,-5 0 1,4 2 50,-3 1 1,3 0-135,1 5 0,0 1 76,0 6 0,0 0-192,0 4 1,3-3-82,1 3 1,5 2-107,-1 6 0,3-1-89,0 5 0,5 2 184,-1 6 0,5-2 32,-4 6 1,3 4 42,-3 4 0,0-5 180,0-3 1,-6-4-121,6 4 0,-11-7 324,3-1 1,-2-5-115,-2-6 1,0-5 593,-4 0-448,0-4 0,-1 0 26,-3-7 0,1 1-36,-4-5 0,3 0-129,-4-4 1,0-1 85,-3-3 0,-1-1-51,0-3 1,4-4-141,1 0 1,-1-1 145,-4-6 1,4 3 1,1-3 1,-1-2 44,-4-6 0,4 1-73,0-5 1,5 4 129,-5-5 1,5 6-79,-1-1 1,3-1 15,1 0 0,0 0-23,0 1 0,0 6-205,0-3 1,1 9 131,3-1 0,-1 7-667,5 1 1,-1 6 104,5-2 0,-4 3-110,0 1 1,-1 1-770,5 3 1,-4-3 156,0 3 1227,-6 3 0,9-1 0,-5 6 0</inkml:trace>
  <inkml:trace contextRef="#ctx0" brushRef="#br0" timeOffset="549">24 211 7048,'-8'0'2535,"0"0"-1918,6 0-199,-3 0-105,5 0 634,0 0-587,0 5-170,5-4-39,1 9 0,2-8 313,0 2-137,-6-3-204,9-1 0,-9-1-13,6-3 1,-4 1-138,4-5 0,-4 1 50,4-5 0,-5 0 62,5 1 0,-5-5 18,1 0 0,1-1-3,-1 2 0,4 1 100,-5-6 0,1 6-68,-4-2 1,4 3 56,0 2 1,0 3-250,-4 0 128,0 5 1,1-2-221,3 5 1,-1 5 81,5 3 1,-4 7-618,3 0 0,0 5 334,1-5 0,6 5-408,-2-5 1,3 2 269,1-1 1,1-7 490,2 2 0,8-1 0,-2 1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49.813"/>
    </inkml:context>
    <inkml:brush xml:id="br0">
      <inkml:brushProperty name="width" value="0.08571" units="cm"/>
      <inkml:brushProperty name="height" value="0.08571" units="cm"/>
    </inkml:brush>
  </inkml:definitions>
  <inkml:trace contextRef="#ctx0" brushRef="#br0">303 187 7825,'0'-11'380,"0"-1"1,-2 2-31,-2 2 0,3-2 2,-3 2 0,-1 1-82,1 0 0,-1 3 122,1-4 0,2 5-127,-6-1 1,0-1 65,-4 1 0,4-1-109,1 1 1,-1 3 107,-4-3 1,-3 3-121,-1 1 0,-1 0 0,2 0 0,2 5-216,-3 3 1,2 2 98,-2 2 1,3 3-50,-2 1 0,2 5-10,1-2 0,2 2-308,2-2 0,1 3 156,3-2 0,3 2-173,-3 1 0,7 1-126,1-1 0,9-1 176,-2-2 0,5-4-79,0-4 0,-2-1 71,5-4 1,1 2 120,3-5 1,-1-1-31,-2-7 0,0-3 177,-4-4 0,3-5-52,-3 1 0,0-5 228,-5 5 1,1-5-6,0 5 1,-1-6 18,1 1 0,-4 2-2,0-1 1,-5 4-112,5 0 0,-5 2 29,1 1 0,-2 0 29,2 1 277,-2-1-268,3 0 183,-5 6-119,0 1-10,0 5-27,0 0 1,0 5-62,0 3 0,0-2-120,0 2 1,1-1 60,3 0 1,-1 4-163,4-4 1,-4 4 41,1 1 0,2-1-168,2 1 0,-1 0-23,0-1 0,-3 1-19,4 0 1,-1-1-240,0 1 152,4 0-60,-5-1 113,6 1 287,0-5 0,-5-2-141,1-5 280,-5 0 12,2-5 60,0-2-150,-4-5 1,5 1-60,-6-1 0,0 4 329,0 0-254,0 6 1,1-5 316,3 3-84,-3 3-140,4-4-147,-5 5 63,0 0 1,4 1-167,0 3 0,1-1 84,-1 5 0,-3-5-121,3 5 1,-1-5-23,1 1 182,-3 2-75,4-5 249,1 5-111,-5-6-74,4 0-20,0 0 0,-3-2 27,1-2 0,0-1 28,1-3-34,-3-2 0,4 4-32,-5-6 0,2 4 29,2 0-142,-3 1 1,5-4 18,-2 3 0,-1-1-83,5 5 0,-4-3-193,3 3 1,-3-4 123,4 4 1,0-1-441,3 1 0,1 3 207,0-3 0,0 2-380,-1 2 0,5 0 356,-1 0 1,6 0 508,-1 0 0,2 6 0,1 0 0</inkml:trace>
  <inkml:trace contextRef="#ctx0" brushRef="#br0" timeOffset="566">1062 176 7825,'-12'0'27,"1"0"-27,-1 0 0,4 0 1109,0 0 0,1 0-472,-5 0 1,4 0 500,0 0-757,0 0 0,-3 1-341,-1 3 0,4 1 83,1 3 0,4 2-81,-1-2 0,-1 4-7,1 3 1,0-2-192,4 3 1,0 1-361,0-2 0,4 1 237,0-4 1,4-1-70,-4 1 0,5-2 99,-2-2 1,4-3 109,0-5 0,1 0-49,0 0 0,0 0-175,-1 0 372,1 0 0,0 0-77,-1 0 0,-3-4 362,0 1-150,-6-6 24,9 2 0,-10-5-48,3 1 0,-3 3 83,-1 0 1,0 4 48,0-4 0,0 5 13,0-5-202,0 5 158,0-2-305,0 0-43,0 3 0,0 6 28,0 8 1,2 2-37,2-2 0,1 1-168,2 3 0,5-2-195,0 5 0,1 1 393,6 3 0,-3 2-37,3 2 1,1-2 237,3 2 0,-3-1-99,-1 1 1,-5-2 598,2 2 0,-7-4-310,-1-3 0,-6 1 127,2-6 1,-6 5-70,-2-5 0,-7 1 59,0-4 1,-2-1-283,-7 1 0,5 0-415,-5-1 1,5-3-585,-5 0 1,2-6 498,-1 2 0,-2 2-765,5-3 0,-3 1 480,3-4 0,-3 0-161,3 0 825,-5 0 0,3-5 0,-5-1 0</inkml:trace>
  <inkml:trace contextRef="#ctx0" brushRef="#br0" timeOffset="1560">1751 176 7942,'0'-12'-785,"0"-1"588,0-2 1,0 4 970,0-4 0,0 4-132,0-4 1,0 6-42,0 1 1,0 0 372,0-4-627,0 1 1,0 3 774,0 0-261,0 5-703,0-2 1,0 8 75,0 5 1,0 1-122,0 10 0,0 1-76,0 3 1,1 4-110,3 1 0,-1 4-76,5-1 0,-4-2 100,3-2 0,-3-2-326,4-2 1,-4-1 135,4-2 0,-4-4-45,3-4 0,-3-2-158,4-2 383,-5 3 0,6-11 7,-5 0 1,3-7 125,-3-8 0,2-4 14,-3-4 1,-1-2-60,2-2-87,2 2 298,-5-3 1,6 1-61,-3-1 1,-3 1 30,3 4 1,-1 3-15,1 1 1,-3 5-44,3-2 1,-2 7-23,2 1 25,-3 6-173,5-4 1,-6 12 60,0 1 1,4 5-129,-1 4 0,5-2 73,-4 5 1,1 1-141,-1 3 1,-2-3 40,1-1 1,3-1-101,-2 2 0,1 0 2,-1-4 1,-2 0 12,6-5 0,-4 0-279,4-4 122,-6 4 375,9-10-218,-5 4 76,6-10 234,-6-1 0,5-7-146,-4-3-66,4 3 172,-5-9 0,5 4-71,-3-5 0,-2 3 90,2 1 0,0 0 19,3 0 1,-3 1-105,0 2 0,-4 3 131,4-2 0,-5 3-123,5 4 1,-4-1 232,4 5-212,-6 0 0,5 6 123,-3 2 0,-3 2-37,3 6 1,-3 5-35,-1 2 1,2 3-156,2 1 0,-3 1 90,3-1 1,-3-3-440,-1-1 0,4-1 193,0 2 1,4 1-648,-4-6 1,5 2 360,-2-1 0,0-7-170,1 2 0,-1-3-36,5 0 0,4 1-606,-1-5 1317,1 0 0,1 1 0,1 1 0</inkml:trace>
  <inkml:trace contextRef="#ctx0" brushRef="#br0" timeOffset="2044">2686 117 7942,'0'-11'592,"0"-1"0,-4 4 955,0 0-542,-5 6 59,2-9-687,-4 10 0,-1-4-39,0 5 1,1 5-118,-1 3 0,0 2-84,1 2 0,0 5 12,3 2 0,-2 3-177,2 2 1,-1-1-138,1 1 1,-1-1 205,5 0 1,0 1-464,4-1 0,0-1 232,0-2 1,0-4-392,0-4 322,6 0 1,0-6-16,6-2 0,-1-3-13,1-1 1,0-3-8,0-1 1,3-9 125,1 1 1,-2-2-29,-6 2 1,2-4 218,-2 1 1,1-2-109,-1 1 0,1 3 71,-5-2 0,4 2-55,-5 1 0,1 1 415,-4-1 177,6 0 230,-5 0-312,4 6 1,-5 2-153,0 8 1,0 0-22,0 8 0,0-3-72,0 6 0,-1 2-209,-3-1 0,3 4 123,-3 0 1,2-3-569,2-2 1,2 0-93,2 0 0,-3-2-345,3 3 1,2-5-192,2-3 0,2 3 480,2-4 1,0 0 231,-1 1 1,1-6 373,0 2 0,-1 3 0,1-1 0</inkml:trace>
  <inkml:trace contextRef="#ctx0" brushRef="#br0" timeOffset="2318">3165 1 7942,'-6'6'2814,"5"1"-2035,-3-4 1,-1 0 93,1 5 0,-4 1-370,4 7 0,-3-2-168,3 5 0,-4 1-251,4 3 1,-5 2 100,1 2 0,-2-1-501,-2 5 1,4-4 295,1 5 0,-1-3-897,-4 3 0,2-5 427,2-8 0,-1-2-2154,5-5 577,-5-1 1115,8-4 1,-5-3 951,6-8 0,0-3 0,-5-9 0,-1-3 0</inkml:trace>
  <inkml:trace contextRef="#ctx0" brushRef="#br0" timeOffset="2585">3013 117 8640,'-7'6'1315,"2"-5"1,4 4-111,-3-5-407,3 5-478,-5 2 0,10 4-72,0 1 1,5 0 3,-1-1 1,2 5-32,2 0 0,0 3-365,-1-3 0,2 4 180,3 0 0,-3-3 133,3-2 0,-3 2-847,-2-1 1,5 2 335,-1-6 0,1 5-907,-4-10 1,-1 6 522,1-5 1,-4-3-1845,0-1 2570,-1 3 0,5-6 0,0 4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53.931"/>
    </inkml:context>
    <inkml:brush xml:id="br0">
      <inkml:brushProperty name="width" value="0.08571" units="cm"/>
      <inkml:brushProperty name="height" value="0.08571" units="cm"/>
    </inkml:brush>
  </inkml:definitions>
  <inkml:trace contextRef="#ctx0" brushRef="#br0">246 444 8049,'-5'-8'207,"-3"1"1,1 3 916,0-4 1354,4 5-2041,-7-2 1,8 6-207,-2 3 1,3 4-246,1 8 1,0 6 80,0 5 0,1 6-169,3-2 0,-1 2 151,5 2 1,-4 4-918,3 0 1,-3 0 62,4-4 1,-5-5-1173,1-3 1198,2-2 215,-5-2 1,5-8 563,-6-4 0,0-7 0,0 1 0,0-5 0</inkml:trace>
  <inkml:trace contextRef="#ctx0" brushRef="#br0" timeOffset="385">36 199 8046,'-6'-10'407,"-1"2"0,0-3-22,-1 4 1,6-4 56,-2 0 0,3 3-94,1 0 1,0 4-47,0-4 0,1 4-60,3-3 0,-2 3-67,6-4 0,1 5 59,7-1 1,-3 2-1,2-2 1,2 3-221,-1-3 1,5 2 149,-2 2 1,3 0-121,1 0 0,1 2-3,-1 2 0,4 2-294,1 6 1,0-1 138,0 1 1,-4 0-284,3 0 0,-6 0 151,-1 4 1,-6-3-1,2 3 1,-5-2 636,-3 1 0,-3-2-229,-5 3 0,0 1 51,0-2 1,-6 6-80,-6-1 0,0-2 90,-3 1 0,-2-3-67,1 3 1,-1 0-509,2 0 0,2-2-161,-3-5 0,3-1-299,2 1 0,3 0 17,0-1 1,4-4-232,-4-3-740,6 2 1765,-3-5 0,5 5 0,0-6 0</inkml:trace>
  <inkml:trace contextRef="#ctx0" brushRef="#br0" timeOffset="718">912 141 7907,'-8'0'337,"0"0"0,-4 0 515,-3 0 1,-1 0 41,5 0 0,-1 3-347,0 1 1,-3 9-228,-1-1 0,-1 7-103,2 1 1,0 3-217,-4 5 0,5 1 70,-2 6 1,3 0-141,1 1 0,2 0 84,2 3 0,-1-3-51,5 3 1,0-3-249,4-1 0,2-5 123,2-2 0,2-1-232,6-4 1,3 2 168,1-10 1,5 1-545,-2-4 1,3-2 334,2-2 1,-1 1-315,0-5 1,1 0-45,-1-4 791,6 0 0,-5 0 0,5 0 0</inkml:trace>
  <inkml:trace contextRef="#ctx0" brushRef="#br0" timeOffset="1384">1052 503 7907,'-8'6'1114,"0"-2"-693,1 3 0,-4-1 675,3 6-690,3-1 1,5 5-380,0 0 1,0 0 67,0 0 1,5-2-90,3 6 1,3-6-142,0 2 1,-3-3-184,0-2 1,0 1-242,3 0 1,1-5 291,0 1 1,-1-5-1006,1 1 871,0-3 1,-1-1 232,1 0 1,-4-4-77,0 0 1,-6-5 251,2 1 1,1-2 59,-1-2 1,0-3 38,-4-1 1,0 4 65,0 5 1,0-1-83,0-4 0,0 0 150,0 1 0,0 3 109,0 0-4,0 6-138,0-9 445,0 10 10,0-4-331,0 5 0,0 5-238,0 3 1,0-2 33,0 2 0,1 1-292,3 7 1,-1-3 117,5 2 1,-4 3-12,3 2 0,1 2 60,4 1 0,-1 6-424,1 2 0,0 4 176,0 4 1,-1-3 48,1 3 1,0-2 306,-1-2 1,0-2-124,-4-1 0,-1-5 255,-6-8 0,0 2-89,0-5 0,0-1-49,0-3-50,-6-6 1,0 3-169,-6-5 0,4-1 26,1-7 1,-1 1-87,-4-4 0,4-5 81,1-4 1,0-1 55,-1 2 0,-1 1 94,5-6 0,-3 1-89,3-5 0,-4 2 302,4 3 0,0-3-59,4 2 1,0 0 25,0 0 1,0-1-81,0 6 0,0-5-153,0 5 1,1-1-16,3 4 1,3 1-205,4-1 0,0 0-99,-3 1 0,3 3 106,1 0 1,0 0-613,3-3 0,-2 0 306,-1 3 0,0-2 513,-1 2 0,1-2 0,0-2 0</inkml:trace>
  <inkml:trace contextRef="#ctx0" brushRef="#br0" timeOffset="1793">1391 0 10838,'1'12'565,"3"0"0,2 1-520,6 2 0,5 5 52,2 7 1,0-1-246,0 5 0,0 4 185,5 4 0,-2 4-290,-3-4 1,-2 0 100,-5-4 0,-4 4 73,-1 0 0,-4 7-181,1-3 166,-3 5 0,-6-5 1,-3 6 161,-2 2 1,-2 4-111,1-5 16,-1-4-141,0-1 0,1-9 89,-1 3 1,0-4-321,0-3 1,2-8-108,2-4 1,-1-10-129,5 2-65,0-8 1,4-1 697,0-6 0,0-4 0,0-10 0,0-1 0</inkml:trace>
  <inkml:trace contextRef="#ctx0" brushRef="#br0" timeOffset="2119">2033 503 7907,'-6'6'5843,"-3"1"-4958,5-3 1,-2-3 138,3 3-461,1 2 0,-3-3-1699,5 5 831,-5-6-3284,4 9 1983,-5-10 1606,6 9 0,0-3 0,0 4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1:57.735"/>
    </inkml:context>
    <inkml:brush xml:id="br0">
      <inkml:brushProperty name="width" value="0.08571" units="cm"/>
      <inkml:brushProperty name="height" value="0.08571" units="cm"/>
    </inkml:brush>
  </inkml:definitions>
  <inkml:trace contextRef="#ctx0" brushRef="#br0">433 351 7907,'0'-20'202,"0"1"1,0 3 347,0-3 1,0 8 1256,0 0-709,0 2-147,5 2-603,-4 2 0,4 6 210,-5 3 0,4 4-144,0 7 0,1 0-9,-1 4 0,3 6-138,4 6 1,-3 0-254,0 4 1,-1-2-272,0 6 0,2 2 244,-5 2 0,4 1-219,-4-1 1,0 1 123,-4-5 1,4 4-719,0-4 1,0-2 345,-4-5 0,0-4-657,0-5 1,0-4-704,0-4-97,0-2 1288,0-6 1,0-7 648,0-8 0,0-8 0,0-2 0</inkml:trace>
  <inkml:trace contextRef="#ctx0" brushRef="#br0" timeOffset="350">795 175 7907,'-7'-11'756,"3"-1"0,-1 0 325,1 1 966,-5-1-940,8 0 424,-4 1-597,5 4-660,0 2 0,0 6 21,0 3 1,4 4-79,0 8 1,3 3-181,-3 8 0,5 2 147,-1 2 1,-1 7-331,0-3 0,0 4 150,1 0 0,2-2-583,-2 6 0,1 0 138,-1 4 1,2-1-53,-2 1 1,-2-4-205,2 0 0,-1-6 240,0 2 1,3-8 4,-7-3 0,3-9-284,-2-3-614,-3 2 457,4-5-422,-5-1 1315,0-7 0,0-10 0,0-2 0</inkml:trace>
  <inkml:trace contextRef="#ctx0" brushRef="#br0" timeOffset="1216">106 117 7930,'-12'-8'120,"0"0"1,1-1 538,-1-1 0,0-2-215,1 1 1,3 3 1169,0 0-578,5 0-406,-7-3 1,9 3 204,-3 0-422,3 5 0,2-2-113,3 5 1,2 0 120,6 0 0,0 0 16,-1 0 1,5 0-169,-1 0 1,6 4 134,-1 0 0,3 0-96,4-4 0,2 4-27,2 0 1,4 0-253,0-4-1,3 0 82,8 0 1,-1-2-280,5-2 1,-1 2 164,2-6 0,-2 5-132,6 0 0,-10 1 26,2 2 1,-8 0-112,0 0 1,-7 0 17,0 0 1,-6 0 222,1 0 1,-8 0 26,-3 0 1,1 4 166,-2 0 1,1 0-136,-4-4 0,-5 0 129,1 0-72,-5 0-403,2 0 14,-5 0-7964,0 0 6899,0 5 895,0-4 0,0 10-530,0-3 0,0-2 78,0 2 875,-5-6 0,3 9 0,-3-5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2.319"/>
    </inkml:context>
    <inkml:brush xml:id="br0">
      <inkml:brushProperty name="width" value="0.08571" units="cm"/>
      <inkml:brushProperty name="height" value="0.08571" units="cm"/>
    </inkml:brush>
  </inkml:definitions>
  <inkml:trace contextRef="#ctx0" brushRef="#br0">12 59 7964,'0'-6'310,"0"-5"0,0 9 599,0-6-71,0 6-416,-5-4-265,4 6-119,-5 0 0,8 6 50,2 1 1,-3 4-175,3 0 1,-2 1 90,2 0 0,-1-4-57,5-1 0,-6 1-99,2 4-158,3-6 54,-1 5 208,6-10 1,-1 3 276,1-8-250,0-3 45,-6-4 0,5-1 0,-5 0 1,2 1 47,0-1 0,-2 0 109,2 1 0,1-1-68,-5 0 0,1 5-146,-1-1 0,-1 5 56,5-1-106,-6 3 1,7 6-203,-5 3 1,1 2 101,-1 2 1,-3 0-14,3-1 0,3 2 29,1 3 0,-2-7-326,2 3 1,-2-3 132,2 2 0,3-3-764,-4 0 1123,4-5 0,6 7 0,1-4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0.435"/>
    </inkml:context>
    <inkml:brush xml:id="br0">
      <inkml:brushProperty name="width" value="0.08571" units="cm"/>
      <inkml:brushProperty name="height" value="0.08571" units="cm"/>
    </inkml:brush>
  </inkml:definitions>
  <inkml:trace contextRef="#ctx0" brushRef="#br0">94 176 7964,'-8'6'1004,"0"-2"-189,5-3-453,-7 5 0,7-1-98,-4 3 1,3-2 115,-4-2-337,5 2 1,-3 6 99,2 0 0,3 0-200,-3-1 0,2 1 105,2 0 1,0-1-350,0 1 1,0 1 123,0 2 1,0-2-280,0 3 1,0-7 131,0-1 0,2 0-46,2 3 0,-2-4-229,6-3 1,-1-2 183,0 2 0,4-2 121,-4 1 1,0-3 293,1-3 0,0-4 0,3-5 0</inkml:trace>
  <inkml:trace contextRef="#ctx0" brushRef="#br0" timeOffset="275">23 12 7964,'-7'0'671,"-1"0"0,5-1 293,-1-3-916,3 3 129,1-4-779,0 5 433,0 0-412,5 0 159,2 0 0,4 0-371,1 0 0,0 0 793,-1 0 0,1 5 0,0 1 0</inkml:trace>
  <inkml:trace contextRef="#ctx0" brushRef="#br0" timeOffset="584">187 269 8145,'6'0'2118,"0"-5"-1960,-6 4 247,0-4-754,5 5 387,1 0 0,6-4-1371,0 0 307,-1 0 341,6 4 1,0 0-63,3 0 747,-4 0 0,-4 0 0,5 0 0,1 0 0</inkml:trace>
  <inkml:trace contextRef="#ctx0" brushRef="#br0" timeOffset="817">257 374 7964,'0'-7'4,"0"-1"350,0 5 506,0-7-248,5 8-611,2-8 0,4 9-211,1-3 1,-4 3-256,0 1 0,-1 0 4,5 0 0,0 0 278,0 0 0,1 3 183,2 1 0,-2 5 0,4-2 0</inkml:trace>
  <inkml:trace contextRef="#ctx0" brushRef="#br0" timeOffset="1069">619 164 7964,'0'8'717,"0"0"1,0-4-239,0 3 1,0 1-121,0 4 1,0-1-321,0 1 0,0 4 73,0-1 0,0 5-656,0-5 1,0 6 379,0-1 1,0-4-995,0 0 1,0-3 213,0-1 944,0 5 0,0-4 0,0 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8:30.387"/>
    </inkml:context>
    <inkml:brush xml:id="br0">
      <inkml:brushProperty name="width" value="0.08571" units="cm"/>
      <inkml:brushProperty name="height" value="0.08571" units="cm"/>
      <inkml:brushProperty name="color" value="#008C3A"/>
    </inkml:brush>
  </inkml:definitions>
  <inkml:trace contextRef="#ctx0" brushRef="#br0">36 7944 6724,'-7'0'705,"-3"0"-547,8 0-75,-3 0 1,4 0 346,-3 0-160,3 0 95,-4 5-139,5-3 2,0 3 30,0-5 721,0 0-905,5-5 0,-3 3-1,6-2 110,-5-2-243,7-1 0,-5 0 61,3-1 0,1 4-36,-5-4 37,5 6 1,-4-9 0,4 5 27,-1-1 0,0-3-31,4 2 1,-4 2 15,-1-2 0,1 0 37,4-4 0,-4 2-34,-1 2 1,1-2 10,4 2 0,-4-1-16,-1 1 0,-3-1 2,4 5 0,-1-5-46,0 1 0,4 2 50,-3-2 1,-2 4-9,2-4 1,-4 4-1,3-3 0,-3 3 77,4-4 1,-1 4-76,0-4 1,3 4 92,-7-3 0,6-1-63,-1-4 0,-1 0-3,1 1 1,-1 3-18,5 0 1,-4 0 23,0-3 0,-1-2 1,5-3 1,-4 7 0,-2-3-1,0 2 1,3 0 20,-2-2 1,2 0-19,-1 1 1,3-1-10,-4 0 0,0 0 40,1 1 1,-2-1-12,2 0 0,2 1 0,-7-1 20,5 0 1,-2 1-45,2-1 0,2 0-35,-2 1 0,-1-1 13,1 0 0,-2 1-5,2-1 0,1 0-9,-5 1 1,5 0 20,-1 3 0,-2-2-7,2 2 0,-4-2-19,4-2 0,-5 1 32,5-1 0,-4 4 17,4 0 0,-2 0-37,2-3 1,-1 0 2,-3 4 1,-2-4-7,6 3 0,-4 2-3,4-2 0,-4 4 2,3-4 1,-3 2-5,4-2 1,-4-2 60,4 2 1,0-6 263,3-2-255,6-5 1,-3-1 137,6-5 1,1-7-250,6-1 0,0-5 1,7-7 101,2 1 0,3 0-168,0 3 1,-3-1 61,3 5 0,2-4 24,-2 5 0,-1 2-144,-3 5 1,-3 5 55,-1-1 0,-5-1 0,1 0 0,-2 1 73,-2 4 0,0-5 91,1 1 0,2-4-103,-3 4 0,3-4 233,-6 3 1,0-3 54,0 4 0,1-4-154,-6 4 1,5-5 113,-5 5 1,6-1-50,-2 0 0,2 0-155,-1-3 0,2 2 102,-3 6 1,-1-2-239,2-2 1,-1 2-1,5-2-141,-1 2 0,-4-2 198,1 0 0,-1-2-95,5 2 0,-1 2 99,0-2 41,1 2 1,-1 1-1,1-2 141,-1-2-60,-5 1 1,3 0-31,-6 0 1,6-1 61,-1 5-91,-3-6 1,3 6 145,-4 0 0,3-1-77,-3 5 1,5-3 57,-2-2 0,-1 1 1,2 0-86,1-1 0,1 1 21,1 0 1,0-1-122,1 1 0,0 0 118,4-1 1,-2-4-63,5-3 0,-4-3 43,4-1 0,-4 0-139,5 0 1,-4-2 107,7-2 1,-6 3 32,6-3 0,-7 3-40,3 1 0,1-2 5,3-2 1,0 3-18,0-3 1,0 3 0,0 1 25,0 0 63,5-6 0,-7 8-69,2-6 0,-3 9 2,3-5 0,-2 2-12,2-2 1,-7 2-3,7 2 0,-4-3 1,2 3-4,-2-3 0,0-1 18,4 0 1,-5 5-23,-3 3 1,-2-2 26,-2 2 0,3-3-1,-2 7 1,2-3-13,-7 6 0,-1-2 5,2-1 1,-2-1-6,1 1 1,-1 5 4,-2 2 1,-3-1 43,3 2 1,0-5-42,0 5 1,1-2 158,-2 1 1,0 3-115,4-2 0,-3-3 1,3-2 1,-3 2-44,3-1 0,-1-1 41,2-3 0,1-1-108,-6 1 1,6 0 95,-1-1 1,-2 1-92,1 0 0,-1 0 69,2 4 1,-2-3 26,-2 2 0,-2 2-33,5-1 0,-3 1 3,3-2 1,-3-1-13,3 6 1,-3-6 14,3 2 1,0 0-40,0 0 1,2 1 38,-6-2 0,5-2-42,-5 3 1,1 1 29,-4-2 0,-1 5 133,1-5 0,0 5-129,-1-5 1,1 6 230,0-2 1,0-1-44,-1 2 0,1-2-133,0 1 1,-1 3 62,1-2 1,-2-2-25,-2 1 1,2-1-45,-2 2 1,3 2 41,0-3 1,1-2-149,0-1 0,1 0 38,2 0 0,-2 0-18,3-5 0,-2 3 4,2-2 1,-2 2 53,5-6 1,0 2-59,0 2 1,3-4 41,-2 0 1,2-2-56,1 2 1,0 2 45,1-2 0,-1 2-17,0 2 0,-2-1-39,3 1 0,-8 0 50,8-1 1,-5 5-5,1-1 0,2 1-1,-3-4 0,3 0 50,2 4 0,-1-3-49,0 2 1,1-2 63,-1-1 1,4 4-55,1-1 1,-1 5-164,-4-5 0,5 2 88,-1-2 0,0-2-14,-4 3 1,1-3 53,-1-2 0,1 1-6,-1 0 0,-1-1 108,-3 1 0,3 0-122,-2-1 0,6-3 214,1 0 1,0 3-109,-3 5 1,-1-1-11,0-3 1,1 1-58,-1 3 1,1-2-12,-1 5 0,-1-1 8,-3 2 1,4 2-17,-4-3 0,-2-1-95,-2 2 1,2-2 100,-1 1 1,3 3-12,-3-2 1,0 0-2,-5 0 0,1 2 120,0-3 0,-1-1-60,1 2 0,0-1 103,-1 5 0,1-2-50,0-3 1,3 3-53,1-2 1,-1-2 6,-3 1 0,1 1 15,3 3 0,-3 0-64,2 0 1,-2 1 55,-1-1 0,0 0-93,-1 1 0,1-1 53,0 0 0,-1 5-7,1-1 1,0-1 57,-1-7 1,1 7-48,0-3 0,-5 3 116,1-2 0,0-1-98,4 0 0,-5 1 76,1-1 0,-1-4-57,1 1 1,2-2 52,-2 1 0,2 3-20,2-2 0,-4 0 7,-1 0 0,0 2 33,1-3 1,1 3 9,-5 2-195,5-1 1,-4 0 128,3 1 1,1 3-140,-5 0 1,1 4 118,-1-4 1,-2 4-107,6-3 1,-4 0 66,4-1 1,-2-2-11,2 2 1,-1 2 230,-4-2-213,4 0 0,1-4 278,0 1-218,-6 4 50,9-3-106,-10 9-12,4-10-102,-5 10 170,0-4-1134,0 5-2761,0 0 1262,0 5 2565,0-4 0,5 10 0,2-5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3.912"/>
    </inkml:context>
    <inkml:brush xml:id="br0">
      <inkml:brushProperty name="width" value="0.08571" units="cm"/>
      <inkml:brushProperty name="height" value="0.08571" units="cm"/>
    </inkml:brush>
  </inkml:definitions>
  <inkml:trace contextRef="#ctx0" brushRef="#br0">246 316 7964,'-4'-11'0,"0"-1"0,-1 0 574,1 1 0,3-1-162,-3 0 1,-1 4 736,1 1-270,0 4-644,4-2 1,0 6-13,0 3 0,0 8 164,0 7 1,2 9-230,1 3 0,-1 2 14,2 2 0,-2 6-411,2 2 0,-3 2 198,3 2 1,1-2-750,-1-2 1,4 2 413,-4-2 0,4-4-481,-4-4 0,1-5 320,-1-7 0,-3-4-709,3-4 777,-3-7 1,3-5 468,0-11 0,0-5 0,-4-11 0</inkml:trace>
  <inkml:trace contextRef="#ctx0" brushRef="#br0" timeOffset="410">59 200 7964,'-5'-12'208,"-3"0"1,2 4 371,-2 1 1,2-1 359,-2-4 1,-1 4 170,5 1-715,0-1 0,4-4-159,0 0 0,6 1 2,6-1 0,1 4-2,7 0 0,0 2-125,8-2 1,-2-1-34,5 5 1,-4 0-84,4 4 0,4-4-286,4 1 0,0 0 196,-4 7 1,-1 1-299,-3 3 1,1 6 169,-4-2 0,-1 2-32,-4-2 0,-3 3 27,-1 1 1,-6 3 228,-1-3 0,-6 1 53,-6-2 0,0-2 227,0 3 0,-5-2 245,-3 2 1,-3-2-261,-5 6 0,2-5-88,-6 5 0,1-2-37,-4 1 1,3 2-208,1-5 0,0 3 122,0-3 1,-2 3-692,6-3 1,-1-1-27,4-3 0,5-2-1293,-1-2 862,5 2 1,-2-7 521,5 5 1,1-6 38,3 2 1,7-2 529,4-2 0,1 0 0,1 5 0,1 1 0</inkml:trace>
  <inkml:trace contextRef="#ctx0" brushRef="#br0" timeOffset="744">1192 13 7964,'-11'0'0,"-1"-2"0,0-2 0,1 3 1329,-1-3 1,3 3-323,-3 1 0,3 5-84,-6 3 0,0 2-406,0 2 0,0 5-149,-4 2 0,0 10-23,-5 6 1,1 1-87,-1 7 1,2 1-20,3 7 1,-3 2-4,2 6 0,4-1-269,0 0 0,8 1-122,4-1 1,3 2-186,1 2 0,6-11-162,6-1 0,4-9 236,3-2 0,7-7-773,-2-1 1,3-10 447,0-2 1,-1-4-424,5-4 1,0-3 140,4 0 1,0-5-110,0 0 0,-1-1 981,-3-2 0,8 5 0,-2 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06.171"/>
    </inkml:context>
    <inkml:brush xml:id="br0">
      <inkml:brushProperty name="width" value="0.08571" units="cm"/>
      <inkml:brushProperty name="height" value="0.08571" units="cm"/>
    </inkml:brush>
  </inkml:definitions>
  <inkml:trace contextRef="#ctx0" brushRef="#br0">351 222 7964,'7'-18'320,"-4"2"1,-1 3 292,-2 2 1,1 0 112,3 3 464,-3-2-371,4 4-313,-5-1-60,0 2-363,0 15 0,-1-1 84,-3 11 1,2-3-57,-6 6 1,0-2-232,-4 6 0,1 3 111,-1 1 1,-4 7-393,1 1 0,-5 0 191,5-4 0,-6 4-81,2-1 0,-7 5 92,-2-4 1,2 0-82,7-4 0,-3-4-173,2 1 1,3-12-245,2 0 0,3-6-181,4-2 0,2-6-188,2-2 1066,3-3 0,-4-6 0,5-1 0</inkml:trace>
  <inkml:trace contextRef="#ctx0" brushRef="#br0" timeOffset="301">129 327 7964,'0'-12'712,"0"1"1,-4 3 279,0 0 260,0 6-488,4-4-339,0 6-157,0 0 0,0 7 62,0 5 1,2 1-94,2 6 0,-2 4-299,6 5 0,0 3 128,3-4 1,1 2-431,0-2 1,1-3 263,2 4 1,-2-4-307,3 0 0,2-1-160,2 0 0,-2-4-359,1-4 0,-1-2-204,2-1 0,1-2 553,-6-2 1,1 1 575,-5-5 0,1 0 0,0 1 0,-1 2 0</inkml:trace>
  <inkml:trace contextRef="#ctx0" brushRef="#br0" timeOffset="665">690 759 7964,'-11'2'0,"4"1"1845,-4-1-1269,5 8 1,-2-7 111,0 5 1,6-5-343,-2 5 0,1-4-236,-1 4 0,3 0-245,-3 3 1,3 1 208,1 0-79,0-1 1,1 1 60,3 0 1,-3-1-690,3 1 0,3-4 256,0 0 1,0-4-283,1 3 0,-1-4 37,5 1 0,0-3-169,-1-1 0,1 0 353,0 0 0,0 0 438,-1 0 0,1-5 0,0-1 0</inkml:trace>
  <inkml:trace contextRef="#ctx0" brushRef="#br0" timeOffset="885">620 479 7964,'0'6'419,"0"5"0,0-9-405,0 6 1,0-4-692,0 4 1,5-6-367,3 2 1043,2 3 0,7-1 0,1 6 0</inkml:trace>
  <inkml:trace contextRef="#ctx0" brushRef="#br0" timeOffset="1262">1239 140 11234,'-7'5'1447,"3"3"0,3 8-962,1 3 1,1 8-138,3 5 0,-2 7-248,2 3 0,-2 9-16,2 4 0,-3 2-128,3 1 1,-3-5-245,-1-2 0,0-4 236,0-5 0,0-1-491,0-6 0,0-5 239,0-3 0,4-8-399,0-3 0,0-3-186,-4-1-304,0-6 756,0-1 0,1-5-381,3 0 0,-2-1 53,2-3 765,-3-2 0,-1-6 0,0 0 0</inkml:trace>
  <inkml:trace contextRef="#ctx0" brushRef="#br0" timeOffset="2344">1694 678 7964,'-4'-12'141,"1"0"1,-1 4 308,4 1 1,-2-1 370,-1-4 280,1 6-392,-3-5-235,5 10-427,0-4 1,-4 10 130,0 3 1,0 3-43,4 5 0,0 1-19,0 2 0,0 5-141,0-1 0,4 0-87,0 5 1,5-5-205,-1-3 1,-2 0 92,2-4 1,0 1 79,4-2 1,-1-6-77,1 3 0,4-8 38,-1 0 0,2-4 80,-1-4 1,1-4 14,2-7 0,-2-2 14,-5-3 0,3-2 26,1 3 0,-5-3 121,-3-2 0,-1 2-50,0 3 0,0-2-65,-3 5 0,-3 1 311,3 3-149,-3 0 1,-1 5 370,0-1-257,0 5 114,0-2-253,-5 5 0,3 0 16,-6 0-58,5 0 1,-3 4-57,2 0 1,3 5 81,-3-1 0,2-2 126,2 2 0,0 0-138,0 4 1,0-1-10,0 1 1,0 0-35,0-1 1,0 2-62,0 3 0,4-2 57,0 6 1,5-1-12,-1 4 1,6 6-230,2 2 0,5 7 59,-2 1 0,-1 5 32,2-1 0,-2 2 70,1 2 0,-2 0 45,-5-1 0,0-4 16,-1-3 0,-4 1 10,-3-1 0,-3-1-1,-1-7 1,0-3 123,0-4 0,-1-2 28,-3-3 1,1 1-75,-5-9 1,4-2 45,-3-9 0,3 0-69,-4 0 1,2-1 36,-2-3-44,-3-2-41,5-11 1,-2 0-2,0-3 1,2-2-1,-3 3 1,1-3-42,-1-1 0,2-5 76,0 1 1,3-4-30,-4 4 1,1-2 130,0 2 1,1 2-119,6-2 1,-3-2 31,-1 2 0,0 0-44,4 3 0,4 0-73,0-3 1,5 6-103,-2-3 1,4 9-312,0-1 0,5 3-395,0 2 0,-1 0 372,-3 3 1,0-1-595,-1 5 1,-3-3 469,0 3 0,0 0 606,3 4 0,1-5 0,0-2 0</inkml:trace>
  <inkml:trace contextRef="#ctx0" brushRef="#br0" timeOffset="2927">2243 35 7964,'-5'-6'1304,"4"-5"-495,-4 10-261,5-9 136,0 8-383,0-3 1,5 5 72,3 0 1,3 5-186,5 3 1,-2 8 26,6 3 1,-1 8-268,5 4 1,0 4 109,3 4 0,-1 4-142,6 8 1,-1 6 16,4 5 1,-5 4-252,-3-3 1,-4-1 121,-3-4 1,-1 3-26,-7-2 0,-3-3 214,-9-10 1,0 1 178,0 0 0,-5-2-45,-3-2 0,1 1-86,0-5 0,-1 1 14,-4-1 0,1-2 14,-1 2 1,0-3-438,0-1 1,1-4-85,-1 0 0,0-6-278,1-2 0,3-1-969,0-6 622,6 0 415,-9-5 661,10-4 0,-9-2 0,3-5 0,-5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2:27.803"/>
    </inkml:context>
    <inkml:brush xml:id="br0">
      <inkml:brushProperty name="width" value="0.11429" units="cm"/>
      <inkml:brushProperty name="height" value="0.11429" units="cm"/>
      <inkml:brushProperty name="color" value="#008C3A"/>
    </inkml:brush>
  </inkml:definitions>
  <inkml:trace contextRef="#ctx0" brushRef="#br0">281 456 12830,'7'-1'756,"-3"-3"0,-2 3-525,2-3-238,-3 3 3,10 1-226,-5 0 144,1-6 223,3 5-39,-3-4-196,4 5-124,-4-5 349,3 3-154,-3-3 126,4 5-73,1 0-161,5-5 159,-4 4-95,4-5 257,-6 6-325,1 0-45,5 0 40,-4 0 172,4 0-37,0 0-136,-4 0 112,9 0-131,-9 0 113,4 0 0,-2 0 75,1 0-39,4 0-176,-7 0 175,4 0 12,-5 0-57,0 0 64,-1 0 0,1 0 25,0 0 0,-1 0 4,1 0 0,0 0 59,-1 0-80,6 0 2,-4 0 0,5 0 52,-2 0 0,-2-3 26,6-1 0,-5-4 85,5 4 0,-6-4-39,2 4 1,1-1-15,-2 1 0,5 2-33,-5-6 0,1 5-15,-5-1 1,5 3-51,0 1 0,-1-4 147,-3 0-92,5 0-111,-4 4 0,4 0-81,-6 0 5,1 0 49,0 0 0,-1 0-7,1 0 22,0 0 7,5 0 1,-4 0-20,2 0 1,-1 0 42,2 0 0,-2 4-74,6 0 0,-5 0-2,5-4 92,-6 0-38,8 0 44,-9 0 2,9 5-119,-4-3 159,6 3-38,-1-5 76,-5 0 1,6 0-18,-1 0-55,0 0-2,6-5 57,-6 3 76,1-3 20,-1 5-140,0 0-8,1-5 98,-1 4-75,0-5-101,1 6 1,-1 0-13,0 0 53,1-5-47,-1 4 91,1-4-20,4 5 1,-3-4-30,2 0 0,-2 0 43,-2 4-36,0 0 6,1 0 0,-1 0 73,1 0-91,-1 0-13,0 0-29,1 0 40,-6 0 0,4 0 52,-3 0-14,3 0-35,-3 0 36,3 0-7,-4 0 0,5 0 2,1 0 5,-1 0-15,-5 0 0,4 0-11,-2 0 24,2 0 23,1 0-26,0 0-5,-4 0 0,3 0 161,-3 0-149,-2 0-3,5 0 1,-8 0 120,6 0-111,-1 5-35,-1-3 0,4 3-42,-2-5 82,-3 0-90,5 0 90,-4 0 0,5 0 0,1 0-66,-1 0 0,4-2 86,1-1 119,-1 1-126,1-3 0,-2 1 32,6 0-4,-6 0-38,2-1 1,-1 4-20,1-3 65,4-3-56,-7 6 1,3-4-1,-4 5-57,4 0-27,-3 0 11,9 0-4,-10 0 0,9 0 47,-6 0 1,4 0-54,-4 0 4,6 0 18,-9 0 0,9 0 32,-6 0 11,0 0 2,2 0 0,-3 0 6,5 0-9,-5 0-2,3 0-19,-6 0 19,6 0 0,-1 1-2,3 3-54,3-3 41,-9 5-79,8-6 121,-3 5-104,5-4 62,0 4-50,-5 1 111,4-5 0,-4 4-98,5-5 289,0 0-240,0 5 0,0-3 101,0 1 23,5-1-27,-3-2 11,8 0-113,-9 0 117,5 0-70,-6 0 26,0 5-62,0-4 63,0 4-84,0 1-17,0-5-48,0 4 48,0 0 6,5-3 0,-4 3-62,3-5 179,-2 5-107,3-4 1,-2 4 7,4-5 92,-4 0-86,2 0 83,-10 0-52,4 0 0,-3 0 34,8 0-52,-8 6-7,8-5 0,-9 4-14,5-5 19,0 0 0,0 0 1,-5 0-1,4 0 0,-10 0 1,10 0 63,-9 0 17,9 0-80,-10 0 75,5 0-73,-6 0-1,6 0 1,-3 0 2,5 0 0,-5 0 1,2 0 0,0 0-15,-1 0 0,1 0 25,0 0-44,-4 0 34,10 0 0,-9 0-1,3 0 1,-3-1 27,2-3 36,-2 3 9,3-5 1,-4 6-71,-1 0 3,0-5 127,6 4-103,-4-4-4,3 5 0,-4 0-68,-1 0-7,0-5 38,6 3 1,-4-3 91,2 5-73,-3 0-70,0 0 0,3-4 88,0 0-9,6 0 15,-9-1 1,5 4-17,-6-3 1,5-1 181,-1 1-225,0 0 68,-4-1 1,1 4 93,-1-3-105,6 2-39,-5-3 0,5 4 0,-6-3 1,-2 3 26,2 1-182,-2 0 113,8 0-16,-6 0 8,1-6 89,-1 5-25,0-4 1,1 4-21,-1-3 0,0 3 20,1-3 0,-1 1 46,0-1 19,6 3-35,-4-4 0,-1 3 12,-4-2-54,-1 3-24,5-4 179,-1 5-195,0 0 7,1 0-6,-6 0 0,4-4 90,-3 0 39,3 0-120,2 4 17,-1 0-15,1-5 1,-5 4 54,0-3 76,6 3-50,-5-5 1,7 5-72,-8-3 23,3 3-45,2 1 47,-1-5 6,0 3 0,1-3 39,-1 5-131,1 0 25,-1 0 44,0 0-114,1 0 108,-1 0 47,0-5 1,-3 4-46,-1-3 1,3 3-19,2 1 1,2 0 54,-7 0-22,3 0 4,2 0 48,-1 0-47,0-6 54,-5 5-49,5-4 97,-5 5-99,10 0 9,-8 0 23,7 0-24,-9 0-4,6-5 13,-1 3-26,5-3 0,-7 5-84,3 0 38,-4 0 58,4 0-3,-1 0-9,0 0 0,1 0-1,-1 0-98,1-5 122,-1 4 5,0-5-2,1 6 1,-1 0-36,0 0 9,1 0 2,-1 0-2,0 0-1,1 0-100,-1 0 77,1-5 74,-1 4-23,0-4 75,1 5-101,-1 0 0,0 0 1,1 0-1,-1 0-9,0 0 0,1 0-43,-1 0 0,1-4 77,-1 0 1,0 0-52,1 4 25,-1 0 16,0-5 0,1 4 9,-1-3 20,0 2-42,1 2 1,-1-1 5,1-3 0,-1 3-95,0-3 82,1 3-51,-1-4 95,-5 3-46,9-3 8,-12 5-73,12 0 7,-9-5 71,5 4 1,-2-6 98,3 3-70,-9 3-113,12-4 154,-14 5-98,9-5 1,-5 3 40,3-2 146,2 3-214,-9-4 1,9 4 42,-9-5 63,9 6-136,-9 0 10,9 0 42,-9 0-63,9 0 68,-9-5 15,9 4 36,-9-4 0,8 5-126,-6 0-17,1 0 110,-4 0 0,3 0-5,1 0-40,5 0 39,-8 0 1,3 0-67,-4 0 0,4 0 18,-1 0 0,1 0 94,-4 0-48,-1 0 6,1 0 1,3 0 4,1 0-11,0 0 19,-5 0 1,5-4 127,-1 0-29,1 0-56,1 4 0,-3 0-2,6 0-49,-6 0 26,8 0-21,-4 0-1,0 0 1,3 0-130,-5 0 19,4-5 128,-7 4 0,9-5 80,-2 6-95,2 0 11,-4 0 0,4 0 1,-2 0 0,2 0-17,1 0 18,1 0-14,-1-5 14,0 4-72,1-4 160,-1 5-95,0 0-5,1 0-9,-1 0 0,0 0 2,1 0 0,-1 0-12,0 0-80,1 0 71,-1 0-118,1 0 137,4 0 6,-3 0-13,3 0 1,-4 0 7,-1 0 2,0 0-6,6 0 4,-4 0-1,3 0 1,-4 0 1,-1 0-1,0 0 0,1 0 0,-1 0 2,0 0-2,-4 0 2,3 0 0,-4 0 0,5 5-102,1-4 76,-6 4-103,4-5 127,-4 0 0,1 0 33,1 0-32,-6 0 2,8 0-1,-9 0 100,9 0-73,-9 6-71,9-5 17,-9 4-16,4-5 0,-5 0 45,0 0-11,4 0 10,-3 0 0,4 0-60,-5 5 1,0-4 149,-1 3-215,6-2 147,-4-2 1,4 0-28,-5 0-7,-1 0 18,6 0 1,-4 0-15,3 0 83,-3 0-14,-2 0 1,1 0 84,0 0-122,0 0-25,4 0 0,-3 0 5,3 0-11,-3 0 8,4 0 7,-4 0-41,9 0 1,-8 0 33,6 0-6,-6 0-46,8 0 0,-8 0 38,6 0-38,-1 0 40,4 0 1,1 0-12,-1 0-355,6 0 356,-5 0 1,5 0 65,-6 0-80,6 0-3,-4 0-6,8 0 50,-8 0 1,7 0-60,-4 0 7,4 0 202,-7 0-189,9 0 4,-5 0 182,1 0-172,4 0 18,-4 0-17,0 0 82,3 0-70,-8 0 37,9 0-36,-9 0 0,4 0 12,-1 0-3,-4 0-17,5 0 1,-5 0 14,4 0-6,-4 0-15,5 0 1,-2 0 16,0 0-4,1 0 3,-5 0-1,0 0 18,1 0-18,4 0 1,-8 0 0,7 0 15,-9 0-15,6 5-100,-6-4 70,4 4-73,-4-5 106,0 6-129,4-5-270,-9 4 215,9 0 63,-4-3 179,1 3-148,3-5 177,-4 5-247,0-4 133,4 4 0,-8-5-53,6 0 211,-6 0-212,8 0 60,-9 6-76,9-5 4,-4 4 3,1-5 1,1 1 44,-4 3-48,0-2-4,0 3-91,-3-5 131,4 5-185,0-4 171,-4 4-133,4 1 168,0-5 44,-4 9-347,4-8 396,-6 3-36,6-5 63,-4 0-100,9 5 51,-9-4 101,4 4-274,-5 1 215,5-5-3,-4 4-91,4-5-8,-1 5-145,-3-3 346,4 3-289,-5-5 254,5 5-71,1-4-84,0 5 47,4-6-47,-9 5 22,9-4 3,-4 4-11,6-5 9,-6 5 17,4-3-26,-4 3 3,6-5 2,-1 5 68,0-4-73,1 5 25,-1-6 51,0 0 53,1 0-99,4 0 145,2 0-172,0 0 104,4 0-79,-10 0 166,10 0 1,-8 1-188,5 3-48,0-3 223,-1 4-233,-1-5 99,-1 0-72,-3 5 28,9-3 1,-6 4-12,4-2 1,0-3 53,-5 3-3,6-2 4,-3 3-73,-1-4 36,5 4-46,-4-5 186,0 6-109,4-5-41,-10 4 0,9-4 283,-6 3-293,0-3 120,-3 5-43,-1-1-43,0-4-1,1 10-66,-1-10 105,-5 4-57,4 0 1,-1-3 139,2 1-383,3 4 279,-7-6 79,4 4-340,-5-5 454,9 6-271,-12-5 149,12 4-181,-9-5 1,1 0 165,1 0 36,-1 0-189,0 0 168,-3 0-160,-4 5 0,0-3 76,-1 1-128,1-1 129,0-2 1,0 1-39,-1 3-134,1-3 65,0 4-107,-1-5 270,1 0 4,0 0 61,-1 0-187,1 6 1,0-5 43,-1 3-3,1-3 0,0-1 0,-1 0 174,1 0-176,0 0-41,-1 0 39,6 0 48,-4 0 1,4-4 4,-5 0 71,5 0-81,-4 4-44,4 0 24,-6 0 0,5-1 10,-1-3 31,1 3-55,-4-4 1,3 5-19,1 0 4,-1 0-5,-3 0 15,0 0-35,-1 0-3,1 0 28,0 0-6,-1 0-26,1 0 39,5 0-4,-9 0 2,7 0-21,-8 0 19,5 0-5,-1 0 4,1 0-1,0 0 1,-6 0-2,4 0 4,-3 0-3,5 0 0,-6 0 14,5 0 1,-5 0-13,6 0-1,-6 0 203,5 0-197,-5 0 0,1 0 0,3 0 87,-2 0-78,-3 0 8,5 0 1,-7 0 26,5 0-29,-6 0 20,3 0-211,1 0 6,-5 0 48,4 0 119,-5 5-605,0-4-17,0 4-27,0-5 635,0 0 0,0 6-638,0-5 345,0 9 1,-1-8-1,-3 2 704,3 2-330,-5 0 221,1 1-606,4 3-168,-9-8 1129,8 8-574,-8-3-79,9-1 0,-8 4-29,5-2 150,-5 3-161,7-5-177,-8 4 516,9-3-868,-10-1 977,10 5-688,-4-5 185,5 6 1,-2-4-34,-1 0 11,1-1 207,-3 5 1,5-4-320,0 0 147,0-1-364,0 5 404,0 0-69,0-1 59,0 1-160,0 0 94,0-1 136,0-4 27,5 9 22,-3-14 61,3 19-103,0-19 475,-4 14-512,4-9 235,1 4-113,-5 1-34,4 0-4,-5-1-153,5 1 430,-3 0-745,3-6 467,-5 5 0,1-5-134,3 6 1,-3-1 8,3 1 207,-3-5-345,5 3 349,-5-4-209,4 6 182,-5 0-111,0-6 0,4 5 65,0-4 1,0 4 97,-4 1-195,0-1-5,0 1-53,5 0 206,-4-6-200,4 10 60,-5-14-28,0 14 15,0-10 61,0 6-158,0 0 140,0-1-72,0 1 56,0 0-21,0-1 19,0-4 16,0 3 66,0-3-70,0 4-6,0 1 23,0 0-14,0-1 1,0-4 12,0 3 30,0-3-32,0 5-9,0-1 1,-1 1 4,-3 0 1,3-1 18,-3 1 0,-1 0 108,1-1-2,-5 1-73,8 0 1,-8-1 173,5 1-113,0 0-71,-1-1 0,2 5-93,-5 0 107,6-1-172,-9 2 174,10-4-224,-4 4-18,0-6 253,3 6-213,-3-4 200,5 4-188,0-5 49,0 0-148,0 4 181,0-3 1,0 4-101,0-5-30,0 0 112,0-1-90,0 1 148,0 0 13,0-1 0,0 2-17,0 3 1,0-3 11,0 4 1,0-6-10,0 1 9,0 0-15,0 5 0,0-4 14,0 2-37,0-2 32,5-1 57,-3 5-82,3-4 3,-5 4 15,0-6 0,0 1-60,0 0 56,5-1 56,-4 1-156,4 0 149,-5 5-102,6-10 157,-5 9-138,4-10 236,-5 6-207,0 0-65,0 0 101,0-1-93,0 1 57,0 0-111,0-1 126,0 1-155,0 0 143,0-1-22,0 1 22,0 0 2,0-1 0,0 1-10,0 0 8,0-1 0,5 1 68,-3 0-104,3 5 47,-5-10-40,0 14 28,0-13-2,0 9 4,0-5-57,5-1 50,-4 1 2,4 0 175,-5-1-174,0 1 0,0 0 0,0-1 28,0 1 1,0 0-19,0-1-60,0 1 83,0 0-82,0-1 19,0 1 0,0 0-43,0-1 78,0 1-21,0 0 0,0-1-37,0 1 51,0 0 13,0-1-18,0 1-19,0 0 16,0 0 279,0-1-271,0 1 7,0-6-5,0 5 26,0-5-20,0 6 32,0 0-76,0-1 56,0 1 1,2 0-32,2-1 1,-3 1 26,3 0 0,-3-1 81,-1 1-78,0 0-3,0-1 2,0 1-7,0 0 6,0-1 4,0 1 8,0-5 6,0 3 1,0-3 6,0 4 33,0 1-45,-5-6 183,4 5-188,-5-5 189,6 6-189,-5-6 188,4 5-196,-4-5 0,3 2 57,-1 0 73,1-6-186,-3 9 0,4-9 157,-3 6-214,3-5 229,-5 7-183,6-8-58,-5 3 485,4-5-126,-4 5-152,5-4-143,0 4-67,0-5 366,-5 0 12,3 6-257,-3-5 167,5 4-506,0-5 385,0 0 308,-5 0-14,4 0-282,-5 0-77,6 0 298,0 0-288,-5 0 353,4 0-355,-10 0 5,5 0-37,-6 0 29,6 0 0,-5 0-97,5 0 94,-6 0-2,-5 0 10,4 5 0,-7-3 3,4 1-24,-5-1 34,3-2-29,-5 0 4,-6 0-4,5 5 39,-10-4-42,9 4 16,-9-5 0,5 0 13,-7 0-32,1 0 13,0 0 15,0 6 11,0-5-21,0 4 10,0-5-35,0 0 21,0 0 1,0 0-1,0 5 23,0-3-37,0 3 28,0-5-38,0 0 23,5 0 0,-4 0-39,-1 5 53,4-4 1,-7 4-19,11-5-92,-5 0 63,2 6 36,-5-5-4,0 4-58,0-5 45,5 5-14,-4-3 30,4 3 1,-7-4-22,2 3 18,-3-3 28,8 5 1,-1-6-66,0 0 0,0 0 79,-4 0-68,0 0-11,5 0 179,-4 0-171,4 0 15,-5 0 33,0 0 0,0 0 13,0 0-12,0 0-38,0 0 33,0 0-1,0 0 1,-4 3-324,0 1 324,0 0 4,4-4-151,-5 0 121,3 0 1,-3 0-28,5 0 69,0 0-52,0 0 1,-4 0 9,0 0-50,0 0 8,4 0 15,0 0-65,0 0 0,0 0 55,0 0 34,0-5-89,0 4 1,0-4 12,0 5 88,-5 0-38,8-6 0,-7 5-51,8-3 114,-8 3-96,3 1 5,-4 0 41,5-5 1,-2 3-34,-2-2 3,3 3-45,-4 1 65,0 0 19,3 0 1,-3 0-176,5 0 121,0 0 62,-5 0 1,3 0-29,-2 0-27,3 0-1,1 0 38,0 0-41,-5 0 2,3 0 1,-3 0 173,5 0-158,0 0 15,0 0 68,-5 0 0,3 0-73,-1 0 27,1 0 5,2 0 0,-1 0-27,-3 0-168,3 0 185,1 0 0,-3 0-32,3 0-84,-3 0 90,-2 0-15,4 0 67,-5 0-62,6 0 24,0 0 1,-4-1 59,0-3 0,-1 3-94,1-3 9,3 2 125,-4 2-108,-1 0-4,0 0 42,-1 0-26,-3 0 0,9 0 19,-10 0-5,5 0-6,-6 0-248,5 6 187,-3-5 69,9 4 2,-10-5 1,5 0-44,-6 5 53,0-3-5,6 3 10,-5-5 11,5 0-14,-1 0-2,-3 0 68,8 0-66,-8 0 2,9 0-1,-10 0 278,10 0-263,-10 0 1,9-4-9,-6 0 0,4 0 39,-4 4-24,0 0-77,2 0 77,1 0 6,5 0-5,-6 0-63,0 0 1,-5 0 54,3 0-30,-2 0-185,4-5 210,-1 4-34,-3-5-1,3 6 19,-5 0 7,6 0 15,-5-5-14,10 4-3,-9-4 2,3 0 49,1 3-47,-5-8 0,10 9 0,-10-5 128,5 1-123,-6 4 4,0-4 0,4 1 9,1 0-9,-1 0 15,1 4 11,-8 0-15,12 0-6,-13-5-26,10 4 26,-6-5 2,0 6 1,-2 0 57,2 0-57,-2 0-2,8 0 1,-6-5 86,0 4-84,-5-4-4,4 5 114,-4 0-105,5 0 0,1-4 30,-1 0-136,-5 0 117,9 4-6,-7-5-67,3 4 1,-1-5 75,-3 6-15,-2-5-58,5 4 0,-5-4 44,2 5-24,3 0 12,-9 0 11,4-6-308,-6 5 332,6-4-31,-4 5 3,4 0 3,-5 0-10,-1 0 8,1 0 0,5 0 9,-5 0 0,4 4-6,-8 0-2,2 0 77,1-4-74,2 0 0,4 5 0,-5-4 96,-1 3-92,1 3 5,5-6-39,-4 4 43,3-5-1,1 5 7,-9-3-81,13 3 68,-9-5 0,8 1-33,-1 3 35,-5-3-8,3 4 5,0-5-33,-4 0 29,9 0 1,-4 0-17,5 0 88,-5 0 0,4 0-61,-2 0 25,2 0-422,-4 0 405,4-5 3,-9 4-84,9-4 71,1 5 7,1 0-108,5 0 1,-10 0 101,1 0-10,-1 0-55,4 0 43,1 0 10,-6 0-32,4 0 24,-4 0-19,5 0 38,0 0 0,0 0 14,1 0-40,-1 0 3,-5 0 57,4 0-52,-4 0 6,0 0 14,4 0 1,-5 0 80,2 0 1,3 4-96,-2-1 6,2 1 186,1-4-185,0 6-19,-5-5 0,4 4 16,-2-5-18,2 0 13,1 5 0,-2-3-1,2 1 122,-2 4-118,7-6 2,-5 4 16,1-5-12,-1 0-4,0 6 10,6-5-25,0 4 1,2-5 27,1 0 0,-7 5-65,4-3 57,-1 3-1,-3-5-175,9 0 578,-10 5-418,5-4 17,-1 4 0,-2-5 7,5 0-35,-5 0 9,8 0 137,-15 0-132,13 0 0,-8 2 162,7 2-145,2-3-3,-8 4 1,5-5 51,-3 0-34,3 0-12,4 0-11,1 0 364,0 0-336,-5 0-10,4 0-67,-4 0 64,5 0-10,0 0 24,-1 0-29,-4 0 9,4 0-11,1 0 0,1 0 11,4 0 3,0 0-4,-9-5-11,13 4 0,-11-6 16,10 3 130,-6 3-128,3-4 3,-5 0-6,5 3 49,-3-8-45,8 9 3,-9-10 107,4 10-99,-5-9-5,5 8 16,-3-8-42,8 9 41,-9-10 1,10 10 4,-10-9-113,4 8 0,-1-4 45,0 2 0,4 1-46,-5-5 71,6 6 11,-7-9-64,8 5 57,-9-1-27,10-3 1,-10 4 0,9-5 6,-2 3 1,2-2 16,2 2-11,0 3 1,-1-5 2,1 3-2,-1 1 3,1-5-1,0 10-245,-1-4 238,1 0 1,0 2-10,-1-5-16,1 6 18,0-9-20,-1 10 56,1-9 1,3 7-54,1-5 12,5 6 48,-8-9 1,7 6-59,-4-3 13,5-2 64,-3 3 1,5 0-51,0-1 64,1 0-63,-6-4 0,4 6 20,-4-5 0,5 6 3,1-2-12,-1-4-26,0 5 22,0-1 2,1-3-2,-1 8-85,0-3 84,1 0-3,-1 4 0,-3-6-350,-1 3 339,0 3-12,5-4-123,-1 5 106,0 0 16,1-5-34,4 3 88,-3-3-83,3 5 7,-4 0 259,-1-5-246,0 4-6,1-4 5,4-1 263,-3 5-2,3-4-209,-5 0-24,6 3 123,-4-3 0,4 4-39,-1-3-61,-4 3 47,5-5-28,-1 1 39,-3 4-134,9-4 118,-5 0-19,1 3-128,-1-3 124,-1 0-5,-3 4-94,9-10 84,-5 10-16,1-9 14,4 8-60,-10-3 55,10 0-32,-4 4-8,0-10 34,-2 5-13,1-1 25,-5-3-14,10 9 0,-4-10 47,0 5-47,3-1 1,-3-3-1,0 3-29,4 1 29,-4-5 4,-1 5-3,5-6-17,-4 1 17,5-1 4,-5 0 41,3 1-48,-3-1 1,1 0 1,0 1 8,1-1-4,3 0-3,-6-5 45,5 4-43,-9-4 5,8 6-4,-3-1-15,5 0 16,-5 1 9,4-6-73,-4 4 64,5-4-1,0 0 0,0 4-123,0-9 108,0 9 7,0-4-19,0 0 1,0 3-21,0-5 33,0 4 91,0-7-93,0 9 1,0-9-3,0 9 13,0-9 0,0 8-6,0-6-2,0 6 7,0-3 2,0 0 9,0 4-189,0-3 171,0 4 0,0-5-61,0 4 52,0-4-5,0 5 7,0 1 25,0-1-33,0 0 5,0 1-19,0-6 51,0 4-35,0-4 1,0 5-1,0 1 44,0-1 1,0 0-42,0 1 57,0-1-50,0 0 9,0 1-6,0-1-66,0 0 65,0 0-1,0 1 8,0-1 0,0-1-11,0-2-2,0 2 16,0-4-14,0 5 2,0 0 0,0 1 29,0-1-30,0 0 2,0 1 22,0-1-21,0 0 5,0 1-32,0 4 1,0-3-32,0 2 56,0-2-32,0-2 27,0 0 3,0 1-10,0-1 40,0 0-38,0 0 5,0 1-10,0 4 150,0-3-141,0 3 3,0-4 173,0-1-158,0 0-1,0 1 0,0-1 7,0 0 12,0 1-42,0 4 38,0-3-7,0 8 0,0-8-39,0 2 0,0 2 41,0-2-14,0 0-127,0 2 115,0-5 11,0 5-133,0-1 117,0-3-7,0 4 0,0-6-18,0 0 18,-6 6-46,5-5 42,-4 5 5,5-1 1,0-3 77,0 2-80,0-2 7,0 3 0,0-3 79,0 2-73,0-2-4,0 3-36,0-3 37,0 9 9,0-10-9,0 5-127,0-1 130,0-3 0,0 7-178,0-5 161,0 1-1,0 0-20,5-3 132,-4 3-123,5 1 10,-1-5-20,-4 10 140,4-9-131,0 3 140,-3-4-120,8 4-2,-9-3 68,10 3-47,-10 1 1,6-1 15,-4 3 1,-1 2-14,2-6-3,-3 5-121,4-2 117,-4 0 1,5 4 1,-6-6-191,0 3 176,0 3-23,5-4 0,-4 3-50,3-1 68,-3 1-24,-1-3 28,5 5-12,-3 0-23,3-5 66,-5 4-60,0-5-6,0 6-47,5 0 66,-4 0 7,5 0-9,-6 0 225,0 0-173,5 0-43,-4-5 112,4 4-84,-5-4-9,6 5-19,-5 0 31,4-5-5,0 3-40,-4-3 0,6 5 37,-3 0 1,-3-5 0,4 4 1,-3-5-23,2 6 40,-3-5-26,4 4 0,-4-4-18,3 5 14,-2 0 6,3 0-72,0-6 68,-4 5 3,4-4 120,-5 5-120,6 0 1,-4-1 107,6-3-102,-5 2 3,2-3 38,-5 5-31,5 0-5,-4 0 19,10 0-22,-10 0 15,4-5 1,-4 4-32,3-3 30,-2 3-3,3 1 1,0 0-44,-4-6 40,4 5-11,-5-4 2,6 5-80,-5 0-5,9 0 84,-8-5-22,8 3-5,-9-3 22,5 5 10,-1 0 0,-3 0-25,6 0 12,-5 0 142,2 0 0,0 0-136,3 0 2,-3 0 54,5 0 0,-3 0-2,5 0 0,-1 0 56,1 0-83,0-5 31,-1 4-236,6-10 3,-4 10 198,4-9-519,0 8 245,-4-8 105,9 9 0,-9-8-1079,3 5 564,2 0 165,-5-1 0,4 3-711,-6-2 748,1 3 466,-6 1 0,10 5 0,-3 2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28.256"/>
    </inkml:context>
    <inkml:brush xml:id="br0">
      <inkml:brushProperty name="width" value="0.08571" units="cm"/>
      <inkml:brushProperty name="height" value="0.08571" units="cm"/>
    </inkml:brush>
  </inkml:definitions>
  <inkml:trace contextRef="#ctx0" brushRef="#br0">35 1554 8030,'-6'0'732,"-4"0"0,7 0-383,-5 0 139,6 0-912,-4 0 341,6 0 244,0 0 1,4-1 182,0-3 1,1 1 131,-1-4 32,-2-1 0,7-8-124,-5 1 1,1-1 119,-1 4 1,-2-3-115,6-1 0,-5-5-141,0 2 0,4-3-76,1-1 0,-2-1-99,2 1 0,-1-6 87,0-2 0,4 1-141,-4-1 0,4 0-170,1-4 0,1-1 110,2-3 0,-2 1-27,3-5 1,-3 4 64,-2-4 1,2 1-6,3-5 1,-7 4 137,3 0 1,-3 4 130,2-4 1,-3 6 77,0-2 0,-4 4-97,4 4 0,-6-2 65,2 6 0,-1 1-143,1 7 0,-3 2 165,3 5-130,-3 0 0,-1 5-99,0-1-181,0 5-861,0-2 719,0 15 0,0-2-129,0 8 1,0-3 88,0-2 0,-1 1 42,-3 0 1,3-1 116,-3 1 1,2-4 67,2 0 258,0-1 1,0 1-4,0 0 162,0-5-66,0 7-252,0-9 0,0 6 98,0-3-360,0-3 36,0 4-197,0-5 2048,0 0-1621,0 5 0,0 2 14,0 5 1,0-1-62,0 1 0,0 3 83,0 1 0,0 6-202,0 1 1,0 3 45,0 9 1,0-2-248,0 6 0,0 2 17,0 2 1,0-1 37,0 1 1,0-2 83,0 2 1,0 1 39,0-5 1,0 1 36,0-1 0,0-4-36,0 0 0,0-1 165,0-7 1,0 2-75,0-2 1,4-6-97,0 2-4,0-7 1,0 1-143,0-6 275,0-4-81,1-2 1,-2-5 35,4 0 0,-4-1-49,1-3 1,-3 1 638,-1-5-257,5 1-170,-3-10 1,4 4 115,-2-3 1,-3-2 32,3-1 191,-2-3-246,3-7 1,-3 4 72,6-2 0,-5 1-115,1-1 0,2 1 7,2-5 1,-2 0-22,2-4 0,-4 0-151,4-1 0,0 1 33,3 0 1,1-4 27,0 1 0,-2-1-27,-2 4 0,2-4 61,-2 0 0,1 0-177,-1 4 0,2 0 88,-2 0 0,1-3-169,-1 3 1,1 2 115,-5 10 1,4 0-178,-4-1 0,3 1-94,-3 0 1,1 4-444,-1 4-167,-2 2 297,8 1-1664,-9 6 1623,5 1 0,-5 6-632,3 3 1,-3 4 605,3 7 0,-3 3 688,-1 6 0,5-1 0,2 0 0</inkml:trace>
  <inkml:trace contextRef="#ctx0" brushRef="#br0" timeOffset="466">982 596 8019,'0'-6'132,"0"-5"1350,0 5-569,0-1-179,0 2 54,0 5-446,0 0-56,0 5-138,0 7 0,0 6-23,0 6 1,0 9-197,0 6 149,0 5-607,0 3 1,-4 4 360,0-1 1,0 6-447,4-1 0,-4-2 241,0 1 0,-4-5-124,4-3 1,-1-9 97,1-10 1,3-6-567,-3-2 106,3-10 859,1 2 0,0-11 0,0-11 0,0-2 0</inkml:trace>
  <inkml:trace contextRef="#ctx0" brushRef="#br0" timeOffset="1116">1040 421 8019,'-5'-6'644,"2"0"1060,-5 6-616,6-5-332,-3 4-526,5-4 132,0 5-99,0 0-6,5 0 0,1 1-223,6 3 0,-4-3-7,0 3 1,-1-1-129,5 1 0,0-3-302,-1 3 1,1 1 219,0-1 0,-1 1-192,1-1 286,0-3 0,0 6-189,-1-3-28,1-3 232,0 4 0,-5-4 24,1 3 1,-4-1-99,4 5 324,-6-6-84,9 3 0,-10 1 146,3 1 1,-3 0-77,-1 1 1,0 0 38,0 3 0,-5 1-79,-3 0 0,-2 3 161,-2 1 0,1 1-86,-1-2 0,0-2-164,1 3 0,-1-3 78,0-2 0,2 1-172,2 0 1,-2-2-17,2-2 1,3 2-39,1-2 0,-1-1 40,1 0 115,0-4-136,4 7 93,0-8 1,0 4-45,0-2 1,5-3-20,3 3 0,2-1-133,2 1 1,-1-3 20,1 3 0,1 1 66,3-1 1,-2 4-347,5-4 1,0 5 152,0-1 1,3 2 179,-2 2 1,-2-1-49,1 1 0,-4 4 359,0-1 0,-3 2 144,-4-1 1,1-2 216,-5 5 0,-1-4-132,-3 0 0,0 2-143,0-1 0,-5 4 96,-3 0 1,-1-3-34,2-2 1,-8 2-173,4-1 1,-4-1 90,4-3 0,-2 0-310,-3-1 0,2 0-93,-6-3 1,2 1-130,-1-5 0,-3 3-74,2-3 0,2 0 165,-1-4 1,0 0-695,0 0 1,-2 0 381,6 0 1,-5 0-815,5 0 1,-1-1 140,4-3 1172,1 3 0,-1-10 0,0 5 0</inkml:trace>
  <inkml:trace contextRef="#ctx0" brushRef="#br0" timeOffset="1691">2570 620 7912,'0'-12'104,"-1"-1"86,-3-3 0,3 7 913,-3-2-240,-3 2-25,6-3-279,-9 5-328,8 2 0,-3 7-50,5 1 1,0 5-113,0 8 0,2 3-9,1 8 0,-1 3 46,2 5 1,2 2-474,2 2 0,-2-2 242,2 6 1,-4-4-155,4 4 1,-4-5-53,4 0 1,-6-1-191,2-2 0,1-1 33,-1-3 0,4-3-174,-4-4 0,1-6-698,-1-3 1360,-3 4 0,4-12 0,-5 4 0,0-11 0</inkml:trace>
  <inkml:trace contextRef="#ctx0" brushRef="#br0" timeOffset="1941">2477 853 9427,'1'8'476,"3"0"0,1-4-443,3 4 1,6-2 31,-2 2 1,4 1-219,-1-5 0,3 4-245,6-5 0,-1 1 253,0-4 0,5 0-215,-1 0 0,4 0 146,-4 0 1,1-5-556,-5-3 0,0-2 769,1-2 0,-1 1 0,0-1 0</inkml:trace>
  <inkml:trace contextRef="#ctx0" brushRef="#br0" timeOffset="2233">2909 491 8035,'-8'4'987,"0"0"0,6 1 161,-2-1-727,-3-3 1,6 10-154,-3-3 0,3 2-89,1 2 0,0 4 52,0 4 1,4 2-247,0 1 1,5 5-86,-1-1 0,-2 7-114,2 1 1,0 0-5,3 4 1,0-3 94,-3-1 1,2-1-596,-2-3 0,-2-3 311,2-4 0,-4-1-582,4 1 1,-4-1 413,3 0 1,-3-5 574,4-2 0,-5-3 0,2-1 0</inkml:trace>
  <inkml:trace contextRef="#ctx0" brushRef="#br0" timeOffset="2944">3470 725 7912,'0'-8'1438,"0"0"25,0 6-564,-5-4-389,-2 6 1,-5 0-130,1 0 0,-1 2-168,0 2 1,-3 2 4,-1 6 0,-3-1-1,3 1 0,-5 1-30,2 3 1,-2-3-103,2 2 1,-3 2 38,2-1 1,2 3-221,-1-3 1,6 3-289,1-3 1,1 1 255,8-2 0,-1-2-262,4 3 0,1-2 174,3 2 1,6-7-43,6 2 0,5-1-55,-2 1 0,3-4-65,1-3 0,1-3-121,-1-1 1,1-4 99,-1 0 0,0-5 236,1 1 0,-5-3-69,1-5 1,-6 2 403,1-6 0,-2 6-174,-1-2 1,-5-1 115,-3 2 0,1-1 98,-1 5 0,-1-5 460,-3 1-234,0-1 0,0 4-186,0 1 0,-1 0 729,-3 3-248,3 3 26,-9 0-542,8 4 0,-7-3-80,5 8 1,0 2 38,4 6 0,-3 0-103,-1-1 0,0 2-242,4 3 0,0-3 126,0 2 1,0 2-515,0-1 0,0-1 319,0-3 0,0 4-299,0-1 0,5 1 205,3-5 0,-2 1-873,2 0 1,1 0 555,7-1 1,-3-3-671,2 0 1319,-2-6 0,4 9 0,1-5 0</inkml:trace>
  <inkml:trace contextRef="#ctx0" brushRef="#br0" timeOffset="3351">3960 748 7912,'-7'-1'-38,"-1"-3"932,5 3 221,-7-5 0,5 5 236,-3-3-960,-3 3 0,6-3-6,-3 8 0,-2-1-154,2 4 0,-2 2-64,-2 7 0,1-3 64,-1 3 1,0 0-187,1 0 1,-4 4-85,4-5 1,-4 1-87,7-5 1,-1 1-219,2 0 0,0-2 115,3-2 52,3 2 0,-4-7 78,5 5-47,0-6 124,5 3 1,1-5-72,6 0 1,0 0-48,-1 0 1,5 0 6,0 0 0,0 0-118,0 0 1,-2 2-280,6 2 1,-2-3 209,1 3 1,2 1 96,-5-1 0,3 4 31,-3-4 0,-1 5 228,-3-2 1,0 0-145,-1 1 0,1 0 829,0 3-459,-6 1 0,0 0 40,-6-1 1,-2 1-184,-2 0 1,-2-1-20,-6 1 0,0 4-595,1-1 0,-6 1 256,-3-5 0,4 1-1009,0 0 0,-1-4 28,2-1 1219,-1 1 0,-1-1 0,-1-2 0</inkml:trace>
  <inkml:trace contextRef="#ctx0" brushRef="#br0" timeOffset="4168">5023 736 7912,'0'-11'671,"0"-1"652,0 0-155,0 6-184,0-4-579,0 8 0,0-2 97,0 8 1,0 4-121,0 8 0,0 2-41,0 5 1,4 1-124,0-1 0,1 5-152,-1 4 1,-1 1 109,5 2 1,-4-3-117,3-1 0,-3-5-6,4 1 0,-4 1-178,4 0 1,-4-6-265,3-7 0,-4-2 81,1-1-67,2-6 1,-3 0-97,5-6 369,-6 0 1,4-9-22,-6-3 0,3-4 200,1 1 1,1-3 11,-1-6 0,-2 1 40,2 0 1,1 3 31,-1 1 0,1-1-103,-1-3 1,-2-1 3,6 1 0,-4 4-22,4-1 0,-4 6-35,3-2 0,0 3 26,1 2 0,2 0-107,-2 3 1,-2 3 111,2 5-33,0 0-11,-2 0 1,5 0 273,-3 0 1,-2 5-84,2 3 1,-4 6 10,4 2 0,-4 1-70,3-2 0,-4 4-29,1 4 0,1 0 30,-1 1 0,1-5-322,-1 1 0,-3-1-240,3 5 1,1-5-337,-1 0 0,4-4-499,-4 0 1,5-2 550,-1-1 0,2-2-52,2-2 0,0-3 306,-1-5 1,5 4 465,-1 0 0,6 0 0,-3-4 0</inkml:trace>
  <inkml:trace contextRef="#ctx0" brushRef="#br0" timeOffset="4544">5864 807 7912,'-11'0'455,"-1"0"1,-3 0-63,-1 0 0,0 0 291,5 0 1,-2 0-162,-3 0 0,3 0-31,-2 0 1,-2 3-136,1 1 0,-3 5-126,3-1 1,0 7 21,5 0 1,-3 6-23,2-2 1,-2 7-115,6 2 1,1-1-2,0-4 0,4 4-147,-1 1 1,7-1 39,1-4 1,8-1-213,0-2 0,8-3 97,-1-6 1,3 0 62,2-3 1,-1-3-207,0-5 1,5-2 79,-1-1 0,1-4-401,0-5 0,-4 1 160,4-1 1,-4-1-13,0-3 1,-2-2 189,-3-5 1,-3 3 57,-9 1 1,3 0-170,-7-5 0,1 5 73,-4-1 0,0 6-170,0-2 1,-1 5 61,-3 3 1,-4-1-706,-7 5 1083,2 0 0,-9-1 0,4-2 0</inkml:trace>
  <inkml:trace contextRef="#ctx0" brushRef="#br0" timeOffset="5011">5047 1414 7810,'-12'0'-87,"0"4"-45,1 0 0,3 0 894,0-4 0,0 1-265,-3 3 1,3-3 93,0 3 1,4-3 225,-4-1-155,6 6-364,-3-5 0,10 8 117,3-5 0,6 0 201,1-4 1,8 4-211,0 0 0,3-1 21,9-3 0,-1 0-118,8 0 0,-3 0-271,4 0 0,1 0 121,7 0 1,-3 0-215,3 0 0,-3 0 46,-2 0 1,1-3 13,0-1 1,-6 0-200,-2 4 1,-4-2-193,-4-1 1,-1 1 102,-2-2 0,-5 3-109,0 1 1,-1 0 73,-6 0 0,0 0-105,-5 0 412,-4 0 0,-1 0-299,-2 0 158,-3 0-183,5 0-17,-6 0-1208,0 0 160,-6 0 464,5 0-245,-4 0 104,5-5 1077,-5 4 0,3-5 0,-3 6 0</inkml:trace>
  <inkml:trace contextRef="#ctx0" brushRef="#br0" timeOffset="5894">6974 363 7862,'-12'-12'-240,"5"2"534,-1 2 0,4-1 547,-4 5 0,6-1 91,-2 1-604,2 2 0,-1 2-48,-1 8 0,0 4-53,4 4 0,0 3 107,0 8 0,4 4-121,0 8 0,1-1-197,-1 5 1,2 1-48,6 7 1,-1 0-84,1 4 1,0-3 31,0-5 1,-1-2 48,1-2 1,-2-4-38,-2-8 1,1-4 30,-5-7 0,4-3-131,-4-6 148,5-4-70,-8-2 1,8-6 115,-5-3 1,0-3-1,-4-4 1,4-1-20,0 0 0,1-5-15,-1-2-6,-3-3 1,10-2 0,-5 1-21,1 0 32,3-6 19,-9 4 0,10-3-17,-4 5 0,0 0 212,1 4 0,-4-2-59,3 6 1,-4-1 257,1 4-369,-3 6 0,0 1 35,3 5 1,-2 2 187,1 6 0,-1 1-25,-2 11 0,1-2-91,3 1 1,-3 3-17,3-2 1,-1 2-179,1 1 0,-2-1-44,6-2 1,-4 2-167,4-3 0,-2-2 25,2-1 1,2-3 102,-2-2 0,3 0-565,0-3 1,1 1 251,0-5 1,-1 0-556,1-4 1,4 0 436,-1 0 1,5 0-1090,-5 0 1649,6-6 0,-3 0 0,5-6 0</inkml:trace>
  <inkml:trace contextRef="#ctx0" brushRef="#br0" timeOffset="6453">7628 772 7867,'-13'0'0,"-2"0"0,6 0 1152,-3 0 0,3 0-479,-3 0 1,4 0 286,1 0-713,4 0 1,-2 1-242,5 3 0,0 0-64,0 7 0,0-2 127,0 7 0,1 1-221,3-2 1,-1 6 157,4-1 0,1 0-428,4 0 0,0 2 162,-1-3 0,2 0-25,3 0 1,-3-6 0,2-1 0,0-1-91,0-3 1,-2-3 35,3-1 1,-3-2 113,-2-2 1,1 0 249,0 0 1,-4-6-85,-1-1 0,-4-4 124,1 0 1,-3-1-61,-1 0 1,0 0 173,0 1-52,0-1 0,0 0 195,0 1 0,-1 3 7,-3 0 0,3 4-107,-3-4 1,1 6-278,-1-2 243,3 3-233,-4 1 1,5 1 91,0 3 1,0-2-85,0 6 0,1 4-40,3 4 0,3 0-140,4 0 1,1-2-137,0 6 0,1 3 125,2 4 0,2 4 387,2-3 1,2 4-89,-5-1 0,3 2 162,-3-2 1,-2-3-104,-6-4 1,1 2 514,-5-3 1,0 2-179,-4-10 0,-2 5-7,-1-5 0,-4 5-386,-5-4 1,3-2 92,-2-6 1,2 2-333,-7-2 1,3-3 127,1-1 1,-1-3-224,-2-1 1,0 0 149,-4 0 0,3-1-679,-3-3 0,3-3 21,-3-4 0,1-1-237,-2 0 1,0-4 344,4-4 0,0 2 660,5-2 0,-1 1 0,0-4 0</inkml:trace>
  <inkml:trace contextRef="#ctx0" brushRef="#br0" timeOffset="6744">8119 678 7965,'6'12'0,"-2"-1"0,-2 1 522,-2 0 0,1 5-86,3 2 0,-2 4-142,6 5 0,0 3-277,4 8 0,-1 2 96,1 6 1,0 1-79,-1 3 0,1-8 67,0-1 0,-1-4-426,1-3 0,0-5 50,-1-3-175,-4-7 0,-1-9-577,-2-7 233,-2-2 0,3-4 793,-5-2 0,0-2 0,0-6 0</inkml:trace>
  <inkml:trace contextRef="#ctx0" brushRef="#br0" timeOffset="7053">8049 666 8490,'6'-6'1391,"1"1"-680,-3 5-366,-3-5 0,9 3-122,-2-2 0,3 3-135,0 1 1,1 0 68,0 0 1,3 1-82,1 3 1,5 3-267,-2 4 1,3 1 115,1 0 1,-3 3-362,-1 1 0,-4 5 201,0-2 1,-2-1 59,-1 2 1,-6-1 91,-2 5 1,-2-2-265,-2-3 0,0 3-72,0-2 0,-6-2-26,-1 1 1,0-4-242,-1 0 0,1-6 685,-5-1 0,0-5 0,0 2 0</inkml:trace>
  <inkml:trace contextRef="#ctx0" brushRef="#br0" timeOffset="7886">8446 900 7965,'12'0'440,"-1"0"-222,1 0 1,0 0 13,-1 0 1,5-1-102,0-3 1,3 1 91,-3-5 0,3 5-289,-3-5 0,4 0 89,0-4 1,-2 1-120,2-1 1,-6 4 87,1 0 0,2 1-56,-1-5 1,-2 0 49,-6 1 1,1 3 17,-5 0 1,0 4 104,-4-4 1,0 4 347,0-3 40,0 4 0,-5-6-201,-3 5 0,-3 0 109,0 4 0,-1 0-49,0 0 0,1 0-137,-1 0 1,-4 1-60,1 3 0,-1-1-109,5 5 0,-1-4 45,0 3 0,1 0-135,-1 1 0,0 2-19,1-2 0,0 2 49,3 2 1,-1 0-113,5-1 0,0 1 65,4 0 0,0 1-53,0 2 1,2-2 78,2 3 0,3-3-203,9-2 0,-2 1-22,6 0 0,-1-2-25,5-2 1,-2 1-74,-3-5 0,3 0 95,-2-4 0,2 0 0,1 0 1,-3 0 64,-1 0 1,-3-2 115,3-1 1,-5 0-101,2-5 213,-3 0 1,-1-3-42,-1-1 0,-4 0 137,-3 1 0,-3-1-24,-1 0 1,0 1-105,0-1 1,0 0 239,0 1-126,0-1 472,-5 0-44,3 1 25,-8 4-318,9 2-125,-4 5 0,5 1-17,0 3 18,0 3 0,1 7-126,3-2 0,-2 6 56,6-7 0,-1 4-517,0-4 1,3 1 321,-7 0 1,7 3 182,-3 1 0,0-1 79,1-3 0,-5-2 211,5-2 0,-4 1-46,4-5 201,-5 5-148,2-7-191,-5 3 0,0-6-63,0-3 0,0 1 145,0-5-148,0 0-147,0-3 1,0-1-1,0 0 1,0 1 33,0-1 1,-4-1-31,0-2 0,0 5 89,4-1 0,0 2-128,0-3 0,0 0 28,0 1-286,0-1 0,1 2-25,3 2 1,-1-1-156,5 5 0,-4-4 65,3 4 1,0-1-161,1 1 1,2 3 40,-2-3 1,2 3 185,2 1 1,-4 0-749,-1 0 1149,1 0 0,9 0 0,1 0 0</inkml:trace>
  <inkml:trace contextRef="#ctx0" brushRef="#br0" timeOffset="8512">9638 748 7965,'-7'-5'1358,"-3"4"-372,3-5-497,-5 6 0,6 7-146,2 5 1,3 6-123,1 9 0,1 3-96,3 5 0,0 4-182,8 0 1,-3 6-359,6 2 1,0-3 352,0 7 0,-2-12-592,3 0 0,-3-4 291,-2-8 0,-3-4-237,0-3 1,-4-11-112,4-1-342,-6-6 424,3-2 629,-5-5 0,0-1 0,0-6 0</inkml:trace>
  <inkml:trace contextRef="#ctx0" brushRef="#br0" timeOffset="8929">9556 713 7965,'-12'-12'0,"6"6"238,-5-4 1,9 4 34,-6-1 1,4-3 475,-4 7-431,6-6-95,-4 7 0,6-4-173,0 2 0,2 3 143,2-3 0,-2 2-83,6 2 0,0 0 113,3 0 0,2 0-190,3 0 0,1 0-137,2 0 0,3 4-44,-2 0 0,2 5-366,1-1 1,5 2 268,-1 2 1,1 0 29,0-1 0,-4 2 99,3 3 1,-3-7 85,-5 3 0,-2-3-120,-5 3 0,-4-1 472,-1 1 0,-4 0-11,1-1 0,-8 5 137,-4-1 1,-2 2-166,-2-1 0,-3-2-39,-1 6 0,-3-6-239,3 1 1,-3 0 95,3 0 0,-4-6-191,5 3 0,-1-4-12,5 0-127,-1 2 0,0-5 1,1 3-620,-1-4-782,5-3 643,2-1 1,5-1 604,0-3 1,2-1 381,1-3 0,8-2 0,4 2 0,6 3 0,-3-1 0</inkml:trace>
  <inkml:trace contextRef="#ctx0" brushRef="#br0" timeOffset="9754">10315 678 7965,'-12'0'0,"5"-4"1456,-1 0-966,-5 0 0,0 4 174,-3 0 0,3-4-220,2 1 1,-1-1-156,0 4 0,1 1-127,-1 3 0,4-2-96,0 6 1,1 0 49,-5 4 0,1-1 71,4 1 1,-2 1-195,5 3 0,-4 1 16,4 2 0,0 2-77,4-6 0,0 6 10,0-1 1,1 0-176,3 0 0,4 1-7,8-6 0,-2 1-99,5-5 0,1 0 52,3-3 1,1-3 64,-1-5 1,0 0-372,1 0 1,-1 0 168,0 0 1,-3-5 320,-1-3 1,-4-3-122,0 0 0,-2-5 340,-1 1 1,-2-5 68,-2 5 1,-1-5 48,-4 5 0,-1-5-32,2 4 0,-3 1 22,-1 3 772,0 1-658,0-1 0,-1 1 565,-3 4-559,2 1 0,-7 8-229,5 2 1,1 2 79,3 6 0,0 0 19,0-1 0,0 5-337,0-1 0,0 1 103,0-4 1,0 1-292,0 2 1,1-6 138,3 3 0,-2-4-40,6 0 0,0-2 61,4-2 1,-1-3-19,1 3 1,1-4 44,3-4 0,-2 2-7,5-6 1,-4-1 173,0-7 0,-2 3-74,-1-2 0,-1-2-180,1 1 1,0-3 155,-1 3 1,0-3 49,-3 3 0,1-1-66,-5 2 0,1 2 141,-1-3 0,-3 3-103,3 1 1,-3 5 775,-1-1-62,0 5 220,0-2-582,0 5 1,-1 7-87,-3 4 1,3 1-223,-3 3 0,3 4 118,1 0 0,0-1-132,0 2 1,0-5 62,0 5 1,3-2-216,1 1 1,4 2-14,-4-5 0,5 3-84,-1-3 1,-2-1 19,2-3 175,0 0 0,4-2 204,-1-2 0,-3-3-76,0-5 34,-6 0 1,5-1-1,-4-3 1,0-4-19,0-2 0,0-2-259,1 0 1,-3-3 82,3-1 0,-3-3-9,-1 3 1,0-3 87,0 3 1,4-3-155,0 3 1,0-5 62,-4 2 1,4 1-96,-1-2 0,3 6-62,-2-2 0,-2 3-193,6 2 0,-4 4-538,4 3 0,-1 3 373,5 1 0,-4 1-295,0 3 1,-1 4 910,5 8 0,0-3 0,0 3 0</inkml:trace>
  <inkml:trace contextRef="#ctx0" brushRef="#br0" timeOffset="10297">11366 666 7965,'-5'-11'0,"4"-5"560,-3 1 0,1 3 88,-1 4-267,3 0 463,-9 2-485,9-5 1,-10 10 181,3-3 0,2 3-25,-2 1 0,0 5-52,-3 3 0,-2 6 92,-3 2 1,2 5-157,-6-2 0,6 3-158,-2 1 0,0 1-5,0-1 0,0 1-196,5-1 1,-1 0 64,0 1 0,2-2-298,2-3 0,3 2-11,5-6 1,0 1-257,0-4 0,1-4 59,3-1 0,4-4 153,8 1 1,-2-3-60,5-1 0,-3 0 143,3 0 0,0 0-455,0 0 1,2-5 193,-6-3 1,5 2 178,-5-2 1,2-4 55,-1-3 1,-4-2 115,-1 1 0,1-1 9,-4-2 0,-2-3-102,2 2 1,-5 2 156,0-1 1,-1 3-77,-2-3 0,0 4 844,0 0-363,0 2 992,-5 1-512,-2 6-492,-5 0 1,2 12 2,2 1 1,-1 9-51,5 3 0,0 0-168,4 0 0,0-3 82,0 3 0,0-1-496,0 2 0,6 1 180,1-6 1,1 5-738,4-5 0,-3 5 129,6-5 0,2 1-178,-1-5 1,5-3 8,-2 0 0,2-4 335,-2 4 0,2-6-1211,-5 2 1718,-1-3 0,2-1 0,1 0 0</inkml:trace>
  <inkml:trace contextRef="#ctx0" brushRef="#br0" timeOffset="13033">11834 655 7839,'-8'-12'0,"0"0"0,4 1-658,-4-1 0,4 0 898,-3 1 1,4 3 2236,-1 0-893,-2 5-708,4-7 31,-3 9-640,0-4 0,4 11-79,-3 6 1,3 5 58,1 6 1,0 6-27,0 2 1,1 2-269,3 2 0,1 4 129,3 0 0,1 4-342,-5-4 1,5-1 174,-1-7 1,-2-3-94,2-4 1,0-2 49,3-3 0,-3-3-20,0-8 0,-4-3-24,4-5 1,-5-1 69,5-3 0,-1-8 159,1-7 0,1-5-115,-5-3 1,3-2 148,-3-2 0,5-2-49,-1 1-55,-3 4 144,6-1 0,-9 2-45,6 0-54,-5-1 47,2 10 0,-1-2 39,0 4 0,-1 0-101,-3 10 32,0 1 0,0 6-114,0 3 1,0-2 56,0 6 1,0 0-48,0 4 1,0-1 61,0 1 1,4 4-50,0-1 1,1 2-9,-1-1 0,-1 1-10,5 2 0,-4 3 15,3-2 0,0 2-5,1 1 0,2 3-16,-2-3 0,-2 3 33,2-6 0,-4 2-16,4 1 0,-2-5-7,2-2-3,-3-8 1,0-3-41,3-5 117,-3 0 1,6-7 0,-5-4-40,1-7 1,3-6-14,-2-3 1,1 1 37,-1-5 0,2 4-31,-2-5 0,2 3 120,2-3 0,-4 4-104,0 5 0,-1-1 135,5 1 0,-4 3-41,0 1 0,-4 8 25,3 0-124,-4 7 52,2-1 0,-1 6 76,0 3 0,0-2-75,-4 6 0,1 0 83,3 4 0,-1 1-85,4 2 0,-4-2 22,1 3 1,2 2-46,2 1 1,-1 0-2,0 0 1,-3 1-66,4 3 0,0-4 97,4 1 1,-5-2-130,1 2 0,0-2 95,4-3 1,-1-6-159,1 3 1,0-8 88,-1 0 0,1-3-62,0-1 0,3-1 40,1-3 1,0-3-3,-5-4 1,5-2-43,-1-3 1,2 3-105,-1-2 1,-3-3 185,2-2 1,-2 2-49,-1-2 1,4 2 87,-1-1 0,-1-3-80,-6 2 0,3 2 171,-4-1 1,0 3-9,1-3 0,-6 4 263,2 0 16,-3 2 0,-2 2-159,-3 4 1,-2-3 52,-6 7 1,0-1-82,1 4 1,-1 0 167,0 0 0,1 1-28,-1 3 1,0 2-221,1 6 1,-1 1 5,0 3 0,4 0-186,1 4 1,0 2 57,-1-3 0,-1 4 87,5 0 1,1-1-257,3-3 0,0 3 91,0-2 1,5 2-237,3 1 0,3-4 135,5-4 0,2-2-5,5-1 1,1-4 9,-1-1 0,2-4-72,2 1 1,-1-4-27,5-4 0,-1-4 98,1-7 0,-2 0 180,-6-4 1,0-1-156,1-3 0,-2-2 232,-3-2 1,-2 2-112,-5-2 1,-1 1 18,1-1 1,-4-2-5,0-2 0,-2 1 107,2 3 0,-1 1-20,-4-5 0,-1 4-80,2-4 0,-3 3 294,-1-3 1,0-1-90,0-7 0,-1 2 157,-3-1 0,1 1-95,-5 2-1,4-1 177,-3-3 0,0 4-73,-1 0 1,-1 6 59,5 10 1,-1 2 664,1 5-312,3 6-683,-4 1 1,1 10 106,0 3 1,0 2-214,4 2 1,0 4 114,0 4 0,0 2-184,0 1 0,0 2 6,0 2 1,1 2-102,3 2 1,-1 7-242,5-3 0,-1 4 179,5 0 0,0-2-125,0 6 1,-1 0 101,1 4 0,1-2 37,2-2 0,-2-3 62,3-5 1,-3-1 233,-1-3 0,-1-4-91,1-7 0,-4-3 22,0-6 1,-6-3-190,2 0-88,-3-6-909,-1 4 812,0-6 0,0-2-11,0-2 1,-4 2 75,1-6 0,-6 2 163,1-2 0,-3-3-37,0 4 1,-5-4 217,1 0 1,-1-2 154,4-3 0,-3 3 197,-1-3 1,1 3 264,3 2 0,-4-1-294,1 0 1,0 5 133,8-1 0,-4 1-77,3 0 1,2 0 312,-2 3-269,6 3 88,-4-4-190,6 5 0,0 0-219,6 0 1,-4 0 76,6 0 0,-4 0-149,4 0 0,-1 0 94,5 0 1,0 0-69,-1 0 0,2 0 70,3 0 0,-3 0-120,3 0 0,0 1-10,0 3 0,4-2-85,-5 6 0,6-5-49,-2 1 0,3 1 119,2-1 1,-1 1-150,0-1 1,1-3 40,-1 3 1,1-3-163,-1-1 1,0 0 22,1 0 1,-5-1 13,1-3 1,-2-2 310,1-6 0,-2 4-116,-5 0 1,-4 1 159,-1-5 0,-4-4-43,1 1 0,1-1 40,-1 5 1,0-1-49,-4 0 128,0 1 0,-1 0 21,-3 3 1,1-1 33,-5 5 1,4-3 18,-3 3 1,3-4-93,-4 4 0,1-1 91,0 1 1,-4 3 17,3-3-163,-2 2 1,-2 2 55,1 0 0,-1 4-190,0 0 0,5 5 119,-1-1 1,0 6 43,-4 2 1,6 1-175,2-2 0,-1 0 86,1 4 1,-1-3-91,1 3 0,2-3 108,-1 3 0,3-4-200,3 0 0,3 2 112,1-1 0,8-1-269,-4-3 1,4-4 62,-4-1 1,5-3-223,-1 4 1,2-5 103,-1 1 1,-3-3-37,2-1 1,2 0-157,-1 0 0,3-1 118,-3-3 1,0 1 347,-5-5 0,1 2-54,0-2 0,-1-2 129,1 2 1,-2-3-79,-2 0 1,1-1 183,-5 0 0,4 5 10,-4-1 0,4 0-41,-5-4 1,5 1 6,-4-1 0,1 0-109,-1 1 0,-2-1 173,1 0 1,-1 1-45,-2-1 1,1 2 474,3 2-101,-3-3 161,4 10-27,-5-4-124,0 5 169,0 0-410,0 5-184,0-4 0,0 6 398,0-3-318,0-3 1,0 9 107,0-2 0,0-1-76,0 1 0,0-5-162,0 5 0,0 0 142,0 4 1,0-5-225,0 1 1,0 0 13,0 4 1,0-5 12,0 1 0,0 0-130,0 4 0,2-2 37,2-2 0,-3 2-34,3-2 1,-3-1 62,-1 0 1,0-3 87,0 4-46,5-5 15,-3 2-36,3 0 49,-5-4 0,1 5 35,3-6-51,-3 0 73,4 0-48,-5-6 1,0 4-41,0-6 1,2 4 11,2-4 1,-3 4-46,3-3 88,-3-1 0,-1-4-2,0 0 1,4 5 31,0-1 0,0 4-52,-4-4 0,1 4 132,3-4 0,-3 5-113,3-5 1,1 4 31,-1-4 0,1 4-62,-1-4 1,-1 6-38,5-2 11,0-3 0,5 2-121,2-3 1,-2-1-448,3 6 1,-3-3 252,-2 2 0,5 3-9,-1-3 0,1 3 73,-4 1 0,-1-4-179,1 0 1,0 0-289,-1 4-312,1 0 1,-1 2-905,-4 1-304,4-1 2299,-5 3 0,6-5 0,0 0 0</inkml:trace>
  <inkml:trace contextRef="#ctx0" brushRef="#br0" timeOffset="13541">14427 433 7839,'1'-7'324,"3"3"1,-3 2 596,3-2 1,-1 3 115,1-3 542,-3 2-560,4 2-557,-5 0 1,-5 0-25,-3 0 0,-2 0 69,-2 0 1,-3 6-277,-1 1 0,-5 4-121,2 0 0,1-3-86,-2 0 0,2 0 58,-1 3 1,-2 1-180,5 0 1,1 0 103,3-1 1,0 1-64,1 0 1,4-5-55,3 1 0,-1-4-203,1 4 573,0-6-206,9 9 1,2-10-48,5 3 0,3-3 21,1-1 1,1 0-61,-2 0 0,-1 0 75,6 0 0,-1 0-173,5 0 0,-5 0 95,1 0 1,-1 2-152,5 1 0,-2-1 103,-3 2 1,2 1 30,-6-1 1,5 4 26,-5-5 1,1 5 101,-4-4 1,-1 5-300,1-1 0,0 2 124,-1 2 1,-4 0 424,-3-1 1,1 1-109,-1 0 0,0 1-52,-4 2 0,0-2-165,0 3 1,-2-3-90,-1-1 0,0-5-131,-5 1 1,4 0 76,-3 4 0,-1-2-112,-4-2 0,4 1 34,0-5 1,1 4-595,-5-5 0,4 5 28,0-4 1,1 1-1118,-5-1 1136,0-2 1,1 7-344,-1-6 1,4 1 1108,0-4 0,1 6 0,-5 0 0</inkml:trace>
  <inkml:trace contextRef="#ctx0" brushRef="#br0" timeOffset="13773">14672 947 7830,'8'4'0,"0"0"0,-4-1 1430,3-3 0,-3 0-660,4 0 1,-4 0 1211,4 0-1423,-6 6 1,5-5-514,-3 3-1067,-3-3-64,4-1 1,-5-1-306,0-3 0,-1 3 1390,-3-3 0,-2-3 0,-6 1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42.861"/>
    </inkml:context>
    <inkml:brush xml:id="br0">
      <inkml:brushProperty name="width" value="0.08571" units="cm"/>
      <inkml:brushProperty name="height" value="0.08571" units="cm"/>
    </inkml:brush>
  </inkml:definitions>
  <inkml:trace contextRef="#ctx0" brushRef="#br0">59 223 7869,'-2'-11'-1512,"0"2"2503,-2 1-495,0 1 1,0-5 290,0 0-392,0 6-94,4-5 0,-4 9-72,1-6 0,-1 4 0,2-2 345,-1 0-214,1 3-13,-3 3 441,5-6-346,0 5-68,-5-4-161,4 5-112,-5 5 1,6-2 6,0 4 1,0 3 0,0 4 354,0 1-249,0 6-318,0-3 0,0 6 91,0-1 1,0 6 0,0 2-149,0 3 1,0 2-311,0 3 295,6-3 74,-5 15 1,5-8-48,-2 7 1,-2-6 107,1-1 85,-1-5 0,-1 2 0,2-6-140,0-3 166,1-2-149,-4-11 3,0-1-17,0-11 57,6-1 35,0-10 9,1-1 0,-1-6 0,-3-1 131,1-3 1,5 2-91,-2-5 0,0-1 0,1-3 127,1-1 1,1 0-151,2-4 1,1 3 29,2-7-76,-2 1 0,6-4 0,-4-1 117,5-3-48,2-3-50,-4 1 0,4-3-10,-3 5 0,0-4 0,-1 4 38,-1 1-7,-2 2-117,-3 6 100,0 7 1,-6 1 1,3 5-119,-5-3 0,4 4-193,-4 4 280,5 0 6,-8 6-590,4-5 169,-5 10-74,0-4 0,0 6 0,0 3-160,0 4 1,0 3-718,0 5 924,0-3 12,0 9 1,-1-8 0,-2 6 456,-1 1 0,-5 1 0,3 1 0</inkml:trace>
  <inkml:trace contextRef="#ctx0" brushRef="#br0" timeOffset="259">292 480 7869,'-7'-2'992,"-1"-1"0,4 0-446,-4-5 1,6 4-1,-4-2 432,1 1-627,4 1 1,-4 4-139,5 0-87,0 0 0,5 0 0,1 1-62,1 3 0,7 6 1,-2 7-804,1 1 450,0-3 303,-2 7 1,5-4-1,0 5-49,-2 1 0,3-1-481,-2 0 1,2 1-1,-3-1 98,2 0 0,0-3-644,-5-1 0,1-3 15,0 3 133,-1-4 914,1 1 0,0-4 0,-1 0 0</inkml:trace>
  <inkml:trace contextRef="#ctx0" brushRef="#br0" timeOffset="684">760 573 8648,'-6'-6'2065,"5"-5"-1845,-4 10-100,5-4 1,1 4-229,3-3 106,-3 2-493,10-3 0,-1 5 1,7 0-100,1 0 0,2 0-415,3 0 1,0 1 1008,1 3 0,4 3 0,2 4 0</inkml:trace>
  <inkml:trace contextRef="#ctx0" brushRef="#br0" timeOffset="1937">1390 748 5991,'7'0'2214,"-2"0"-1834,-5 0 0,0-1 169,0-3-240,0 3-40,0-4 0,0 3 262,0-1 109,0 1-396,0-8 0,0 3 1,0-4-40,0-1 1,0-1-1,0-3 291,0-3-290,0-3-141,5-1 0,-3-6 1,3-2 302,0-3-268,-4 4-25,10-9 1,-9 9 196,6-5-260,-5 0 1,3 7-1,-3-5 102,1 2 36,0 5-66,1-2 1,-4 10-1,3 1 288,-3 0 227,-1 4-74,0-4-213,0 10-143,0 2-139,0 5 0,-1 2-237,-3 1 100,3 4 70,-4 5 1,5-1-102,0 1 98,0 5 0,0 1 1,0 7-296,0 2 179,5 3-292,-4 5 1,9 5 0,-3 2 77,-1-1 0,5 5 60,-3-4 0,3 4 1,2-1 178,-1-2 1,2-8-1,-6-8 120,2-2 0,2-8-78,0-5 0,-5-2 0,1-6 169,1-2 0,-2-5 282,1-5 1,-4-7-103,3 0-183,1-6 1,0-1-1,0-5 4,1 1 1,0-4 1,-1-1 0,2 1-2,-2-1 35,-3 0 1,5-4 0,-3 0 78,-1 0-131,0 5-41,-1-4 0,-4 5 1,3-3-50,-3 1 0,-1 5 5,0-1 0,0 2 0,0 3 70,0 2 1,0 0-285,0 4 85,0 6-298,0-1 1,-1 10 5,-3-3 320,3 3-416,-4 1 0,5 5 1,0 3-255,0 2 1,3 2 257,1 0 0,2 1 0,-4 1-232,2 1 0,4 6 66,-4-1 700,0 2 0,1 1 0,1 0 0</inkml:trace>
  <inkml:trace contextRef="#ctx0" brushRef="#br0" timeOffset="2394">1893 597 8689,'0'-7'1847,"-5"-3"-1490,3 8 0,-2-3-160,8 5 1,3-4-100,4 0 0,1 0 211,0 4-104,5 0-422,1 0 0,5 0-70,1 0 1,-1 0 0,0 0 198,1 0 1,-1-1 284,0-3-224,1 3 53,-1-9 54,-5 3-87,-1-5 1,-1 1 0,-2-1 173,-4 0 0,1-1-5,-7-2-136,5 2 384,-8-4-179,4 0-7,-5 9 0,-1-7-29,-3 7 0,-2-1 0,-6 1 84,0 4 1,-1-1-77,-2 1-27,2 0 171,-4 4-123,0 0-60,4 5 0,-8-2 1,6 5 79,0 1 1,2 3-121,2 3-113,-1-2 168,0 9-415,6-4 210,-5 6 0,10-1-383,-3 0 1,3 1-1,2-1 173,3 1 1,3-1-370,4 0 219,6 1-527,-4-6 1,9 3 457,-2-6 1,2 1 0,2-5-1103,4 1 903,-4-5 224,5 3 0,-6-9-261,1 10 691,-6-10 0,9 4 0,-2-5 0</inkml:trace>
  <inkml:trace contextRef="#ctx0" brushRef="#br0" timeOffset="3572">2827 421 7789,'-11'0'426,"4"0"0,-3-1 379,2-3 0,-2 3 597,-2-3-1009,0 3 0,0 1 181,1 0-317,-1 0-52,-5 0 1,4 0-101,-4 5 1,6 0 10,-1 3 1,0 3 0,-1 0 49,-2 3 0,6 6-189,-3-5 63,3 6-22,2-3 169,-3 11-546,9-5 1,-4 9 132,5-6 0,5 0 34,3-3 1,3-2 0,4-3-179,0-3 0,2-5 138,-1-3 1,0-3-66,4-5 194,2 0-93,-9 0 74,9-5 208,-9-1 0,4-7-34,-5-3 1,-1 2-94,1-6 0,0 5 0,-2-3 7,-2 1 1,1-4 9,-5 2 0,3 2 197,-3 1-188,0 3 268,-4-4-125,5 4-63,-3-4 0,3 10 257,-5-1 0,0 4 415,0-4-451,0 6 0,0-2-66,0 8 0,0-2 130,0 6-210,0 0-126,0 3 0,0 1 227,0 0-590,0-1 182,0 1 8,0 0 1,4 0 114,0-1 0,5-3-4,-1 0 0,2-4 48,2 3-97,-6-4 228,5 2-189,-5-5 199,1 0-7,3 0-137,-4 0 16,1-5 140,3-1-124,-3-1-5,-1-3 0,3 3 49,-5-4 0,4-2-30,-4-3 1,4 3 5,-4-3 1,3 3 0,-3 2 72,-1-1 0,2 0-75,-1 1 1,0 3 235,-4 0-217,5 0 1,-4 1 113,3-1 52,-2 5-158,3-2 26,-4 5-23,4 5-159,-5-4 158,5 10 5,-3-5-4,8 11-197,-9-4 1,8 4 115,-5-5 1,4 3 61,-4 1-430,5-1 0,-6 1 246,5 0 93,-1-1 3,0-3 1,2 0 7,-5-1 0,4 1-117,-5 0 195,7-1-100,-9 1 2,9-6-65,-8 0 70,3-6 28,-5 0-139,0 0 106,0-6 0,0 0 3,0-6 1,0-1 26,0-2 1,0 2-1,0-3 54,0 3 0,0 2-73,0-1 0,0 0 151,0 0 1,0 1-83,0-1 0,0 4 241,0 1-118,0 4 32,0-2 64,0 5-178,0 0-68,5 0 0,-4 1 57,3 3 0,1-1 0,0 4-168,2 2 1,-3-2 57,4 1 0,-1-4-86,5 3-27,0-4-27,-1 2 1,2-1 47,3 0 0,-2 0-148,6-4 241,-1 0 0,2 0-51,2 0 306,-2 0 0,13-4 0,-4-1-489,0-2 0,-2-1 38,-4-3 0,-1-1 286,0 0 1,-1 1-134,-2-1 25,-3 0 247,-11 1-240,5-1 6,-10 0 200,4 6-182,-5-5 0,0 9 267,0-6 0,-5 5 0,-3 0-123,-2 1 0,-6 2 189,1 0 0,-2 0 59,1 0-221,3 0-19,-9 0-19,9 0-203,-4 5 0,2 1 122,-1 1 0,0 3 0,5-5-60,-1 1 0,2 2 0,2 4 1,-2-4-272,2-1 256,3 1-28,-1 4 56,6-1 5,0 1 1,0 0-336,0-1 1,6 1 51,1 0 1,8 0-1,1-1-1220,3 1 1112,-5 0-143,8-6 1,-4 3 0,6-4-295,-1 2 1,0-5-692,1 2 1024,-1-2 513,0-2 0,6 0 0,1 0 0</inkml:trace>
  <inkml:trace contextRef="#ctx0" brushRef="#br0" timeOffset="4185">4229 351 7789,'-12'0'0,"1"0"0,-2 0 1136,-3 0-465,3 0-479,1 0 0,2 0-119,2 0 0,-2 4-1165,-2 0 514,1 5 441,4-8 1,1 6-759,2-3 543,2-3-162,-3 9 391,5-8 0,1 3 700,3-5-599,-2 0 1052,3 0 1,-4 0-289,3 0 379,-3 0-181,10 0 166,-10 0-555,9 0-14,-3 0 185,-1 0 229,0-5-511,-1 3 102,-4-3-189,4 5 1,-5-1-46,0-3-121,0 3 19,0-4-1,0 5-17,0 0 17,-5 0-347,4 0 75,-10 0 0,5 3-178,-6 1 371,1 5-286,-1-7 1,0 8 104,0-2-107,6-3-22,-4 5 25,8-8 0,-3 8 31,5-2 103,0-3-282,0 0 238,0 1 1,5-5 0,3 3-18,2-3 0,3-1 66,3 0 1,-2 0 0,6 0-111,1 0 0,-1 0 32,0 0 38,7 0-292,-13 0 0,14 1 0,-9 2 175,3 1 271,1 5-177,1-8 0,-6 10 312,-2-4 1,-3 4-1,-3 0 431,-2 1-409,2 0-170,-9-1 1,5 5 0,-6 0 73,0-2-11,-6 4-410,0 0 0,-10 0 219,1-2 1,-5-3-1,3-1-932,-1-1 434,4 1-422,-8 0 1,4-5 0,-4 0 208,2-2 1,-2 3-558,3-4 682,2 0-595,-5-4 1228,9 0 0,-9 0 0,4 0 0</inkml:trace>
  <inkml:trace contextRef="#ctx0" brushRef="#br0" timeOffset="4802">4614 129 7799,'0'-11'602,"-3"-1"-355,-1 0 0,0 4 437,4 1 0,0 3 330,0-4-186,0 5-243,0-2-187,0 5-140,5 5-52,1 2 20,6 5-19,0 4-1,0 8 1,-1 6-240,1 5 1,3 1-119,1 3 1,0 2 0,-5 5-63,1-3 0,0 3 39,-1 1 1,-3-5 72,0 1 0,-5-6-324,0-2 0,-1-5-28,-2-3 167,0-7-870,0-3 496,-5-6-952,3 1 652,-3-5 211,5 3 749,-5-9 0,4 4 0,-10-10 0,5-1 0</inkml:trace>
  <inkml:trace contextRef="#ctx0" brushRef="#br0" timeOffset="5006">4591 503 7799,'-8'0'2330,"1"0"-982,4-5-459,-2 4-456,5-5 0,0 6-227,5 0-230,7 0 283,1 0-53,14 0-672,-8 0 336,15 0 168,-4-5-1523,5 4 871,5-9 371,2 3 208,10 1-2826,-4-5 1452,9 5 628,-9-6 781,4 5 0,0-3 0,1 4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49.949"/>
    </inkml:context>
    <inkml:brush xml:id="br0">
      <inkml:brushProperty name="width" value="0.08571" units="cm"/>
      <inkml:brushProperty name="height" value="0.08571" units="cm"/>
    </inkml:brush>
  </inkml:definitions>
  <inkml:trace contextRef="#ctx0" brushRef="#br0">12 876 8531,'-6'-8'777,"2"0"0,3 4-571,1-4 1,0 1-88,0-5 0,1-1 163,3-3-75,-3-2-1,10-10 1,-5 3-83,6-9 1,-4 4 52,-1-5 1,1-4-1,4 0 33,0 2 1,-2 0-63,-2 2 0,2 0 146,-2 0-112,-3 5-48,0 2 46,0-1 11,-3 10 38,3-8-148,0 8 1,-4 1 11,3 3 1,-2 6 350,-2 1-496,0 0 52,0 2 113,0 0-431,0 6-85,0 0 331,5 0 1,-4 2 3,3 2 0,-3 2 0,1 7 11,1 3 0,0 2-152,5 5 0,-6 6-592,2 2 405,3 3 134,-1 6 0,1-4-15,3 10 0,-5-8 62,3 9 0,3-8 0,-4 4 71,4-5 1,-3-7 364,-1 0-169,1-10-1,-1 1-239,3-11 427,-9-4-195,10-2 0,-6-6 1,4-3 123,-1-4 0,-4-2-75,3-2 1,-3-4-56,4 1 1,-4-6 74,4 2-97,0-3 5,3-2-5,1-4 227,0 3-1,-6-9-140,4 4 0,-3-1 131,5 0 1,-1-4-121,1-4 0,0 0 0,-1 4 14,1 0 1,0-1-107,-1-3 114,-4 8-32,3-8-268,-8 14-1,8-3 269,-9 9-317,10-3 1,-10 13-39,3-2-351,-3 7 0,-1 0 228,0 8 0,0 2 1,0 6-594,0 0 0,0 4 235,0 4 1,0 2 76,0 1 656,5 1 0,-3 4 0,3 2 0</inkml:trace>
  <inkml:trace contextRef="#ctx0" brushRef="#br0" timeOffset="644">725 548 7743,'-6'0'910,"0"6"-231,1-5-189,4 4-50,-4-5-34,5 0 61,0 0 1,1 4-267,3 0 0,2 0-147,6-4 0,5 0 0,2-1 86,3-3 1,2 1-153,-1-5 1,4 0-110,1-3 1,3-1 53,-4 0 0,4 1-35,-4-1-52,6 0 229,-8-4-93,3 3 102,-10-4 1,-1 1 61,-5 1 0,-2-1-101,-2 4 0,-3 1 124,-5-1 1,-1 2 0,-4 0-30,-7 3 1,-1 4 88,-6-1 0,3 3 67,-3 1-205,-1 0 49,-3 5 15,-6 2-83,5 4 50,-5 1 12,6 0-10,-1 4-180,1-3 1,3 6 23,1-4 0,3 2-123,-3 3 1,8 2-17,0-3 0,3 3 113,0 1 1,3 1 0,5-2-57,0-3 0,3 2 65,4-5 1,3-1-41,9-3 0,-3 0-174,3-1 1,4-4 60,5-3 0,0 1-384,-1-1 0,-2 0 206,2-4 0,2 4-439,-2-1 0,4 1 77,-3-4 321,-1 0-90,-9 0 155,4 0 38,-4 0 0,0 0 318,-2 0 0,-3 0 0,-1-5 0,-1-1 0</inkml:trace>
  <inkml:trace contextRef="#ctx0" brushRef="#br0" timeOffset="941">1613 455 10789,'-7'0'937,"2"5"-736,5-3 1,0 8-532,0-4 0,0 10 2,0 0 0,0 4-252,0 0 1,0 2 198,0 1 1,0-1 0,0-1-261,0-1 392,0-6-414,0 3 0,1-6 663,3 1 0,-2-5 0,8 3 0,-4-4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51.649"/>
    </inkml:context>
    <inkml:brush xml:id="br0">
      <inkml:brushProperty name="width" value="0.08571" units="cm"/>
      <inkml:brushProperty name="height" value="0.08571" units="cm"/>
    </inkml:brush>
  </inkml:definitions>
  <inkml:trace contextRef="#ctx0" brushRef="#br0">0 82 7736,'0'-12'841,"0"1"159,0-1-499,0 0 25,0 6 241,0-5-367,0 5-394,0-1 0,2 2 102,2 5 1,-2 0-550,6 0 1,-4 0 105,4 0 0,-1 4-163,5 0 1,-2 5-1496,-2-1 1993,3 2 0,-5 7 0,6 1 0</inkml:trace>
  <inkml:trace contextRef="#ctx0" brushRef="#br0" timeOffset="625">596 292 7736,'-12'0'1091,"1"-5"1,-1-1-244,0-1 1,1-2-463,-1 5 1,4-4-129,0 4 1,1 1-133,-5 3 1,3 0-130,-3 0 0,7 0-235,-7 0 0,5 5 253,-1 3 0,-3 6-212,4 1 1,0 5 138,-1-5 0,6 6-316,-2-1 0,1 2 177,-1 1 1,3 0-48,-3 1 1,7-1-76,1 1 1,6-2-65,2-3 0,-1 2-83,5-6 1,2 0 92,2-7 0,-2 1 271,1-6 1,-1 1-60,2-4 0,-3-1 85,-6-3 1,1-2-92,0-6 0,-2 0 374,-2 1 0,-3-5-15,-5 1 1,4-1 130,0 4 0,0 1 117,-4-1 1,0 0-205,0 1 1,0-1 468,0 0-150,0 0-54,0 1-131,0 4-198,0 2 167,0 5-601,5 5 1,2 6-122,4 4 0,1 2 232,0-1 0,1 2-206,2 5 1,-1 6 141,6 2 0,-2 4-58,2 4 0,2 1 80,-3 3 0,-2 1 246,-1-5 1,-4 0-78,0-4 1,-5 0 433,-3 0 0,-3-6 270,-1-6 1,-5-1-358,-3-6 0,-3 3 0,0-3 1,-5-1-39,1-3 1,-6-2-147,1-2 1,-2 1 53,-1-5 0,4 0-527,-1-4 1,1 0 247,-5 0 1,2-4-654,3 0 1,-2-5-335,5 1 1,-3-3 480,3-5 0,-4 3-5,0-2 1,2 0 596,-2 0 0,6 2 0,-3-9 0,6 4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3:59.471"/>
    </inkml:context>
    <inkml:brush xml:id="br0">
      <inkml:brushProperty name="width" value="0.08571" units="cm"/>
      <inkml:brushProperty name="height" value="0.08571" units="cm"/>
    </inkml:brush>
  </inkml:definitions>
  <inkml:trace contextRef="#ctx0" brushRef="#br0">36 82 7803,'-12'-7'998,"5"-3"-21,-3 4-110,9-1-523,-4 2-137,5 5 0,0 5-31,0 3 0,1 2 57,3 2 0,-2 5-192,6 2 1,-4 3-22,4 2 0,-4-1-46,4 0 0,-2 2-7,2 2 1,-2-2 62,-2 2 0,-1 2-79,5-2 1,-5 4 54,5-3 0,-5-1-129,1-4 0,1-1 90,-1-2 0,4 2-155,-5-3 1,1-2 56,-4-1 1,4-3-35,0-2 1,0-3 2,-4 0 1,1-6 2,3 2 70,-2-2 2,3-2 1,-4 0 265,3 0-186,-3-6 0,4 0 132,-5-6 0,4 1-36,0-1 0,1 0 79,-1 1 0,-1-2-26,5-3 1,-4 2-37,3-6 0,-3 5 64,4-5 0,-1 2-51,0-1 1,2-2 27,-5 5 1,5-3-50,-1 3 0,-1 1-13,0 3 1,-3 0 17,4 1 1,-4 4-36,4 3 13,-6 3 1,8 2-6,-7 3 1,3 4-107,-3 7 1,-1 0 56,2 4 1,1 1-113,-1 3 0,1 0 76,-1 1 1,-2-2-138,6-3 1,-4 2 94,4-5 1,-2-1-49,2-3 0,3-2-47,-4-2 0,4 1-67,0-5 0,1 0-329,0-4 0,-1-1 206,1-3 0,0 1-563,0-5 0,0 1 385,4-5 0,-3 2 514,3 2 0,2-8 0,0 3 0</inkml:trace>
  <inkml:trace contextRef="#ctx0" brushRef="#br0" timeOffset="732">725 47 7847,'0'-8'421,"0"0"1,0 4 849,0-3-520,0 4 1,0-3 606,0 2-475,0 2-457,0-3 1,0 10-111,0 3 0,0 4-257,0 3 1,1 4 44,3 4 1,-1 4-53,4 0 1,-3 6-457,4-2 1,-4 3 291,4 1 1,-2 0-279,2 0 1,1 1 189,-5 3 0,5-6-63,-1 2 1,-3-8 22,-1 0 1,1-3 76,-1-5 1,4-2-135,-4-5 223,0-6 1,-3-1-146,3-5 120,-3 0 1,4-5-9,-5-3 0,0-2-6,0-2 0,0 1 149,0-1 1,0 0-92,0 1 0,-1-2 60,-3-3 0,3 2-79,-3-6 1,1 5 160,-1-5 0,3 5-36,-3-5 1,3 5 71,1-5 0,-4 5-2,0-5 0,0 4-66,4-3 0,0 5 81,0-2 1,0 3-102,0 1 0,2 5 60,1-1 0,0 4-64,5-4 0,0 6 7,3-2 1,1 2-175,0 2 1,3 6 57,1 1 0,3 4-36,-3 0 0,5 5 65,-2 0 1,2-1 23,-2-3 1,2 3-12,-5 1 0,4 0 55,0-5 0,-3 1-66,-2 0 1,-2-1 363,-1 1 0,2 0 71,-2-1 0,1 1-147,-9 0 1,0-1 27,-4 1 1,-2 4-90,-1-1 1,0 1-153,-5-4 0,-1-1 160,-6 1 1,2 2-468,-3-2 1,3 1 161,1-9 0,-1 4-428,-2-5 1,2 5 88,-3-4-678,3 0 704,2-4 0,-1 0-432,0 0 1,0-1 372,1-3 0,-1 1 6,0-5 1,5 2-145,-1-2 627,5-2 0,-7 3 0,3-4 0</inkml:trace>
  <inkml:trace contextRef="#ctx0" brushRef="#br0" timeOffset="1234">1706 269 7847,'-6'-7'2282,"-1"2"-1181,3 5-118,3-5-623,-9 4 0,3-5-40,-5 6 0,5 0-109,-1 0 1,-4 0 117,-4 0 0,0 0-70,0 0 0,-2 6-46,-5 1 0,-1 4 11,1 1 1,3 1-182,1 2 0,1-2-294,-2 3 0,3 2 225,6 1 0,3-1-133,0 2 0,7-1 99,1 5 0,2-2-522,10-3 1,2 2 257,10-5 0,-1-1-228,0-3 1,2-6 138,2-2 0,2-2-100,2-2 0,1 0 363,-4 0 1,-1-6-39,-4-1 1,-3-5 392,-1-4 1,-4 2-188,0-5 1,-2 0 260,-1 0 1,-6-2-146,-2 6 1,1-1-75,-1 4 0,0 1-214,-4-1 0,-1 2-278,-3 2 0,1-1-556,-4 5 667,-1 0 0,-4 4-1465,0 0 1786,1 5 0,-1 2 0,0-1 0,1-1 0</inkml:trace>
  <inkml:trace contextRef="#ctx0" brushRef="#br0" timeOffset="1825">2045 269 10191,'-7'1'2457,"3"3"-1402,3-3-683,1 10 0,0-5-264,0 6 1,1 1 81,3 2 0,-1 0-170,5 4 0,-1-3 68,5 3 1,-1-3 261,-4 3 0,4-4-41,-3 0 0,2-2 109,2-1 1,-5-1-171,1 1-73,0 0 1,0-6-332,0-2 229,-6-2-566,3-2 312,-5 0 25,0 0 1,0-6-11,0-1 0,-4 0-33,1-1 1,-3 0 128,2-3 1,2-1 1,-6 0 0,5 5-2,0-1 0,-3 0 12,2-4 0,1 1-54,3-1 0,-4 0 21,0 1-8,0-1 0,4 0-73,0 1 74,0-1 0,1 0-221,3 1 1,1 3 83,3 0 0,2 2 86,-2-2 0,7-3 3,0 4 0,6-3 33,-2 3 1,3-4-29,2 4 0,-1 1-138,0 2 1,5-1-132,-1 1 1,0 0-264,-3 4 1,-1 0-295,0 0 1,-1 0 451,-2 0 0,-2 0 515,-2 0 0,-3 0 0,3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4:05.200"/>
    </inkml:context>
    <inkml:brush xml:id="br0">
      <inkml:brushProperty name="width" value="0.08571" units="cm"/>
      <inkml:brushProperty name="height" value="0.08571" units="cm"/>
    </inkml:brush>
  </inkml:definitions>
  <inkml:trace contextRef="#ctx0" brushRef="#br0">35 246 7763,'-5'-6'254,"4"-1"195,-3 3-46,3 3 19,1-4-77,-6-1 104,5 5-117,-4-4 8,0 5-64,3-5-276,-3 3 121,5-3-84,0 5 458,0 0-327,0 5-11,0-3-73,0 3 1,4-4-164,0 3 265,5-3-129,-2 5 0,4-6 80,1 0 35,0 0 0,-1 0-102,1 0 1,0 0 56,-1 0 1,1 0-2,0 0 1,-1-2 85,1-2 0,0 3-6,-1-3 0,-3 2-66,0-2 0,0 2-36,4-1 0,-5-3 28,1 2 0,-1-1-39,0 1 152,4 3-265,-5-4 1,5 4 159,-4-3-57,4 2 67,-5-3 14,6 0-203,0 4 106,-1-4 0,0 3-24,-3-2 19,2 3 0,-8-4-115,6 5 0,-4 0-31,4 0 54,-5 0 1,3 0-150,-2 0 192,-3 0-185,10 0 153,-10 0-2,9 0 1,-7 0 0,5 0 1,-4 0-102,3 0 104,-4 5 10,7-4 0,-7 5 91,5-6 0,-4 0-111,3 0 178,-4 0-144,7 0 54,-3 0-23,5 0 21,-1 0 1,1 0-41,0 0 0,-5 0 3,1 0 0,0 0-49,4 0 1,-1 0 40,1 0 0,0 0 1,-1 0-1,1 0 26,0 0-23,-1 0 85,6 0 1,-2 0-83,4 0 0,-3 0 48,3 0 0,-3 0-47,3 0 0,-3 0 3,3 0 1,-3 0 12,3 0 1,-3 0-1,3 0 0,-4 0-4,0 0 1,2 0-4,-1 0 0,0 0-15,0 0 1,-3 3 11,3 1 0,-2 0 14,1-4 0,-2 0-3,3 0 0,-3 0 0,-1 0 0,3 0 25,1 0 0,-1 4-30,-3 0 1,0 0 27,-1-4 1,2 0-18,3 0 0,-3 0-39,3 0 1,-4 0 35,0 0 0,4-4-77,-1 0 1,1 0-5,-4 4 0,-1 0 62,1 0 1,0-4-17,-1 0 1,5 1 14,-1 3-67,1 0 49,-4-6 0,-1 5 1,1-3-9,0 3 1,-1 0 0,1-2 0,0-1 92,-1 1-43,1 2 1,0 0-25,0-3-17,-1 3 0,1-4 10,0 5 0,-1 0-29,1 0 1,-4-4 30,0 0 1,-1 0-54,5 4 45,0 0 1,-1 0-51,1 0 1,0 0 32,-1 0 3,1 0 1,0 0 3,-1 0 1,1 0-3,0 0 0,-1 0 1,1 0 1,0 0-3,0 0 1,3 0-35,1 0 0,-1 0 33,-3 0 1,1 0-54,2 0 1,-2 0 33,3 0 0,1 0-5,-2 0 0,5 0-15,-4 0 1,3 0 20,-3 0 0,0 0-78,0 0 1,-2 0 66,6 0 0,-2 0-14,1 0 0,0 0 9,-4 0 0,2 0 11,2 0 1,2 0-15,-5 0 1,3 0-4,-3 0 1,3 0 64,-3 0 1,3 0-53,-3 0 1,1 0 68,-2 0 0,0 0-58,4 0 0,-3 0 47,3 0 1,-5 0-39,2 0 0,1 0 26,-1 0 0,3 0-9,-3 0 1,3 0-8,-3 0 0,4 0 11,0 0 1,-2-4-12,1 0 0,-3 0 8,4 4 1,-1 0-7,4 0 0,-1 0 4,-2 0 0,2 0-3,-3 0 0,3 0 1,2 0 0,-1 0-3,1 0 1,-1 0-1,0 0 0,1-1-15,-1-3 1,0 3 14,1-3 1,-1 2 1,0 2 1,1 0-4,-1 0 0,1 0 44,-1 0 0,0 0-42,1 0 1,3 0 4,0 0 0,0 0-2,-3 0 1,-1 0 1,0 0 1,1 0 1,-1 0 0,1 0 0,-1 0 1,-4 0-14,1 0 1,3 0 10,5 0 0,-1 0-11,-4 0 0,0 0 6,1 0 0,-1 0 1,1 0 1,-1 0 13,0 0 0,1 0 2,-1 0 0,0 0-14,1 0 0,-1 0 2,0 0 0,1 0-8,-1 0 1,-1-3 7,-2-1 0,2 0-9,-3 4 0,3 0 8,2 0 1,-1 0-6,0 0 0,-1 0-1,-2 0 1,2 0-3,-3 0 1,4-4 3,0 0 1,-1 0-1,-3 4 1,4 0 15,-4 0 0,3 0-15,1 0 1,-3 0-1,-1 0 1,0 0 0,0 0 1,3 0-3,-2 0 0,-2 0 3,1 0 1,-1-4-55,2 0 1,2 0 49,-3 4 1,2 0-3,-1 0 0,2 0 37,-3 0 0,2 0-39,-2 0 1,2 0 48,-5 0 0,4 0-39,0 0 0,2 0 27,1 0 0,-3 0-24,-1 0 0,1 0 6,3 0 1,-3 0-12,-1 0 1,1 0-1,3 0 1,-4 0 63,1 0 1,-1 0-56,5 0 0,-1 0 7,0 0 0,1 0-4,-1 0 1,-3 4 16,-1 0 0,1 0-9,3-4 1,0 0 18,1 0 0,-1 0 4,0 0 0,1 4-18,-1 0 0,-3 0 6,-1-4 0,0 4-9,5 0 1,-2-1-13,-3-3 0,3 0 16,-2 0 1,2 0-27,1 0 0,1 0 21,-1 0 1,-2 0 16,2 0 0,-6 0 17,6 0 1,-3 0-32,-1 0 0,3 2-5,-2 2 0,-2-3 6,2 3 1,-5-3 44,5-1 1,-5 0-36,5 0 1,-5 0-41,5 0 0,-6 0 21,2 0 1,0 1-5,0 3 0,3-2 8,-3 2 0,1-3 3,-2-1 0,0 0-12,4 0 0,-3 0 6,3 0 0,-3 0-49,3 0 1,-3 0 45,3 0 0,0 0-43,0 0 1,2 0 23,-6 0 1,6 0-7,-1 0 0,0 0-24,0 0 1,1 0 31,-6 0 0,6 0-22,-2 0 1,2 0 17,-1 0 1,2 0-23,-3 0 1,3 4 17,2 0 0,-5 0-19,0-4 1,1 0 21,3 0 0,1 0 0,-1 0 1,-3 3 19,-1 1 0,0 0-25,5-4 1,2 0 14,-3 0 1,3 0-10,-6 0 0,2 0 14,1 0 1,0 0-10,1 0 0,-1 0-41,0 0 0,1 0 34,-1 0 0,1 0-2,-1 0 0,0 0 8,1 0 0,-1 0-10,0 0 0,1 0 21,-1 0 1,2 0-19,2 0 0,-2 0 20,2 0 0,-2 0 1,-2 0 1,0 0 1,1 0 1,-1 0 10,0 0 1,1 0 0,-1 0 1,0 0-21,1 0 1,-1 0 5,1 0 0,3 0-11,0 0 1,0 0 11,-3 0 1,-1 0 20,0 0 1,1 0-23,-1 0 0,1 0 44,-1 0 0,0 0-32,1 0 1,-1 0 1,0 0 0,-1 0-8,-2 0 0,3 0 5,1 0 0,-1 0-38,4 0 1,-2 4 34,-2 0 1,2 0-23,2-4 0,-2 0 15,2 0 0,-1 0 27,1 0 1,-1 0-23,5 0 0,-5 0 2,2 0 0,0 1 46,-1 3 1,2-3-43,-2 3 0,2-2-35,2-2 0,-1 0 39,-3 0 1,-1 0-25,5 0 0,-1 0 16,1 0 0,3 0 44,-3 0 1,0 0-28,4 0 1,-6 0 1,6 0 0,-7-2-14,4-2 0,-1 3 5,4-3 0,-2 2-62,-1-2 1,0 2 61,-5-2 1,6 3-6,-2 1 0,1-1-4,0-3 0,-3 3 21,-1-3 1,-2 3-14,5 1 0,-5-2 1,1-2 0,-1 3 64,1-3 0,-2 3-61,2 1 0,-1 0 87,1 0 1,-2 0-69,2 0 1,2-4-24,-2 0 1,0 0 20,-3 4 0,-1 0-34,0 0 0,1 0 4,-1 0 0,0-4-7,1 0 0,-1 0-33,1 4 0,2 0 45,-3 0 0,3 0-46,-7 0 0,3-3 37,2-1 1,-1 0-14,0 4 0,1 0 11,-1 0 0,-3 0-9,-1 0 1,3 0 18,2 0 1,2 0 3,-7 0 1,3-4 76,1 0 0,1 0-82,-1 4 1,-1 0-17,-2 0 1,2-1 24,-3-3 1,3 3-44,2-3 0,-2 2 39,-3 2 0,3 0-34,-2 0 0,-2 0-6,1 0 1,0 0-6,0 0 1,2 0 25,-6 0 0,6 0-7,-1 0 0,-4-3 61,0-1 1,1 0-53,-2 4 1,5 0 30,-4 0 0,-1 0-23,-3 0 1,-1 0 20,1 0 1,0 0 23,-1 0 1,1 0-33,0 0 0,0 0 1,-1 0 1,1 0-5,0 0 1,-1 0-58,1 0 1,0 0 54,-1 0 0,-3 0-36,0 0 0,0 0 31,3 0 1,-3 0-100,0 0 65,0 0 7,3 0 1,1 0-11,0 0 1,-4 0 13,-1 0 0,-3 0-3,4 0 1,-4-2 4,4-1 0,-4 1-43,3-2 41,-4 3-327,7 1 47,-3 0-165,-1-5 154,5 4 0,-9-5-16,6 6 2,-5 0 1,3-4-215,-2 1-109,-3-1 128,5 4-823,-6 0-1665,0 0 1644,0 5 0,-4-3 659,0 6 1,-4-4-1240,4 4 1924,-5 0 0,-3 3 0,-6 1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4:39.586"/>
    </inkml:context>
    <inkml:brush xml:id="br0">
      <inkml:brushProperty name="width" value="0.08571" units="cm"/>
      <inkml:brushProperty name="height" value="0.08571" units="cm"/>
    </inkml:brush>
  </inkml:definitions>
  <inkml:trace contextRef="#ctx0" brushRef="#br0">129 199 7257,'0'-6'730,"0"1"0,0 3-531,0-2 8,0 3-36,0-4 0,0 4 133,0-3 67,0 2 74,0-3-110,0 5 1117,0 0-1068,5 0 24,-4 0-344,4 0 1,-5 1 362,0 3-388,0-2-94,5 8 196,-3-9 22,3 10-250,-5-10 230,0 9-248,0-8 42,0 8 139,5-9 57,-4 10-313,5-10 265,-6 9-33,0-3 25,0-1-212,0 5 213,0-5-130,0 6 1,0 0 125,0-1-35,5 1-34,-4 0 0,4-1 0,-5 1 21,0 0 0,0-1-83,0 1 0,0 4 77,0-1 0,4 1-61,0-4 1,0-1 45,-4 1 0,0 3-25,0 1 1,0 0 11,0-5 0,0 1 8,0 0 0,0 1-3,0 2 3,0-2 0,0 4 0,0-5-10,0-1 10,0 1-1,0 0 1,0 5-28,0-4 1,0 3 24,0-4 1,0 0-2,0 0 0,0 3 33,0 1 0,0-1-33,0-3 1,0 1 42,0 3 1,0-4-39,0 4 0,0-3 18,0-1 1,-1 1-1,-2 1 0,-1 2 12,0-1 1,4-2-25,0 3 0,-4-3-2,1 2 1,-1-2-2,4-1 1,0 3 7,0 1 1,-2 0 22,-2-5 1,3 2-26,-3 3 0,3-3 1,1 2 0,0-2 3,0-1 1,0 0-53,0-1 49,0 1 0,0 0-110,0-1 106,0 1 1,0 0-91,0 0 86,0-1-8,0 1 6,0 0-112,0-1 105,0 1-6,0-6 1,0 5-25,0-3 1,0 2 0,0 2 59,0-1 0,1 1-51,3 0 7,-3-6 78,5 5-71,-6-5-4,0 6 24,0-1 0,0 1-12,0 0 0,0-1 143,0 1 1,0 0-127,0 0 0,0-1 122,0 1 0,0 0-109,0-1 1,0 2 5,0 3 1,0-3-5,0 2 1,0 2 15,0-1 0,0 1-96,0-2 1,0-2 81,0 3 1,0 2-65,0 1 0,0 0 40,0 0 0,0-1 70,0 2 0,0 2-68,0-3 1,0 2 2,0-2 1,0 4-22,0-4 0,0 2 30,0-2 1,0 2-139,0-5 0,0 4 123,0 0 0,0 2-33,0 1 1,0 1 10,0-1 1,0-2 19,0 2 0,4-6-3,-1 6 0,1-2 5,-4 2 0,0 1 5,0-1 0,0 1-8,0-1 1,0-1 111,0-3 0,0 4-102,0-4 1,0 3 82,0 1 0,0-1-65,0-2 1,0 2 6,0-3 0,0 4-37,0 0 1,0-1 0,0-3 1,0 4-31,0-4 0,0 3 53,0 1 0,0-3-117,0-1 1,0 1 95,0 3 1,0 1-86,0-1 1,0 0 64,0 1 0,0-4-44,0 4 0,0-3 53,0 6 0,0-3-18,0 0 0,0-1 30,0 1 0,0-1-24,0 0 0,0 2 48,0 2 1,0-2-44,0 2 1,0-2 18,0-2 1,0 4-10,0 1 0,0-1 11,0-4 1,0 5-7,0-1 0,0 0-1,0-4 0,2 5 9,2-1 1,-3 4-13,3-4 1,-3 4-19,-1-3 0,0 4 18,0-1 1,0 2-64,0-2 1,0 3 57,0-3 0,0 1-6,0-1 1,0 3-7,0-3 0,1 3-4,3 1 0,-2 0-56,1 0 1,-1 0 55,-2 0 0,0-4-15,0 1 0,4 1 14,-1 2 0,1 3 50,-4-7 0,0 3-52,0 1 0,0 1 34,0 3 1,0-2 53,0 2 1,0-3-73,0-1 1,0 5 104,0 3 0,0-3-84,0-1 1,0 1-2,0-1 0,0 4 7,0-4 1,-4 4 12,1-4 1,-1 5-5,4-1 0,-2 2-3,-1 2 0,1-4 6,-2 0 0,3-1-12,1 5 1,0 0-12,0 0 0,0-1 12,0 1 0,0 0-31,0 0 0,0 3 30,0 1 1,4-5-28,0-3 1,1 0 14,-1 4 1,-3 0-4,3-1 1,1 0-11,-1-3 0,4 2 10,-4-2 1,1 1 3,-1-1 1,-3 1-2,3-5 0,-3 5 104,-1-1 0,4-3-96,0-1 1,0 3 57,-4 0 1,0 0-45,0 1 0,0 0 94,0 3 0,0-3-119,0 0 0,0 0 44,0 4 1,0-2-22,0-2 1,4 2 17,0-2 0,0 2-62,-4 2 1,0 0 46,0 0 0,0-5 1,0 1 1,0 0-9,0 4 1,4-4-2,0 0 1,-1-5 0,-3 5 1,0 0-5,0 4 1,0-2 30,0-2 1,0 3-22,0-4 0,0 1 15,0 4 1,0-7-16,0 7 0,0-4 9,0 0 0,-1 2-25,-3-2 1,3 1-2,-3-1 0,3 2-10,1-2 0,0 0-6,0 4 0,0-7-20,0 7 0,0-7 39,0 3 1,-2-1-4,-1 5 0,1 0-3,-2 0 0,3-5-8,1 1 0,0 0-27,0 4 1,0 0-2,0-1 1,0-3-103,0 0 1,0 0 120,0 4 1,0-5-135,0 1 1,1-4 65,3 4 1,-2-4-19,1 4 0,-1-6 33,-2 2 1,4 2 58,0-3 1,-1 7-15,-3-3 0,0-1 95,0-2 1,0 1 5,0-1 0,0 4-60,0-4 1,2 0 91,2-4 1,-3 0-100,3 0 0,-3 4 7,-1 0 0,0-4 9,0-4 1,1-4-49,3 4 1,-2-5 13,2 1 1,1-2-7,-1-2 0,1-3-71,-1-1 1,-2-4 79,6 0 1,-5-2-45,1-1 1,1-1 17,-1 1 20,5 0 0,-7-2-27,6-2 50,-5 2 1,3-8 55,-2 2 16,-3 2 13,5-5 1,-5 5-75,3-6 101,-3 0-64,4 0 393,-5 0 123,0 0-653,5 0 18,-3 0-6,8 0 10,-9 0-8,10 0 19,-5 0 6,6 5 49,0-4 0,-1 4-32,1-5 1,-4 0 138,0 0 1,-1 0-31,5 0 0,-4 4 65,0 0 0,-1 0-70,5-4 0,0 0-32,0 0 0,-1 0-45,1 0 0,0 4 54,-1 0 0,1 1-110,0-1 1,-1-2 87,1 6 0,4-4-112,-1 4 0,2-2 70,-1 2 1,-3 1-9,2-5 0,2 5 22,-1-1 0,3-2-10,-3 2 1,4-5 58,0 1 1,-2 1-51,1-1 1,1 0-5,3-4 1,-1 0 13,-2 0 0,2 1 40,-3 3 1,2-3-50,-1 3 0,2-3 3,-3-1 1,3 0-17,2 0 1,-2 2 17,-3 2 0,3-3-22,-2 3 1,2-3 17,1-1 1,0 1 37,1 3 0,-1-2-44,1 1 0,-1 0-3,0 1 1,1-3-24,-1 3 0,4-3 33,0-1 0,5 0-5,-5 0 0,1 0 4,0 0 0,-2 0-26,5 0 0,-4 0 19,4 0 0,-4 0-24,5 0 1,-3 0-2,3 0 0,4 0-1,-5 0 1,5 0 16,-4 0 1,1 0-2,2 0 1,4 0 1,0 0 0,0 0-5,-4 0 1,2-3-18,2-1 1,1-4 16,3 4 1,-2 0-26,-2 4 0,-1-4 22,5 0 0,-2 0 17,2 4 0,1-3-7,-5-1 0,1 0-11,-1 4-1,1 0 45,3 0 0,1 0-39,-5 0 0,2 0 121,-3 0 0,4 1-104,5 3 0,-6-3 46,-2 3 1,3-3-16,1-1 1,-3 4 0,-1 0 1,1 0 37,-1-4 1,5 0-43,-1 0 0,2 4-49,2 0 1,-4 0 45,0-4 0,0 0-44,3 0 1,0 0 35,-3 0 1,2 0-50,-2 0 1,3-4 27,5 0 1,-4 0-8,0 4 0,-1 0 52,-3 0 0,3 0-41,0 0 0,1-4-4,0 0 0,-1 0 8,1 4 1,0 0 4,0 0 1,-2-1-4,-2-3 1,1 3-38,-5-3 0,5 3 26,-1 1 0,2 0-3,2 0 0,-4 0-16,0 0 0,0 0 17,3 0 1,-3-2 25,0-1 0,-5 1-25,1-2 0,2 3-7,2 1 0,-2 0 7,2 0 0,-5 0 3,1 0 1,2 0-10,2 0 0,-3 0-3,-1 0 1,-2 0-44,-2 0 1,0 0 46,0 0 1,0 0 56,0 0 1,0-4-59,0 0 1,0-1 74,0 1 1,0 3-65,0-3 0,-1 3 7,-3 1 0,2-4 1,-6 0 1,4 0 2,-4 4 0,4 0-13,-3 0 1,4 0 13,-1 0 0,-1 0-8,1 0 1,-1 0-2,1 0 0,3 0 5,-3 0 0,-1 0-4,1 0 1,-4-4-15,5 0 1,-3 0 13,3 4 1,0 0 0,-5 0 1,6-4 1,-2 1 0,3-1 0,1 4 0,-4 0-21,0 0 1,0-4 15,4 0 1,0 0-31,0 4 1,-1 0 26,-3 0 0,3 0-13,-3 0 1,3 0 8,1 0 0,0 0-5,0 0 1,0 0-4,0 0 0,0 0-1,0 0 0,0 0-10,0 0 1,0 0 14,0 0 0,0 0-22,0 0 1,0 0 18,0 0 1,2-4-3,2 0 1,-3 0-5,3 4 1,-3-4-1,-1 1 0,0-1-2,0 4 1,3 0-1,-3 0 0,3 0 15,-7 0 0,3 0-12,1 0 1,0 0 6,0 0 1,-4 0-5,0 0 0,0 0 27,4 0 1,0-4-26,0 0 1,-3 0 6,-1 4 0,0 0-5,4 0 1,-1 0-1,-3 0 1,3-4-5,-3 0 0,2 0 5,2 4 1,1-1-13,-1-3 0,-4 3 10,0-3 0,0-1-14,4 1 0,-4 0 11,0 4 0,-3 0-24,3 0 1,-4-1 25,4-3 0,-1 2 0,1-1 0,2 1 52,-6 2 0,5 0-54,-1 0 1,-1 0 29,1 0 0,-3 0-22,3 0 1,-4 0 6,4 0 1,-5 0 0,2 0 1,0 0-24,-1 0 1,4 0 0,-3 0 1,3 0-5,-4 0 1,4 0-80,-3 0 1,4 0 82,-1 0 0,-2 0-67,-2 0 1,1 0 52,0 0 0,0 0-34,0 0 0,-4 0 34,3 0 1,2 0-5,-2 0 0,6 0 21,-2 0 0,-3 0 6,0 0 1,-2 0 6,1 0 0,1 0-25,4 0 1,-4-1 62,-4-3 1,0 3-54,3-3 1,-2 3 42,2 1 0,-2 0-35,-2 0 0,1 0 9,-1 0 1,0-2-3,1-2 0,-1 3-1,1-3 0,-1 3 23,0 1 0,1 0-25,-1 0 1,-1 0 46,-2 0 1,2 0-40,-3 0 1,2 0 14,-2 0 1,3 0-11,-2 0 1,-2 0-11,2 0 0,-5 0 7,5 0 0,-5 0-1,5 0 1,-5 0 25,5 0 0,-2 0-25,1 0 0,2 0 73,-5 0 1,3 0-66,-3 0 1,4 0 8,0 0 0,-3 0-1,-2 0 1,2 0 0,-1 0 1,3 0 0,-3 0 1,3 1-1,-3 3 0,3-3-65,-3 3 0,3-2 54,-3-2 1,0 0-71,-5 0 1,5 0 60,-1 0 1,5 0-36,-5 0 1,1 3 24,-4 1 1,1 0-15,2-4 0,0 0 9,4 0 0,-5 0 0,2 0 0,-2 0 4,2 0 0,-2 0 1,5 0 1,-4 0 12,0 0 1,2 0-17,-1 0 0,1 0 1,-2 0 1,-2 0 1,3 0 0,1-1-35,-2-3 1,2 3 22,-1-3 0,-3 3-3,2 1 0,-2 0-16,-1 0 0,0 0 20,-1 0 1,1 0 12,0 0 0,-1 0-17,1 0 1,0 0 30,-1 0-27,1 0 1,0 0-1,-1 0-20,1 0 1,0 0-6,-1 0 1,-3 0-28,0 0 0,-4 0 29,4 0-2,-1 0-13,5 0 20,0 0-20,-1 0 41,1 0 0,-1-2 12,-4-2 1,0 3 9,-3-3 105,-3 3-128,4 1 56,-5 0 0,1 0-34,3 0 3,-2 0 11,3 0-26,-5 0-322,0 0 1,4-1 0,0-3 206,0 2 186,-4-3-139,0 5-49,0 0 43,5 0 61,-4 0-42,4 0 49,-5 0-35,0-5 1,2 4-80,1-3-34,-1 2-14,3 2-145,-5 0 208,0 0 118,5 0-133,-4 0 142,5-5-53,-6 4 235,0-4-186,0 5 0,1 0 55,3 0-97,-3 0 39,4 0-106,-5 0 43,0 0 289,5 0-104,-3 0-109,3 0-45,-5 0 1876,0 0-1767,-5 0-58,3 0 0,-7 1-196,6 3 70,-7-3 0,5 6 150,-3-3-161,-2-3 110,4 9 0,-6-4-178,0 1 0,4 4 47,1-3 1,0-2-71,-1 2 1,-2 0 101,2 3 0,2 1-88,-2 0 1,4-1 81,-4 1 1,4-4-6,-3 0 1,4-1-96,-1 5 102,-2 0 1,4-1 98,-2 1 0,3-4-72,1 0 216,0-6-1,0 9-214,0-10 59,0 4-17,0-5-684,0 0 819,0-5 0,0 2-100,0-4 1,4 3 21,0-4 0,1 1-18,-1 0 0,-3-4-11,3 3 0,1 2-17,-1-2 1,1 2 35,-1-2 0,-2-3-8,1 4 0,3 0 48,-2-1 0,-1 1-1,-3-5 0,2 4 5,2 0 1,-3 1 102,3-5-107,-3 0 0,-1 1-9,0-1 1,-4 0 177,0 0-170,-5 1 1,3-1-101,-6 0 0,0 2 88,1 2 1,3-1-46,0 5 1,0-3-15,-3 3 1,-1-2 69,0 3-115,1 1 1,-1-3 70,0 5 0,5 0-92,-1 0 84,5 0-239,-7 0 102,8 0-289,-3 0 137,5 0-25,0 0 227,0 5 0,2-3 111,1 1 1,-1 0-118,2 1 0,-2-3 145,2 3 1,-3-1-63,3 1 0,-1-2 96,1 6 1,-3-4-77,3 4 0,-3-1-17,-1 5 0,0 0-195,0-1 1,0 1 110,0 0 0,0 0-150,0-1 0,0 5 53,0-1 1,0 1-340,0-4 0,0-1 47,0 1 0,-1 0-102,-3-1 1,3 1-1831,-3 0 1321,3-1 1081,1 1 0,0 0 0,0-1 0</inkml:trace>
  <inkml:trace contextRef="#ctx0" brushRef="#br0" timeOffset="1600">187 47 7795,'5'-6'453,"-3"1"-244,3-1 0,-4 5 12,3-3 1,-3 2 490,3-2-208,-3 2 202,-1-3-179,0 5 248,0-5-120,0 4-152,0-4-168,0 5-126,0 0-92,-5 5 1,0 1 54,-3 6 1,-2 0-241,2-1 1,-2 2 77,-2 3 1,4-3-310,0 2 1,1 2 164,-5-1 1,0 1-221,1-2 0,3-2 113,0 3 1,2-3-18,-2-1 0,-1-1-151,5 1 160,-5 0-263,7-1 231,-3-4 263,5-2-79,0-5 1,0-1 171,0-3 1,5-3 18,3-4 0,-1-1-2,0 0 0,-3-3 22,4-1 1,-1 1-123,0 3 0,2 0 109,-5 0 1,5 1-31,-1-1 0,-1 0-71,1 1 0,-5 3 29,5 0 1,-4 2-230,4-2 20,0 3 114,3 5 1,1 0-81,0 0 0,-5 1 57,1 3 1,-4 1 112,4 3 1,-4 2-136,4-2 332,-6 2 1,7 2 32,-5 0 390,0-1-402,-4 1 1,0 0 22,0 0 1,0-5-128,0 1 0,0-4 178,0 4-386,-5 0 98,-2 3 1,0 0 6,-1-4 0,1 0 25,0-3 1,-4-3 156,3 3 0,2 1-87,-2-1 1,0 1-34,-3-1 0,-1-3-146,0 3 1,1-1 111,-1 1 1,-1-3-532,-3 3 0,3 1-4,-2-1-708,2 0 0,1-4-139,0 0 1319,6 0 0,-4 5 0,3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8:36.973"/>
    </inkml:context>
    <inkml:brush xml:id="br0">
      <inkml:brushProperty name="width" value="0.08571" units="cm"/>
      <inkml:brushProperty name="height" value="0.08571" units="cm"/>
      <inkml:brushProperty name="color" value="#008C3A"/>
    </inkml:brush>
  </inkml:definitions>
  <inkml:trace contextRef="#ctx0" brushRef="#br0">36 293 8348,'-1'-7'1000,"-3"4"-197,2-4 0,-3 4-53,5-4-48,-5 4 294,4-2-413,-4 0-60,5 3-196,0-3-104,-6 5 1,5 1 39,-3 3 1,3 3-25,1 5 1,0-1 0,0 1 79,0 0-261,0 4-196,0-3 0,0 8 0,0-4-64,0 1 0,1 2-100,3 3 1,3-3 0,4-1-141,1 2 1,0-4-1,-1-2 59,1-2 0,0-6 173,-1-3 1,5 1 0,1-3 209,1-3-163,-4-4 348,3-7 1,-1-3-1,-1-2 227,0-1 0,-6 2-221,-2-3 0,0 4-114,1 0 493,2-3-182,-9 5 0,5-4-160,-6 5 0,0 0 187,0 1-42,0 4 13,0 2-339,0 5 1,-2 0-51,-2 0 0,3 1 0,-3 3 78,3 4 0,1-2-38,0 2 0,0 0 0,1 4-211,3-1 1,-1 1-49,5 0 0,-5 1 0,4 1-93,-2 2 1,4 0 85,-1 0 1,2-2 0,1 6-87,-3 1 1,2 1 202,-2 1 1,2 4 0,0 2-87,-2 1 0,3-1 90,-4 3 1,-1 1 0,-1-2-69,0 3 0,-4-3 167,3 1 1,-3-7-1,-1 1 177,0-5 0,0-4 136,0-5 1,-1-2-21,-3-2 1,2-3-125,-6-5 1,4-1 0,-2-4 417,0-7-311,-3 0-97,8-10 0,-8 4 0,4-5 197,-2-1 1,3 1-289,-4 0 0,5-1 0,-4 1 317,2 0-223,-4-1-533,8 6 0,-5-3 0,6 6-359,0 0 1,-4 6 73,1 1-3416,-1 6 4061,4-3 0,5 5 0,1 0 0</inkml:trace>
  <inkml:trace contextRef="#ctx0" brushRef="#br0" timeOffset="558">141 48 6526,'-8'-4'859,"1"0"142,4 0-222,-2 4 0,3 0-123,-1 0 66,1 0 111,-3 0-66,0 0-505,4 5 138,-5-4-205,6 10 0,0-5-46,0 6 0,0-4-230,0 0 0,2-5 313,2 5-94,-3-5-180,4 2 0,-4-5-38,3 0 1,-1 0 27,5 0 0,-4-1-11,3-3 1,0-3-1,2-3 0,-1 2 78,-6-2 44,9 3 1,-9-3-1,5 1-25,-2 1 1,0 4 123,-1-4-136,-3 6 0,8-5 206,-5 3 0,2 3-3,-3-3-244,-1 3 1,4 5 0,-3 1 33,1 1 1,1 1-197,-1 1 0,-2 2 41,6-2 1,-5 2 91,1 2 1,1 0-825,-1-1 608,5 1 0,-8 0 1,4-1-937,0 1 0,-2-3-368,5 3 1,-4-7 1567,4 7 0,-6-3 0,3 2 0</inkml:trace>
  <inkml:trace contextRef="#ctx0" brushRef="#br0" timeOffset="991">573 340 7261,'-11'0'1556,"4"-2"239,3-2-934,3 3-600,1-9-191,5 8 0,-2-4 0,5 3 46,1-1 1,-3 1 95,2 3 1,0 0-619,3 0 1,1-2-1293,0-2 844,-1 3 271,1-4-417,0 5 1,-1 0 999,1 0 0,0 5 0,0 2 0</inkml:trace>
  <inkml:trace contextRef="#ctx0" brushRef="#br0" timeOffset="1225">655 421 8348,'-12'0'911,"2"2"671,2 2-420,3-3-427,5 4-663,0-5 70,5 0 0,2 0 0,4 0-437,1 0 0,0 0-829,-1 0 0,2-1 0,2-2 198,0-1 926,1-5 0,1 3 0,1-6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2.297"/>
    </inkml:context>
    <inkml:brush xml:id="br0">
      <inkml:brushProperty name="width" value="0.08571" units="cm"/>
      <inkml:brushProperty name="height" value="0.08571" units="cm"/>
      <inkml:brushProperty name="color" value="#008C3A"/>
    </inkml:brush>
  </inkml:definitions>
  <inkml:trace contextRef="#ctx0" brushRef="#br0">257 12 8182,'-6'-7'1693,"4"2"-588,-6 5 353,5 0-982,-7 0 0,5 1-184,-3 3 1,-1 7-64,5 4 1,-5 6-304,1-2 0,2 3-110,-2 2 0,0 1 205,-3 2 1,-1-1-526,0 5 0,0-4 207,1 4 1,-1-5-792,0 1 0,2-7 422,2-4 1,-2-1-1432,2-3 1262,3-3 835,0-9 0,0 0 0,-2 0 0</inkml:trace>
  <inkml:trace contextRef="#ctx0" brushRef="#br0" timeOffset="242">46 164 7934,'-11'0'0,"3"0"1056,0 0 0,6-2 433,-2-2-326,-3 3-782,6-4 1,-3 6-148,8 3 0,4 3-269,7 4 1,-1 1 93,6 0 0,-1 3-506,5 1 0,-5 5 301,1-2 1,-1-1-926,5 2 1,-1-5 318,0 5 1,5-2 33,-1 1 0,4 2-496,-4-5 1214,0-1 0,2-3 0,1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1.519"/>
    </inkml:context>
    <inkml:brush xml:id="br0">
      <inkml:brushProperty name="width" value="0.08571" units="cm"/>
      <inkml:brushProperty name="height" value="0.08571" units="cm"/>
      <inkml:brushProperty name="color" value="#008C3A"/>
    </inkml:brush>
  </inkml:definitions>
  <inkml:trace contextRef="#ctx0" brushRef="#br0">292 59 8033,'0'-8'0,"0"0"0,0 4 1204,0-3-315,0 4-185,0-7 1,-1 7 201,-3-5-504,3 6 0,-6-4-113,4 6 1,0 0-46,-5 0 1,0 6-163,-3 1 0,-1 4 113,0 0 0,1 5-350,-1 0 1,-4 4 183,1 0 1,-5 6-817,5 1 1,-5 0 262,5-3 0,-2-1-48,1 0 0,5 1-623,-1-1 0,0-5-71,4-2 318,3-3 948,0-2 0,0-4 0,-2-2 0</inkml:trace>
  <inkml:trace contextRef="#ctx0" brushRef="#br0" timeOffset="203">47 141 8033,'0'6'1137,"1"1"-183,3-4-420,-2-1-219,8 8 1,-7-7-178,4 4 1,2 1 91,7 4 0,-2 1-152,6 3 0,4-2 44,8 5 0,-3-3-921,3 3 1,-1-1-788,4 2 0,-4 1 419,0-6 1167,-10 1 0,6 1 0,-9 1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4:59.939"/>
    </inkml:context>
    <inkml:brush xml:id="br0">
      <inkml:brushProperty name="width" value="0.08571" units="cm"/>
      <inkml:brushProperty name="height" value="0.08571" units="cm"/>
      <inkml:brushProperty name="color" value="#008C3A"/>
    </inkml:brush>
  </inkml:definitions>
  <inkml:trace contextRef="#ctx0" brushRef="#br0">292 81 7824,'0'-11'-312,"0"4"0,0-3 1173,0 2 0,0 1 52,0 0 1538,0 4-945,0-7-1276,0 8-182,-5-3 182,4 10-44,-10 2 1,9 6-180,-6 2 1,0 1 0,-4 6 119,1 3 0,-5 5-59,1-3 1,-5 9-595,5-1 276,-6-2 115,3 0 0,-2 0-276,1 2 0,1 5 1,-2-9-542,5-2 0,2-4 163,1-6 372,5-2-1055,2-5 622,5-6 413,0-1 0,0-6 437,0-3 0,1-6 0,3-6 0,3-5 0,5 3 0</inkml:trace>
  <inkml:trace contextRef="#ctx0" brushRef="#br0" timeOffset="246">35 222 8033,'-6'-7'3140,"-5"2"-2181,10 5-591,-4 0 1,6 0-34,3 0 0,-1 1 9,4 3-542,1 3 214,4-1 57,0 4-178,4 2 0,-1 1 0,3 3 263,-1-3 1,2 0-1125,-3 2 1,5-2-35,-2 3 0,3-3-1314,1-2 1623,1 6 691,-1-9 0,1 13 0,-1-8 0</inkml:trace>
  <inkml:trace contextRef="#ctx0" brushRef="#br0" timeOffset="794">1706 46 8033,'-2'-8'0,"-2"1"0,3 3 2733,-3-4-1471,3 5 1,-3-3-689,0 2 0,-1 3-284,1-3 0,3 4-46,-3 4 0,-1 2-219,1 6 1,-5 1 96,1 2 0,1 5-409,0 7 1,-1-2-65,-4 2 0,1 2-349,-1-2 0,1 4-294,4-4 1,-4 1 438,4-5 1,-4 0-129,-1 1 1,5-5 245,-1 1 0,4-10-1065,-4 2 1502,6-8 0,-9 1 0,5-5 0</inkml:trace>
  <inkml:trace contextRef="#ctx0" brushRef="#br0" timeOffset="1041">1472 140 8033,'-5'-7'1229,"2"-2"-531,-5 5-233,6 0 479,-3 4-531,5 0 0,5 0-155,3 0 1,2 4-149,2 0 1,3 5 79,1-1 0,1 2-216,-2 2 0,2 0 85,3-1 0,-3 1-462,-6 0 0,5 1 215,-1 2 0,1-2-560,-4 3 0,-1-3-447,1-1 1,0-1 544,-1 1 0,1-2 650,0-2 0,-1 3 0,1-5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2.264"/>
    </inkml:context>
    <inkml:brush xml:id="br0">
      <inkml:brushProperty name="width" value="0.08571" units="cm"/>
      <inkml:brushProperty name="height" value="0.08571" units="cm"/>
      <inkml:brushProperty name="color" value="#008C3A"/>
    </inkml:brush>
  </inkml:definitions>
  <inkml:trace contextRef="#ctx0" brushRef="#br0">222 24 7851,'-5'-6'1052,"4"0"0,-6 3 510,4-1-221,1 0-715,-8 4 0,7 0-226,-4 0 1,3 6-198,-4 6 0,0 1 22,-4 6 0,5 1-449,-1 3 1,-4 4 211,-3 1 0,-1 0-1120,4 0 0,1-4 263,-1 3 0,2-6-135,2-1 0,-1-10-1019,5 2 2023,-5-8 0,2 1 0,-4-5 0</inkml:trace>
  <inkml:trace contextRef="#ctx0" brushRef="#br0" timeOffset="216">71 47 7851,'-12'0'3012,"0"0"-1376,1 0-1129,4 0 0,3 6-175,8 1 0,8 9-302,7 3 0,5 7 99,3 2 1,-1 4-752,5-1 0,0 2 245,4-2 0,0 1 6,0-4 0,4-1-1317,0-4 1,-4-5 83,-4-2 1604,-5-3 0,3-1 0,-6-1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1.620"/>
    </inkml:context>
    <inkml:brush xml:id="br0">
      <inkml:brushProperty name="width" value="0.08571" units="cm"/>
      <inkml:brushProperty name="height" value="0.08571" units="cm"/>
      <inkml:brushProperty name="color" value="#008C3A"/>
    </inkml:brush>
  </inkml:definitions>
  <inkml:trace contextRef="#ctx0" brushRef="#br0">281 24 7901,'-5'-7'1206,"4"-3"0,-6 9 256,3-3-583,3 3-529,-9 1 1,7 1-121,-5 3 0,2 6 20,-2 6 0,-2 4-200,2 0 0,-6 3-225,-2 5 0,-1-3-834,2 7 1,0-5 598,-4 4 0,1-4-371,-2 4 0,3-8 252,6 0 1,-1-9 528,0-2 0,1 0 0,-1-6 0</inkml:trace>
  <inkml:trace contextRef="#ctx0" brushRef="#br0" timeOffset="210">129 71 9751,'8'5'922,"0"3"1,1 2-746,7 2 1,-1 6-386,9 5 0,-2 6 194,9 6 0,4 1-411,4 3 0,5-1 307,-1 5 1,2-3-2145,2-1 2262,-6 0 0,5-9 0,-5 5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0.919"/>
    </inkml:context>
    <inkml:brush xml:id="br0">
      <inkml:brushProperty name="width" value="0.08571" units="cm"/>
      <inkml:brushProperty name="height" value="0.08571" units="cm"/>
      <inkml:brushProperty name="color" value="#008C3A"/>
    </inkml:brush>
  </inkml:definitions>
  <inkml:trace contextRef="#ctx0" brushRef="#br0">281 46 7825,'-12'0'1461,"1"0"-623,-1 0 0,4 0-369,0 0 0,1 0-186,-5 0 1,0 9-75,1 3 1,-1 4-111,0-1 1,1 3 135,-1 6 0,0 3-342,1 0 1,-4 2 125,4-2 1,-6-2-601,9 2 0,-5-2 96,5-2 0,-1-5-717,1-2-1444,-2-3 2646,9-1 0,-10-11 0,5-2 0</inkml:trace>
  <inkml:trace contextRef="#ctx0" brushRef="#br0" timeOffset="226">82 23 7749,'0'-6'2656,"0"0"-2256,0 1 0,2 4 114,2-3 1,2 8-118,6 4 0,1 7-237,2 5 1,4 6-156,4 1 0,5 7-271,4 1 1,1 0-195,2 4 1,0-3 336,1-1 1,0-4-1453,3 0 1,-3-6 1574,3-2 0,-3-4 0,-1-8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0.258"/>
    </inkml:context>
    <inkml:brush xml:id="br0">
      <inkml:brushProperty name="width" value="0.08571" units="cm"/>
      <inkml:brushProperty name="height" value="0.08571" units="cm"/>
      <inkml:brushProperty name="color" value="#008C3A"/>
    </inkml:brush>
  </inkml:definitions>
  <inkml:trace contextRef="#ctx0" brushRef="#br0">316 0 7890,'-8'0'302,"0"0"624,-1 0 1,0 2-19,1 2 0,-2 2-351,2 6 1,-2 1-276,-2 2 1,-1 5-68,-3 7 1,2 3-355,-5 5 1,1 4 163,-2 0 0,-1 0-171,6-4 0,-2-5-300,1-3 0,3-2-1577,-2-2-914,7-10 1566,-2-3 1371,8-10 0,-8-10 0,3-3 0</inkml:trace>
  <inkml:trace contextRef="#ctx0" brushRef="#br0" timeOffset="210">47 141 7869,'-6'5'650,"0"-4"1000,6 9-1054,0-3 1,6 5 112,1-1-644,9 6 1,2-3 0,7 6 53,2 1 1,4 6-117,8 4 0,1-1 76,3 1 0,-1-5-504,-3 1 1,-7-2-16,3-2 0,-8-1-321,1-2 0,-9-8-1493,-3-9 1195,-8-1 1059,-3-2 0,0-11 0,1-2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9.518"/>
    </inkml:context>
    <inkml:brush xml:id="br0">
      <inkml:brushProperty name="width" value="0.08571" units="cm"/>
      <inkml:brushProperty name="height" value="0.08571" units="cm"/>
      <inkml:brushProperty name="color" value="#008C3A"/>
    </inkml:brush>
  </inkml:definitions>
  <inkml:trace contextRef="#ctx0" brushRef="#br0">305 12 8663,'-2'-6'3304,"-2"2"-2403,3 3-82,-4 1-552,0 0 1,-2 6 61,-4 6 1,-2 5-69,-3 6 1,2 2-325,-6 2 1,5 3-214,-5 5 0,2 0-254,-1 0 1,-2 0-680,5 0 1,-3-5 608,3-3 0,5-7-231,3-5 0,4-3-148,-4-4-49,6-3 1028,-9-10 0,5-7 0,-6-6 0</inkml:trace>
  <inkml:trace contextRef="#ctx0" brushRef="#br0" timeOffset="208">24 152 8042,'-5'-6'2188,"4"1"-1811,-4 5 1,5 1-122,0 3 0,6-1 64,6 4 1,5 5-87,6 4 1,6 4-386,2 0 0,4-2-152,4 1 0,-2 1-335,6 3 0,-1-1-11,1-2 1,-3 1 303,-5-6 0,-5 2 345,-3-1 0,-2-3 0,-2 3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8.676"/>
    </inkml:context>
    <inkml:brush xml:id="br0">
      <inkml:brushProperty name="width" value="0.08571" units="cm"/>
      <inkml:brushProperty name="height" value="0.08571" units="cm"/>
      <inkml:brushProperty name="color" value="#008C3A"/>
    </inkml:brush>
  </inkml:definitions>
  <inkml:trace contextRef="#ctx0" brushRef="#br0">199 12 7806,'6'-6'2435,"5"1"-950,-10 5-1026,4 0 1,-5 5 236,0 3 1,-5 3-268,-3 5 0,-2 2-269,-2 5 0,-1 1 8,-2-1 1,0 2-601,-4 2 0,3-1 346,-3 5 0,5-4-297,-2 5 1,3-10-1305,1 1 0,2-4-225,2 1 302,-2-3 1610,9-11 0,-5-1 0,6-5 0</inkml:trace>
  <inkml:trace contextRef="#ctx0" brushRef="#br0" timeOffset="242">59 71 9834,'5'11'948,"7"6"-651,7 3 0,3 7-220,1 4 0,6 3-289,2 1 0,3 4 215,1 0 0,0 0-881,0-4 1,-5-1 540,-3-3 0,-6-3-1187,-2-4 1524,-4-6 0,2-1 0,-6-6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7.067"/>
    </inkml:context>
    <inkml:brush xml:id="br0">
      <inkml:brushProperty name="width" value="0.08571" units="cm"/>
      <inkml:brushProperty name="height" value="0.08571" units="cm"/>
      <inkml:brushProperty name="color" value="#008C3A"/>
    </inkml:brush>
  </inkml:definitions>
  <inkml:trace contextRef="#ctx0" brushRef="#br0">258 22 7858,'-2'-6'3335,"-2"2"-2590,3 3 0,-5-3-330,2 0 1,2 1 133,-2 7-424,-2 3 0,1 8 53,-3 1 1,-2 3-364,2-3 0,0 5 205,-4-2 1,7 3-611,-7 2 0,-1-1-135,-2 0 0,-1 1-310,5-1 1,-1-3 162,0-1 1,1-5 350,-1 2 0,0-4 521,1-5 0,-6 4 0,-1-5 0</inkml:trace>
  <inkml:trace contextRef="#ctx0" brushRef="#br0" timeOffset="191">59 104 7815,'-8'0'1285,"0"0"1,4 0-191,-3 0-717,4 5 1,-1-2 214,8 5 0,3 1 16,4 6-516,6-2 0,1 10 0,6-4-49,-1 3 0,2 1-465,2 1 1,-2-2-28,2-3 0,-2 2-348,-2-5 1,-1-1-346,-3-3 0,3-6-56,-2-2 1197,2-2 0,1-2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8:40.559"/>
    </inkml:context>
    <inkml:brush xml:id="br0">
      <inkml:brushProperty name="width" value="0.08571" units="cm"/>
      <inkml:brushProperty name="height" value="0.08571" units="cm"/>
      <inkml:brushProperty name="color" value="#008C3A"/>
    </inkml:brush>
  </inkml:definitions>
  <inkml:trace contextRef="#ctx0" brushRef="#br0">188 211 8348,'-7'-5'153,"-2"2"596,5-4-188,-5-1-267,8 1 0,-5-2 586,2 5-401,2-5 1,-4 4 195,2-3-282,3-2 1,-8 7 162,5-4 1,-2 4 96,3-1-299,-4 3 1,-5 1-50,1 0-44,-1 0-223,6 0 1,-5 5 0,5 3-12,-1 2 1,-3 6-189,2-1 0,2 5 0,-1-3-580,2 1 432,1 1 204,4-1 0,0 4 1,0-3-368,0-1 0,0 3 149,0-6 1,5 5 0,3-6 12,2-4 0,3 1-14,3-7 1,-3-1 296,2-3 1,0 0-1,-1-1-192,2-3 1,-1-2 279,-3-6 1,-1-3-1,1-1 14,0 2 0,-4-3-108,-1 1 0,0 1 0,1 3 167,-4 0 0,1 1 61,-1-1 1,0 4-98,-4 0 235,0 6-137,0-3 0,-2 6 105,-2 3 0,2 2-112,-6 6 1,4 0-70,-4-1 1,6 5 0,-3-1-115,-1 0-117,5 3-111,-4-5 0,5 4 0,0-6-283,0 1 0,0 0-222,0-1 0,1 0 0,2-2-1020,1-1 748,5-6 0,-4 5 226,3-3 773,2-3 0,-3 4 0,4-5 0</inkml:trace>
  <inkml:trace contextRef="#ctx0" brushRef="#br0" timeOffset="316">608 118 8963,'-1'-7'1884,"-3"3"-1302,3 3-92,-9 1 0,8 1-148,-2 3 1,-1-1 0,0 5 9,-2 1 1,1 5-307,-2 2 0,-2 4 1,2 0 370,-2 2-156,-2 1-446,0 1 1,1-1 0,-1-1-673,0-2 0,1 2 557,-1-3 0,4-2 0,2-2-1586,0-2 1001,2-6-753,-1 3 1067,4-8 1,-5 3 570,2-5 0,2 0 0,-3-11 0,5-2 0</inkml:trace>
  <inkml:trace contextRef="#ctx0" brushRef="#br0" timeOffset="515">445 270 7481,'0'-7'5303,"0"2"-4507,0 5-637,0 0 0,1 4 43,3 0 1,1 5-1,4-1-327,-1 2 63,0 2-861,-2-1 1,5 2 663,-3 3 0,2-3 1,2 2-612,-1-2 1,-3-1-613,0 0 0,1-1 1482,7 1 0,-3 0 0,3 0 0</inkml:trace>
  <inkml:trace contextRef="#ctx0" brushRef="#br0" timeOffset="783">725 328 8677,'-6'0'3515,"1"0"-3253,5 0 175,0 0-185,5 0-131,1 0 0,6 0-42,0 0 0,-1-4 1,1 0-662,0 2 309,-1 0 160,1-3 0,0 4 0,-1-3-972,1 3 1,0-3-491,-1 0 1,1 0 483,0 4 1091,-1 0 0,6-5 0,1-2 0</inkml:trace>
  <inkml:trace contextRef="#ctx0" brushRef="#br0" timeOffset="1058">877 188 8348,'-6'0'6039,"-5"0"-5592,10 0 434,-4 5-772,5 2 1,0 6 0,0 1 192,0 1 0,1 2-428,3-1 0,-2-2 0,5 6-325,-2 0 1,3-2 358,-4 2 0,4-2 1,-3 3-1983,1-2 1,-2-4-1159,4 0 3232,-5-2 0,7-1 0,-4 0 0</inkml:trace>
  <inkml:trace contextRef="#ctx0" brushRef="#br0" timeOffset="1699">1087 13 8266,'-6'-7'2894,"1"2"-434,-1 5-1398,5 0 1,-4 1-52,5 3-685,5 3 4,-4 4 0,6 1 1,-4 0-106,0-1 0,3 5 1,-4 1 318,2 1-555,0-4 102,1 8 0,-4-4 0,5 6-218,-1-1 1,-4-3-448,3-1 0,-1 1 0,-1 2 235,2-3 0,1 2-560,-1-6 0,-2 1 113,1-4 1,0-4-51,1-1 855,-3-4-155,4 2 1,-5-10 166,0-3 1,0-2 129,0-2 0,0 0 0,0 1 48,0-1 1,0-4-65,0 1 1,0-1 0,0 5 76,0-1 0,2 4 0,0 0 32,2-1-165,0-1 159,-4 3 0,5-3-163,3 2 0,-1 3 11,0 1 0,1 2-386,4-2 232,-6 2 0,6-3 0,-2 5-202,5 0 0,0 0-125,-3 0 1,1 1-1,1 2-194,2 1 431,-1 0 50,-3 1 1,0-2-1,-1 4 463,1 3 1,-5-4 702,-4 2 0,3 0-230,-2 3-654,-1 1 0,-3 0 0,-1-1 321,-3 1 0,-2 1-374,-6 3 1,0-2 0,1 4-126,-1-1 0,-4-2 117,1-3 0,-1 0 0,3-2-426,-2-2 1,2 1 0,-3-5-898,3-1 640,7-2 16,-5-1 0,5 0-180,-6 0 0,2-1-1365,2-3 1096,-2 2-1621,8-3 2614,-3 5 0,5 5 0,0 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6.310"/>
    </inkml:context>
    <inkml:brush xml:id="br0">
      <inkml:brushProperty name="width" value="0.08571" units="cm"/>
      <inkml:brushProperty name="height" value="0.08571" units="cm"/>
      <inkml:brushProperty name="color" value="#008C3A"/>
    </inkml:brush>
  </inkml:definitions>
  <inkml:trace contextRef="#ctx0" brushRef="#br0">340 24 7786,'0'-7'2505,"-6"-3"-723,5 8-692,-9-3-627,3 5 1,-3 2-142,2 1 1,-2 5-137,2 8 0,-2-2 19,-2 6 1,0-1-454,1 4 1,-1 6-699,0 2 1,-3 2 515,-1-2 1,-1 1-1054,2-5 1,2 3 557,-3-6 1,3 0 924,1-8 0,1-1 0,-1-3 0</inkml:trace>
  <inkml:trace contextRef="#ctx0" brushRef="#br0" timeOffset="223">13 199 7786,'-7'-1'2341,"3"-3"-1897,3 2-50,1-3 1,5 5-33,3 0 1,4 0-131,3 0 0,3 4-104,6 0 0,0 5-104,4-1 0,1 6-493,6 2 1,1 4 381,-1 0 0,-2 2-995,-2 1 1,3 5 505,-3-1 0,-2-1 576,-2-7 0,3 9 0,0-4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5.537"/>
    </inkml:context>
    <inkml:brush xml:id="br0">
      <inkml:brushProperty name="width" value="0.08571" units="cm"/>
      <inkml:brushProperty name="height" value="0.08571" units="cm"/>
      <inkml:brushProperty name="color" value="#008C3A"/>
    </inkml:brush>
  </inkml:definitions>
  <inkml:trace contextRef="#ctx0" brushRef="#br0">293 23 7851,'0'-6'2200,"0"-4"-1166,5 8-11,-4-3-470,5 5 1,-8 0-245,-2 0 1,2 5-86,-6 3 1,0 2-299,-4 2 1,1 4 105,-1-1 1,-3 6-70,-1-1 0,-4 2 83,5 1 1,-2 0-895,1 1 0,0-1-69,-4 0 1,-1-1-365,6-2 0,-1 1-216,5-6 1497,-1 1 0,-5-4 0,-1-1 0</inkml:trace>
  <inkml:trace contextRef="#ctx0" brushRef="#br0" timeOffset="229">59 164 11652,'5'11'581,"7"1"1,2 0-652,6-1 0,-2 5 94,1 0 1,4 3-412,-4-3 0,3 0-117,1 0 0,1-2-476,-1 6 1,-1-6-128,-2 2 0,0-3 260,-4-2 847,0 1 0,-5 0 0,1-1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4.726"/>
    </inkml:context>
    <inkml:brush xml:id="br0">
      <inkml:brushProperty name="width" value="0.08571" units="cm"/>
      <inkml:brushProperty name="height" value="0.08571" units="cm"/>
      <inkml:brushProperty name="color" value="#008C3A"/>
    </inkml:brush>
  </inkml:definitions>
  <inkml:trace contextRef="#ctx0" brushRef="#br0">293 48 7851,'-2'-11'0,"-2"3"723,3-2 0,-8 8 507,5-6-43,0 5-886,-1-2 1,2 5-77,-4 0 0,3 4-146,-4 0 1,1 9 101,0-2 0,-4 5-280,4 0 1,-8 2 115,0 5 1,-1 0-560,4 1 0,-3 3 262,-1 0 0,-1 1-766,2-5 0,2 4 253,-3 0 1,3-1-468,2-6 1260,-1 2 0,0-9 0,1 4 0</inkml:trace>
  <inkml:trace contextRef="#ctx0" brushRef="#br0" timeOffset="266">71 164 7851,'-6'7'1085,"5"3"1,-4-3-814,5 5 1,0-5-247,0 1 1,4 4-19,0 3 0,5 5 8,-1-5 1,6 6-438,1-1 0,1 0 261,-4 0 0,3 1-332,1-6 1,1 2 203,-2-1 0,0-3-261,4 2 0,-3 2 144,3-1 1,-3-1 404,3-3 0,1 0 0,3-1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04.049"/>
    </inkml:context>
    <inkml:brush xml:id="br0">
      <inkml:brushProperty name="width" value="0.08571" units="cm"/>
      <inkml:brushProperty name="height" value="0.08571" units="cm"/>
      <inkml:brushProperty name="color" value="#008C3A"/>
    </inkml:brush>
  </inkml:definitions>
  <inkml:trace contextRef="#ctx0" brushRef="#br0">165 57 7836,'0'-7'787,"0"-1"118,0-1 0,-2 2 801,-2-1-650,3 6-308,-4-9-545,5 10 1,-4-3-9,0 8 0,0 3-234,4 4 0,-4 5 99,0 0 1,-3 4-442,3 0 1,-4 1 277,4-2 1,-5 3-731,1-2 0,2 2 377,-2 1 0,0 0-203,-4 1 0,5-2-7,-1-3 0,1 2-990,0-5 1244,-4-1 1,9-5 411,-6-2 0,5-3 0,-2-5 0</inkml:trace>
  <inkml:trace contextRef="#ctx0" brushRef="#br0" timeOffset="225">13 174 7836,'0'7'338,"-2"2"600,-2-5 1,3 1-365,-3-1 1,4-2-96,4 6 0,-1-1-139,5 0 0,-1 4-245,5-3 1,0 2 85,-1 2 0,5-1-444,0 1 0,3 0-162,-3-1 1,4 1-433,0 0 1,-2-6-552,1-2 1,-3 1 154,3-1 1253,-4 0 0,7-4 0,-4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6.491"/>
    </inkml:context>
    <inkml:brush xml:id="br0">
      <inkml:brushProperty name="width" value="0.08571" units="cm"/>
      <inkml:brushProperty name="height" value="0.08571" units="cm"/>
      <inkml:brushProperty name="color" value="#E71224"/>
    </inkml:brush>
  </inkml:definitions>
  <inkml:trace contextRef="#ctx0" brushRef="#br0">234 59 7996,'0'-12'-644,"0"1"1827,0 4-478,0-3-7,0 9 21,0-10-176,0 10-317,0-4 0,-5 5-196,4 0 0,-6 1 119,3 3 1,3 2 0,-4 6 82,0 0 0,2 1-207,-5 2 1,2 2 83,-2 3 117,-2 2-712,3-4 320,-4 5 61,-1 6 29,0-5-316,0 5 0,-1-4-286,-2 2 0,2-2 398,-3 2 1,3-6 0,2-3-206,-1-1 0,6-2-313,2-3-494,-3-6 1292,6 0 0,-4-12 0,5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6.757"/>
    </inkml:context>
    <inkml:brush xml:id="br0">
      <inkml:brushProperty name="width" value="0.08571" units="cm"/>
      <inkml:brushProperty name="height" value="0.08571" units="cm"/>
      <inkml:brushProperty name="color" value="#E71224"/>
    </inkml:brush>
  </inkml:definitions>
  <inkml:trace contextRef="#ctx0" brushRef="#br0">36 35 7996,'-2'-6'-305,"-1"2"305,1-2 1533,-8 4-653,9-8-327,-5 9-163,1-5 157,4 6-56,-4 0-226,5 0 1,5 2 228,3 2 1,6 6-209,1 6 0,2 0-60,-1 0 1,2-2-483,5 6 157,1-1 162,-6-1 1,4 4-864,-4-3 1,6 3-554,-1-3 0,0 3 873,1-2 1,-5-3 0,1-2-362,0-2 1,-1-1 840,0 0 0,1-1 0,3 1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7.318"/>
    </inkml:context>
    <inkml:brush xml:id="br0">
      <inkml:brushProperty name="width" value="0.08571" units="cm"/>
      <inkml:brushProperty name="height" value="0.08571" units="cm"/>
      <inkml:brushProperty name="color" value="#E71224"/>
    </inkml:brush>
  </inkml:definitions>
  <inkml:trace contextRef="#ctx0" brushRef="#br0">292 36 8107,'0'-7'1012,"0"-3"1,-1 8 151,-3-1-314,3-4 374,-4 6-713,0-4 0,2 5-35,-5 0 0,0 1 17,-3 3 1,-1 2-105,0 6 1,-3 4-399,-1-1 0,-3 6 112,3-2 0,-5 3-624,2 2 1,1 0 242,-2 4-1902,6-4 1023,-3 5 576,5-6-1003,1 1 708,4-6 180,-3-1 232,9-6-1007,-5-4 1471,6 3 0,6-8 0,0 3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7.543"/>
    </inkml:context>
    <inkml:brush xml:id="br0">
      <inkml:brushProperty name="width" value="0.08571" units="cm"/>
      <inkml:brushProperty name="height" value="0.08571" units="cm"/>
      <inkml:brushProperty name="color" value="#E71224"/>
    </inkml:brush>
  </inkml:definitions>
  <inkml:trace contextRef="#ctx0" brushRef="#br0">48 24 8002,'-12'0'-247,"4"-4"166,0 0 2884,1 0-1243,0-1-771,2 4-549,5-5 1,5 8-72,3 2-112,8 2-122,2 6 0,4 3 0,-1 2-71,-2 1 1,0-2-191,5 3 1,-1-3 291,1 3 1,-1-3-1103,0 4 1,-3-5 396,-1 5 0,-3-5-967,3 5 1706,-4-1 0,1 4 0,-4 1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8.007"/>
    </inkml:context>
    <inkml:brush xml:id="br0">
      <inkml:brushProperty name="width" value="0.08571" units="cm"/>
      <inkml:brushProperty name="height" value="0.08571" units="cm"/>
      <inkml:brushProperty name="color" value="#E71224"/>
    </inkml:brush>
  </inkml:definitions>
  <inkml:trace contextRef="#ctx0" brushRef="#br0">211 59 7891,'0'-11'0,"0"3"865,0 0 1,0 4-94,0-4 1,0 4 924,0-3-690,0 4-668,0-2 1,0 6-170,0 3 0,-2 3 59,-2 4 1,-1 6-314,-3 3 1,-2 2 132,2 1 1,-2 2-467,-2 2 1,0-1-138,1 5 0,-2-4-391,-3 4 0,3-5-443,-2 2 0,2-5 679,1-4 1,2 2-270,2-5 978,-3-6 0,5 1 0,-6-5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8.233"/>
    </inkml:context>
    <inkml:brush xml:id="br0">
      <inkml:brushProperty name="width" value="0.08571" units="cm"/>
      <inkml:brushProperty name="height" value="0.08571" units="cm"/>
      <inkml:brushProperty name="color" value="#E71224"/>
    </inkml:brush>
  </inkml:definitions>
  <inkml:trace contextRef="#ctx0" brushRef="#br0">13 0 7998,'-7'0'3023,"2"0"-2291,5 0 0,3 6-305,4 1 1,1 0-330,8 1 0,2 0 91,1 3 1,3 5-634,2-1 1,-2 5-12,-3-5 0,3 5-298,-2-5 0,1 5 71,-2-5 1,-1 2 235,-2-1 1,-3-3-1077,2 2 1522,-2-2 0,-1-1 0,0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9:36.240"/>
    </inkml:context>
    <inkml:brush xml:id="br0">
      <inkml:brushProperty name="width" value="0.08571" units="cm"/>
      <inkml:brushProperty name="height" value="0.08571" units="cm"/>
    </inkml:brush>
  </inkml:definitions>
  <inkml:trace contextRef="#ctx0" brushRef="#br0">211 94 11794,'-7'5'2658,"2"-3"-2507,5 3 1,-1-1 268,-3-1-436,2 7 0,-8-4 95,2 6 1,-2 1-475,-2 2 0,4 0 238,1 4 1,-5 1-367,-4 3 1,1-4 196,3 1 0,0-6 41,1 2 1,3 1-3783,0-2 2506,0 1 1561,-3-5 0,-1-4 0,0-2 0</inkml:trace>
  <inkml:trace contextRef="#ctx0" brushRef="#br0" timeOffset="208">47 164 7832,'7'0'1162,"-2"-1"167,-5-3-900,0 3 1,1-5 92,3 6 0,-1 2-158,4 2 1,-3-2-190,4 6 0,0-4 34,3 4 1,1-1-421,0 5 1,1 0 79,2 0 0,0-1-130,4 1 1,-3 0-1344,3-1 1,-3 1 58,3 0 1545,1-1 0,3 1 0,0 0 0</inkml:trace>
  <inkml:trace contextRef="#ctx0" brushRef="#br0" timeOffset="609">1285 12 6531,'-6'-5'4056,"1"4"-1652,5-4-1217,0 5-503,0 0 1,-4 1-246,0 3 1,0 2-115,4 6 0,-4 1-115,0 2 0,-5 4-189,1 4 1,-2 0-306,-2 1 0,1 0-376,-1 4 1,0-4-990,0 4 0,1-4 764,-1 0 0,4-6-2066,1-3 1484,-1-2 1467,-4-1 0,0-5 0,1-2 0</inkml:trace>
  <inkml:trace contextRef="#ctx0" brushRef="#br0" timeOffset="816">1110 106 7832,'0'6'5501,"0"5"-4953,5-5 1,2 4-348,4-2 1,1 1 7,0-5 1,1 5-141,2-1 1,0-1-267,4 0 1,-3 1-285,3 4 0,-5-4-854,2-1 1,1 1 600,-2 4 1,1 0-1596,-4-1 2329,-1 1 0,6 5 0,1 1 0</inkml:trace>
  <inkml:trace contextRef="#ctx0" brushRef="#br0" timeOffset="2274">853 1 7763,'-6'0'2448,"-1"0"-1473,3 0-623,3 0 1,-6 0 317,4 0-428,1 0 1,-4 3-201,2 1 1,1 7-62,-5 0 0,6 1-176,-2 4 0,-1 2-539,1 1 0,-5-1 421,1 2 0,2-1-234,-2 5 1,4-2 158,-4-3 1,4 3-420,-4-2 0,4-3-150,-3-2 957,4-2 0,-7-1 0,3-6 0,-4 0 0</inkml:trace>
  <inkml:trace contextRef="#ctx0" brushRef="#br0" timeOffset="2475">736 59 7763,'-8'0'315,"1"0"1,3 4-127,-4 0 0,5 1 944,0-1 0,1-2-424,2 6 1,0 0-209,0 4 0,5 1-558,3 2 1,4 0 94,3 4 1,4-3-778,4 3 0,4-1 472,1 2 1,0-2-617,-1-3 1,-1-2 882,5 3 0,1 2 0,3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8.930"/>
    </inkml:context>
    <inkml:brush xml:id="br0">
      <inkml:brushProperty name="width" value="0.08571" units="cm"/>
      <inkml:brushProperty name="height" value="0.08571" units="cm"/>
      <inkml:brushProperty name="color" value="#E71224"/>
    </inkml:brush>
  </inkml:definitions>
  <inkml:trace contextRef="#ctx0" brushRef="#br0">363 0 11824,'-8'2'1124,"1"2"1,3-2-711,-4 6 1,4 0-169,-4 3 0,0 1-188,-3 0 0,-6 6-76,-3 5 0,-2 2-220,-1 6 1,0-4-572,-1 5 1,1-3 451,-1 3 0,5-1-928,0-8 1,4 2 84,0-10 718,2 1 1,5-6 0,0-2 481,-1-4 0,-1-3 0,-2-1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9.173"/>
    </inkml:context>
    <inkml:brush xml:id="br0">
      <inkml:brushProperty name="width" value="0.08571" units="cm"/>
      <inkml:brushProperty name="height" value="0.08571" units="cm"/>
      <inkml:brushProperty name="color" value="#E71224"/>
    </inkml:brush>
  </inkml:definitions>
  <inkml:trace contextRef="#ctx0" brushRef="#br0">36 1 7705,'-8'0'1216,"0"0"-608,6 0 1394,-9 0-894,10 0-823,-4 5 1,11 0-176,6 3 0,1 2-162,6-2 0,1 3-148,3 0 1,2 5 189,2-1 0,-6 1-126,2-4 0,-2-1 30,2 1-316,1 0 1,-2-1 0,-1 0-1040,-2-3 918,-5 2 1,3-5-1,-5 3 543,0-4 0,-1 2 0,1 1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9.724"/>
    </inkml:context>
    <inkml:brush xml:id="br0">
      <inkml:brushProperty name="width" value="0.08571" units="cm"/>
      <inkml:brushProperty name="height" value="0.08571" units="cm"/>
      <inkml:brushProperty name="color" value="#E71224"/>
    </inkml:brush>
  </inkml:definitions>
  <inkml:trace contextRef="#ctx0" brushRef="#br0">386 35 7750,'-1'-7'725,"-3"-1"1,1 4 429,-4-4-612,4 6 1,-7-4-2,2 6 1,1 0-167,0 0 1,-1 6-235,-4 1 1,0 9 71,1 3 0,-6 7-350,-3 2 1,-2 4 180,-1-1 1,-2 8-238,-2 4 1,2-3-1105,-2-1 1,2-2 604,2-2 0,5-6-572,2-1 0,7-10 1263,1-6 0,6-6 0,-3-6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19.957"/>
    </inkml:context>
    <inkml:brush xml:id="br0">
      <inkml:brushProperty name="width" value="0.08571" units="cm"/>
      <inkml:brushProperty name="height" value="0.08571" units="cm"/>
      <inkml:brushProperty name="color" value="#E71224"/>
    </inkml:brush>
  </inkml:definitions>
  <inkml:trace contextRef="#ctx0" brushRef="#br0">58 1 7750,'-11'0'1538,"3"0"-923,0 0-461,0 0 1596,2 0-694,-4 0-583,8 5 1,-3-3-146,5 6 0,7 0-149,4 4 0,2-1-96,7 1 1,3 1-204,4 3 0,6-2-700,-2 5 0,-1-3 528,1 3 1,0 0-1013,4 0 0,-4 2 558,0-6 1,-3 2-874,3-1 1619,-5-3 0,8 4 0,-5-6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0.500"/>
    </inkml:context>
    <inkml:brush xml:id="br0">
      <inkml:brushProperty name="width" value="0.08571" units="cm"/>
      <inkml:brushProperty name="height" value="0.08571" units="cm"/>
      <inkml:brushProperty name="color" value="#E71224"/>
    </inkml:brush>
  </inkml:definitions>
  <inkml:trace contextRef="#ctx0" brushRef="#br0">328 35 7476,'5'-12'2033,"-4"5"-742,4-3-894,-5 9 0,0-3 55,0 8 1,-5 2-226,-3 6 0,-3 5-144,-5 2 1,-1 3-363,-2 2 0,-7 4 231,3 3 0,-3-1-220,2 1 1,1 0 150,-1 5 0,1-7-932,0-1 1,5-5-149,2-4-357,3-2 1554,1-10 0,6-2 0,1-5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0.699"/>
    </inkml:context>
    <inkml:brush xml:id="br0">
      <inkml:brushProperty name="width" value="0.08571" units="cm"/>
      <inkml:brushProperty name="height" value="0.08571" units="cm"/>
      <inkml:brushProperty name="color" value="#E71224"/>
    </inkml:brush>
  </inkml:definitions>
  <inkml:trace contextRef="#ctx0" brushRef="#br0">24 1 7822,'-12'6'0,"6"5"1413,2-4-602,3 4-509,1 1 1,0 1 0,2 2 0,5 5 178,5 2 1,7 1-582,0 0 1,5 1-179,3-1 0,3 0 247,5 1 0,0-1-1369,0 1 0,0-5 1400,0 0 0,0 6 0,0 5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1.266"/>
    </inkml:context>
    <inkml:brush xml:id="br0">
      <inkml:brushProperty name="width" value="0.08571" units="cm"/>
      <inkml:brushProperty name="height" value="0.08571" units="cm"/>
      <inkml:brushProperty name="color" value="#E71224"/>
    </inkml:brush>
  </inkml:definitions>
  <inkml:trace contextRef="#ctx0" brushRef="#br0">246 70 7717,'1'-10'-930,"3"2"1,-2-2 2889,2 2-1371,2-2 0,-5 2 1017,3 0-598,-3 6-12,-1-4-543,0 6 1,-1 6 40,-3 1 1,-2 5-344,-6 4 0,0 0 13,1 4 1,-1 2-434,0-3 1,-3 7 221,-1 2 0,-3-1-749,3-4 0,-3 2 447,3 2 0,1-3-469,3-1 1,0-1-1044,1-6-272,-1-1 2133,0-3 0,1-6 0,-1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1.491"/>
    </inkml:context>
    <inkml:brush xml:id="br0">
      <inkml:brushProperty name="width" value="0.08571" units="cm"/>
      <inkml:brushProperty name="height" value="0.08571" units="cm"/>
      <inkml:brushProperty name="color" value="#E71224"/>
    </inkml:brush>
  </inkml:definitions>
  <inkml:trace contextRef="#ctx0" brushRef="#br0">12 11 7740,'-6'0'4941,"1"-5"-4826,5 4 1,6-3 55,6 8 1,5 3-295,6 9 0,2 1 156,2 2 0,-1 3-220,5-2 0,1 6 192,7 1 1,-2 0-1082,2-3 1,-4-5 47,-4 1 0,3-6 1028,-3 2 0,2-3 0,2-2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1.934"/>
    </inkml:context>
    <inkml:brush xml:id="br0">
      <inkml:brushProperty name="width" value="0.08571" units="cm"/>
      <inkml:brushProperty name="height" value="0.08571" units="cm"/>
      <inkml:brushProperty name="color" value="#E71224"/>
    </inkml:brush>
  </inkml:definitions>
  <inkml:trace contextRef="#ctx0" brushRef="#br0">351 13 7744,'-6'-2'2186,"2"-2"-936,-3 3 739,1-4-1463,-6 5 0,1 5-19,-1 3 0,0 8-229,1 3 0,-2 3-303,-3 1 1,2 5-67,-6-1 0,1 5 149,-5 0 0,5-3-739,-1 3 0,2-7 343,-1 3 1,1-9-1059,2-3 1,7-3-298,-3-2 530,3-4 0,3-3 1163,2-8 0,-3-8 0,1-6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2.135"/>
    </inkml:context>
    <inkml:brush xml:id="br0">
      <inkml:brushProperty name="width" value="0.08571" units="cm"/>
      <inkml:brushProperty name="height" value="0.08571" units="cm"/>
      <inkml:brushProperty name="color" value="#E71224"/>
    </inkml:brush>
  </inkml:definitions>
  <inkml:trace contextRef="#ctx0" brushRef="#br0">22 1 7744,'-5'6'1368,"2"5"-888,-4-4 0,4 0 172,-1 1 1,4-1-260,4 5 1,3 1-46,4 3 1,2-2-131,3 5 1,3-3-46,9 3 1,-3 0-459,7 0 0,-1 3 249,4-2 1,0-3-923,0-2 1,0-2 451,0-1 1,0-1-1830,0 1 2335,-5-5 0,-1 3 0,-6-4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9:37.639"/>
    </inkml:context>
    <inkml:brush xml:id="br0">
      <inkml:brushProperty name="width" value="0.08571" units="cm"/>
      <inkml:brushProperty name="height" value="0.08571" units="cm"/>
    </inkml:brush>
  </inkml:definitions>
  <inkml:trace contextRef="#ctx0" brushRef="#br0">234 0 7832,'-8'8'0,"1"0"0,0 0 923,-1 3 0,-2 0-369,2-4 1,2 4 152,-2-3 1,1 6-375,0 1 1,-4 2-174,3-1 1,2-3-337,-2 2 0,2 0 179,-2 0 1,-2-2-164,2 3 0,1-3 182,-1-1 0,2-5-1868,-2 1-149,-2-5 784,3 2 0,-4-5 1211,-1 0 0,0-10 0,1-3 0</inkml:trace>
  <inkml:trace contextRef="#ctx0" brushRef="#br0" timeOffset="200">59 59 7832,'-4'11'619,"0"1"-434,0 0 0,4-1 1645,0 1 0,0-4-661,0 0 1,6-2-280,1 2 0,8 1-844,0-5 1,2 5 21,-1-1 0,-2-2-733,5 2 1,1-4 468,3 4 1,-3-6-454,-1 2 1,1 1 333,3-1 1,-5 4-3542,-2-4 3856,2 0 0,-5 1 0,4 2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2.635"/>
    </inkml:context>
    <inkml:brush xml:id="br0">
      <inkml:brushProperty name="width" value="0.08571" units="cm"/>
      <inkml:brushProperty name="height" value="0.08571" units="cm"/>
      <inkml:brushProperty name="color" value="#E71224"/>
    </inkml:brush>
  </inkml:definitions>
  <inkml:trace contextRef="#ctx0" brushRef="#br0">421 0 13274,'-5'13'709,"-3"3"1,-8 3-454,-3 8 1,-3 1-296,-1 7 1,-6 2 101,-2 10 0,-2 0-125,2 0 1,-2-5 102,1 1 1,4-5-863,1 1 0,3-5 363,5-7 1,2-1-1939,5-11-710,6-4 3106,0-6 0,6-21 0,0-3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2.868"/>
    </inkml:context>
    <inkml:brush xml:id="br0">
      <inkml:brushProperty name="width" value="0.08571" units="cm"/>
      <inkml:brushProperty name="height" value="0.08571" units="cm"/>
      <inkml:brushProperty name="color" value="#E71224"/>
    </inkml:brush>
  </inkml:definitions>
  <inkml:trace contextRef="#ctx0" brushRef="#br0">12 1 7787,'-5'6'719,"3"1"204,-1-3 1,1-2-161,2 6 0,2-4-318,1 4 1,5-4-60,8 3 1,-2 1-182,6 4 0,0 0-167,8-1 0,-4 5-61,4-1 0,1 2-219,3-1 1,-4-2-741,-1 6 0,2-6 560,-2 1 0,0-2-381,-3-1 1,-6-4-164,-2 0 966,-3-6 0,-2 9 0,1-5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3.418"/>
    </inkml:context>
    <inkml:brush xml:id="br0">
      <inkml:brushProperty name="width" value="0.08571" units="cm"/>
      <inkml:brushProperty name="height" value="0.08571" units="cm"/>
      <inkml:brushProperty name="color" value="#E71224"/>
    </inkml:brush>
  </inkml:definitions>
  <inkml:trace contextRef="#ctx0" brushRef="#br0">304 59 7776,'0'-12'0,"0"0"1236,0 1-774,0 4 1,-2-2 1022,-1 5-585,1 0-408,-8 4 1,3 0-161,-4 0 0,-1 9-165,0 3 1,-1 9-204,-2 2 0,-3 2 81,-6 6 0,2-4-590,3 4 0,-3-1 355,2 1 1,-1 1-971,2-9 0,2 2-165,5-10-981,6 1 1392,-4-5 914,8-4 0,-3-7 0,5-7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3.668"/>
    </inkml:context>
    <inkml:brush xml:id="br0">
      <inkml:brushProperty name="width" value="0.08571" units="cm"/>
      <inkml:brushProperty name="height" value="0.08571" units="cm"/>
      <inkml:brushProperty name="color" value="#E71224"/>
    </inkml:brush>
  </inkml:definitions>
  <inkml:trace contextRef="#ctx0" brushRef="#br0">12 83 7776,'0'-17'1254,"-4"4"-762,0-3 1,0 7-1,4 1 1102,0-1-1118,0 4 1,6 0 42,1 5 0,5 1-165,4 3 1,-2 4-180,5 8 0,2-2 42,6 5 0,-2 5-644,2 3 1,3 4 327,1-4 1,-1 2-297,1-2 0,-4-2-271,5 2 0,-6-4-580,1-3 1,-2 1-163,-2-6 0,-1 1 357,-3-5 1051,3-4 0,-9 3 0,4-3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4.309"/>
    </inkml:context>
    <inkml:brush xml:id="br0">
      <inkml:brushProperty name="width" value="0.08571" units="cm"/>
      <inkml:brushProperty name="height" value="0.08571" units="cm"/>
      <inkml:brushProperty name="color" value="#E71224"/>
    </inkml:brush>
  </inkml:definitions>
  <inkml:trace contextRef="#ctx0" brushRef="#br0">269 12 7830,'-8'0'1062,"1"0"1,3-4-62,-4 0 0,4 0 103,-4 4-535,0 0 1,-3 2-204,-1 2 1,4-2-295,0 6 1,1 0-108,-5 3 0,0 6 111,1 3 0,-5-1-789,0 5 0,1-4 428,3 8 1,-3-4-1258,-1 0 0,0-1 612,5 0 1,3-3 929,0-1 0,6-4 0,-4 1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4.560"/>
    </inkml:context>
    <inkml:brush xml:id="br0">
      <inkml:brushProperty name="width" value="0.08571" units="cm"/>
      <inkml:brushProperty name="height" value="0.08571" units="cm"/>
      <inkml:brushProperty name="color" value="#E71224"/>
    </inkml:brush>
  </inkml:definitions>
  <inkml:trace contextRef="#ctx0" brushRef="#br0">12 1 7794,'-7'0'4362,"2"0"-3946,5 0 1,5 5-86,3 3 0,6 3-372,2 5 1,6 2 98,1 6 0,1 3-498,3 0 0,3 5 283,1 0 0,1-3-800,0 3 1,0-6 218,-5 1 0,4-4-52,-3-3 1,-5-3 789,-3-6 0,-1 1 0,4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31.141"/>
    </inkml:context>
    <inkml:brush xml:id="br0">
      <inkml:brushProperty name="width" value="0.08571" units="cm"/>
      <inkml:brushProperty name="height" value="0.08571" units="cm"/>
      <inkml:brushProperty name="color" value="#E71224"/>
    </inkml:brush>
  </inkml:definitions>
  <inkml:trace contextRef="#ctx0" brushRef="#br0">304 34 7858,'0'-6'2239,"0"-1"-1068,0 3-750,6 3 0,-5-6 1137,3 4-1079,-3 1 1,-1-2-118,0 8 0,-5 3-374,-3 4 0,-6 6 82,-2 3 0,-5 7-229,2 4 0,-4 4 192,-5 4 0,4-1-1140,-4 5 1,4-6 469,0 2 1,5-4-898,-1-4 0,10-7 224,-2-9 1310,3-7 0,3-3 0,1-5 0</inkml:trace>
  <inkml:trace contextRef="#ctx0" brushRef="#br0" timeOffset="197">82 81 7858,'0'8'26,"0"-1"1,0 1 623,0 4 0,2 0-88,2-1 1,1 1 32,3 0 1,3 4-222,1 4 0,1 2 17,6 1-295,1 1 1,5-1 0,2 2 287,4 2-172,-3-8-732,1 9 0,-2-15 449,1 2 0,-1-2-1427,-4-1 0,-5-6 1498,-2-2 0,-3-8 0,-1-2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30.347"/>
    </inkml:context>
    <inkml:brush xml:id="br0">
      <inkml:brushProperty name="width" value="0.08571" units="cm"/>
      <inkml:brushProperty name="height" value="0.08571" units="cm"/>
      <inkml:brushProperty name="color" value="#E71224"/>
    </inkml:brush>
  </inkml:definitions>
  <inkml:trace contextRef="#ctx0" brushRef="#br0">292 106 7788,'0'-8'593,"0"0"1,0 4-57,0-3 0,0 3 265,0-4 670,0 5-1001,0-2 0,-1 5 99,-3 0-365,-2 0 1,-6 5-240,0 3 1,1 4-133,-1 3 1,-4 4-200,1 4 0,-5 0-74,5 1 1,-2 3 216,1 0 1,2 0-850,-6-3 1,6-1 398,-1 0 0,2 0-249,1-4 1,0 0 920,1-7 0,-1 2 0,0-7 0</inkml:trace>
  <inkml:trace contextRef="#ctx0" brushRef="#br0" timeOffset="251">47 24 7835,'-8'-1'808,"0"-3"0,4 3-273,-3-3 1,4 1 622,-1-1-428,3 3-553,1-4 0,5 5 103,3 0 0,6 1-57,2 3 1,5 4-339,-2 7 0,7 0 143,1 4 0,2-3-721,-2 3 0,-1 1 356,5 3 1,-5-4-341,1 1 1,2-5-185,-2 5 0,0-7 861,-3-1 0,4 4 0,2-3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9.653"/>
    </inkml:context>
    <inkml:brush xml:id="br0">
      <inkml:brushProperty name="width" value="0.08571" units="cm"/>
      <inkml:brushProperty name="height" value="0.08571" units="cm"/>
      <inkml:brushProperty name="color" value="#E71224"/>
    </inkml:brush>
  </inkml:definitions>
  <inkml:trace contextRef="#ctx0" brushRef="#br0">316 0 10272,'-12'13'871,"1"3"0,-1 3-661,0 8 1,-3 3-280,-1 5 1,-5 2 116,2 2 0,-2-3-420,2 3 0,-2-3 274,5-1 0,-2-1-369,7-3 0,-4-7-930,8-9-681,1-2 2078,1-6 0,0-2 0,-2-5 0</inkml:trace>
  <inkml:trace contextRef="#ctx0" brushRef="#br0" timeOffset="201">1 35 7900,'0'7'713,"0"-1"-295,0-2 1,0-1 324,0 4 0,5 3-281,3 5 0,7-1-132,5 6 1,7 5-279,4 6 1,7 2 0,1 2 0,0 2 22,1 2 0,-5-4 52,0 0 1,-1 0-840,-7-4 0,0-4-77,-3-3 1,-5-2-500,1-7 1,-6 1 1287,1-4 0,4-1 0,-1 1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8.871"/>
    </inkml:context>
    <inkml:brush xml:id="br0">
      <inkml:brushProperty name="width" value="0.08571" units="cm"/>
      <inkml:brushProperty name="height" value="0.08571" units="cm"/>
      <inkml:brushProperty name="color" value="#E71224"/>
    </inkml:brush>
  </inkml:definitions>
  <inkml:trace contextRef="#ctx0" brushRef="#br0">339 59 7808,'5'-12'1056,"-3"0"-243,3 1 205,-5-1-302,5 5 292,-4 2-580,5 5 0,-8 5-183,-2 3 0,-2 8-282,-6 3 0,1 3 103,-1 2 0,-4 3-539,1 0 0,-2 6 348,1-2 1,-1-1-379,-2 1 0,-2-4 194,6 4 0,-2-6-910,1-2 1,3-1 385,-2-6 0,2-6 833,1-6 0,-5 3 0,-1-1 0</inkml:trace>
  <inkml:trace contextRef="#ctx0" brushRef="#br0" timeOffset="233">1 140 7849,'5'-6'374,"-4"-1"-244,3 4 669,-3 1 0,1-3-163,1 5 1,4 0-66,5 0 0,3 5-269,1 3 0,8 4-85,0 3 0,7 3-195,0 6 1,3 0 153,1 4 1,-1-4-622,-3 4 0,-3-4 319,-4 0 0,-1-5-938,0 1 0,-1-5 100,-2 5 0,-3-10-173,-6 2 0,-3-5 1137,0 1 0,0 3 0,4-5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9:35.598"/>
    </inkml:context>
    <inkml:brush xml:id="br0">
      <inkml:brushProperty name="width" value="0.08571" units="cm"/>
      <inkml:brushProperty name="height" value="0.08571" units="cm"/>
    </inkml:brush>
  </inkml:definitions>
  <inkml:trace contextRef="#ctx0" brushRef="#br0">176 59 7876,'1'-6'0,"2"0"799,1 1-457,0-1 0,-4-2 812,0 0-258,0 6-95,0-9-276,0 10-236,0-4 1,0 6-94,0 3 1,-4-2 17,0 6 0,-4 1-200,4 7 1,-5-3 63,1 2 1,-2 4-334,-2 0 1,0-1 21,1 2 1,3-1-119,0 5 1,0-5-126,-3 1 1,3-5-446,0 5 0,2-6-205,-2 1 0,1-3 519,4-4 1,0 1 606,-5-5 0,4 0 0,-4-4 0,6 0 0,-3 0 0</inkml:trace>
  <inkml:trace contextRef="#ctx0" brushRef="#br0" timeOffset="224">47 82 7876,'7'-7'210,"-3"-1"0,-3 4 245,-1-4 690,0 6-332,5-4-351,-3 6 1,7 2-172,-5 2 1,1 3-191,-1 9 0,1-3-43,3 2 0,2 4 100,-2 0 0,2-1-434,2 2 0,0-1 198,-1 5 0,2-5-916,3 1 1,-3-6 471,2 1 1,3-2-629,2-1 1,-2-2 1149,2-2 0,4 3 0,6-5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8.062"/>
    </inkml:context>
    <inkml:brush xml:id="br0">
      <inkml:brushProperty name="width" value="0.08571" units="cm"/>
      <inkml:brushProperty name="height" value="0.08571" units="cm"/>
      <inkml:brushProperty name="color" value="#E71224"/>
    </inkml:brush>
  </inkml:definitions>
  <inkml:trace contextRef="#ctx0" brushRef="#br0">328 24 7887,'0'-7'1815,"0"-3"-1265,-5 8 0,2-3-152,-5 5 1,1 2-164,-5 1 1,0 5-125,1 8 0,-2-2 60,-3 6 1,2 3-268,-6 4 0,1 4 151,-5-3 1,2 4-712,3-1 1,-2-1 336,6 1 0,-2-5-662,1 1 0,4-3-392,1-5 1373,-1-2 0,6-5 0,-6-1 0</inkml:trace>
  <inkml:trace contextRef="#ctx0" brushRef="#br0" timeOffset="233">83 82 7907,'-2'-12'477,"-2"1"814,3 4-717,-4 2 0,6 6-179,3 3 1,3 8-47,4 7 1,6 5-116,3 3 0,-2-1-414,1 5 1,2 0 212,6 4 0,-1 0-304,5 0 1,1 0-254,3 0 0,1-3-593,3-1 0,-3-5 1117,3 1 0,-2-2 0,-2-2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7.274"/>
    </inkml:context>
    <inkml:brush xml:id="br0">
      <inkml:brushProperty name="width" value="0.08571" units="cm"/>
      <inkml:brushProperty name="height" value="0.08571" units="cm"/>
      <inkml:brushProperty name="color" value="#E71224"/>
    </inkml:brush>
  </inkml:definitions>
  <inkml:trace contextRef="#ctx0" brushRef="#br0">339 24 7841,'4'-8'-867,"0"0"3216,0 5-862,-4-2-1050,0 5 1,-1 5-5,-3 3 1,1 4-168,-5 3 1,1 4-282,-5 4 0,-4 0 95,1 1 1,-2-1-182,1 0 1,2 1-315,-5-1 0,0 4-461,0 1 1,-2-2-598,6-7 1,-1 2 202,4-6 1270,1-4 0,-6-6 0,-1-5 0</inkml:trace>
  <inkml:trace contextRef="#ctx0" brushRef="#br0" timeOffset="212">36 70 7829,'-12'0'1349,"0"0"1,6 2-737,2 1 1,3 0-187,1 5 1,2-3-153,6 7 0,1-3 39,10 6-105,1-2-146,9 4 1,0 0 0,6 4-1,0-3-251,1-1 1,-5 2-249,0-3 0,-1 3-554,1-3 1,-3-2-433,-4-6 1,-6 2-94,-3-2 1515,-2-3 0,-6 1 0,-7-6 0,-7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6.470"/>
    </inkml:context>
    <inkml:brush xml:id="br0">
      <inkml:brushProperty name="width" value="0.08571" units="cm"/>
      <inkml:brushProperty name="height" value="0.08571" units="cm"/>
      <inkml:brushProperty name="color" value="#E71224"/>
    </inkml:brush>
  </inkml:definitions>
  <inkml:trace contextRef="#ctx0" brushRef="#br0">398 1 7952,'-12'0'121,"0"0"1,1 1 1166,-1 3 1,0-1-554,1 4 0,-1 1-325,0 4 0,-3 3-622,-1 1 1,-3 5 184,3-2 0,1 3-296,3 2 0,-4-1 270,1 0 1,-1 1-1024,4-1 1,1-1 491,-1-2 0,2-4-1069,2-4 1653,-2 0 0,8-6 0,-3-1 0</inkml:trace>
  <inkml:trace contextRef="#ctx0" brushRef="#br0" timeOffset="258">36 71 7944,'-7'-5'0,"-3"3"2086,3-3-606,1 0-255,1 4-745,5-5 0,5 12-138,3 1 1,7 5-88,5 4 0,3 2-20,4 5 0,-1 1-509,5-1 0,-3 0 261,3 1 1,0 0-738,4 4 0,-4-4-77,0 3 1,-4-6-414,5-1 1,-6-5 256,1 5 0,-6-6 983,-2 2 0,-5-3 0,3-2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25.652"/>
    </inkml:context>
    <inkml:brush xml:id="br0">
      <inkml:brushProperty name="width" value="0.08571" units="cm"/>
      <inkml:brushProperty name="height" value="0.08571" units="cm"/>
      <inkml:brushProperty name="color" value="#E71224"/>
    </inkml:brush>
  </inkml:definitions>
  <inkml:trace contextRef="#ctx0" brushRef="#br0">292 93 7923,'0'-12'-355,"0"1"296,0-1 0,0 4 1080,0 0 1,-1 2 202,-3-2-108,3-2-692,-10 8 1,9-7-378,-6 5 0,0 2-59,-4 6 1,1 6 199,-1 6 1,-1 8-534,-2 0 1,2 3 271,-3 0 1,-1 3-798,2 5 0,-5 0 389,5 0 0,-1-4-548,4 1 0,1-5-42,-1 4 1071,-5-5 0,4 2 0,-4-4 0</inkml:trace>
  <inkml:trace contextRef="#ctx0" brushRef="#br0" timeOffset="252">12 245 7923,'0'6'-50,"-1"1"732,-3-3 0,2-2-204,-2 6 0,4 4-184,4 3 1,0 6-76,8-1 0,-2 7-430,10 4 0,1-1 34,6 1 1,3-1-130,5 1 1,4 2-880,0-6 1,5 0 1184,-1-4 0,-3-4 0,0-3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5:36.686"/>
    </inkml:context>
    <inkml:brush xml:id="br0">
      <inkml:brushProperty name="width" value="0.08571" units="cm"/>
      <inkml:brushProperty name="height" value="0.08571" units="cm"/>
      <inkml:brushProperty name="color" value="#E71224"/>
    </inkml:brush>
  </inkml:definitions>
  <inkml:trace contextRef="#ctx0" brushRef="#br0">242 58 7894,'0'-12'-33,"0"1"1562,0-1-143,0 1-13,0 5-252,0 0-702,0 6 0,0 2-26,0 2 1,-1 2-72,-3 5 1,-2 6-213,-6 2 1,1 7 105,-1 1 0,-3 4-499,-1-5 0,0 6-832,0-1 0,4 1 595,-4-1 1,4-3-895,0-5 0,2-1-235,2-3 344,-2-2 1305,9-11 0,-10-1 0,5-5 0</inkml:trace>
  <inkml:trace contextRef="#ctx0" brushRef="#br0" timeOffset="241">0 93 13361,'12'0'805,"1"5"-423,2 2 1,-1 7-261,5 2 1,-3 3 62,3-4 0,0 7-471,4 1 0,-4 0 244,1 4 1,-6-3-904,1-1 1,-1-1 506,1-3 0,-6-2-444,3-5 0,-3-2-338,2-2 1220,1-3 0,5-5 0,0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18.158"/>
    </inkml:context>
    <inkml:brush xml:id="br0">
      <inkml:brushProperty name="width" value="0.08571" units="cm"/>
      <inkml:brushProperty name="height" value="0.08571" units="cm"/>
    </inkml:brush>
  </inkml:definitions>
  <inkml:trace contextRef="#ctx0" brushRef="#br0">92 139 7935,'0'-8'-820,"0"1"1,0 3 1039,0-4 292,0 6-93,-5-9-222,4 5 1,-4-2-38,5 1 1,0 3 432,0-4-101,0 6 243,0-9-365,0 5 0,0-2 54,0 1-206,-5 4 143,3-2 1,-3 0-87,5 4-55,0-5-74,0 6 75,0 0-1,0-5-332,0 4 221,0-4-55,0 5 212,0 0 0,0 5-218,0 3 1,0-2 29,0 2 0,0 1-117,0 6 0,0-1 83,0 5 1,0-3 0,0 3-123,0 1 1,0 3-149,0 4 0,4-2 128,0 2 1,1 1-8,-1-1 0,-3 3 40,3-3 1,1 1 1,-1-1 0,0-6 5,-4 2 1,4-4-58,0 0 0,-1-1 49,-3-3 0,0-2-379,0 3 87,5-4 0,-3 0 135,2-1 0,-3-3-426,-1 0 53,0-6-608,5 9 523,-4-10 268,4 4-431,-5-5 439,0 0 405,6-5 0,0-2 0,5-4 0</inkml:trace>
  <inkml:trace contextRef="#ctx0" brushRef="#br0" timeOffset="260">23 427 7890,'-6'-6'2210,"-4"-4"-1922,8 8 1,-3-4 288,5 2-169,0 3-243,0-4 0,1 5 39,3 0 0,3-2-22,4-2 0,1 3-160,-1-3 0,1 3-212,-1 1 1,6 0 181,2 0 1,-1 0-239,1 0 1,0 0 0,3 0 98,-3 0 0,3 0-776,-3 0 0,2 0 89,-2 0 1,2 0-766,-6 0 1599,0 0 0,2 5 0,1 2 0</inkml:trace>
  <inkml:trace contextRef="#ctx0" brushRef="#br0" timeOffset="626">334 151 7935,'0'-12'-816,"0"1"612,0-1 0,0 4 1277,0 1 1,0 3 275,0-4-11,0 6-507,0-9-369,0 10-242,0-4-19,0 5 19,0 0 0,0 5 0,0-4-55,0 10 55,0-5 0,0 6 1,5 4-250,-3-3 1,4 8-261,-2-6 1,-2 5 228,6 0 0,-4 5 1,2 2-482,-1-1 0,3 2 281,-4-1 0,4 3-485,-4-3 1,3 4 222,-3-4 0,5 4 59,-1-5 0,-2-2-164,2-5 1,-4-5-47,3 1 309,-4 3-170,7-10 534,-9 7 0,4-14 0,1 5 0,0-1 0,6 1 0</inkml:trace>
  <inkml:trace contextRef="#ctx0" brushRef="#br0" timeOffset="1308">634 427 7935,'-7'-6'2719,"2"-4"-2252,0 8 107,4-3-178,-4 5 111,5 0 344,0 0-759,-5 0 1,3 1 98,-2 3 1,3-1-274,1 4 0,0 1-13,0 4 0,0-1-5,0 1 0,4-1-507,0 1 0,5-1 310,-1 1 1,-2-5-151,2 1 1,-1 0 132,5 3 0,-1 0-17,1-4 125,-1 4 38,1-10 1,-1 4 6,1-5-3,-1 0 0,1 0 176,0 0 36,-1 0 0,-1-1 51,-2-3 1,-3 1 285,-5-4-296,5-1 1,-4-4 267,3 1 0,-2 3 61,-2 0 132,0 1-382,0-5 1,-2 2 156,-2 2 0,3 2 162,-3 2-117,3 3-476,1-4 149,0 5 92,0 0-268,0 5 0,1-3-75,3 6 1,-1 0-102,4 3 1,-3 1 134,4-1 0,0 2-254,3 2 1,1 3 160,-1 5 0,1 0 247,-1 1 0,1 0-164,-1 3 1,1 1 187,-1 3 0,0-3 229,-4-5 1,2-1 0,-4-2-167,2-1 1,-5-1 282,2 1 0,-4-2-129,-4-5 1,2-1-17,-6 1 0,0-1-82,-3 1 0,-1-6 8,1-2 1,-5 1-77,1-1 1,-4 0 60,4-4 0,-2-2-349,2-1 0,0 0 93,-4-5 0,5 1-332,-1-5 0,-2-1 186,2-2 0,-1 2-393,5-2 0,-1-2 289,1 2 1,1-1 41,2 5 0,-1-1-1262,5 1 1610,0-1 0,-1 1 0,-1-1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45.924"/>
    </inkml:context>
    <inkml:brush xml:id="br0">
      <inkml:brushProperty name="width" value="0.08571" units="cm"/>
      <inkml:brushProperty name="height" value="0.08571" units="cm"/>
    </inkml:brush>
  </inkml:definitions>
  <inkml:trace contextRef="#ctx0" brushRef="#br0">105 643 7904,'-5'-12'-655,"-2"2"458,-5 2 1,2-2 2104,2 2-1036,-2 3 1,9-2 495,-3 3-1108,2 3-116,2-4 1,6 5 72,1 0 0,0 0-166,1 0 1,-1 4 119,5 0 0,-4 0-36,0-4 60,-1 0-521,5 0 268,0 0 1,-4 0-299,-1 0-68,-4 0 1,3 1-1025,-2 3-896,-2-3 1682,3 9 0,-5-7 662,0 5 0,5 0 0,2 3 0</inkml:trace>
  <inkml:trace contextRef="#ctx0" brushRef="#br0" timeOffset="544">116 655 7900,'-1'-8'-124,"-1"0"1,-4-1-149,0-1 1,2 2 2442,-4 0-1372,6 0 1,-5 1 561,3-1-486,3 5-62,-4-2-666,5 5 1,0 5 29,0 3 1,0 2-24,0 2 1,0 5 75,0 2 1,4 3-203,0 2 0,5 0-47,-2 4 0,0 2-97,1 5 0,-1 0-282,5 0 1,-4 5 209,0 3 1,0 2-232,3 2 1,0 0 179,-4-1 1,4 0-40,-3-3 1,-2 1 23,2-5 0,-6-6 52,2-5 1,-1-5-45,1-4 0,-3-2-494,3-5-325,-3-5 646,-1-2 1,0-7-11,0-1 0,0-4 146,0-5 0,-4-1-326,0-2 609,1-3 0,-3-11 0,0-1 0</inkml:trace>
  <inkml:trace contextRef="#ctx0" brushRef="#br0" timeOffset="933">58 736 7900,'-8'-5'0,"0"-3"0,2 2 761,-2-2-201,-2 6 19,3-9 0,1 5-49,2-6 1,4 2-269,4 2 1,-2-1-20,6 5 1,0-4 65,4 4 0,1-4-92,2 5 0,-2-3-37,3 2 0,2 3 37,1-3 0,4 3-224,0 1 0,-2 5-81,2 3 0,-2 2-180,6 2 1,-2 1 11,-2 3 1,0-3 144,1 2 1,-5-2-131,1-1 1,-6 3 70,2 1 0,-7 1 115,-2-2 0,-4-2-58,1 3 0,-4-2 355,-4 2 1,-4-3-18,-7 2 0,0 2-103,-4-1 0,3-1-220,-3-3 0,1 0 167,-2-1 0,-1 1-528,6 0 1,-1-4 219,5-1 0,-1-3-1385,0 4 662,1-5-814,-1 2 816,5-5 960,2 0 0,5 0 0,0-5 0,0-2 0</inkml:trace>
  <inkml:trace contextRef="#ctx0" brushRef="#br0" timeOffset="1360">549 877 7900,'7'-4'0,"1"0"0,-4-4 401,4 4 0,-3-1 3,7 1 0,-3 3-71,6-3 1,0-1-229,0 1 0,3-1 125,6 1 0,-1 1-189,1-5 1,3 2 129,0-2 1,2-2-60,-2 2 1,-4-1 74,1 1 1,-2-2-91,-7 2 1,0 1 141,-8 0-107,-1-1 0,-6 0-57,0 0 1,0 4 74,0-3 0,-6 4 124,-1-1 1,-1 1-68,-4 0 1,3 1 84,-7-2 0,0 3-56,0 1 0,-5 0-9,2 0 0,1 0-67,-2 0 1,5 5-86,-5 3 1,4-1-126,-3 0 1,5-3 53,-2 4 1,-1 0-184,2 3 0,3 1 100,4 0 0,2 3-91,-2 1 1,3 3 71,5-3 1,0 4-129,0-5 0,5 6-273,3-2 0,7-1 187,5 2 1,-2-6-462,1 2 1,5 1 319,3-2 1,0 0-454,-3-8 1,-1 2 334,0-5 1,5 4-29,-1-4 0,-1 0 599,-7-4 0,3 0 0,2-11 0,6-1 0</inkml:trace>
  <inkml:trace contextRef="#ctx0" brushRef="#br0" timeOffset="1752">1203 713 7900,'-7'-5'3496,"-3"4"-2536,9-5-524,-5 6 1,6 2-84,0 2 0,0-2-123,0 6 0,0 1-208,0 7 1,0-2 69,0 5 0,4-3-33,0 3 0,5 1 114,-1 3 0,3 1-464,0-1 1,-3-4 85,0 1 0,0-6 11,3 2 1,-3-5 107,0-3 1,-6-1 42,2-3 175,3-3-137,-6 4 1,4-6 19,-5-3 1,0-3 15,0-4 1,0-1-39,0 0 1,0-1 4,0-2 0,0 1-7,0-6 1,-4 5-73,1-5 1,-3 5 78,2-5 0,3 4-289,-3-3 1,3 1 90,1-2 0,0 3-35,0 6 0,0-2 82,0-3 1,1 7-501,3-3 1,-1 5 207,5-1 0,1 1-450,6 4 0,-1 1 56,6-2 839,-6 3 0,13-4 0,-2-2 0</inkml:trace>
  <inkml:trace contextRef="#ctx0" brushRef="#br0" timeOffset="2459">1764 713 8062,'0'-6'2754,"0"0"-2632,0 6 1,0 10 74,0 1 1,5 10-587,3 2 1,1 6 232,-2 6 0,8 1-156,-4 3 1,5 1 161,0 3 1,-4-1-453,4-3 1,-4-3 89,-4 3 1,1-8 50,-5-4 1,1-3 460,-1-5 0,-3-2 0,3-5 0,-3 0 0,-6-1 0,-2 1 0</inkml:trace>
  <inkml:trace contextRef="#ctx0" brushRef="#br0" timeOffset="2893">1705 690 7921,'-17'-7'0,"3"-3"0,-5 2 0,4 2 468,0-2 1,3 4-2,4-4 1,-1 4-36,5-4 0,0 5-304,4-5 0,0 4 90,0-4 1,0 4-141,0-4 1,6 6 102,1-2 0,4-1 26,0 1-68,6-5 0,-2 7 0,4-3-60,2 0 0,1 4-36,1-3-255,6 3 177,-5 1 1,10 0-255,-3 0 0,3 5 178,1 3 1,0 2-211,0 2 1,2-1 108,1 1 0,-6 1-2,-1 3 0,-5-6-14,-3 5 1,-5-8 174,-2 5 0,-4-3 190,-5 2 0,-2-3 290,-5 0 0,-5 0 143,-2 3 0,-8 1-274,0 0 0,-6 1-70,1 2 1,-2-2-14,-1 3 1,1 1-416,2-2 0,-2 1 191,3-4 1,1-1-700,-2 1 1,6 0-602,-2-1-508,3 1 104,2 0 1359,4-1 1,7-3 355,8 0 0,2-5 0,7 7 0,1-4 0</inkml:trace>
  <inkml:trace contextRef="#ctx0" brushRef="#br0" timeOffset="3369">2686 655 7921,'-5'-12'1298,"-3"0"-851,-2 1 1,-2-1 319,1 0 1,-1 6-270,0 2 0,1-1-72,-1 1 0,-1 0-241,-3 4 1,3 5-154,-2 3 1,-2 4-59,1 3 0,-1 3 177,2 6 1,2 0-245,-3 4 0,3-4 63,2 4 0,3 0-223,0-1 1,6 1 91,-2-5 0,2 0-105,2 1 1,6-6 60,1-3 0,4-2 108,0-1 1,2-5 63,3-4 1,1-3-27,2-3 1,3-4-28,-2-5 1,2-1 19,1-2 1,-3 2-159,-1-3 0,-3-1 44,3 2 0,-4-5 47,0 5 1,-6-5 124,-1 5 0,0-2-100,3 1 1,-4 3 202,-3-2 0,-3 6-55,-1 1 651,0 5-492,0-7 1,0 10 115,0 0 0,-4 5-68,0 7 1,-1 1-180,1 2 0,3 0-184,-3 4 0,3 1 101,1 3 1,0-4-518,0 1 1,4-5 231,0 5 0,5-2-566,-2 2 1,4 0 351,0-4 0,1-1-321,0-3 0,1-1 835,2-4 0,-2-1 0,9-1 0,-3 1 0</inkml:trace>
  <inkml:trace contextRef="#ctx0" brushRef="#br0" timeOffset="3753">3060 666 7921,'-12'0'376,"5"0"-150,-1 0 2237,0 0-1777,-4 0 1,6 2-241,2 2 0,3-2-84,1 6 0,0 0-133,0 3 0,0 5-214,0 0 0,4 0 109,0 0 0,3-2-145,-3 6 0,5-6 96,-1 2 0,-1 1-113,0-2 0,-3 1-1,4-5 1,-4 0-120,4-3 1,-4 1-178,3-6-7,-4 7-315,2-9 218,0 4 165,-3-5 1,3-1 104,-5-3 0,1-3 30,3-4 1,-3-5-10,3 1 0,-2-2 163,-2 1 0,1 2-74,3-6 0,-3 2-20,3-1 1,1-2-112,-1 5 0,4-3 89,-4 3 1,5-3-333,-1 3 1,-2 2 93,2 6 0,0-1-126,3 5 1,1 0 51,0 4 1,-1 0-412,1 0 824,-5 0 0,8 6 0,-2 0 0</inkml:trace>
  <inkml:trace contextRef="#ctx0" brushRef="#br0" timeOffset="4300">3633 713 7921,'0'-12'240,"0"1"1,-4 3 395,0 0 1,-1 4 92,1-4 0,1 5-271,-5-5 0,4 5 425,-3-1-592,-1 3 1,-4 1 122,0 0 0,0 1-87,-4 3 0,3 4-41,-3 8 1,-1-2-132,2 5 1,-1 1-130,5 3 0,-1 1-256,0-1 1,5 2 246,-1 2 0,5-6-256,-1 2 0,3-4 142,1 1 0,1-1-436,3-7 0,3 1 207,4-9 0,5 0-133,-1-4 1,5 0 118,-5 0 1,5-2 154,-4-1 0,0-4 68,0-5 0,-3-1-70,3-2 0,-3 1 80,-2-6 1,1 6-59,0-2 1,-1-2 184,1-1 1,-4 2-90,0 1 1,-5 3 140,5 2 1,-5-1 164,1 0 1,-3 4-50,-1 1-35,0 4-105,0-2 0,0 6 262,0 3 1,0 2-78,0 6 0,0 0 84,0 0 0,0-1-75,0 1 1,0 3-214,0 1 1,1 1-88,3-2 0,1 0-189,3 4 1,4-4 107,0 0 0,-1 2 70,5-1 1,2-1-431,1-3 1,0-1 150,0 1 1,-1-1-527,2-4 1,-2-1 136,-3-6 0,-2 0-474,3 0 1211,-3 0 0,-1-11 0,-1-2 0</inkml:trace>
  <inkml:trace contextRef="#ctx0" brushRef="#br0" timeOffset="6246">4158 690 7921,'-6'-12'0,"-5"0"0,6 1 1243,-3-1-576,3 6 1,1-5 414,0 3-624,1 3-430,3 0 327,0 0-159,0 3-4,5 8 0,-3 3-109,6 10 0,-1 1 72,0 3 1,4 4-301,-3 1 1,1 0-34,-2-1 1,4-2-87,-3 2 1,-2-6 126,2-1 0,0-2-19,3 1 0,-3 2 125,0-5 1,-6-5-90,2-3 200,3-5 0,-5 2-56,6-5 142,-5 0 1,2-7-92,-5-4 0,4-2-189,0-7 0,4 5-46,-4-5 1,1 1 108,-1-5 1,-2 1 21,6 0 0,-4-1-15,4 1 1,-6 1 145,2 2 1,1 0-110,-1 4 0,0 0 599,-4 5-37,5-1-44,-3 0-101,3 6-291,0 1 1,-4 10-51,3 3 0,1 2 89,-1 2 1,5-1-232,-1 1 0,-1 4 48,0-1 1,0 6-92,1-2 0,1 0-35,-5 0 0,3-1 1,-3 2 0,2 1 19,-3-6 0,0 2 96,5-1 1,-6-3-133,2 2 1,-1-6 53,1-1 0,-3-4 0,3 4 0,-1-6-51,1 2 201,-3-3 1,5-1-111,-2 0 1,-3-5 66,3-3 0,2 1-71,-3-5 0,5 3 10,-4-7 0,5 2 82,-1-2 1,-1 2-58,0-5 0,0 3 132,1-3 1,1 3-128,-5-3 0,5 3 187,-2-3 0,0 4-36,1 0 0,-4 2 86,3 1 1,0 0 48,1 1-181,2 4 0,-7 2-3,4 5 1,-3 1 17,4 3 1,-5 0-25,1 8 0,-2-3 19,2 6 1,-3 2-28,3-1 1,1 3-26,-1-3 1,4 1-6,-4-2 1,4-2-243,-4 3 1,5 0 78,-1-5 0,2 3 34,2-6 0,1-3 45,2-1 0,-1-2 96,6-2 0,-4 0-86,3 0 0,2-2-141,6-2 1,-2-2 10,2-6 0,-6 1-63,-2-1 0,1-1 95,3-3 0,-4 3 19,1-2 0,-6 1 53,2-2 1,-7 3-182,-1-3 332,-1 3 0,0 2-84,-3-1 306,-3 0-201,-1 1 0,-5 3 59,-3 0 0,-2 6 23,-2-2 1,0-2 94,1 3 1,-5-1-11,1 4 1,-1 0-154,4 0 0,1 1-123,-1 3 1,0 2 93,1 6 0,-1 0-17,0-1 0,2 2-19,2 3 0,-1-2-5,5 6 0,-4-2-134,4 1 1,1 2 81,3-5 0,1 4-80,3 0 0,2-3 64,6-2 1,0-2-120,-1-1 0,6-2 80,3-2 0,2 1-152,1-5 1,-4 0-3,1-4 1,3-1-40,5-3 0,-1-1 157,-4-3 1,4-6-17,1 2 1,-1-6 218,-4 2 1,1-8-70,-1 0 0,0-2-5,1 3 0,-1-4-86,1-1 0,-2-7-3,-3 4 0,2-4 48,-6 8 0,0-4-10,-8 3 1,4-3 157,-3 4 1,-3 0-107,-1 3 1,-3-3 183,-1 0 0,0-4-73,0 3 1,-1-3 25,-3 4 0,-3-4-86,-4 4 1,3-4 220,0 3 0,0 2-28,-3 7 1,3-2 54,0 5 0,2 1 211,-2 3 181,3 6-725,-1 1 0,4 6 67,-6 3 0,5 4-11,-1 7 1,3-1 70,1 6 1,0-1-222,0 5 0,0 4 45,0 3 0,1 1-252,3 3 1,-1-3 62,5 7 0,-2-3-38,2-1 1,2 6 71,-2 1 0,-1-1 86,0-2 1,0 1-27,1-1 1,2-4 21,-2-4 1,-2-5-378,2 1 1,-5-3-86,1-5 1,-2-2-1034,2-5-281,-3-6 1908,5-1 0,-1 0 0,1 2 0</inkml:trace>
  <inkml:trace contextRef="#ctx0" brushRef="#br0" timeOffset="6512">5326 608 7178,'0'-7'2146,"0"2"1,2 4-1530,2-3 1,2 3-264,6-3 1,6 3-363,5 1 1,2 0-90,6 0 0,0 0 181,4 0 0,3 0-870,-3 0 1,3 0 504,-7 0 1,-1 0-1028,1 0 1,-1 5 551,1 3 0,-3-2 756,-4 2 0,4 0 0,2 3 0</inkml:trace>
  <inkml:trace contextRef="#ctx0" brushRef="#br0" timeOffset="6971">5945 701 7921,'-11'0'261,"-1"0"-218,0 0 1,5 0 1784,-1 0-623,5 0-391,-2 0-792,5 0 54,0 0 1,5 0-186,3 0 0,2-3 121,2-1 1,0-4-129,-1 4 0,1-4 82,0 4 0,3-4 15,1 5 1,1-6 31,-2 1 1,-2-3 45,3 0 1,-3 3 7,-1 0 1,-1 2-12,1-2 1,-2-3-159,-2 4 0,1 0 109,-5-1 0,0 4-268,-4-3 221,0-1 0,-5 1 33,-3 4 1,-2 1 32,-2 2 1,-5 2 2,-2 1 0,1 0 117,-2 5 1,2 0-84,-2 3 1,0 1 167,4 0 1,0-1-35,5 1 0,-2 1 17,-3 3 1,7-3-55,-3 2 0,9-2-37,-1-1 1,2-1 9,2 1 1,0 0-177,0-1 1,7 1-66,5 0 1,1 0-228,6-1 0,0 1-589,5 0 1,-1-1 416,1 1 0,3-2-558,0-2 1,0 1 472,-3-5 0,-1 0 57,0-4 0,-1 0 535,-2 0 0,2 0 0,-4-10 0,6-3 0</inkml:trace>
  <inkml:trace contextRef="#ctx0" brushRef="#br0" timeOffset="7396">6436 596 7921,'-8'-6'-1199,"1"2"2898,4-3-391,-2 6-327,5-4-109,0 5-377,-5 0-276,3 0 0,-3 1-89,5 3 0,0 3 116,0 4 0,0 1-94,0 0 1,0 3 79,0 1 1,4 1-107,0-2 0,0 0 3,-4 4 1,1-5-86,3 2 0,-3 1-89,3-2 1,1 1 55,-1-4 0,1-1-367,-1 1 174,-2 0 14,8-1-1,-9-4-51,10-2 1,-10-6 95,3-3 48,2-3 0,-4-6 125,2-2 1,-3 2-98,-1-3 1,4 2 64,0-2 1,0 2-40,-4-5 1,3 3 47,1-3 0,1 4-92,-1 0 1,-2-2-5,2 1 1,2 1-26,2 3 1,-2 2-136,2 2 0,0-1-511,4 5 1,-5-4 334,1 4 1,0 0-293,4 4 1,-1 0 203,1 0 0,0 5 494,-1 3 0,6 3 0,1 0 0</inkml:trace>
  <inkml:trace contextRef="#ctx0" brushRef="#br0" timeOffset="7970">7055 468 7921,'-11'0'309,"-1"-1"-91,0-3 1,4 2 868,1-2-508,-1 3 0,-4 1-50,0 0 1,1 0 219,-1 0-346,0 0 1,1 0-234,-1 0 1,0 1 47,1 3 1,-1 3-162,0 4 0,2 1 48,2 0 1,-2 0-225,2-1 1,1 1-32,0 0 0,4-1-241,-1 1 0,3-4 32,1 0-176,0-1 313,0 5 1,5-6-15,3-2 0,4 2 73,3-3 0,-1 1 34,6-4 0,-5 0 47,5 0 1,-4 0-36,3 0 1,-1 0 125,2 0 0,2 0-5,-3 0 1,3 0-26,2 0 0,-5 4 128,1 0 0,-6 4-103,1-4 1,-2 5 156,-1-1 0,0 2-91,-1 2 0,-4-4 204,-3-1 0,-3 1-12,-1 4 1,0-1-65,0 1 1,-5-4-92,-3 0 1,-2 0 10,-2 3 1,-4 0 14,1-4 1,-6 2-20,2-5 1,0 4-198,0-4 1,3 4 57,-3-4 1,3 0-470,-3-4 0,5 0 121,-2 0 1,3 0-35,1 0 1,5 0-651,-1 0 111,5 0 0,-6-2-649,5-2 1595,0 3 0,15-9 0,2 3 0</inkml:trace>
  <inkml:trace contextRef="#ctx0" brushRef="#br0" timeOffset="8262">7534 433 7629,'-6'0'0,"0"0"0,1 0 1671,4 0-740,-4-5-371,0 3-138,3-3 890,-3 5-819,5 0 1,-1 0 389,-3 0-238,3 0-842,-5 5 0,6-2 193,0 5 0,0-4-236,0 3 0,0-3-196,0 4 1,0-4-1376,0 4 1318,0-1-291,6 0 0,-5 3-1234,3-2 1396,-3 3 622,4 0 0,2 1 0,4 0 0</inkml:trace>
  <inkml:trace contextRef="#ctx0" brushRef="#br0" timeOffset="8454">7476 772 7629,'-12'0'0,"0"0"0,1 0 2126,-1 0-968,6 0-485,-5 0-54,10 0-168,-4 0 48,-1 0-589,5 0 211,-4 0-1196,5 0 1,1 0 296,3 0 778,-3 0 0,10-6 0,-5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56.514"/>
    </inkml:context>
    <inkml:brush xml:id="br0">
      <inkml:brushProperty name="width" value="0.08571" units="cm"/>
      <inkml:brushProperty name="height" value="0.08571" units="cm"/>
    </inkml:brush>
  </inkml:definitions>
  <inkml:trace contextRef="#ctx0" brushRef="#br0">1 292 7622,'0'-6'541,"0"1"-163,0 5-370,0 0 91,0-5 19,0 3-75,0-3 1,5 5 47,3 0 0,-2 0-79,2 0 0,0 0 76,3 0 0,2 0-29,3 0 1,-2 0 19,6 0 0,-5 0 22,5 0 0,-1 0-19,4 0 1,1 0 18,-1 0 1,1 0-31,-1 0 0,4 0-10,0 0 1,1 0 42,-5 0 1,2 0-14,2 0 1,2-4-76,2 0 0,1 0 67,-5 4 0,6-1-58,-2-3 1,1 3 6,0-3 1,0 3-82,-5 1 1,2 0 35,-2 0 1,2 0 49,2 0 1,-1 0 6,-3 0 0,3 0-16,5 0 0,-4 0 120,0 0 1,0 0-68,4 0 0,0 0 79,0 0 1,0 0-95,0 0 1,2-4 126,2 0 0,-3 0-108,3 4 1,-3 0-1,-1 0 1,0-4-75,0 0 0,2 0 85,2 4 0,-3 0-158,3 0 134,-3 0-17,-1 0 1,0 0-41,1 0 26,-1 0-3,0-5 0,0 4-21,0-3 1,0 3 25,0 1 0,4 0-7,0 0 0,0-4 17,-4 0 1,5-4-9,3 4 1,-2-1-38,2 1 1,-5 2 36,1-6 0,-2 5-75,2-1 66,-2 3-10,3-4 0,-5 4-74,0-3 0,0 2 12,0 2 1,-1 0 49,-3 0 1,1 0 12,-4 0 0,4 4-17,-1 0 0,-1 0 29,1-4 1,0 0-28,4 0 0,0 0 50,0 0 1,-3 0-41,-1 0 1,0 0 4,4 0 1,3 0-16,-3 0 1,2-4-2,-6 0 0,2 0-3,-2 4 0,5-1 11,-4-3 1,4 3-20,-5-3 0,-1 3 13,1 1 1,0 0-32,4 0 1,0 0 25,0 0 0,-4 0 29,1 0-29,4-6 0,-4 5 0,3-3 20,-1 3-19,0-4 17,-4 3 1,7-4-16,-2 2 0,2 3-20,-6-3 1,3 1 24,-3-1 0,5 3-25,-1-3 0,2 2 20,-10-2 0,1 2-27,0-1 0,0 1 13,3 2 1,-1 0-2,-3 0 1,-1 0 19,6 0 1,-3 0-17,3 0 0,0 0 12,-5 0 1,6 0-9,-2 0 0,1 0 10,-1 0 1,2-4-8,-6 0 0,4 1-13,-3 3 1,4 0 5,-1 0 0,-1-2-2,1-2 1,0 3-1,4-3 1,0 3 2,0 1 0,-3 0 16,-1 0 1,0 0-17,4 0 0,-4 0 25,0 0 1,0 0-21,4 0 0,-2 0 75,2 0 0,-3 0-55,7 0 1,-2 0 5,-2 0 0,1 0 15,3 0 1,-3 0-21,3 0 1,-2 0-35,-2 0 0,1 0 34,3 0 0,-3 0 7,3 0 0,-2 0-8,-2 0 1,1 0-49,3 0 0,-3 0 34,3 0 0,-2 0 0,-2 0 1,0 0 52,0 0 1,-4-1-49,0-3 1,0 2-4,4-2 0,-4 3 8,0 1 1,1 0-72,3 0 0,-4 0 66,0 0 1,-4 0-83,4 0 0,-1-4 56,1 0 1,-1 1-9,-3 3 0,-1-4 3,6 0 1,-6-1 0,1 1 1,1 2 20,0-2 1,0 2-19,-1-2 0,-2 3 47,2-3 1,-2 2-26,-2 2 0,1 0 3,-1 0 0,-3 0-8,-1 0 0,-3 0 0,3 0 1,-1 0-24,2 0 1,0 2 20,-4 2 1,4-3-14,-5 3 1,6-3 8,-2-1 1,2 0-10,-1 0 1,0 0 5,-4 0 1,5 0-2,-2 0 0,-1 0 37,2 0 0,-6 0 7,2 0 1,1 0-43,-2 0 1,1 0 10,-5 0 0,2 0-271,3 0 0,-3 0 92,2 0 0,-2 4 201,-1 0 0,0 0-77,-1-4 0,5 1 21,0 3 0,-1-3-59,-3 3 1,0-2-28,-1-2 0,1 0 9,0 0 1,-1 0 37,1 0 0,0 0-223,-1 0 1,1 0-109,0 0 172,-1 0 0,1 0-39,0 0 1,-4 0-328,-1 0 34,-4 0-401,7 0 106,-8-6-349,3 5 45,-5-4 1153,-5 5 0,-7 5 0,-6 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57.432"/>
    </inkml:context>
    <inkml:brush xml:id="br0">
      <inkml:brushProperty name="width" value="0.08571" units="cm"/>
      <inkml:brushProperty name="height" value="0.08571" units="cm"/>
    </inkml:brush>
  </inkml:definitions>
  <inkml:trace contextRef="#ctx0" brushRef="#br0">351 223 7224,'-5'-7'2204,"3"1"-488,-6 2-756,5 2-681,-2-3 43,0 5-301,4 0 0,-5 5 79,6 3 0,0 4-166,0 3 1,0 0-12,0 4 1,0-3-82,0 3 1,0 1-604,0 3 0,0-3 333,0-1 1,4-3-531,0 3 1,4-5-138,-4 2 620,5-3 0,-3-3 475,6-2 0,0 2 0,-1-3 0</inkml:trace>
  <inkml:trace contextRef="#ctx0" brushRef="#br0" timeOffset="508">340 12 7622,'-13'0'83,"-3"0"1,3 4 238,-2 0 0,-2 4 65,1-4 1,1 5-80,3-1 0,-4-1-230,1 5 1,-5-3 65,5 7 1,-1 2-185,4 1 1,-3 3 114,-1 2 1,1 0-36,3 4 1,0-2-29,1 5 0,-1 0-152,0 4 0,2 0-92,2 0 1,3 0 85,5 0 0,0-4 80,0 1 0,5-7 49,3 3 1,4-4 7,3 0 1,1-6-14,7-2 0,-2-7 126,6-2 1,2-4-34,-2 1 1,7-7 46,1-1 1,0-5-132,4 2 1,2-8-68,2 0 1,0-7-144,4-2 1,-8 1 73,3-4 0,-1-2 22,-6 2 0,2-6 30,-5 2 0,-8-1 108,0 1 0,-9-3-116,1 3 1,-5-3 303,-3-1 1,-3 9 103,-5 3 0,-1 3 101,-3 1 1,-2 0 75,-6 4 0,-5 2-187,-2-3 1,-3 5 10,-2 3 0,0-2-2,-4 2 0,2 1-328,-5-1 1,5 5 95,-1-5 0,-2 4-475,2-4 1,0 5-457,4 0 1,4-3 471,4 3 1,6-1-712,1 4 712,5 0 1,-2 5-787,5 3 1174,5-3 0,2 5 0,4-3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08.585"/>
    </inkml:context>
    <inkml:brush xml:id="br0">
      <inkml:brushProperty name="width" value="0.08571" units="cm"/>
      <inkml:brushProperty name="height" value="0.08571" units="cm"/>
    </inkml:brush>
  </inkml:definitions>
  <inkml:trace contextRef="#ctx0" brushRef="#br0">328 433 7722,'-7'-5'1283,"-3"3"1,7-7-509,-4 5-679,4 0 103,-2 4-145,5-5 0,1 4 239,3-3-360,2 3 1,10-3-35,0 0 1,-1 0-39,-3 4 1,3 0 14,1 0 1,0-4-56,-5 0 275,6 0 1,-4 4-47,3 0 0,-3 0 151,-2 0-156,-4 0 148,3 0 1,-8 2 125,1 2 1,-3 2-111,-3 6-83,1-1 49,-8 1 0,3 0-9,-4 0 1,-5 3 40,1 1 1,-1 1-52,4-2 1,-3 2 63,-1 2 0,-1 2-72,2-5 0,2 3 105,-3-3 0,3 3-157,1-3 1,5-1-103,-1-3 1,5 0-181,-1 0 1,3-5 106,1 1 1,1-5-13,3 1 1,3 1 52,4-1 0,1 0-292,0-4 1,5 0 119,2 0 0,-1 0-435,2 0 1,1-2-30,6-2 1,-3 2-229,4-6 1,0 2-184,0-2 1,4-3 621,-1 4 1,-2-3 462,-2 3 0,3-9 0,0 3 0</inkml:trace>
  <inkml:trace contextRef="#ctx0" brushRef="#br0" timeOffset="557">655 82 7722,'-23'-16'0,"3"6"243,1-1 1,3 2-33,-3-3 1,3 4 347,-3 0 1,-1 6-157,-3-2 1,-1 3-30,1 1 0,-2 1-172,-2 3 0,2 4-3,-2 7 0,2-1-183,2 6 1,-4 3 77,0 5 1,-2 4-179,2-1 0,2 3 110,-2 1 0,2 1-220,2 3 1,5 3 93,2 4 1,4-3-20,5 0 1,-2 1 71,5 7 0,0-3 32,4 3 0,6-7 3,6-1 1,1-3 9,6-1 0,5-2-89,3-9 1,5-6 85,0-7 0,1-3 103,2-4 0,4-3-67,0-5 1,5 0-160,-1 0 0,3-5 51,0-3 0,-3-2-114,0-2 1,-1-5-13,0-3 0,3-2 146,-7-1 0,1 0-13,-4-1 1,-5-3-23,-2 0 0,-5-6 225,-4 2 1,-2 1-28,-5-1 0,0 4 4,-1-4 0,-4 0 58,-3-4 1,-3 5-27,-1 3 1,-5-2 27,-3 2 1,-4-1-46,-3 5 1,-2 0-22,-3-1 1,-2 2-2,3 3 1,-7-2-47,-1 5 1,-1 1-39,5 3 0,-2 2-120,-2 2 0,2-1-310,-2 5 0,4 0 190,3 4 0,0 0-521,4 0 0,2 1 333,6 3 1,3 3-457,5 5 1,0-1 97,0 1 767,0 0 0,5-1 0,1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9:39.632"/>
    </inkml:context>
    <inkml:brush xml:id="br0">
      <inkml:brushProperty name="width" value="0.08571" units="cm"/>
      <inkml:brushProperty name="height" value="0.08571" units="cm"/>
    </inkml:brush>
  </inkml:definitions>
  <inkml:trace contextRef="#ctx0" brushRef="#br0">188 36 7860,'0'-12'609,"0"6"0,0-1 771,0 3-258,0 3-735,0-4 0,0 6 212,0 3 0,-4 3-211,0 4 0,-4 6-48,4 3 1,-5 2-233,1 1 1,-2 2-174,-2 2 0,1-1 104,-1 5 1,0-4-131,0 5 1,1-6-821,-1 1 1,2-6 448,2-2 1,-1-5-924,5 2 1,-1-8 618,1-4 0,3-6-40,-3-6 1,2-2 805,2-13 0,-5 2 0,-1-8 0</inkml:trace>
  <inkml:trace contextRef="#ctx0" brushRef="#br0" timeOffset="158">36 59 7763,'5'12'-1252,"-2"4"939,4-1 0,-3 5 1907,4-5 1,-4 2-702,4-1 0,-1-3-224,5 2 0,0 2-278,0-1 1,3-1-734,1-3 1,3 0-396,-3-1 1,3 1-1896,-3 0 2632,-1-1 0,2 1 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6:59.974"/>
    </inkml:context>
    <inkml:brush xml:id="br0">
      <inkml:brushProperty name="width" value="0.08571" units="cm"/>
      <inkml:brushProperty name="height" value="0.08571" units="cm"/>
    </inkml:brush>
  </inkml:definitions>
  <inkml:trace contextRef="#ctx0" brushRef="#br0">106 351 7622,'8'-12'0,"-2"1"0,0-1 0,-4 0 628,5 1 0,-6-1-73,3 0 0,1 5 488,-1-1-316,0 5-210,-4-2-426,5 0 0,-4 5 97,3 0 1,-1 5-64,1 7 1,-3 1 62,3 2 1,-3 7-253,-1 6 0,-1 3-176,-3-4 0,3 5-279,-3 0 1,-3-3-329,-1 3 0,2-3 364,-2 3 0,4 1-311,-3-2 1,3-2 335,-4-2 1,4 1 129,-4-5 0,4 2 328,-4-10 0,6 6 0,-3-3 0</inkml:trace>
  <inkml:trace contextRef="#ctx0" brushRef="#br0" timeOffset="300">305 223 7622,'0'-8'305,"0"0"1682,0 0-843,-6-3-461,5 4-281,-4 2-226,5 5 0,0 5 24,0 3 1,1 7-146,3 5 0,-3 2-38,3 1 1,2 2-94,-3 2 1,1-1-418,-4 5 1,0-3 251,0 3 0,0-4-228,0 4 0,0-4 212,0 5 0,-1-6-331,-3 1 1,2-3 172,-6 0 0,5-5-285,-1 1 0,2-6 54,-2 2 646,2-3 0,-3-2 0,5 1 0</inkml:trace>
  <inkml:trace contextRef="#ctx0" brushRef="#br0" timeOffset="567">1 491 7478,'0'-6'2266,"1"1"-1898,3 5 1,-1-4-180,4 0 0,5 0-112,4 4 0,6 0 98,1 0 0,2-4-368,6 0 0,-4 0-76,4 4 1,-3 0-254,3 0 0,-1-1 55,1-3 0,-3 3 195,-4-3 1,-6 3-489,-3 1 0,-2 0 760,-1 0 0,0 5 0,-1 1 0</inkml:trace>
  <inkml:trace contextRef="#ctx0" brushRef="#br0" timeOffset="792">71 713 7622,'-5'-6'-101,"4"-1"2174,-3 3-1476,2 3 1,4-8-225,2 5 0,2-1-171,6 1 1,5 3-138,2-3 0,3-1-448,1 1 0,1 0 285,-1 4 0,4-1-935,1-3 0,3 2 216,-4-2 817,0 3 0,2 6 0,1 2 0</inkml:trace>
  <inkml:trace contextRef="#ctx0" brushRef="#br0" timeOffset="2051">1041 515 7622,'0'-12'-499,"0"0"1,0 1 999,0-1 0,0 4 503,0 0-632,-6 1 0,1-1-82,-3 0 0,-2 5-191,2-1 1,-2 4 88,-2 4 1,4 3-227,1 5 1,-1 4-18,-4 4 0,0 2-48,1 1 1,0 1-189,4-1 0,-3 0 169,7 1 1,-1-5-88,4 1 0,0-6 22,0 2 1,0-3-17,0-2 1,5-4 113,3-3 0,2-3 100,2-1 1,3-1 2,1-3 0,3-3 107,-3-4 0,0-1-14,-5 0 1,1-3-24,0-1 1,-1 0-30,1 5 1,-2-1-15,-2 0 0,1 1 287,-5-1-262,5 0 5,-8 1 227,5 4-208,-6 2 3,0 5-46,0 0 0,0 5-19,0 3 0,0 2 39,0 2 0,0 0-111,0-1 1,0 1 70,0 0 1,1 3-274,3 1 0,-2 0 70,6-5 1,0-3-115,4 0 0,3-4 19,1 3 0,5-4 117,-2 1 0,3-3 17,1-1 1,5-5-3,-1-3 1,0-3 74,-3-5 0,-1 3-64,0-3 0,3-2 176,-2-1 0,0-3-91,-8-2 0,3 1 176,-3 0 1,0-5 82,-5 1 1,-3-4 55,0 4 0,-6-1-8,2 5 1,1-4-81,-1 0 1,0-1 157,-4 5 0,-1 0-51,-3-1 0,1 1 110,-4 0 1,-1-1-163,-4 1 0,4 3 1,1 2-1,-2 1 86,-2 3 1,3 1-49,1 1-41,4 6-145,-7 1 222,8 5-547,-3 0 0,5 5 175,0 3 0,0 3-114,0 5 0,0 2 103,0 5 0,0 6-287,0 2 0,1 4 56,3 4 1,2 3-64,1 4 1,2 2-396,-5 3 1,5-2 293,-1 6 0,-3-5 100,-1 5 1,-1-4 119,1 3 1,-3-6 184,3-1 0,-7-7 43,-1-9 0,-5-2 133,2-6 0,-4-9-152,-1-2 1,5-8 26,-1 0 0,0-3 97,-4-1 1,5-6 1,-1-6 0,1-1 58,0-6 1,-4-1-85,3-3 0,2-1 141,-2 1 0,2 0-50,-2-1 0,-3-3 182,4 0 1,0 0-32,-1 3 0,6 1-64,-2-1 0,-1 6 7,1 3 1,0 2-31,4 1 1,1 6-207,3 2 0,3 2 116,4 2 1,1 6-346,0 1 1,3 4 42,1 0 0,5 1-86,-2 0 1,3-2-114,1-2 0,1 1-378,-1-5 0,1 0 34,-1-4 1,0 0 715,1 0 0,4 5 0,2 2 0</inkml:trace>
  <inkml:trace contextRef="#ctx0" brushRef="#br0" timeOffset="3418">2454 410 7622,'0'-12'-265,"0"4"864,0 0 1116,-5 0-1293,4-3 0,-6 4 345,3 3-802,3 3 90,-4 1 1,5 9 25,0 3 1,1 3 67,3 1 0,-3 2-302,3 6 0,1 0-28,-1 3 0,4-6-189,-4 3 1,4-5 167,-5 1 0,5 0 64,-4-4 0,1-1 122,-1-3 1,-2 0-136,1 0 234,4-6-94,-6-1 0,6-5 172,-3 0 0,-3-5-27,3-3 1,1-2-98,-1-2 1,1-3-43,-1-1 1,-1-5-8,4 2 0,-3 1 2,4-2 0,-4 2-6,4-2 0,-2-2 27,2 3 1,2-2-22,-2 2 0,-1-2 172,0 5 0,-3 1 39,4 3 0,-4 2 323,4 2-401,-6-2 0,5 8-27,-3-2 1,-3 4 34,3 4 1,1 3 13,-1 4 1,4 1-129,-4 0 0,4 3 53,-5 1 0,3 3-128,-2-3 1,1 3-47,2-3 1,0 1-28,-3-2 1,1-2 63,3 3 1,2-3-69,-2-1 0,-1-1 49,0 1 0,1-2 39,4-2 1,3 1 3,1-5 1,1 4-15,-2-4 0,0 0 41,4-4 0,-3 0-41,3 0 0,1-4 5,3 0 0,-4-5 24,1 1 1,-1-2 3,5-2 1,-5-4-63,1 1 0,-5-5 46,5 5 1,-6-5-24,2 5 1,-3-5 12,-2 5 0,-3-5 156,0 5-103,-6-1 0,4 4 0,-6 1 145,0-1 1,0 4-1,-2 2-28,-2 1 0,-2-1 73,-6 3 1,1 1-67,-1-2 1,0 3 7,1 1 1,-2 5-39,-3 3 1,3-1-138,-3 0 0,3 5 28,2 4 0,0 0-78,4 0 0,-4-3 95,3 3 0,2 0-18,-2 0 1,6 3-98,-2-3 1,2 4 56,2-5 0,2 5-112,2-5 0,6 1 77,5-5 1,2 1-169,-1 0 0,2-2 11,5-2 0,1-3 8,-1-5 1,2 0-55,2 0 0,-2 0-204,2 0 0,-2-1 205,-2-3 1,-1-3 100,-2-4 0,0-1 193,-4 0 0,0 1-101,-5-1 1,1-4 209,0 1 0,-5-1-47,1 5 0,-4-1 53,4 0 1,-4 1 83,3-1 1,-4 0 116,1 1 1,-3 3 125,-1 0 1,0 4-168,0-4 1,0 4 437,0-3-87,0 4-51,0-2-214,0 5-23,0 0-147,0 5 0,0-2 0,0 4 0,0 1-58,0 4 1,0 0-150,0-1 0,0 5-104,0-1 1,4 1 101,0-4 1,4 3-69,-4 1 0,4 3 17,-5-3 1,7-1-363,-3-3 1,0 0-7,1-1 0,-5 0-757,5-3-547,-5 2 805,7-9 274,-3 5 0,-1-12 658,-2-1 0,3-4 0,-1-1 0</inkml:trace>
  <inkml:trace contextRef="#ctx0" brushRef="#br0" timeOffset="3626">3424 164 7622,'-8'-6'1312,"0"2"-521,5 3-412,-2 1-1396,5 0 817,0 0 0,5 5-769,3 2 0,3 0 969,0 1 0,6 0 0,1 3 0</inkml:trace>
  <inkml:trace contextRef="#ctx0" brushRef="#br0" timeOffset="4501">3774 480 7153,'0'-8'-979,"0"0"1566,0 5 1,-1-6 106,-3 5-117,3-5-281,-5 3 0,2-2 82,1 0-155,-7 6 119,4-3-317,-6 5 1,1 1 21,-1 3 1,2 3 43,2 9 0,-3 1-84,4 2 0,0 5 49,-1-1 1,6 0-180,-2 5 1,3-4 43,1 0 1,1-2-190,3-3 0,0 2 103,7-5 1,-2-5 95,7-3 1,-3-5 65,-1 1 1,3-4-61,1-4 0,-1-4 215,-3-8 0,0 3-74,-1-2 1,1-3 79,0-2 1,-4 3-17,-1 2 1,-4-2-38,1 1 1,-3 1-48,-1 3 0,4 0-9,0 1 0,0 3-94,-4 0 1,0 4 62,0-4 0,-2 6-137,-1-2 85,1 3-117,-3 1 149,5 0 0,0 5 114,0 3 1,1 2-112,3 2 1,-1 1 5,5 2 0,-1-1-85,5 6 0,0-1 89,-1 5 1,1 0-161,0 4 0,3-2 90,1 5 1,0 1-70,-5 7 0,1-2-20,0 1 112,-1-1 89,-4-2 1,-1-1-105,-2-3 476,-3-3-267,5-4 0,-8-5 73,-2 1 1,-1-2-80,-3 1 1,-2-6-158,2-5 1,-2-5 104,-2 1 0,1 1-145,-1-1 1,0-2 75,1-6 1,-1 2-78,0-6 1,0 0-12,1-4 1,-5-1-99,1-2 1,-2 2-46,1-3 1,3-1 109,-2 2 1,-2-2-76,1 1 0,1 3-69,3-2-13,0-3 1,2 5 96,2-3 0,-1 7-500,5 1 193,0 6 0,6-7-77,1 5 0,4 0 534,5 4 0,4-5 0,3-2 0</inkml:trace>
  <inkml:trace contextRef="#ctx0" brushRef="#br0" timeOffset="5212">4043 106 7622,'-8'-8'-185,"0"0"0,5 4 850,0-3 1,0 4 169,-1-1-347,3 3-364,-4 1 0,3 0 76,-2 0 1,3 9-24,-3 3 1,3 7 22,1 0 1,0 4-112,0 0 1,0 5 56,0 4 1,1 3-247,3 4 0,-1-2-66,5 6 1,-5-4-42,5 4 0,0-7 64,4-1 0,-5-1 33,1-7 0,-4-1-47,4-6 1,-4-3 90,4-6 0,-4 0-74,3-4 93,-4-1 1,3-6 0,-2 0 0,-2-6 1,1-1 0,3-4 6,-2 0 0,1-2 31,-1-3 0,-2 3-30,6-3 1,-4 0 61,4 0 0,-4-1-61,3 1 0,-3 4 17,4-4 1,-4-1 24,4 1 0,-4 0 2,3 0 1,-3 3 48,4-3 0,-1 4-79,0 0 403,4 0-253,-5 0 1,2 6 20,0 2 0,-4 3 5,4 1 1,-6 1-47,2 3 0,1 2-11,-1 6 1,1 1 5,-1 3 0,-3-2-30,3 5 1,-2-3 12,-2 3 0,4-4-102,-1 0 0,1 2 46,-4-1 0,2-2-169,2-6 0,-3 2 64,3-2 1,1-1-660,-1 0-43,0-4-324,1 2-12,1-5 291,6 0 823,0 0 0,-1 0 0,1 0 0</inkml:trace>
  <inkml:trace contextRef="#ctx0" brushRef="#br0" timeOffset="6102">4416 176 7622,'0'-13'-473,"0"-3"0,0 7 1328,0-2-524,0 1 48,0 4 144,0 1 10,0 5-144,0 0 1,0 5-303,0 3 1,0 2 101,0 2 0,0 5-58,0 2 0,4 3-13,0 2 0,1-1-108,-1 0 0,-1 2-74,5 2 0,-2-2-50,2 2 0,2 2-110,-2-2 0,-1 0 119,0-3 0,0-2-38,1-3 1,1-2 7,-5-5 99,5-1 0,-7-4 62,6-3 8,-5-3-31,2-1 0,-5-1 41,0-3-44,0 3-257,0-10 158,0 5 103,0-6-87,0 0 0,0 1 54,0-1 1,0 0 5,0 1 1,0-1-29,0 0 1,0-1 107,0-2 0,0 2 2,0-3 0,0 2 107,0-2 1,1 3-110,3-2 1,-1 2 297,5 1-285,-6 0 51,9 1-42,-5 4-26,1-3 1,4 9-93,1-3 1,0 2 131,3 2-128,-2 0 1,3 6-1,1 1-101,1 4 0,0 4-32,1 1 0,2 5-318,-5-2 242,-1 3 9,2 2 134,-4-1 66,4 0 1,-7 1-72,-2-1 1,-1-4 171,-3 1 0,-3-2 98,3 2 0,-8-4 117,-4-4 1,-2 1-100,-2 3 0,0-7 46,1 2 1,-5-3-86,0 0 1,1-2-32,3-2 0,-3-2-108,-1 2 123,1-3-38,3-1 0,-1-1-293,-3-3 1,3 1-61,-2-5 0,3 1-609,4-5 495,-7 0 1,7 0-109,-8 1 1,9 3-202,3 0 298,-3 6-111,6-4 500,-4 1 0,6 4 0,3-3 0,2 3 0,6 1 0</inkml:trace>
  <inkml:trace contextRef="#ctx0" brushRef="#br0" timeOffset="6562">5187 351 7622,'-6'0'100,"-4"-5"89,8 4 202,-8-5 94,9 6 43,-10 0 0,5 0 8,-6 0-221,0 0-33,1 0 1,-5 2-24,1 2 1,-6 2-95,1 6 0,2-1-4,-1 1 1,3 4-79,-3-1 0,3 6 76,-3-1 0,4-2-48,0 1 1,3 1-207,4 3 1,-1-1 65,5-2 1,0 0-340,4-4 1,4 3 184,0-3 0,9 0-146,-1-5 1,3-3 26,1 0 0,2-6-86,5 2 0,1-2 86,-1-2 0,1-2 66,-1-2 0,0-2 29,1-6 0,-5-1 24,1-2 1,-5-4 190,5-4 1,-6 0-64,2-1 1,-7 2 74,-2 3 1,-3-3-45,4 2 0,-5 3 61,1 2 0,-3 2-4,-1 1-198,0 1 138,-5 4-53,3 2-175,-8 5 0,7 0 50,-4 0 1,3 1-156,-4 3 1,5-1 359,-1 4 0,3-3 0,1 4 0,0 0 0,0 4 0</inkml:trace>
  <inkml:trace contextRef="#ctx0" brushRef="#br0" timeOffset="6987">5386 351 11755,'0'7'797,"0"3"-784,0-4 176,0 6-1,5 5-198,-3-4 0,3 4 39,-5 0 1,4-3-289,-1 5 267,1-4-124,2 2 0,-5-6-171,3 1 0,-3 0 92,-1-1 0,1-3-110,3 0 164,-2-5 42,3 7 53,-5-9 0,0 4 1,0-6-204,0-3 223,0-2 0,0-7-11,0-3 0,0 3-32,0-2 99,0 2-65,0-4 1,1 4-68,3-3 0,-3-1 55,3 2 1,1-1-70,-1 5 1,4-1 67,-4 0 0,5 4-249,-1 1 1,-2 0-128,2-1 0,0 2-136,4 2 0,-1 3 13,1-3 1,0 2 546,-1 2 0,1 0 0,5 0 0,1 0 0</inkml:trace>
  <inkml:trace contextRef="#ctx0" brushRef="#br0" timeOffset="7491">5818 281 7724,'-11'0'0,"-1"0"0,5 0 1292,-3 0-497,4 0-323,-6 0 269,5 0-271,-3 5-135,3-3-127,-4 8 0,-1-8-113,0 6 104,6 0-201,-4 4 0,3-6 176,1 5 0,-4-5-366,7 6 136,-1-1 135,4 1-669,0-5 335,0 3-125,0-3 249,0-1 1,5-1-102,3-5 62,2 0 0,2 5 91,-1-3 2,6 3 1,-4-5-33,3 0 29,2 0 1,0 0 1,4 0 11,-2 0 1,2 0-171,-3 0 142,3 0 25,2 0 1,-1 0 336,0 0-137,1 0 24,-6 0 1,3 0 202,-6 0-183,1 0-30,-4 0 128,-6 5 22,4 2 306,-8 4-256,-2 1-125,-7 5 1,-6-4 107,-2 2 0,-2 2 8,-3-1-402,-2 5 22,4-8 216,-5 9 63,-1-9-219,1 9 36,0-9 1,3 4-436,1-6 210,4 1 126,-7 0-24,9-1-931,-3 1 504,4-6 282,0 5 0,4-10-1593,1 3 315,-1 2 204,1-4 793,-3 3 51,9-5 447,-5 0 0,6 0 0,0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11.376"/>
    </inkml:context>
    <inkml:brush xml:id="br0">
      <inkml:brushProperty name="width" value="0.08571" units="cm"/>
      <inkml:brushProperty name="height" value="0.08571" units="cm"/>
    </inkml:brush>
  </inkml:definitions>
  <inkml:trace contextRef="#ctx0" brushRef="#br0">152 340 7722,'0'-12'0,"0"0"793,0 1 1,-4 3-286,0 0 0,-1 4 1044,1-4-1071,3 6 0,-5-3 391,2 5-611,2 0 0,-3 1-221,5 3 0,0 6 52,0 6 0,0 8-30,0 0 1,0 6-369,0-3 0,5 9 222,3-1 0,-1 2-1003,0-6 1,0 2 476,1-1 1,2 0-593,-2-1 1,2-2 566,2-6 0,-2-5-109,-2-2 744,2-8 0,-3 2 0,5-3 0</inkml:trace>
  <inkml:trace contextRef="#ctx0" brushRef="#br0" timeOffset="409">24 328 7722,'-7'-5'0,"1"2"213,2-5 0,2 4 118,-1-3 1,1 3 177,2-4 1,0 4-54,0-4 1,0 4-132,0-3 1,2 3-77,1-4 1,4 5-39,5-1 1,5-1-136,2 1 0,-1 1 135,2 3 1,3-4-119,4 0 1,4 0-52,-3 4 1,4 0-126,-1 0 1,-1 4-47,1 0 1,-1 5-144,1-2 0,-2 4 19,-6 1 0,1-1 85,-1 1 0,-4 0 15,1-1 1,-10 1 64,2 0 0,-4 3 83,0 1 1,-3 5 17,-5-2 0,-5 3 142,-3 1 1,-3 2-16,0 2 1,-5-1-139,1 5 0,-6-5-220,1 2 1,2-4 87,-1 0 0,3-2-81,-3-3 0,4-2 50,0-5 0,2-2-914,1-2 565,0-3 1,5-5-752,-1 0 924,5 0 0,-2-1 337,5-3 0,0 3 0,5-10 0,2 5 0</inkml:trace>
  <inkml:trace contextRef="#ctx0" brushRef="#br0" timeOffset="675">876 410 10886,'0'8'961,"0"-1"0,0 2-529,0 7 0,0-2-295,0 6 1,0-5-138,0 5 0,0-1-225,0 5 0,4-2-568,0-3 1,0-1 321,-4-2-225,0-3 0,4 4-168,0-6-1262,0-4 1133,-4-2 993,5-5 0,-4-5 0,4-2 0</inkml:trace>
  <inkml:trace contextRef="#ctx0" brushRef="#br0" timeOffset="882">830 164 7722,'-7'-6'3245,"-3"-4"-2704,9 8-452,-5-3-161,6 5 0,6 4 141,1 0 0,4 5-886,0-1 0,1 2 497,0 2 1,3-1 319,1 1 0,5 5 0,-3 1 0</inkml:trace>
  <inkml:trace contextRef="#ctx0" brushRef="#br0" timeOffset="1342">1460 316 7722,'-6'-5'2556,"1"2"-792,5-4-1199,-5 4 0,-2-2-137,-5 5 1,3 0-256,-2 0 0,2 1 50,-7 3 1,-2 4-325,-2 7 0,2-2 120,-1 3 0,-1 2-263,-3 2 1,1-2 158,2 1 1,3-3-254,6 3 1,0-4-347,4 0-103,-4-2 548,10-1 79,1 0 1,6-6 379,6-2 0,0-3-139,-1-1 0,1-1 55,0-3 1,5 1-32,2-4 0,3 4-120,2-1 0,-5-1 103,1 1 1,3 0-383,4 4 0,0 0-27,-3 0 1,-1 0-72,1 0 1,-1 4 252,0 0 0,-5 5-14,-2-1 1,-3 2 351,-1 2 1,-6-4-136,-2-1 0,-3 1 97,-1 4 1,-1 4 12,-3-1 0,-2 1 51,-6-5 1,-4 1-246,1 0 1,-6-1 66,2 1 1,0 0-784,0-1 0,5-3 368,-2 0 0,-1-4-348,2 4 0,-2-6 6,1 2 710,3-3 0,-4-1 0,6 0 0</inkml:trace>
  <inkml:trace contextRef="#ctx0" brushRef="#br0" timeOffset="1981">1916 129 7722,'-5'-18'357,"4"1"144,-3 6 0,2-1-4,2 0 0,0 1-146,0-1 1,0 4 107,0 0 0,0 4 261,0-3-623,0 4 0,2-2 80,2 5 1,-2 6-25,6 6 0,-4 2-58,4 10 0,-2 2-143,2 9 0,1 1-70,-5 3 0,4 3 84,-4 4 1,3-3-540,-3 0 1,1-4 284,-1 4 0,-2-2-399,2 2 0,-3-4 258,-1-8 1,1-2-152,3-6 0,-3-1-238,3-2 52,-2-9 570,-2-6 1,0-6 195,0-3 0,5-2 0,1-6 0</inkml:trace>
  <inkml:trace contextRef="#ctx0" brushRef="#br0" timeOffset="2206">1823 468 7722,'6'-12'689,"4"2"-434,-2 2 1,-1 2 0,1 2 0,1 3-85,6-3 0,2 1-130,3-1 1,6 3-104,-3-3 1,7 3-335,-3 1 0,4 5-607,-4 3 1,5-2 1002,-5 2 0,0 5 0,-4 5 0</inkml:trace>
  <inkml:trace contextRef="#ctx0" brushRef="#br0" timeOffset="3214">2465 340 7722,'-12'-8'-443,"1"0"1411,-1 5 0,0-6-412,1 5 0,-1 1-128,0 3 1,1 0-101,-1 0 1,0 1-120,1 3 1,-1 2-69,0 6 1,-3 1-106,-1 3 1,0 0-108,5 4 1,3 3 141,0 1 0,4-1-251,-3 4 1,4-2 98,-1-2 1,3 1-136,1-1 0,5-4-78,3 1 0,6-7-59,2-1 1,3-2 75,-3-6 0,4 0-42,0-4 1,-2-2 11,2-1 1,-5-3 123,5-1 0,-5-8 136,5 4 1,-6-5-74,1 0 1,-2 2 59,-1-5 0,0 3 56,-1-3 1,-3 0 141,0 0 0,-5-2-1,1 6 1,-2-2 371,2 1 399,-3 3-355,5-4-288,-6 11 0,-2 1-74,-2 5 1,3 1 124,-3 3 0,3 2-116,1 6 0,-1 0-45,-3-1 1,2 1-61,-2 0 1,3 1-178,1 2 0,1-2 57,3 3 1,-1-7-125,5-1 1,-4 0-125,3 3 171,1 1 1,4-2-179,0-2 0,-1 1-5,1-5 1,0 0 25,-1-4 0,1 0 76,0 0 1,-1 0 31,1 0 1,0-5-11,-1-3 1,1 1-22,0 0 0,-1-2 125,1-7 0,-4 3-66,0-3 0,-1 3 205,5 2 0,-1-5-59,-4 1 1,2-2 204,-5 1 0,4 3 48,-4-2 0,0-2 39,-4 1 1,1 1 185,3 3-35,-3 0 93,5 1-101,-6 4-261,0 2 95,0 5-157,0 0 1,0 5-8,0 3 1,0-2-24,0 2 1,0 1-85,0 7 1,3-3 62,1 2 0,2-2-187,-3-1 1,-1 0-31,2-1 219,2 1-261,-5 5 0,6-4-48,-3 3 1,-2-4-78,6 0 1,-5-4-122,1 0 168,2 0 1,-3-1-253,5 1 374,-6-5 1,5 2-322,-3-5 256,-3 0 1,5 0 5,-2 0 0,-1-4 115,5 0 1,-6-5 123,2 1 0,1-2-111,-1-2 0,4 0 120,-4 1 0,4-2 239,-4-3 0,3 3-137,-3-2 0,4 2 166,-4 1 1,4-4-114,-4 1 0,3 3 370,-3 4-40,5 1-370,-7-5 0,7 4 57,-5 0-80,0 6 1,-3-3-191,3 5 1,-3 1 52,3 3 1,-3-2-170,-1 6 172,0 0 1,4 4-105,0-1-30,0 6 1,-4-4 0,0 3-304,0-3 1,0 4 109,0 2 281,0-2-27,0 0 0,1-2-625,3 1 1,-3 3 260,3-3 0,-1 1-260,1-2 0,-2-2 237,6 3 1,-4-7 109,4-1 1,-2-4 333,2 4 0,2-6 0,-3 3 0</inkml:trace>
  <inkml:trace contextRef="#ctx0" brushRef="#br0" timeOffset="3607">3680 270 7722,'-12'0'114,"1"0"1,-1 0 271,0 0 0,1 0 22,-1 0 0,0 0-104,0 0 1,-3 1-131,-1 3 0,-4 2 24,0 6 1,-1 1-40,2 2 0,-2 0 64,6 4 1,-5 1 74,4 3 1,1 0-100,3 1 0,2-1 100,2 0 0,-1 0-195,5-4 0,0-2-139,4-5 1,9-1 20,3 1 1,4-2-191,-1-2 1,3-1-367,6-3 1,-1-3 313,0 3 0,1-3-364,-1-1 0,0 0 215,1 0 0,-1 0-783,1 0 0,-1-1 1188,0-3 0,1-3 0,-1-4 0</inkml:trace>
  <inkml:trace contextRef="#ctx0" brushRef="#br0" timeOffset="4155">3902 456 10511,'8'0'353,"-1"0"0,1-3-326,4-1 0,4-5 20,-1 1 0,6-3-31,-2 0 1,3-2 61,2-3 1,-1 3-105,0-2 0,-3-2-60,-1 1 1,-4 1 81,0 3 0,-3 0 124,-4 1 1,2-1 92,-9 0-128,5 6 1,-13 1-124,-5 5 1,-1 1 103,-6 3 0,0 2-5,-5 6 1,-1 3-66,-2 1 0,3 1 54,-4-2 1,5 2 26,3 3 0,-2 2-35,3-3 0,1 0-18,-2 0 0,6-1 28,-2 2 1,7 2-7,2-3 1,4-2 56,-1-1 1,8-3 12,4-2 0,3 1-145,5 0 0,2-5 85,6 1 0,0-5-414,3 1 1,2 1 159,2-1 1,2 0-334,-6-4 1,5 0 18,-1 0 0,-2 0-171,-2 0 0,3-4 250,1 0 1,-1-1 13,1 1 1,-9 3-373,2-3 791,-3-3 0,2 1 0,0-6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16.823"/>
    </inkml:context>
    <inkml:brush xml:id="br0">
      <inkml:brushProperty name="width" value="0.08571" units="cm"/>
      <inkml:brushProperty name="height" value="0.08571" units="cm"/>
    </inkml:brush>
  </inkml:definitions>
  <inkml:trace contextRef="#ctx0" brushRef="#br0">0 456 7722,'0'6'-1243,"0"1"1223,0-3 1,0-2 1249,0 6-800,0-5 1,0 7-128,0-2 1,0-2 25,0 2 1,0 0-119,0 4 1,0-5-6,0 1 1,0 0 4,0 4 0,0 3-48,0 1 0,2-1-7,1-3 1,-1 0-72,2-1 0,-3 1-110,-1 0 0,4-4 40,0-1 0,0-3 56,-4 4-154,0-5 161,0 2 0,1-5-5,3 0 1,1-5-11,3-3 0,1-8 20,-5-3 1,1-3 16,-1-2 0,1-4 79,3-3 0,1 1-89,-5-1 1,4 0 75,-5-4 1,7-4-64,-3 0 1,0 0-112,1 4 1,-6 0 114,2 0 1,1 1-153,-1 3 0,0 7 92,-4 9 79,0 2-303,0 6 0,0 3 70,0 8 1,-1 7 58,-3 4 0,3 6 42,-3-2 1,1 4-34,-1 0 1,3 4 13,-3 0 0,3 6-118,1-2 1,0-1 12,0 1 1,1 0-160,3 4 0,-1 0 54,4 0 0,1-4 110,4 1 0,-1-8-64,1 0 0,0-6 41,0-7 1,-1-4 89,1-3 1,3-8-72,1-4 0,0-7 89,-5-5 1,2-3-86,3-4 1,-3-2-2,2-2 0,-2-3 81,-1 3 0,0-3-54,-1-1 1,1 0 175,0 0 1,-1 0-106,1 0 0,-1 1 122,-4 3 1,2-3 32,-5 3 0,4 7 39,-4 0 0,0 9 144,-4-1 226,0 8-396,0 3 1,0 6-33,0 3 1,-4 3-86,0 4 1,0 6 72,4 3 1,0 3-118,0 4 0,0-1 111,0 5 1,0 1-359,0 3 1,0-2 81,0-1 0,4 1-34,0-2 0,5 2-174,-1-2 0,1 1 141,-1-4 1,2-1-327,-2-4 0,6-4 172,2-4 0,-1-2-224,-3-1 0,0-4 631,-1-1 0,6-4 0,1 2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20.317"/>
    </inkml:context>
    <inkml:brush xml:id="br0">
      <inkml:brushProperty name="width" value="0.08571" units="cm"/>
      <inkml:brushProperty name="height" value="0.08571" units="cm"/>
    </inkml:brush>
  </inkml:definitions>
  <inkml:trace contextRef="#ctx0" brushRef="#br0">57 526 7954,'-7'0'0,"-1"0"0,4 0 1759,-4 0-552,0 0-717,2 0 1,-1 0-106,3 0-440,3 0 0,-3 0 75,8 0 0,0 4 181,8 0 0,-3 0-269,6-4 0,4 0 37,0 0 0,4 0-298,5 0 1,-2-1 103,5-3 1,-4-3-6,4-4 1,-4-1 222,5 0 0,-6 1 46,1-1 0,-4 0 26,-3 1 0,-2-5-91,-3 0 1,-6 1 233,3 3 1,-8 0-47,0 1 1,-3-1 191,-1 0-202,0 1 0,-4-1-4,0 0 0,-5 6-12,2 2 0,-4-1 0,-1 1 0,1 0-38,-1 4 0,-1 0 14,-2 0 0,0 4-129,-4 0 1,3 5 111,-3-1 1,1 2-163,-2 2 1,-1 3 47,6 1 0,-2 1-35,1-2 0,3 2 103,-2 3 0,3 0-12,4-4 0,3 1-16,5-2 1,0-2 0,0 3 0,1-3-88,3-1 0,8-1 90,7 1 1,4-2-257,0-2 1,5-3-169,4-5 0,1 0-207,2 0 0,2 0 232,2 0 0,-3-1-117,3-3 1,1 2-311,-1-6 0,0 1 296,-4 0 0,-1-4 107,-3 3 1,1-2 398,-4-2 0,-1-5 0,-4-1 0</inkml:trace>
  <inkml:trace contextRef="#ctx0" brushRef="#br0" timeOffset="292">852 12 7954,'-12'-5'331,"4"4"720,0-3 327,6 3-522,-9 1-339,10 0 1,-4 5-160,5 3 0,0 3-130,0 5 0,0 2 22,0 5 0,4 5-204,0-1 0,4 7-140,-5 1 1,5 0-247,-4 4 0,5 2-134,-1 2 1,-2-4-545,2-4 0,-1 0-172,1-4 0,1-2 555,-5-2 0,5-6-147,-2-2 782,-1-10 0,4 12 0,-4-8 0</inkml:trace>
  <inkml:trace contextRef="#ctx0" brushRef="#br0" timeOffset="576">700 433 7954,'6'-7'491,"5"2"0,-5 5-216,6 0 0,-3-1-96,3-3 0,-2 3-155,9-3 1,1 2-274,3 2 0,1 0-134,-1 0 1,4 0-453,1 0 1,-1 0 100,-4 0 734,-5 0 0,4-5 0,-3-1 0</inkml:trace>
  <inkml:trace contextRef="#ctx0" brushRef="#br0" timeOffset="1232">1120 304 7954,'0'8'799,"0"0"-76,-5 0-251,4 3 0,-4 1-117,5 0 1,0-1-99,0 1 0,0 0-108,0-1 1,4 5-179,-1 0 0,5 0 21,-4 0 1,5-3-177,-1 3 0,1 0 149,-1 0 1,2 0-33,-2-5 1,-1 0-161,0-4-69,-4 4 28,7-10 115,-8 4 0,4-5-77,-2 0 1,-3-5 130,3-3 1,-3-2-19,-1-2 0,2-1 114,2-2 1,-3 2-94,3-3 0,-3 2 173,-1-2 0,0 3-100,0-2 1,0-2 252,0 1 0,1 1 188,3 3-51,-2 0-194,3 1 31,-5-1 42,5 6-9,-4 0-284,10 12 1,-6 0 99,3 6-150,2-1 1,-3 0 79,4-3 1,-3 1-59,0-5 1,0-1 50,3-3 0,1 0-13,0 0 0,1 0-61,2 0 0,-2 0-97,3 0 1,-2 0 324,2 0 0,-3-5-89,2-3 0,-2 2-165,-1-2 1,0 0 111,-1-3 0,1 0 1,0 4 0,-5-4 20,1 3 1,-4 3-56,4 1 542,-6-2-134,4 5 27,-6-5 1,0 8-131,0 2 0,-4 2 91,0 6 0,-1-1-139,1 1 1,2 0-142,-1-1 1,1 5-379,2 0 1,0-1 213,0-3 0,0 0-390,0-1 0,0 1-64,0 0-490,5-1 292,2 1-502,5-6 751,-1 0 1,1-6-43,0 0 1,-6-6 538,-2-1 0,3-4 0,-1 0 0</inkml:trace>
  <inkml:trace contextRef="#ctx0" brushRef="#br0" timeOffset="1449">1482 59 7595,'-6'0'-359,"-1"0"2686,4 0-930,1 0-1253,-3 0-42,5 0 0,1 0-247,3 0 1,3 1-400,4 3 1,1 1-1658,0 3 2201,0 3 0,4 0 0,3 7 0</inkml:trace>
  <inkml:trace contextRef="#ctx0" brushRef="#br0" timeOffset="1910">2078 258 7954,'-11'0'1363,"-1"0"-295,0 5-423,6-4 374,-5 4-576,5-5 0,-6 5-39,0 3 0,1-1-182,-1 1 0,-3 1-3,-1 6 0,-4-1 3,5 6 0,-5-4-110,5 3 1,-1-3 100,5 3 1,0-3-168,3 3 1,3-5 15,5 2 1,0 1-166,0-2 0,5 1 6,3-4 0,8-1 4,3 1 1,-1-4 19,2 0 1,3-5 142,5 5-89,-1-5-655,-4 2 0,0-4 312,1 3 1,3-2-645,0 1 1,1-1 82,-5-2 1,0 0-179,1 0 1,-2-2 388,-3-1 712,3 1 0,-9-8 0,4 3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17:23.008"/>
    </inkml:context>
    <inkml:brush xml:id="br0">
      <inkml:brushProperty name="width" value="0.08571" units="cm"/>
      <inkml:brushProperty name="height" value="0.08571" units="cm"/>
    </inkml:brush>
  </inkml:definitions>
  <inkml:trace contextRef="#ctx0" brushRef="#br0">12 12 9200,'-12'-12'0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9T09:02:02.174"/>
    </inkml:context>
    <inkml:brush xml:id="br0">
      <inkml:brushProperty name="width" value="0.1" units="cm"/>
      <inkml:brushProperty name="height" value="0.6" units="cm"/>
      <inkml:brushProperty name="color" value="#004F8B"/>
      <inkml:brushProperty name="inkEffects" value="pencil"/>
    </inkml:brush>
  </inkml:definitions>
  <inkml:trace contextRef="#ctx0" brushRef="#br0">222 211 12040 200266 56103,'0'-8'-1233'0'0,"0"0"1876"0"0,0 6-405 0 0,0-9 0 0 0,0 9 640 0 0,0-6-446 0 0,0 5 0 0 0,0-3 282 0 0,0 2-193 0 0,0 3 1167 0 0,0-5 0 0 0,-4 15-1652 0 0,0 3 0 0 0,-1-2 58 0 0,1-2 0 0 0,2 0-41 0 0,-6 4 1 0 0,4-1 65 0 0,-4 1 1 0 0,4 0-147 0 0,-4-1 0 0 0,5 1 9 0 0,-5 0 1 0 0,1-1-3 0 0,0 1 1 0 0,-4 0 79 0 0,3 0 1 0 0,2-1-93 0 0,-2 1 0 0 0,4 0-44 0 0,-4-1 1 0 0,5-3 122 0 0,-5 0 1 0 0,4 0-89 0 0,-4 3 0 0 0,4 0 99 0 0,-4-4-152 0 0,6 4 0 0 0,-5-6 54 0 0,3 3 0 0 0,3-2-81 0 0,-3-2 106 0 0,3-2 196 0 0,1 3-173 0 0,5-10 1 0 0,-2-1 2 0 0,4-1 1 0 0,-3-4 4 0 0,4 3 0 0 0,-4-1 44 0 0,4 1 0 0 0,-4-6 25 0 0,4 3 1 0 0,-2-4 7 0 0,2 4 0 0 0,2-1 91 0 0,-2 0 1 0 0,1-3-90 0 0,-1-1 0 0 0,2-3 69 0 0,-2 3 1 0 0,1-3-73 0 0,-1 3 0 0 0,2-3 132 0 0,-2 3 1 0 0,-1 0-108 0 0,0 5 1 0 0,-3-5-13 0 0,4 1 1 0 0,-2-1 3 0 0,2 4 0 0 0,-1 1-4 0 0,-3-1 1 0 0,-3 0 89 0 0,3 1 1 0 0,1-1-85 0 0,-1 0 0 0 0,1 2 117 0 0,-1 2-102 0 0,-3-2 1 0 0,5 7-172 0 0,-6-5 267 0 0,0 6-379 0 0,5-4 188 0 0,-4 6-220 0 0,4 0 239 0 0,-5 6 1 0 0,0-4-36 0 0,0 6 0 0 0,-1-1 124 0 0,-3 0 1 0 0,1 4-59 0 0,-4-4 1 0 0,3 8 78 0 0,-4 0 0 0 0,1 1-84 0 0,0-4 0 0 0,-4 3-122 0 0,3 1 1 0 0,-1 1 73 0 0,2-2 1 0 0,-4-2-96 0 0,3 3 0 0 0,-2-2 14 0 0,-2 2 1 0 0,2-2 65 0 0,2 5 1 0 0,-2-4-128 0 0,2 0 1 0 0,-2-2 43 0 0,-2-1 1 0 0,0 3-82 0 0,1 1 1 0 0,3 0 9 0 0,0-5 22 0 0,0 1 1 0 0,-3 0-45 0 0,-1-1-30 0 0,5 1 98 0 0,-3 0 1 0 0,9-5-40 0 0,-3 1-242 0 0,3-5-537 0 0,1 2 954 0 0,5-5 1 0 0,-4-1-28 0 0,3-3 1 0 0,2-1 97 0 0,2-3 1 0 0,-1-3-66 0 0,0 4 1 0 0,0-8-48 0 0,1 0 0 0 0,2-1 166 0 0,-2 5 0 0 0,2-2-42 0 0,2-3 1 0 0,-2 2 34 0 0,-2-6 1 0 0,3 5-38 0 0,-4-5 0 0 0,4 5 13 0 0,0-5 0 0 0,0 5 45 0 0,-3-5 0 0 0,2 5-94 0 0,-2-5 1 0 0,1 5 14 0 0,-1-5 1 0 0,1 6 2 0 0,-5-2 0 0 0,3 3-22 0 0,-3 2 1 0 0,1-1 111 0 0,-1 0-166 0 0,-2 1 67 0 0,3-1 0 0 0,-1 4 125 0 0,0 0 66 0 0,0 6 207 0 0,-4-4-537 0 0,-11 17 1 0 0,7-3 84 0 0,-7 7 1 0 0,5-2-122 0 0,-1-1 0 0 0,0 1 87 0 0,-1 2 1 0 0,-2-2-200 0 0,2 3 1 0 0,2 1-54 0 0,-2-2 0 0 0,0 5-31 0 0,-4-5 1 0 0,5 2 5 0 0,-1-1 0 0 0,1-2 121 0 0,0 6 0 0 0,-4-5-345 0 0,3 5 0 0 0,2-5 140 0 0,-2 5 0 0 0,4-6-455 0 0,-4 2 0 0 0,6-7 280 0 0,-2-2 0 0 0,3 1-1391 0 0,1 4 568 0 0,0-6 694 0 0,0 5 0 0 0,1-10-333 0 0,3 3 0 0 0,-2-3 80 0 0,6-1 911 0 0,-5 0 0 0 0,7-10 0 0 0,-3-3 0 0 0</inkml:trace>
  <inkml:trace contextRef="#ctx0" brushRef="#br0" timeOffset="1182">24 164 12040 200266 56103,'-7'-8'190'0'-17,"3"0"0"0"1,2 5 46 0-12,-2-5 0 0 1,2 4 208 0 17,-2-4 0 0 0,3 4 250 0 4,1-4 209 0 6,0 6 37 0 0,0-9-458 0 0,0 5 1 0 0,0-2 356 0 0,0 0-280 0 0,0 6 1619 0 0,0-3-1908 0 0,5 5 1 0 0,1 5 82 0 0,1 3-164 0 0,4 2 0 0 0,-5 2-106 0 0,6-1 0 0 0,-4 2 99 0 0,-1 3 1 0 0,0-3-1 0 0,1 2 1 0 0,2-2-213 0 0,-2-1 0 0 0,-2 4 43 0 0,2-1 0 0 0,0 1-47 0 0,4-5 0 0 0,-1 2 63 0 0,1 3 0 0 0,-4-3-79 0 0,0 3 0 0 0,-1-3 68 0 0,5-2 1 0 0,0 0-93 0 0,-1-4 0 0 0,1 4 90 0 0,0-3 0 0 0,-1-2-4 0 0,1 2-38 0 0,0 0 0 0 0,0-1 47 0 0,-1 1 0 0 0,-3-5-101 0 0,0 1 100 0 0,0 2-118 0 0,3-5 1 0 0,1 5 26 0 0,0-6-100 0 0,-6 5 112 0 0,4-4 1 0 0,-7 6-65 0 0,5-3 80 0 0,-6-3-1 0 0,4 4 0 0 0,-5-1 11 0 0,3 0-2 0 0,-3 0 1 0 0,4-3 123 0 0,-5 3-69 0 0,0-3 1488 0 0,0 4-1271 0 0,-5-5 1 0 0,0-1 34 0 0,-3-3 0 0 0,-1 2-61 0 0,5-6 1 0 0,-4 4-161 0 0,4-4 0 0 0,-5 4 53 0 0,2-4 1 0 0,-2 1-16 0 0,1-5 0 0 0,-3 4-96 0 0,4 0 0 0 0,-4 1 100 0 0,0-5-108 0 0,-1 0 1 0 0,-1-3 48 0 0,-3-1 0 0 0,3 1-56 0 0,-2 3 0 0 0,3-1 64 0 0,4-3 1 0 0,-2 3 55 0 0,2-2 0 0 0,-2-2-20 0 0,-2 1 1 0 0,4-3 2 0 0,0 3 1 0 0,2 1 134 0 0,-2 3 0 0 0,-1 0-90 0 0,5 1 1 0 0,-5 3 17 0 0,1 0 0 0 0,2 5-28 0 0,-2 0 0 0 0,4-3-178 0 0,-4 2 1 0 0,4 1 161 0 0,-3 3-285 0 0,4 0 133 0 0,-7 0 0 0 0,7 0 26 0 0,-5 0-182 0 0,6 0 189 0 0,-9 0 60 0 0,10 0-64 0 0,-4 0 327 0 0,0 0-175 0 0,3 0-159 0 0,-3 0 208 0 0,5 5-105 0-301,5-4 12 0 105,2 9 1 0 0,5-4-48 0 39,-1 1 1 0 1,0 4 8 0 29,-4-3 1 0 1,4-2-5 0 36,-3 2 0 0 0,2 0-8 0 42,2 3 1 0 1,-1 0-106 0 37,1-3 1 0 0,0 2 81 0 10,-1-2 1 0-1,1 6-210 0 1,0 2 0 0 0,1-1 54 0 0,2-3 0 0 0,-6 1-97 0 0,3 2 0 0 0,-3-2 44 0 0,3 3 1 0 0,-1-3-9 0 0,1-1 0 0 0,-1-1 76 0 0,-4 1 1 0 0,4-2-8 0 0,-4-2 1 0 0,0 2 115 0 0,1-2-222 0 0,0-3 276 0 0,3 6 0 0 0,-3-10-94 0 0,0 3 141 0 0,-6 3-110 0 0,4-6-57 0 0,-1 4-96 0 0,-4-5-2694 0 0,4 0 690 0 0,-15 0 940 0 0,7 0 486 0 0,-12-5 1 0 0,12 4-88 0 0,-5-3 1 0 0,6 1-1568 0 0,-2-1 1326 0 0,-3 3 1 0 0,5-4 1086 0 0,-6 5 0 0 0,5-6 0 0 0,-2 0 0 0 0</inkml:trace>
  <inkml:trace contextRef="#ctx0" brushRef="#br0" timeOffset="2008">257 129 12085 200266 54434,'-5'-7'947'0'0,"4"1"-131"0"0,-3 2 315 0 0,-3 3-260 0 0,6-4-189 0 0,-9 5 245 0 0,8 0-324 0 0,-3 0-332 0 0,5 5 0 0 0,-4 1-31 0 0,0 6 0 0 0,0 0-71 0 0,4-1 1 0 0,-3 1 56 0 0,-1 0 0 0 0,-2 3-21 0 0,3 1 0 0 0,0 1 34 0 0,-5-2 1 0 0,2 0-139 0 0,-2 4 0 0 0,-2-1-117 0 0,2 2 1 0 0,-3 2 50 0 0,0-3 1 0 0,3-1-134 0 0,0 2 1 0 0,2-6 76 0 0,-2 2 0 0 0,-1-2-140 0 0,5 2 164 0 0,-5-3 133 0 0,7 3-120 0 0,-8-4 0 0 0,9-4 327 0 0,-3 0 2 0 0,3-6 1006 0 0,1 3-1476 0 0,0-15 0 0 0,0 6 109 0 0,0-8 0 0 0,0 7-111 0 0,0-2 1 0 0,1 3 77 0 0,3-4 1 0 0,-2 1-5 0 0,6 0 1 0 0,-4-4 33 0 0,4 3 1 0 0,-4-2 10 0 0,4-2 1 0 0,-1-3 49 0 0,5-1 0 0 0,-4-3 133 0 0,0 3 0 0 0,-1-5 34 0 0,5 2 1 0 0,0-3-57 0 0,-1-2 1 0 0,1 2 64 0 0,0 3 0 0 0,-1-3-68 0 0,1 2 0 0 0,-2 0-47 0 0,-2 0 0 0 0,1 3 13 0 0,-5 6 0 0 0,4-1-36 0 0,-4 0 1 0 0,4 1 58 0 0,-4-1-183 0 0,0 0 0 0 0,-4 4-37 0 0,0 1 200 0 0,0 4 352 0 0,0-2-307 0 0,0 15 1 0 0,-4-2-100 0 0,0 8 1 0 0,-4-3 82 0 0,4-2 0 0 0,-4 1-109 0 0,4 0 1 0 0,-5-1-67 311 0,1 1 1-311 0,-1 4-35 312 0,2-1 0-312 0,-4 5 115 0 0,3-5 0 0 0,-1 5-241 0 0,2-5 0 0 0,-4 6-54 0 0,3-2 0 0 0,-2 2-68 0 0,-2-1 1 0 0,1 0-209 0 0,-1-4 1 0 0,4 0 200 0 0,0-5 1 0 0,6 1-1135 0 0,-2 0 466 0 0,-3-1-34 0 0,6 1 282 0 0,-4-6 102 0 0,5 0 0 0 0,0-8 41 0 0,0-2 1 0 0,4 2-119 0 0,0-6 1 0 0,1 2-241 0 0,-1-2 0 0 0,-2-3 395 0 0,6 4 1 0 0,-5 0-134 0 0,1-1 0 0 0,1 1 689 0 0,-1-5 0 0 0,0 5 0 0 0,1-3 0 0 0,1 4 0 0 0</inkml:trace>
  <inkml:trace contextRef="#ctx0" brushRef="#br0" timeOffset="2825">105 152 12085 200889 54434,'-11'-11'178'0'0,"3"-1"301"0"0,0 0-169 0 0,0 6 0 0 0,0-3 198 0 0,1 5-143 0 0,4-5 0 0 0,-3 6-19 0 0,2-5 1 0 0,2 4 532 0 0,-1-3 136 0 0,1 4-643 0 0,2-7 1 0 0,-1 7 601 0 0,-3-5-243 0 0,3 6-28 0 0,-4-3 2988 0 0,5 5-3606 0 0,0 10 0 0 0,0-6 118 0 0,0 7 1 0 0,0-5-197 0 0,0 1 0 0 0,1-4 65 0 0,3 1 1 0 0,-3 2-20 0 0,3 2 1 0 0,-1-1 53 0 0,0 0 1 0 0,0-3 14 0 0,5 4 0 0 0,-4-4-15 0 0,3 4 1 0 0,-3-4 1 0 0,4 4 1 0 0,-1-5-89 0 0,0 5 1 0 0,4-1 102 0 0,-3 0 0 0 0,2 4-212 0 0,2-3 1 0 0,-1 2 23 0 0,1 2 0 0 0,0-1-95 0 0,-1 1 0 0 0,1 0-76 0 0,0-1 1 0 0,-1 1 110 0 0,1 0 1 0 0,0-1-5 0 0,-1 1 1 0 0,-3 0 57 0 0,0 0 0 0 0,0-5 33 0 0,4 1 0 0 0,-5-1-63 0 0,1 0 0 0 0,-4 4 138 0 0,4-3 0 0 0,-6-2-101 0 0,2 2 0 0 0,1-4 14 0 0,-1 4 0 0 0,0-5-83 0 0,-4 5 1 0 0,4-4 82 0 0,0 4 1 0 0,0-4-153 0 0,-4 4 78 0 0,0-6 11 0 0,0 9-51 0 0,0-10 128 0 0,0 9-26 0 0,0-8 878 0 0,0 3-721 0 0,0-16 0 0 0,-1 4 79 0 0,-3-9 1 0 0,1 7-114 0 0,-5 1 1 0 0,4 0-34 0 0,-3-3 1 0 0,0-1-156 0 0,-1 0 1 0 0,-2 1 110 0 0,2-1 1 0 0,-2 0-64 0 0,-2 1 1 0 0,0-1 66 0 0,1 0 0 0 0,-2 0-177 0 0,-3 1 1 0 0,3-1 75 0 0,-2 0 1 0 0,0 1 74 0 0,0-1 0 0 0,2 0-54 0 0,-3 1 0 0 0,3-1 10 0 0,2 0 1 0 0,-1 5-130 0 0,0-1 0 0 0,1 5 88 0 0,-1-1 1 0 0,4-1-62 0 0,0 1 1 0 0,6-1 15 0 0,-2 1-273 0 0,-3 3 122 0 0,6-4-2586 0 0,-4 5 1 0 0,14 0 2260 0 0,3 0 1 0 0,2 5 642 0 0,-2 3 0 0 0,-1 2 0 0 0,1 2 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0:26.172"/>
    </inkml:context>
    <inkml:brush xml:id="br0">
      <inkml:brushProperty name="width" value="0.08571" units="cm"/>
      <inkml:brushProperty name="height" value="0.08571" units="cm"/>
    </inkml:brush>
  </inkml:definitions>
  <inkml:trace contextRef="#ctx0" brushRef="#br0">12 217 7921,'-5'-12'0,"4"1"360,-3-1 1,3 0 203,1 0-291,0 1 362,0-6-209,0 4-65,0-4 0,0 9 203,0 0-291,0 1 126,0-5 0,0 6-235,0 0 0,1 6 420,3 0-366,-3 0 0,4 2 0,-5 2 135,0 3 0,0 5-238,0 4 1,0 6 59,0 5 0,0 1-478,0 0 185,6 2 170,-5-1-47,9 5-674,-8-9 348,3 3 209,0-9-283,-4 3 212,10-9 10,-5 9-104,1-15 1,3 8 1,-2-11 1,2 0 179,2-4 0,-1-2-26,1-2 0,0-3 0,0-9 127,-1-4 1,1-2 172,0-1 0,-1 0-100,1-1 0,-2 1-11,-2 0 1,5-5-32,-5 1 0,5 0 182,-5 3 0,-2 2 130,2 3-324,-6-3 349,9 9-156,-10-4 160,4 11-141,-5 0 57,0 6 93,0 0-105,0 6-168,0 0 0,0 11-2,0 2 0,-4 3 53,1 2 0,-1-1-410,4 1 0,1 3-226,3 0 1,-2 4 0,5-5-66,-2-4 317,4 2 1,-2-8 71,4 4 0,1-3-58,0-6 1,-1 0 23,1-3 0,0-3-91,-1-5 1,2 0-34,3 0 129,-3 0 197,4-5 1,-5-3-35,-1-8 1,5 2 132,-1-5 1,1-1 29,-4-3 0,-1-1-114,1 1 0,0-4 64,-1-1 36,-4 1-133,3 4 1,-7-1 59,5 1 0,-6 1-26,2 3 0,-1-2-260,1 5 0,-3-1-51,3 2-480,-3 7 482,-1-2 1,0 8-1761,0-2 1450,-5 3 0,4 1-5,-3 8 1,2 4 586,2 3 0,0-2 0,-5 9 0,-1-4 0</inkml:trace>
  <inkml:trace contextRef="#ctx0" brushRef="#br0" timeOffset="464">865 240 7921,'5'-6'2194,"-3"-5"-1692,3 10-141,-5-4 197,5 5-169,-4 0-202,10 0 32,-10 0-1,9 0 1,-3 0 220,4 0-220,6 0 54,-4 0-54,9-5-63,-3 3 62,4-3-54,0 0 0,1 0-1,-1-3 0,-4-2 55,1 2 1,-4-3-157,3 0 1,-9-1 228,2 0-132,-3-4 1,-2 3 81,-3-3 0,-3 7-53,-1 1 1,-1 6-76,-3-2 0,-4 2 59,-8 2 1,2 0-151,-5 0 0,0 0 102,0 0-193,-3 6 0,5 0 1,-4 6 149,2-1 0,3 1-141,-3 0 0,4 1 93,0 2-289,2 3 1,5 2-25,0-1 0,6 0 0,-2 1-6,2 0-37,2-1 1,6 1 53,1-1 1,9-1-139,4 2 76,2-3 164,1-6 0,5 1-699,4 0 0,-4-2 30,-1-2-423,3 2 756,-5-8 0,7 3-593,-4-5 1,3 0 325,-4 0 770,0-5 0,2-7 0,1-6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0:24.447"/>
    </inkml:context>
    <inkml:brush xml:id="br0">
      <inkml:brushProperty name="width" value="0.08571" units="cm"/>
      <inkml:brushProperty name="height" value="0.08571" units="cm"/>
    </inkml:brush>
  </inkml:definitions>
  <inkml:trace contextRef="#ctx0" brushRef="#br0">24 953 8341,'-6'0'774,"-5"0"0,10 1-583,-3 3 33,3-3-11,1 5-159,0-6 803,0 0-724,0-6 0,0 0 0,1-6 166,3 1 1,-1-8-8,4-4 0,-3-5-36,4-8 1,0-4 292,4-3-149,-1-2-626,1-2 358,0-5 41,-6 4 1,4-9-90,-2 3 0,-1 3 0,1 3 152,1 4 0,-4 2-196,-1 0 1,1 1 54,-1 6 0,0 5 99,-4 3-87,5 8 618,-4 2-597,4 0 19,-5 9-42,0-2 125,0 5-279,0 3 1,0 6-10,0 8 0,0 6 105,0-2 43,0 10-52,6-7 1,-4 15-54,6-3 1,-4 4-354,4 4 1,-1-1-62,5 4 0,0 1 0,-1 4 90,1 0 0,0-1-8,-1 1 39,1 0 180,0-6 1,0 0 56,-1-6-173,1-5 225,-6-2-32,5-10-237,-10-6 75,9-7 59,-3-5 0,3-6 192,-2-6 98,2 0-82,-3-10 0,-1-1-113,5-2 0,-6-9 70,3 3 0,2-4 0,-2-2-85,2-2 0,1-2 348,-3 2 0,2 1 69,-2-9 1,2 7 38,2-7-280,-1 8 140,1-7 50,-5 10-217,3-4 0,-7 11 253,4 6 1,-4 5 335,1 6-341,-3 6 30,-1 0-193,5 22-14,-3-2 0,3 16 156,-5-3 1,1 5-340,3 7 0,-3 2 0,3 7 172,-2 3 1,1 1-642,1 2 0,4 3 162,-4-2 255,5 2-742,-8-4 567,10-6-269,-10-7 1,9-6 0,-3-3 38,-1-4 1,4-7-348,-7-5 0,7-7 317,-3-4 0,0-3-1053,1-1 808,-1 0-302,0 0 843,3-5-200,-3-1 428,-1-6 0,10 0 0,-3 0 0</inkml:trace>
  <inkml:trace contextRef="#ctx0" brushRef="#br0" timeOffset="509">1181 159 7871,'0'-7'1565,"0"-3"-676,0 8 451,0-3-633,0 5-300,0-5 296,0 4-399,0-4 0,0 10 118,0 3 1,4 2-1,-1 3 46,0 3 0,-2 6-45,-1 5 0,0 5-301,0-1-106,0 3 157,0 1 1,-4 5-81,1 3 0,-5 3-17,4 0 1,-5 1-1,1 0-248,-2 0 0,2-1-365,0 1 314,0-5 66,2-7 0,-5-7-195,10-4 116,-4-1 28,5-5 40,0-6 80,0-7 1,1-5 153,3 0 1,-1 0-131,4 0 269,-4-5-109,7 3 0,-3-3-72,5 5 0,-1-4 0,1 0-17,0 2 1,-1 1 43,1 1-31,0 0 19,5 0-6,-4 0-17,9 0 18,-9 0-228,9 0 0,-8 0 119,5 0 0,0 1-327,0 3 0,2-3 148,-6 3 1,6-3-480,-1-1 0,0 0 43,0 0 1,1 0 0,-5 0-298,3 0 1,-1 0 150,1 0 1,2 0 835,-5 0 0,4 0 0,-1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0:22.075"/>
    </inkml:context>
    <inkml:brush xml:id="br0">
      <inkml:brushProperty name="width" value="0.08571" units="cm"/>
      <inkml:brushProperty name="height" value="0.08571" units="cm"/>
    </inkml:brush>
  </inkml:definitions>
  <inkml:trace contextRef="#ctx0" brushRef="#br0">234 24 7925,'-7'-7'1581,"-2"1"-510,5 2-852,-5 3 181,8-5-1,-4 6 87,5 0-59,0 0 0,0 6 7,0 1 1,0 5 19,0 4-235,0-3-105,0 9 1,1-4-1,2 5-30,0 0 0,3 6 0,-2 2-18,3 3-66,-2 1 129,6 0 1,-9 4 0,5 1-527,-2 2 115,4-5-36,-7 4 0,7-8 1,-5 0 97,-2-2 1,-1-5-18,-1 1 0,0-7-31,0-5 8,0-2 1,0-1-662,0 0 472,0-1-198,0-4-997,0-2 638,0-5 1,2-1 1005,2-3 0,-3 1 0,3-5 0,-3 1 0,-1-5 0</inkml:trace>
  <inkml:trace contextRef="#ctx0" brushRef="#br0" timeOffset="350">58 830 7925,'-11'0'1301,"4"0"-1029,-3 0 1,7-2 569,-4-1 0,3 1 148,-4-2-298,5 3-398,-2 1 35,5 0-169,0 0 0,7 0 1,3 0 353,4 0-294,7 0-292,-3 0 0,6 4 1,-1 0-379,0-2 237,6 5 193,-5-6 1,10 4 0,-4-5-288,0 0 143,4 0-394,1 0 1,1 0-1,3 0-148,-3 0 416,-1-5-393,-5-1 1,3-6-1,-6 0-1126,-1 1 1095,-7-1 307,-2 0 407,-5 1 0,0-1 0,-1 0 0</inkml:trace>
  <inkml:trace contextRef="#ctx0" brushRef="#br0" timeOffset="649">105 47 8277,'-8'-8'1346,"1"0"-804,4 6-312,-2-3-238,5 5 1,6 0 0,5 0-176,3 0 210,7 0-566,2 0 0,3 5 0,5 1-1119,2 1 1011,0 3 323,2-3 324,0 4 0,6 1 0,0 0 0</inkml:trace>
  <inkml:trace contextRef="#ctx0" brushRef="#br0" timeOffset="1105">923 327 7988,'4'12'199,"0"0"584,-2-1-321,0 1 0,3 0 1,1 1 373,1 2-344,3-2-272,-9 9 0,9-5 0,-5 4-50,1-1 0,-2-1-102,4 4 1,-2-1 0,3-2-158,-1-5 315,-5-2-715,2-1 140,0 0 1,-2-6-201,5-2 404,-6-3-127,3-1 202,-5 0 21,0-5 1,4-3-27,0-7 1,0 1-1,-3-5 81,3 3 83,-2-5-119,8 8 1,-7-8 0,3 4 154,-1-1 1,3 4 126,-4-2-88,5 3-142,-8 7 1,6-5 258,-3 4-171,2 1 1,6 2 4,0 8-69,-6-2 26,-1 8 1,-1-2-1,1 6-120,2 2-81,-5-1 55,9-3 0,-9 1 0,6 1-116,1 2 0,2-1-694,0-3 421,1 0 210,0-1 1,-1 1 0,2-2-945,3-2 797,-3 3-648,9-5 1048,-9 1 0,9 3 0,-4-4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27.274"/>
    </inkml:context>
    <inkml:brush xml:id="br0">
      <inkml:brushProperty name="width" value="0.08571" units="cm"/>
      <inkml:brushProperty name="height" value="0.08571" units="cm"/>
    </inkml:brush>
  </inkml:definitions>
  <inkml:trace contextRef="#ctx0" brushRef="#br0">363 776 7764,'-6'-11'431,"5"-1"1,-5-3 24,2-1 0,2 0-132,-1 5 1,-3-1 67,3 0 0,-5 1-70,4-1 0,-5 0-65,1 1 0,-4 0-42,-3 3 1,0-2-48,-4 2 0,1 2-8,-2-2 1,-2 5-73,3-1 1,-3 3-127,-2 1 0,2 5 50,3 3 0,1 8-197,2 3 0,7 3 75,-3 2 1,5 3 30,-1 0 0,3 6 66,5-2 1,1-1-201,3 1 1,4-5-15,7 1 1,3-4-61,6-3 1,3-7 151,0-5 1,6-7 39,-2-1 0,2-7 91,3-8 0,-4-5-67,3-7 1,-8-3 122,4-5 0,-5 0-84,-2 0 1,-5-1 317,1-3 1,-10 2-37,2-1 1,-8 5 50,0 2 1,1 4 6,-1-4 1,0 6-75,-4 1 1,-4 1-3,0 4 0,-4-3-62,4-2 0,-5 5 44,1-1 1,-1 6 0,1-2 0,-2 3 102,2 2 1,-2 0-171,-2 4 1,4 1 16,0 6 0,1 2-252,-5 2 0,4 6 77,0 6 1,5 6 17,-5 1 1,4 4 47,-4 4 0,5 4-281,0 0 1,3 1 67,3 2-159,-1-1 0,8-2 0,-2 0-213,2 0 0,6-4 229,-1 0 0,6-5-606,-1 1 0,0-6 388,0-1 0,2-6-154,-2 2 1,5-3 265,3-2 0,-1-4 407,-4-3 0,6-3 0,1-1 0</inkml:trace>
  <inkml:trace contextRef="#ctx0" brushRef="#br0" timeOffset="709">1040 566 7773,'-11'-8'0,"-1"1"0,0 0 1203,0-1 0,1-1-538,-1 5 0,4-1 120,1 1 1,-1 3-331,-4-3 0,0 4-124,1 4-240,-1 2 1,4 6 0,0 1-91,-1 3 0,0 2 0,1 5 0,3 1 170,0-1 0,4 0-212,-3 1 1,3-1-9,1 0 1,1-3-180,3-1 0,2-8-21,6 0 1,0-3-20,-1 0 1,5-3-78,-1-5 0,5-1 132,-4-3 1,0-3-19,0-4 1,-3-2 43,3-3 0,-3 3-59,-2-2 1,1-2 26,0 1 0,-2-1 260,-2 2 1,1 2 83,-5-3 0,1 3 149,-1 2 1,-3 3 222,3 0-239,-3 5 146,-1-2 0,-4 10-120,0 3 1,-1 6-12,1 2 0,3 5-58,-3-2 1,3-1-469,1 2 1,0-2 2,0 2 1,0 0-187,0-4 1,5-1 263,3-3 0,4 0-49,3 0 0,-2-6-105,3-2 0,1-3 47,-2-1 1,6 0 188,-2 0 1,2-1-53,-1-3 1,2-6 225,-3-6 0,-1-5 34,2 2 1,-5-3-2,5-2 0,-6-4-68,2-3 0,1-2 79,-2 2 1,-3-3 83,-4 3 0,-2-3-43,2-1 1,-3-4 77,-5 1 1,0-1-39,0 4 0,0-4 13,0 0 1,-4-4-26,0 4 1,-3 1-39,3 7 1,-4 0 296,4 8-156,-5-3 25,8 13 1,-9 2-76,7 11 0,-1 7-234,4 8 0,-4 1 100,0 7 0,0-2-70,4 6 0,0 3 16,0 1 1,0 3-62,0 1 1,1 0-394,3 0 1,-1 4 176,5 0 0,-1 0-89,5-4 0,-3 0 115,3 0 0,-3-1-322,6-3 0,-2-2 158,-1-6 0,0-1-529,-1-3 0,1 2 79,0-5 124,0-6 1,-5-1-1311,1-5 1989,-5 0 0,2-9 0,-5-2 0</inkml:trace>
  <inkml:trace contextRef="#ctx0" brushRef="#br0" timeOffset="928">1379 484 10006,'5'7'321,"2"-2"-677,4-5 0,1 4 227,0 0 1,5 1-208,2-1 0,3-3-119,1 3 1,1-1-953,-1 1 1407,1-3 0,9 9 0,4-3 0</inkml:trace>
  <inkml:trace contextRef="#ctx0" brushRef="#br0" timeOffset="1427">2302 484 7773,'-8'-10'317,"0"2"1,2 2 510,-2 2 1,-2-1 25,2-3 1,1 3 137,-1 5-584,1-6 0,-5 5 81,0-3-428,1-2 0,-1 5 121,0-3 0,1 8-104,-1 3 1,0 4 86,1 0 1,-1 2-53,0 3 1,-3 2-60,-1 5 1,4 0 22,5-4 0,0 3-155,-1-2 0,-1-2 58,5 1 0,0-5-42,4 2 0,2-3 97,2-1 0,2-1-382,6 1 0,-1-4-17,1 0 0,4-6-174,-1 2 0,5-3 19,-5-1 0,2-1 155,-1-3 1,-3-2 307,2-6 0,2 2-30,-1 2 0,-1-6 53,-3 2 1,-4-2-123,0 2 0,-2 0 600,2 1 1,-2-1-32,-2 0 1,-2 1 164,1-1 0,-1 4 70,-2 0 1,0 4 129,0-3-83,0 4-283,0-2-244,0 5 0,-2 5 60,-1 3 1,1 2-254,-2 2 1,3 0-175,1-1 0,1 1-259,3 0 1,-1-1 52,5 1 1,-1 0-379,5-1 0,0 1-348,-1 0 1,1-1 525,0 1 0,3-2-68,1-2 1,5 3 249,-2-4 1,-1 0 421,2 1 0,-6-1 0,3 5 0</inkml:trace>
  <inkml:trace contextRef="#ctx0" brushRef="#br0" timeOffset="1837">3003 262 12843,'0'7'-1046,"0"-2"1,0-4-1154,0 3 1267,0-2 932,0 8 0,5-3 0,1 4 0</inkml:trace>
  <inkml:trace contextRef="#ctx0" brushRef="#br0" timeOffset="2019">3038 718 9900,'-5'7'1056,"3"-2"-1010,-3-5 0,4 0-2633,-3 0 2587,3 0 0,-5-5 0,6-2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9:40.908"/>
    </inkml:context>
    <inkml:brush xml:id="br0">
      <inkml:brushProperty name="width" value="0.08571" units="cm"/>
      <inkml:brushProperty name="height" value="0.08571" units="cm"/>
    </inkml:brush>
  </inkml:definitions>
  <inkml:trace contextRef="#ctx0" brushRef="#br0">129 118 7771,'7'-12'-91,"3"-1"-46,-2-3 0,-2 5 1170,2-1 0,-4 0-420,4 5 0,-6-4 1164,2 0-742,3 4 669,-6 2-1202,4 5 1,-5 1-6,0 3 0,-5 4-145,-3 7 0,-2 0-142,-2 4 0,1 1-606,-1 3 1,-1 4 312,-3 1 0,6-1-1115,-6-4 1,10-3 605,-6-1 1,3-3-1049,-3 3 0,5-5 790,-1 2 1,4-4-669,-4-5 825,6-1 693,-4-12 0,1 0 0,-1-6 0</inkml:trace>
  <inkml:trace contextRef="#ctx0" brushRef="#br0" timeOffset="175">24 106 7771,'-6'0'3976,"0"0"-2800,6 0 0,2 0-560,2 0 1,2 5 72,6 3 1,5-2-279,2 2 1,3 0-204,1 4 1,2-1-305,2 1 1,2 4-431,2-1 0,2 1-1390,-6-4 0,0-1 214,-4 1 1702,1 0 0,-1-6 0,1-1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25.223"/>
    </inkml:context>
    <inkml:brush xml:id="br0">
      <inkml:brushProperty name="width" value="0.08571" units="cm"/>
      <inkml:brushProperty name="height" value="0.08571" units="cm"/>
    </inkml:brush>
  </inkml:definitions>
  <inkml:trace contextRef="#ctx0" brushRef="#br0">375 117 7755,'-11'-12'330,"4"1"0,-3 3-44,7 0 1,-7 0 293,3-3 0,-4 3-189,0 0 0,-1 2 32,0-2 1,1-1-78,-1 5 0,-5 0 3,-2 4 1,0 1-236,0 3 1,-1 4 49,-3 8 1,0 2-180,-1 5 1,5 2 111,-1 2 0,6-1-158,-1 5 0,3-1 59,4 1 1,3 3-128,5-3 0,1 1-5,3 0 0,4-4 123,7-5 1,4-2-122,4-5 0,2-2 83,2-10 1,-2 0-215,2-4 0,1-3 60,0-4 0,4-3 39,-1-9 0,-3-1 43,-5-3 0,-1-2 144,-6-2 0,2-1-21,-7-4 1,2 4-28,-9 5 1,0-1 0,-4 1-1,0 1-37,0 2 1,-1 3-48,-3 6 0,1 0 73,-4 4 0,-1 1-233,-4 6 0,4 0 66,1 0 0,0 2-145,-1 2 0,-1 2-186,5 6 0,0-4-219,4-1 0,0 1 402,0 4 1,0-4 350,0-1 0,6 1 0,0 4 0</inkml:trace>
  <inkml:trace contextRef="#ctx0" brushRef="#br0" timeOffset="1286">620 82 7755,'0'-6'193,"0"-5"0,-1 10 1855,-3-3-1507,3-3 0,-5 7 1,6 0-105,0 7 0,0 5-109,0 3-125,6-2-333,-5 9 0,8-4 175,-5 6 1,4 3-59,-5 0 1,7 1-132,-3-5 0,4-4-192,0 1 1,1-6-92,0 2 1,3-3 195,1-2 0,0-4-3,-5-3 1,1-3 108,0-1 1,3-1 23,1-3 1,-1-3-40,-3-4 0,-2-1 176,-2 0 1,3-1-26,-4-2 0,0 2 65,1-3 0,-2 3-14,2 2 0,1-5-56,-5 0 223,0 1 1,0 3 83,0 0 59,-1 1-135,-3-1 171,0 0 1,-1 2-78,-3 2 0,3 2 65,-3 2 0,1 3-112,0-3-114,1 2 0,-3 1-327,5-3 133,-5 3-181,4-4 91,-5 5-468,6 0-1015,0 0 1585,6 0-19,-5 0 148,4 0-209,-5 0 189,0 0 237,5 0-72,-3 0 191,3 0 73,-5 0 1447,0 0-1638,5-5 175,-4 3-313,4-3 1,-5 6-162,0 3 1,0-1-14,0 5 0,0-1-115,0 5 1,0 0-189,0-1 0,0 1 172,0 0 1,0-1-25,0 1 1,4 4 78,0-1 0,4 1-148,-4-4 0,4 1 1,-4 2 0,5-3-131,-2-1 0,4 1 101,1-4 1,-1 1 154,1-1 0,0-3-51,-1-5 1,1 0-11,0 0 0,-1 0 121,1 0 1,0-1-65,-1-3 0,1 1 77,0-5 1,-1 2-106,1-2 209,0-2 1,-2 3 35,-2-4 1,1 3 117,-5 0-31,5 0-208,-8-3 1,8-1 212,-5 0-83,0 1-71,-4-1 0,1 1 0,2 2 0,1 2 0,-1-2 0,-1-1 345,2 3-211,-3-4-82,5 5 0,-6-2 7,0 0 0,1 4-24,3-3 0,-3 3 116,3-4-5,-3 5-73,-1-2 67,5 0-246,-3 4 128,3-5 1,-4 6 64,3 0-19,-3 0 27,5 0 187,-6 0-192,0 0-47,5 0 68,-4 6-218,9 0 0,-7 6 53,5-1 0,-6 1 15,2 0 1,1-1-237,-1 1 1,4 0 75,-4-1 1,1 1 34,-1 0 0,-1 1 32,5 2 0,-6-2-68,2 3 0,1-3 80,-1-1 1,1-1-58,-1 1 0,-3-4 30,3 0 0,-1-5-69,1 5-14,-3-5 25,4 2 157,-5-5 1,2 0 0,0-1 32,2-3 1,0 1-48,-4-5 1,0 1-10,0-5 0,0 0-24,0 1 0,0-1 6,0 0 0,0-1-61,0-2 0,0 4 64,0-4 0,4 8-112,0-4 0,1 1 48,-1-1 0,-1-1-283,4 0 0,-3 1 125,4-1 1,0 0-321,3 1 0,1 3 95,0 0 0,-1 0-40,1-3 1,4-1-481,-1 0 0,5 5 435,-5-1 1,5 4 541,-5-4 0,6 5 0,-3-2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22.457"/>
    </inkml:context>
    <inkml:brush xml:id="br0">
      <inkml:brushProperty name="width" value="0.08571" units="cm"/>
      <inkml:brushProperty name="height" value="0.08571" units="cm"/>
    </inkml:brush>
  </inkml:definitions>
  <inkml:trace contextRef="#ctx0" brushRef="#br0">431 468 7848,'-11'-6'73,"-1"4"165,0-6 0,5 2 247,-1-2-289,0 3 1,-4 1 0,1 0 620,-1 1-435,-5 2-117,4 1 1,-4 0-19,6 0 0,-6 0-67,-3 0 1,-1 5 0,1 3 83,0 2 0,2 6-237,-1-1 0,-4 6 184,4-1-214,2 2-54,-5 1 256,9 0-405,-4 6 0,7-4 153,2 2 0,-1-2 0,5-2-163,1 0 1,7-1-441,4-2 329,3-3 153,5-6-87,-3-4 27,9-2 1,1-5 89,4 0 0,1-6 1,0-5-63,3-3 0,-1-8 145,1-2 1,0 0-187,4-7 109,-5 0-93,4-5 275,-10 1-151,5-5 0,-6 3 252,0-6 0,-4 4 271,-4-4 0,-2 5 0,-1-2-428,0 0 0,-2 5 203,-2 0 9,-3 5-90,-5 12 334,0-4-203,0 9 0,-1 0 117,-3 5 1,1 5-74,-5-1 1,1 3-24,-5 1 1,0 5 0,1 3 9,-1 3 1,0 5 13,0 4 1,2 7-277,2 4 43,-2 3 28,3 1 1,0 0-205,-1 0 1,4 4 116,-4 0 0,6 4 0,-1-3-521,6 2 1,3 0-312,6 5 0,5-9 146,2-3 454,3-8-105,2 2 0,-1-11-195,0-3 182,1-7 373,-1-3 0,-4-6-70,1-3 1,-2-2 67,2-6 0,0-4 0,-4 0 128,-2-3 1,-1 0-93,-1-4 1,0-1 109,-1 1 1,1 1-120,0 2 1,-1-2-12,1 3 23,0-3-60,-1 4 116,1 1-110,-6 5 27,5 0 163,-10 1 3,4 4-165,-5 2 370,0 5-251,0 0 1,0 5 175,0 3 0,0 6 1,0 3 87,0 1 1,0 2-200,0 3 1,0-1-117,0-2 0,0 2 260,0-3-175,0-2-520,6 5 249,-5-9 0,4 4 249,0-11-636,-4 5 1,10-6-221,-3 3 449,-3-3 95,5-5 1,-7 0-619,5 0 1,-4 0 303,3 0 1,0-5-547,1-3 1,1-6 21,-5-2 991,5-5 0,-3 3 0,6-5 0</inkml:trace>
  <inkml:trace contextRef="#ctx0" brushRef="#br0" timeOffset="194">875 117 7848,'-11'0'1629,"-1"0"-1283,5 0-477,-3 0 174,9 0 158,-4 0-1393,5 5 583,5 2 286,1-1 145,6 5-343,5-5 0,-3 6 521,6 0 0,4 4 0,6 3 0</inkml:trace>
  <inkml:trace contextRef="#ctx0" brushRef="#br0" timeOffset="818">1272 398 10873,'0'11'930,"0"6"0,0 3-674,0 2 1,2 2-421,2 4 0,-2 1 188,6 6 0,0-5-15,3-2 1,1-4 78,0 0 123,0-6-699,-1-1 299,1-6 15,0-4-189,-1-2 114,1-5 0,0 0 167,-1 0 29,1-5-2,0-7 1,-1-2-8,1-6 0,-4 5 11,0-5 0,-2 1 48,2-5 1,2 5 0,-3 1 92,-1 1 1,3-3-121,-5 5 0,4-1 362,-4 5-216,0-1 442,-4 5-351,0 2 0,0 7 154,0 1-124,0 4 47,0 10 19,0-4-184,0 4 72,0-6-416,0 1 0,4 0 178,0-1 0,1 1-256,-1 0 0,-2-4 147,6-1 0,0-4-36,4 1 0,-1 1 38,1-1 1,0 0 91,-1-4 0,1 0 105,0 0 1,3-5-1,1-2-106,-2 1 1,-1-5 165,-1 4 1,1-4-63,2-1 1,-2-3-9,3-1 1,-3 1-52,-2 3 0,0 0-19,-3 1 1,2 0 30,-2 3 1,-2-1-10,2 6 179,-5-1 1,2 4-179,0 0 11,-4 0 155,5 0-4,-6 5-115,0 1-81,0 1 82,0 3-8,0-3-501,0 4 241,5 1 120,-4 0 1,8-1 154,-5 1 1,4 0-69,-4-1 0,5 0-259,-1-3 1,1 2 24,-2-2 1,4-2 0,-3 1-69,2-2 1,-2-1-889,0-4 341,-1 0 281,5 0 1,-2-1 594,-2-3 0,3-3 0,-5-5 0</inkml:trace>
  <inkml:trace contextRef="#ctx0" brushRef="#br0" timeOffset="1057">1845 0 7848,'0'7'858,"0"-2"-601,0 0 1,0-2-217,0 5 1,0-1-864,0 5 1,5 0 436,3-1 1,2 1 384,2 0 0,0 0 0,-1-1 0</inkml:trace>
  <inkml:trace contextRef="#ctx0" brushRef="#br0" timeOffset="1986">2476 398 7755,'-12'-6'98,"0"0"1,1-2 312,-1 0 0,0 4 527,1-3 1,-1 4-282,0-1 1,0 3-282,1 1 0,-1 0-342,0 0 0,-3 1 71,-1 3 1,1 6 32,3 6 0,0 5-101,1-2 0,-1 3-184,0 2 0,6 0-75,2 4 1,3-4 134,1 3 0,0 2-134,0-2 1,5 1 53,3-5 1,2-5 70,2-2 56,5-3 1,-4-7-18,9-1 105,-4-5-99,5-5 181,-5-7-146,4-1-15,-3-9 0,4-1-109,0-2 114,1-8 1,-1 3 0,0-5-55,1-6 58,-6 5-3,-1-4 5,0 5 159,-10-5-169,9 3 8,-10-3 362,1 5-171,-2 5 11,-5 2 299,0 4-196,-5 1-12,-2 0-172,-4-1 426,-1 6-183,6 1 0,-5 11-96,5-5 164,-6 10-204,6-4-25,-5 5 71,10 0-275,-9 5 89,8 7 134,-8 1-437,9 9 203,-10 1-19,10 2-279,-4 8 234,5-3-27,0 5 150,0 0-749,0 6 339,0-5 195,0 9 22,5-8-270,1 8 147,6-9-1,0 0 108,5-3-43,1-8 1,1 3 25,1-4 0,-1-6-13,5-2 0,-1-5 135,0-3 1,1-3-69,-1-5 1,-4-5 97,1-3 0,-5-6-63,5-2 0,-4-3 72,3 3 88,-5-4-140,3 7 0,-9-8 55,0 5 1,-2-1 0,2 2 1,-3 1 286,-5-6-329,5 6 455,-3-3-208,3 5-77,-5 1 0,-1 0 330,-3 3 0,-3-1-149,-4 5 0,-1 1 53,0 3 0,0 0-89,1 0 1,-1 9 170,0 2 0,1 7-240,-1-2 0,2 5 36,2-2 1,-1 3-218,5 2 1,0 2 24,4-3 185,0 3-555,0-8 1,5 6 247,3-1 1,4-4-374,3 1 1,3-5 127,6 5 0,3-6 1,2 2-823,0-3 0,3-7-62,3-2 0,-4-3 1239,0-1 0,0 0 0,4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30.928"/>
    </inkml:context>
    <inkml:brush xml:id="br0">
      <inkml:brushProperty name="width" value="0.08571" units="cm"/>
      <inkml:brushProperty name="height" value="0.08571" units="cm"/>
    </inkml:brush>
  </inkml:definitions>
  <inkml:trace contextRef="#ctx0" brushRef="#br0">23 47 7126,'0'-8'497,"0"1"-25,0 4 1,-1-2 97,-3 5-282,3-5 194,-4 3-35,5-3-18,0 10-179,0 2 1,0 5-37,0-1 0,0 1-90,0 0 1,0 3 98,0 1 0,0 5-186,0-2 0,0-1 19,0 2 1,0 0-68,0 8 0,0-2-97,0 5 0,0 0 88,0 4 0,0 0-21,0 0 0,0 0 83,0 0 1,0 0-66,0 0 1,-2 0 45,-1 0 0,1-1 11,-2-3 0,3 2 25,1-6 0,0 0-22,0-3 1,0 3 153,0 0-161,0 6 0,0-8 0,0 7 13,0 0 0,0 2 0,0 1 0,0 0-82,0 0 1,0 1 85,0 3 1,0 1-114,0 3 0,0-2 98,0-6 1,0 4-3,0-1 0,0 5 40,0-4 0,0 1-51,0-1 0,0-1 35,0 5 0,0 0-22,0 3 0,0-3-49,0 0 1,0 1 16,0 7 0,4-3-8,0 2 1,0 0-25,-4 0 0,0 0 44,0 4 1,0-1-24,0 2 1,0 2 9,0-2 0,0-1-12,0 5 1,0-8 10,0 8 1,0-5-41,0 1 1,0 2 41,0-2 0,1-2-2,3 1 1,-3-4 82,3 0 0,-3 3-81,-1 2 1,4-2 55,0 2 0,0-1-44,-4 5 0,4-4 86,0 4 0,0-7-75,-4 6 0,4-6-29,0 3 0,3-5 57,-3 5-150,0-6 117,1 3 0,-3-4 53,2 3 1,-2-2-53,2 5 1,-3-7 8,3 4 1,-1-6-15,1 6 0,-3-2 58,3 2 0,-2-2-46,2 6 1,-2-6-2,2 1 0,-3 4-10,-1 0 1,0 2-4,0-1 1,0 0 7,0-4 1,0 5-6,0-2 1,4-1-23,0 2 0,0-4 25,-4 3 1,0-3-48,0 3 0,1-1 39,3 2 1,-3-3-79,3-5 1,-3 3 59,-1 1 1,0 3-2,0-3 0,0 4 11,0-5 0,0 6-18,0-2 72,0-2 0,-1 2 0,-2-5-20,-1 2 1,1 7 0,3-4 0,0-2 10,0-2 0,0-4-57,0 1 1,0 0-7,0 0 0,0-6-90,0-2 1,0-1 67,0 1 0,0-3 31,0 3 1,3-4-44,1-4 1,0 2 18,-4-6 0,4 8 31,0-4 0,0 1-27,-4-4 1,1-2 56,3 5 1,-3-1-27,3 1 1,-2-1 6,-2-3 0,3-2-4,1 2 1,0 1-9,-4 0 0,0-1 14,0-4 1,0-3-13,0-1 0,0 1 5,0 3 1,0-3-6,0-1 1,0-5-134,0 2 1,0-3-75,0-1-138,0-6-5,0-1-429,0-5-113,-5 0 0,4-1 346,-3-3 1,-1-6-456,1-6 1,0-5 77,4 2 922,-5-3 0,-2-12 0,-4-2 0</inkml:trace>
  <inkml:trace contextRef="#ctx0" brushRef="#br0" timeOffset="1426">82 47 7921,'-7'0'-594,"1"0"825,2 0 1,3-1 80,-3-3-286,2 3 217,2-4-9,0 5 110,0 0-212,6 0 1,-4-2 8,6-2 1,-4 3-16,4-3 0,-1 3-1,5 1 0,0 0 12,0 0 1,-1 0-83,1 0 0,0 0 77,-1 0 1,5 0-88,-1 0 1,2 1-1,-1 2 1,2 1 72,0-2 0,4 0-148,-2-2 0,0 1 114,0 3 1,2-3-53,-3 3 0,4-3 42,0-1 1,0 0-65,1 0 0,-5 0 46,1 0 1,-1 0-6,4 0 0,1 0 97,-1 0 1,-3 0-87,-1 0 1,1 2 19,3 1 1,0-1-12,1 2 0,0-3-1,4-1 0,-4 4 14,3 0 1,2 0 16,-2-4 1,4 0-28,-3 0 1,4 0-14,-1 0 1,3 0 16,1 0 0,-4 0 2,0 0 1,4 0-11,4 0 1,2 0 3,-2 0 0,-3 0-48,3 0 1,1-4 39,-1 0 0,0 0-130,-4 4 1,4 0 67,0 0 0,4 0-21,-4 0 1,0 0 87,-4 0 1,1 0-15,3 0-44,-3 0 1,4 4 0,-4 1 14,-1 2 1,0-5 0,1 3-1,2 0 34,1 3 0,-1-3-91,-3-1 0,1 2 29,-1-3 1,4 3-13,-1-2 1,1-3 2,-4 3 0,0-3 21,1-1 1,2 0 24,1 0 0,0 0-28,-4 0 0,0 0 53,0 0 0,4 0-46,0 0 1,0 0 72,-4 0 0,4 0-98,0 0 0,4 0-7,-4 0 1,0 0-53,-4 0 1,0 0 86,0 0 1,4 0-161,0 0 0,4-1 87,-4-3 0,0 1-58,-4-5 0,4 5 76,0-5 1,-1 4 46,-2-4 1,-1 5-12,0 0 1,0-3 11,0 3 0,-4-1 4,0 4 0,0 0-34,4 0 1,-5-4 94,-3 0 0,2 0-73,-2 4 1,0 0 80,-3 0 1,-1 0-74,0 0 0,1-4 77,-1 0 1,-3 0-37,-1 4 0,-1-1 3,2-3 1,1 3-29,-6-3 0,5 3 13,-5 1 1,5 0-64,-5 0 1,2 0 56,-1 0 0,-3 0-80,2 0 0,-1 0 66,2 0 0,-3 0-60,3 0 0,-3-4 21,-2 0 0,2 0-3,3 4 1,-3 0-31,2 0 1,0 0 44,0 0 1,-2-4-110,3 0 0,-3 0 57,-2 4 1,1 0-114,0 0 0,-1 0 75,1 0 0,0 0-155,0 0 0,-5 0-259,1 0 6,0 0-506,4 0 264,-6 0-604,-1 0 459,-5 0-480,0 0 714,0 5 657,0-3 0,-5 3 0,-1-5 0</inkml:trace>
  <inkml:trace contextRef="#ctx0" brushRef="#br0" timeOffset="2542">4708 1 8512,'-7'0'761,"2"0"1,4 0-380,-3 0-361,2 0 0,-3 1 79,5 3 1,0-2-49,0 6 1,0 0-29,0 4 0,0-1-187,0 1 0,0 4 59,0-1 0,0 6 83,0-2 0,0 3 145,0 2 1,0 3-82,0 0 1,0 6 191,0-2 1,0 3-98,0 1 0,0 1 63,0 3 0,0-3-100,0 3 1,0-1 3,0 1 0,0-2-102,0 6 0,0-5 69,0 1 0,0 1-114,0-1 0,2 1 70,1-1 0,0-2-96,5 1 0,-6 0 58,2 1 0,2 0-23,-3 8 1,3-8 42,-2 3 1,-3 1-62,3 0 1,1 3 23,-1 0 1,0 0 27,-4-3 1,0 2-11,0-2 1,4 6 6,-1 2 1,1 3-1,-4-3 1,0 0 0,0-5 0,0 2 1,0 3 0,0 1 20,0 2 0,-1 0 3,-3-4 0,3 3 35,-3 6 1,1-2-49,-1-3 0,3 2 80,-3-5 1,-1 6-65,1 1 1,-1-4 23,1 0 0,3-1-18,-3-2 0,3 5-12,1-2 0,0-6-4,0-1 1,0-3-2,0 3 0,0 1 34,0 2 1,0-2-24,0 3 0,4-3 142,-1-1 1,1 0-134,-4-1 1,0 0 80,0-3 1,0 3-58,0 1 0,0 0 55,0 3 0,-1 1 19,-3-4 0,3 2 23,-3-6 1,1 5-70,-1-1 0,3 2 5,-3-6 0,-1 2-139,1 2 0,0 2 73,4-2 1,-1 1-22,-3-9 0,3 4 55,-3-4 0,3 7-143,1-3 1,0 1 101,0-5 1,0-2-28,0 2 19,0 2 40,0-5 1,0 9-33,0-6 0,0 3 12,0-3 1,0 8-11,0-4 1,0 4-21,0-8 1,0 5 25,0-1 1,0 2-11,0 2 1,0-5-19,0 1 0,0-1 0,0 1 1,0 1 53,0-5 1,0 5-33,0-1 0,0-2-18,0 2 0,0 0 10,0 4 1,1-5-40,3 1 1,-3-4 43,3 4 0,-3-1-43,-1 0 1,0-1-21,0-6 1,0 4-7,0 0 0,0 2 42,0-6 0,0 3-3,0-7 1,0 4 6,0 4 1,0-7-11,0 3 1,0-2 113,0 2 0,0 0-64,0 0 1,0 0 13,0 0 1,0-4-44,0 0 0,0-3 5,0 3 1,0-5-97,0 1 1,0-2 102,0-2-48,0 0 1,0-3-1,0-2-6,0-1 1,0-1-259,0-5 117,0 1-18,0-6 0,0 5-116,0-3 1,2-3-120,1-1 92,-1 2 0,4-3-189,-2 4 306,-3-4 0,6 4-57,-3-4 1,-3 0 80,3 5 1,-1-6-274,1 2 241,-3 3 1,4-5 13,-5 6 1,0-4-139,0 4 149,5-6-55,-4 4-119,5-6-125,-6 0 0,-2 0 115,-2 0 1,2 0 387,-6 0 0,0 0 0,-3 0 0</inkml:trace>
  <inkml:trace contextRef="#ctx0" brushRef="#br0" timeOffset="3927">315 7640 7969,'-5'12'689,"4"0"-366,-4-1 0,6 0-87,3-4 0,-1 2 272,4-5-315,1 5 0,5-7 121,3 2 1,-3-3-42,2-1 1,-1 4 60,2 0 1,-2 0-101,6-4 1,-5 0 0,5 0 1,-1 0-174,5 0 0,-1 0 127,0 0 0,5 0-148,-1 0 0,5 0 101,0 0 0,1 0-114,2 0 1,4 0 51,0 0 0,1 0 7,-1 0 0,3 0 20,5 0 1,-6 0 4,-2 0 1,1 0-83,-1 0 0,5 4 89,-1-1 1,1 3-65,-1-3 1,3-1 58,-4 2 1,6 1-106,-1-1 0,1 0 48,-9-4 1,5 0 1,-1 0 1,6 4-58,2-1 0,0 1 62,-5-4 1,1 0-87,0 0 1,0 0 72,-1 0 1,1 0-133,0 0 1,-1 0 115,1 0 0,3 2-57,-4 2 1,4-3 16,-8 3 0,3-2-2,-3 2 1,6-2-50,-5 1 65,0 4-7,-3-6 1,1 4-104,1-5 0,6 0 95,-5 0 1,5 0-79,-5 0 1,-1 0 65,0 0 0,0 0-10,1 0 0,-3 0-17,-5 0 0,0 0-5,0 0 1,4 0 52,0 0 1,-4 2-36,-4 2 1,0-3 51,4 3 1,0-3-42,1-1 1,-5 0 52,0 0 1,0 0-44,4 0 0,0 0 43,0 0 1,-1 0 7,-3 0 1,3 0 10,-3 0 1,3-1 52,1-3 0,-4 3-85,0-3 1,-4 1-2,4-1 1,-5 3 8,2-3 0,-4 3-54,0 1 0,0 0 55,4 0 1,-4 0-17,3 0 0,-2 0 10,-1 0 1,-1-2-6,0-1 1,-3 1 4,-1-2 0,-1 3 1,3 0-1,-3-2-30,-1-1 0,3 0 32,-5 4 0,1 0-80,-5 0 0,5-1 70,0-3 1,-1 3-64,-3-3 0,1 3 39,2 1 0,-2 0-9,3 0 0,-3 0 44,-1 0 1,-1 0-36,1 0 0,0 0 20,-1 0 1,-3-2-15,0-2 0,-4 3 13,4-3 1,-6 3-57,9 1 47,-10 0 1,5 0-5,-2 0 0,-2 1 1,1 3-4,-1-3 257,-2 5-242,0-6 1316,0 0-1384,-5-6 0,3 4 63,-2-6 0,3 4-35,1-4 1,-4 5 26,0-5 1,0 4-214,4-4 170,0 0 0,-1-3-2,-3-1 1,3-4-108,-3 1 1,3-2 124,1 1 0,0 2-79,0-5 1,0-1 63,0-3 1,0-1-26,0 1 1,0-6 9,0-2 0,0 1 91,0-1 0,0 4-23,0-4 1,0 1 16,0-1 1,0 2 2,0 6 0,0 0-48,0-1 1,0 1-58,0 0 1,0 3 69,0 1 0,-4 4-389,0 0 0,0-2 148,4 1 1,-4 5-514,0 3 1,0 4-794,4-4-399,-5 6-702,4-4 2657,-10 6 0,5 6 0,-6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37.674"/>
    </inkml:context>
    <inkml:brush xml:id="br0">
      <inkml:brushProperty name="width" value="0.08571" units="cm"/>
      <inkml:brushProperty name="height" value="0.08571" units="cm"/>
    </inkml:brush>
  </inkml:definitions>
  <inkml:trace contextRef="#ctx0" brushRef="#br0">24 141 7387,'-6'0'548,"0"0"1,5 0-300,-3 0-289,3 0 168,-4 0 86,5 0 1114,0 0-1127,5 0 365,-4 0-389,10 0 1,-9 0 4,6 0 1,-4 0-90,4 0 0,-4 1 271,3 3-329,1-2 71,4 3 1,0-5-68,-1 0 0,1 0 73,0 0 0,-1 0-153,1 0 1,0 0 73,-1 0 0,1 0 29,0 0 0,-1 0 99,1 0 1,1 1-84,3 3 1,-3-3 68,2 3 1,-2-3-54,-1-1 1,-1 0 4,1 0 0,0 2 8,0 2 0,-1-3-12,1 3 0,0-3 10,-1-1 1,1 4-132,0 0 0,-5 1-79,1-1 1,0-3 165,4 3 1,-1-1-40,1 1 21,0-3 1,-1 5-32,1-2 36,0-2 191,-1 3-202,1-5 0,0 0 72,-1 0 0,-3 0-135,0 0 79,0 0 25,-2 0-65,5 0 1,-6-2 42,3-1 0,2 1-77,-2-2 1,-2-1 51,2 1 0,-4-1-84,4 1 0,0 3 44,3-3 0,-3-1-13,0 1 110,0 0 0,3 0-60,1 0 27,0 0 0,-1 4-12,1 0 0,0-5 0,-1 4-14,1-3 0,0 3-21,-1 1 1,-3 0 7,0 0 1,0 0-6,4 0 1,-1 0-11,1 0 0,0 0 19,-1 0 0,1 0-29,0 0 0,-1 0 23,1 0 0,0 0-37,-1 0 1,5 0 30,-1 0 1,1 0-70,-4 0 1,3 4 64,1-1 1,-1 1-2,-3-4 1,1 2 56,3 2 0,-3-3-62,2 3 1,2-3 96,-1-1 1,1 4-82,-2 0 1,-2 1 67,3-1 1,1-3-51,-2 3 0,2-3-9,-1-1 0,0 4 6,4 0 1,1 0-5,-6-4 0,6 0 7,-1 0 1,0 0-7,0 0 0,2 0-14,-3 0 1,3 0 13,2 0 1,-5 0-9,1 0 0,-1 4 5,4 0 1,1 0 58,-1-4 0,1 0-61,-1 0 0,-1 0 1,-3 0 1,5 0-25,-1 0 0,1 0 31,3 0 0,-3 0-68,0 0 1,-3 0 59,2 0 1,-2 0-25,6 0 0,-6 0 13,-2 0 0,2 0-7,6 0 1,-6 0 11,2 0 1,-2 0 5,2 0 0,2 0-18,2 0 0,-2 0 10,2 0 1,-2 0-20,-2 0 1,1 0 17,-1 0 1,0 0-31,1 0 1,3 0 23,0 0 0,1-4 0,-5 0 0,0 0 0,1 4 1,-1-1-2,0-3 1,5 3 8,-1-3 1,0 2-10,-3 2 1,-1-3 52,0-1 1,1 0-47,-1 4 0,0-2-16,1-1 0,3 1 20,0-2 0,0 2-1,-3-2 0,-1 3 1,1-3 1,-5-2 2,0 3 0,5-1-4,3 4 0,-4-4-2,-3 0 0,-1-4-24,5 4 0,3-1 23,0 1 0,1 2-28,-5-6 1,0 4 25,1-4 1,-1 4-26,0-4 0,1 5 17,-1-5 0,-1 4 1,-2-4 1,4 2 16,-4-2 0,3 1 7,-7 3 0,3 3 5,-3-3 0,3 2-22,-3-2 0,3 2 4,-3-1 0,3 1 1,-3 2 1,5 0 48,-2 0 0,-2 0-46,-1 0 1,0 0 48,0 0 1,3-1 8,-3-3 1,4 3-51,-5-3 0,5 3 30,-5 1 0,5-2-20,-5-2 1,2 3-19,-1-3 0,-2 3 25,5 1 0,-4 0-30,0 0 1,-1 0 17,2 0 1,-3 0-7,3 0 0,1 0-56,-2 0 0,2 0 58,-1 0 0,-2 0-44,5 0 1,-4 0 35,0 0 0,2 0 17,-1 0 0,0 0-20,0 0 0,-2 0 40,6 0 0,-6 0-39,2 0 0,0 0 2,0 0 1,0 0 8,-5 0-8,6 0 0,-3 0-47,6 0 0,-10 0 67,2 0-75,-3 0 1,3 0 59,-1 0-64,1 0 0,0 0 32,-1 0 0,-3 0-3,0 0 1,-1 1-110,0 3 1,4-3 107,-3 3 1,-2-2-23,2-2 14,0 0 0,3 0 15,1 0 0,-4 0-47,0 0 11,-1 0 1,5 0-44,0 0 1,-5 0-6,1 0 1,-4 0-46,4 0 0,-4 0 39,4 0-81,-1 0 0,1 0 67,0 0 1,-4 3 40,4 1 1,-4 0-104,3-4-250,-4 0 5,2 5-157,0-3 370,-3 3 0,4-5-568,-2 0 224,-3 0 0,6 4-321,-3 0 345,-3 0 1,5-4-254,-2 0-977,-2 0 578,8 0 1174,-9 5 0,10 1 0,-5 6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2:54.175"/>
    </inkml:context>
    <inkml:brush xml:id="br0">
      <inkml:brushProperty name="width" value="0.08571" units="cm"/>
      <inkml:brushProperty name="height" value="0.08571" units="cm"/>
    </inkml:brush>
  </inkml:definitions>
  <inkml:trace contextRef="#ctx0" brushRef="#br0">106 233 7853,'1'-7'-1854,"3"3"1935,-3 3 635,4-4-463,-5 3 0,2-4 444,2 2-252,-3 3 154,4-4-409,-5 5 0,0-2 251,0-2 152,0 3-128,0-4 306,0 5 792,0 0-812,0-5-114,0 3 1,-1-4 225,-3 2 349,3 3-154,-5-10-693,6 5 1,0-2 73,0 0 1,0 4-79,0-3 1,0 3 26,0-4 0,0 4-122,0-4 0,0 4 114,0-4 1,0 5-104,0-5 0,2 4 59,2-4 1,-3 4 8,3-4 1,-2 6-121,2-2 0,-1-1-25,5 1 1,-4-1 24,3 1 0,-3 2-160,4-1 0,-4 1 94,4 2 0,-4 0-144,3 0 0,-3 0 41,4 0 0,-4 0-88,4 0 8,0 0-24,3 0 1,-3 4 225,0 0 1,-4 4-29,4-4 38,-6 5 1,5-3-13,-3 6-43,-3 0 1,4-1-49,-5 1 0,0 0-4,0-1 1,0 1-59,0 0 1,0 3 72,0 1 0,-1 1-64,-3-2 1,1 0 48,-5 4 1,5-1-121,-5 2 0,4 1 60,-4-6 1,2 5 30,-2-5 0,-3 6-52,4-2 0,0 0 0,-1 0 0,2-3 0,-2 3 0,-2-5 0,2 2 0,-1 1 0,1-2 0,-2 1 0,2-4 0,1-1 0,0 1 0,0 0 0,-1-1 0,-2 0 0,2-3 0,2 2 0,-2-2 0,1-2 0,0 2 0,-3-4 0,7 4 0,-6-6 0,6 3 0,-5-5 0,6 6 0,-9-5 0,10 4-242,-4-5 121,5 0-627,0 0 195,0-5 563,0 4-256,0-10 359,0 5-160,5-6 1,1 0 74,6 1 1,-4 3-51,0 0 1,-1 6 117,5-2 0,-4-2 27,0 3 0,-1-5-72,5 4 0,0 0 74,-1 4 0,1 0-86,0 0 148,0 0 1,-1 0-89,1 0 1,0 1-29,-1 3 0,1-1 69,0 5-70,-1-1 0,1 5-50,0 0 1,-2-1-21,-2 1 0,1 0 0,-5-1 0,5-1 0,-1 1 0,-2-6 0,2 7 0,-4-4 0,4 0 0,-4 2-284,3-2 0,-3-3 75,4-1 0,-4-3-181,4-1 1,-1 2-33,5 1 1,-4-1-156,0 2 0,0-7-411,3-1 1,1-4 440,0 4 1,1-5-242,2 2 0,-2 0 292,3-1 1,-2 2-943,2-2 1,-4-1 703,4 5 1,-3-4-938,-1 4 0,3 0-348,1 4 0,3 0 2019,-3 0 0,5-5 0,-3-1 0</inkml:trace>
  <inkml:trace contextRef="#ctx0" brushRef="#br0" timeOffset="782">1075 221 8142,'0'-12'703,"-1"6"62,-3 2 1,3 1 247,-3-1-243,3 3 0,-1-4 143,-2 5 0,3-1-381,-3-3 1,2 2 580,-2-2-735,2 3 0,-8 1 446,2 0 0,2 1-296,-2 3 1,0-1 212,-3 5 0,-1-4-277,0 3 1,1 1 35,-1 4 1,-1 0-146,-3-1 0,3 1-119,-2 0 0,-2-1-174,1 1 1,1 4 100,3-1 0,0 2-204,1-1 1,-1-2 109,0 5 1,5-3-238,-1 3 0,5-3 17,-1 3 1,3-3-61,1 3 0,0-3 66,0 3 0,5-4 83,3 0 0,2-2-140,2-1 1,1 0 40,3-1 0,-2-3-48,5 0 1,-3-5 70,3 0 0,0 3-198,0-2 0,3-1 10,-2-3 0,-2 0 51,1 0 1,-1 0 132,2 0 1,1-3-55,-6-1 1,5-5 125,-5 1 1,1-1-70,-5 1 0,1-3 397,0 4-199,-1-4 0,0 0 195,-3-1 1,-2-1 24,-2-3 1,-3 3 137,3-2 1,-2 1-119,-2-2 0,0 2-42,0-6 0,0 5 19,0-5 1,0 5-41,0-5 0,0 6 81,0-2 0,-4 3-115,0 2 1,-1-1 426,1 0-127,-3 1-321,-5-1 0,1 2-273,-1 2 0,4 1 154,1 3-448,-1 3 1,-4-4 213,0 5 1,5 0-970,-1 0 599,0-5 52,2 3-914,-5-3 666,5 5-301,-1 0-101,-3 0-1194,3 0 1047,-4 0-1536,4 0 1351,-3 0-1890,8 0 3362,-3 0 0,5 0 0,0 0 0</inkml:trace>
  <inkml:trace contextRef="#ctx0" brushRef="#br0" timeOffset="1574">1776 81 9529,'0'-7'4816,"0"2"-3704,0 0 17,0 4-350,0-5 176,0 6 1,0 2-174,0 2 1,-4 2 65,0 6 0,-5 3-164,2 1 0,-4 6-281,0 1 0,-1 2-68,0 6-60,-5-5-110,4 13 0,-7-8-159,4 8 1,-5 1 66,2-1 202,2 0-398,-5 1 0,7-7-69,-4 2 1,5-8-479,-2 0 123,8-2 1,-2-7-506,2-2 781,3-8-626,0-3 172,5-5-1328,0 0 1470,0-5 0,4-2-592,0-5 0,1 5 102,-1-1 1,-3 0-268,3-4 1,1-1-223,-1-2 0,4 2 1562,-4-3 0,5 3 0,-3 2 0</inkml:trace>
  <inkml:trace contextRef="#ctx0" brushRef="#br0" timeOffset="1950">1543 46 7935,'0'-7'938,"0"-3"1277,0 2-1218,0 3-623,0 0 868,0 5-173,0-6-491,-6 5 0,5-3-113,-3 8 1,2-1-138,-2 5 0,2-1 114,-1 5 0,0 0 128,-1-1-564,3 1 1,-4 0 112,5-1 0,0-3-245,0 0 0,0-4 35,0 4-185,0-6 150,0 9 53,0-10-53,0 4 0,1-9 55,3 0 1,-3-1-294,3 1 0,-1 2-58,0-6-505,-1 5 1,3-3-997,-5 2 618,0 3 1,1-5-878,3 6 1249,-3 6 933,5 0 0,-6 6 0,0-1 0</inkml:trace>
  <inkml:trace contextRef="#ctx0" brushRef="#br0" timeOffset="2343">1881 571 7935,'-7'0'-1030,"-1"0"1,5-1 2590,-1-3 1,2 3 212,-2-3-339,3 3-684,-5 1 1,2 1-302,1 3 0,-1-2-232,4 6-36,0 0 1,0 4-408,0-1 1,0-3 206,0 0-703,0 0 532,0 3 1,1-4-218,3-3-99,-3 2 325,10-4 1,-9 3-788,6-5 0,-4-4-196,4 0-1246,-6-5 2409,9 2 0,-5-4 0,6-1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01.887"/>
    </inkml:context>
    <inkml:brush xml:id="br0">
      <inkml:brushProperty name="width" value="0.08571" units="cm"/>
      <inkml:brushProperty name="height" value="0.08571" units="cm"/>
      <inkml:brushProperty name="color" value="#E71224"/>
    </inkml:brush>
  </inkml:definitions>
  <inkml:trace contextRef="#ctx0" brushRef="#br0">386 105 7993,'0'-6'744,"-1"-3"7,-3 5 193,3 0-562,-10 4 0,6 1-128,-3 3 1,-2-1-124,2 5 1,2-1 94,-2 5 0,4 1-172,-4 3 1,0 2 104,-3 5 1,-5 6-303,1 2 0,-6 3 129,1 1 0,-2 5-338,-1 3 0,0 2 20,-1 2 1,1 0-143,-1-1 0,2 0 34,3-3 1,2-3 143,5-5 0,6-7-1346,2-4 1642,3-1 0,1-10 0,0 4 0</inkml:trace>
  <inkml:trace contextRef="#ctx0" brushRef="#br0" timeOffset="309">725 117 7581,'6'0'2514,"5"0"-2132,-10 0 1,3 6 24,-8 6 1,-4 5-59,-7 6 1,-3 7-162,-6 5 0,0 7 38,-4 8 0,-2 5-177,-5 7 0,-1 1 127,-3 7 0,7-8-344,-3 4 0,2-5 136,-2-2 0,0 0-122,0 4 1,4-9-426,0 1 1,5-6 268,-1-2 0,2-1-475,2 1 0,0-7 334,4-5 0,7-5-1083,8-6 1534,3-6 0,1 5 0,0-7 0,0-3 0</inkml:trace>
  <inkml:trace contextRef="#ctx0" brushRef="#br0" timeOffset="693">1251 94 7930,'-6'6'275,"-1"-2"0,0-1 183,-1 0 1,2 0 297,-2 5 1,-2 0-203,2 3 1,-2 6-143,-2 3 1,-4 7-159,1 4 0,-6 9-21,1 7 1,-7 6-139,-4 10 0,-3 1 78,-1 7 1,-4 4-524,0 3 1,-3 3 164,3 5 1,-4-9-280,4-3 0,1-4-248,7-8 0,-1 0 320,4-3 1,1-7-151,4-6 1,3-4 131,1-7 1,5-1-41,-2-3 1,4-4 6,4-7 443,3-3 0,5-8 0,0 2 0,0 4 0</inkml:trace>
  <inkml:trace contextRef="#ctx0" brushRef="#br0" timeOffset="1068">1730 59 7987,'7'-12'-86,"1"0"1,-5 1 304,1-1 0,-2 5 1022,2 3-427,-3 3-542,5 1 1,-6 5 139,0 3 0,-7 13-134,-5 6 0,-4 8-9,-8 8 0,-4 5-16,-4 10 1,-5 11-150,-2 5 1,-9 12-249,25-40 1,-1 1 0,-3 2 0,0 1 92,-1 2 1,1 1-1,-1 1 1,0-1-34,1-2 1,0-1-1,3-2 1,1-1-391,-16 30 1,4-6 57,4-9 0,0-5 179,7-6 1,0-7-53,8-13 1,1-3 28,3-4 1,2-6-1122,2-2 1590,3-9-209,5-7 0,5-11 0,1-8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03.712"/>
    </inkml:context>
    <inkml:brush xml:id="br0">
      <inkml:brushProperty name="width" value="0.08571" units="cm"/>
      <inkml:brushProperty name="height" value="0.08571" units="cm"/>
      <inkml:brushProperty name="color" value="#E71224"/>
    </inkml:brush>
  </inkml:definitions>
  <inkml:trace contextRef="#ctx0" brushRef="#br0">841 234 8090,'0'-7'0,"-1"-2"588,-3 5-1,3 0-357,-4 4 1,1 2-71,0 2 0,-4 2 86,4 6 0,-3 5-167,3 2 0,-5 3 81,1 2 1,-4 4-140,-4 3 1,-2 12 95,-5 4 0,-2 7-188,-2 1 0,-8 12-10,-8 7 0,-2 7-366,-2 4 1,-5 0 316,25-41 1,0 1 0,-2 0 0,0 0 53,0 2 0,0-1 0,4-1 0,1-1-386,-23 41 251,8-7 70,-1-3 1,10-11 0,4-7 0,7-9-166,7-8 0,5-14 82,7-6 1,3-11-76,5-5 0,1-4-466,10-4 765,1-8 0,3 4 0,1-2 0</inkml:trace>
  <inkml:trace contextRef="#ctx0" brushRef="#br0" timeOffset="400">1414 129 8032,'4'-12'-4,"0"0"1,0 1 13,1-1 0,-4 4 526,3 0 0,-3 4 280,-1-3-69,0 4-441,0-2 1,-1 6 0,-3 3 0,-4 3-77,-7 4 0,0 7 136,-4 6 1,-1 4-177,-3 7 0,-4 7 0,0 5 0,-10 6-159,2 9 0,-8 8-217,1 8 1,17-35-1,-1 1 114,-1 3 1,-1 0-1,2 0 1,-1 0 51,0 4 1,0 0 0,0-4 0,0 0-76,0 0 0,0 0 0,-20 36-196,8-9 0,8-5-283,4-7 0,0-2 36,3-14 0,5-5-155,11-10 0,-1-11-151,5 0 1,1-7 345,7-5 0,4-4 498,8-8 0,-3-8 0,4-6 0</inkml:trace>
  <inkml:trace contextRef="#ctx0" brushRef="#br0" timeOffset="752">1998 0 8067,'-12'4'673,"1"0"1,-1 4-192,0-4 1,-1 9 12,-2-2 1,-4 14-130,-4 2 1,-2 8-77,-2 8 1,-3 5-43,-5 11 0,-1 5-199,-3 7 0,-3 0-361,-4 7 1,-1 0 248,0 3 0,1 2-287,-1 3 0,0-8 235,0 0 1,1-2-190,-1-2 0,4 4-64,0-4 0,7-5-234,1-7 1,2-7 218,10-4 0,-2-9-289,10-3 0,1-8 105,6-3 0,4-9 567,8-3 0,-4-8 0,8-5 0,2-1 0</inkml:trace>
  <inkml:trace contextRef="#ctx0" brushRef="#br0" timeOffset="1128">2372 82 7999,'6'0'1250,"-1"-5"-1024,-5 3 1,-5 2 173,-3 8 0,-3 12-125,-5 3 0,-3 13-5,-9 3 0,-3 13-16,-8 11 1,-3 5-498,-9 10 0,2 7 293,-6-4 1,26-38-1,0 0-60,-2 0 1,-1 0 0,1 0 0,1 1-29,3 0 0,0 1 0,-1-1 0,0 0 41,-23 42 0,24-44 0,0 1-409,1 1 0,1 1 0,-21 33 166,3-4 0,10-8-187,2-7 1,6-11 154,6-6 0,7-14-241,8-9 1,8-10 144,4-5 0,9-10-781,6-10 1149,6-2 0,3-13 0,3 0 0,3-6 0</inkml:trace>
  <inkml:trace contextRef="#ctx0" brushRef="#br0" timeOffset="1461">2757 199 7907,'0'-12'397,"0"6"551,0-5-532,0 10 1,-1 1-200,-3 8 0,-6 7 135,-6 5 1,-6 11-64,-1 4 1,-6 13-268,-6 3 0,-5 10 130,-3 5 0,-8 13-373,24-37 0,0 2 0,-3 3 0,-1 0 215,0 2 1,0 0 0,0-1-1,1 1-78,2-2 1,1-1 0,1 0 0,0-1-566,-21 41 1,3 1 192,5-13 0,6-8-195,9-15 0,3-8-220,6-4 308,-1-8 1,16-9 562,0-11 0,0-4 0,5-7 0</inkml:trace>
  <inkml:trace contextRef="#ctx0" brushRef="#br0" timeOffset="1787">3003 538 7755,'-12'5'1048,"0"1"-637,0 6 1,-1 5-68,-2 2 0,-1 10-127,-7 6 1,1 6-2,-9 10 0,-6 5-75,-5 10 0,1-4-346,2 8 1,-2-6-60,-2 2 1,2-5 223,-2 1 1,10-8-462,2-8 0,6-5 277,6-10 0,2-3-708,5-4 624,6-6 0,2-6 308,8-9 0,8-6 0,6-4 0</inkml:trace>
  <inkml:trace contextRef="#ctx0" brushRef="#br0" timeOffset="2078">3108 876 7853,'0'-8'351,"0"1"167,0 4 0,0-3 298,0 2-320,-6 2-305,5-3 0,-5 10 47,2 3 1,-3 8-36,-4 3 0,-1 5-64,0 3 1,-5 3-82,-2 5 0,-3 5-210,-2 3 1,-3-2 125,0 2 1,-4 0-473,4 4 0,-3-6 282,6-2 1,4-8-220,8-3 1,1-9-118,4-3-475,2-9 1,11-3 79,6-8 947,-1-2 0,11-11 0,-3-1 0</inkml:trace>
  <inkml:trace contextRef="#ctx0" brushRef="#br0" timeOffset="2279">3189 1051 10611,'-6'6'-190,"2"1"1,-2 4-246,-2 1 1,-3 6-19,0 5 1,-2 2 247,-3 6 0,-1 0-1043,-2 4 1248,-3 0 0,-2 0 0,-5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07.697"/>
    </inkml:context>
    <inkml:brush xml:id="br0">
      <inkml:brushProperty name="width" value="0.08571" units="cm"/>
      <inkml:brushProperty name="height" value="0.08571" units="cm"/>
      <inkml:brushProperty name="color" value="#008C3A"/>
    </inkml:brush>
  </inkml:definitions>
  <inkml:trace contextRef="#ctx0" brushRef="#br0">515 185 8026,'0'-12'-640,"1"0"582,3 1 0,-3 3 492,3 0 10,-2 5 147,-2-2-376,0 5 0,-4 5 166,0 3 0,-5 8-118,1 3 0,-2 5-34,-2 3 0,-4-1-111,1 5 1,-6 5 0,2 7 0,-4 3-120,0 0 1,-7 9 34,-5 7 1,0-1-335,-4 9 1,3-4 187,1 1 1,1-3 77,3-1 0,4-14-765,7-2 0,3-13 335,6-7 1,4-8 463,3-3 0,3-8 0,1-3 0</inkml:trace>
  <inkml:trace contextRef="#ctx0" brushRef="#br0" timeOffset="301">1017 44 8117,'0'-11'-979,"5"-1"2101,-3 0-523,3 6 1,-5 3 41,0 11 1,-5 6-4,-3 14-178,-8 1-201,-2 6 1,-5 7-160,0 5 0,-6 2 153,-2 9 1,-8 5-199,-4 11 1,-2 2-208,-2 6 1,0 0 165,0 0 1,-2 2 2,2-2 0,-1 1-327,9-9 1,-3 4 45,3-4 1,-4 6-292,4-6 0,1 1-364,7-12 0,3-1 391,4-4 0,3-4-1040,6-4 1568,-1-12 0,15 2 0,-3-10 0,3-4 0,1-7 0</inkml:trace>
  <inkml:trace contextRef="#ctx0" brushRef="#br0" timeOffset="959">1730 126 8095,'-12'0'220,"0"0"0,5 4 51,-1 0 0,0 5 189,-4-1 1,1 3-295,-1 5 0,0 4 70,1 7 0,-2 4-183,-3 8 0,-1 4 43,-2 7 1,-7 5-207,2 7 1,-8 8-99,-3 8 0,-4 8 192,-4 3 0,20-40 0,1 0-166,1 1 0,-1 1 1,-2 1-1,-1 0-28,0 0 1,-1 1 0,-1 3 0,0 1 28,1-1 0,1 1 0,-3-2 1,0-1-44,1-3 1,0-1-1,-4 1 1,-1-1 85,-1 2 0,0 1 0,-1 4 1,-1-1 60,0 1 0,0-1 0,1 2 0,-1 0-224,2-2 0,0 1 1,-1 1-1,-1 2 205,2 4 1,0 0 0,0 0 0,-1-1 41,0 0 1,2-1 0,0-1-1,1-1 17,3-3 0,2-1 0,0-4 0,2 0-56,4-5 0,1-1 0,-17 37 57,13-17 1,7-13 318,12-25 0,4-11-283,4-14 0,8-6 0,6-4 0</inkml:trace>
  <inkml:trace contextRef="#ctx0" brushRef="#br0" timeOffset="1534">2220 161 8059,'-5'-6'1268,"4"1"-806,-4 5-311,5-6 1,-2 5 93,-1-3 1,1 8 30,-2 4 0,-2 3-51,-2 5 1,-4 7-30,-3 9 0,-5 13-126,-7 10 0,-5 19 56,-11 15 1,19-38-1,-1 2-490,-6 5 1,-1 1 0,0 4 0,-2 1 353,-3 4 1,0 0-1,1 0 1,1-1-82,-2 1 1,0 0 0,1 0-1,2-1 50,0 2 1,1-1 0,-1-1 0,0-1-80,1-1 1,-1-1 0,0 1-1,0 0 31,-1 1 0,0 0 1,0 1-1,1 0-14,0 1 0,2 0 1,-1 0-1,2-1-1,2-1 0,0 0 0,-1-1 0,1 0 40,0 1 0,0 1 1,0-3-1,1 0-79,0-1 0,1-1 1,1-1-1,1 0-151,4-3 0,0 1 0,-2-2 0,2 1 130,1-2 1,1 1-1,-1 1 1,1 1-87,1-5 0,1 1 0,1 0 0,0-1-8,-15 39 0,11-3-107,0-12 0,7-11 365,5-12 0,3-7 0,5-15 0,0-5 0,0-9 0</inkml:trace>
  <inkml:trace contextRef="#ctx0" brushRef="#br0" timeOffset="2126">2734 231 7971,'-24'33'-258,"-3"2"1,2-3 184,-2 7 938,2 3-475,-4 4 0,5 9-192,-4 7 1,-1-1 1,-3 5 0,-1 6-484,-2 6 1,-6 6 248,-1 2 1,21-40 0,0 0-230,0 0 1,-1 1-1,0 2 1,0 1 150,-3 2 0,-1 1 0,2 2 0,-1 0 69,-2 2 1,0-1 0,0 0 0,-1 0-8,-1 0 1,0 1 0,-1 0 0,0 0 0,-1 3 0,0 1 1,-1-1-1,0 1 64,-1-1 1,0 0 0,1 3 0,0-1-297,3-4 0,0 1 1,-2 3-1,0 0 308,0 0 0,-1 1 0,-1 2 0,-1 1-4,1 0 1,0 0-1,0 2 1,1-1 10,-2 1 1,2 1 0,1-3 0,1 1-67,-1 5 1,-1 0 0,-1-1-1,-1 0 39,1 1 1,0 0 0,-1-2 0,1-1-102,4-5 0,0 0 0,0-1 0,0-1 28,-1 0 1,1 0-1,1-3 1,-1-1-72,2-1 0,0-1 0,0-1 0,2-2-85,1-6 1,1-1 0,1 0 0,1-1-29,-22 37 0,3-9 251,1-11 0,-2-5 0,7-17 0,-3-2 0,-2-4 0</inkml:trace>
  <inkml:trace contextRef="#ctx0" brushRef="#br0" timeOffset="2760">3669 79 8106,'-20'16'-202,"1"0"0,3 4 336,-3 0 0,3 6 558,-3 1 1,-1 9-390,-3-1 0,-2 8-66,-2 0 0,1 4-98,-5 3 1,0 9 89,-4 7 1,-1 3-556,-3 1 0,1 6 378,-5 6 0,5 5-114,19-40 0,0 0 1,-2-1-1,1 1-21,1 0 1,-1 0-1,-2 0 1,0 0-24,1 2 1,-1 0-1,0 0 1,-1 0 2,0 2 0,-1 0 1,1-1-1,-2-1-118,0 0 1,0 0 0,0-1 0,0 0 204,-2 2 0,0 1 0,0 1 0,1 1-8,-2 1 1,1 1 0,-2 2 0,0 0 36,0 0 0,-1-1 0,-3 5 0,-3-1-290,-2 2 0,-1 1 0,-2 4 0,1 2 266,-1 1 1,0 0 0,-2 4-1,-1 0-318,0 0 0,-1 0 1,-1 4-1,0 0 396,-1 1 1,0 2 0,1 0 0,1 1 14,2-2 1,1 0-1,-1-2 1,1-1-49,5-4 0,0-1 0,-2 0 0,0 1-141,2 1 0,0 0 0,0-2 0,-1 0 128,5-3 1,0-2-1,0-2 1,1-1-103,6-4 1,1 0 0,-2-3 0,0-1 67,1-1 0,1-1 0,0-2 0,1-1-54,2-4 0,1-1 0,-19 43-202,5-19 1,1 0-80,3-12 0,4-3 420,7-12 1,3-14-635,6-9 562,4-11 0,-3-9 0,3-7 0</inkml:trace>
  <inkml:trace contextRef="#ctx0" brushRef="#br0" timeOffset="3494">4475 418 8014,'-12'8'-201,"1"0"1,-1 0 242,0 3 0,-1 1-63,-2 0 0,2-1 137,-3 1 1,3 0 21,1-1 1,1 1 115,-1 0 0,0-1-78,1 1 0,0-4-147,4 0 1,-3-4 157,7 3 1,-5-3-165,4 4 0,-1-4 109,1 4 0,1-2 52,-5 2 1,1 4-50,-5-1 1,0 2 12,1 7 1,-2-1 28,-3 5 0,-2 4 89,-5 3 0,-5 10 30,1 5 0,-9 7-45,1 10 0,-12 11-478,0 8 0,22-38 1,1 1 292,1 0 0,-1 0 0,-1 1 0,0 1-172,-1 1 1,1 1-1,-1 2 1,1 1 73,1 0 0,2 1 0,0 1 0,1 0-76,-1-3 0,1-1 0,0 2 0,-1 0-3,-1 0 1,-1 1 0,1 1 0,0 1-74,-1 0 0,1-1 0,-2 1 0,-1-1 23,1-1 1,0-1 0,-1 1-1,1-1 50,1 1 0,1 0 1,0 3-1,0 0 12,-1 1 0,1-1 1,-1 2-1,0-1 24,-1-3 1,-1 1 0,0 0 0,-1 1 27,-2 3 1,0-1-1,-2 0 1,-1 0 10,1-2 0,0 0 0,-1 2 0,0-1-2,1-3 1,0 1 0,-1 2 0,-1 1 18,-2 1 0,0-1 0,0-2 0,0 0-148,0 0 1,0 1-1,2-5 1,1-1 203,1 0 1,0 0-1,2-5 1,2 0-35,-1 1 0,1-1 0,-18 31-353,-2-3 1,7-11 205,-3 0 22,6-4 0,-4-5 0,8-4-407,1-2 194,-1-6 125,8-2 1,-2-1-36,7 0 0,3-5 245,6-7 0,0-8 0,4-3 0,-1-2 0,0 2 0,-5 2 0</inkml:trace>
  <inkml:trace contextRef="#ctx0" brushRef="#br0" timeOffset="3987">4697 2147 8044,'-12'0'527,"1"0"1,-1 0-94,0 0 1,4 0-158,1 0 0,-1 5 39,-4 3 1,0 4-86,1 3 0,-6 9 82,-3 7 0,-3 9-53,-4 7 0,-8 16-35,-8 15 0,-5 9-440,21-39 1,-1 2-1,1 2 1,-1 2 211,-5 4 1,-1 1 0,0 3-1,-2 2 3,0 2 0,-2 0 0,1 0 1,-1 0-103,1-1 1,0-1 0,-1 0-1,-1 0-20,-1 1 1,-1-1 0,-2 2 0,1 0 47,2 1 0,-1-1 1,-3-1-1,-1 0-286,5-1 1,-1 0 0,-6-1 0,0 0 334,0 3 0,1 0 1,-2 1-1,1 0-32,2-1 0,0 0 1,2-2-1,-1 0 49,3-4 0,1 0 0,-1-1 1,1 0 4,1 0 1,0-1-14,3 1 1,2-1 3,4-7 1,2-1 0,2-1 0,1 0-25,-18 32 33,3 1-412,5-10 1,6-6-278,6-16 455,10-9-543,8-13 437,5-15 0,10-5-98,6-16 0,6-7 441,5-17 0,3 1 0,5-9 0</inkml:trace>
  <inkml:trace contextRef="#ctx0" brushRef="#br0" timeOffset="4362">4627 3362 7901,'1'-16'228,"2"1"1,1 0 399,-2 2 1,1 2-152,1-1 4,-3 6 0,4-5-130,-5 10 1,0 1-77,0 8 0,-5 9-35,-3 6 0,-7 7-23,-5 9 0,-5 13-156,-6 10 0,-6 11 10,-14 5 1,24-33 0,0 2-392,-4 3 1,-1 1 0,-2 6 0,-2 1 248,-2 6 1,-2 1-1,0 1 1,0 0-43,-1 3 1,0-1 0,4-4 0,1 0-33,1-3 0,0-1 1,4-3-1,0-1 65,0-1 1,0-1 0,1-2 0,1-2-405,2-2 0,0-2 1,-20 39 156,8-14 0,4-12-205,4-4 0,4-14-205,7-10 93,9-12 0,23-25 644,5-12 0,7-12 0</inkml:trace>
  <inkml:trace contextRef="#ctx0" brushRef="#br0" timeOffset="4663">4603 4320 7987,'-23'17'828,"0"-3"-621,-1 5 1,0 5 420,-4 3 0,2 11-180,-5 1 1,-5 6-346,-7 6 0,2 3 50,-2 8 1,-1-1-298,-7 6 1,3 4 216,-3 7 1,2-2-390,-2 2 1,3 0 181,-2 4 0,2 0 93,1 0 0,6-6-308,2-2 1,4-4 111,3-4 1,5-3-381,8-9 0,7-12 245,8-11 0,5-12-191,7-7 1,6-12 562,14-12 0,3-3 0,8-12 0,2-6 0</inkml:trace>
  <inkml:trace contextRef="#ctx0" brushRef="#br0" timeOffset="4896">4557 5067 7903,'-13'8'928,"-3"0"1,-1 5-867,-2 6 0,-2 3 62,5 2 0,-4 6 221,0 5 0,2 1-408,-1 7 0,-1 0 65,-3 3 1,-1 1-238,1 0 0,4-4 97,-1 0 0,6-2-393,-2 2 1,5-8-73,3-8 103,3-7 1,10-9 60,3-7 1,7-14 438,5-10 0,2-12 0,1-10 0</inkml:trace>
  <inkml:trace contextRef="#ctx0" brushRef="#br0" timeOffset="5055">4627 5324 7903,'-31'37'360,"0"2"1,-1 2-609,-3 6 1,0 0 92,0-1 1,0 1 300,0 0 0,4 2-181,0-2 1,6-3-317,2-9 1,1-6-644,6-6 994,1 0 0,3-15 0,0 2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15.245"/>
    </inkml:context>
    <inkml:brush xml:id="br0">
      <inkml:brushProperty name="width" value="0.08571" units="cm"/>
      <inkml:brushProperty name="height" value="0.08571" units="cm"/>
    </inkml:brush>
  </inkml:definitions>
  <inkml:trace contextRef="#ctx0" brushRef="#br0">164 316 7893,'0'-8'-121,"0"1"1,0 3 504,0-4 1,0 4 691,0-4 0,-1 4 593,-3-3-1177,3 4 0,-4-3 284,5 2-344,-6 2-200,5-3-41,-9 5 1,5 1-152,-3 3 0,-1 3 64,5 5 1,-5-1-89,1 1 0,1 3-58,0 1 1,0 3 31,-1-3 1,-2 4 43,2-5 1,2 6 35,-2-2 1,1 0-36,0 0 1,-2-5 39,5 2 1,0 1-203,4-2 127,0 1 0,0-4-22,0-1 70,0-4 1,5-1-14,3-2 0,-2-3 21,2 3 0,4-2-28,3-2 1,1 0 72,-4 0 1,3 0-63,1 0 0,3 0 85,-3 0 0,1 0-45,-2 0 1,-1 0-3,6 0 1,-4 1-68,3 3 1,-5-2 52,2 6 1,-2 0-53,2 4 0,-7-1 43,2 1 0,-3 4 76,0-1 0,-1 2-75,-4-1 1,-1 0 108,2 4 0,-3 1-6,-1-6 1,-1 5-34,-3-5 0,-1 5-47,-3-5 0,-3 2 31,4-1 1,-4-4-35,0-1 1,1 1 26,-1-4 1,4-3-12,-8-1 1,4-3-1,-4-1 1,2 0-171,1 0 1,0 0 42,1 0 1,-1-4-95,0 0 0,2-5 45,2 1 1,-2-2 100,2-2 1,-1-1-123,1-2 0,-1 2 81,5-3 1,-4 3 46,4 2 1,1-5-52,3 0 1,0 1 114,0 3 1,0 0-57,0 1 1,0-1 87,0 0 1,1 2-60,3 2 0,1-2-23,3 2 1,2 2-14,-2-2 1,2 1 15,2 0 1,0-4-16,-1 3 0,2-2 10,3-2 1,-3 1 111,2-1 0,-2 0-46,-1 1 1,0-1-1,-1 0 1,-3 1 53,0-1 0,-1-4 189,0 1 1,2-1 15,-5 4 0,1-3-136,-1-1 0,-2 1-99,2 3 0,-3-4 54,-1 1 0,0-1-48,0 5 1,0 2 49,0-3 1,-1 7-97,-3-7 0,2 3-17,-2-3 1,2 4-118,-2 1 0,1 0-551,-4-1 484,4-2 0,-3 3-1038,2-4 822,2 4 1,-4 1-1746,2 2 831,3 3-526,-5-5 934,6 6 1,2 4-201,2 0 0,-2 5-411,6-1 1,0 6 705,4 2 0,-1 1 744,1-2 0,0 4 0,-1 4 0</inkml:trace>
  <inkml:trace contextRef="#ctx0" brushRef="#br0" timeOffset="500">935 445 7893,'0'-8'942,"0"0"1,-1 6 269,-3-2-573,3-3 1,-6 5 818,3-6-700,3 5 1,-9-2-314,2 5 1,-2 0 3,-2 0 0,-4 5-94,1 3 1,-6 2-107,2 2 0,-4 4-33,0-1 0,-4 6-93,0-2 0,-1 2-7,5-1 1,5 2-150,2-3 1,-1 2-177,2-2 0,3 4 163,4-4 1,6 2-268,-2-2 0,4 2 142,4-5 1,3 4-263,9 0 0,-2-3 172,6-2 0,-1-3-70,5-4 0,3 1-25,0-5 0,4 0-62,-3-4 1,-1-6 144,-4-1 1,4-5 197,1-4 0,-2 2 311,-7-5 0,-2-1-210,-5-3 0,2-4 257,-2-1 1,1 1-180,-10 4 1,1-1 371,-4 1 1,4 0-167,0-1 1,0 2 35,-4 3 1,-1 2-170,-3 5 1,1-2 160,-5 2-511,1-2 1,-5 13 89,0-3 0,5 2-199,-1 2 0,4 0 108,-4 0 1,4 4-1005,-4 0 0,6 5 89,-2-1 0,3-1-251,1 0 1,0 1-946,0 4 2285,0-1 0,0 1 0,0 0 0</inkml:trace>
  <inkml:trace contextRef="#ctx0" brushRef="#br0" timeOffset="827">1543 71 7893,'0'-7'4200,"5"-3"-1490,-4 9-1308,4-4 0,-5 10-735,0 3 0,-1 3-175,-3 5 0,-2 3-148,-6 9 0,-1 1-152,-3 6 0,-3 6 24,-8 1 0,1 9-342,-5 4 1,0 2 197,-5 1 1,-1-1-668,2-2 0,2-9-987,10-7 1,5-9-21,2-6-1203,3-1 2096,7-15 0,1 1-163,5-13 1,1-3 368,3-4 1,2-2-1049,6-3 1551,-6-2 0,10-10 0,-3-2 0</inkml:trace>
  <inkml:trace contextRef="#ctx0" brushRef="#br0" timeOffset="1184">1297 36 7893,'-11'-10'106,"-1"2"1,4-1 2552,0 5-1727,6 0 1,-8 4-172,2 0 1,3 1-262,1 3 0,-2 3-135,3 4 0,-5 5-91,4-1 1,-4 6-59,4-1 0,0-2-237,4 1 1,0-1 99,0 2 1,0-3-404,0-6 1,0 1-175,0 0 1,2-4 55,1-1 278,4-4 0,5 1 55,-1-8 0,0-3 115,-3-4 0,2-1-113,-2 0 1,-2 1 146,2-1 0,-5 0-53,0 1 1,0 0-689,1 4-416,-3-4 487,4 5-689,-5-1 118,0 2 0,0 6 1201,0 3 0,6 3 0,0 4 0</inkml:trace>
  <inkml:trace contextRef="#ctx0" brushRef="#br0" timeOffset="1568">1695 783 7893,'-6'-14'0,"-1"3"0,0-2 1561,-1-3 0,2 4-716,-2 5 1,-1-1-253,5-4 0,-5 4-209,1 0 0,2 6-196,-2-2 0,4 3-58,-4 1-21,6 0 0,-7 5-59,5 3 0,-4 2 186,4 2 0,0-1 4,4 1 0,-4 4-91,0-1 1,0 5-450,4-5 0,2 2 191,2-1-1,-3-3-134,3 2 1,2-6 171,2-1 1,2-1-761,2 0 0,0 0-28,0-3 1,0-3-241,4 3 1,-3-3-59,3-1 1,-3 0 161,-2 0 996,1-5 0,0-1 0,-1-6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27.068"/>
    </inkml:context>
    <inkml:brush xml:id="br0">
      <inkml:brushProperty name="width" value="0.08571" units="cm"/>
      <inkml:brushProperty name="height" value="0.08571" units="cm"/>
    </inkml:brush>
  </inkml:definitions>
  <inkml:trace contextRef="#ctx0" brushRef="#br0">1122 526 7764,'-8'0'500,"1"0"1,3 0-174,-4 0 0,4 0-57,-4 0 0,4 0 684,-4 0-586,1 0 0,-5 4 39,0 0 0,-1 0-97,-2-4 0,0 4 9,-4 0 1,0 1-24,-5-1 1,-4-2 65,-4 6-159,-1-5 46,-2 7 1,-6-7-22,-1 4 1,-9-3 20,-4 4 0,2-1-46,-1 0 0,1 2-143,-2-5 0,-1 4 87,6-4 0,4 4-230,7-4 1,3 3 80,1-3 0,5 0-55,3-4 0,3 2-68,5 1 0,2-1-17,5 2 196,6-3-17,1-1-21,5 0-624,0 0 425,5 0 1,-3 1 109,6 3 0,0-3 52,4 3 1,-1 3-52,1 1 0,4 1-18,-1-2 1,2 4 3,-1-3 0,-2 2-73,5 2 1,1-1 91,3 1 1,-3 0-81,-1-1 1,-3 1 28,3 0 0,-1-2-155,2-2 0,1 1 79,-6-5 1,5 4 104,-5-4 0,1 3 0,-4-3 8,-1-1 0,-3-2 416,0-1 1,-7 0 159,-1 0-334,-5-5 0,-7 4 27,1-3 1,-1-1-66,0 1 0,-3-4-7,-1 4 1,-1-4-173,2 4 1,0-5 88,-4 2 0,3 0-97,-3-1 1,3 4 82,-3-3 1,3 0-38,-3-1 1,3-2-17,-3 2 0,4-1-3,0 1 1,2-1 9,1 5 1,2-1 25,2 1 1,1 3-256,4-3 202,1 3 0,-2 1-124,8 0 1,3 0 84,4 0 0,1 0-20,0 0 1,3-4 57,1 0 0,5-6-16,-2-2 0,-1-1 101,2-7 0,-5 5-61,5-5 0,-6 2 106,2-1 1,-5-2-71,-3 5 1,1-3 126,-5 3 1,0 1-76,-4 3 0,0 4 572,0 0-92,0 6-322,-5-3 0,4 6-324,-3 3 0,-1 2 76,1 6 1,0 4-352,4-1 0,0 2 186,0-1 1,1 1-228,3 2 1,-1-1 165,4-2 1,1-3-892,4 2 1,-1 2 518,1-1 0,1-1-1177,3-3 1808,2 5 0,5 1 0,1 5 0</inkml:trace>
  <inkml:trace contextRef="#ctx0" brushRef="#br0" timeOffset="477">1951 71 7894,'-1'7'318,"-3"1"0,2-4 519,-6 4 1,5 5-28,-1 6 1,-1 5-331,1 3 0,0 4-211,4 8 0,0 4-53,0 7 0,2-2-287,2 3 0,-2 1 142,6-1 0,-4-3-562,4-9 0,-2-2 7,2-10 1,2-5-450,-2-6 1,-1-4 112,0-4 0,-3-3 288,4-5 0,-5-5-451,1-3 983,2-3 0,-5-6 0,5-1 0</inkml:trace>
  <inkml:trace contextRef="#ctx0" brushRef="#br0" timeOffset="817">1543 129 7894,'-29'6'-100,"4"5"100,-2-3 0,2-2 918,2 2 1,5-4 170,2 4 498,9-6-559,1 3-890,6-5 0,6 0 111,1 0 0,9 0 44,3 0 0,5 0-24,3 0 1,-1 0-41,5 0 1,5-4-196,7 1 1,-1-5 64,1 4 1,0-5-447,3 1 0,4 2 195,4-2 0,1 0-568,7-4 1,-2 1 55,-2-1 1,-3 0 301,-1 1 0,-6-1-343,-1 0 0,-7 6 228,-9 2 0,-2 2-445,-6 2 645,-5 0 1,-5 6-167,-5 1 1,-5 4 85,1 1 0,-3-1 357,-1 1 0,0 0 0,0-1 0,-5 6 0,-2 1 0</inkml:trace>
  <inkml:trace contextRef="#ctx0" brushRef="#br0" timeOffset="1193">2477 456 7777,'-12'0'0,"5"0"515,-1 0 0,4 0 1981,-4 0-1256,6 0-831,-4 0 1,8 1-230,2 3 0,-2 3 24,6 4 1,0 5-245,3 0 1,0 4 81,-3 0 1,2 1-13,-2-2 0,1 2-62,-1-6 1,2 5-125,-2-5 1,-3 1-75,-1-4 1,1-5-59,-1 1 89,0-5 134,-4 2 1,0-8 27,0-4 1,0-1 7,0-8 0,0-1-16,0 2 1,1-6 0,3 2 1,-3-2 9,3 1 1,-2-2-120,-2 3 1,0 1 111,0-2 0,3 6-364,1-2 1,4 3 144,-4 2 0,1 3-590,-1 0 1,-1 5 359,5 0 1,-1-3-114,5 3 1,0-1-40,-1 4 642,1 5 0,5 1 0,1 6 0</inkml:trace>
  <inkml:trace contextRef="#ctx0" brushRef="#br0" timeOffset="1850">3166 374 7769,'-7'-11'0,"-1"-1"0,0 4 939,-4 0 0,-1 4-181,-2-3 0,2 4-33,-3-1 1,3-1-308,2 1 0,-5 0-154,0 4 1,0 1-224,0 3 0,3 0 78,-3 8 0,3-2-39,2 10 1,0-5 77,4 5 0,-3 1-155,7 6 1,-5-2-94,4 2 1,0-3-108,4 0 0,0-2-327,0-3 0,9 3 279,3-2 0,3-3-100,1-2 1,2-3 62,5-4 1,1-3-217,-1-5 1,-1 0 132,-2 0 0,2-4-16,-3 0 1,-1-9 498,2 2 1,-6-5-155,2 0 0,-3-1 372,-2-2 0,1-3-243,0 2 0,-4 0 139,-1 0 0,-4-2-96,1 3 1,-2 2 335,2 1 0,-2 3 161,1 2 40,-1 4 1,-4 2-140,-1 5 1,1 1-190,-2 3 0,2 4-138,-2 7 0,3 0-25,-3 4 0,2-3-145,2 3 1,0-4 136,0 0 0,0 2-652,0-1 416,0-1 0,4-3-498,0 0 0,5-5-190,-1 1 1,6-5 372,2 1 0,5-3-17,-2-1 1,3 0 70,2 0 1,-1-4 210,0 0 1,1-5-84,-1 1 1,0-6 291,1-2 0,-6 1-78,-2 3 1,-3-3 101,-2-1 0,1 0 173,0 5 1,-6-1-26,-2 0 201,-3 1-119,-1-1 617,0 5-652,0 2 0,0 7 116,0 1 0,-1 4-78,-3 5 0,3 1-115,-3 2 1,3-1-587,1 6 1,0-6 266,0 2 0,0-2-390,0 2 1,1-3 260,3 2 1,-2-3-797,6-4 0,-4 1-231,4-5 23,0 0 0,3-4 165,1 0 1048,-6 0 0,10-11 0,-3-2 0</inkml:trace>
  <inkml:trace contextRef="#ctx0" brushRef="#br0" timeOffset="2050">3552 35 7769,'-12'-6'0,"0"2"2892,1-2-2100,-1 4 1,4-4 729,1 2-943,4 3-673,-2-5 1,6 10-126,3 0 0,-1 4 255,4-4 0,0 5-1171,1-1 1,2 1 708,-2-1 1,2 2 425,2-2 0,0 2 0,-1 2 0</inkml:trace>
  <inkml:trace contextRef="#ctx0" brushRef="#br0" timeOffset="2667">3879 433 7824,'-1'-11'0,"-3"3"0,2 2 2707,-1 2-935,-4 3-579,6-4-645,-4 5 0,5 5-156,0 3 0,1 2-204,3 2 0,-3 5 34,3 2 0,1-1-307,-1 2 1,5-2 109,-1 1 1,-3 2-240,-1-5 0,2 3 42,2-3 1,-1-1-82,1-3 0,-5-2-123,5-2 0,-4-3 84,4-5 1,0 0 70,3 0 0,1-6 80,0-6 0,-1-1 110,1-6 1,4-2-90,-1-6 1,2 2 105,-1-2 1,-3 6 43,2 1 0,-2 5 93,-1-5 0,0 10 65,-1-2 0,1 8 37,0 1 3,-1 1 1,0 11-46,-4 3 0,3 8 62,-7-1 1,5 3-43,-4 1 0,4 1-109,-4-1 1,4-3-117,-5-1 0,5-5-205,-4 2 0,5-3-322,-1-1 1,2-5 296,2 1 0,0-5-748,-1 1 1,1-3 408,0-1 1,0-1-608,-1-3 1,1 1 575,0-5 0,-1 1 622,1-5 0,5 0 0,1 1 0</inkml:trace>
  <inkml:trace contextRef="#ctx0" brushRef="#br0" timeOffset="3068">4568 468 7586,'-6'0'1860,"-1"0"-657,3 0-252,3 0-262,-4 0 245,5 0-38,-5-5 21,3 3-301,-3-3 1,4 5 133,-3 0-55,3 0-155,-5 5-307,6-3-24,0 8 0,0-8-198,0 6-103,0-5-66,0 7-142,0-3 199,0 4 0,0 1 43,0 0 0,0-4 79,0-1 0,4 1-40,0 4 0,1 0 39,-1-1-76,-2 1 1,7 0 26,-5-1 0,1 1-7,-1 0 0,-3-5-173,3 1 1,-2-1 59,2 0 1,-2 4-104,1-3 1,-1-2-164,-2 2-1152,5-6 1062,-4 9 0,6-10-1859,-3 3 280,-3-3-461,4-1 2545,0-5 0,2-7 0,5-6 0</inkml:trace>
  <inkml:trace contextRef="#ctx0" brushRef="#br0" timeOffset="3268">4533 176 7764,'-8'0'2019,"0"0"-935,6 0-356,-8 0-909,8 0 213,-3 0 0,6 1-1000,3 3 1,3 2 532,4 6 1,1 0-1167,0-1 1601,5 1 0,-4 0 0,3-1 0</inkml:trace>
  <inkml:trace contextRef="#ctx0" brushRef="#br0" timeOffset="3685">4895 409 7764,'0'8'0,"0"0"1240,-5 0 0,4 3-522,-3 1 0,3 4 65,1-1 0,0 2-403,0-1 0,0 2-184,0 5 0,0 4-102,0 1 0,0-1 109,0-4 0,1 1-294,3-1 0,-3-1 134,3-2 0,1-7-378,-1-6 1,1-4 181,-1 1 0,-1-3-249,4-1 0,0-1 123,1-3 1,2-3 20,-2-4 1,2-5 99,2 1 1,-2-5 12,-2 5 0,6-5 182,-2 4 0,2-3-94,-2 3 0,0-3 184,-1 3 1,1 1 25,0 3 107,-1 0 0,1 2-58,0 2 1,-4 3 159,-1 5-153,-4 0 121,2 0 1,-1 5-183,0 3 1,0 4 0,-4 3-1,0 4 55,0-1 1,4 4-238,0-3 1,1 2 70,-1-2 0,-2 2-395,6-5 0,-4-1-201,4-3 1,-2 0-445,2-1 0,2 0-393,-2-3 1,-1-3 678,1-5 0,-1 0 717,5 0 0,0-5 0,-1-2 0</inkml:trace>
  <inkml:trace contextRef="#ctx0" brushRef="#br0" timeOffset="4285">5549 479 7764,'-11'0'171,"-1"0"1,4 0 1320,0 0 130,1 0 1,-5 0-596,0 0 0,4 6-498,1 1 0,3 5-392,-4 4 1,5-2 32,0 5 0,-3 1-330,2 3 0,1 4 169,3 1 0,-4-2-74,0-7 1,0 3-165,4-2 1,0 0-355,0 0 0,1-3-217,3-6 1,-1-3 320,4 0 1,1-4-81,4 4 0,0-6 170,-1 2 0,1-4 93,0-4 0,3 2 93,1-6 0,-1 0 97,-3-4 1,4 1 49,-1-1 0,1-3 166,-5-1 1,1-1 435,0 1 0,-1 4-334,1-4 0,0 3 456,0 1 0,-1 2-292,1 2 0,-4-2 53,-1 2 1,1 3-84,4 1 1,-4 3-227,-1 1 1,1 5 4,4 3 1,-4 7-105,0 5 0,-5 7-30,5 4 1,-4 4 53,4 4 1,-5 9-578,0 10 0,-1 2 287,-2 6 0,0 0-219,0 5 1,-4 1 178,0-2 1,-5-3-178,1-13 1,-1-7 258,1-8 0,-2-6 414,2-5 254,-2-6 1,-2-16-330,0-2 1,4-3 383,1-1 1,-1-9-223,-4-2 1,4-10 53,1-2 0,3-2 31,-4-6 0,5 4-20,-1-5 0,3 0-90,1-7 1,0 5-22,0-5 1,0 9 84,0-5 1,1 2-82,3-6 1,3 6 61,5-2 0,-1 3-64,1-3 0,1 4-162,2-1 1,0 3 110,4-3 0,-3-1-481,3 2 1,1 1 238,3-1 0,-5 5-1225,-2-2 1,-3 0-70,-2 0 0,0 1-505,-3 4 1,-3 1 1837,-5 2 0,0-7 0,0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39:42.409"/>
    </inkml:context>
    <inkml:brush xml:id="br0">
      <inkml:brushProperty name="width" value="0.08571" units="cm"/>
      <inkml:brushProperty name="height" value="0.08571" units="cm"/>
    </inkml:brush>
  </inkml:definitions>
  <inkml:trace contextRef="#ctx0" brushRef="#br0">326 140 7775,'0'-11'1717,"0"3"-523,0 0-794,0 6 1,0-5 797,0 3-459,0 3 67,-5-4-447,4 5 1,-10 0 31,3 0 1,2 5-189,-2 3 1,-4 2-13,-3 2 1,-6 6-485,2 5 0,-3 2 249,-2 6 0,1-1-924,-1 1 1,-3 3 506,0-3 0,5-2-403,6-2 1,3-8-1056,2-3 683,4-3 1,3-8 397,8-5 838,-3-10 0,15-14 0,-3-6 0</inkml:trace>
  <inkml:trace contextRef="#ctx0" brushRef="#br0" timeOffset="192">127 129 7775,'-7'0'1107,"-1"0"496,5 0-571,-7 0-533,9 0 1,-5 5-162,6 3 0,0 2 95,0 2 1,6 3-139,1 1 1,4 3-143,0-3 0,5 3-345,0-3 1,4 4 203,0-5 1,2 5-1091,1-5 0,2 1 575,2-5 1,-1-3-557,5 0 1,-5-5 5,1 0 1053,-2-1 0,4-2 0,1 0 0</inkml:trace>
  <inkml:trace contextRef="#ctx0" brushRef="#br0" timeOffset="518">1155 0 7775,'-4'8'1065,"1"0"1,-1-4-459,4 4 0,-2-5-225,-1 5 1,0 0 539,-5 4 1,4-1-349,-4 1 1,1 1-102,-5 3 1,-4 0-477,1 4 1,-5 6 34,5-3 1,-6 2-676,2-6 1,0 3 490,0-2 1,5-3-522,-2-2 1,3-3 231,1-4 1,5 1-1193,-1-5 1,4-2 707,-4-5 1,6-4 924,-2-5 0,-3-5 0,1-1 0</inkml:trace>
  <inkml:trace contextRef="#ctx0" brushRef="#br0" timeOffset="692">945 105 7775,'7'8'940,"-3"0"1,-2-4-383,2 4 1,-1-4 324,4 3 1,-3 0-354,4 1 1,0 2-165,4-2 0,-1-2-116,1 2 0,1 0-209,2 4 1,2-5-191,3 1 1,2 0-298,-3 4 1,7 3-874,2 1 1,3 1 645,-4-2 1,4-1-1558,-4 6 2230,1-6 0,-5 8 0,0-4 0</inkml:trace>
  <inkml:trace contextRef="#ctx0" brushRef="#br0" timeOffset="1018">2067 47 7775,'-6'6'1900,"5"5"0,-8-9-983,5 6 955,0-5-800,-1 7-522,-2-3 1,-4 4-234,-1 1 0,0 1-274,1 3 0,-5-2-636,1 5 1,-6 1 454,1 3 1,2 1-471,-1-1 0,-1 0 218,-3 1 1,3-6-1552,1-3 0,5-2 231,-2-1 1710,3-5 0,7-2 0,0-5 0</inkml:trace>
  <inkml:trace contextRef="#ctx0" brushRef="#br0" timeOffset="1209">1810 175 7775,'0'8'1177,"0"0"0,0-4 152,0 4-708,0-6 0,3 9-247,1-3 0,5 2 53,-1 2 0,0-5-105,4 1 1,-3 0-503,6 4 0,0-1-238,0 1 1,-1 0-483,6-1 1,-2-3-1086,2 0 1,2-2 396,-3 2 1588,-2-3 0,10 1 0,-2 0 0</inkml:trace>
  <inkml:trace contextRef="#ctx0" brushRef="#br0" timeOffset="1569">2732 82 18389,'-11'12'40,"-1"-1"0,0 5-804,1 0 0,-5 4 520,1 0 1,-6 2-1595,1 1 1,-2 1 235,-1-1 0,-1-4-1095,1 1 2697,5-11 0,-4 7 0,4-10 0</inkml:trace>
  <inkml:trace contextRef="#ctx0" brushRef="#br0" timeOffset="1776">2510 211 9021,'0'6'3514,"2"3"-2718,2-5 0,-3 1-407,3-1 1,2-1-219,2 4 0,4-3-162,3 4 0,0-4-658,4 4 0,1-2 470,3 2 1,0 2-1139,1-2 1,-1 3 691,0 0 1,1-3 624,-1 0 0,0 0 0,1 3 0</inkml:trace>
  <inkml:trace contextRef="#ctx0" brushRef="#br0" timeOffset="2627">3492 59 7775,'6'-2'3574,"-2"-2"-1847,-3 3-817,-1-4 61,0 5-44,0 0-607,0 5 0,-5 2-325,-3 4 1,-3 2 88,-5 3 0,2-1-568,-6 9 0,0-3-110,-8 6 0,2 1-583,-5 0 1,5-1 454,-1-4 0,4 1-231,3-1 0,-1-6-831,6-5 1784,4-6 0,6-6 0,5 0 0</inkml:trace>
  <inkml:trace contextRef="#ctx0" brushRef="#br0" timeOffset="2834">3270 117 7775,'-4'12'530,"0"-1"1,0 1 751,4 0 1,0 3-677,0 1 0,7 5-11,4-2 0,2 3 6,7 2 1,0-5-219,8 1 0,2-2-308,5 1 1,0-1 14,0-2 0,-2-3-776,-1 2 0,-4-5 230,-5-3 1,0 1-290,-4 4 0,-3-4 745,-9-1 0,4 1 0,-5 4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22.516"/>
    </inkml:context>
    <inkml:brush xml:id="br0">
      <inkml:brushProperty name="width" value="0.08571" units="cm"/>
      <inkml:brushProperty name="height" value="0.08571" units="cm"/>
    </inkml:brush>
  </inkml:definitions>
  <inkml:trace contextRef="#ctx0" brushRef="#br0">1519 724 7564,'-8'0'641,"0"0"1,4 0-44,-4 0 0,5 0-73,-5 0 1,0 0-161,-4 0 0,4 0-15,1 0 1,-5 0-88,-4 0 1,0 0-105,0 0 1,-2-1 41,-6-3 0,-3 3 0,0-3 1,-6 3-50,2 1 0,-2 0 67,-2 0 1,-6 0-81,-2 0 1,3 0 38,1 0 0,2 0-63,-2 0 1,1 0 58,-5 0 1,10 0-55,-3 0 0,4 0 59,-3 0 0,0 0-149,0 0 1,5 0-27,3 0 0,3 0-108,5 0 1,-3 0 74,2 0 0,0 0 103,0 0 0,2 1-149,2 3 1,2-2 63,-5 6 1,1-4-48,-2 4 0,-2-2 122,3 2 0,0 3 0,0-4 0,5 4-35,-2 0 1,-1-3-33,2 0 0,-1-2-6,4 2 0,5 3 16,-1-4 0,4 0 6,-4 1 0,5-4-47,0 3 39,1-4 54,2 2-266,0-5 119,0 0-38,5 0 249,2 0 0,5 0-95,-1 0 0,-3 0 73,0 0 0,0 0-61,3 0 1,1 0 0,0 0 0,-1 0 2,1 0 0,0 0-18,-1 0 0,5 0-44,0 0 1,-1 0-141,-3 0 1,3 0-413,1 0 1,0 0 254,-5 0 0,5 0-800,-1 0 1,2 0 511,-1 0 0,-3 0-190,2 0 0,2-4 794,-1 0 0,5 1 0,-3 3 0</inkml:trace>
  <inkml:trace contextRef="#ctx0" brushRef="#br0" timeOffset="974">12 853 8056,'0'-12'1852,"-5"6"-1295,3-5 1,-3 9 175,5-6-211,0 5-140,0-2-150,0 5 0,4 5 146,0 3 1,5-1 18,-1 0 0,2 0-165,2 1 1,0 2-93,-1-2 0,1 2 52,0 2 0,3 0-77,1-1 1,1 1 106,-2 0 1,-1-1-324,6 1 0,-5 1-63,5 3 0,-1-4-12,5 4 0,-2-3-96,-3-1 0,3-1 98,-2 1 1,-3 0 22,-2-1 0,2-3 111,-1 0 0,-5-5-5,-3 1 1,-4-2-94,4 2 174,-6-3 127,4 4 429,-6-5-436,0-5 1,-4-1-129,0-6 0,-4 0 37,4 1 0,-5-1 13,1 0 0,-2 1-93,-2-1 1,1 0 90,-1 1 1,0-1-145,1 0 0,-5-1 98,0-2 1,0 4-191,0-4 1,2 4 41,-6-4 0,5 3 46,-5 4 0,5-2 27,-5 2 0,2-2 19,-2-2 0,2 2 2,3 2-34,2-2 32,-4 3 1,5-1-29,1 1 0,3 3 20,0-4 0,5 4 77,-1-4 1,3 4-35,1-4 1,0 5-2,0-5 1,1 4 20,3-4 1,3 0-41,5-3 1,-1-1 33,1 0 1,3 1-26,1-1 1,3 0 14,-3 1 0,4-2-8,-5-3 1,2 3-7,-1-3 1,-3 3 79,2 2-71,-2-1 276,-1 0-166,-1 1 791,-4 4-332,-2 2-352,-5 5 0,-4 5-93,0 3 1,-3 8-8,3 3 1,-4 8-103,4 4 0,-4 1 155,4 3 1,0-3-516,4 7 0,0-4 171,0-4 0,0 2-599,0-6 0,2 3 350,2-7 0,3 2-1432,9-10 1180,-3 1 0,10-10 0,-1-2-1641,4-2 1710,2-2 0,-1-2 598,0-2 0,0-2 0,-3-6 0</inkml:trace>
  <inkml:trace contextRef="#ctx0" brushRef="#br0" timeOffset="1484">1951 514 7935,'6'-12'-256,"0"5"256,-6-1 0,1 1 2103,3 0-838,-3 1-580,4 6 1,-5 2-262,0 2 0,0 7-27,0 9 1,2 3-179,1 4 0,-1-1-166,2 5 0,-3 4-270,-1 4 0,4 0 225,0-4 0,1 0-554,-1 0 0,-3-1 316,3-3 1,-3-1-803,-1-3 0,0-7 442,0-1 1,4-4-988,0-4 802,0 1 775,-4-5 0,0-2 0,0-5 0</inkml:trace>
  <inkml:trace contextRef="#ctx0" brushRef="#br0" timeOffset="1834">1635 409 7935,'-18'-7'0,"0"-3"208,3 2 1,5 3 356,-1 1 1,3 2 881,0-2-557,-2 2 29,9-3-193,-5 5-632,6 0 0,2 0 85,2 0 0,2 0 216,6 0 0,1 0-83,2 0 1,3 0 36,6 0 1,0 0-98,4 0 0,2-1-31,5-3 0,5 1-397,3-4 0,2-1 217,2-4 0,9-3-272,2-1 0,-1 0 203,-2 5 1,-1 3-829,5 0 1,-7 2 66,-6-2 1,-4 3-226,-7 5 0,-5 0 164,-3 0 0,-8 1 376,-3 3 1,-8-1-288,-4 4 0,-3 1 391,-1 4 1,0-1 369,0 1 0,-5 5 0,-2 1 0</inkml:trace>
  <inkml:trace contextRef="#ctx0" brushRef="#br0" timeOffset="2318">2360 736 7928,'-5'7'0,"2"2"0,-5-6 0,4 3 1545,-4-2-522,6-3-643,-3 4 0,5-4-221,0 3 1,5-2 59,3 1 0,2-1-103,2-2 1,3 0 77,1 0 0,5 0-201,-2 0 0,3-4 44,2 0 1,3-1-176,0 1 0,2-1 75,-2-3 1,-1-2 134,5 2 0,-1-7-37,1 0 0,-4-1 32,-7 5 0,0-5-48,-4 0 0,0 1 127,-5 3-95,-4 1 1,-2-1 18,-5 0 1,-1 4 200,-3 1 0,-3 4-72,-4-1 1,-5 3 123,0 1 0,-4 0-26,0 0 0,-2 5-13,-1 3 1,-1 2-79,1 2 1,0 0 8,-1-1 0,2 2-156,3 3 1,-3-2 113,2 6 1,2-1-190,-1 4 1,4 1 33,0-1 1,7 0-70,4 1 0,-1-2-96,1-3 1,4-2 137,4-5 0,9 0-448,-1-1 0,7 0 191,1-4 1,3 0-624,4-3 0,-1-3 364,5 3 1,-1-3-805,1-1 1,2-4 344,-6 0 1,5-5 983,0 2 0,7-4 0,2 0 0</inkml:trace>
  <inkml:trace contextRef="#ctx0" brushRef="#br0" timeOffset="2761">3318 526 7928,'-13'0'0,"-3"0"0,3 0 1365,-2 0 1,2 0-492,1 0 1,-1 4-279,-3 0 0,2 3-262,-5-3 0,4 5-101,0-1 0,-2-1-231,1 0 1,1 1 78,3 4 0,2-4-135,2-1 0,1 0 177,3 1-197,3 2 0,-4-7-19,5 4 1,1-4 36,3 1 0,3-3-45,4-1 0,1 0 76,0 0 1,5 0-248,2 0 0,-1 0 91,2 0 1,-1 0-191,4 0 1,1 0 117,-1 0 0,1 0-27,-1 0 0,0 0 143,1 0 1,0 0 63,4 0 1,-4 0 91,3 0 1,-3 0-116,-5 0 1,3 2 451,-2 1 0,-5 4-166,-3 5 1,-2 3 279,-6 1 1,0 5-187,-4-2 1,-1-1 34,-3 2 0,-2-1-68,-6 4 1,-4 0-36,1-4 1,-5 2-154,5-6 1,-5 1-226,5-4 1,-5-1-584,5 1 1,-5-6 399,5-2 1,-2-2-838,1-2 0,3 0 491,-2 0 1,2-7-79,1-5 1,2-1-12,2-6 780,-3 0 0,10-10 0,-4-1 0</inkml:trace>
  <inkml:trace contextRef="#ctx0" brushRef="#br0" timeOffset="3035">3726 0 7861,'0'8'1279,"0"0"0,0-1-393,0 5 1,0 5-370,0 2 0,4 5-83,0 3 0,4 8-154,-4 8 1,1 9-140,-1 6 1,-3 2 70,3 6 1,-2-5-321,-2 1 0,3-6-51,1-1 0,0-11-239,-4-1 0,4-11-671,0-5 0,4-3-37,-4-5-980,5-2 900,-3-10 97,6-2 1089,0-5 0,-1-5 0,1-2 0</inkml:trace>
  <inkml:trace contextRef="#ctx0" brushRef="#br0" timeOffset="3252">3610 549 9200,'1'7'945,"3"-4"0,2 3-800,6-2 1,5 3-227,2-3 1,7 4-383,2-4 1,4 4 331,-1-4 0,3 0-335,1-4 1,0 0 202,0 0 263,0 0 0,5 0 0,2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46.222"/>
    </inkml:context>
    <inkml:brush xml:id="br0">
      <inkml:brushProperty name="width" value="0.08571" units="cm"/>
      <inkml:brushProperty name="height" value="0.08571" units="cm"/>
    </inkml:brush>
  </inkml:definitions>
  <inkml:trace contextRef="#ctx0" brushRef="#br0">71 11 7704,'-12'0'335,"0"0"1,1 0 1347,-1 0-1290,6 0 0,-1 1-147,3 3 1,3-1-276,-3 4 0,3 1 102,1 4 1,4 3-21,-1 1 1,3 3 91,-2-3 0,-2 3-452,6-3 0,-4 5-350,4-2 0,-4-1 319,3 2 1,-3-6-343,4 2 1,-4-3 246,4-2 1,-2 1-368,2 0 800,2-6 0,-3 5 0,5-5 0</inkml:trace>
  <inkml:trace contextRef="#ctx0" brushRef="#br0" timeOffset="233">223 46 7704,'-8'-11'992,"0"4"-393,5 1-87,-2 1-458,5 4-174,0 1 0,4 10 186,0 6 0,4 1-368,-4-2 0,5 0 196,-1 4 0,-2-1-397,2 2 0,-4 6 255,4-3 0,-5 3-256,5-3 1,-5 1 503,1-1 0,2 0 0,1 1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5.992"/>
    </inkml:context>
    <inkml:brush xml:id="br0">
      <inkml:brushProperty name="width" value="0.08571" units="cm"/>
      <inkml:brushProperty name="height" value="0.08571" units="cm"/>
    </inkml:brush>
  </inkml:definitions>
  <inkml:trace contextRef="#ctx0" brushRef="#br0">23 408 7936,'0'-11'633,"-1"4"-65,-3 3 442,3-2-627,-9 4 0,8 6-53,-2 8 1,3 7-161,1 1 1,0 7-140,0 4 0,5 4 34,3 4 0,2-1 94,2 5 1,0-6-316,0 2 0,-2-4 80,-2-3-1,2-4-329,-2-5 181,2-4 162,2-8 1,-2-7 93,-2-8 1,-3-3 10,-5-9 0,4-4 1,0-7 0,1-3 101,-1-5 0,-3 0 17,3 0 1,2 4-53,-3 0 1,5 0-101,-4-4 0,4 5 63,-4 3 1,4 6-177,-4 1 1,5 7 26,-2 2 1,0 0-19,1 7 127,-6 1-80,9 8 1,-5 3 27,6 7 23,-6-2 38,5 9 0,-5-4-60,6 6 1,0-1 85,-1 0 0,-3-3-66,0-1 1,0 0 47,3 0 0,0 2-57,-4-6 1,4 5-3,-3-5 0,-2 0-534,2-8 358,0 4 0,3-10 29,1 3 1,-4-5 31,0-7 0,-5-1 281,5-11 0,-4 1-105,4-4 1,-4-1 173,4 1 1,-2-4-25,2-1 1,-2 5-43,-2 3 1,-1 5 108,5-5-87,-6 6-201,9-3 1,-9 11 65,6 2 1,-4 8-106,4 4 0,-4 8 69,3 8-1,1 0 165,4 8 0,-4-5-141,-1 4 1,1-5-170,4 1 1,-4 2-95,-1-2 0,1-1 0,3-5 0,-2-3-873,-1-1 0,-1-3 194,5-6 531,0 2-520,-1-8 1,-3 3 179,0-5 718,0 0 0,9-5 0,1-2 0</inkml:trace>
  <inkml:trace contextRef="#ctx0" brushRef="#br0" timeOffset="376">1203 548 7936,'0'-11'740,"-5"-1"-182,-1 0 1,-6 2 903,0 2-767,1 3 0,-1 5-264,0 0 0,-1 0 60,-2 0 1,2 0-151,-3 0 0,-1 5-99,2 3 1,-1 4 4,4 3 1,-3 0-174,-1 4 0,5-3-64,3 3 1,1-3-127,0 3 0,-3-1-321,7 2 0,-1 0 263,4-4 1,1 4-257,3-5 0,2 3 189,6-6 1,5 2-99,2-6 1,0-3 0,0-1 0,0-3-151,5-1 0,-2 0 23,-3 0 1,3-5 30,-2-3 1,-3-2 36,-2-2 0,1 1 131,-4-1 0,1-4-152,-10 1 0,5-1 141,-4 5 1,0-2-41,-4-3 1,1 7 317,3-3 0,-2 3 0,3-2 0,-5-1 0</inkml:trace>
  <inkml:trace contextRef="#ctx0" brushRef="#br0" timeOffset="1442">1554 548 7936,'-12'0'1583,"4"0"-1036,0 0 0,1 0 51,-5 0 1,0 0-198,1 0 1,0 6 60,3 1 1,-2 0-92,2 1 0,-2 3-323,-2 5 0,2 0-1,2-5 1,-1 6-137,5 3 1,-4-4 51,4 0 0,1 1 207,3-2 0,1 1-451,3-4 0,-2-2 99,6-2 1,0 1-169,4-5 1,-1 0 119,1-4 1,1-5-60,2-3 1,0-4 63,4-4 1,-3-2-65,3-5 0,-4 0 95,0-1 0,2 1 26,-1 0 1,-1-5 313,-3 1 0,0-5-101,-1 0 0,1-3 197,0-4 1,-5 3-125,1-3 0,-5 4 286,1 4 0,-3-2-58,-1 6 0,0-3 60,0 7 0,-5 2-64,-3 10 1,1-1-17,0 0 0,-1 6 158,-4 2 1,1 3-80,-1 1 1,1 9-53,4 2 1,-4 9-99,3-1 1,2 7-162,-2 1 1,6 6 11,-2-2 0,2 1-204,2 0 0,0 1-229,0-1 1,2 1 231,2 2 1,2 0-741,6 0 1,-1-5 376,1-2 1,0-5 92,0-4 0,3 1 56,1-8 0,-1 0-133,-3-8 1,4 0 10,-1-4 0,6 0 166,-2 0 0,-2 0-64,-1 0 0,1-1 81,-2-3 0,5 1 159,-5-4 0,1 3-88,-4-4 1,-2 0 218,-2-3 1,1-1-80,-5 0 1,3 1 154,-3-1 1,0 0-59,-4 0 1,0 1 116,0-1 100,0 0 1,0 1-131,0-1 1,-1 2 239,-3 2 1,1-1 92,-4 5 347,-1-5-542,-4 8 0,1-5 67,-1 6 1,4 0-63,0 0 1,6 7-48,-2 4 1,-1 1-21,1 4-58,0 2 1,4-1 0,0 4-180,0-2 0,0-3 37,0 3 1,0-1-368,0 2 1,1 0 180,3-4 0,2 4-166,6-5 0,0 1-33,0-5 1,3 0-201,1-3 1,3-3-53,-3-5 1,4 0 168,0 0 0,2-4 318,1 0 1,-1-9-61,-2 1 1,2-7 265,-3-1 0,-2-2-117,-1-1 0,1-2 46,-2-2 1,1 1 142,-4-5 1,-2 0 85,-2-4 0,1 0 173,-5 0 1,4 2-136,-5-2 1,1 7 46,-4-7 0,0 3-71,0 1 0,-1-3 93,-3 3 0,-2 1-124,-6-1 1,4 7 29,0 0 0,1 2 71,-5 7 1,4 3 87,0 4 0,4 6 82,-3-2 0,3 4-204,-4 4 0,4 6-73,-4 6 1,6 6 171,-2 1-317,-3 0 0,6 11 1,-3-3 42,3 3 1,1 1-39,0 0-164,0 0 0,5 0 0,2 0-610,-1 0 1,4 0 121,-2 0 0,6-1 277,2-3 0,3-2-509,-3-6 0,4-1 282,-5-2 1,5-3-52,-5-6 1,5-3 174,-5 0 1,1-6-734,-5 2 0,0-4 1137,-3-4 0,2-2 0,-4-6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3.724"/>
    </inkml:context>
    <inkml:brush xml:id="br0">
      <inkml:brushProperty name="width" value="0.08571" units="cm"/>
      <inkml:brushProperty name="height" value="0.08571" units="cm"/>
    </inkml:brush>
  </inkml:definitions>
  <inkml:trace contextRef="#ctx0" brushRef="#br0">269 153 7830,'0'-12'0,"-1"0"234,-3 1 1,3 3 102,-3 0 0,-2 0 218,3-3 0,-5 3-20,4 0 0,-5 4-169,1-4 1,-2 6 17,-2-2 1,0 3-126,1 1 0,-5 1 136,0 3 0,-4 1-97,0 3 0,2 6-303,-1-2 0,4 3-34,0 1 1,3 2-25,4 5 1,-1 1-136,5-1 0,0 1 114,4-1 1,2 2-179,2 2 1,6-4 103,6 1 0,4-2-59,0-7 0,3 1 44,4-5 1,-5 0-109,6-3 1,-6-3 1,5-5 0,-2-5 11,-2-3 0,-1-8 187,-2-3 1,-2-3-92,-3-2 0,-6 1 136,3 0 1,-4 1-64,0 2 0,-3-1 101,-5 6 0,0-5-60,0 5 0,0-5-216,0 5 0,0 3-381,0 4 165,-5 6 0,2-4-766,-5 6 1256,6 0 0,-4 6 0,1 5 0,-1 7 0</inkml:trace>
  <inkml:trace contextRef="#ctx0" brushRef="#br0" timeOffset="592">619 59 7830,'0'-11'-1834,"0"-1"4249,0 0-932,0 1 15,-5 4-1062,4 2 1,-4 6-57,5 3 0,0 4-107,0 7 1,-4 4-69,0 4 0,0 4-108,4 0 0,0 5 138,0-5 1,0 4-298,0-4 0,0 1 108,0-5 0,4-1-324,0-3 0,4 2 124,-4-5 0,5-2-224,-2-6 0,0-3-63,1-5 251,0 0 0,3-5 106,1-3 1,-2-8-100,-2-3 110,2 2 1,-3-5 0,3 3-53,-2-3 1,1 2 136,-5 1-91,5-1 31,-8 2 1,9-3 168,-7 6 1,5-1-34,-4 4 0,0 1 67,-4-1 0,0 4 198,0 0-203,0 6 128,0-3 0,0 6-40,0 3 0,0 2 82,0 6 1,0 4-46,0-1 0,0 6-271,0-2 1,0 3 32,0 2 0,0-5-99,0 1 0,4-2-322,0 1 0,4 0 204,-5-4 1,7-2-161,-3 3 1,4-3 114,0-2 1,2-3-97,3 0 0,-3-5 43,3 0 1,0-1 229,0-2 1,0-5-84,-5-3 1,4-4 105,-4-4 1,3 2 93,-6-5 1,1 3-42,-1-3 0,1-1-174,-5-3 0,0 3 87,-4 1 1,0 1-418,0-2 0,0 0 185,0 4 0,0 0-218,0 5 1,0-1-20,0 0 0,-4 5 58,0-1 1,-1 5 469,1-1 0,3 3 0,-4 1 0</inkml:trace>
  <inkml:trace contextRef="#ctx0" brushRef="#br0" timeOffset="1304">1087 141 7784,'-7'0'651,"-3"0"0,7 0 542,-5 0-459,6 0 56,-9 0-258,10 0 51,-4 0-366,5 5 1,0 2 83,0 4 1,0 2-143,0 3 0,4-3-78,0 3 0,4 0-61,-5 0 1,5 3 55,-4-3 0,4 0-104,-4-5 1,4 1 37,-4 0 1,3-5-42,-3 1 55,5-5 1,-7 3-131,1-2 0,0-3 59,1 3 0,-3-4-101,3-4 12,-3-2 0,3-10 82,0 1 0,0-2-6,-4 1 0,1 2 27,3-5 0,-2 3-135,2-3 1,1 4 71,-1 0 0,1-2-211,-1 1 0,-2 1-105,6 3 0,-1 0-130,0 1 0,4 3-333,-3 0 0,2 2 357,2-2 1,-1 1-67,1 3 0,0 3-73,-1-3 657,1 3 0,5-4 0,1-2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2.232"/>
    </inkml:context>
    <inkml:brush xml:id="br0">
      <inkml:brushProperty name="width" value="0.08571" units="cm"/>
      <inkml:brushProperty name="height" value="0.08571" units="cm"/>
    </inkml:brush>
  </inkml:definitions>
  <inkml:trace contextRef="#ctx0" brushRef="#br0">374 70 7830,'-12'-11'2201,"1"-1"-1414,-1 0-251,0 1 0,1 4-151,-1 3 0,4-1-47,0 1 0,5 0-115,-5 4 0,0 0 67,-4 0 1,1 4-98,-1 0 1,0 5 12,1-1 0,-2 2-167,-3 2 0,3 4 60,-3-1 0,2 6-170,-1-2 1,2 3 55,-3 2 0,-1 3-48,2 0 1,-1 6 22,4-2 0,2 3-134,2 1 0,-1 0-81,5 0 1,0-1 88,4-3 1,0 5-161,0-5 1,6 4 84,1-8 0,5 1-43,4-5 0,-2-1 40,5-2 0,-1-4-279,2-4 1,2 4 125,-3-1 0,7 1-266,2-4 1,0-5 81,0 1 1,-3-5-11,7 1 1,-1-3 590,4-1 0,0-5 0,0-2 0</inkml:trace>
  <inkml:trace contextRef="#ctx0" brushRef="#br0" timeOffset="842">1227 281 7830,'-17'0'276,"3"0"-230,-6 0 0,6 0 1095,-2 0 0,-2 0-501,-1 0 1,1 0-130,-2 0 1,5 0-140,-5 0 1,2 0-158,-2 0 0,0 3-249,4 1 1,-3 5 102,3-1 0,0 3-25,5 0 0,0 2 110,4 3 1,-2 3-205,5 9 0,0-4 13,4 4 1,0 0-71,0-1 1,4 2-48,0-2 0,6-6-136,2 2 0,1-7-81,6-1 0,-3-5 165,3-3 1,1-4-65,3 1 1,-1-4 88,-3-4 0,4-3-149,-4-4 1,-2-2 7,-2-3 1,2 2 259,-1-6 0,-4 5-12,-5-5 0,0 2 146,1-1 1,-2-3 107,-2 2 0,-3 2-122,3-1 0,-2 0 40,-2 0 1,0 2 82,0 5 202,0 1 1,-2 4 132,-2 3-154,3 3 0,-5 2-69,2 3 0,2 3-42,-2 4 1,3 5-150,1 0 1,0 4 101,0 0 1,4-2-358,0 1 0,4-4 141,-4 0 0,5 2-292,-2-1 1,4-2-13,1-6 37,-1 2 0,5-9 100,-1 3 1,1-2-2,-4-2 1,-1-2 155,1-2 1,-4-6-79,0-6 1,-1 0 171,5 0 1,-4 2-89,0-6 1,-2 2 116,2-1 1,-2-2-67,-2 5 0,-1 1 137,5 3 1,-6 0-40,2 1 1,-1 4 197,1 3-97,-3 3 1,4 2-102,-5 3 1,1 3 92,3 4 1,-2 5-47,2 0 1,-3 4-174,-1 0 0,4-2 88,0 1 0,1-4-249,-1 0 0,-2-2 13,6-1 0,-4 0 35,4-1 1,-4-3-585,3 0 250,1-6 164,4 4 1,0-6 39,-1 0 0,-3-6 309,0-1 0,-2-8-84,2 0 1,2-5-4,-2 5 79,-3-6-65,6 8 1,-5-8 0,5 6 0,-2 0 22,-1 2 1,-2 2 230,2-1 17,2 6-198,-3-5 1,3 11 73,-2 0 0,1 5-59,-5 7 0,4 5-176,-4 2 0,5 0-27,-2 0 1,0-1-139,1 2 0,-4 0-307,3-4 1,1 3 254,4-3 1,-4 1-534,-1-1 1,1-4 300,4 4 0,4-3-503,-1-1 1042,1-1 0,1 1 0,1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1.203"/>
    </inkml:context>
    <inkml:brush xml:id="br0">
      <inkml:brushProperty name="width" value="0.08571" units="cm"/>
      <inkml:brushProperty name="height" value="0.08571" units="cm"/>
    </inkml:brush>
  </inkml:definitions>
  <inkml:trace contextRef="#ctx0" brushRef="#br0">316 678 7921,'0'-17'0,"0"4"99,0-2 0,0 2 120,0 1 0,0 0 233,0 1 1,-4-1-67,0 0 1,-1 1 621,1-1-584,-3 6 0,-4-4-75,-1 7 1,0-1 60,1 4 1,-5 0-129,1 0 1,-6 1-191,1 3 0,2 2 75,-1 6 1,0 5-229,0 2 1,-2 5 138,6 3 1,-4-1-280,8 5 1,-3-1 74,6 1 0,3 2-20,1-6 0,2 0-57,2-4 0,6 1 48,1-1 0,9-5-82,3-2 0,3-4 96,2-5 0,-1-1-113,1-6 0,3-2 85,0-2 0,0-2-120,-3-6 1,-1-3-8,0-1 0,1-5-8,-1 2 0,-1-3 343,-2-2 1,-5 1-102,-7 0 0,1 3 104,-5 1 0,4 4-45,-4 0 1,0 2 341,-4 1-109,0 1 695,-6-1-31,0 5-627,-6 2 0,2 10 93,2 3 1,2 3-46,2 0 0,2 6 15,-2 3 1,3-2-44,1 1 0,0 1-447,0 3 1,0 0 34,0 1 1,1-1-135,3 1 0,3-1-775,5 0 0,3 2 497,1 2 0,3-6-770,-3 2 0,4-2 592,0 2 1,-2-1 714,2-2 0,-1 2 0,4-4 0</inkml:trace>
  <inkml:trace contextRef="#ctx0" brushRef="#br0" timeOffset="325">760 515 7789,'0'-7'1920,"0"18"1,5 3-1527,3 13 0,-2 8-329,2 4 1,0 7 96,3 4 0,1 10-92,0 10 0,2 4-134,-2 4 0,2-3-233,-6-5 0,1-6 45,-1-6 0,1-2-326,-5-9 0,1-8-34,-1-12 0,-3-8 21,3-3-437,-3-3 677,-1-7 1,0-6 0,0-9 0,0-5 350,0-5 0,0-3 0,-5-7 0,-2-1 0</inkml:trace>
  <inkml:trace contextRef="#ctx0" brushRef="#br0" timeOffset="643">666 515 7831,'-4'-12'0,"0"0"0,-1 1 542,1-1 0,3 0-29,-3 1 0,3 3 46,1 0 0,0 0-181,0-3 1,1 4-170,3 3 1,3 2-180,4-2 1,1 2 128,0-1 0,4 5-93,4 2 0,-2 5 109,2-1 0,0 4-284,8 3 0,-8-1-37,4 6 1,-4-1-98,4 5 1,-5-4 35,1 4 1,-7-5 72,-2 5 1,0-1 257,-7-4 0,0 5-94,-4 3 0,-2-2-44,-2 2 0,-6-2 9,-6-2 0,1 0-709,3 1 0,0-5-117,1 1 0,-1-6-329,0 2 0,5-9 1160,-1-3 0,0 3 0,-4-1 0</inkml:trace>
  <inkml:trace contextRef="#ctx0" brushRef="#br0" timeOffset="885">1145 596 7831,'8'20'411,"0"-1"0,-4-3-49,3 3 0,1 2-66,4 6 1,0 3-88,-1 5 1,2 6-17,3 1 1,-3 4 42,2 1 0,-2 3-437,-1 1 1,-2-1-152,-2-3 1,1-4-371,-5 0 0,4-7-239,-4-1 1,0-5 208,-4-7 752,0-4 0,0-8 0,0-6 0,0-5 0</inkml:trace>
  <inkml:trace contextRef="#ctx0" brushRef="#br0" timeOffset="1236">1087 456 7831,'0'-11'1129,"0"-1"1,0 4-331,0 0-570,0 6 1,5-7-7,3 5 0,2-1-123,2 1 0,1 2 109,2-1 1,0 1-103,4 2 0,1 0 77,3 0 1,4 4-238,0 0 1,1 9-14,-5-1 1,-4 3 35,1 1 0,-2 1-159,2 2 0,-5 3 88,-7-2 1,1 3 16,-5 4 0,0-1 32,-4 5 1,-4-3-377,0 3 0,-6-4 155,-2 4 0,0-5-588,-3 1 0,2-6 167,1-1 1,0-6-493,1 2 1186,-1-9 0,0-1 0,1-6 0</inkml:trace>
  <inkml:trace contextRef="#ctx0" brushRef="#br0" timeOffset="1527">1507 118 7831,'0'-8'1134,"0"0"-252,0 5-320,0-2 0,2 5-166,1 0 1,4 7-71,5 4 0,-1 6-116,1 7 0,0 4 100,-1 3 1,1 4-40,0 4 1,-1 3 44,1 5 0,0-1-322,-1 1 0,1 4 112,0-1 1,-4 0-606,-1-8 1,-3-3 318,4-8 1,-5-2-954,1-6 0,1-4 548,-1-4 0,1-7-1467,-1-4 2052,-3-3 0,4-6 0,-5-2 0</inkml:trace>
  <inkml:trace contextRef="#ctx0" brushRef="#br0" timeOffset="2070">2021 503 7831,'0'-6'1527,"0"-1"-465,0 3-194,0 3-759,0 6 1,5 3-3,3 7 0,-1 4-78,0 0 0,1-1 138,4 2 1,-4-1-571,0 5 0,-5-2 246,5-3 0,-5 2-651,1-6 1,-2 1 51,2-4 0,-3-1-991,3 1 1747,-2-6 0,-2 0 0,0-6 0</inkml:trace>
  <inkml:trace contextRef="#ctx0" brushRef="#br0" timeOffset="2276">2045 234 7690,'-12'0'386,"0"0"0,4 0 282,1 0-247,4 0-54,-2 0-971,5 0 1,1 0 336,3 0 0,4 4-540,7 0 0,-2 0 807,3-4 0,2 0 0,0 0 0</inkml:trace>
  <inkml:trace contextRef="#ctx0" brushRef="#br0" timeOffset="2710">2313 573 9087,'0'7'2010,"0"-2"-1801,5-5 1,3 0-159,8 0 0,-3-2 42,2-1-122,4 1 1,-3-7 0,5 4-39,-1-1 1,-1 2-333,4-4 246,-4 5 31,3-7 0,-9 7-38,2-5 0,-2 6-290,-1-2 226,0-2-175,-1 4 271,-4-3 0,-2 4 174,-5-3 1,-1 3-90,-3-3 0,1 2 334,-5 2 1,-1 0-65,-6 0 1,2 0 77,-3 0 0,2 0 253,-2 0 0,3 4-196,-2 0 1,-2 5 69,1-1 1,1 2-80,3 2 0,0-4-306,1 0 0,-1-1 135,0 5 0,2 4-91,2-1 1,3 1-66,5-4 0,0 3-175,0 1 0,1-1-459,3-3 0,4 0 321,8-1 0,-2 1-716,5 0 0,2-1 431,6 1 1,-1-2-632,5-2 0,-3 1 1203,3-5 0,5 5 0,6-2 0</inkml:trace>
  <inkml:trace contextRef="#ctx0" brushRef="#br0" timeOffset="3221">3002 538 7831,'-16'0'0,"1"0"840,-4 0 1,3 0-317,-3 0 1,3 0-47,-3 0 0,4 1-109,0 3 1,2 1-142,1 3 1,1 3-186,-1-4 1,5 5 79,3 4 0,2-2-17,-2 5 0,3-3 64,-3 3 1,6 0-98,2 0 0,7 2-43,0-6 0,2 1-368,7-4 1,-5-2 71,5-2 1,1-3-64,6-5 0,-2 0-119,2 0 0,-3-5 160,0-3 1,2-6-122,-3-2 1,3-3 79,-6 3 1,-2-6 230,1-1 1,-5-5 76,2-3 1,-3-2 182,-1 1 0,-6-1-87,-2-2 1,1-4 224,-1 0 1,0 0 59,-4 4 0,-1 0-167,-3 0 0,-3 1 108,-4 3 1,-2-2-60,-3 6 1,2 0 33,-6 3 1,5-1-124,-5 1 1,6 5 395,-1 11 0,2 3-2,1 5 1,0 2-195,1 6 1,3 1-251,0 11 0,5 4 133,-1 7 0,-1 3-133,1 1 1,0 0 106,4 0 0,6 4-389,1 0 0,4 4 147,1-4 0,0-1-821,4-7 1,-2 1-82,6-5 1,-1 3 479,5-6 1,-1-2-488,0-7 1,-3-6 392,-1 3 0,1-4-10,3 0 0,-5 1-133,-2-5 691,2 5 0,0-8 0,6 4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3:59.219"/>
    </inkml:context>
    <inkml:brush xml:id="br0">
      <inkml:brushProperty name="width" value="0.08571" units="cm"/>
      <inkml:brushProperty name="height" value="0.08571" units="cm"/>
    </inkml:brush>
  </inkml:definitions>
  <inkml:trace contextRef="#ctx0" brushRef="#br0">24 24 7614,'-5'-7'1355,"4"2"-233,-10 0-349,10 4-603,-4-4 0,5 6 14,0 3 0,0 2-85,0 6 1,0 5 82,0 2 1,1 5-230,3 3 0,-1-1 100,4 5 0,-3 4-172,4 4 0,-5 0 43,0-4 1,3 0 9,-2 0 0,3-1 165,-3-3 0,0-4-3,-4-7 0,0-2 119,0-3-116,0-7-9,0 3-19,0-11 0,0-2 46,0-2 1,0-2-29,0-6 1,0 1 26,0-1 1,0-1-51,0-3 1,-4 2 0,0-4-1,2 0-10,0 0 1,2 3 0,0-2 0,0 2-65,0-1 0,0-1 35,0 2 0,0 2-53,0-3 1,0 3 64,0 2 0,2-1-129,2 0 0,-2 4 22,6 1-80,0 4 0,7-2-61,1 5 1,0 0 56,-5 0 1,6 1-112,3 3 0,0 3 115,0 4 1,2 1-17,-3 0 1,0-1 19,0 1 1,-3 0 122,3-1 1,-9 1 108,2 0 1,-4-1 194,0 1 1,1 0 252,-5-1 0,0 1-272,-4 0 1,0-1-8,0 1 0,-6 0-122,-1-1 0,-4 0-32,-1-3 0,1 2 105,-1-2 1,0-2-282,1 2 1,-2-4-113,-3 4 1,3-4-118,-2 3 1,-2-4-258,1 1 0,1 1 266,3-1 1,0 0-559,1-4 496,-1 0 0,0 0-1137,1 0 446,4 0-510,2 0 1556,5 0 0,0 0 0,0-5 0,0-2 0</inkml:trace>
  <inkml:trace contextRef="#ctx0" brushRef="#br0" timeOffset="1294">643 398 8660,'-11'0'2661,"-1"0"-2144,5-5-56,2 3-304,5-3 1,1 5-28,3 0 0,3 0-150,5 0 0,3-1-90,1-3 1,3 3 85,-3-3 0,3-3-196,-3-1 0,3 2 92,-3-2 0,5-4 24,-2-3 1,-1-2 78,2 1 0,-5 2-39,5-5 1,-6 3 51,2-3 1,-7 4 8,-2 0 1,-4 2 172,1 1 1,-3 4-109,-1 1 1,-1 4 68,-3-1 0,-2 3-50,-6 1 1,-1 0 189,-3 0 0,-1 5-50,-2 3 1,-3 6 79,2 2 0,0 3-158,0-3 1,2 4-44,2 0 1,3-2-177,-2 1 0,3 1 55,4 3 0,3 1-61,5-1 0,0-1 26,0-2 1,2 0-274,1-4 0,8 0 103,4-5 1,2-3-371,-1 0 1,2-6-84,5 2 1,1-2-338,-1-2 0,4 0 1016,1 0 0,4-6 0,-2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8.799"/>
    </inkml:context>
    <inkml:brush xml:id="br0">
      <inkml:brushProperty name="width" value="0.08571" units="cm"/>
      <inkml:brushProperty name="height" value="0.08571" units="cm"/>
    </inkml:brush>
  </inkml:definitions>
  <inkml:trace contextRef="#ctx0" brushRef="#br0">315 702 7823,'0'-12'0,"-3"-4"55,-1 1 0,-4-5 154,4 5 0,-4-1 189,4 4 1,-3 1-59,3-1 1,-5 4-5,1 1 0,-3 0-102,0-1 0,-1 3 26,0 5 0,-3-4-218,-1 0 1,-1 0 111,2 4 0,2 6-85,-3 1 1,-1 4 77,2 0 0,-5 5-362,5 0 1,0 4 40,8 0 0,-4 2-100,3 1 1,3 1 29,1-1 0,3 4 77,1 0 1,0 1 35,0-5 32,5 0 40,2 1 0,8-2 11,1-3 0,5-2-20,-2-5 1,7-6-114,1-2 1,2-2 109,-2-2 0,-2-9 118,2-3 1,2-8-30,-2 1 0,0-7 144,-3-1 1,-6-6-7,-3 2 0,2-3-111,-1-1 0,-1 0 154,-3 0 0,0 0-14,-1 0 1,-4 0 7,-3 0 0,1 0-52,-1 0 0,0 5 81,-4 3 1,0-2 61,0 2 0,-2 0-97,-1 3 0,0 2 79,-5 3 0,-1 2-53,-7 5 0,3 2 156,-2 2 1,2 3-117,1 5 0,1 6-226,-1 6 1,-1 5 36,-3 6 1,7 2-106,-2 2 0,5 3-88,-1 5 0,4 2 96,-1 1 1,3 3-133,1 2 0,4 1 24,0-5-138,5 5 0,1-4 0,7 3-182,1-4 1,-2-3-765,3-1 565,1-5 201,3-1 1,0-11-199,1-3 0,-1-3 26,0-4 1,3 1 41,-2-5 589,2 0 0,-8-4 0,5 0 0</inkml:trace>
  <inkml:trace contextRef="#ctx0" brushRef="#br0" timeOffset="784">935 632 7823,'-8'-12'414,"0"0"1,0 0-25,-3 1 0,-1 0 149,0 4 1,0-2-166,1 5 1,-1-4 490,0 4-619,1 0 1,-1 5-55,0 3 0,1 3-119,-1 4 1,2 6 80,2 3 1,-1 3-137,5 4 1,-4-1 126,4 6 1,0-5-406,4 4 1,2-5 136,2 1 1,2-2-257,6-2 0,-1-5 159,1-2 1,4-3 24,-1-1 0,6-6-101,-2-2 1,0-3 51,0-1 1,-1-5-15,2-3 0,-2-2 92,-3-2 1,-3-5-48,0-2 0,0 1 54,-5-2 1,0 1 116,1-5 1,-5 2-33,5 3 1,-5-2 29,1 6 0,-3-6 8,-1 1 0,0 3 166,0 2 1,0 2 187,0 1 0,-4 4-169,0 1 1,-1 4 164,1-1 0,2 4-107,-6 4 1,5 2 69,-1 6 1,2 4-33,-2-1 0,3 6 29,-3-1 1,2 2-326,2 1 0,2 0 76,2 1 0,-2-2-330,6-3 0,0 2 152,3-5 1,-2 2-151,3-7 1,-3 2 113,7-9 1,-3 0 113,-2-4 1,5 0 66,0 0 0,-1-9 73,-3-3 0,0-8-66,-1-4 1,1 0-46,0-8 1,-1 5 124,1-4 1,1 4-89,2-4 1,-4 0 106,4-5 0,-4 1-89,4 0 0,-2 0 47,-1 0 0,-4 0-3,0 0 0,-2 0 126,2 0 1,-3 0 105,-5 0 0,0 1-64,0 3 0,-1-1 318,-3 4 1,-3 1-180,-4 4 0,-1 5 224,0 2 1,1 4-176,-1 5 0,0-2-93,1 5 0,3 0-183,0 4 1,2 5-87,-2 3 0,1 3-151,3 5 0,3 2 147,-3 5 1,3 6-199,1 2 0,0 3 104,0 1 1,1 0-188,3 0 1,1 5 37,3 3 35,2 3-389,-3-5 0,5 5 119,-1-4 1,1 4 3,0 1 1,-1-2-60,1-2 0,0-8 116,-1-8 1,-3-4-1063,0-3 536,0 2-310,3-9 566,-4-1 644,3-7 0,-8-10 0,3-2 0</inkml:trace>
  <inkml:trace contextRef="#ctx0" brushRef="#br0" timeOffset="1001">1121 515 7998,'12'0'995,"0"0"1,1 0-1076,2 0 76,4 0-573,4 0 0,5 0 314,4 0 1,3 1-179,4 3 1,-3-3 223,3 3 0,-3-1 217,-1 1 0,0-3 0,0 4 0</inkml:trace>
  <inkml:trace contextRef="#ctx0" brushRef="#br0" timeOffset="1576">1857 538 7823,'0'-12'0,"0"5"1700,0-1-943,-5 0 1,4-4 3,-3 1 1,-1 3 209,1 0-607,0 5 0,-1-6-30,-3 6 1,2-1-85,-2 4 1,0 1-131,-4 3 1,1 4 50,-1 7 0,-4 3-101,1 6 1,-1 3-49,5 0 1,-1 4-101,0-3 0,2 3-85,2-4 0,-1 4 113,5-4 1,0 1-181,4-5 0,1-5 89,3-2 0,7-3-14,4-2 1,6 0-50,-1-3 1,2-3-25,1-5 0,0 0 59,1 0 0,-1-1 41,0-3 0,-3-4 37,-1-8 1,0 2-22,0-5 1,-2 3-186,-5-4 1,-1 2 96,1-1 1,-6 1 49,-2 2 0,1 3 14,-1-2 0,0 2 5,-4 1 1,0 0 52,0 1 0,0-1 197,0 0-32,0 0 0,-4 1-79,0-1 1,-1 6 664,1 2-476,3-3 1,-5 6 704,2-3-121,2 3 154,-3 1-551,5 5 0,0 1-33,0 6 0,0 4-304,0-1 1,2 1 50,1-4 0,0 3-330,5 1 0,-4-1 192,3-3 1,1 4-766,4-1 1,0 5 50,-1-5 0,2 1-272,3-5 1,-3 2 431,2 3 0,-2-4 76,-1-1 1,0 1-450,-1-4 0,0-2 967,-3 2 0,2 0 0,-4 4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7.207"/>
    </inkml:context>
    <inkml:brush xml:id="br0">
      <inkml:brushProperty name="width" value="0.08571" units="cm"/>
      <inkml:brushProperty name="height" value="0.08571" units="cm"/>
    </inkml:brush>
  </inkml:definitions>
  <inkml:trace contextRef="#ctx0" brushRef="#br0">36 93 7823,'-5'-11'1963,"-2"-1"-803,-4 0 116,4 6-886,2 1 0,5 11-245,0 6 0,0 6 90,0 9 0,5-1-192,3 5 1,2-1-45,2 1 1,0 3-156,-1-3 1,1 2-235,0-2 1,3-4 186,1-7 1,-3 0 12,-1-4 0,-7-6-146,6-6 358,-1-2 0,0-9-79,-2-5 0,1-2 181,-5-9 0,0 2 4,-4-6 1,1 2 1,3 2 0,-3 1-66,3 2-34,-3-2 0,-1 8 1,0-4-99,0 1 98,5 1 9,-3 5-72,3 4 138,-5-3 29,0 8 1,4 2-58,0 8 1,4 6 125,-5 2 0,5 1-254,-4-2 0,9 0 79,-1 4 0,2-3-151,-2 3 0,1-4 106,2 0 0,0-3-77,4-4 0,-3 1 22,3-5 0,1 3-88,3-3 0,0 0 136,1-4 0,-1-4 0,0 0 1,-1-6 68,-2-2 0,-2-1-80,-2-6 1,-3 3-102,2-3 0,-6-1 115,-1-3 1,-1 4-189,0-1 1,2 2 106,-5-2 1,0 4 13,-4 4 1,0 0 125,0 0 0,-4 5 197,0-1 1,-5 5 226,2-1 0,-4 3-218,-1 1 0,1 0-23,-1 0 1,0 5-1,2 3 1,1 2 250,1 2 0,0 4-166,-3-1-407,-1 1 137,6 1 1,-4-4 22,7 2 1,-1 2-176,4-1 1,0 1-456,0-2 0,1-2 318,3 3 0,2 1-221,6-2 0,1 1 178,3-5 1,-2-3-689,5 0 0,2 0 68,6 4 0,-2-5-866,2 1 1782,-2-5 0,3 7 0,2-3 0</inkml:trace>
  <inkml:trace contextRef="#ctx0" brushRef="#br0" timeOffset="608">1017 12 7823,'-8'0'240,"1"0"0,3 0 392,-4 0 1,4 4-148,-4-1 0,6 3-134,-2-2 1,1-2 28,-1 6 0,3 1-55,-3 7 0,3-2-211,1 5 1,1 1-57,3 3 1,-1 2-123,4 2 0,1-1 91,4 5 1,-4-5-179,-1 1 1,1-6-23,4-1 1,0-6 69,-1 2 1,5-5-270,-1-3 1,1 1 133,-4-5 0,-1 0-149,1-4 1,-2-1 201,-2-3 1,3-3 165,-4-4 0,3-1-90,-3 0 0,2-1 92,-5-2 1,4 0-34,-4-4 1,4 3-44,-4-3 0,3 3 134,-3-3 0,4 3-96,-4-3 1,1 4 408,-1 0-59,-3-3 1,5 5 92,-6-3 1,0 7 376,0 1-520,0 6 1,0-2 139,0 8 0,-4 2-62,0 6 0,0 5-116,4 2 0,0-1 28,0 2 0,0-1-366,0 5 0,0-1 147,0 0 0,1-3-434,3-1 1,-1-4 129,4 0 1,1-2-20,4-1 1,0-2-54,-1-2 1,2 1 92,3-5 0,-3 0 207,2-4 0,-2-5-116,-1-3 1,4-4 263,-1-3 1,-1-4 6,-6-4 1,3-2-99,-4-2 0,4 3 131,1-4 1,-1 4-17,1 0 0,-2 1-215,-2 0 1,1-1 116,-5 1 1,4 5-444,-4 2 0,0 3 169,-4 1 0,0 5-1084,0-1 797,0 5 0,-2-2-664,-2 5 1211,3 0 0,-9 5 0,3 2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05.522"/>
    </inkml:context>
    <inkml:brush xml:id="br0">
      <inkml:brushProperty name="width" value="0.08571" units="cm"/>
      <inkml:brushProperty name="height" value="0.08571" units="cm"/>
    </inkml:brush>
  </inkml:definitions>
  <inkml:trace contextRef="#ctx0" brushRef="#br0">71 35 7823,'0'-12'1837,"-2"2"-360,-2 2-1019,3 3 1,-4 6-62,5 3 0,0 8-206,0 7 0,0 5 44,0 3 0,1-1-268,3 5 1,-3 0 96,3 4 0,1 2-183,-1 2 0,5 1 136,-1 3 1,3-2-294,0-2 1,1-2-127,0 1 0,-1-2-310,1-5 0,0-4-394,-1-8 0,1-2 469,0-5 1,-1 2-350,1-2 986,0-3 0,-1-4 0,1 2 0</inkml:trace>
  <inkml:trace contextRef="#ctx0" brushRef="#br0" timeOffset="251">0 456 7823,'8'-8'329,"0"0"0,-4 4-18,4-4 1,-1 6-90,5-2 0,0-1-570,0 1 0,4 0 249,4 4 0,2 0-343,1 0 1,2 0 441,2 0 0,3 5 0,5 2 0</inkml:trace>
  <inkml:trace contextRef="#ctx0" brushRef="#br0" timeOffset="627">783 304 7823,'-12'0'286,"1"0"1,-1 0 448,0 0 1,1 0 26,-1 0 1,-4 1-320,1 3 0,-1-1-106,5 4 1,-6 1-103,-3 4 0,2 0-99,-1-1 1,0 6 72,0 3 0,-2-2-145,6 1 1,-1 1-81,4 3 0,6-1-81,2-2 0,3 2-64,1-3 1,2 3 105,6 2 0,1-5-384,11 0 1,0-6 171,8-1 1,-2-1-92,5-8 1,-5 1 110,1-4 1,2-5-189,-2-3 1,4-2 157,-4-2 1,-1-1 88,-6-2 0,0 0 130,-4-4 1,0 3-75,-5-3 0,0 3-152,-4-3 0,-1 5 62,-6-2 0,0 3-498,0 1 0,-2 1 720,-2-1 0,-2 0 0,-6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8.772"/>
    </inkml:context>
    <inkml:brush xml:id="br0">
      <inkml:brushProperty name="width" value="0.08571" units="cm"/>
      <inkml:brushProperty name="height" value="0.08571" units="cm"/>
    </inkml:brush>
  </inkml:definitions>
  <inkml:trace contextRef="#ctx0" brushRef="#br0">503 29 7803,'-2'-7'530,"-2"-1"844,3 5-578,-9-7 1,3 14-316,-4 0 1,-6 11-417,-3 9 0,-3 5 90,-4 10 1,-3 4-100,-5 8 0,0-3 96,0 2 1,1-3-535,3-4 0,1 1-92,3-5 0,7-5-426,1-7 0,1-7-424,2-5 1,0-7 1323,5-4 0,-1-3 0,0-1 0</inkml:trace>
  <inkml:trace contextRef="#ctx0" brushRef="#br0" timeOffset="224">105 286 7779,'0'8'910,"0"0"0,4-4-357,0 4 0,1-2-177,-1 2 1,7 2-212,4-2 1,11 6 64,2 2 0,5 3-373,6-3 1,3 3 172,4-3 1,0 3-798,-3-3 1,1 4-342,-5-5 0,-7 1 645,-8-5 1,-7-3-732,-10 0 1194,-2-5 0,-10 7 0,-1-4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0:37.725"/>
    </inkml:context>
    <inkml:brush xml:id="br0">
      <inkml:brushProperty name="width" value="0.08571" units="cm"/>
      <inkml:brushProperty name="height" value="0.08571" units="cm"/>
    </inkml:brush>
  </inkml:definitions>
  <inkml:trace contextRef="#ctx0" brushRef="#br0">24 35 8180,'0'-11'-1710,"0"3"1620,0 0-314,-5 6 404,3-4 0,-8 6 0,3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11.492"/>
    </inkml:context>
    <inkml:brush xml:id="br0">
      <inkml:brushProperty name="width" value="0.08571" units="cm"/>
      <inkml:brushProperty name="height" value="0.08571" units="cm"/>
    </inkml:brush>
  </inkml:definitions>
  <inkml:trace contextRef="#ctx0" brushRef="#br0">13 59 7823,'0'-12'674,"0"5"-40,0-1 248,0 5 0,-2-6 319,-2 5-210,3 0-621,-4-1-397,5 4 23,0-4 1,0 10 170,0 3 0,1 2-391,3 2 0,-3-1 180,3 1 1,-2 0-791,-2-1 0,1 1 83,3 0 1,-3-1-172,3 1 0,-3 0 199,-1 0 1,4-5 45,0 1 677,0 0 0,1 4 0,2-1 0</inkml:trace>
  <inkml:trace contextRef="#ctx0" brushRef="#br0" timeOffset="201">188 36 7823,'-7'-5'1314,"-3"3"0,9-4-770,-3 2 1,1 3 438,-1-3-613,3 2-92,-4 2 0,5 6-43,0 1 0,0 4-452,0 0 1,4 1 212,0 0 0,0 1-971,-4 2 1,3-2-25,1 3 0,4 1-1605,-4-2 2604,5 1 0,-2-4 0,4-1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46.951"/>
    </inkml:context>
    <inkml:brush xml:id="br0">
      <inkml:brushProperty name="width" value="0.08571" units="cm"/>
      <inkml:brushProperty name="height" value="0.08571" units="cm"/>
    </inkml:brush>
  </inkml:definitions>
  <inkml:trace contextRef="#ctx0" brushRef="#br0">526 105 6532,'-11'0'-532,"4"0"2228,-3 0-608,3-5-655,-4 4 0,3-4 47,0 5 0,0-4 0,-3 0 211,-1 1 1,4 2-26,0 1-453,1 0 217,-5 0 0,-4 0-76,1 0 1,-1 0-1,5 0 45,-1 0 0,-4 5-182,1 3-4,-1 2 0,-1 2 0,4 5-101,-9-4 1,8 9-1,-4-3-6,1 4 1,-4 4 100,2 0 6,2 5-227,-5-2 0,7 5 49,-4 0 1,5 0 0,-1 1-37,6-1 0,-1 1 70,2 3 0,3-3 55,1 3-24,3-3-166,1 0 1,5-1-8,3 0 0,3 0 0,4-2-79,0-1 1,10 0-432,-2-5 262,8 0 154,-6-8-68,9 3-207,-4-9 0,6 2 120,3-7 1,-1-3 0,4-5-140,3 0 1,0-2-311,2-6 389,5 0-422,-10-14 591,9 4 12,-15-6 1,9-3 0,-6-1 47,-2-2 0,-2 4-167,-4-1 107,-2 2 273,-6 2 0,-3-5 18,-1 1 1,-5-1 0,1 2-101,-6-2-138,-4 1 1079,-5 4-61,0-6-699,0 4 1,-1-3 336,-3 5 0,-3-1 0,-4 0 674,-1-4-670,-5 4-154,4-5 95,-9 6-289,4-1 1,-5-3 73,-1 0 1,1-4-162,-1 3 0,1 1-133,0 4 1,-1-4 0,1-1 183,0 2 0,-1 7-413,1 3 0,3 3 153,1 2 1,5 3-389,-2 0 1,7 5 50,1 0-161,6 1 183,-4 7 194,6-3-1395,0 8 724,0-3 361,0 4 128,6 1-597,0 0 1,6 3 16,0 1 1027,-1-1 0,6-3 0,1 0 0</inkml:trace>
  <inkml:trace contextRef="#ctx0" brushRef="#br0" timeOffset="653">1438 514 7797,'-12'-5'955,"4"4"-556,0-3 1,4-1 731,-3 1-337,4 0 0,-6 5-330,5 3 0,0 4 217,4 7-302,0 4 0,5 4-172,2 6-309,5 0 207,4 6-775,-3 6 438,9-5 222,-9 4 1,9-5-5,-2 0 0,-2-5 0,2-4-44,0-5 0,-1-6-201,0-7 0,-5-3-60,2-5 238,2 0 46,-5-5-97,-1-6 436,-2-8 0,-5-4-124,3 0 1,2-2-3,-2-2 1,-1 1 0,-1-4 59,-1 1 1,1-2-70,-3 4-89,-1 0-186,3 3 201,-5 1 53,0 0-15,5-1-328,-4 1 1,5 1-255,-6 2 1,0 4 58,0 4-884,0 5 360,0 2 313,0 16 136,0-4-571,0 10 414,0-5 357,0 5 1,0-4 0,0 2-488,0-2 1,4-1 751,-1 0 0,1-1 0,-4 1 0,6 0 0,0-1 0,6 1 0</inkml:trace>
  <inkml:trace contextRef="#ctx0" brushRef="#br0" timeOffset="1087">1928 666 12530,'12'0'306,"0"0"-100,4 0-383,-3 0 165,9-5 1,-3 4 217,9-5-521,-3 1 249,9 4 10,-5-9 0,6 3-62,1-5 1,-5 1 143,0-1 1,-4 0 0,3-1 2,-1-2 1,-7 2-31,-7-3 1,-2 3 72,-1 2 169,-6-1-31,-1 0 217,-5 6-177,-5-5 52,4 10-218,-9-9 262,3 8 0,-10-3-244,4 5 1,-5 0 181,3 0 1,-2 1-26,-3 3 45,-2 3 1,5 5-28,-2-1 1,-3 1-170,2 0 0,3 3 100,2 1 1,-2 4-449,1 0 194,1 2 89,3 1-28,0 1-553,6-1 300,1 0-45,5-4 1,0 3 125,0-3 1,5 2-350,3-2 0,7-2 1,5-5 66,2 0 1,1-2-416,1-2 1,3-2 20,0-2 1,2-3-249,-2 3 0,1-2-179,4-2 775,-4 0 485,1-6 0,1 0 0,5-6 0</inkml:trace>
  <inkml:trace contextRef="#ctx0" brushRef="#br0" timeOffset="1498">2769 526 7797,'-6'6'-33,"1"0"1,1-5 1240,0 3 1,-1-2-503,1 6 0,2 0-83,-2 4 1,3-1-236,1 1 0,0 4-293,0-1 1,1 6 6,3-2 1,2 3-60,1 2 1,4-5 30,-3 1 1,2-1-178,2 5 103,-1-6-159,1-1 85,0-6 35,-1 1 1,0-4 13,-3 0 0,-2-6 76,-2 2 20,-3-3 1,8-2-31,-5-3 0,0-4-79,-4-7 1,0 1 47,0-6 1,4 2-98,0-2 0,0-2 110,-4 3-2,0-3-2,0-2-28,5 1-182,-4 0-13,4-1 202,-5 6-21,6-4-385,-5 4 169,9-5 1,-8 4 168,8 3-746,-4 4 0,6 0-353,0 1 0,0-1 202,-1 0 596,1 6-451,0 0 385,-1 6 437,1 0 0,0 0 0,4 0 0,3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0.026"/>
    </inkml:context>
    <inkml:brush xml:id="br0">
      <inkml:brushProperty name="width" value="0.08571" units="cm"/>
      <inkml:brushProperty name="height" value="0.08571" units="cm"/>
    </inkml:brush>
  </inkml:definitions>
  <inkml:trace contextRef="#ctx0" brushRef="#br0">12 944 9151,'-6'5'1824,"0"-2"-1555,6 5 1,0 0-168,0 3 1,2-3 130,2 0-25,2 0-439,6 3 272,5-4-53,-4-2 220,9-5-403,-9 0 200,9 0-107,-4 0 1,5-9-32,1-3 0,-1-8 1,0-3 135,1-3 1,-2-7 12,-3-2 0,2-2 113,-5-5 1,-5 3 223,-3-4-73,-5 0-222,2 1 1,-5-2 143,0 5 1,0 0-63,0 4 1,-1 0-86,-3 0 1,-2 0-1,-3 1-23,2 3 0,3-2 44,-4 1 0,4 3 27,-4-3 0,0 8 10,-3 0-24,4 1-65,-3 10 75,3-4-5,-4 5 0,3 6 43,0 2 1,4 3-156,-4 1 1,6 10 54,-2 6 0,3 5-80,1 2 1,0 7 65,0 5 25,0 5-186,0 7-537,5 5 262,1 1 0,6 8 66,0 5 0,-1-2-155,1 10 0,5 0 0,2 7 58,3 1 1,1 3-324,-4-4-626,-2-2 1419,-11-14-234,5-6 26,-10-7 0,4-12 537,-5-5 1,-1-10 1424,-3-10-1344,-2-7-67,-6-8-66,5-12 0,-3-2 531,2-5 1,2-2-827,-2-6 0,4 2 0,-2-2 24,0 2 1,-1-2 89,3-1 1,-5 0-238,1 1 69,3 2-109,-6-4 225,10 6-101,-9 0 1,4-5 0,-1 1 16,3 1 1,-2 5 31,3 2 0,-1 5-14,4-2 30,5 3 3,1 7-61,6 1 1,4 10 0,1 2-148,1 4 1,-3 1 97,5-1 1,-1 1-275,5 0 160,-1-6-38,0 4-22,1-8 94,-1 3 1,0-6 92,1-3 1,-1 1-1,-1-5-74,-2-1 0,0-2 186,-4-5 0,3 2-94,-3-6 607,0 6-306,-5-8-153,-4 9 340,3-9-191,-3 4-121,-1 0 1,3-3 113,-5 5 0,0-3 0,-3 2 70,3-1 1,-3 7 96,3 0-198,-2 2 107,-2 2 84,5 2-191,-4 0-28,4 3 96,-5-3 1,0 10-50,0 3 1,2 6-85,2 2 1,-3 3-333,3-3 130,-3 5 85,4-3 0,-2 5-173,5 1 0,-4-5 0,3-1 1,1 1-1,0-1-510,0 2 1,-2-3-491,2-1 508,2-8 259,-3 2-130,-1-9 0,1 8-802,-3-5-1778,-3 0 2820,4-4 0,-5-1-8,0-3 0,0-2 269,0-6 0,0 0 0,0-5 0,0-1 0</inkml:trace>
  <inkml:trace contextRef="#ctx0" brushRef="#br0" timeOffset="200">748 337 7814,'-6'0'1650,"-5"0"-981,10 0-178,-4 0-53,5 0 78,-6 0-137,5 0-171,-4 0-552,5 0 250,0 5 149,0 2 0,4 4 0,1 1-873,2 0 1,2 1 25,6 2 0,-2-1 792,3 6 0,2-6 0,0 3 0</inkml:trace>
  <inkml:trace contextRef="#ctx0" brushRef="#br0" timeOffset="523">1157 127 7814,'-12'-12'0,"4"0"982,1 1 0,4-1-38,-1 0 0,-1 0 1498,1 1-717,0 4-1255,4 2 0,1 5-35,3 0 1,-1 7-4,5 4-455,-1 6 52,5 7 179,0-1-242,0 0 1,-1 6 170,1 2 0,0 7 0,1 2-547,2 1 0,-2 6-1234,3 4 877,-3 5-339,-2 2 752,1 2-148,0 8 1,-1-12 179,1 3 0,0-13 0,-2-1-405,-2-8 0,2-1-324,-2-8 555,-3-6 143,0-11 1,1-5-672,-5-6-10,4 0 1034,-5 0 0,0-11 0,0-2 0</inkml:trace>
  <inkml:trace contextRef="#ctx0" brushRef="#br0" timeOffset="817">1367 92 7814,'-1'-20'783,"-3"1"1,3 4 30,-3 0-355,2 7 1647,2-2-1369,0 8 1,0 0-164,0 9 0,0 6-265,0 11 1,6 4-1,1 4-11,4 1 0,0 4-271,1 2 0,0 2 146,0 6 1,-1 3-536,1 1 0,3 5-1015,1-2 830,0 3-103,-5 2 534,1-1-604,0-4 0,-2-4 330,-2-7 0,2-4 0,-3-8-332,-1-4 0,3-7-158,-5-5 1,1-7 85,-1-4 293,-2-3 47,3-1 454,-5 0 0,5 0 0,1 0 0</inkml:trace>
  <inkml:trace contextRef="#ctx0" brushRef="#br0" timeOffset="1032">1320 641 7814,'-5'6'2231,"4"1"-1794,-3-4 1,4 0-170,4 5 1,4-4-552,7 3 164,3-4 157,1 7 0,3-3-495,1-1 285,2 5 171,3-10-1315,1 10 891,-5-10 0,9 4-468,-6-5 0,6 0 893,-2 0 0,3 5 0,1 2 0</inkml:trace>
  <inkml:trace contextRef="#ctx0" brushRef="#br0" timeOffset="1257">1928 594 7814,'-7'6'1151,"-3"5"1,9-9 218,-3 6 1,-1 0-703,1 4 0,0 3-513,4 1 53,0 4 0,0-1 0,0 9-556,5-3 253,-4 3 137,10-4 0,-9-5-1207,6 1 723,-5-6 298,7 3-2141,-9-5 1136,10-6 569,-10-1-1510,9-5 1259,-8 0 831,3-5 0,0-7 0,2-6 0</inkml:trace>
  <inkml:trace contextRef="#ctx0" brushRef="#br0" timeOffset="1450">1846 349 9392,'-6'5'1637,"0"-4"-1688,6 4 1,2-1-381,2 0 0,2 4-951,6-4 1,1 3 1381,2-3 0,-2 11 0,4-2 0</inkml:trace>
  <inkml:trace contextRef="#ctx0" brushRef="#br0" timeOffset="1878">2290 559 7814,'-7'11'683,"4"1"-683,1 0 2014,2 0-929,-5 4-79,4-3-399,-4 9-199,5 2-1,5 0-366,-4 5-52,9 0 167,-8-5 0,8 5-302,-2-6 0,1-5 203,-1-2 0,2-1-160,-2-3 0,-2 1 44,2-9 21,-5 0 1,6-5-255,-5-3 1,0-3 141,-4-4 1,4-1-117,0 0 1,1-3 114,-1-1 0,-2-3-94,6 3 1,-5-5-1,2 2-149,0-3 258,1-2 0,1 5 0,-2-1 710,0 0 0,1 1-303,1 0 0,0 5 108,-3-2 1,-3 7-53,3 1-83,-3 6 740,4-4-307,-3 6-253,3 0-22,-5 0-123,0 11 0,4-3-324,0 7 1,1 3 122,-1 2 0,-2 1 1,6-1-590,1 0 0,-2-1 268,0 5 1,1-5-441,4 1 0,0-5-54,-1 5-174,1-6 0,4 3 0,-1-5-561,-1-1 1,5-3 400,0 0 1071,3-6 0,1 4 0,1-6 0</inkml:trace>
  <inkml:trace contextRef="#ctx0" brushRef="#br0" timeOffset="2568">2967 641 7814,'0'-12'1374,"0"0"-608,0 1-106,0-1 403,0 0-514,-5 0-119,4 1-51,-4-1 889,5 6-291,-5 0-745,-2 6 0,-3 6 0,1 1-158,1 4 0,4 6 85,-4 2 0,2 4-50,-2 5 0,1-4-73,4 4 0,1-2-143,-2 1 0,3-2-677,1 2 0,0-4 394,0-3 0,4 0-142,0-4 0,5 0 210,-1-5 1,2-4-88,2-3 0,-1-3 40,1-1 1,0-5 126,-1-3 34,1-2 281,-5-2-141,3-5-51,-3 4-89,-1-9 481,4 9 1,-8-8-199,2 6 0,-2-5 434,2 5 1,-3-5-285,3 5 0,-2-1 316,-2 4 1,0-3 187,0-1-308,0 1 0,0 3-170,0 0-31,0 6-189,0 1 84,0 5 1,1 3-1,3 3-44,4 0 0,-2 6-12,2 3 0,0 5-36,3-5 1,5 7-266,-1 2 1,5 3 145,-5 4 1,6 8-521,-1 0 0,2 7 300,1 4 1,-1 3-151,-2 6 1,0-5 108,-4 1 0,0-5 325,-5 5 1,1-7 203,0-1 1,-6-6-185,-2-6 0,-3 0 663,-1 0 0,-1-1-313,-3-3 1,-6-6 322,-6-6 1,-1 0-237,2 0 0,0-6-233,-4-5 1,0-6 49,-5 2 0,2-2-176,3-2 1,-3-3-406,2-5 0,2 0 248,-2-7 1,6-3-250,-1-2 1,2-3 149,1-4 0,2 1 67,2-6 1,-3 1-38,4-4 105,1 0 239,1 0 0,5 1-6,0 3 192,5-8-174,-3 13 0,8-13-141,2 15-26,1-10 96,9 9-75,-4-8-134,5 8 0,1-9 181,4 10-29,-3-5-523,3 6 240,-4-6 101,-1 10 0,1-9-750,-1 15 405,0-9 122,1 9-450,-1-9 433,-5 14 0,-1-6-1531,-5 10 925,-6 0 323,5 4 241,-10 0-1139,4 0 1535,-5 0 0,-5 6 0,-2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4.794"/>
    </inkml:context>
    <inkml:brush xml:id="br0">
      <inkml:brushProperty name="width" value="0.08571" units="cm"/>
      <inkml:brushProperty name="height" value="0.08571" units="cm"/>
    </inkml:brush>
  </inkml:definitions>
  <inkml:trace contextRef="#ctx0" brushRef="#br0">24 187 7850,'-7'-5'-824,"2"4"1537,0-4 8,4 5-301,-4-6 177,5 5-410,0-4 0,1 4 80,3-3 1,-2 2 0,6-1 226,1 1-296,-4 2 1,6 0-258,-10 0 224,9 0 0,-7 0-113,5 0 1,0 0 115,3 0 11,-4 0-135,3 0 0,-3 0 105,4 0 0,1 0-46,0 0 1,-3 0 21,3 0 0,-3 0-7,6 0 1,-2 0-58,-1 0 60,5 0-4,-4 0 32,9 0-87,-9 0 54,9 0 0,-4 0 0,5 0-16,-4 0 0,4 0 1,-2 0 4,1 0 0,4 0-41,-7 0 1,3 0 26,2 0 1,3 0 9,0 0 0,0 0-144,-3 0 1,0 0 94,4 0 0,0 0-56,3 0 1,-2-1 70,-6-3 1,4 3-4,1-3 0,3 3 1,-4 1 0,0 0-12,-3 0 0,-1 3 62,0 1 1,1 4-59,-1-4 1,-1 4-74,-2-4 1,2 5 82,-3-1 0,2-2-79,-1 2 1,2-4 66,-3 4 1,3-5-142,1 5 0,0-5 139,-4 1 1,3-3-30,-2-1 0,3 0 44,4 0 0,-6 0-33,2 0 40,-2 0-47,2 0 12,1 0-10,-1 0-12,1 0 1,-5 4 48,0 0-30,1 0-115,3-4 113,1 0 1,-6 0 0,4 0-169,-4 0 160,0 0-11,4 0-96,-4 0 90,6 0 4,-6 0-61,4 0 55,-4 0-4,0 0 1,4 0-10,-3 0 0,0 0 4,1 0 3,-6 0-10,8 0 1,-8-4 6,6 0 0,-5 0-39,5 4 1,-5 0 35,5 0 0,-6 0-73,2 0 1,0-4 48,0 0 0,0 0-7,-5 4 0,5-1-23,-1-3 0,2 3 29,-1-3 1,-3 1-32,2-1 0,4 2 6,0-6 23,-2 5 31,5-7 0,-8 7-39,6-4 1,-5 3 100,5-4 0,-5 5-58,5 0 0,-5-3 6,5 2 0,-5 1 75,5 3 0,-4-4-84,3 0 1,-3 0 38,3 4 1,-3-4-24,3 0 0,-3-1 15,3 1 1,-3 3-11,3-3 0,-1-1-41,2 1 0,1-4 26,-6 4 0,6-4-4,-2 4 1,0-3-24,0 3 1,-1 0 26,2 4 1,0-4 40,-4 0 0,3 0-43,-3 4 0,4 0 75,-5 0 1,6 0-55,-2 0 34,-2 0 0,4 0 0,-4 0 0,1 0 0,-2 0 0,3 0 1,1 0 63,-2 0 1,4 0-71,-3 0 1,1 0 40,3 0 1,-6 0-38,6 0 1,-2 0-69,2 0 0,2 0 69,2 0 1,-6-4-51,2 0 1,-2 0 40,3 4 0,0 0-129,4 0 1,-4 0 21,3 0 0,-3 0 74,-5 0 1,5 0-71,-1 0 0,0 0 54,5 0 0,-4 4 71,0 0 1,-1 0-71,0-4 0,2 0 73,2 0 0,-2 0-59,2 0 0,2 0 113,-2 0 1,2 0-42,-2 0 0,-1 0-14,5 0 1,-5 0-38,1 0 1,2 0 16,-2 0 0,2 0-38,-2 0 1,-1 0 28,5 0 1,-5 0-60,1 0 0,2 0 7,-2 0 0,5 0-14,0 0 0,-3-4-18,3 0 0,-5 0 54,4 4 0,-1 0 6,1 0 0,1 0-14,-4 0 0,3-3 1,-4-1 0,5 0-4,0 4 0,-4 0 16,-1 0 0,2 0-3,-2 0 0,4 0 1,-3 0 0,3 0 6,-4 0 0,2 0 2,-2 0 0,1 0 20,4 0 0,-4 1-28,-4 3 0,3-3 23,0 3 0,4-3-17,-4-1 1,1 0-42,-5 0 1,4 0 16,1 0 0,3 4-7,-4 0 1,0 0-30,-3-4 1,0 0 43,4 0 1,-4 4-25,3 0 1,-2 0 15,-2-4 1,1 0 6,-1 0 1,1 0-11,-1 0 1,0 4 71,1 0 0,3-1-63,0-3 1,0 0 94,-3 0 0,0 0-39,4 0 1,-4-1 9,4-3 0,-4 3-45,0-3 0,-1 3 13,0 1 0,1 0-29,-1 0 1,0 0 27,1 0 1,-5 0-72,1 0 0,-1 0 52,5 0 1,-2 0-8,-3 0 1,3 0 72,-2 0 1,2 0-64,1 0 0,-3 0 44,-1 0 1,0 0-36,5 0 1,-5 0 84,1 0 0,-2 0-66,1 0 1,2 0-92,-5 0 1,3 0 28,-3 0 1,3 0-14,-3 0 0,1 0-23,-2 0 1,-2 0 61,3 0 0,1-2-41,-2-1 0,2 1 13,-1-2 0,-3 2-129,2-2 1,0 3 123,0-3 0,-2 2-102,3 2 0,-3 0 59,-2 0 1,-3 0-78,0 0-158,0 0 242,3 0 1,-3 0-217,0 0 104,-5 0-236,7-5 150,-9 4-138,4-4 1,-3 5-565,2 0-167,-3 0-604,4 0 714,-5 0-245,5 0 422,-3 0-1271,3 0 1144,0-5 961,-4 3 0,10-8 0,-5 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5.104"/>
    </inkml:context>
    <inkml:brush xml:id="br0">
      <inkml:brushProperty name="width" value="0.08571" units="cm"/>
      <inkml:brushProperty name="height" value="0.08571" units="cm"/>
    </inkml:brush>
  </inkml:definitions>
  <inkml:trace contextRef="#ctx0" brushRef="#br0">48 24 7887,'-6'-7'827,"1"1"1503,-3 2-941,-2 2-543,4-3-952,-1 5 129,2 0 0,5 2-397,0 1 1,1-1 267,3 2 0,-1 2-2100,5 2 1714,-1 2 1,5 2-1341,0 0 1832,-6 5 0,5-4 0,-5 3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4:55.303"/>
    </inkml:context>
    <inkml:brush xml:id="br0">
      <inkml:brushProperty name="width" value="0.08571" units="cm"/>
      <inkml:brushProperty name="height" value="0.08571" units="cm"/>
    </inkml:brush>
  </inkml:definitions>
  <inkml:trace contextRef="#ctx0" brushRef="#br0">47 0 7887,'-12'0'1659,"1"0"0,3 0-899,0 0-2190,5 0 870,-2 0-1885,5 0 2175,0 0 1,5 0 0,2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5:29.700"/>
    </inkml:context>
    <inkml:brush xml:id="br0">
      <inkml:brushProperty name="width" value="0.08571" units="cm"/>
      <inkml:brushProperty name="height" value="0.08571" units="cm"/>
    </inkml:brush>
  </inkml:definitions>
  <inkml:trace contextRef="#ctx0" brushRef="#br0">138 148 7528,'-10'0'-1525,"5"0"3135,-4 0-562,8 0-245,-3 0 1,-1 0 262,-1 0-703,1 0 1,1 4 85,4 3-202,0-3-98,0 5 1,0 0 0,1 5 100,2 1-35,3 6-270,-1 0 0,4 7 118,-2-1-192,1 5 0,1 2 12,-2 2 174,2-2 1,-5-4-174,2-1 161,3-3 1,-8 1-1,3-5-93,-3-4 0,2-2 0,0-6-49,-1-1 87,0 1 1,-4-4 33,-1-3-11,2-2 1,-7-2 0,4-1-64,-1-2 65,-2-3-129,2 1 1,-4-5 81,2-2 1,2 2-1,-2-2-12,-1 2 27,0-3 18,2 3 0,-2-4-18,1 2 1,-1 1 0,1-4 54,0 2-59,1-3 84,0 1 1,-2 0 0,4-1-65,-1 0 1,-1-2 200,-1 0 10,-1-5-201,7 3 0,-7-7 13,5 5 0,-1 1 1,4 1 218,0-2-38,0 2-160,0 1 0,2 2 125,1 1 0,1 3 1,4 1-7,-2 2 1,1 1-66,3 0 1,-3 0-173,3 1 144,-2-1 1,6 3 62,-4 1-97,0 3 1,0-2 0,0 3-66,-1-2 0,5 1-49,-1 3 1,1 1-193,-1 3 204,-2-3 1,6 7-354,-3-1 284,3 2 0,-5 1 0,3-1-101,0 1 0,1 3 0,-2 2 41,2 0 0,-4-2 1,1 2 143,-2 0 0,-1 2 0,-2-2-97,-1 1 1,-3 1 301,-4-4 0,4 5 64,-1-2 254,0 3-324,-7-4 0,-2 4-9,-4-3 0,1 2 0,-1-1-62,0 0 0,3-5 0,1 1-144,-2-2 132,4-1-292,-5-5 1,7 3 55,-5-5-60,5 0 114,-2-3 1,4-1 43,0-2 1,0 1 9,0-5 0,0 4 135,0-4 65,0 5-76,0-2-21,4 4 0,2 0-15,3 0 0,1 1 42,0 2 0,-3 3 0,-1 3 142,2 1-169,1 0 43,0 4 1,1-3 34,0 2 1,0-2 276,0-1-254,0 0 0,0 0-167,-1 0 1,1 0-1,0-2-198,0-1 110,0 2 89,0-8 0,-1 3 0,1-4-112,0 0 1,0 0-41,0 0 0,1-4 112,2-3 0,-2-2 0,2 0-133,-2-1 0,-1-3 132,0-1 134,-1 1-120,-3-1 1,3 0 114,-3-2 0,0-2-52,0 5-6,-4 0 1,4 3 81,-3 0 0,-2 0 174,3 0 1,-3 4-19,-1-1-224,0 5 353,-5-7 0,3 8-11,-4-2 1,2 2 0,-1 0 139,0-3-248,-2 3-56,1-3 0,0 4-12,-1 0 0,1 4 290,-4 3-277,0 2-270,4-4 1,-1 4-57,4-3 0,-4 3 0,3 1 164,-2 0 1,4 1-196,-1 2 1,2-2 0,1 2-288,0-2 1,0 2 118,0 0 146,4 0-71,1-3 1,5 1-48,0 2 0,0-2 0,1 1-441,2-4 492,-2 1-34,8-8 0,-4 3 99,5-4 0,-4 0 0,0-1 149,2-2 0,0-3 165,2-4-121,0-4-50,-5 3 1,3-6 0,-5 3-42,-1-2 183,-1 0-7,-1-4 1,-1 2-109,1 1 0,-1-1 0,-1 0 94,-2-4 62,-4 6 64,7-7 1,-8 7-117,3-3 1,-3-4-1,-1 0 83,0 1 0,0 1 113,0 1 0,0 1 1,-1-1-51,-3 0 0,2 4 162,-4 0-44,3-1-159,-5 2 0,5 1 356,-3 4-262,4 0 45,-7 4 0,7-1 115,-5 3-291,5 1 0,-2 4-55,4 3 0,0 1 0,0 6-65,0 2 0,0-1 0,0 5-99,0 0 0,0 2-465,0 0 0,1 5 150,2 3-154,-2 1 1,8 2 0,-3-1-130,3 1 293,1-1 129,0 1 0,-4-2 212,1-1 0,0 0 0,2-4-331,1-1 144,0-1 161,0-6 0,-4 2 0,1-4-688,1-1 384,0-1 148,2-1 1,0-3-172,0-1 1,0-3-1,0 0-1284,0-2 940,-1-1 253,1 0 1,0 0 129,0 0 0,0-4 1,0-3 338,-1-2 0,1-5 0,0-1 0</inkml:trace>
  <inkml:trace contextRef="#ctx0" brushRef="#br0" timeOffset="629">1221 394 7887,'-9'0'1290,"2"3"-601,0 1-431,5-1 1,-5-2 0,2 1 797,0 1-595,3 1 95,-7 0 0,8-2-334,-3 5 1,3-1-73,1 4 0,0 0 0,0 0-252,0 0 0,0 0 183,0 0-773,5-1 419,0 1 78,5 0 0,0-1-82,0-3 86,0 3 216,-1-8-310,1 4 1,0-5-1,0 0-69,0 0 0,3-2 174,0-1-2,-4-2 271,0-1 0,-5-6-11,2 2 0,3-2 1,-3 3-78,-1-1-91,0 0 420,-5 0 0,0 0 101,0 0 0,3 0-77,0 1-154,0-1-5,-3 4 41,0-2 1,0 5-3,0-3 0,-1 4 79,-2-2-165,2 3-40,-3 1 0,4 1 0,0 3-98,0 2 1,0 0-14,0 0 110,4 1-376,-3 3 1,8 3 165,-3 0 0,3 4-526,1 0 312,0 1 157,4 2-153,1 4 1,5 1 0,1 7-20,2 4 1,2 0-146,4 7 216,1-3 258,-5 0 1,-1-1 0,-6-2-343,-5-4 160,0-4 946,-12-14 1,3 2-223,-4-3 1,-4-2 0,-2-6 723,-3-3-921,-1-1 254,0-2-27,-4 0-351,3 0 0,-7-2 1,5-1-29,1-3-115,1 1-319,-3-8 1,3 7 212,-2-8 0,2 3 0,1 2-223,0-1 1,1-3 46,-1 0 198,0-1 47,4 0-144,-2 3 171,7-3 0,-7 1 0,5 0 156,0 1-207,2 1 23,1-3 0,0 1-110,0-3 1,1 3 0,3-3-264,2-2 1,3 3 68,1-2 89,0 1-556,4-4 1,-3 1 170,2-1 1,-1 1 0,0 2-191,1 0 1,0 5-686,-3-1 0,-1 2 1438,-3 1 0,8 1 0,-3-1 0</inkml:trace>
  <inkml:trace contextRef="#ctx0" brushRef="#br0" timeOffset="1254">2364 118 7946,'-5'-10'676,"0"1"0,-4-1 750,2 0-1006,-1 0 0,5 1 412,-3 3-229,4-3-382,-3 8 111,5-3 33,0 4 0,1 5 77,3 5-347,1 4 182,5 6-56,0 4-472,0 1 236,0 5 81,-1 3 0,2-1 0,1 4-21,2 2 1,-2 0-199,-6 1 0,2 1-348,-5-1 401,0-4-961,-3 3 480,0-11 362,0 5 0,0-12-598,0 0 1,0-2 0,0-5-1207,0 0 1076,0-7 103,0-2 844,-4-12 0,-1-8 0,-5-9 0</inkml:trace>
  <inkml:trace contextRef="#ctx0" brushRef="#br0" timeOffset="1463">2305 404 8488,'-6'0'1998,"2"0"-1597,4 4-179,0-3-1,4 4-14,-3-5 1,8 1 0,-3 1 3,3 1 1,1 1-171,0-4 0,3 0-548,0 0 1,5 0 236,-2 0 190,3 0-923,0 0 416,5 0 369,-3 0 1,7 0 217,-5 0 0,4 0 0,-2 0 0</inkml:trace>
  <inkml:trace contextRef="#ctx0" brushRef="#br0" timeOffset="1836">2807 365 7946,'-10'0'-188,"0"0"930,0 0 0,0 0 2253,0 0-2002,1 0-386,-1 4-138,0-3 221,0 3-235,0-4-260,5 0 1,-4 4-1,2 0-39,-1 1-323,-2 2 138,4 3 1,-2 0 250,7 4-287,-4-3 0,5 6-175,0-3 0,5 2 1,1-2-226,3 1 0,4-2-91,0 0 0,5-4 31,-2-2 233,-2-3-466,5-4 263,1 0 223,-4 0 1,7 0-6,-7 0 0,2-3 0,-2-1 158,-3-2 0,0-1-96,-3-6-6,2 2 505,-11-4-300,4 6 159,-1-1 0,-3 0-137,3 0 0,-4 0-467,-4 0 270,3 5 171,-8 0-256,4 5 0,-2 2-378,1 1 1,4-1 0,-2 5 653,3 0 0,-2-1 0,0 0 0,-1 1 0,4 3 0</inkml:trace>
  <inkml:trace contextRef="#ctx0" brushRef="#br0" timeOffset="2240">3171 365 7946,'-10'0'2520,"0"0"-1819,0 0-239,5 0-1,-4 0 168,4 0-356,-5 4 0,3 0 0,1 4-116,-2-2 1,0 2 66,2 5-3,-3-2-377,8 8 161,-8-8-110,8 7 1,-3-3-40,4 1 1,0 1-31,0-3 1,4 2 0,3-3-35,2-1 1,1-4-242,4-2 186,-3-3-662,7 5 379,-3-7 312,5 4 0,0-6-30,0-3 0,-1 2 0,0-4-207,-3-2 267,3-1 393,-8-1-193,-1-4 34,-2 3 0,-3-4-102,1 2 1,-1 1-1,-5-4 158,0 2 1,0 1 91,0 3-210,-5 0-36,0 1 104,-5 3-541,5-3 0,-7 7 271,2-4 1,-2 3 0,2 0-621,0 2 472,0 1 382,0 0 0,-4 0 0,-1 0 0</inkml:trace>
  <inkml:trace contextRef="#ctx0" brushRef="#br0" timeOffset="3661">3959 374 7946,'-1'-9'61,"-3"-1"1,3 0 663,-2 0 0,1 3 0,0 1 495,-2-2-345,1 4-329,3-1-241,0 5-84,0 5-158,4 5 0,-1 5 0,2 6 241,-1 2 0,3-1-412,-4 4 109,5-4 1,-7 6-405,3-7 336,1 3 0,-3-4-125,5-1 0,-5-2 0,2-2 94,0-1 0,-2 0-302,1-5 64,-2-3 304,3-2-20,-3-4 0,4-4 51,-5-3 1,3-6 0,1-3-31,2-3 0,-3-4 20,4 0-38,-5-4 291,7 6-128,-8-3-78,8 0 0,-5 6 0,4-1 213,-2 0 1,-4 2 219,2 0-283,1 3 0,-3 5 106,5 3-30,-5 1-113,2 5 1,1 1 178,1 3 1,0 1-101,0 5-54,-3 0-49,5 0 0,-5 3-142,3 0 1,0 3 0,0-1 67,-3 0 1,2 0 0,-1 3 33,2-2-416,-4-4 1,5 3 189,-3-1 1,0-7-322,-1 3 0,0-2-11,3 2 225,1-5 288,3-1-139,-1-8-9,-3-1 0,2-5 154,-5 0 0,5-1-23,-2-2 0,0 1 0,0-4 14,2 2 1,-3-2 38,2 3 1,-1-4-100,4 4 41,-4 0 229,2 3 13,-6 0-159,6 1 0,-6-1 0,4 0-65,-2 0 0,1 4 197,-2 3 1,-2 2 38,3 1-67,-4 0 1,0 4-1,0 4-116,0 4 0,4 0 36,-1 5 0,0-4-248,-3 3 74,0 1 24,5-2-350,-4 4 249,8-9 1,-7 8-199,4-5 1,-2 0 0,2-3 65,2 0 0,-1-4-68,0 1 0,2-5 56,-3 1 1,3 2 0,1-2-140,0-1 373,0-5 1,-1 1 0,2-5-211,3 0 1,-5-2 243,1-1 0,0 0 183,-3 0-192,1-4 30,2 3-84,0-7 144,-4 7 1,1-4 0,-2 6-12,0-1 0,-2-3 235,4-1-149,-5 1 78,2 8 0,-4-4-167,0 4-48,0-1 1085,0-3-173,0 8-60,0-3-685,-4 4 47,3 0-24,-8 4 116,8 2-261,-3 4 1,0 0 35,1-1 1,0 4 0,3 2 38,0 0 1,0-3-703,0 1 295,0 3 168,0-6 1,0 5-394,0-5 1,1-1 130,2 1 0,-1-1 0,5-1 53,1-2 0,-3-3-27,2 4 1,-1-5-27,4 1 111,0-1 218,0-2-69,0 0 0,0-5 38,-1-1 0,0-3 0,-1-1-60,-2 0-19,1 0 28,-2 1-21,4-1 190,-8 0 0,7-1 15,-5-2 0,0 2-135,-3-2 0,4 5 0,-1 1 258,-1 0 1,-1 1 60,-1 0 463,0 4-302,0-3-180,0 5 277,0-4-74,0 3-22,0-4-185,0 14 1,0-2 157,0 6-219,0-2-322,0 3 189,0-3-20,0 8 0,0-9-354,0 4 1,0-3 101,0-2 1,4 1-1,0 0-1317,1 0 438,2 0 1,3 0 29,0-1 634,0 1-670,-1-4 450,1-2 227,0 1 446,0-4 0,4 7 0,1-2 0</inkml:trace>
  <inkml:trace contextRef="#ctx0" brushRef="#br0" timeOffset="3966">5170 305 7905,'-6'0'2035,"-2"0"-913,7 0-451,-8 0-225,8 0 85,-8 0 0,3 0-200,-3 0 0,-1 0 1,0 2-35,0 1 0,0-1-152,0 5 0,1 2 90,-1 5 0,-2 3-251,2-1 63,-2 3 0,6 1 230,-4-1-613,5 1 1,1 0-168,4 0 0,0-4 1,0-1 238,0-1 1,4 3-912,3-4 519,1 0 268,7-7-423,-5-2 428,9-4 1,-5 0-663,3 0 0,1 0 666,-1 0 0,0-4 0,1-3 379,-2-2 0,1-5 0,2-1 0</inkml:trace>
  <inkml:trace contextRef="#ctx0" brushRef="#br0" timeOffset="4450">5308 49 7946,'0'7'893,"0"0"196,0 0 0,0-1-181,0 0-426,0-4 225,0 7-243,0-3-177,0 3 0,3 1-16,0 0 0,2 0-104,-2 0 1,1 4 0,4 3-3,-1 1 1,-1 3-135,4 2 1,0 1 164,0 2 25,-1 3-722,1-4 332,0 4 143,0 1 2,0-1-387,0 1 0,0-5 143,-1-2 0,1-5 65,0-2 0,-3-5 0,-1 0-553,2-3 452,-4-6 0,4 1 251,-5-6-96,0-3-90,-3-4 72,5 1 38,-4-6 0,7 3-36,-5-4 0,0 0 0,-2-3-137,3 3 99,-3-3 431,7 4-182,-7-5 115,4 5 0,-2-3 117,0 5 0,4-3 155,-4 2 1,2 2-109,-2 6-34,-2 1 152,3 1-180,-4 3-1,5 1 0,-4 5-26,2 5 1,2 4-1,-1 3-205,1 2 0,-1-1 118,2-1 27,-4 1-1081,7-3 494,-3 5-595,3 0 512,-3-5 307,3-1 1,-1-1-411,6 1 0,0-5 1,-2-3 53,1-2 1,0 0-1305,-3-4 1847,4-5 0,2 0 0,3-5 0</inkml:trace>
  <inkml:trace contextRef="#ctx0" brushRef="#br0" timeOffset="5182">6588 384 7946,'-5'-10'-102,"-1"2"0,-3 0 856,-1 1 0,0 1-239,1-4 0,-1 3 201,0 1 0,-3 0-19,0 0-289,-1-3 0,5 8-187,-6-3 113,4-1-58,-3 4-55,0-3 0,3 4-408,-3 0 204,4 4 60,0 2 1,-3 5-18,0 2 0,3 2-70,3 5 1,5-1-1,-1 1-116,2 0 1,1-1-40,0 1 0,4 0 67,3 0 1,3-2-98,3-1 0,1 0 44,2-4 0,6-1-64,-2-5 1,3-3-284,0-4 1,-1 0 203,4 0 1,-4-4 60,1-3 62,-2-2-10,-2 0-47,-3-6 811,-2 4-366,-4-7-174,-5 3-5,0-5 87,-5 5 0,3-3-14,0 5 0,-1-4-150,-5 4 0,-1 0 0,-4 3-648,2 1 393,-1-1 324,2 4 0,-4 2-922,2 4 0,2 0 0,-2 0-963,0 0 1855,2 0 0,-4 4 0,4 2 0</inkml:trace>
  <inkml:trace contextRef="#ctx0" brushRef="#br0" timeOffset="5662">6834 315 9208,'0'-5'1537,"0"-4"1,0 9-742,0 0 1,0 4-157,0 6 0,1 4-239,2 3 1,-1 2-424,5 0 1,-4 2 10,4 2 0,-4-2 0,3 2 0,-1-2-204,1-2 228,-4-3 1,5 1-219,-3-4-520,3 0 322,-6-7 219,8-2-21,-8-4-101,8 0 77,-3 0 0,-1-4 41,4-2 73,-4-4 0,4-4-10,-2-2 0,1-2 111,-1 2 1,-2-3-40,2 3 1,-2-2 109,2 2 1,2-2 0,-4 5 114,1 1 0,1 0-57,-3-1 0,2 5 24,-3-1 0,2 5 23,-2 1-28,-2 2 1,7 2-71,-5 2-17,5 3 23,-7 4-5,3 4 128,1-3-134,0 7-13,1-2 0,2 3 8,-1 1 0,2-3-18,0-1 1,1-1 0,0 3-17,0-2 1,0-4-217,0 1 0,4-2 76,2-1 0,0-4-90,0-3 1,0-2 25,4-1 1,-1 0-834,-3 0 1,2-4 443,-5-3 1,2-2 572,-5-1 0,6-4 0,-5-1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5:36.241"/>
    </inkml:context>
    <inkml:brush xml:id="br0">
      <inkml:brushProperty name="width" value="0.08571" units="cm"/>
      <inkml:brushProperty name="height" value="0.08571" units="cm"/>
    </inkml:brush>
  </inkml:definitions>
  <inkml:trace contextRef="#ctx0" brushRef="#br0">79 444 7844,'-1'-9'548,"-2"3"599,2-3-283,-8 3-462,8-3 105,-4 3 276,1 2-532,3 4 1,-3 1 0,4 2 79,0 4 0,1 3-278,2 3 0,-1 3 42,5 7 116,-1-2-1062,4 12 531,0-7 271,0 8 96,4-5-408,-3 1 1,3-1-80,-4 1 0,0 0 0,0-1-270,0 1 0,-1-5-92,1-2 0,-3-7 43,-1-3 274,-3-2 25,1-1 460,-4-4 0,0-2 0,0-4 0,-4 0 0,-2 0 0</inkml:trace>
  <inkml:trace contextRef="#ctx0" brushRef="#br0" timeOffset="219">20 631 7844,'-5'0'935,"-4"0"-142,8 0-389,-4 0 0,5 1 23,0 2-424,0-1 0,5 6 208,5-2-761,1-1 354,7 4 204,-7-4 0,8 1-883,-4-2 1,8-3 531,0 3 1,4-3-271,0 2 1,-2-2 612,1-1 0,0-4 0,4-2 0</inkml:trace>
  <inkml:trace contextRef="#ctx0" brushRef="#br0" timeOffset="569">434 542 8030,'-10'0'2137,"3"2"-1489,1 1 1,3-1-379,0 5 1,2-1-130,1 4-158,0 0 175,4 0 0,2 3-204,4 0 1,0 4-1,-1 0-22,1 1 0,0-1 68,0-1 156,0 1-201,0-2 5,0-1-25,-1-4 1,0 0-68,-2 0 0,1-1-25,-1-3 1,-2-2 57,2-4 1,-5 0 0,3-1 78,-5-2 0,0-2 18,0-5-30,0 0 10,0 0 26,0-4-49,0 3 14,0-3-2,0-1 1,0 3 9,0-4 1,0 4-1,0-2-256,0 0 1,0 3-781,0-3 538,0 4 192,0 0-27,0 0-456,4 0 1,1 1 811,5 3 0,-4 1 0,7 5 0,-2 0 0</inkml:trace>
  <inkml:trace contextRef="#ctx0" brushRef="#br0" timeOffset="852">936 552 7911,'-10'0'2052,"4"0"-1425,-2 0 1,6 0 0,-4 1 846,2 3-786,0 1-470,4 9-351,0-3 230,0 4-106,0-1 1,1-2-1,2 4 80,0 2 1,5-1-450,-2 0 0,3 1 41,1-1 318,0-3-1153,-1 0 585,1-4 19,0 0 0,-3-1-409,-1-3 0,1 2 3,3-5 0,-5-1 974,-2-5 0,3-3 0,-1-3 0</inkml:trace>
  <inkml:trace contextRef="#ctx0" brushRef="#br0" timeOffset="1031">877 424 7911,'0'7'56,"0"-1"0,0-2 203,0 2 1,1-4-926,2 2 0,-1 0 105,5-1 561,-1 5 0,9-2 0,0 3 0</inkml:trace>
  <inkml:trace contextRef="#ctx0" brushRef="#br0" timeOffset="1893">1015 523 6917,'4'-6'1210,"-3"-2"-667,2 1 0,-2 2 212,-1-2 1,0 4 649,0-4-767,0 5-210,0-2 0,0 4-87,-4-5 0,2 4-114,-5-2 0,4 2 0,-4 1 17,0 0 0,-2 4-103,-1 3 0,0 1 117,0 2-41,1 0-443,-1 4 222,0 2 83,0 3 1,0 4-250,0 0 0,2 1 1,0-2-811,1 1 531,5 0 231,-2 1 36,4-3-140,4-1 1,3-3 108,6-4 0,-1-1 0,4-5 3,2-4 0,0-2-239,2-1 70,0 0 106,0-8 93,-1 1 0,1-12 1,-1 7-1,-3-4 123,-3-2 0,-1 3 1,1-1-91,-6 4 596,2-7-278,-5 8-156,-3-3 1,3 4 88,-4 0 0,0 0 0,-1 2 346,-2 1 1,1-1-40,-5 5-170,5-5 2,-7 7-176,8-3 279,-3 4 58,-1-4-162,4 3 0,-4-4 136,2 5 95,2 0-487,-8 5 148,8 0-162,-4 5 0,5 1 142,0 2 0,1-2 0,2 3-274,0 0 1,3-3 68,-2 2 0,3 2-683,0-2 367,2 0-99,1-3 1,-1 2 233,1-2 1,1 2 0,1-6-765,1 3 1,0-2 105,-3-1-586,5-4 609,-5 3 480,9-5 427,-8 0 0,3-5 0,-4 0 0</inkml:trace>
  <inkml:trace contextRef="#ctx0" brushRef="#br0" timeOffset="2135">1467 592 7558,'0'6'1669,"0"1"-667,0-5-338,0 7 75,0-4-450,0 1 1,0 2 0,0-1 165,0 2 1,0 1-183,0-1 1,0 1-440,0 0 138,5 0-1,-4 0-933,8 0 731,-8 0 1,6-4-772,-3 1 1,2-4-1,-1 2 344,0 0 0,-2-2-673,4-3 1331,-5 0 0,7 0 0,-4 0 0</inkml:trace>
  <inkml:trace contextRef="#ctx0" brushRef="#br0" timeOffset="2353">1408 414 7911,'-5'0'2692,"1"0"-2603,4 0 0,1 4-292,2-1 0,4 4-1751,6-4 918,-2 5 112,3-3 462,-4 5 462,4 0 0,1 4 0,5 1 0</inkml:trace>
  <inkml:trace contextRef="#ctx0" brushRef="#br0" timeOffset="2732">1674 483 7911,'0'10'1686,"0"0"-928,0 0-338,0 0-156,0 0 1,1 1 82,3 2 1,1 3 0,5 6 111,0 1 0,0 0-241,-1-3 0,5-1-511,-1 1 173,0 0 170,-3-5-1,0-1-417,-1-8 1,1 1 12,0-3 1,0-2 135,0-5 1,-4-3-124,1-4 1,-4-3-148,4 0 362,-5-5 9,7 8 0,-8-9 426,8 4-225,-8-1-45,7 2 1,-5 1 263,3 0 0,-3 0-54,4 3-75,-5 0 64,7 5-219,-8-4 413,3 8-244,1-4 0,-1 10-39,3 1 1,-2 6 0,-3 1-35,2-1 0,3 3-318,0-2 315,-3 4-1145,5-6 540,-3 3 345,-1 1 0,4-4-87,-3 2 1,3-2 69,1-1 1,0-1 0,0 1-1094,-1 0 1,1-3 1258,0-1 0,4 1 0,2 3 0</inkml:trace>
  <inkml:trace contextRef="#ctx0" brushRef="#br0" timeOffset="3170">2275 602 7911,'5'-6'2571,"0"2"1,-5 3-1379,0-3-962,0 3-14,0-3 1,3 5-121,0 2-55,1-2-948,0 8 561,-3-3 332,8 3 1,-7 5-634,5-1 0,-4 1 0,3-2-233,2 1 1,-2 0-1056,0-3 1316,-4 0-416,7 0 1034,-8-5 0,8 8 0,-4-2 0</inkml:trace>
  <inkml:trace contextRef="#ctx0" brushRef="#br0" timeOffset="3371">2265 355 7911,'0'6'1679,"0"-2"-1315,0-4-382,0 5 290,0-4-54,0 3 0,0 0-752,0-2 0,0 3-747,0-2-781,0-2 2062,4 8 0,2-3 0,4 3 0</inkml:trace>
  <inkml:trace contextRef="#ctx0" brushRef="#br0" timeOffset="3820">2560 533 7911,'0'6'1927,"0"1"0,0-1-1101,0 4 0,0 0-320,0 0 0,0 3-73,0 0 0,4 5 0,-1-2-318,5 3-54,-3 0 157,5 1-380,-5 0 0,4-5 198,-2-2 0,-2-2-247,2-1 96,-1-5 1,4 0-201,0-5 1,-3-6 2,-1-4 1,-3-3 98,4-3 1,-4-3-384,4 3 313,-1-3-77,0 0 248,-2 3 341,1 2-172,0 0 86,1 3 1,-1-3 183,-2 4 1,0 0 34,3 0 0,-3 4 106,4-1-32,-5 5-71,7 2 18,-8 5-35,8 5-125,-8 4-134,8-3 1,-7 4 97,4-6 0,-2 6-279,2 1 0,0-2 1,1 0 73,0 1 0,-1-4-50,4 2 1,-1-2-511,-2-1 282,1-1 113,-2-3 5,-1 3-686,4-4 398,-3 1 119,3-2 0,-3-4-1430,3 0 725,-8 0 445,7 0 194,-6 0 413,6 0 0,-2-4 0,4-2 0</inkml:trace>
  <inkml:trace contextRef="#ctx0" brushRef="#br0" timeOffset="4777">3181 572 7911,'0'-10'772,"0"0"0,-3 0-250,-1 1 0,1-1 388,3 0 1,-3 3 171,-1 1-543,-3 4 0,5-3-155,-5 5 0,1 2-153,0 5 0,-3 1-197,3 8 0,0 0 87,0 4 0,2 0-219,-2 0 1,4 3 117,-2 0 0,3-1-574,1-2 1,0-1 144,0-3 1,1 2 55,3-5 0,-2-3 155,4-4 0,1 0 42,3 0 1,-3-1 136,3-5 1,-4-5-142,7-1 1,-4-3-3,4-1 1,-2-3 56,-2 0 1,0-4 100,-2 4 1,2-3 16,-3 3 1,0-4 43,0 4 1,-4 0 239,2 3 1,0 0 1,-1 1 383,1-1-237,-4 0-228,0 4-126,0 2 27,0 4 1,0 4-169,0 3-83,0 2 20,4 1 1,-3 4 171,8-3 25,-4 12-1100,5-7 508,4 13 191,2-4 146,-1 9-697,8 1 372,-7 4 69,8 5 38,0 1-28,-3-1 211,3 0 1,-4-4 639,-5-1-379,0 0-105,-10-4 554,-1-1-334,-4-8-147,0-2 1,-4-9 552,-3-2 1,-1-2-294,-2-1 0,0-5 456,0-1-404,0-8-42,0-1-143,1-5-356,-1-4 1,0 2 103,0-5 0,0 1-124,0-4 300,1 0 20,3 1-68,-3-5 36,4-1-130,-5-1 399,0-2-46,0 3-254,5-5-11,-4 1 15,8-1 31,-3 5-20,-1-3 50,4 2-585,-3 1 273,8 1 0,2 9-418,3 1 318,1-1-279,5 9 0,-5-6-636,4 9 1,0-1 303,-1 4 927,0-4 0,1 3 0,2-4 0</inkml:trace>
  <inkml:trace contextRef="#ctx0" brushRef="#br0" timeOffset="5611">4225 641 7911,'0'-15'0,"-4"0"403,1 6 0,-4-1-41,4 0 0,-5 0 127,2 0 1,0 0-52,0 0 1,-2 4-151,-5-1 1,2 2-78,-2-2 1,-1 0 5,1 3 1,-5 1 33,2 3 0,-3 0-20,-1 0 1,4 3-11,0 1 0,2 7-111,-2-2 0,4 8-165,-1-1 0,6 3-170,4 1 1,2 4 171,1 2 0,0-1-119,0 1 0,4-4 73,3 1 1,6-2-397,3-1 0,3-5 179,1-2 0,3-3 142,0-4 0,1-6 39,-1-6 1,-1-4 100,4-3 1,-5-3 91,-2-7 1,1-3-115,-4-3 0,-1-1 107,-2 1 0,-2-1-38,-1 1 0,-5-4 215,-2 0 1,0 0-51,0 4 0,-2 0 62,2 3 1,-2-1-4,-1 4 0,-3-4-39,0 4 0,-5 0 59,2 4 1,0 0-73,-1 3 0,1-2 147,-4 5 0,0 0-108,0 3 0,-3 4 145,0-1 0,0 5 0,3-1 0,0 3-45,0 3 0,4 7-166,-1 6 1,2 4-157,-2 3 1,3 2-11,4 4 1,0 1 169,0 0 0,1 2-659,2 1 1,3 0 258,4-3 1,1-1-547,2 1 0,2 1 331,5-1 1,-1 1-445,1-8 0,0-4 102,-1-2 0,4-3-49,0-1 0,1-1 223,-1-9 1,-2 1 175,2-4 0,1 0-227,-1 0 672,0-5 0,-3 0 0,0-5 0</inkml:trace>
  <inkml:trace contextRef="#ctx0" brushRef="#br0" timeOffset="6338">4687 454 7911,'-10'-5'2953,"1"0"-2455,-1-5 275,4 5 0,1 0 96,2 5-408,1 0-242,-6 0 1,6 6-3,-5 4 1,4 1-4,-4 5 0,5 0 113,-1 4-391,-3 4 135,5-3 0,-3 4-107,4-2 0,0-3 114,0-1 1,1 0-513,2-6 252,3 0 84,3-3 1,1-1-244,0-3 1,0-1 145,0-5 1,3 0-281,0 0 1,0-5-11,-3-1 106,4-3 250,-7-1-93,6 0 130,-8-4-66,5-1-26,-4 0 19,2 0 489,-6 1-271,2 3 32,0-7-227,-3 7 774,4-4-351,-5 6-177,0-1 93,0 4 688,0-2-418,0 6-120,0-2 843,0 4-944,-5 4 0,4 2 106,-2 4-38,2 4-390,1 1 0,0 2 139,0-1 166,0 1-1326,4 2 588,2-3 315,4 2 117,-1-7-1033,1 8 478,0-8 312,4 3 0,1-2-117,1-2 0,3 2 7,-3-6 1,3-1 98,0-2 1,1-3 149,0-3 0,-1-4-51,1-6 1,-1-2 44,-3-5 0,2-1-45,-5-2 1,0 1 168,-3-4 1,-2 0-135,-1-4 393,2 1-234,-8-1 285,3-4 0,-4 4 599,0-3-682,0 2-63,0 2 865,-4-1-420,-2-4-249,-3 4-17,-1-4 358,0 4-182,0 1-95,5-1 5,-4 1 305,3 3-226,-4 7 0,5 4 225,-4 6-171,8-1 499,-8 4 217,8 2-775,-3 4 0,4 0-46,0 4-177,-4 2 1,2 4 0,-2-1 56,4 1-56,0 5 54,0 0-55,0 5-195,0-1 1,1 4-29,2 0 1,2 5-318,1-2 365,3 2-603,-3 2 1,3-4 306,1 0 1,0 1-307,0 2 0,1 4 245,2 0 1,-2-2-472,2-4 1,-3-3 235,-3-5 1,1 3-96,-1-2 1,-2-4-151,2-9-3689,-5 2 1477,7-8 3007,-8 3 0,3-4 0,-4 0 0</inkml:trace>
  <inkml:trace contextRef="#ctx0" brushRef="#br0" timeOffset="6554">4973 464 7911,'0'-6'2143,"0"2"1,0 3-1352,0-3 1,4 3-387,3-2 1,2 2-152,0 1 1,6-3-216,1-1 0,3 1 127,0 3 0,4 0-931,0 0 0,1-1 544,-1-2 1,-2 2-1805,2-3 0,-3 3 2024,-4 1 0,3 0 0,-4 0 0</inkml:trace>
  <inkml:trace contextRef="#ctx0" brushRef="#br0" timeOffset="7337">5652 493 7911,'0'-10'0,"0"1"360,0-1 0,0 0-68,0 0 1,-1 0 413,-2 0 0,1 2-164,-5 1 0,4-1-24,-4 5 1,4-4 511,-4 4-655,1 0 0,-4 3-33,0 0 0,4 0-124,-1 0 0,0 4 16,-2 3 0,2 3-3,1 3 0,-1-1-62,-3 4 0,4 1 21,-1 2 1,5 1-83,-1 0 0,-2-1-182,2 1 1,0 0 69,3 0 0,3-4-219,0 0 0,5-4 116,-2 2 0,4-4-233,3 0 1,2-3 145,1-1 1,3-3-56,-3 0 0,-1-6 86,2-4 0,-2-2 44,1-1 0,2 0 129,-5-4 0,-1 0-82,-5-2 0,1-3 126,-1 3 1,-3 0-65,0 0 0,-3 4 155,-1-1 1,0 1 73,0-1 80,0 2-212,0-3 0,-1 5 341,-3 2-346,3 3 1,-3 5-59,4 2 43,0 3-63,0 8 0,0-3 66,0 2 0,1 2-601,2 2 1,3 0 230,4 0 0,-1 0-179,1-4 1,1 0-197,2-3 0,2 3-310,1 1 1,3-5-150,-3-2 0,3-2 515,0 2 1,1-2 618,0-1 0,-1-3 0,1 3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5:49.592"/>
    </inkml:context>
    <inkml:brush xml:id="br0">
      <inkml:brushProperty name="width" value="0.08571" units="cm"/>
      <inkml:brushProperty name="height" value="0.08571" units="cm"/>
    </inkml:brush>
  </inkml:definitions>
  <inkml:trace contextRef="#ctx0" brushRef="#br0">217 119 7899,'-5'-7'-60,"2"1"0,1 4 564,-2-2-301,3 3 1,-3 0 256,4-2-24,0 2-220,0-4 1,0 4 129,0-2 114,0 2-62,0-4 4070,0 5-4283,0 5 0,0-3-1,0 5 1,0-4-35,0 3 1,0 1 78,0 3 1,0-4-179,0 1 1,0 0 72,0 2 1,0 1 21,0 0 1,0 3 11,0 0 1,0 2-57,0-2 1,0-2-56,0 2 0,0 1 67,0-1 1,0 4-16,0-4 1,0 3 39,0-3 1,0 1-80,0 0 1,3-2 46,0 4 0,1-4-67,-4 1 1,1 1-3,2 0 1,-2 0-15,2-1 1,-2-1 0,-1 4 1,2 0 48,1 0 0,-2 2 20,2-5 1,-2 4-32,-1 0 0,0 1-66,0 2 1,0-2 60,0-1 0,0 3-103,0-1 0,0 1 13,0 3 0,0-2-66,0-2 1,0 4 76,0 0 0,-1 4 35,-2-4 0,2 1-58,-2-1 0,0-1 18,0 4 0,2-1 91,-2 1 0,-2-1-71,2-2 1,-4-1 82,4 4 1,-3 0-40,2 0 0,0-1 5,1-2 1,1-1-11,-5 4 0,5-3-6,-2 3 0,0-3-25,1 4 1,0-5 28,3 1 0,-4 2-65,1 1 0,-1-2 49,0-1 1,2 1-45,-4-1 1,3 4 69,0 0 1,-1-2 1,0 1 1,-2-3-25,3 3 1,-4 1 2,4 2 0,-4-3-4,4 1 0,-1-2 6,0 1 0,3 2-64,-2-1 1,-2-2 59,2 1 1,0-1-85,3 2 1,0 1 44,0-2 1,-1-2-12,-2-1 1,1 2-26,-1 2 1,2-2 35,1 1 1,0-4-66,0 1 0,0 2 57,0 1 1,0 0 49,0 0 0,0-3-49,0 3 1,0-3 38,0 3 1,0-1-20,0 2 0,0 0 3,0-4 0,0 4 22,0 0 1,3 1-26,1 2 0,-1-4-11,-3 0 0,0 0 15,0 4 0,0-4-7,0 0 1,1 0 0,2 0 1,-2 2-8,3-1 1,-3 0 9,-1-1 1,0 2-2,0-5 1,0 4 29,0-1 0,0 2 6,0-2 0,0 1-19,0-4 0,0 4-6,0 0 0,0 0-5,0-1 0,0 3 26,0-3 0,0 0 3,0 4 0,-1-6 35,-3 5 1,3-2 6,-2-1 1,1 2 14,-1-1 1,1 1-57,-1 2 0,-1-1 81,1 1 1,-4-1-61,4 1 1,-2-1-44,2 1 0,2-1 22,-2 1 1,0-1-15,0 1 1,2 0-81,-2-1 1,2 1 92,1-1 0,-1 4-133,-3 0 0,3 0 64,-2-4 0,2 0-77,1-3 1,0 6 92,0-3 1,0 2-89,0-5 0,0 2 71,0-1 1,0 1 10,0 2 0,0-2-40,0-2 1,3 3 18,0-3 1,1 1 63,-4 0 0,0 0-54,0-4 1,0 4 52,0 0 1,0 0-43,0-1 1,0 3 59,0-3 1,0-1-52,0 1 0,0-3 5,0 4 0,0-5-28,0 1 1,0 1 28,0-1 1,0 0-142,0-4 1,0 4 127,0 0 0,0 0-36,0-3 1,0 0 22,0-1 1,0-2-7,0-1 1,0-1 29,0 2 0,0 1 8,0-1 1,0-2 50,0 2 0,0-5-76,0 1 0,0 1-29,0-1 0,0 0 23,0-3-26,0 0 1,0 0 12,0 0 22,0-1 0,0 1-43,0 0-23,0-4-1,0-2 0,0-4 64,0-4 1,3 1 14,0-3 0,2 4 0,-2-2-59,-2-1 38,8-1 1,-5 0-129,3-1 1,0 4-6,-3-4 41,3 5 0,-1-5 69,4 3 0,-4 0-151,1 1 0,-1 2 118,4-3 1,-3 2-127,-1-1 0,1 2 79,3-3 1,0 3-7,-1 1 1,1-3 127,0 0 0,0-1-99,0 4 1,3 0 94,0 0 0,1-3-76,-1 0 0,2 0 176,1 3 0,3 0-88,-3 0 1,2-4 91,-2 1 1,3 0-45,-3 3 1,3 0-26,0 0 0,-2 0 13,-1 0 1,-1 0-37,2 0 0,1 0 13,-1 0 1,0 0-11,0 0 0,1 0 24,-1 0 1,-2 3-23,1 0 1,0 1 21,0-4 0,2 0 31,-5 0 1,4 0-44,0 0 1,-2 0-2,1 0 0,0 0 4,0 0 1,3 0-5,-3 0 0,3 0 5,0 0 1,0-1 0,-3-3 1,3 3-3,-2-2 1,0 1-3,-1-2 0,3 3 40,-3-2 1,0 2 4,0 1 0,-3-1 12,4-2 0,-4 1-38,3-1 1,0 2 122,0 1 1,1-3-106,-3 0 0,3-1 114,0 4 0,1-3-94,2 0 0,-4-1 22,1 4 1,-1-1-25,4-2 0,-2 2-9,-1-2 1,1 2 0,-1 1 1,1 0 17,2 0 0,0 0-41,-1 0 1,-2 1 23,-1 2 0,1-2-20,2 2 1,4-2 1,0-1 1,-2 0-2,-1 0 1,-3 4-36,6-1 0,1 0 45,-1-3 0,1 0 17,-1 0 0,-1 1-19,4 3 0,0-3 1,0 2 0,2-2-4,-1-1 0,1 0-6,2 0 1,-1 1 38,1 2 0,-1-1 8,1 1 0,0-2-37,3-1 0,1 0 6,2 0 0,-1 1-75,-2 2 0,0-2 71,6 3 0,-5-3-63,6-1 0,-3 0 54,2 0 1,2 0-44,1 0 1,0 0 42,4 0 1,-5-1 2,2-3 0,2 3 28,1-2 0,-2 2-41,-2 1 1,0 0-37,1 0 0,-2 0 44,5 0 0,-4 0-67,0 0 0,2 0 61,-1 0 0,2 3-104,1 0 1,-5 1 86,5-4 0,-3 0-38,-1 0 1,0 0 20,4 0 0,-6 1-3,0 2 1,-1-2 8,-3 3 0,6 0 2,1-1 0,-1 0 8,-2-3 0,-2 4-12,-2-1 1,3 0 10,1-3 0,-1 0-5,4 0 1,-3 0-32,0 0 0,-1 1 30,0 3 1,-2-3-1,-1 2 0,-4-2 29,5-1 0,-2 3-32,1 1 1,2-1 5,-2-3 0,-1 0-2,1 0 0,3 0-2,0 0 1,1 0 4,-7 0 0,3 0-3,-3 0 1,7-3-5,-4-1 1,1 1-3,-4 3 1,-3-3-1,3 0 0,1-1 2,-1 4 1,-4 0-47,-2 0 1,-4 0 44,3 0 0,-1 0-69,1 0 0,-2 0 60,-4 0 0,0 0 3,-1 0 1,1 0 24,0 0 1,-4 0 4,1 0 1,-2 4 97,1-1 1,3 0-118,-3-3 1,0 0 53,0 0 0,-3 0-30,4 0 0,-2 0-39,1 0 1,2 0 39,-5 0 1,5 0-79,-2 0 0,3 0-2,0 0 0,0 0-21,-3 0 1,3 0 101,-3 0 1,3 0 14,1 0 1,-4 0-29,0 0 1,1 0-20,2 0 1,1 0 23,0 0 0,-4 0-4,1 0 1,-1 0-9,4 0 0,-4 0 7,1 0 0,-5 0-25,1 0 1,1 0 39,-1 0 1,4 0 5,-4 0 0,0 0 25,-3 0 0,1 0-43,2 0 1,-2 0 6,2 0 1,-2 0 3,-1 0 0,0 0-23,4 0 1,-3 0-9,2 0 1,-2 3-7,-2 1 1,2-1-18,3-3 1,-7 0-5,3 0 0,-2 0-9,2 0 1,-1 1 31,1 2 0,-3-2-6,-1 3 1,-2-3-1,2-1 1,-2 0-89,2 0 42,-4 4 1,4-3-74,-3 3-98,-2-3 194,3-1 1,-2 0-146,1 0 75,-2 0-3,3 0-493,-4 0 588,-4 0-37,-2 0 71,-3 0-73,-1 4 0,0-2-105,0 5 0,0-4 99,0 4-164,1-5 89,-1 7 1,-1-5-37,-2 3 0,2 1 90,-2-1 0,-2 2-43,2 0 1,0 0 5,3-2 0,0 2-166,1-3 1,2 3-23,0 1 1,2 0-146,-2-1 0,3-2 70,4 0 0,0-4-590,0 3 463,0-3 0,4 4 222,3-4 0,2 1-12,1-4 0,0-1 101,4-3 1,-3 2 163,2-4-186,-2-1 198,3-3 0,-3 0-177,2 1 1,-2-1 134,-1 0 1,0-1 9,-1-2 1,0 2 521,-2-2 0,0 2-247,-3 1 0,2 0 946,-2 0-262,-1 0-128,-3-4-425,0 3-72,-5-3 1,3 7 16,-4 1 1,2 0 85,-2 0-170,-1-3 1,-3 8-105,1-2-40,-1 2 1,0 1-304,0 0 1,1 1 33,3 2 1,-3 2-110,2 5 1,2 0 63,-2 0 1,4 0-70,-4 0 1,5 0-40,-1-1 1,2 1 43,1 0 1,0 0-228,0 0 0,0 0 132,0-1 1,1-2-284,2 0 0,-1-4 16,5 3 668,0-3 0,2 1 0,1-4 0</inkml:trace>
  <inkml:trace contextRef="#ctx0" brushRef="#br0" timeOffset="1108">227 30 6975,'0'-5'1705,"1"0"-1137,3 5 1,-3-1 459,2-2-210,-2 2-463,-1-3 0,0 2 569,0-1-142,0 2-270,0-3-79,0 4-313,-4 4 1,-2 0 54,-4 3 1,1 5-93,-1-2 0,-4 3-50,-3 0 0,2-1-249,-2 5 0,2-4-227,-1 3 1,-2-3 188,5 4 1,0-5-686,3 1 394,0-2-419,0-1 638,5-5 1,2-1 85,6-4 1,2-4-8,5-2 0,0-3 185,0-1 1,0 0 130,0 0 0,3-3-102,0 0 0,0 0 253,-3 3 0,0 0-31,0 0 157,-1-4 0,1 1-154,0 0 1,-4 0 194,-3 6 150,-2 3 338,3-5-417,-3 8-318,4-3 0,-5 5 184,0 2-328,0-2 17,0 12 115,0-6 1,0 10-353,0-4 108,0 5 1,0-3-144,0 5 177,0-5 1,1 4-85,2-3 1,-1-2-244,5 0 0,-1-1-70,4-3 1,0 2 156,0-6 0,-1 0-485,-3 0 133,3-4-154,-3 3 552,-1-5 0,-1-1-592,-4-3 0,-1 3 868,-2-2 0,-7-3 0,-5 1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08.697"/>
    </inkml:context>
    <inkml:brush xml:id="br0">
      <inkml:brushProperty name="width" value="0.08571" units="cm"/>
      <inkml:brushProperty name="height" value="0.08571" units="cm"/>
    </inkml:brush>
  </inkml:definitions>
  <inkml:trace contextRef="#ctx0" brushRef="#br0">218 69 7899,'-2'-6'0,"-1"-1"0,1 4 2275,-5-4-937,5 5 279,-6-7-1205,2 8 1,-3-2-199,3 6 0,-3 3-172,2 3 0,-1 2 112,-2 3 0,3 0-549,1 2 1,-2 3 312,-5-3 0,2-1-1014,-2 2 1,2-4 482,1 3 1,0-2-725,0 2 1,4-5 140,-1-1 1196,1 0 0,-4-5 0,0 5 0</inkml:trace>
  <inkml:trace contextRef="#ctx0" brushRef="#br0" timeOffset="212">60 0 8695,'-5'1'2111,"1"3"1,3-2-1549,1 4 0,1 0-435,3 0 0,2 4 114,7 0-405,-2 0 1,8 4-1,-3-3-438,3 2 674,1-2-1421,-1 3 0,0-4 757,-3 0 0,3-1-425,-3-3 0,-2 2 1016,0-5 0,1 5 0,0-3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0:42.202"/>
    </inkml:context>
    <inkml:brush xml:id="br0">
      <inkml:brushProperty name="width" value="0.08571" units="cm"/>
      <inkml:brushProperty name="height" value="0.08571" units="cm"/>
    </inkml:brush>
  </inkml:definitions>
  <inkml:trace contextRef="#ctx0" brushRef="#br0">48 6624 8040,'-6'-12'-993,"4"5"1214,-6-1 0,5 4 213,-1-4-15,-2 5-254,5-7 1,-6 9 418,3-3-223,3-3-161,-4 6 128,5-4-52,0 5 454,0 0-570,5-5 0,0 2 169,3-5 116,2 6-279,-3-9 1,1 10-41,-1-3 0,-3 2-1,4-2 1,-4 2-24,4-2 1,-4 3 10,3 1 0,-3 0-107,4 0 1,-4 0 125,4 0-20,0 0 0,3 0-89,1 0 0,-4 0 146,0 0-89,-1 0 1,5 0-19,0 0 0,-4 0 51,-1 0-95,1 0 1,4 0 61,-1 0 1,-3 0 18,0 0-32,0 0 1,3-4 40,1 0 1,-4 0-45,0 4 1,-4 0 56,3 0-104,1 0 0,4 0-7,0 0 0,-5 0-46,1 0 0,-4-1 91,4-3 0,0 3-68,3-3 0,-3 3 37,0 1 0,0 0 293,3 0-247,1 0 1,0 0 120,-1 0 1,1 1-124,0 3 1,1-3 11,2 3 1,-2-3-53,3-1 1,1 2 45,-2 2 0,5-3 2,-5 3 0,6-3 2,-1-1 1,-2 0-65,1 0 1,-1 0 32,2 0 1,2 0-126,-3 0 0,2 0 69,-1 0 1,2 0-11,-3 0 1,-1 0-1,2 0 0,-5 0 34,5 0 1,-6 0 3,2 0 0,-2 0-16,2 0 1,-3 0 72,2 0 1,-2 0-63,-1 0 1,-1 0-29,1 0 21,0 0 0,0 4-1,-1 0 0,0 1-26,-4-1 0,4-3 32,-3 3 0,2-2-17,2-2 1,-5 3 3,1 1 1,0 0 142,4-4-137,-1 0 1,1 4 102,0 0 1,-1 0-104,1-4-2,0 0 0,-1 0-23,1 0 1,0 4 41,-1 0 1,1 0-29,0-4 1,-1 0 19,1 0 0,0 1 3,0 3 1,-1-3-16,1 3 0,0-3 78,-1-1 0,1 2-27,0 1 1,-1-1 12,1 2 0,1-2-3,3 2 1,-3-3-30,2 3 0,-2-1 58,-1 1 0,1-2-41,2 6 1,-2-5-80,3 1 0,-3 1 74,-1-1 0,3 0-103,1-4 0,3 1 80,-3 3 1,-1-3-8,-3 3 0,4-3 14,-1-1 0,5 0-1,-5 0 1,2-1 19,-1-3 1,-3 3-29,2-3 1,-1 3 36,2 1 1,-3 0-19,3 0 1,-3 0-76,-2 0 0,1 0 18,0 0 1,-1 0-12,1 0 1,-3 0 20,3 0 1,-7 0 11,7 0 0,-3 0-30,2 0 0,1 0 24,0 0 0,-4 0 227,-1 0-219,1 0 0,4 0 189,-1 0-187,1 0 0,0 0 5,0 0 1,-1 0-17,1 0 1,-4 0 31,-1 0 1,1 0-90,4 0 0,0 0 76,-1 0 0,1 0-55,0 0 0,-1-4 27,1 0 0,0-1 14,-1 1 1,1 2 4,0-1 1,-1 0 4,1-1 0,0 3-11,-1-3 0,1 3 1,0 1 0,-1-2 3,1-2 0,0 3 0,0-3 0,-1 3 47,1 1 0,0-4-45,-1 0 1,1 0 92,0 4 0,-1-1-85,1-3 1,-4 3 4,0-3 0,-1 3-20,5 1 1,0 0 54,-1 0-246,1 0 204,5-6 1,-4 5-64,3-3 1,-4 3 39,0 1 1,0 0-3,0 0 1,1 0 56,2 0 1,-2-4 8,3 0 1,-3 0-31,-2 4 1,2-1 9,3-3 0,-3 3 80,2-3 1,-2 3-84,-1 1 0,0 0-43,-1 0 0,2 0 51,3 0 1,-3 0-72,3 0 1,-3 0 58,-2 0 1,1 0-3,0 0 0,1-2 5,2-2 1,-6 3 1,3-3 1,-2 3 14,6 1 0,-7 0-26,3 0 0,-3 0-39,2 0 1,1-1 46,0-3 1,-1 2-108,1-2 0,0 3 72,-1 1 1,-3 0-7,0 0 0,0-1 36,4-3-15,-1 3 1,1-5 52,0 6-60,-1 0-3,1 0 1,0 0 9,-1 0 0,-3 0-22,0 0 1,-4 0 20,4 0 0,-5 0-14,5 0 1,-4 0-2,4 0 0,-4-1-13,4-3-23,-1 3 38,5-4 1,0 5 5,-1 0 0,-3-2-5,0-1 1,0 1 40,3-2-37,1-2 0,0 1 1,0-3 1,-1-1 28,1 5 1,0-5 5,-1 1 0,1-2-11,0-2 1,3 2-13,1 2 0,-3-3 43,-2 4 1,-4-4-38,8 0 0,-5-1 71,1 0 1,1 1-57,-4-1 1,2 0 42,2 1-32,-1-1 1,1 0 7,0 0 1,-4 1-84,-1-1 0,0 0 66,1 1 0,2 3-85,-2 0 1,1 0 66,-1-3 1,1-1-61,-5 0 1,5 5 40,-1-1 0,1 0-6,-2-4 1,4 1 44,-3-1 1,-2 4 9,2 0 0,-4 1 223,4-5-204,-1 0 1,1 1 184,0-1-200,-5 0 0,6 0-83,-5 1 96,5-1 0,-7 0-51,6 1 1,-5-1-18,0 0 1,3 1-18,-2-1 1,-1-4 78,-3 1 1,4-1-43,0 5 1,1-5 80,-1 0 0,-2-4-69,2 0 1,-2 2 77,2-1 0,-3-1-57,3-3 0,1-1-3,-1 1 1,0-2-86,-4-2 0,4 2 90,0-2 1,0 3-120,-4 0 1,4 1 91,0-1 1,0 1-54,-4 0 1,0-5 7,0 1 1,0 4-3,0 3 1,0 0 13,0-8 0,-2 4-2,-2-4 0,3 5 46,-3 4 0,2-5 4,-2 1 1,2 1 48,-2-2 1,-1 1-74,1 4 1,0-3 74,4-2 0,-3 2-61,-1 3 0,0-3 6,4 2 1,-1-2-14,-3-1 1,2 1-6,-2 2 0,3-2-26,1 3 1,-4-3-16,0-2 0,0 5 13,4-1 1,0 1 20,0-5 1,0 1-26,0 0 1,0-1 16,0 1 0,0 1 27,0 2 0,-3-3-21,-1 0 0,0 3-8,4-3 1,0 2-2,0-2 1,0-1-4,0 1 0,-4 0-102,0-1 1,0 1 99,4 0 1,0-1-37,0 1 0,0 0 24,0-1 1,0 2 6,0 3 0,-4-3 42,0 2 0,0-2 14,4-1 0,0 3-15,0 1 0,0-1 13,0-3 1,0 0-52,0-1 0,0 1 25,0-1 1,0 0-93,0-3 0,0 2 80,0-2 1,-1 2-30,-3 2 0,3-5 26,-3 1 1,3 0 0,1 3 0,0-3 15,0 0 1,-4-4 12,0 4 1,0-2 24,4 2 0,-1 1-43,-3-5 0,3-1 24,-3-3 1,-2 4-17,3 0 1,-1 0-14,4-4 1,-4 0 9,0 0 1,0 4-6,4 0 1,-4-1-28,0-3 0,-1 0 25,1 0 1,3 0 32,-3 0 1,-1 1-31,1 3 1,-4-6-35,4 2 1,-1 1 32,1 3 0,3 0-17,-3-5 0,-1 1 49,1 0 0,-1 4 1,1 0 1,2 0 18,-1-4 0,-3 0 105,2 0 0,1 4-152,3 0 1,-2 3 33,-2-3 1,3 1-140,-3-1 0,3-1 132,1 4 0,-1 0-60,-3 1 0,2-2-7,-2-2 1,2 2-20,-2 6 1,3-4 14,-3-1 0,1-3 6,-1 4 1,3-4 6,-3 4 0,3-2 6,1 2 1,0 2 34,0-2 0,0 2-29,0 2 1,0-2 3,0-2 1,0 2-5,0-2 1,4 1 0,0-1 1,1 2-4,-1-2 0,-2-2-1,6 2 1,-4-1-66,4 0 0,-4 4 64,3-4 0,0 0-28,1 1 0,-2 3 15,-2 5 0,-1-1-3,4-3 1,-3 3 7,4 1 1,-4 3 1,4-3 0,-4 3 8,4-3 0,-6 5 5,2-2 1,3 3-148,0 1 0,0-3 128,1-1 0,-5 1-136,5 3 0,0-4 111,4 1 1,-4-5-3,-1 5 0,1-6-17,4 2 0,-1 2 138,1 1 1,0-2-87,-1-2 0,1 4 115,0 0 0,0 3-42,-1 1 0,2 1-55,3-1 0,-3-1 9,2-3 0,0 3 8,0-2 1,-1 1-48,6-2 0,-5 2 73,5-6 0,-4 5 2,3-5 0,-1 5-27,2-5 1,0 6 13,-4-2 0,1 3-60,-2 2 0,-2-1 43,3 0 1,-3 5-30,-1-1 0,-1 1 31,1-1 0,4-1-73,-1 5 1,-3-3 30,-4 3 0,-1 0-2,5 4 0,0-4 9,-1 0 0,1-1 7,0 1 0,0 3 0,-1-3 0,5 1 0,-1-1 0,1 3 0,-4-3 0,3 2 0,1-2 0,3 2-1,-3-2 1,3-1-12,-3 1 1,3-3-3,-3 3 1,5-1 14,-2 1 1,-1 1-6,2-5 1,-1 4 6,5-3 0,-2 3-6,-3-4 0,2 4-4,-6-4 1,6 6-2,-1-2 1,0 2-1,0 2 1,-2-3 30,-2-1 1,1 0-1,2 4 1,3 0 28,-2 0 1,0 0-46,0 0 0,2 0 45,-3 0 1,3 0-36,2 0 0,-5 0 39,1 0 1,-1 4 8,5 0 0,-1-1-4,0-3 0,1 0-7,-1 0 0,-4 0 10,1 0 0,-1 0 25,5 0 0,-1 0 6,0 0 1,2 0-46,2 0 0,-2 0 7,2 0 1,-2 0-48,-2 0 1,1 0 50,-1 0 0,0 2-113,1 2 0,-1-3 42,1 3 1,-1-2-21,0 2 0,-1-2-14,-2 1 0,2 0 52,-3 1 0,-1-3 112,2 3 1,-1-3-109,5-1 0,-5 0 83,1 0 1,-5 0-38,5 0 0,-1 2 11,5 2 1,-5-3-57,1 3 0,-1-3 1,4-1 1,1 0-64,-1 0 0,-3 0 86,-1 0 0,0 0-84,5 0 0,-2 0 59,-3 0 0,3 0-30,-2 0 1,-2 0 10,2 0 1,-2 0-2,1 0 1,3 0 5,-2 0 0,-2 0 1,1 0 0,1 0 55,3 0 1,-1 0-51,-2 0 0,2 0 128,-3 0 1,3 0-116,2 0 0,-5 0-65,1 0 0,-1 1 135,4 3 0,1-2 8,-1 2 0,-3-2-40,-1 2 1,1-3-15,3 3 1,-4-3-88,1-1 1,-1 4 83,5 0 0,-1 0-24,0-4 1,1 0 11,-1 0 0,1 0 6,-1 0 1,0 0-10,1 0 1,-1 0-10,0 0 1,1 0 40,-1 0 0,4 0 8,1 0 1,-1 0-89,-4 0 1,1 0 60,-1 0 0,0 0-28,1 0 0,-1 0 20,0 0 1,1 0-203,-1 0 1,0 0 167,1 0 1,-2 4 154,-3 0 0,3 0-115,-2-4 0,1 0 8,-2 0 1,2 0-53,-6 0 0,5 0 33,-4 0 0,3-1-3,-3-3 0,3 2 11,-3-2 0,0 3-52,0 1 0,1 0 25,2 0 1,2-1-65,-5-3 1,5 3 128,-2-3 0,3-1 6,1 1 1,1-1-300,-1 1 1,4 2 85,1-2 0,4-1 317,-1 1 1,-1-3-133,1 3 0,-3-5-246,3 1 1,0 1 38,4 0 0,-4 0-66,0-1 1,-2 2-82,6 2 1,-7-1 66,7-3 0,-2 1-17,2 3 1,0 2 117,0-6 0,0 4-155,0-4 0,-4 6-1,0-2 0,-3 3-620,3 1 1,-5 0-53,1 0 1,-6 0-310,-2 0 0,-3 5 251,3 3 0,-1-2-446,2 2 0,-3-2 1471,-6 2 0,6 3 0,1-5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07.953"/>
    </inkml:context>
    <inkml:brush xml:id="br0">
      <inkml:brushProperty name="width" value="0.08571" units="cm"/>
      <inkml:brushProperty name="height" value="0.08571" units="cm"/>
    </inkml:brush>
  </inkml:definitions>
  <inkml:trace contextRef="#ctx0" brushRef="#br0">198 1 9391,'-7'0'1023,"1"0"0,2 0-660,-2 0 0,3 4-338,-4 3 0,0 1 90,-2 2 0,-1 4-384,0 3 1,0 1 235,0 2 1,0-2-298,1 1 1,-5-1 142,1 5 0,0-2-1028,3-2 1,2-3 48,1-3 1166,-2-2 0,4-2 0,-5 1 0</inkml:trace>
  <inkml:trace contextRef="#ctx0" brushRef="#br0" timeOffset="200">50 129 7899,'-5'0'4751,"0"0"-4327,5 0 1,1 4-152,3 3 1,1 5-690,5 1 0,1 4 330,2 0 0,2 2-309,5 4 0,3-2 331,0 2 0,3-1-2460,-3 1 2524,5-2 0,1 3 0,6-5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07.310"/>
    </inkml:context>
    <inkml:brush xml:id="br0">
      <inkml:brushProperty name="width" value="0.08571" units="cm"/>
      <inkml:brushProperty name="height" value="0.08571" units="cm"/>
    </inkml:brush>
  </inkml:definitions>
  <inkml:trace contextRef="#ctx0" brushRef="#br0">247 69 7899,'3'-10'210,"1"0"0,-2 0 1006,-1 0-425,-1 0 1,0 4 216,0-1-426,0 5 1,0-1-198,0 6 1,-1 3-156,-3 3 1,-1 6-92,-5 1 1,0 6 76,0 1 1,-3 4-263,0-1 1,-1 3 131,1 0 1,1 1-288,-5 0 0,4-1-145,-3 1 0,4-4-257,-1 0 0,-2-4 377,2 1 1,0-6-357,3 0 1,2-8-2177,1 1 2048,3-7 0,4-3 710,0-7 0,-5-6 0,0-2 0</inkml:trace>
  <inkml:trace contextRef="#ctx0" brushRef="#br0" timeOffset="226">11 147 8243,'-4'-6'2093,"1"-1"-1505,0 5 1,4-2-395,2 4 1,0 1 35,7 2 1,-2-1-349,5 5 0,1 0 22,-1 7 1,1-3-225,-5 2 0,5-1-53,-1 1 0,-1-2 248,-6 2 0,3-2-852,-2-1 0,1 0 389,2-1 1,-3-3 587,-1-3 0,1 3 0,3-1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11.053"/>
    </inkml:context>
    <inkml:brush xml:id="br0">
      <inkml:brushProperty name="width" value="0.08571" units="cm"/>
      <inkml:brushProperty name="height" value="0.08571" units="cm"/>
    </inkml:brush>
  </inkml:definitions>
  <inkml:trace contextRef="#ctx0" brushRef="#br0">158 50 7899,'-1'-9'-213,"-2"2"851,2-2 253,-4 4 1,4-2 213,-2 1-727,2 4 0,-4-3-111,1 5 0,2 5-37,-4 1 0,2 3-109,-2 1 0,2 3 59,-2 0 0,0 5-219,0-2 1,-3 1-104,2 0 1,0 1-177,0-1 0,-2 0-406,3 0 0,0 0 373,0-4 0,0 4-181,0-4 0,-2 0-282,5-3-1095,-5 4 1909,7-3 0,-3-1 0,4-6 0</inkml:trace>
  <inkml:trace contextRef="#ctx0" brushRef="#br0" timeOffset="251">148 50 7899,'-9'0'390,"-1"-4"-325,0 1 0,0 0 1101,0 3 0,4 0 170,-1 0-377,5 0-743,-2 4 0,4 2-186,0 3 1,4 1 12,2 0 1,2 0 105,-1 0 1,5-2-527,-2-1 1,2 2 295,-3-3 0,2 3-763,3 1 1,-4-1 358,4-3 0,-3 3-615,-2-2 0,1 0 386,0 0 0,0 2 714,0-3 0,0 3 0,-1 1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13.824"/>
    </inkml:context>
    <inkml:brush xml:id="br0">
      <inkml:brushProperty name="width" value="0.08571" units="cm"/>
      <inkml:brushProperty name="height" value="0.08571" units="cm"/>
    </inkml:brush>
  </inkml:definitions>
  <inkml:trace contextRef="#ctx0" brushRef="#br0">266 30 8084,'0'-6'1091,"0"2"-609,0-1 0,0 4-247,0-3 58,0 4 227,-4 0 0,2-3 346,-5-1-572,5 1-59,-7 3-267,4 5 1,-5 0 266,0 5 0,0 0-538,1 4 240,-6 1 149,0 5-460,0 0 275,-4-1 42,4 1 36,-5 0-1099,0 4 571,5-3 174,-4-2 180,9 0-895,-5-4 0,7 0 1090,1-1 0,3-3 0,4-2 0</inkml:trace>
  <inkml:trace contextRef="#ctx0" brushRef="#br0" timeOffset="230">129 49 10228,'5'6'1355,"-1"-2"-874,1 1-246,-4 0 0,8 5-149,-4 0 0,5 0 207,0-1-58,0 6-567,0-4 1,3 4 278,0-2 85,4-2-1879,-6 3 971,3-4 244,-4 0 632,0 0 0,4 0 0,2-1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12.770"/>
    </inkml:context>
    <inkml:brush xml:id="br0">
      <inkml:brushProperty name="width" value="0.08571" units="cm"/>
      <inkml:brushProperty name="height" value="0.08571" units="cm"/>
    </inkml:brush>
  </inkml:definitions>
  <inkml:trace contextRef="#ctx0" brushRef="#br0">208 40 7899,'-1'-10'1577,"-3"0"-741,3 5-375,-3-4 0,3 8 276,-3-2-642,3 2 1,-4 1 93,2 0 1,0 4-202,-3 3 0,0 1 83,0 2 1,-3 5-251,3 1 1,-4 3 28,-3 0 0,2-2-84,-3-1 1,4-1-362,0 2 1,0 1 260,0-1 1,0-2-513,0 2 1,4-5 300,-1 1 0,2-2-234,-2-2 779,-2-3 0,8 3 0,-3-4 0</inkml:trace>
  <inkml:trace contextRef="#ctx0" brushRef="#br0" timeOffset="234">60 109 7899,'-7'-7'0,"1"1"1073,4 4 0,-3-4 180,5 3-787,0 2 1,0-2-179,0 6 0,5 1-175,1 3 1,3 2-349,1-3 1,0 3 211,0 1 1,-1 0-893,1-1 0,1 1 561,2 0 0,-2 0-975,2 0 0,2-1 1329,-2-3 0,0 7 0,-3-2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45.756"/>
    </inkml:context>
    <inkml:brush xml:id="br0">
      <inkml:brushProperty name="width" value="0.08571" units="cm"/>
      <inkml:brushProperty name="height" value="0.08571" units="cm"/>
    </inkml:brush>
  </inkml:definitions>
  <inkml:trace contextRef="#ctx0" brushRef="#br0">158 70 6017,'-6'0'0,"2"0"0,4 0 0,-5 0 0,4 0 0,-3 0 0,4 0 0,-4 0-271,3 0 272,-4 0 255,5 0 110,0-5-114,0 4 1,1-4 20,3 1 28,-3 3 0,3-4 191,-4 2 200,0 2-303,4-8 1,-3 7 138,3-5 7,-3 5 214,-1-7-347,0 8 51,0-8-303,0 8 67,0-3-151,0 4 1,0 4 70,0 3 1,-3 1-221,-1 2 1,-3 1-56,0 2 1,2 2 29,-2 1 0,0 6-95,-2-2 0,-1 1 90,0-1 1,0-1-98,0-3 0,0 3 46,1-3 0,2 2-30,0-2 1,2-2-85,-2-4 1,0 0-554,3 0 106,1 0-330,3-5-165,0 4 1220,0-8 0,5-10 0,0-7 0</inkml:trace>
  <inkml:trace contextRef="#ctx0" brushRef="#br0" timeOffset="276">40 129 7998,'0'-6'419,"-5"-2"1,4 5 526,-2-3-213,2 4-382,1-3 0,0 6-74,0 3 1,0 1-185,0 5 0,1 1 103,2 2 0,1-1-88,3 4 1,2-2 73,-3 2 1,0-3-448,0 4 1,0-4-146,0 3 1,3-3-359,-2 4 1,-2-4-428,2 3 1,-2-3 140,2 4 1054,2-5 0,-4 2 0,5-4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36:47.689"/>
    </inkml:context>
    <inkml:brush xml:id="br0">
      <inkml:brushProperty name="width" value="0.08571" units="cm"/>
      <inkml:brushProperty name="height" value="0.08571" units="cm"/>
    </inkml:brush>
  </inkml:definitions>
  <inkml:trace contextRef="#ctx0" brushRef="#br0">158 30 7998,'0'-6'428,"0"1"53,0 1 643,0 3-659,0-7 1,-1 6 294,-2-1-653,2 2 0,-5 1 119,3 0 1,1 4-92,-5 3 1,4 2 104,-4 1 1,4-1-219,-3 1 1,2 3 52,-2 1 1,2 0-253,-2-1 0,0-1-76,0 4 0,-3-3-194,3 4 1,0-5-343,-1 1 0,2-2 375,-2-1 1,2 0-881,2 0 378,2-1 916,-4-3 0,1 3 0,-2-4 0</inkml:trace>
  <inkml:trace contextRef="#ctx0" brushRef="#br0" timeOffset="259">20 59 7998,'-5'0'1174,"1"0"-711,-1-4 1,4 2 1158,-2-5-1063,2 5 0,2-3-17,2 5 1,1 5-291,3 1 0,5 1-26,-2 3 1,2-3 28,-2 7 0,0-2-29,-1 1 1,1-2-281,0 2 0,0-1 140,0 1 1,0-2-891,0 2 1,-1-2-644,1-1 0,0 0 1447,0 0 0,4-1 0,1 1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07.143"/>
    </inkml:context>
    <inkml:brush xml:id="br0">
      <inkml:brushProperty name="width" value="0.08571" units="cm"/>
      <inkml:brushProperty name="height" value="0.08571" units="cm"/>
    </inkml:brush>
  </inkml:definitions>
  <inkml:trace contextRef="#ctx0" brushRef="#br0">216 187 7899,'-5'-7'-60,"2"1"0,1 4 564,-2-2-301,3 3 1,-3 0 256,4-2-24,0 2-220,0-4 1,0 4 129,0-2 114,0 2-62,0-4 4070,0 5-4283,0 5 0,0-3-1,0 5 1,0-4-35,0 3 1,0 1 78,0 3 1,0-4-179,0 1 1,0 0 72,0 2 1,0 1 21,0 0 1,0 3 11,0 0 1,0 2-57,0-2 1,0-2-56,0 2 0,0 1 67,0-1 1,0 4-16,0-4 1,0 3 39,0-3 1,0 1-80,0 0 1,3-2 46,0 4 0,1-4-67,-4 1 1,1 1-3,2 0 1,-2 0-15,2-1 1,-2-1 0,-1 4 1,2 0 48,1 0 0,-2 2 20,2-5 1,-2 4-32,-1 0 0,0 1-66,0 2 1,0-2 60,0-1 0,0 3-103,0-1 0,0 1 13,0 3 0,0-2-66,0-2 1,0 4 76,0 0 0,-1 4 35,-2-4 0,2 1-58,-2-1 0,0-1 18,0 4 0,2-1 91,-2 1 0,-2-1-71,2-2 1,-4-1 82,4 4 1,-3 0-40,2 0 0,0-1 5,1-2 1,1-1-11,-5 4 0,5-3-6,-2 3 0,0-3-25,1 4 1,0-5 28,3 1 0,-4 2-65,1 1 0,-1-2 49,0-1 1,2 1-45,-4-1 1,3 4 69,0 0 1,-1-2 1,0 1 1,-2-3-25,3 3 1,-4 1 2,4 2 0,-4-3-4,4 1 0,-1-2 6,0 1 0,3 2-64,-2-1 1,-2-2 59,2 1 1,0-1-85,3 2 1,0 1 44,0-2 1,-1-2-12,-2-1 1,1 2-26,-1 2 1,2-2 35,1 1 1,0-4-66,0 1 0,0 2 57,0 1 1,0 0 49,0 0 0,0-3-49,0 3 1,0-3 38,0 3 1,0-1-20,0 2 0,0 0 3,0-4 0,0 4 22,0 0 1,3 1-26,1 2 0,-1-4-11,-3 0 0,0 0 15,0 4 0,0-4-7,0 0 1,1 0 0,2 0 1,-2 2-8,3-1 1,-3 0 9,-1-1 1,0 2-2,0-5 1,0 4 29,0-1 0,0 2 6,0-2 0,0 1-19,0-4 0,0 4-6,0 0 0,0 0-5,0-1 0,0 3 26,0-3 0,0 0 3,0 4 0,-1-6 35,-3 5 1,3-2 6,-2-1 1,1 2 14,-1-1 1,1 1-57,-1 2 0,-1-1 81,1 1 1,-4-1-61,4 1 1,-2-1-44,2 1 0,2-1 22,-2 1 1,0-1-15,0 1 1,2 0-81,-2-1 1,2 1 92,1-1 0,-1 4-133,-3 0 0,3 0 64,-2-4 0,2 0-77,1-3 1,0 6 92,0-3 1,0 2-89,0-5 0,0 2 71,0-1 1,0 1 10,0 2 0,0-2-40,0-2 1,3 3 18,0-3 1,1 1 63,-4 0 0,0 0-54,0-4 1,0 4 52,0 0 1,0 0-43,0-1 1,0 3 59,0-3 1,0-1-52,0 1 0,0-3 5,0 4 0,0-5-28,0 1 1,0 1 28,0-1 1,0 0-142,0-4 1,0 4 127,0 0 0,0 0-36,0-3 1,0 0 22,0-1 1,0-2-7,0-1 1,0-1 29,0 2 0,0 1 8,0-1 1,0-2 50,0 2 0,0-5-76,0 1 0,0 1-29,0-1 0,0 0 23,0-3-26,0 0 1,0 0 12,0 0 22,0-1 0,0 1-43,0 0-23,0-4-1,0-2 0,0-4 64,0-4 1,3 1 14,0-3 0,2 4 0,-2-2-59,-2-1 38,8-1 1,-5 0-129,3-1 1,0 4-6,-3-4 41,3 5 0,-1-5 69,4 3 0,-4 0-151,1 1 0,-1 2 118,4-3 1,-3 2-127,-1-1 0,1 2 79,3-3 1,0 3-7,-1 1 1,1-3 127,0 0 0,0-1-99,0 4 1,3 0 94,0 0 0,1-3-76,-1 0 0,2 0 176,1 3 0,3 0-88,-3 0 1,2-4 91,-2 1 1,3 0-45,-3 3 1,3 0-26,0 0 0,-2 0 13,-1 0 1,-1 0-37,2 0 0,1 0 13,-1 0 1,0 0-11,0 0 0,1 0 24,-1 0 1,-2 3-23,1 0 1,0 1 21,0-4 0,2 0 31,-5 0 1,4 0-44,0 0 1,-2 0-2,1 0 0,0 0 4,0 0 1,3 0-5,-3 0 0,3 0 5,0 0 1,0-1 0,-3-3 1,3 3-3,-2-2 1,0 1-3,-1-2 0,3 3 40,-3-2 1,0 2 4,0 1 0,-3-1 12,4-2 0,-4 1-38,3-1 1,0 2 122,0 1 1,1-3-106,-3 0 0,3-1 114,0 4 0,1-3-94,2 0 0,-4-1 22,1 4 1,-1-1-25,4-2 0,-2 2-9,-1-2 1,1 2 0,-1 1 1,1 0 17,2 0 0,0 0-41,-1 0 1,-2 1 23,-1 2 0,1-2-20,2 2 1,4-2 1,0-1 1,-2 0-2,-1 0 1,-3 4-36,6-1 0,1 0 45,-1-3 0,1 0 17,-1 0 0,-1 1-19,4 3 0,0-3 1,0 2 0,2-2-4,-1-1 0,1 0-6,2 0 1,-1 1 38,1 2 0,-1-1 8,1 1 0,0-2-37,3-1 0,1 0 6,2 0 0,-1 1-75,-2 2 0,0-2 71,6 3 0,-5-3-63,6-1 0,-3 0 54,2 0 1,2 0-44,1 0 1,0 0 42,4 0 1,-5-1 2,2-3 0,2 3 28,1-2 0,-2 2-41,-2 1 1,0 0-37,1 0 0,-2 0 44,5 0 0,-4 0-67,0 0 0,2 0 61,-1 0 0,2 3-104,1 0 1,-5 1 86,5-4 0,-3 0-38,-1 0 1,0 0 20,4 0 0,-6 1-3,0 2 1,-1-2 8,-3 3 0,6 0 2,1-1 0,-1 0 8,-2-3 0,-2 4-12,-2-1 1,3 0 10,1-3 0,-1 0-5,4 0 1,-3 0-32,0 0 0,-1 1 30,0 3 1,-2-3-1,-1 2 0,-4-2 29,5-1 0,-2 3-32,1 1 1,2-1 5,-2-3 0,-1 0-2,1 0 0,3 0-2,0 0 1,1 0 4,-7 0 0,3 0-3,-3 0 1,7-3-5,-4-1 1,1 1-3,-4 3 1,-3-3-1,3 0 0,1-1 2,-1 4 1,-4 0-47,-2 0 1,-4 0 44,3 0 0,-1 0-69,1 0 0,-2 0 60,-4 0 0,0 0 3,-1 0 1,1 0 24,0 0 1,-4 0 4,1 0 1,-2 4 97,1-1 1,3 0-118,-3-3 1,0 0 53,0 0 0,-3 0-30,4 0 0,-2 0-39,1 0 1,2 0 39,-5 0 1,5 0-79,-2 0 0,3 0-2,0 0 0,0 0-21,-3 0 1,3 0 101,-3 0 1,3 0 14,1 0 1,-4 0-29,0 0 1,1 0-20,2 0 1,1 0 23,0 0 0,-4 0-4,1 0 1,-1 0-9,4 0 0,-4 0 7,1 0 0,-5 0-25,1 0 1,1 0 39,-1 0 1,4 0 5,-4 0 0,0 0 25,-3 0 0,1 0-43,2 0 1,-2 0 6,2 0 1,-2 0 3,-1 0 0,0 0-23,4 0 1,-3 0-9,2 0 1,-2 3-7,-2 1 1,2-1-18,3-3 1,-7 0-5,3 0 0,-2 0-9,2 0 1,-1 1 31,1 2 0,-3-2-6,-1 3 1,-2-3-1,2-1 1,-2 0-89,2 0 42,-4 4 1,4-3-74,-3 3-98,-2-3 194,3-1 1,-2 0-146,1 0 75,-2 0-3,3 0-493,-4 0 588,-4 0-37,-2 0 71,-3 0-73,-1 4 0,0-2-105,0 5 0,0-4 99,0 4-164,1-5 89,-1 7 1,-1-5-37,-2 3 0,2 1 90,-2-1 0,-2 2-43,2 0 1,0 0 5,3-2 0,0 2-166,1-3 1,2 3-23,0 1 1,2 0-146,-2-1 0,3-2 70,4 0 0,0-4-590,0 3 463,0-3 0,4 4 222,3-4 0,2 1-12,1-4 0,0-1 101,4-3 1,-3 2 163,2-4-186,-2-1 198,3-3 0,-3 0-177,2 1 1,-2-1 134,-1 0 1,0-1 9,-1-2 1,0 2 521,-2-2 0,0 2-247,-3 1 0,2 0 946,-2 0-262,-1 0-128,-3-4-425,0 3-72,-5-3 1,3 7 16,-4 1 1,2 0 85,-2 0-170,-1-3 1,-3 8-105,1-2-40,-1 2 1,0 1-304,0 0 1,1 1 33,3 2 1,-3 2-110,2 5 1,2 0 63,-2 0 1,4 0-70,-4 0 1,5 0-40,-1-1 1,2 1 43,1 0 1,0 0-228,0 0 0,0 0 132,0-1 1,1-2-284,2 0 0,-1-4 16,5 3 668,0-3 0,2 1 0,1-4 0</inkml:trace>
  <inkml:trace contextRef="#ctx0" brushRef="#br0" timeOffset="1">226 98 6975,'0'-5'1705,"1"0"-1137,3 5 1,-3-1 459,2-2-210,-2 2-463,-1-3 0,0 2 569,0-1-142,0 2-270,0-3-79,0 4-313,-4 4 1,-2 0 54,-4 3 1,1 5-93,-1-2 0,-4 3-50,-3 0 0,2-1-249,-2 5 0,2-4-227,-1 3 1,-2-3 188,5 4 1,0-5-686,3 1 394,0-2-419,0-1 638,5-5 1,2-1 85,6-4 1,2-4-8,5-2 0,0-3 185,0-1 1,0 0 130,0 0 0,3-3-102,0 0 0,0 0 253,-3 3 0,0 0-31,0 0 157,-1-4 0,1 1-154,0 0 1,-4 0 194,-3 6 150,-2 3 338,3-5-417,-3 8-318,4-3 0,-5 5 184,0 2-328,0-2 17,0 12 115,0-6 1,0 10-353,0-4 108,0 5 1,0-3-144,0 5 177,0-5 1,1 4-85,2-3 1,-1-2-244,5 0 0,-1-1-70,4-3 1,0 2 156,0-6 0,-1 0-485,-3 0 133,3-4-154,-3 3 552,-1-5 0,-1-1-592,-4-3 0,-1 3 868,-2-2 0,-7-3 0,-5 1 0</inkml:trace>
  <inkml:trace contextRef="#ctx0" brushRef="#br0" timeOffset="2">3289 2994 7899,'-2'-6'0,"-1"-1"0,1 4 2275,-5-4-937,5 5 279,-6-7-1205,2 8 1,-3-2-199,3 6 0,-3 3-172,2 3 0,-1 2 112,-2 3 0,3 0-549,1 2 1,-2 3 312,-5-3 0,2-1-1014,-2 2 1,2-4 482,1 3 1,0-2-725,0 2 1,4-5 140,-1-1 1196,1 0 0,-4-5 0,0 5 0</inkml:trace>
  <inkml:trace contextRef="#ctx0" brushRef="#br0" timeOffset="3">3131 2925 8695,'-5'1'2111,"1"3"1,3-2-1549,1 4 0,1 0-435,3 0 0,2 4 114,7 0-405,-2 0 1,8 4-1,-3-3-438,3 2 674,1-2-1421,-1 3 0,0-4 757,-3 0 0,3-1-425,-3-3 0,-2 2 1016,0-5 0,1 5 0,0-3 0</inkml:trace>
  <inkml:trace contextRef="#ctx0" brushRef="#br0" timeOffset="4">1605 2127 9391,'-7'0'1023,"1"0"0,2 0-660,-2 0 0,3 4-338,-4 3 0,0 1 90,-2 2 0,-1 4-384,0 3 1,0 1 235,0 2 1,0-2-298,1 1 1,-5-1 142,1 5 0,0-2-1028,3-2 1,2-3 48,1-3 1166,-2-2 0,4-2 0,-5 1 0</inkml:trace>
  <inkml:trace contextRef="#ctx0" brushRef="#br0" timeOffset="5">1457 2255 7899,'-5'0'4751,"0"0"-4327,5 0 1,1 4-152,3 3 1,1 5-690,5 1 0,1 4 330,2 0 0,2 2-309,5 4 0,3-2 331,0 2 0,3-1-2460,-3 1 2524,5-2 0,1 3 0,6-5 0</inkml:trace>
  <inkml:trace contextRef="#ctx0" brushRef="#br0" timeOffset="6">1339 3476 7899,'3'-10'210,"1"0"0,-2 0 1006,-1 0-425,-1 0 1,0 4 216,0-1-426,0 5 1,0-1-198,0 6 1,-1 3-156,-3 3 1,-1 6-92,-5 1 1,0 6 76,0 1 1,-3 4-263,0-1 1,-1 3 131,1 0 1,1 1-288,-5 0 0,4-1-145,-3 1 0,4-4-257,-1 0 0,-2-4 377,2 1 1,0-6-357,3 0 1,2-8-2177,1 1 2048,3-7 0,4-3 710,0-7 0,-5-6 0,0-2 0</inkml:trace>
  <inkml:trace contextRef="#ctx0" brushRef="#br0" timeOffset="7">1103 3554 8243,'-4'-6'2093,"1"-1"-1505,0 5 1,4-2-395,2 4 1,0 1 35,7 2 1,-2-1-349,5 5 0,1 0 22,-1 7 1,1-3-225,-5 2 0,5-1-53,-1 1 0,-1-2 248,-6 2 0,3-2-852,-2-1 0,1 0 389,2-1 1,-3-3 587,-1-3 0,1 3 0,3-1 0</inkml:trace>
  <inkml:trace contextRef="#ctx0" brushRef="#br0" timeOffset="8">2599 661 7899,'-1'-9'-213,"-2"2"851,2-2 253,-4 4 1,4-2 213,-2 1-727,2 4 0,-4-3-111,1 5 0,2 5-37,-4 1 0,2 3-109,-2 1 0,2 3 59,-2 0 0,0 5-219,0-2 1,-3 1-104,2 0 1,0 1-177,0-1 0,-2 0-406,3 0 0,0 0 373,0-4 0,0 4-181,0-4 0,-2 0-282,5-3-1095,-5 4 1909,7-3 0,-3-1 0,4-6 0</inkml:trace>
  <inkml:trace contextRef="#ctx0" brushRef="#br0" timeOffset="9">2589 661 7899,'-9'0'390,"-1"-4"-325,0 1 0,0 0 1101,0 3 0,4 0 170,-1 0-377,5 0-743,-2 4 0,4 2-186,0 3 1,4 1 12,2 0 1,2 0 105,-1 0 1,5-2-527,-2-1 1,2 2 295,-3-3 0,2 3-763,3 1 1,-4-1 358,4-3 0,-3 3-615,-2-2 0,1 0 386,0 0 0,0 2 714,0-3 0,0 3 0,-1 1 0</inkml:trace>
  <inkml:trace contextRef="#ctx0" brushRef="#br0" timeOffset="10">6567 1547 8084,'0'-6'1091,"0"2"-609,0-1 0,0 4-247,0-3 58,0 4 227,-4 0 0,2-3 346,-5-1-572,5 1-59,-7 3-267,4 5 1,-5 0 266,0 5 0,0 0-538,1 4 240,-6 1 149,0 5-460,0 0 275,-4-1 42,4 1 36,-5 0-1099,0 4 571,5-3 174,-4-2 180,9 0-895,-5-4 0,7 0 1090,1-1 0,3-3 0,4-2 0</inkml:trace>
  <inkml:trace contextRef="#ctx0" brushRef="#br0" timeOffset="11">6430 1566 10228,'5'6'1355,"-1"-2"-874,1 1-246,-4 0 0,8 5-149,-4 0 0,5 0 207,0-1-58,0 6-567,0-4 1,3 4 278,0-2 85,4-2-1879,-6 3 971,3-4 244,-4 0 632,0 0 0,4 0 0,2-1 0</inkml:trace>
  <inkml:trace contextRef="#ctx0" brushRef="#br0" timeOffset="12">4756 1132 7899,'-1'-10'1577,"-3"0"-741,3 5-375,-3-4 0,3 8 276,-3-2-642,3 2 1,-4 1 93,2 0 1,0 4-202,-3 3 0,0 1 83,0 2 1,-3 5-251,3 1 1,-4 3 28,-3 0 0,2-2-84,-3-1 1,4-1-362,0 2 1,0 1 260,0-1 1,0-2-513,0 2 1,4-5 300,-1 1 0,2-2-234,-2-2 779,-2-3 0,8 3 0,-3-4 0</inkml:trace>
  <inkml:trace contextRef="#ctx0" brushRef="#br0" timeOffset="13">4608 1201 7899,'-7'-7'0,"1"1"1073,4 4 0,-3-4 180,5 3-787,0 2 1,0-2-179,0 6 0,5 1-175,1 3 1,3 2-349,1-3 1,0 3 211,0 1 1,-1 0-893,1-1 0,1 1 561,2 0 0,-2 0-975,2 0 0,2-1 1329,-2-3 0,0 7 0,-3-2 0</inkml:trace>
  <inkml:trace contextRef="#ctx0" brushRef="#br0" timeOffset="14">3812 69 6017,'-6'0'0,"2"0"0,4 0 0,-5 0 0,4 0 0,-3 0 0,4 0 0,-4 0-271,3 0 272,-4 0 255,5 0 110,0-5-114,0 4 1,1-4 20,3 1 28,-3 3 0,3-4 191,-4 2 200,0 2-303,4-8 1,-3 7 138,3-5 7,-3 5 214,-1-7-347,0 8 51,0-8-303,0 8 67,0-3-151,0 4 1,0 4 70,0 3 1,-3 1-221,-1 2 1,-3 1-56,0 2 1,2 2 29,-2 1 0,0 6-95,-2-2 0,-1 1 90,0-1 1,0-1-98,0-3 0,0 3 46,1-3 0,2 2-30,0-2 1,2-2-85,-2-4 1,0 0-554,3 0 106,1 0-330,3-5-165,0 4 1220,0-8 0,5-10 0,0-7 0</inkml:trace>
  <inkml:trace contextRef="#ctx0" brushRef="#br0" timeOffset="15">3694 128 7998,'0'-6'419,"-5"-2"1,4 5 526,-2-3-213,2 4-382,1-3 0,0 6-74,0 3 1,0 1-185,0 5 0,1 1 103,2 2 0,1-1-88,3 4 1,2-2 73,-3 2 1,0-3-448,0 4 1,0-4-146,0 3 1,3-3-359,-2 4 1,-2-4-428,2 3 1,-2-3 140,2 4 1054,2-5 0,-4 2 0,5-4 0</inkml:trace>
  <inkml:trace contextRef="#ctx0" brushRef="#br0" timeOffset="16">5445 2453 7998,'0'-6'428,"0"1"53,0 1 643,0 3-659,0-7 1,-1 6 294,-2-1-653,2 2 0,-5 1 119,3 0 1,1 4-92,-5 3 1,4 2 104,-4 1 1,4-1-219,-3 1 1,2 3 52,-2 1 1,2 0-253,-2-1 0,0-1-76,0 4 0,-3-3-194,3 4 1,0-5-343,-1 1 0,2-2 375,-2-1 1,2 0-881,2 0 378,2-1 916,-4-3 0,1 3 0,-2-4 0</inkml:trace>
  <inkml:trace contextRef="#ctx0" brushRef="#br0" timeOffset="17">5307 2482 7998,'-5'0'1174,"1"0"-711,-1-4 1,4 2 1158,-2-5-1063,2 5 0,2-3-17,2 5 1,1 5-291,3 1 0,5 1-26,-2 3 1,2-3 28,-2 7 0,0-2-29,-1 1 1,1-2-281,0 2 0,0-1 140,0 1 1,0-2-891,0 2 1,-1-2-644,1-1 0,0 0 1447,0 0 0,4-1 0,1 1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31.537"/>
    </inkml:context>
    <inkml:brush xml:id="br0">
      <inkml:brushProperty name="width" value="0.08571" units="cm"/>
      <inkml:brushProperty name="height" value="0.08571" units="cm"/>
      <inkml:brushProperty name="color" value="#E71224"/>
    </inkml:brush>
  </inkml:definitions>
  <inkml:trace contextRef="#ctx0" brushRef="#br0">12 3844 6564,'-5'-7'-153,"4"2"147,-5 5 51,6 0-89,0-5 60,0 4 0,0-6 53,0 3 3,0 3-37,0-9 1,0 7 78,0-5-62,0 6 10,0-9 1,0 9-28,0-6 0,0 4-4,0-4 0,2 6 44,2-2-56,-3-3 19,4 1 1,-5-2-7,0 0 1,4 4-6,0-4 1,0 5 24,-4-5 53,0 5-39,0-7-72,5 3 66,-4-4-75,4-1 0,-1 0 38,0 1 1,0 3-8,-4 0 1,0 4 19,0-4 0,1 4-2,3-3 39,-2-1-51,3-4 1,-1 1 13,0-1 0,-1 4-9,-3 0 1,2 4 4,2-3-30,-3-1 1,4-4-8,-5 0 0,4 5-41,0-1 58,0 0 0,-3-4 18,3 1 0,-3 3-21,3 0 0,-3 4 55,-1-4 1,2 2-41,2-2 0,-3-2 4,3 2 1,-3 2 5,-1-2 0,1 4 20,3-4-35,-2 0 1,3-3 9,-5-1 0,1 2-33,3 2 1,-3-3 26,3 4 0,-2 0-13,-2-1 0,3 0 4,1-3 0,0 3 2,-4 0 1,0 0 1,0-3 0,1 3 17,3 0 6,-2 0 0,3-3-24,-5-1 1,0 4 7,0 0 0,4 5 0,0-5 0,0 4-4,-4-4 1,0 4 0,0-4 0,0 5-23,0-5 3,0 0 1,3 0 29,1 0-47,0 1 37,-4-5-20,0 0 0,2 2 9,1 2 0,-1-2-15,2 2 0,-3 1 10,-1 0 0,0 3 5,0-4 0,4 4 28,0-4-18,0 0 0,-4 1 1,0-1 1,0 0 37,5-4-45,-4 1 0,4-1 19,-5 0 0,2 5-1,1-1 34,-1 0 1,3-4-22,-5 1 0,4 3 3,0 0 0,0 0 8,-4-3 0,0 3-22,0 0 1,4 0-62,-1-3 64,1-1 0,-4 0-40,0 1 1,4-1 46,0 0-18,0 6-77,-4-5 0,1 5 41,3-6 2,-3 0 12,5 1 1,-6-1 4,0 0 1,4 1 132,-1-1-129,1 0-4,-4 1 1,0-1 36,0 0 0,4 4-19,0 1 8,0-1 12,-4-4 0,0 1-16,0-1 0,4 4 18,0 0-5,0 1-79,-4-5 1,1 1 60,3 4 1,-3-4-112,3 3 105,-3-2-9,-1-2 1,4 1-4,0-1 1,0 0 6,-4 1-16,0-1 57,5 6 1,-3-5-37,1 3 1,0-2 18,1-2-17,-3 1-32,4-1 1,-5 4 27,0 0 0,4 1-29,0-5 35,0 0-12,1 1 1,-3 3-45,2 0 1,-2 0 35,2-4 1,-3 5 0,3-1 0,1 0 14,-1-4 1,1 2 1,-1 2 0,-2-2-36,2 2 23,2-2 0,-3-2-8,4 0 0,-3 2 10,4 2 1,-5-2-42,1 2 28,2-2 0,-3-2-5,4 0 1,-3 4 0,4 1 0,-5-1 5,1-4 1,1 4 6,-1 1-6,5-1 0,-4-4 24,3 0 0,1 1-22,-5-1 0,1 2 21,-1 2 1,-2-2-15,6 2 1,-4-3 0,4 0 1,-4 3-19,4 0 0,-4 0 17,3-3 0,-3-1 27,4 0 1,-4 2-29,4 2 0,-6-2 24,2 2 1,1-2-25,-1-2 1,4 4 43,-4 0 0,0 1-26,-4-5 0,4 4 2,0 0 1,1 0-2,-1-3 0,-3 3 0,3 0 0,-2 0 9,2-3 0,-2 3-13,2 0 0,-2 0 38,2-3-36,-3-1 1,6 0-55,-3 1 1,-3 3 51,3 0 0,-1 0-36,0-3 0,-1 3 56,2 0 0,2 0-1,-5-3 0,6-1-31,-3 0 1,-3 4 39,3 1 0,-1 0-1,0-1 57,-1-2-66,3 4-18,-5-6 0,4 4 50,0 0 1,0 4-23,-4-3-59,0 4 60,5-7 26,-4 3-27,4-5-6,0 1 13,-3 4 8,3-3-69,0 3 39,-4-4-15,10-1 0,-10 4 17,3 0 0,-1 5 7,1-5 77,-3 0-71,9 1-25,-8-3 1,4 4 25,-2-6-6,-3 5-15,4-3 1,-1 7 7,0-4 1,1 3 16,-1-4-7,-2 0-2,3 2-18,0-5-14,-4 5 0,8-6-4,-5 0 0,0 5-38,-4-1 1,4 4 75,0-4-91,0 0 68,1-3-11,-4-1 0,6 2-2,-3 2-5,-3-2 1,5 4-12,-2-1 15,-2-4 1,4 6 6,-2-3 5,-3-2 28,10 3 1,-10 0-42,3-1 1,-1 5 59,0-1 42,-1-2-93,8-1 1,-7-1 9,4 1 0,-4 3 27,1-4 54,2 5-43,-4-7-24,8 4 1,-7-2-13,5 0 0,-5 4-43,5-4 1,-5 4 86,1-3-39,2 4 0,-3-6 62,5 5-71,-6-5 1,7 6-36,-5-4 0,1 3 74,-1-4-61,-2 5 18,8-7 0,-8 7 64,6-5-79,-5 6 1,3-5 2,-2 4-73,-2 1 74,8-8 1,-7 9-59,4-3 56,-4-3 1,3 6-51,-2-3 42,-2-3-13,8 6 0,-7-5 7,4 2 3,-4 2 0,7-3 0,-7 5 0,5 0-32,-6-5 29,9 4-112,-5-4 0,2 5 103,0 0 0,-4 0-60,3 0 0,-3 0 20,4 0-12,-5 0 18,7 0 12,-3 0 50,4 0 0,-3 1-41,0 3 0,-4-3 64,4 3-53,-6 2 1,7-3 36,-5 5 1,4-4-25,-4 4 1,1-5 0,-1 5 0,-3-4 4,3 4 0,1-4 8,-1 4-7,0-1 1,-3 5-6,3 0 0,-2-1 2,1 1 0,-1 0-2,-2-1 0,1 1 0,3 0 0,-3 0 4,3-1-2,-3 1 1,1 0 34,2-1 0,-3 1 47,3 0-54,-3-1 1,0 1-16,3 0 0,-2-1 46,1 1 1,0-4-40,1 0 1,-3-1-19,3 5 1,-3-4 61,-1 0-34,6-1 0,-4 5 7,6 0 0,-5-4-16,1-1 1,-2 0-45,2 1 0,-3 2 44,3-2 0,1-2-30,-1 2 26,0 0 0,0 4-17,0-1 0,0-3-9,-4 0 0,4-4-4,0 3 1,0-3 55,-4 4 0,1-4 10,3 4 0,-3-4 41,3 4-74,-3-1 1,3 5-45,0 0 1,0-5 45,-4 1 1,0 0-48,0 4 1,4-4 17,0-1 0,0 1-8,-4 4 1,1-1-13,3 1 16,-3 0 1,6 0 1,-4-1 0,-1 1 5,2 0 0,-3-1-8,-1 1 0,4-4 9,0-1 0,0 1-32,-4 4 1,4 0 28,-1-1 1,1 1-61,-4 0 1,4-1 61,0 1 1,0 0-4,-4-1 0,4 1-5,0 0 0,0-1-4,-4 1 1,4-4 15,-1 0 0,3-1-14,-2 5 0,-3 0 39,3 0 1,1-1-60,-1 1 0,1-3-1,-1 3 1,-1-7 76,4 7 1,-4-3-52,1 2 1,-2 1 45,2 0 1,-2-5-41,1 1 9,4 0 1,-6 4-7,3-1 0,1-3 215,-1 0-226,0 0 0,0 3-3,0 1 16,0 0 0,-3-1-5,3 1 1,-3-4-16,3 0 0,-3 0 21,-1 3 0,2-3-5,2 0 0,-3 0-3,3 3 1,-3-3-5,-1 0-7,0 0 0,4 3-1,0 1 0,0-4-2,-4 0 13,0-1 1,0 5-61,0 0 1,4-5 48,0 1 9,0 0 0,-4 4-22,0-1-33,0 1 1,0 0 58,0-1 1,1-3-1,3 0-4,-3 0 1,4 4 0,-5-1 1,0 1-36,0 0 0,0-5 23,0 1-62,0 0 0,2 4 62,1-1 1,-1 1 24,2 0 0,-3-5-11,-1 1 1,0 0 4,0 4 0,0-5 175,0 1-187,5 0 1,-4 4 103,3-1-69,-2 1-25,-2 0 1,3-1 16,1 1 1,0-4-28,-4 0 1,0-4 9,0 3 0,2-3-11,1 4 4,-1 0-2,3 4 1,-5-1 3,0 1 1,0-4 4,0-1 0,4 1-317,0 4 298,0 0 0,-4-1 132,0 1 0,0 0-97,0-1 1,4-3 37,-1 0 1,1 0 1,-4 3-36,0 1 14,6 0 0,-5-1 1,3 1 0,-3-4-27,-1 0 1,4-4 10,0 3 0,0-3-15,-4 4 1,1-4 20,3 4 0,-3-4 28,3 3-1,-3-4-32,-1 7 0,2-4 0,2 1 1,-3 0 1,3-3 1,-3-2 60,-1 6 1,1-4-54,3 4 1,-2-4-47,1 4 0,0-5 11,1 5 1,-3-4-9,3 4 0,1-4 36,-1 4 0,1-6-1,-1 2 3,-2 3 0,7-5-13,-5 6-48,5-5 1,-7 6 42,6-5 1,-4-1-108,4-3 1,-6 2 141,2 2-21,3-3 1,-5 4-35,6-5 0,-5 0 36,7 0 1,-7 0-19,4 0 1,-3 0-15,4 0 24,-5 0 16,7 0 0,-7 0-45,4 0-2,-4 0-55,7 0 0,-7 0 70,5 0 0,-4 0 185,4 0-178,-6 0 37,8 0 0,-4-1-33,1-3 0,0 3 22,-3-3 1,-2-1 62,6 1 19,-5-5-37,7 2 0,-7-3-37,5 2 0,-5-3-47,5 4 1,-4 0 82,4-1-125,-5 1 0,6-5 80,-5 0 0,1 4-77,-1 1 0,-2 3 3,6-4 0,-5 4-122,1-4 1,1 4 272,-1-3 0,1 0-122,-1-1 0,-3-2 83,3 2 0,1 2-78,-1-2 33,0 0-18,1-4 0,-4 1 45,3-1 1,-2 4-26,-2 1-7,5-1 1,-4-4-51,3 0 1,-3 5 37,-1-1 1,2 1-5,1 0 4,-1-4 1,3 5 47,-5-6 1,0 4-54,0 0 1,4 4 3,0-3 50,0-1-26,-4-4 1,0 4 21,0 1-16,5-1 47,-4-4-61,4 1 0,-5-1 27,0 0 0,4 4 1,0 1-32,0-1 0,-4-4-6,0 0 0,4 5 6,0-1-47,0 0 1,-4-4 42,0 1 1,1 3-47,3 0 1,-3 4 45,3-4-31,-3 1 0,1-4 18,1 3 0,-1-2-6,2 2 1,-3 2 0,-1-2 0,0 4 4,0-4 1,1 2 3,3-2 0,-3-2-4,3 2 0,-2 1 33,-2 0 1,0 3-31,0-4 1,0 4 21,0-4 0,0 4-18,0-3 1,1 3 18,3-4-24,-3 0 0,4-4-2,-5 1 1,0 3 34,0 0-28,0 0 1,0-3 132,0-1 0,0 4-103,0 0 10,0 1 1,0-5-16,0 0 1,0 5-20,0-1-50,0 0 1,0-4 67,0 1 0,0 3-17,0 0 0,0 0 1,0-3 0,4 3-7,0 0 1,0 0-1,-4-4 0,0 5 119,0-1-103,0 0 0,0-4 30,0 1 28,0-1 0,0 0-47,0 1 0,0 3 93,0 0-94,0 0 1,1-3-46,3-1 46,-2 0 1,3 1-46,-5-1 1,0 4 26,0 0 1,0 1-12,0-5 1,0 4-43,0 0 1,0 1 44,0-5 1,0 0-31,0 0 0,0 1 25,0-1 1,0 4 56,0 1 0,0-1-53,0-4 0,0 0 28,0 1 0,0-1-10,0 0 1,0 1 3,0-1 0,4 0-43,-1 1 1,1-1 2,-4 0 1,0 1-45,0-1 1,0-1 62,0-3 1,0 3-22,0-2 0,0 2 8,0 1 1,2 0 59,2 1 1,-3-1-64,3 0 0,-3 1 66,-1-1 0,0 0-56,0 1 1,0-5 12,0 1 1,0-1-30,0 4 1,0 1 26,0-1 1,0 0-33,0 1 1,0-5 30,0 0-22,0 1 0,0 3 5,0 0 1,1 1-7,3-1 0,-2 0-6,1 1 1,-1-1-3,-2 0 1,0 5 19,0-1 1,1 1-8,3 0 0,-3-4 5,3 3-6,-3-2 1,-1-2 2,0 1 0,4-1-5,0 0-67,0 1 1,-4-1 28,0 0 1,0 1-8,0-1 0,0 4 66,0 0 1,4 0-63,0-3 48,0-1 1,-4 0-50,0 1 103,0-1 1,0 0-72,0 1 148,0-1 0,0 0-78,0 1 1,0 3 73,0 0-154,0 0 55,0-3 1,0-1 38,0 0 0,0 4-2,0 1-61,0-1 1,0-4 20,0 1 1,0 3-65,0 0 0,0 4 32,0-4 0,0 4-14,0-3 2,0-1 33,0-4 58,0 0-70,0 1-28,0-1 1,0 4 31,0 1 1,0 3-73,0-4 1,0 4 64,0-4 0,0 4-8,0-4 5,0 6-20,0-9 77,0 5 1,0-2-57,0 0 1,4 5 35,0-5 1,-1 4-22,-3-4 1,0 4-14,0-4 1,0 4-9,0-3 0,0 3-3,0-4 0,4 4 9,0-4 0,0 4 3,-4-3 111,0-1-108,0-4 131,5 0-66,-3 1 0,3 3 11,-5 0 1,0 4-91,0-3 78,0 4-69,0-7 40,0 3 0,0-1-88,0 1 1,0 3 81,0-4 58,0 5-36,5-7 7,-4 3-87,5 1 43,-6-5 1,0 9-23,0-6 52,5 6-129,-4-9 0,4 9 82,-5-6 1,1 5-17,3-1 0,-2 2 5,2-2 5,-3 2 0,0-4-36,3 2 34,-3 3 1,6-6-43,-3 3 43,-3 3 0,6-4 6,-4 5 1,-1-1-20,2-3 31,2 2 0,-3-4-9,4 2 4,-4 3-3,7-4 1,-7 1-6,5 0 10,-6 0 1,5 4-7,-3 0 0,-3-1 2,3-3-33,3 2-3,-6-3 32,9 5-120,-9 0 110,5 0 2,-1 0-32,-4 0 19,4 0 10,1 0 3,-5 0 1,5 0-32,-2 0 59,-2 0 1,4 0-54,-2 0 80,-3 0-56,10 0 86,-10 0 1,8 1-31,-5 3 10,0-2 9,1 8 0,-2-9-23,4 3-29,-4 3 0,6-5 41,-5 6-79,5-5 0,-6 6 38,4-5 1,-4 1 9,1-1-18,2-3-5,1 9 0,1-4-7,-1 1 1,-3 3 18,4-7 1,-5 7-7,7-4 0,-5 6-4,3-1 1,-1-3 0,-4 0 0,0-4 0,5 4-6,-6-1 1,8 5 0,-7 0 1,5-4-54,-4-1 57,5 1-14,-2 4 1,0-1 6,1 1 1,-4-4-11,4 0 0,-4-4 5,4 3-1,-6 1-16,9 4 21,-5 0 0,2-1-60,0 1 1,-4-4 55,3 0 1,-4-5-35,1 5 1,1-4 2,-1 4 45,5 0 0,-6-1-35,4 1 1,-4-4-4,1 4 1,1-4 58,-1 4 0,4-4-41,-4 3 1,1-3 11,-1 4 0,-3-4-5,3 4 0,1-4-5,-1 3 1,1-3 0,-1 4 1,-3-4 16,3 4-2,3-6 1,-6 9 2,3-4 1,1 0 4,-1 1 0,0-4-16,-4 3 1,4-3 14,0 4 0,1 0-8,-1 4 1,-3-5-248,3 1 238,3 0 0,-5 4-4,6-1 0,-6-3 7,2 0 0,-1-2 1,1 2 1,-3 3 23,3-4 0,1 0-36,-1 1 0,0-5 41,-4 5 1,1-4-34,3 4 21,-2 0 1,3 0-4,-5-1-32,0 1 0,4 0 8,0 0 0,-1-4-4,-3 3 1,0-3 21,0 4 1,0-4 0,0 4 1,4-4 97,0 3-103,0 1 0,-4 4-2,0 0 0,1-1 8,3 1 1,-2-4-3,1 0 1,-1-1-11,-2 5 0,1-4-8,3 0 0,-3-1-303,3 5 249,3 0 0,-6-1 86,3 1 1,1-4-76,-1 0 165,5-1 0,-6 4-71,4-3 1,-3 1-37,4-5 21,-5 5 0,6-3-17,-5 6 1,5-4-152,-1-1 0,-2-3 156,2 4 1,-4-4 76,3 4 0,-3-4-94,4 3 1,-4-4 21,4 1-17,-6 2 11,9 1 0,-9 1 22,6-1 3,-5-4-64,7 7 49,-9-8-14,10 8 0,-9-7 155,6 5-148,-5-6 96,7 9 1,-7-5-51,5 6 1,-6-5 14,2 1 0,1-4-69,-1 4 1,4 0 78,-4 3-133,5 1 1,-4 0 89,3-1 0,2 5-159,-2 0 1,-1-1 78,0-3 0,0 0 28,1-1 1,2 1 17,-2 0 0,-2 1-1,2 2 1,-1-2 53,0 3 1,4-3-66,-3-2 1,-2-3 77,2 0 0,-4 0-63,4 3 0,-5 0 45,5-3 1,-1 2-30,0-2 0,3 2 39,-7 2 1,5-4-33,-4-1-11,5 1 0,-4 4-18,3 0 0,1-1 26,-5 1 0,4-4-75,-4-1 71,5 1 0,-4 4-19,3 0 1,-2-2 9,-2-2 0,-1 2-37,5-2 1,-4 1 27,3-1 1,-4 2 27,1-2 0,-2 1-20,2-1 1,-2 2 1,2-2 1,1-1-32,-1 0 0,1 1 28,-1 4 1,-3-4-18,3-1 0,-3-3 28,-1 4-46,5 0 1,-3 4 23,2-1 1,-2-3-9,2 0 1,-3-4-1,3 3 1,-2 1 3,-2 4 0,1-2 4,3-2-4,-3 2 1,4-3 1,-5 5 0,0-5-14,0 1 0,0-4 9,0 4-28,0 0 95,0 3-29,0 1 0,4 0 88,0-1 1,0-3-110,-4 0 1,0-4 76,0 4 1,0-4-55,0 3 1,0-3 3,0 4 1,0-4 7,0 4 1,0-4-56,0 3 0,0-3 6,0 4-20,0-5 65,0 7-31,0-3 0,4 0-29,0 1 1,0-4 27,-4 4 1,0-4-148,0 4 1,1-6 126,3 2 112,-3 2-61,4 1 0,-5 1 58,0 0-51,5-6-36,-3 9 1,3-9 30,-5 6 0,1-5 35,3 0-103,-3 4 0,5-5 66,-6 6-80,0-5 0,4 3-71,-1-2-18,1-2 85,-4 3 1,4-4 10,0 3 87,0-3-83,-4 4 1,4-3-131,0 2 0,1-3 130,-1 3 0,-2-3 261,6-1-139,-5 0 0,6 1 19,-5 3-109,5-2 23,-8 3-13,10-5-24,-5 0 29,6 0 9,-1 0-297,-4 0 283,3 0-49,-3 0 111,5 0-37,-6 0-61,4 0 9,-3 0 78,-1 0-67,5-5 0,-6 2 69,3-5-43,2 6-7,-3-4 0,0 3-44,1-1 0,-4 0 45,4 4-94,-6 0 89,9-5-26,-5 3 1,2-3 9,0 5-1,0-5-178,-2 4 172,5-5 1,-5 6-239,6 0-5,-6 0 178,5 0 411,-5-5-253,6 4 12,-1-4-106,1 0 0,-4 3 20,0-2 0,-6 2 2,2-2 5,3 3 1,-2-6 48,3 3-80,2 3 1,-7-6 4,4 3 62,-4 3 1,6-5 7,-5 2 12,0 2-29,1-3 1,-2 4 63,4-3-143,-4 3 61,7-4 1,-7 5-94,5 0 84,-6 0 1,5 0-97,-3 0 93,-3 0-76,9-6 1,-7 5-29,5-3 36,-6 3 1,8 0-223,-7-3 214,1 2 16,2-3 0,-4 5-42,6 0 176,-5 0 1,3-4-88,-2 0 30,-3 1 41,10 3 1,-9 0-69,6 0 0,-5-2-371,0-2 219,4 3 209,-1-4-88,6 5 1,-4-4-45,0 0-37,-1 0 59,5 4 1,-1-1-223,-4-3 0,4 3 92,-3-3 0,-2 3 436,2 1 0,-4 0-144,3 0 0,-3-4 72,4 0-131,-5 0 9,7-1-64,-3 3 32,-1-3-6,4 0 1,-7 2-116,5-4 116,-6 4 44,9-7-298,-10 8 204,10-8 20,-10 3-31,9 1 0,-8-1 21,1 4 0,3 0-8,-3-5 5,1 6 16,2-9 1,-5 9-1,3-6 34,2 5-47,-4-7 8,8 9 1,-7-9 17,4 7 0,-4-3-16,1 2-1,2 3 18,-4-9 1,4 7-13,-2-5 1,-1 6-1,4-2 0,-4-3-2,7 6 0,-8-9 125,8 3-119,-3-4 5,-1 4 43,4-3 1,-3 5-34,5-3-5,-6-3 67,4 10 0,-7-5-31,5 2-16,0 2-3,3-8-4,-4 9 1,3-6 73,-2 3 0,-2 3-40,2-3 0,0-1 8,4 1 0,-5-4-113,1 4 0,0-5 87,4 1 0,-1 2-32,1-2 0,0 2 21,-1-2 0,0-2 1,-3 2 1,6 1-15,-2-1 1,2 5-49,-2-5 1,-1 1 18,1 0 1,1-3-2,2 7 0,-2-7-106,3 3 1,-3-2 74,-1 1 0,3-3-43,1 4 0,3 0 66,-3-1 0,1 1-63,-2-5 1,0 4 45,4 0 0,-3 2 35,3-2 1,-3-2-8,3 2 0,-3 1 18,3 0 1,-5 0-39,2-1 1,1-2 10,-1 2 1,3-2-14,-3-2 0,0 0 14,0 1 1,-3-1-101,3 0 1,-3 1 83,-2-1 1,5 0-102,-1 1 1,1-1 87,-4 0 0,-1-3 0,1-1 0,1 1 70,3 3 0,-3-4-75,2 1 1,2-1 61,-1 4 0,-1-3-43,-3-1 0,3 1 79,1 3 0,1-4-60,-2 1 1,-2-1 36,3 5 0,1-5 29,-2 0 1,6 1 131,-1 3 1,-2 1-70,1-1 1,-1 0-82,2 0 1,1 1-31,-6-1 0,6 0 47,-2 1 1,0-1-142,0 0 0,-3 1 129,3-1 0,-1 0-132,2 1 1,2-1-91,-3 0 1,2 1 160,-1-1 1,2-1 15,-3-3 0,-1 3-25,2-2 0,-1 2 4,5 1 1,-2 0-6,-3 1 0,3-2-6,-2-3 1,-2 3 12,1-2 1,-3 0 0,3 0 1,-3 2 23,3-3 1,-3-1 3,3 2 0,-4-1 9,0 5 0,2-1-33,-1 0 1,1 2 43,-2 2 1,-2-2-29,3 2 0,1-3 15,-2 0 0,2-5-49,-1 1 1,-3-1-6,2 4 0,-1 1-16,2-1 0,-3-4-10,3 1 1,-3-2-29,-2 1 1,2 3 56,3-2 1,-3-2 14,2 1 0,-2 1-26,-1 3 0,0 0 81,-1 1 0,-3-1-38,0 0 1,0-2 6,3 2 0,-3-6-24,0 7 1,-2-4 5,2 4 0,3 3 19,-4 0 1,0 0-20,1-3 42,0-1-54,3 0 78,1 1-64,0-1 27,-1 0 0,1 1-27,0-1 0,-5 5-11,1 3-55,-5-2 1,7 1 60,-2-3-255,-3-2 204,6 3 40,-10-5 1,8 5-59,-5-1-28,0 5-34,-4-7 1,0 9-312,0-5 220,0 6-1814,0 0 1056,0-5 40,0 4 216,0-9-817,0 8 565,0-8-560,-5 9 1554,3-10 0,-8 10 0,3-4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35.230"/>
    </inkml:context>
    <inkml:brush xml:id="br0">
      <inkml:brushProperty name="width" value="0.08571" units="cm"/>
      <inkml:brushProperty name="height" value="0.08571" units="cm"/>
      <inkml:brushProperty name="color" value="#008C3A"/>
    </inkml:brush>
  </inkml:definitions>
  <inkml:trace contextRef="#ctx0" brushRef="#br0">1 4638 7287,'0'-7'714,"0"2"-300,0 5-180,0-5 6,0 4 3,0-5 21,0 1-155,0 4 1,0-6 126,0 3-28,0 3-113,0-4 1,5 1 29,3 0 0,-2-1-11,2 1 1,1 3-12,7-3 0,-3-1 12,2 1 1,4-5-12,0 1 1,4 1 12,5 0 1,-4-1 7,4-4 1,1 1-43,3-1 1,0 0-9,-1 0 0,3 1-18,-3-1 0,0 0 46,4 1 1,-6-1-12,6 0 1,-3 1 8,3-1 1,0 0-35,0 1 1,0-1 1,1 0 1,-1 1 8,0-1 1,0 0-28,0 1 1,1-1-4,3 0 0,-3-3 25,3-1 0,3-5-2,1 2 1,1-3 38,-1-2 0,2 1-33,-2 0 1,1-1 21,-1 1 1,1 3-77,-5 1 0,4 0 7,-4-5 1,7 2-13,-3 3 0,5-3-12,-5 2 1,-1 2 74,0-2 0,0 1-34,1-4 1,1 1-14,-5 2 0,5-2 9,-1 3 1,2-3 25,2-2 0,-4 5-18,0-1 0,-1 5 1,5-5 0,-1 2-9,-4-1 0,4-2-3,-3 5 0,2-5-18,2 2 0,0-2 21,-1 2 1,0-2-31,-3 5 0,2-3 30,-2 3 1,2-3 53,2 3 0,-4-3-13,0 3 0,-1-3 14,5 3 1,0-1-53,0 2 0,-5 0 7,1-4 0,0 3 11,4-3 0,-2 3 0,-2-3 1,3 3-41,-4-3 1,9-1 33,4-3 0,-4 4-30,0-1 1,-3 1 7,-1-5 1,1 1-4,2 0 1,0-1 5,4 1 0,-3 3 8,3 1 0,-2-1-51,7-3 1,-9 1 42,5 3 0,-2-4-54,-2 4 0,6-3 8,1-1 1,-3 0-9,3 4 0,-3-3 67,-1 2 0,3-2-2,-2-1 0,-2 1 19,2 3 0,-2-4 9,1 4 1,5 1 10,-1-2 0,-3 1-44,3-4 1,-6 3 49,2 1 1,2 3-28,7-3 1,-8 0-118,4 0 0,-3-3 107,2 2 0,2-2-96,2-1 1,-2 0 63,2-1 0,-1 5-5,1-1 1,-1 1 10,5-5 0,-5 1-14,2 0 1,-2-1 29,1 1 1,0 0-17,8-1 0,-7 1-116,3 0 0,0-1 83,0 1 1,3-1-5,1 1 1,-1-2 12,-3-2 0,3 3-5,-3-4 1,2 0-49,-2 0 0,1 1 50,-4 4 0,4-1-37,-1 1 0,1-4 27,-5 0 0,1 3 17,-4 5 1,1-1-1,6-3 0,-3-4 4,0-1 1,-1 1-12,-8 4 0,5-2 5,3-2 0,2-2 90,2-2 1,-4 1-87,-7 3 0,2 2 137,-3-2 1,2-1-117,-1 0 1,2 0 127,-3 1 1,2 2-124,-1-2 0,4 2-8,-4 2 1,1-1-6,-6 1 0,0-1 1,4 1 1,-1-4-221,2 0 0,1-1 134,-6 5 0,1 1-73,-4 2 0,-2-4 57,-2 4 0,1-3 51,-5 7 0,5-3 38,-1 3 1,1-3 142,-1 3 1,1 1-161,-5 3 1,0-4 11,-4 1 1,3-1 38,-3 5 0,2-1-35,-6 0 0,3 1 32,1-1 1,0 0-29,0 1 1,-4-1 26,1 0 0,-5 1 10,4-1 1,-1 0 1,1 0 0,-2 1 12,-6-1 1,0 2 120,1 2 0,-2-2-102,-3 2 0,3-1-18,-2 1 0,-2-3 48,1 4 0,0-2-41,0 1 1,-2-3 12,-5 4 0,1 0-1,2-1 1,-6 2-9,3-2 0,-3-1-57,3 5 1,-5-1 28,1 1-251,-5 3 304,2-4-202,-5 5-251,0 0-99,0-6-27,-5 5 184,4-4 0,-6 5-675,3 0-345,3 0 358,-4-5-593,-1 3 569,5-3-1529,-4 5 841,5 0 1382,0 0 1,0 5 0,0 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1:26.352"/>
    </inkml:context>
    <inkml:brush xml:id="br0">
      <inkml:brushProperty name="width" value="0.08571" units="cm"/>
      <inkml:brushProperty name="height" value="0.08571" units="cm"/>
      <inkml:brushProperty name="color" value="#E71224"/>
    </inkml:brush>
  </inkml:definitions>
  <inkml:trace contextRef="#ctx0" brushRef="#br0">526 140 6675,'-8'0'1349,"0"0"0,5 0-669,-5 0-494,0 0 0,-4 0 56,1 0 0,-1 0-135,0 0 1,1 0 93,-1 0 1,0 0-155,1 0 1,-2 0 30,-3 0 0,3 0-127,-3 0 0,-2 2 142,-1 1 0,-2 4 28,2 5 0,-3 1-11,2 2 1,-2 2 7,-1 2 1,-1 5-130,1-1 1,3 2 76,1 6 0,1-4-26,-2 4 0,3-1-6,6 1 0,3 2-1,0-6 1,6 8 35,-2-4 1,2 2-8,2-6 0,6-2 3,1 2 0,5 2-4,4-2 1,-2-4 58,5-3 0,1-5-40,3 5 1,1-6-27,-1 1 1,4-7 56,0-4 1,2 1 13,-2-1 1,3-1-60,5-7 0,-4-3 15,0-4 1,1-1-86,3 0 0,0 1 81,0-1 1,0 0-298,0 1 0,-5 3 25,-3 0 1,2-4 5,-2-3 0,-5-1 233,-7 5 1,1-2-15,-4-3 0,2-2 142,-6-5 0,-3-1-124,-1 1 1,-3-4 363,-1-1 0,0-8-152,0 1 0,-4-3 138,0 3 1,-5 0-121,1 0 1,-6 0-160,-1 0 1,-2 0-92,1 0 0,2 5-214,-6 3 0,2-2-11,-1 2 1,-3 5 65,2 6 1,-1 3-339,2 2 1,-2 4 178,6 3 0,-5 3-489,5 1 1,-1 4-82,4 0 0,2 5-1104,2-1 1964,-2 2 0,3 7 0,-4 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43.651"/>
    </inkml:context>
    <inkml:brush xml:id="br0">
      <inkml:brushProperty name="width" value="0.08571" units="cm"/>
      <inkml:brushProperty name="height" value="0.08571" units="cm"/>
      <inkml:brushProperty name="color" value="#008C3A"/>
    </inkml:brush>
  </inkml:definitions>
  <inkml:trace contextRef="#ctx0" brushRef="#br0">117 690 7925,'-7'0'817,"-1"1"1092,-1 3-1034,4-3 1,-4 10-378,5-3 1,0 2-119,4 2 1,0-1-306,0 1 0,0 5 41,0 2 1,0 0-413,0 0 1,1-1 284,3 2 1,-1 0-735,4-4 0,-4 0 359,1-5 0,1 1-812,-1 0 1,1-5-287,-1 1 59,-3-5 1425,10 2 0,-5-10 0,6-2 0</inkml:trace>
  <inkml:trace contextRef="#ctx0" brushRef="#br0" timeOffset="207">59 445 7925,'-12'0'-57,"5"0"-1,-1 0 1988,0 0-772,-4 0-1528,6 0 362,1 0 0,6 0-842,3 0 0,4 3 451,7 1 0,0 2-221,4-3 0,-3 0 620,3 5 0,6 0 0,5 3 0</inkml:trace>
  <inkml:trace contextRef="#ctx0" brushRef="#br0" timeOffset="626">655 526 7925,'-7'0'2033,"1"0"-772,2 0 1069,3 0-1590,-10 0 1,9 0-135,-6 0 0,4 0-391,-4 0 1,4 4 3,-3 0 0,-1 5-311,-4-1 1,0 2 107,1 2 1,3 0-57,0-1 1,0 1 102,-3 0 0,3-1-625,0 1 0,5 0 147,0 0 0,0-2-311,-1-2 672,3 2 1,-3-5-72,8 3 1,-2 1 106,6-5 0,4 1-33,3-1 0,6-3-113,-1 3 1,2-2 115,1-2 0,0 4-224,1-1 1,-1 1 108,1-4 1,-5 4 93,1 0 1,-2 4 295,1-4 1,-6 4-127,-5-5 0,-4 5 852,4-4-708,-6 5 0,2-2 18,-8 4 1,-2 0 16,-6-3 0,0 2-364,1-2 0,-5 2 127,1 2 1,-5-1-868,4 1 1,-3-4-111,3 0 0,-3-2-502,3 2 1,1 1 299,3-5 0,0 0 1136,1-4 0,-1 5 0,0 2 0</inkml:trace>
  <inkml:trace contextRef="#ctx0" brushRef="#br0" timeOffset="1348">1437 211 7854,'-3'-8'1366,"-1"0"-807,-5 6 0,6-3 981,-5 5-1077,6-6 0,-5 5 353,3-3-560,3 8 1,-8 4 68,5 7 0,-4 0-44,4 4 1,0 5-194,4 3 1,-3 4 29,-1-4 0,0 7-45,4 1 0,4 1-24,0 7 0,5-5-285,-2 1 0,4-7-111,0-1 1,1-1 159,0 1 0,-1-3-152,1-9 1,0-2 119,0-5 0,-2-1-358,-2 1-89,2-5 226,-9-2-159,5-5 370,-6-5 1,0-2 152,0-5 1,0 1-64,0-1 1,0-4 230,0 1 0,0-2 42,0 1 1,0 2 82,0-5 0,0 3-68,0-3 0,0 0-93,0 0 0,0 1 70,0 2 1,0 3-27,0-2 0,0 2 107,0 1 0,1 6-80,3 2 1,-2-2 76,6 3 1,0 0-142,4 7 0,-1 1-8,1 3 1,1 6-93,3-2 0,-2 3 81,5 1 0,-3-2 45,3 6 0,-3-5-19,3 5 0,-4-5 77,0 5 0,-2-5-105,-1 5 0,-2-2 272,-2 1 0,-3 0-67,-5-4 0,-1-2-118,-3 3 0,-2 1-356,-6-2 1,-4-3 149,1-4 0,-5-2-794,5 2 1,-5 1 430,5-5 1,-5 0-956,5-4 1,-1 0 623,4 0 1,1-5-749,-1-3 1519,0-3 0,1-5 0,-1-3 0</inkml:trace>
  <inkml:trace contextRef="#ctx0" brushRef="#br0" timeOffset="2333">1858 702 7925,'7'0'2567,"-2"0"-1146,-5 0-981,0 0 1,5 0-139,3 0 1,2 0-328,2 0 1,3 0 97,1 0 0,9 0-30,-2 0 1,8 0-178,0 0 1,-1 0-192,1 0 0,-4 0 77,5 0 1,-6-4-37,1 0 269,-8-5 1,-3 2 56,-8-4 1,-3-1 339,-5 0-182,0 6-72,-5-5 1,-2 6 82,-4-3 0,-5-1 0,-1 5 0,-1 2 253,-3 0 1,3 2-280,-2 0 1,1 0-18,-4 0 1,3 2-185,1 2 1,3 2 129,-3 6 1,4-1-117,0 1 1,2 4 74,1-1 0,4 5-112,1-5 1,4 5 36,-1-5 1,4 6-107,4-1 0,2-2-197,6 1 0,5-4 111,3 0 0,2 1-213,1-5 1,5 4 122,4-8 1,0-1-289,-1-2 1,3-3 177,-3-1 1,3-1-93,1-3 0,-4-8 296,0-7 1,-5-4 323,1 0 0,-1-2 659,2-2 0,-8-1-488,4-4 1,-9-1 653,1 2 1,-3-3-421,-1-1 0,-2 4-4,-2-1 0,-3 3-111,-5-3 0,0-3-23,0 0 0,0 4-92,0-4 0,-1 3 65,-3-3 1,1 0-99,-5 0 1,4 5-58,-3 2 0,3 9 41,-4 3 1,4 5 205,-4 3-343,6 3 1,-5 5 109,3 0 0,2 5-380,-6 3 1,4 3 27,-4 5 1,4 2-69,-3 6 0,4 0-347,-1 3 0,-1 3 282,1 5 0,0 2-346,4 2 1,0 1 249,0 3 1,0 2-96,0-2 1,5 2 18,3 2 0,3-1 44,0-4 0,2-1 39,3-6 0,-3-5-211,2-3 1,2-4 80,-1-3 0,1-5-87,-2-7 339,-2-3-80,4-5 1,-5-1 78,-1-3 1,2-4 183,3-7 1,-7-4-102,3-4 1,-3 0 157,2-1 1,1-3 145,0 0 1,-4-6 197,-1 2 1,-3-3 435,4-1 1,-5-1-402,1-3 0,-3 2 92,-1-6 1,0-4-143,0-4 0,-1 1 125,-3 3 1,2 4-96,-1 0 1,-3 7-69,2 1 0,1 6-44,3 10 1,-4 2 519,0 5-82,0 6-487,4 1 0,-4 6-131,0 3 0,0-2 78,4 6 1,-1 1-214,-3 7 0,1 2 6,-4 5 0,4 2-56,-1 2 0,3 3-93,1 5 0,0 2-215,0 2 1,0 1-297,0 3 0,0 1 321,0-5 1,5 5-261,3-1 391,2-3 1,2 3 0,0-7-479,-1-2 0,1-3 74,0 0-721,-1-2 849,1-11 0,1-3-194,2-7 0,-4-3-283,4-5 0,-8 0 304,5 0 1,-8-5 697,-1-3 0,4-7 0,-1-3 0</inkml:trace>
  <inkml:trace contextRef="#ctx0" brushRef="#br0" timeOffset="2576">2454 503 7925,'-12'1'1053,"0"3"-57,1-3-197,4 5-262,2-6 1,6 0-136,3 0 0,4-2-362,8-2 0,3 3-51,8-3 0,-1-1-89,5 1 0,1 0-16,3 4 0,0-4-351,0 1 0,0-1-208,0 4 0,1 0 276,3 0 1,-3 0-774,3 0 0,-2 0 1172,-2 0 0,0 0 0,0 0 0</inkml:trace>
  <inkml:trace contextRef="#ctx0" brushRef="#br0" timeOffset="3617">3108 596 7925,'-12'0'831,"-5"-5"665,4 4-326,-3-4-397,9 5-376,2 0 96,5 0-281,0 0-31,5 5 0,2-2-42,4 4 1,1-4-37,0 1 1,1 1-193,2-1 0,-1 4 97,6-4 0,-2 1-59,2-1 1,2-3-216,-3 3 0,3-3 149,1-1 1,1 0-205,-1 0 0,1-1 121,-1-3 0,0-3 93,1-4 1,-5-1 61,1 0 0,-6 1 116,1-1 1,-2-1-23,-1-2 1,-5 2 229,-4-3 0,3 3 491,-2 1 0,-1 5 93,-3-1-208,-5 0 1,-1 1-175,-6 4 1,0 1-269,1 2 1,3 0 5,0 0 0,0 0-82,-3 0 0,-1 5 17,0 3 0,2-1-110,2 1-223,-2-1 1,5 5 73,-3 0-234,-3-1 1,9 1 169,-6 0 1,5-4-121,0-1 0,1 1-217,2 4 369,0-1 1,0 1-62,0 0 0,0-1-84,0 1 1,2 0-199,1 0 0,0-1 114,5 1 0,0 0-18,3-1 1,1-3 28,0 0 0,-1-2 22,1 2 1,0 1 150,-1-5 0,5 0 46,0-4 0,3 0 190,-3 0 1,3 0-110,-3 0 1,0 0 459,0 0 1,-3-5-229,3-3 1,-3-1 344,-2 1 0,1-2-189,0 2 0,-5-2 12,1-2 1,-4 2-18,4 2 0,-6-3-58,2 4 0,2-4-4,-3-1 0,3 2-34,-2 2 1,-3-2 27,3 2 1,-3 2 137,-1-2-229,0 5 183,0-2-242,0 0-38,0 4 0,-1-5-278,-3 6 311,3 0-283,-5 0 129,6 6 1,0-4 23,0 6 1,0-4 63,0 4 0,2-1-390,2 5 246,-3 0 0,8-1 61,-5 1 0,5 0-66,-1 0 0,-2-2-191,2-2 1,-4 2 201,4-2 298,-1 2-58,5 2 1,-4-4 28,0 0 12,-6-6-141,9 3 31,-10-5-42,4 0-19,-5 0 589,0 0-500,0-5 1,0 3 12,0-6 0,0 4-37,0-4 1,0 4-35,0-4 0,0 4 2,0-3 1,4 3-89,0-4 0,0 0-23,-4-3 0,1 3 56,3 0-39,-3 0 1,10-4 0,-3 1 11,2-1 0,2-1-293,-1-2 217,6 2 1,0-6 0,4 5-156,-2-1 0,-3-1-176,3 4 1,-3 1-259,3-1 1,-4 0 55,0 1 1,-2 4-344,-1 3 1,-4 2-355,-1-2 1,-3 2-19,4-1 1362,-5 1 0,2 2 0,-5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41.607"/>
    </inkml:context>
    <inkml:brush xml:id="br0">
      <inkml:brushProperty name="width" value="0.08571" units="cm"/>
      <inkml:brushProperty name="height" value="0.08571" units="cm"/>
      <inkml:brushProperty name="color" value="#008C3A"/>
    </inkml:brush>
  </inkml:definitions>
  <inkml:trace contextRef="#ctx0" brushRef="#br0">12 380 7808,'0'-12'1286,"-1"4"-239,-3 0-402,3 6-212,-4-3-207,5 5 0,0 1 17,0 3 1,0 2 8,0 6 0,4 5-93,-1 2 1,5 1 26,-4 3 1,4-2-211,-4 6 0,4-2 53,-5-2 0,7 1-5,-3-1 1,0-4 61,1 1 0,-2-6-347,2 2 85,2-3-129,-3-2 157,4-4 117,-4-2 0,2-10 78,-5-3 0,1-2-50,-1-2 1,-3-4 109,3 1 0,1-5-96,-1 5 1,0-6 211,-4 2 0,4 2-43,0 1 1,0-1 200,-4 2-150,5-6-74,-4 8 0,5-4 78,-6 5-87,5 1-228,-4 4 154,4-3 0,-1 7-81,0-5 186,0 6-130,1-3 1,0 10 1,3 3 0,-1 2 23,-4 2 1,0-1-30,5 1 1,-4 1 3,4 3 1,-5-2-107,5 5 1,-5-3 118,1 3 0,1-4-134,-1 0 0,4-2 72,-5-1 1,5 0-305,-4-1 1,4-3-122,-4 0 232,5-6 0,-3 4 101,6-6 1,-2-2 55,-2-2 1,3-2 21,-4-6 1,4-1-86,1-2 1,-1-2 142,1-3 0,-2 0-45,-2 4 0,2-3 66,-2 3 1,1 0-37,-1 5 0,1-1 114,-5 0 1,1 6 71,-1 2 0,-3 1 12,3 0 0,-2 3-134,-2 0 19,0 0 1,1 10 19,3-2 0,-3 2-162,3 2 1,-3-1 79,-1 1 1,2 0-289,2-1 0,-3 1-141,3 0 0,1 0-140,-1-1 1,1 0-3,-1-4 0,-2 4 160,6-3 0,-4-2-610,4 2 1,-4-2 431,4 2 0,-1 1-544,5-5 0,0 4 310,-1-4 773,1 0 0,5 1 0,1 1 0</inkml:trace>
  <inkml:trace contextRef="#ctx0" brushRef="#br0" timeOffset="403">1087 426 7898,'-12'-5'0,"5"4"1763,-1-3-1068,0 3 0,-4-1-110,1-1 1,-1 1 76,0-2 1,-1 3-217,-2 1 0,0 4-56,-4 0 1,3 5-130,-3-1 0,3 2-81,-3 2 1,5 1 35,-2 2 1,0-2-228,5 3 0,-4 1 63,8-2 0,2 2-1,1-1 1,2-2-311,2 6 0,6-6 134,1 1 1,5 2-362,4-1 0,-2-5 211,5-3 0,1-5-241,3 1 1,0-3 176,1-1 1,-1-1-209,1-3 1,-1-3 162,0-4 1,-1-1 151,-2 0 0,-3 1 261,-6-1 1,1-1-105,0-3 1,-4 3-215,-1-2 103,-4 2 0,2 1-706,-5 1 279,0 4-362,0 2 545,-5 5 0,2 0 430,-4 0 0,4 0 0,-7 5 0,3 2 0</inkml:trace>
  <inkml:trace contextRef="#ctx0" brushRef="#br0" timeOffset="1534">1519 426 7925,'-11'-6'2637,"-1"2"-1992,0-2 1,1 0-86,-1-1 1,0 1-30,0 6 1,5-4-336,-1 1 1,0-1 22,-4 4 0,5 0-281,-1 0 1,4 1 139,-4 3 0,2 2 43,-2 6 1,1 0 97,4-1 1,1 5-255,-2 0 0,3 4-204,1 0 1,0-2-57,0 1 0,5-3-223,3 3 1,2-4 235,2 0 1,1-6 19,3-1 1,-3-5 17,2 1 54,3-3-60,-5-1 0,8-5-64,-5-3 0,1-2 308,-2-2 1,-2-1-105,3-3 1,-3-2 367,-2-5 0,1-1-12,0 1 0,-1-4 138,1 0 1,-4-2-18,0 2 1,-4 1-101,3-5 0,-3 1-32,4-1 1,-5 2-67,0 6 0,-1-1 153,-2 1 0,0 1-110,0 3 1,0 2 508,0 5-29,-5 0-35,-2 6-618,-5 1 1,1 5 79,-1 0 0,4 5-96,0 3 1,5 3 113,-5 5 1,1-2-174,0 6 0,-3-5-68,7 5 1,-5-1-60,4 4 1,-4 2-217,4 2 0,-1-2 187,1 2 0,3-1-88,-3 2 0,3-3 75,1 7 1,1-6-78,3 1 1,-2-3-4,6 0 1,0-5 212,4 1 1,-1-10-56,1 2 1,4-4 8,-1-1 1,6 0-73,-2-3 0,5-3 61,3 3 1,-1-4 73,5-4 1,-4-2-63,5-6 0,-8 0 211,0 1 1,-1-1-138,-4 0 0,-2-1 239,-1-2 1,-3 2 79,-1-3 1,-1 3 75,1 1 0,-6 1-152,-2-1 0,1 0-19,-1 1-31,0-1 1,-5 0-22,-3 1 1,1 4 71,-4 3 1,-1-1 0,-4 1 117,1 2 0,-1 0-149,0 2-64,0 0 0,1 2-145,-1 2 1,0 2 107,1 6 1,3-1-72,0 1 1,2 0 86,-2-1 0,1 5-184,3 0 1,3 0-69,-3 0 1,3-2-84,1 6 0,1-5-40,3 5 0,3-6 74,4 2 1,1-3 0,0-2 1,3 0 74,1-4 0,5 3-383,-2-7 0,3 1 122,2-4 1,-1 0 82,0 0 0,1-5 49,-1-3 1,4-2 261,1-2 1,-5-5-22,-4-2 0,0-2 118,0 2 1,-2-7-26,-5 2 0,-1-2-101,1 3 0,-4 0 394,-1-1 1,-4 1-162,1 0 1,-3-2 51,-1-2 0,-1 2-9,-3-2 1,1-2 112,-4 2-205,-1 0 1,-4 3-1,1 1 156,-1 0 1,0 1 150,0 2-322,1 3-16,4 6 0,-3 4 392,2 3-338,3-2 1,-4 6-256,5 0 1,0 6 61,4 10 0,0-2-12,0 5 1,0 0-141,0 0 0,0 7 74,0-3 1,1 3-49,3-2 0,3 3 11,4 0 1,1 6-272,0-2 0,-1-1 128,1 1 1,0-4-169,0 4 1,3-3-87,1 3 1,3-5-211,-3 1 1,-1-4 13,-3-3 1,0-2 277,-1-3 1,0-5-1114,-3 1 1565,2-7 0,-9 1 0,4-5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38.881"/>
    </inkml:context>
    <inkml:brush xml:id="br0">
      <inkml:brushProperty name="width" value="0.08571" units="cm"/>
      <inkml:brushProperty name="height" value="0.08571" units="cm"/>
      <inkml:brushProperty name="color" value="#008C3A"/>
    </inkml:brush>
  </inkml:definitions>
  <inkml:trace contextRef="#ctx0" brushRef="#br0">456 117 7808,'0'-18'-147,"0"5"-38,0 5 1,-4 0 1697,1-3-1000,-1-1 0,2 2 528,-1 2-272,1-3-362,-8 5 0,3-1-80,-4 3 1,-1 3 19,0 1 0,1 1-106,-1 3 0,-4 3-25,1 5 0,-6-1-125,2 1 1,-4 5 72,0 2 1,0 7-158,-1 1 1,0 7 70,-4 1 1,4 2-183,-3 5 0,6-3 56,1 4 0,6 0-13,-2 4 0,5-6-106,3-2 1,3 1 121,5-1 0,1 0-241,3-4 0,2-5 109,6-3 0,1-3-154,3-5 0,2 0 85,5-4 0,1-7 19,-1 0 0,0-2 81,1-2 1,4 0 151,3-4 0,3-1 12,1-3 0,0-3-91,0-4 0,-4-1-51,1 0 0,-6 1 53,1-1 1,-4 0-1,-3 0 1,-3 1-7,-6-1 1,0 0 204,-4 1 0,-1-1 108,-6 0-101,0 1 0,0-1 327,0 0 0,-6 2-170,-1 2 0,-4-2 278,0 2 0,-1-1-175,0 1 1,-1-2 17,-2 2 0,0 1-143,-4 0 1,3 3-129,-3-4 1,3 4-2,-3-4 1,3 2-119,-3-2 0,3 2-123,-3 2 0,4 1 105,0-5 1,2 6-120,1-2 114,0 2 1,5-1 29,-1-1 48,5 0-215,-2 4 1,6 0 29,3 0 0,3 4-86,4 0 1,1-1-102,0-3 0,3 4 82,1 0 0,5 0-275,-2-4 0,-1 0 153,2 0 1,-1 0-495,5 0 0,-1 0 344,0 0 1,1-1-82,-1-3 0,-1 3-134,-2-3 0,4 1-148,-4-1 0,4 3 847,-4-3 0,2-2 0,1-1 0</inkml:trace>
  <inkml:trace contextRef="#ctx0" brushRef="#br0" timeOffset="1075">959 409 7808,'-12'0'1296,"4"0"-376,0 0 472,6 0-511,-9 0-508,10 5 0,-4 2-130,5 4 1,0 1-134,0 0 0,1 3-34,3 1 0,-1 3-138,5-3 1,-2 5-101,2-2 0,2 3 199,-2 2 1,1-6-249,-1-3 1,2-2 54,-2-1 1,-1 0 205,0-1 1,-4-3-124,1 0 347,2-5-223,-4 2 1,4-10-35,-2-3 0,-3-3-107,3 0 1,-3-5 123,-1 1 0,0-2-74,0 1 0,0 3 53,0-2 1,0 2-17,0 1 1,0 0-34,0 1 223,6-1-55,-5 0-37,4 0-60,-5 6 5,5 1-155,2 5 0,4 0 86,1 0 0,0 4-89,0 0 0,-1 1 100,1-1 1,1-3-83,2 3 0,2-3 16,3-1 1,2 0-10,-3 0 1,3 0 56,2 0 0,0 0-18,4 0 0,-4-4 116,4 0 1,-4-5-108,0 2 0,-2 0 77,-3-1 1,-1 0-62,-2-3 1,-4 3 357,-1 0-95,1 0-40,-11-3 1,4 3 269,-5 0-286,0 6 0,-1-5-14,-3 3 1,2 3-40,-6-3 0,4 3 121,-4 1 0,0-2 28,-3-2 306,-1 3-447,-5-4 1,4 6 0,-2 3 1,2-1-91,1 5 46,0-1 0,2 5-46,2 0 1,-1-1 87,5 1 0,-4 1-214,4 3 1,1-3 33,3 2 1,0 2-288,0-1 0,5 3 135,3-3 1,2-1-332,2-3 1,3 0 112,1-1 1,4 1-47,0 0 0,2-5 52,1 1 1,2-5 79,2 1 1,2-3-54,2-1 178,3 0 38,-10 0 1,6-5 145,-2-3-28,-4-2 229,0-2 1,-4-4-182,-4 1 0,3-2 128,-3 1 0,0 3-94,-5-2 0,1-2 16,0 1 0,-6 1-10,-2 3 0,1 4 98,-1 1-119,0-1 1,-5-4 99,-3 0 1,2 5 144,-1-1 0,-3 4-75,2-4 1,-1 6 24,1-2 1,2-2-77,-6 3 0,4-1 182,-4 4 0,4 0 260,-3 0-24,-1 0-340,-4 0 0,0 4-140,1-1 1,3 7 30,0-3 0,4 0-58,-3 1 0,3-1 22,-4 5 1,5-4 52,-1 0 0,-1-1-113,1 5 1,-1-1 52,1-4 1,3 4-213,-3-4 167,3 4 1,1 1-117,0-1-18,0-4 0,0 3 0,1-3-13,3-1 0,-2 3 0,6-4 6,1 2 0,2-5-127,0 2 1,1-2 45,0-2 0,1 0-61,2 0 0,-2 0 17,3 0 0,2 0-219,2 0 1,-4 0-232,0 0 1,1 0 246,-2 0 0,5 0-48,-5 0 0,1 0 144,-4 0 0,-1 0-501,1 0 1,0 0 857,-1 0 0,1-6 0,0 0 0</inkml:trace>
  <inkml:trace contextRef="#ctx0" brushRef="#br0" timeOffset="1683">2267 386 7838,'-6'0'432,"-5"0"1,9 0 631,-6 0 85,5 0-338,-2 0-518,5 0 0,0 1-83,0 3 0,0-2-172,0 6 0,0 0 32,0 4 1,4 3 16,0 1 0,5 1-74,-1-2 0,-2 0 24,2 4 0,-4-5-177,4 2 1,-5 1 62,5-2 0,-4 1-55,4-4 0,-4-2 86,4-2 1,-4 1-115,3-5 142,-4 0-2,7-4 1,-5-2-168,3-2 0,1-2 47,-5-6 1,5-1 36,-1-2 1,-1 2 39,0-3 1,1-1 268,4 2 0,-4-5-92,-1 5 1,0-1 284,1 4 0,2 5 82,-2-1 49,-3 0-315,5 2 0,-7 0 119,5 6-362,-6 0 1,5 2 136,-3 2 1,-2 1-216,6 3 0,-5 6 42,1-2 1,1 2-140,-1-3 0,5 1-16,-1 0 0,-2 0-113,2-1-79,0 1 1,3 0 152,1-1 1,0-3-293,-1 0 1,1-6 148,0 2 1,-1 2-484,1-3 0,0 1 355,0-4 0,-5 0 529,1 0 0,0 5 0,4 2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50.607"/>
    </inkml:context>
    <inkml:brush xml:id="br0">
      <inkml:brushProperty name="width" value="0.08571" units="cm"/>
      <inkml:brushProperty name="height" value="0.08571" units="cm"/>
      <inkml:brushProperty name="color" value="#008C3A"/>
    </inkml:brush>
  </inkml:definitions>
  <inkml:trace contextRef="#ctx0" brushRef="#br0">94 631 7751,'-1'-7'1150,"-3"3"0,3 2-89,-3-2-358,3 3 47,1-5-439,0 6 0,0 2 18,0 2 1,0 2-312,0 6 0,0 5 78,0 2 1,0 3-151,0 2 1,4-1 114,-1 0 1,1 1-754,-4-1 0,0 0 303,0 1 1,2-1-781,2 0 0,-3-4 242,3-4 1,-3-2-729,-1-1 1655,0-6 0,0-6 0,0-6 0</inkml:trace>
  <inkml:trace contextRef="#ctx0" brushRef="#br0" timeOffset="196">36 467 7751,'-8'-4'770,"0"0"1,6-1-290,-2 1 1,1 3 220,-1-3-797,3 3-31,-4 1 1,9 1 0,1 2 0,2 2-446,2 1 1,1 2-558,2 4 1,-1 0 1127,1-1 0,5 1 0,1 0 0</inkml:trace>
  <inkml:trace contextRef="#ctx0" brushRef="#br0" timeOffset="622">375 572 7751,'-7'0'2678,"-3"0"-1334,9 6-910,-5 0 1,6 6-63,0-1 1,2 1-171,2 0 0,-2 3-1,6 1 1,-2 1-261,2-2 1,1-2 129,-5 3 0,4 1-670,-4-2 475,5 1 0,-4-4-470,3-1 1,-2-3-312,-2 0 544,-2-5-118,3 2-131,0-5 300,-4 0 0,8-2 16,-5-1 1,4 0-161,-4-5 443,5 0 0,-4-7-124,3-1 0,2 1 241,-2 3 1,-1-4-23,0 1 0,0-2 63,1 1 1,2 2 192,-2-5 0,1 4-160,-1 0 1,2 3 100,-2 4 1,-2-1 170,2 5-205,0-5 0,4 8-51,-1-3 1,-3 8-205,0 4 1,-4 6 41,4 2 0,-4 3-63,3-3 1,-3 3-318,4-3 1,-1 3 158,0-3 1,2 1-645,-5-2 0,5-2 371,-1 3 1,3-3-766,0-2 1225,1-4 0,5 3 0,1-3 0</inkml:trace>
  <inkml:trace contextRef="#ctx0" brushRef="#br0" timeOffset="2857">1520 549 7751,'-6'-8'672,"-1"0"1,0 5-75,-1-5 0,4 5 171,-3-1-134,4-2-232,-7 5-119,3-5-17,-5 6-267,1 0 0,-1 6 82,0 1 0,5 4-97,-1 0 1,5 5-155,-1 0 1,-1 4 66,1 0 1,0 2-31,4 1 1,0 1 46,0-1 1,2 0-80,2 1 1,2-2 39,6-3 0,1-2-133,2-5 1,-2-6 88,3-2 1,1-3 112,-2-1 1,2-6 61,-1-6 1,-3-1-67,2-6 1,-2-1 169,-1-3 0,0 0-43,-1-1 1,-4 1 93,-3-1 0,-3 5 99,-1 0 1,0 0 90,0 0 0,0 2 32,0 5 0,-1 1-88,-3-1 0,1 2-106,-5 2 0,5 3 204,-5 5-225,5 0-22,-2 0 1,1 1-289,0 3 0,0 2 71,4 6 1,0 0-38,0-1 1,4 2-38,0 3 0,5-2 113,-1 6 0,2-1-451,2 4 225,0 1 111,5-1 0,-3 6-84,5 2 0,1-1 41,3 1 1,0 4-164,1 4 1,-1 4 49,1-4 0,-2 0 109,-3-4 0,-3 0 119,-9 0 0,3-5 221,-7-3 1,1-6 139,-4-2 1,-1-6-55,-3-1 25,-2-1-213,-6-9 1,0 3 84,1-5-76,-1 0 0,0-5-8,1-3 1,-1-2-37,0-2 0,1-5 12,-1-2 0,0 0 81,0 0 0,5 1-75,-1-2 1,0-2 62,-4 3 1,2-3-48,2-2 0,-1 5 43,5-1 0,-4 1-88,5-4 0,-1 4-4,4 4 1,1 0-102,3 0 0,2 2 83,6-3 0,4 5-68,-1 3 1,6-2 81,-2 2 0,4-3-88,0 0 0,-4-1 57,1 0 1,-1 1 177,5-1-49,-1-5 0,-1 4 0,-2-4 304,-5 0-238,-2 4 0,-1-7 0,-1 4 77,1 2 0,-5-3-18,-3 1 0,-3 1-82,-1 3 1,0-4 299,0 1-277,0-1 0,0 5 88,0-1 0,-1 2 181,-3 2-193,-3-3 1,-5 9-93,1-6 1,3 5-8,0 0 0,0 1-40,-3 2 1,3 0 256,0 0-433,0 0 1,-2 5 61,2 3 1,-1 4-11,5 3 1,-4 0 6,5 4 1,-1 1-50,4 3 0,0-2-263,0 2 0,0-2 156,0 6 1,5-6-53,3-2 0,2 0 111,2 0 0,1 2-212,2-6 0,0 0 67,4-8 0,-3 3-110,3-7 0,-1 1 48,2-4 0,0 0 114,-4 0 0,3-5 113,-3-3 0,0-2-100,-5-2 0,1-3 154,0-1 0,-1-3-82,1 3 0,-4-3 185,0 3 0,-2-3-52,2 3 0,-2-3 273,-2 3 0,-2 0 10,1 5 0,-1-1 524,-2 0-475,0 1 1,0 3 116,0 0 242,0 6-75,0-4-610,0 17 1,-4-4 109,0 9 1,0-2-168,4 2 1,0-3-49,0 2 1,0 2-31,0-1 0,1 1 6,3-2 1,-1-2 78,5 3 1,-4-3-208,3-1 184,1-1 1,4 0-310,-1-4 216,1 4 1,0-10 185,0 3-166,-1-3 0,1-6-121,0-3 0,-5-3 82,1-5 1,-4 3 78,4-2 0,-4-2 111,4 1 0,-5-3-121,5 3 0,-5-1 207,1 2 1,-2 2-120,2-3 1,-3 3 293,3 1-13,-2 1-8,-2-1 148,0 6-278,0 0 0,0 8 168,0 2 0,0 2-61,0 6 0,0 1-149,0 2 0,0 0 49,0 4 0,0-5-238,0 2 1,0 1 19,0-2 1,1 1 7,3-4 0,-2-1-187,6 1 1,0-2 120,4-2 0,-1 1-170,1-5 0,4 4 94,-1-4 0,2 0 29,-1-4 0,2 0 52,5 0 0,1-6 98,-1-1 1,-4-4-91,1 0 1,-1-5 178,5 0 1,-6-4 7,-3 0 1,-2 2-16,-1-1 0,0 3 77,-1-3 1,0 0-75,-3 0 0,-3 2 155,-5 5 1,0 1 82,0-1 196,0 0-281,-5 1 0,-2 0-4,-5 3 1,1 3 41,-1 5 1,-1-4 54,-2 0 1,2 1-212,-3 3 1,3 5 79,1 3 1,1 2-185,-1 2 0,2 1 103,2 2 0,-3-2-66,4 3 1,1 1-47,3-2 0,1 2-96,2-1 0,0-3-203,0 2 1,0 2 166,0-1 1,7-1-237,4-3 0,2-2 137,7-2 1,-5 1-82,5-5 1,-1 0 47,5-4 1,-1 0-218,0 0 1,1 0 181,-1 0 1,3-1 276,-2-3 0,1-3 177,-5-4 1,-2-2-181,2-3 1,-6 2 276,1-6 1,-2 5-161,-1-5 1,-4 5 161,0-5 1,-6 5-88,2-5 0,-3 6 158,-1-2 45,0 3 0,0 2 528,0-1 226,-5 5-323,-1 2-704,-6 5 0,4 0 88,1 0 0,4 2-110,-1 1 1,3 4 99,1 5 0,0-1-83,0 1 1,0 0 49,0-1 1,0 5-278,0-1 0,0 1-18,0-4 1,4-1 0,0 1 1,3 0-28,-3-1 0,5 1 101,-1 0 1,2-4 54,2-1 0,0-3-3,0 4 0,-1-5 191,1 1 0,-4-3 9,-1-1 125,1 0-326,4-5 1,-6-2 75,-2-5 1,1 1-202,-1-1 1,0 0 72,-4 1 1,0 3-52,0 0 1,0 0 54,0-3 1,0-1-148,0 0 1,2 1-72,1-1 0,-1 4-57,2 0 1,-3 5-316,-1-5 0,0 4-206,0-4-1042,0 5 867,5-2 292,2 5 789,4 0 0,6 0 0,1 0 0</inkml:trace>
  <inkml:trace contextRef="#ctx0" brushRef="#br0" timeOffset="3824">3692 432 7751,'-11'-5'0,"-1"2"564,0-4 0,1 3-3,-1-4 0,0 4 61,0-4 0,1 6-238,-1-2 1,0 2-146,1 2 0,-1 0-74,0 0 0,-3 2 62,-1 2 0,1 3-205,3 9 1,2-2 119,2 6 0,-1-2-101,5 1 0,-4 4-43,4-4 1,0 2-165,4-2 1,0 2-188,0-5 0,2 3 182,1-3 1,4-2-40,5-6 1,1 1 55,2-5 1,-1 0-141,6-4 0,-4 0 22,3 0 1,-5-2 122,2-2 1,1-2 50,-2-6 1,1-3 105,-4-1 1,-2-1 171,-2 2 1,2 2-74,-2-3 1,-3-1 22,-1 2 1,-3-1-20,-1 4 0,4 1 741,0-1-331,0 0 576,-4 1-829,-5 4 1,2 2-146,-5 5 1,6 1 69,-2 3 1,-1 6 12,1 6 0,0 4-258,4-5 1,0 6 83,0-2 1,0 0-426,0 0 1,1-1 180,3 2 0,3-2-106,4-3 1,6-2-16,3 3 0,-2-4-171,1-5 1,2 2 141,6-5 0,-2-1 46,2-7 0,-2-2 368,-2-6 1,1-6-119,-1-6 1,-5 0 440,-2-7 1,-3 3-221,-2-3 1,1 1 525,0-1 0,-6-1-187,-2 4 1,-3-4 15,-1 1 1,0 1-106,0-1 1,0 1-130,0-1 1,-4-3-5,1 3 1,-6 1-59,1-1 1,1 5-113,-1-1 0,5 7 112,-5 5 1,5 6 135,-1 1-280,-2 5 0,4-1-178,-1 8 1,-3 4 66,3 8 0,-5 0 43,4 4 0,0 6-78,4-3 1,0 8 21,0 1 0,0 1-336,0 2 1,0 0 147,0 0 0,1 0-143,3 0 0,3-1 131,4-3 0,1 2 40,0-6 0,1 0 0,1-5 0,1-2-270,0-5 1,2-7 148,-2-4 1,5-3 120,-5-1 0,1 0 71,-4 0 1,3-1-85,1-3 0,-1-2 125,-3-6 0,-2 4-43,-2 1 0,2-1-12,-2-4 1,3 0 200,0 1 0,-3-1-54,0 0 0,-4-1 129,4-2 1,-2 2-44,2-3 0,1 3 241,-5 2 0,4-1 45,-4 0 574,-1 0-607,3 1 0,-5 3 376,3 0-49,-3 6-442,-1-4 1,0 8-146,0 2 1,0 2 87,0 6 0,0-1-270,0 1 1,0 0 127,0 0 1,0 3-197,0 1 0,4 1-112,0-2 1,4-2-266,-4 3 0,3-3-363,-3-2 1,5 0-140,-1-3-713,3 2 627,0-9 1146,1 4 0,0-5 0,-1 0 0</inkml:trace>
  <inkml:trace contextRef="#ctx0" brushRef="#br0" timeOffset="4033">4381 35 7751,'-11'-6'0,"3"-4"2264,0 7-977,6-7 58,-4 9-766,6-4-599,0 5 1,2 0-790,2 0 1,-2 0 582,6 0 0,0 4-1395,3 0 1,-3 4 1620,0-5 0,0 7 0,4-4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1:48.411"/>
    </inkml:context>
    <inkml:brush xml:id="br0">
      <inkml:brushProperty name="width" value="0.08571" units="cm"/>
      <inkml:brushProperty name="height" value="0.08571" units="cm"/>
      <inkml:brushProperty name="color" value="#008C3A"/>
    </inkml:brush>
  </inkml:definitions>
  <inkml:trace contextRef="#ctx0" brushRef="#br0">258 176 7925,'-7'-6'363,"4"-1"173,-4-4 1,4 1 242,-4 2 0,3-1 128,-4 5 22,5 0-563,-7-1 0,4 4-74,-6-3 0,0 4-73,1 4 1,3-2-136,0 6 0,-4 0 44,-3 3 0,-1 1-21,4 0 1,1 0-168,-1-1 0,0 2 42,1 3 0,3-3-268,0 2 0,2-2 160,-2-1 1,-1 0-860,5-1 414,0 1 249,4 0 1,5-2 166,3-2 1,0 1-15,3-5 0,-1 0 244,5-4-84,3 0 1,-1 0 0,4 0 54,-2 0 0,2 0-39,6 0-92,-2 0-76,4 0 0,-6-2 120,0-1 0,2 1-66,2-2 0,-6 3 98,2 1 1,-6 0-17,3 0 1,-10 5 515,2 3 0,-7 1-241,3-1 0,-6 6 328,2-2 0,-8 2-213,-3-2 1,-4 0 25,0-1 1,-1 5-63,0-1 1,-1 1-181,-2-4 1,2-2-84,-3-2 1,3 2-184,1-2 1,-3-2-559,-1 2 0,1-5 354,3 1 1,0-3-648,1-1 1,-1 0 368,0 0 0,6-1-507,2-3 1,-1-3 490,1-4 0,0 3-313,4 0 928,0 0 0,10-3 0,3-1 0</inkml:trace>
  <inkml:trace contextRef="#ctx0" brushRef="#br0" timeOffset="243">690 269 9217,'-6'0'1880,"0"0"0,6 1-1431,0 3 0,0 3-443,0 4 0,0 1 85,0 0 1,0 5-465,0 2 0,0 3 282,0 1 0,2 0-263,2-4 1,-3 3 141,3-2 0,1-4-1048,-1 0 1,4-3-93,-4-1 0,1-5 476,-1 1 876,-3-5 0,9 2 0,-3-5 0</inkml:trace>
  <inkml:trace contextRef="#ctx0" brushRef="#br0" timeOffset="451">608 0 7823,'-6'0'2143,"-4"0"-1699,8 0-374,-3 0 76,5 0 1,5 4-818,3 0 1,6 4 434,2-4 0,5 5 236,-2-1 0,3 2 0,2 2 0</inkml:trace>
  <inkml:trace contextRef="#ctx0" brushRef="#br0" timeOffset="877">935 199 7823,'0'12'0,"0"-6"1409,-5 4 1,4-3-630,-3 5 0,3-1-80,1 1 1,1 4-302,3-1 0,-1 6-172,4-2 0,1 3-360,4 2 1,1-1 183,2 1 1,-2-5-38,3 0 1,-3-4 176,-1 0-251,-1-2 0,1-2-151,0-4 237,-6-1 0,3-8-180,-5-2 1,4-2 123,-4-6 0,1-3-102,-1-1 1,-3-1 110,3 2 0,1-3-212,-1-6 0,4 5 42,-4-1 0,5 2 111,-1-1 1,-2-2 81,2 5 1,-5 1 294,0 3-47,4 0 1,-4 2 59,4 2-46,-4 3-151,7 5 0,-7 5 114,5 3 0,-6 2-129,2 2 1,1 4-107,-1-1 1,4 1 107,-4-5 0,4 2-520,-4 3-1,5-3-47,-1 2 0,1-2-233,-2-1 0,4 0 59,-3 0 1,6-1 175,1 1 0,1-4-973,-4-1 0,-1-3 1439,1 4 0,5 0 0,1 4 0</inkml:trace>
  <inkml:trace contextRef="#ctx0" brushRef="#br0" timeOffset="1202">1847 164 7823,'-8'-7'1667,"0"3"0,4 3-771,-4 1 1,4 0-342,-3 0 1,-1 0-192,-4 0 1,1 1 46,-1 3 0,-1 3-126,-3 5 0,3 1-132,-2 2 0,0 3 69,0 6 0,2 0-208,-3 4 0,9-4-112,3 3 0,2-2-113,2-2 1,0-3-58,0-1 1,9-4 116,3 0 0,8-2-397,-1-1 1,3-6 226,2-2 1,3-2-703,0-2 1,4 0 409,-4 0 1,6 0-413,-2 0 1,-1 0 313,1 0 1,-5 0-293,1 0 1003,-2 0 0,-2-11 0,1-2 0</inkml:trace>
  <inkml:trace contextRef="#ctx0" brushRef="#br0" timeOffset="1652">2150 397 13763,'13'0'350,"3"0"1,-2 0-444,6 0 1,-1-5 60,4-3 1,1 2 86,-1-2 1,3 0-246,-2-3 0,0-1 63,-8 0 1,-1-1-21,-3-2 0,0 2 79,-1-3 1,-4 3 39,-3 2 0,-3-1 2,-1 0 1,0 1 48,0-1 0,-5 2 70,-3 2 1,-2 3 122,-2 5 0,-4 0-21,1 0 1,-6 0-98,2 0 0,0 5 12,0 3 0,1 2-24,-2 2 0,0-1-59,4 1 1,0 4 65,5-1 1,-1 5-16,0-5 1,5 2-12,-1-1 0,5-3-93,-1 2 0,4 2 13,4-1 1,3-1-4,4-3 1,6 1-298,3 2 1,2-6 147,1 3 0,4-3-732,1 3 1,0-4 383,-1 0 1,-1-6-232,6 2 0,-5-3-73,4-1 1,-4 0-981,4 0 1797,-5 0 0,3-5 0,-6-1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2:01.345"/>
    </inkml:context>
    <inkml:brush xml:id="br0">
      <inkml:brushProperty name="width" value="0.08571" units="cm"/>
      <inkml:brushProperty name="height" value="0.08571" units="cm"/>
      <inkml:brushProperty name="color" value="#008C3A"/>
    </inkml:brush>
  </inkml:definitions>
  <inkml:trace contextRef="#ctx0" brushRef="#br0">281 59 8042,'0'-12'462,"0"0"780,0 1-361,0 4 1,-2-2-319,-2 5 1,2 0-65,-6 4 1,0 0-200,-3 0 0,-1 6 19,0 1 1,-5 4-89,-2 0 0,1 5-171,-2 0 1,2 0 27,-1 0 0,-2-3-143,5 3 0,-3-4-210,3 0 1,2 0 135,6 0 1,-1-5-691,5 1 432,0-5-141,4 2 398,0-5 1,2 0 71,1 0 1,4 0 41,5 0 0,-1 0 183,1 0 1,1-4 5,3 0 0,2 0-130,5 4 0,0-4-57,1 0 0,-1 1 46,0 3 1,2 0-125,2 0 1,2 5-26,2 3 1,2 2-137,-6 2 0,4-1 131,-4 1 1,0 1 16,-3 3 1,-6-2 212,-2 5 0,-5-3-128,-3 3 1,-3-3 433,-5 3 1,-1-4-185,-3 0 0,-2 2 80,-6-1 0,0-2 28,1-6 0,-5 1 56,0-5 0,-1 3-133,2-3 1,-2 0-86,-2-4 1,0 0-199,4 0 0,2 0 71,-3 0 1,-1-1-70,2-3 1,-1 1 66,5-4 0,3 0-319,0-1 63,0-2-242,2 4-177,1-6 215,5 0 1,1 6 92,3 2 0,2-1 126,6 1 1,3-1-76,1 1 1,5 2 69,-2-2 1,7-1-222,1 1 1,2-5 103,-2 1 0,-1 2 106,5-2 1,-3 0 71,3-3 1,-1-2 172,1-3 1,1 2 112,-4-6 1,-1 5-114,-4-5 1,-1 5 42,-2-5 1,0 1-8,-4-5 0,0 2 183,-5 3 0,0-2 33,-4 6 0,3-1 364,-7 4-45,1 1-112,-4 4 1,-5 2 12,-3 5 1,-6 0-124,-2 0 1,0 5-89,0 3 0,2 6-34,-6 2 1,2 5-155,-1-2 0,-2-1 2,5 2 1,-3-1-54,3 5 1,1-2-55,3-3 1,2 3-232,2-2 1,-1-2 29,5 1 1,0-4 53,4 0 1,5-2-294,3-1 0,4-1 179,3 1 1,3-5-519,6-3 0,0-3 293,4-1 0,2 0-896,5 0 0,0 0 392,0 0 0,4 0-546,0 0 1533,5-5 0,-3-2 0,6-5 0</inkml:trace>
  <inkml:trace contextRef="#ctx0" brushRef="#br0" timeOffset="426">1367 105 8042,'-12'0'479,"1"0"0,-1-3 682,0-1 1,-2-2-516,2 3 0,-6 1 74,6-2 1,-2 3-299,2 1 0,1 0-191,-1 0 0,0 0-215,1 0 0,-1 0 200,0 0-454,1 0-79,-1 5-111,6 2 224,0 4-6,6 1 0,2-1 22,2-4 0,2 2 77,6-5 0,3 1-91,1-1 0,5-2 80,-2 2 1,3-3-329,1-1 1,1 4 119,-1 0 0,2 0-12,2-4 0,-2 3 199,2 1 1,-2 4 61,-2-4 0,-3 5 554,-1-1 1,-5 2-280,2 2 1,-8 0 790,-4-1 0,-3 2-467,-1 3 1,-7-2 278,-4 6 1,-2-5-225,-7 5 1,1-5-279,-5 5 1,1-6-143,0 2 1,-1 0-87,1 0 0,0-2-241,-1-6 1,5 1-497,-1-5 0,2 0-839,-1-4 0,-3 0 682,2 0 0,3 0-768,2 0 0,-2-1 148,1-3 1447,1 2 0,3-8 0,0 4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8T06:42:02.902"/>
    </inkml:context>
    <inkml:brush xml:id="br0">
      <inkml:brushProperty name="width" value="0.08571" units="cm"/>
      <inkml:brushProperty name="height" value="0.08571" units="cm"/>
      <inkml:brushProperty name="color" value="#008C3A"/>
    </inkml:brush>
  </inkml:definitions>
  <inkml:trace contextRef="#ctx0" brushRef="#br0">71 170 7957,'-5'-11'178,"-2"-1"485,-5 0 1022,1 1-925,-1-1 0,4 5 126,0 4-660,6-4 14,-3 6 1,5 2-26,0 11 0,0 1 7,0 6 0,4 1-139,-1 3 1,3 4-36,-2 1 1,-2 4-123,6-1 1,-2 3-309,2 1 1,1 4 223,-5 0 1,5 0-141,-1-4 1,-1 0 94,0 0 1,-3-5 151,4-3 0,-5-7-166,1-5 249,-3-2 162,-1-6 58,0-2 1,0-7-35,0-1 1,0-4-113,0-5 1,0-3-84,0-1 0,-4-5 67,0 2 1,0-3-122,4-1 0,0 3 101,0 1 1,0-1 73,0-3 0,0 3-59,0 1 0,0 5-2,0-2 0,0 2-144,0-2 0,4 7 120,0-3 1,5 8-152,-1 1 1,0-3 96,3 3 0,0-1-123,8 4 0,-2 5 0,5 3 0,3 3-82,-1 5 0,5-2 130,-2 6-260,0-6 133,-3 8 1,-1-4 262,1 5 1,-8 0-92,-4-4 1,-2 3 170,-6-2 1,0-2-71,-4 1 0,-1-3 445,-3 3 0,-4-4-216,-7 0 0,0-1 95,-4 2 1,3-4-179,-3-1 0,3 0-135,-3-7 1,1 3-566,-2-3 0,2 0 271,3-4 0,2 0-209,-3 0 0,3 0-24,1 0-1673,6 0 739,-5-5 284,10-2 1,-3-3 414,8 2 1,3-1 674,4 5 0,1-5 0,0 3 0,-1-6 0</inkml:trace>
  <inkml:trace contextRef="#ctx0" brushRef="#br0" timeOffset="403">608 556 7957,'8'0'376,"0"0"1,-4 0-1,3 0 0,-3 0 91,4 0 1,0-4-183,4 0 1,1 0-233,2 4 8,-2-5 0,8 2 0,-4-3 193,1 1 1,1-4-233,5 1 1,-2-4 42,-3-3 1,2 2 158,-5-3 1,-2 3-81,-6 1 0,2 1 116,-2-1 0,-3 0-58,-1 1 1,-3-1 146,-1 0 0,-1 6 144,-3 2 1,-2-1-79,-6 1 0,-1 0-51,-3 4 0,2 4-142,-5 0 0,3 6-57,-3 2 1,-1-1 70,-3 5 0,1 1-288,2-2 0,2 5 37,2-4 0,3 3-14,-2-3 0,2 3-298,1-3 0,6 3 172,2-3 0,2 1-208,2-2 1,2-2 138,2 3 0,3-3-298,9-2 0,4 1 176,7 0 0,-3-2-487,4-2 0,0-2 137,0-2 0,0-2-16,-1 1 1,3-1-320,5-2 1,-4-5 454,1-3 0,-1-3 576,4 0 0,-5-6 0,3-1 0,-3-6 0</inkml:trace>
  <inkml:trace contextRef="#ctx0" brushRef="#br0" timeOffset="685">1286 42 7957,'-2'-10'1647,"-2"2"-1068,3-3 0,-5 9 1385,2-6-1395,2 5 1,-3 3 64,5 8 1,0 6-182,0 2 1,0 9-107,0-2 0,0 4-153,0 1 1,0 1-139,0 6 0,4 0-283,0 1 0,4 0 253,-4 3 0,4 2-924,-5 6 0,5-5 460,-4-3 1,4-3-802,-4-1 1,5 0 390,-1 0 0,-2-9 252,2-3 0,-4-7 16,4-1 1,-1-3-104,5-4 0,-4-3 683,0-5 0,-1 0 0,5 0 0</inkml:trace>
  <inkml:trace contextRef="#ctx0" brushRef="#br0" timeOffset="977">1496 100 7957,'-8'0'2274,"0"0"-836,6 0-517,-9 0-510,10 0 1,-5 5-118,2 3 0,2 3-29,-2 0 0,3 6-276,1 3 1,4 2 84,0 1 0,1 6-134,-1 2 0,3 4 112,4 4 0,0-3-539,-4 3 0,4-3 254,-3-1 0,2-1-195,2-3 1,-2-2-215,-2-6 1,2-3-456,-2-1 0,2-4-22,2 0 1,-5-6 1118,-4-1 0,4-5 0,-1 2 0</inkml:trace>
  <inkml:trace contextRef="#ctx0" brushRef="#br0" timeOffset="1244">1251 392 9272,'-12'0'2526,"5"0"-2355,2 0 0,8 0-67,5 0 0,1 0-157,10 0 1,5 0-544,3 0 0,5 0 377,-1 0 0,3 0-471,1 0 0,5 0 352,3 0 0,3 0-132,0 0 0,5-4 67,0 1 0,3-1-355,-3 4 758,-11 0 0,-1 5 0,-9 1 0</inkml:trace>
  <inkml:trace contextRef="#ctx0" brushRef="#br0" timeOffset="2135">1870 427 8005,'-12'0'689,"0"6"1,2-4 528,2 6-617,-2-5 1,9 3-199,-3-2 79,2-3-197,2 4 1,2-5-59,2 0 0,2 0-86,6 0 0,-1 0 100,1 0 1,4 0-233,-1 0 1,6 2-69,-2 2 1,3-3-71,2 3 1,-1-3-219,1-1 1,3 0 200,0 0 1,0 0-18,-3 0 1,-1 0 75,0 0 0,-4-4-219,-4 0 0,-2-5 55,-1 1 1,0 2 166,-1-2 1,-4 0 110,-3-3 1,-3 3 242,-1 0 1,-1 0 110,-3-3 1,-3 3-186,-4 0 1,-1 4 370,0-4 0,-1 6-183,-2-2 0,2 3 84,-3 1 1,3 0-77,1 0 1,1 0-254,-1 0 0,0 0 102,1 0 1,-1 5-199,0 3 0,2-2 43,2 2 0,-1 0 43,5 3 0,-1 5-83,1-1 0,3 5 41,-3-4 0,4 3-224,4-3 0,-2 4 58,6 0 0,1-2-186,7 1 0,-3-4 37,2 0 0,2-2-102,-1-1 1,3-2-18,-3-2 1,5 1 72,-2-5 0,2 0 354,-2-4 0,3 0-118,-2 0 0,-3-1 347,-2-3 0,2-1-166,-1-3 0,-2-6 95,-6 2 0,2-4-67,-2 1 0,-2 0-126,2-4 1,-4 5-23,4-2 1,-4-1 93,4 2 0,-6-1 51,2 4 0,-1 5-62,1-1 417,-3 5-178,4-7-56,-5 9-210,0-5 1,0 8-6,0 2 0,0-2-47,0 6 1,0-4 231,0 4-291,0-1 0,0 5 53,0 0 1,1-1 14,3 1 1,-2 0 9,1 0 0,3-1-178,-2 1 0,3 0 101,-3-1 7,5 6 0,-3-4 257,1 3 1,0-5-42,-3-3 22,-3 3-167,4-10-4,0 4 1,-3-4 80,2 3 14,-3-2 138,-1 3 1,0-7-60,0-1 1,0 0-128,0-5 0,0 0-116,0-3 0,0-1 83,0 0 0,0-3 62,0-1 1,0-1-11,0 2 0,4 0-196,0-4 1,3 5 44,-3-2 1,5-1-214,-1 2 0,3-6-144,0 1 1,2 2-279,3-1 0,2-1-269,5-3 1,2-2 361,2-2 0,-1 2-622,5-2 1,-5 4 542,2 3 0,-4 3-700,0 6 1,-6 0 162,-3 4 1200,-2 1 0,-1 1 0,0-1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07:41:27.510"/>
    </inkml:context>
    <inkml:brush xml:id="br0">
      <inkml:brushProperty name="width" value="0.08571" units="cm"/>
      <inkml:brushProperty name="height" value="0.08571" units="cm"/>
      <inkml:brushProperty name="color" value="#E71224"/>
    </inkml:brush>
  </inkml:definitions>
  <inkml:trace contextRef="#ctx0" brushRef="#br0">432 47 7855,'-11'0'393,"-1"0"123,5 0 237,-3-5-184,4 4-144,-6-5 226,0 6-439,1 0 1,-1 0-32,0 0 0,0 0-8,1 0 1,-2 6-157,-3 1 0,2 5 73,-5 4 1,3-2-174,-4 5 0,1 1-5,-4 3 1,-1 6 74,1 2 1,3 0-136,1 4 0,1-2 5,-2 6 1,3 1 41,6-1 0,4 0 66,3-4 1,3 0 14,1 0 0,9-1 63,3-3 0,7-7 140,1-4 0,6-6-2,1 2 0,5-9-100,0-3 1,5-2 176,2-2 0,8 0-31,-4 0 0,6-6-142,-2-1 1,0-4 18,3 0 1,-3-1-28,-4 0 1,-3-1-15,-5-2 0,-6 2-120,-6-3 0,-2-2 84,-10-2 0,2-2 34,-9-1 1,0-4-130,-4 0 1,-1-6 99,-3 2 1,-3-3-87,-4-1 1,-5 0-125,1 0 0,-2 0-276,1 0 1,-1 0 45,-2 0 0,-3 4-168,2 0 1,0 10 26,0 1 1,-2 7 113,3 6 1,-4 1-398,0 6 0,1 0 832,3 0 0,-4 6 0,5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0.558"/>
    </inkml:context>
    <inkml:brush xml:id="br0">
      <inkml:brushProperty name="width" value="0.08571" units="cm"/>
      <inkml:brushProperty name="height" value="0.08571" units="cm"/>
    </inkml:brush>
  </inkml:definitions>
  <inkml:trace contextRef="#ctx0" brushRef="#br0">841 257 7822,'6'-23'0,"0"4"13,6-1 1,-2 6 79,-2-2 0,1 2 353,-5-2 1,4 7-91,-4-2 1,1 2 150,-1-3 1,-3 4 294,3 0 388,-3 6-399,-1-4 504,0 6-427,0 0-487,-5 0 0,2 2 24,-4 2 0,3-2-74,-4 6 1,4 1-3,-4 7 0,1-2-67,-5 5 0,0-2-145,0 7 1,1-4 56,-1 8 0,-3 2-82,-1 1 0,-5 4-22,2 4 0,-3 4-176,-2 7 1,-4 5-75,-3 7 1,-3 4 122,-1 8 0,0-1-302,0 5 0,0-6 332,0 2 1,0-1 99,0 1 0,1-9-63,3-3 0,2-3 110,6-9 1,-1-3-53,1-4 0,5-6 80,2 2 0,1-7-230,3-5 1,-2-3 98,6 0 0,-1-2-432,1-3 610,-2-2-519,8-10 144,-3-2-6,5-5 67,0-5 1,0-3-27,0-8 1,0 2 151,0-5 1,4-1-45,0-3 0,5-6 244,-1-2 1,4-3-86,3-1 1,-2-4 84,3 0 0,2-3-56,1 3 1,3-4-45,2 4 1,0-9-76,4 1 0,-2-2 13,5 2 0,0 0-135,4 1 0,0-5 90,0 0 0,0 1-93,0 3 0,-1 0 62,-3 1 1,3-5-7,-3 0 0,-3 2 8,0 6 0,-5-1 21,-3 5 1,0-2-15,-4 6 0,-1-2 179,-3 10 0,0-4-30,0 4 0,-2-3 104,-2 6 0,1-2-122,-5 7 1,3-3-35,-3-2 0,0 6-33,-4 3 0,4 2 134,0 1-282,0 6-101,-4 0-259,0 6-795,0 0 1,-4 2 47,0 2 0,0-2 555,4 6 0,0 0-78,0 3 0,-4 1 275,0 0 0,1-3-714,3 3 1,0-3 137,0 6 1037,0-2 0,-6 4 0,0 1 0</inkml:trace>
  <inkml:trace contextRef="#ctx0" brushRef="#br0" timeOffset="1083">82 655 7853,'0'-28'-551,"0"1"1,0 1 364,0 1 1,0 2 294,0 0 0,2-1 151,1 1 1,0 1-78,5 2 1,-6 2 130,2 3 0,1 2-62,-1-3 1,0 3 169,-4 1 0,0 5 700,0-1-697,0 0 1,0-4-69,0 1 0,0 3 173,0 0 106,-5 0 1,4-3 191,-3-1-118,3 0 1,1 1-239,0-1 1,0 4 901,0 0-514,0 6-8,0-3-744,0-1 0,0 6 58,0 0 0,0 3 278,0 9 0,5-2-107,3 10 1,3-1-35,5 4 1,-2 6-58,6 2 0,-1 3-201,4 1 0,2 4-41,2 0 0,-1 5-58,5-1 0,1 2 31,3 2 1,0 0 115,0-1 1,-2 0-155,-1-3 0,1 5-14,-2-6 0,-1 1-70,1-8 1,-3 2 38,3 2 1,-1 1-92,1 3 0,-1-3-19,-3-5 1,-1 5-20,5 3 0,-5-7 73,1-1 0,-3-3 57,-5-1 0,3-3 88,-2-4 1,-3-2-96,-2-3 1,2 2-24,-1-6 1,0 2 31,0-1 1,-7-4-122,3-1 1,-7 0 148,3-7 0,-6 1 99,2-1 149,-2-3 1,-2 5 1,0-2-90,0-2-100,-6 8 1,1-7-209,-3 4 0,-1-3 82,5 4-263,-5-5 1,7 6-22,-6-5 0,5 1-140,-1-1 309,3-3-191,1 4 1235,0-5 638,0 0-1291,0-5 23,0-1-77,0-6 1,0 0-1,0 1 1,0-1 225,0 0 1,0 0-29,0 1 0,-4-1-51,0 0 1,-3-3-207,3-1 0,-9-4 98,1 0 1,-4-7-17,1-4 1,-5-3-181,-7-1 0,1-9 120,-5-3 0,-3-6-173,-1 2 0,-2 1 36,5 3 0,-1 0-33,-2 0 0,0-2 62,0 2 0,3-1 9,1 9 0,0-1-149,-4 1 0,-3 3 46,3-3 1,-2 4-127,6 4 0,-3-2 41,-1 6 1,0-4-107,0 4 0,5 3 55,3 5 1,-2 3 210,2-3 1,-4 1-113,3-2 1,6 3 145,7 6 0,2-5-156,1 0 0,6-3 46,2 3 0,2-1 123,2 2 1,0 2-67,0-3 1,6-1-55,1 2 1,4 1 42,0 6 0,-1 1-379,1 3 1,-2 3 123,7-3 1,1 3-63,-2 1 1,5 5-463,-5 3 1,6 6 373,-1 2 1,2 3-546,1-3 0,0 5 463,1-2 1,0 7 599,4 1 0,-4 1 0,5-5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3.234"/>
    </inkml:context>
    <inkml:brush xml:id="br0">
      <inkml:brushProperty name="width" value="0.08571" units="cm"/>
      <inkml:brushProperty name="height" value="0.08571" units="cm"/>
    </inkml:brush>
  </inkml:definitions>
  <inkml:trace contextRef="#ctx0" brushRef="#br0">71 47 7913,'-5'-7'29,"2"-2"476,-5 5 0,6-1 285,-2 1-438,-3 3 0,5-5 200,-6 2-490,5 2 240,-7-3-240,9 5 0,-6 0 97,3 0-185,3 5 0,-4 2-183,5 5 1,0-5-45,0 1-122,0 0 247,0 4 0,1-2 4,3-2 81,-3-3 229,10 0-90,-10-4 291,9 5-168,-9-6 1,9-2-105,-7-2 0,1 2 307,-4-6-114,0 5-117,0-7 40,0 4-232,0-1-138,0-3-492,0 8-885,0-3 738,0 5-1334,0 0 1473,0 5 0,0-2 639,0 5 0,-5 5 0,-1 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3.566"/>
    </inkml:context>
    <inkml:brush xml:id="br0">
      <inkml:brushProperty name="width" value="0.08571" units="cm"/>
      <inkml:brushProperty name="height" value="0.08571" units="cm"/>
    </inkml:brush>
  </inkml:definitions>
  <inkml:trace contextRef="#ctx0" brushRef="#br0">36 82 7970,'-5'-11'780,"2"-1"-473,-5 0 0,6 5 318,-2-1-387,-3 0 0,6 0 645,-3 1-536,3 4-461,1-2 21,0 15 0,0-5 125,0 11 0,0-6 0,1 6 1,2-3-1,2-2 0,0 1-278,0 0 0,3-4 96,-4-1 1,4-3-32,-4 4 0,5-5-329,-2 1 0,0-3 211,1-1 0,-1 0-747,5 0 1,0 0 1045,-1 0 0,1-10 0,0-3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7.686"/>
    </inkml:context>
    <inkml:brush xml:id="br0">
      <inkml:brushProperty name="width" value="0.08571" units="cm"/>
      <inkml:brushProperty name="height" value="0.08571" units="cm"/>
    </inkml:brush>
  </inkml:definitions>
  <inkml:trace contextRef="#ctx0" brushRef="#br0">23 188 7988,'-1'-8'276,"-3"0"0,2 2 791,-6-2-112,5-2-219,-2 8 171,5-3-243,0 0-441,0 4 1,0-3 96,0 8 1,0-2-82,0 6 1,0 4-134,0 3 0,5 7 74,3 2 1,-2 0-114,2 7 1,0 2 77,4 6 1,3-3-526,1 3 0,1 1-171,-2-1 1,0 2 338,4-2 1,-1-7-97,2 3 1,0-13 45,-4-2 1,1-7 231,-1-6 1,-4-2-82,4-5 0,-3-2 422,-1-6 1,-1-1-148,1-10 0,-4 3 273,0-3 1,-1-1-78,5-3 0,0-2-103,-1-2 0,5-3 84,0-5 0,-1 0-44,-3 0 1,0 0-1,-1 0 0,1 0-111,0 0 0,-2 1-4,-2 3 1,1-2-27,-5 6 0,1 1-9,-1 7 0,-3 2-37,3 5 0,-3 0-206,-1 1-312,0-1 328,0 0 0,0 5-296,0-1 68,0 5-1358,0-2 1176,0 5 1,2 0-767,2 0 0,-3 1-160,3 3 0,1-1 757,-1 5 0,4-1-477,-4 5 1136,5 0 0,-3 5 0,6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39.287"/>
    </inkml:context>
    <inkml:brush xml:id="br0">
      <inkml:brushProperty name="width" value="0.08571" units="cm"/>
      <inkml:brushProperty name="height" value="0.08571" units="cm"/>
    </inkml:brush>
  </inkml:definitions>
  <inkml:trace contextRef="#ctx0" brushRef="#br0">211 632 7990,'-1'-12'92,"-3"0"123,3 1 1,-8-1 513,5 0-429,0 1 0,0-1 107,0 0 1,0 4-74,4 1 1,-4-1 591,0-4-575,-5 0 0,7 1 29,-6-1 1,1 4 230,0 0-57,-4 1-123,5-5-177,-6 6 0,0 0-231,1 6 1,3 0 134,0 0 0,2 2-293,-2 2 1,-3 3 103,4 9 0,0-2-186,-1 6 1,4 4 25,-3 7 0,4 3-109,-1 1 1,3-1 30,1-3 1,0 3 51,0-3 0,4 1 17,0 0 0,5-8 35,-2-4 1,8-7 215,0-2 1,2 0-8,-1-7 1,-3-2 0,2-6 0,0-3 300,0-4 1,-2-2-94,3-2 0,-3 0 41,-2-4 0,5-1-45,0-3 1,-1 1-88,-3 3 0,0-4-16,-1 4 0,1-2-131,0 2 0,-2-3 68,-2 2 0,2 2-77,-2-1 0,-2 4 125,2 0 47,-5 2 15,2 1-34,-5 6-263,0 0 162,5 6 69,-4 6 0,6 0-58,-3 6 0,-3 3-170,3 1 0,1 0 49,-1-5 1,5 2-52,-1 3 1,-2-3-104,2 2 1,-1-2 115,1-1 0,2 0-83,-2-1 0,-2 0 58,2-4 1,-4 4-164,4-3 80,-1-3 345,5 0-101,0-5 0,-2-1-29,-2-3 0,1-3 133,-5-4 0,5-1-42,-1 0 1,-2-3 128,2-1 1,-4-1-57,4 2 0,-4 0 51,3-4 0,0 5 73,1-2-169,-3 3 1,-1 1 48,0 1-304,0 4 46,-4 2 1,4 10 87,-1 3 1,1 2-213,-4 2 1,2 4 59,1-1 0,-1 5-169,2-5 0,1 2 89,-1-1 0,4-3-4,-5 2 0,7-3 51,-3-4 1,0 2 5,1-2 0,-4-2-26,3 2 49,1-5 1,4 2 270,-1-5-179,1 0 1,0 0 148,-1 0 1,1-1-96,0-3 1,0-3 16,-1-4 1,1 3-94,0 0 0,-5 0 3,1-3 1,0-1-5,4 0 0,-1 1 40,1-1 0,0 2 67,-1 2 0,1-3-130,0 4 151,-1-9 1,1 3-92,0-3 1,-2 3 124,-2 2 0,2-1-37,-2 0 1,1 1 155,-1-1 0,2 2-70,-2 2 1,-1-2-90,0 2 1,-3 3-53,4 1 127,-5 2-92,7 2 1,-9 2 23,3 2 0,1 2-103,-1 6 0,0-1 28,-4 1 1,4 0-118,0-1 1,0 1 40,-4 0 1,4-1 84,0 1 1,1 0-125,-1 0 0,-2-1 64,6 1 0,-5 0 58,1-1 0,1-3-40,-1 0 0,4-4-45,-5 3 1,3-3-39,-2 4 0,-2-5-421,6 1 58,-5-3 208,7 4-227,-9-4 231,10 5-241,-10-6 340,4 0 0,-4-4-439,3 0 357,-2 0 202,3 4 329,-5 0-150,0 0-101,0-5-1931,0 3 1920,0-3 0,0 0 0,0-1 0</inkml:trace>
  <inkml:trace contextRef="#ctx0" brushRef="#br0" timeOffset="242">1122 106 7862,'7'-8'-1549,"-3"0"3219,-3 6-527,-1-9-1246,5 10-270,2-9 1,4 8-415,1-1 0,4 3 787,-1 3 0,6 4 0,-3 5 0</inkml:trace>
  <inkml:trace contextRef="#ctx0" brushRef="#br0" timeOffset="785">1788 456 7763,'-12'-11'0,"1"-1"0,-1 0 1099,0 1 0,1-2-463,-1-3 0,0 7 29,1-3 0,-1 5-338,0-1 0,1 3-167,-1 5 1,0 0-106,1 0 0,-1 5 111,0 3 1,0 7-159,1 5 0,3-1 70,0 4 1,4-2-269,-3 6 0,4-1 69,-1 2 0,3-5-309,1 0 0,0-1 181,0-6 0,5 1 55,3-2 1,2-5-89,2 1 1,3-7 101,1 0 0,3-3 56,-3-1 1,3-1-21,-3-3 0,1 2 183,-1-6 1,-4 0-95,4-4 0,-3 1 138,-1-1 1,-2 0-90,-2 1 1,2-5 39,-2 0 0,-1 1-3,0 3 0,-4-3 82,1-1 1,-3 0 209,-1 5 1,0-1-126,0 0 0,0 5 496,0-1-165,0 5-485,0-2 0,-1 5 144,-3 0 1,3 5-266,-3 3 0,2 4-77,2 3 0,0-2-136,0 3 1,2-2-210,2 2 0,-2-3 193,6 2 1,-4-2-283,4-1 1,-1 2 199,5-2 1,0 2-14,0-6 0,1 1-108,2-1 1,-2-3-5,3-5 1,-3 0 512,-2 0 0,6-10 0,1-3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46.490"/>
    </inkml:context>
    <inkml:brush xml:id="br0">
      <inkml:brushProperty name="width" value="0.08571" units="cm"/>
      <inkml:brushProperty name="height" value="0.08571" units="cm"/>
    </inkml:brush>
  </inkml:definitions>
  <inkml:trace contextRef="#ctx0" brushRef="#br0">35 1004 7852,'-5'6'350,"3"-1"-112,-6-5 1,1 2 239,0 2-265,1-3 1,6 5 72,0-2-64,0-2 0,2 7-65,2-5 0,2-1-126,6-3 1,1-1 116,2-3 1,3-4-200,6-7 0,-1 1 34,1-6 0,-1 1 10,0-5 0,1 0 93,-1-4 1,0-1 70,1-7 1,-1 0-23,0-3 0,-4 2 140,-4-6 0,-2 4 24,-1-4 1,-2 1-49,-2 0 1,-3 5 42,-5 6 0,-1 4-92,-3-4 1,-3 9-112,-4-2 1,-1 9 114,0-1 1,-3 3-83,-1 1 1,-1 6-18,2 2 0,2 3-162,-3 1 0,7 0 0,1 0 0,1 1-117,0 3 1,-2 2-32,5 6 1,-1 4 67,1-1 0,3 6-10,-3-1 1,3 2 107,1 1 0,0 6-158,0 2 1,3 2 29,1 2 1,5 6-169,-1 2 1,7 3 53,0 5 1,5-2 112,-5 6 0,5-2 21,-5 1 0,6 5-17,-2-1 1,-2-1 128,-1 2 1,-3-2-103,-1-7 1,-5 4 386,1-8 0,-5-7-123,1-11 0,-8-4 156,-4 0 1,1-6-164,0-3 1,-1-3-85,-4-4 0,4-3-82,1-5 1,-1 0 83,-4 0 1,0-5-57,1-3 0,-2-4 19,-3-3 1,2 1-27,-6-6 1,6 1 12,-1-5 0,-2 0 0,1-4 0,-1 2 21,2-5 1,6 4-9,-3-4 1,4 5 132,0-1 0,-1-2-81,5 2 1,1 0 63,3 3 0,0 2-83,0 3 1,5-2 202,2 5 0,4 2-187,1 6 0,3-1-157,1 5 1,4 0-563,0 4 1,2 0 358,1 0 0,5 4-767,-1 0 0,4 1 467,-4-1 0,1-1-588,-5 5 1196,5-6 0,-3 9 0,4-5 0</inkml:trace>
  <inkml:trace contextRef="#ctx0" brushRef="#br0" timeOffset="418">666 887 7878,'0'-7'885,"0"1"-108,0 2 138,0 3-500,0-10 1,1 9-62,3-6 1,3 4-223,5-4 1,-1 4 95,1-3 0,5-1-105,2-4 1,3 0 55,2 1 1,-1-5-136,0 1 0,1-2 74,-1 1 0,0 3-140,1-2 1,-6-2 116,-2 1 1,-3 1 80,-2 3 0,-4 4 326,-3 0-321,-3 6 0,-6-3-56,-3 5 1,-6 0 39,-2 0 0,-5 1-47,2 3 0,-3 2 63,-2 6 1,1 1-234,0 2 0,3-2-69,1 3 0,3 2-110,-3 2 1,4 2 63,0 1 1,3 0 114,4 1 0,-1-1-238,5 1 0,1-1 87,3 0 0,5 1-347,3-1 1,7-1 186,5-2 1,2-4-504,1-4 0,2 0 314,2-1 0,3 0-400,5-3 0,1-3-175,3-5 1127,-3 0 0,5-5 0,-6-2 0</inkml:trace>
  <inkml:trace contextRef="#ctx0" brushRef="#br0" timeOffset="2261">1355 747 7878,'-11'-7'-263,"-1"-2"263,0 5 0,1-4 2463,-1 5-1663,0-7 1,1 9 282,-1-3-818,0 3 0,2 6-24,2 3 1,-1 2-185,5 2 0,-4 1 105,4 3 1,1-2-148,3 5 1,0 0 63,0 0 1,0 2-363,0-6 1,0 5 89,0-5 1,5 4-59,2-8 0,4 4-152,1-8 1,-1-2 165,1-1 1,0-2-66,-1-2 1,1 0 37,0 0 1,-1-4 178,1 0 1,0-6-82,-1-2 1,-3 0 123,0-3 0,0 0-100,3 0 0,-4 0 144,-3-4 0,1 3 47,-1-3 0,4 5 382,-4-2 14,-1-2 0,-3 5 27,0-3 149,0 9-259,0 1-361,0 17 1,0 0 118,0 9 0,4-2-257,0-2 0,5-2-131,-1 5 1,3-3-209,0 3 0,2-4 77,3 0 0,-2-2 82,5-1 0,0-6 461,0-2 0,3-2-120,-2-2 0,-2-7 71,1-5 0,-1-4 152,2-8 1,2-4 208,-3-3 1,-2-3-7,-1-1 1,1-2-165,-2-2 0,0 2-67,-8-6 0,0 4-17,-3-4 1,-3 4-142,3-4 0,-3 2 59,-1-2 0,0-1-68,0 5 1,-4-1 42,1 1 0,-3 6 0,2-2 0,3 8 148,-3 0 0,2 7-16,-2 5 10,2 2 0,-4 6-83,2 3 0,3 6-372,-3 5 1,3 4 158,1 12 0,0-2-13,0 6 1,0 3-81,0 1 0,0 3-179,0 1 0,0 1 1,1 3-1,1 3-278,2-1 1,4 5 275,-4-3 1,5 2 12,-1 2 1,2 3 421,2 1 1,-2-2-113,-2-6 0,3-4 95,-4-8 1,0-2 69,1-6 1,-6-5 262,2-2-445,-3-8 89,-1-3-434,0-5 0,0-1 157,0-3 1,0 1-92,0-5 0,-3 4 35,-1-3 0,-5-1 43,1-4-1,-3 1 164,0-1 0,3-1 202,0-3 0,0 3 246,-3-2 0,0-2-246,3 1 0,-2 1 291,2 3 0,2 2-185,-2 2 1,5-3 0,-2 5 506,0 0-796,4 0 58,-4 6 0,10 2 52,3 2 0,2 2-120,2 6 0,3-1 75,1 1 0,3-2-160,-3-2 1,5 3 56,-2-4 0,-1-1-70,2-3 0,-2-1 95,1-2 0,3 0-101,-2 0 0,-2-5 201,1-3 1,-4-3 240,0 0 1,-2-5-131,-1 1 1,0-5-141,-1 5 0,-3-5 37,0 4 0,-5-4 26,0 0 0,3 3 7,-3 2 1,1-2 4,-4 1 0,0 5 437,0 3-34,0 0-323,0 2 0,-4 6 81,1 7 0,-5 5-68,4 4 0,-1 1-76,1 2 0,3 3 71,-3-2 0,-2 2-271,3 1 1,-1-1 62,4-3 1,0 4-274,0-4 0,0-2 106,0-2 0,5-2-3,3-1 1,-1-4-45,5 0 0,-3-6 69,7 2 1,-3-3 7,-2-1 0,5 0 55,0 0 0,0-5 193,0-2 0,-2-5-113,6-4 0,-5-1 124,5-2 0,-6-2-65,2 6 1,-3-5-43,-2 5 0,1-5 6,0 4 1,-2-3-45,-2 3 272,2 1-147,-8 3 219,3 6 1,-7 1-78,-1 5 0,0 1-8,-5 3 0,2 6-82,-2 6 1,-1 1-16,5-2 1,-4-2-253,4 3 198,0 2 1,4-5-218,0 2 0,0-2 56,0-1 0,0-4-82,0 0 122,6-6 0,0 3-97,6-5 1,1 0-13,2 0 0,0 0-91,4 0 0,-3-1 268,3-3 0,-1 2-78,2-6 1,2 0 278,-3-4 1,-1-3-95,2-1 0,-5-1 51,5 2 0,-6 2-38,2-3 0,-5-1-33,-3 2 0,1-1 48,-5 5 1,4-1 132,-4 0 1,0 4 113,-4 1-208,0 4-181,0-2 1,-2 5 61,-1 0 1,1 5 78,-2 3 1,2 2-31,-2 2 0,3 3-56,-3 1 1,2 1-12,2-2 1,0-2-128,0 3 0,0-3 48,0-1 1,0-1 84,0 1 1,4 0-210,0-1 1,1 1-44,-1 0 199,-2-6-32,8 5 0,-7-10 137,4 3 1,-3-4-107,4-4 1,-1-3 10,0-4 0,4-2-5,-4-3 0,0 2 10,1-6 1,0 5 90,3-5 0,-3 5-72,0-5 1,-2 6 170,2-2 1,2 4-26,-2 0 52,-3 5-166,6-3 1,-5 9 10,6-3 0,-4 6-162,0 2 1,-1 5 107,5-1 1,0-1-85,-1 0 0,5-3 47,0 4 0,3-5-224,-3 1 1,4 1 61,0-1 1,2 0 80,1-4 0,-1 0 55,-2 0 0,3-2-7,1-2 1,-5-3-33,4-9 1,-2 2 4,2-6 0,0 5 167,-4-5 1,-2 2-92,-5-1 1,-1-2 234,1 5 0,-6 1-52,-2 3 0,-2 0 239,-2 1-150,0-1 1,-6 2 125,-1 2 1,-4 3-98,0 5 1,-1 0-96,0 0 0,1 6-232,-1 6 0,-4 1 132,1 6 1,-1 5-148,4 3 1,1 0 27,-1-4 1,4 1-15,0-1 1,6 1 13,-2-1 1,3 0-448,1 1 1,1-2-87,3-3 0,2-2-288,6-5 0,5 2-670,2-2 1,3 1 740,2-9 1,1-1-402,2-3 1,3 4 155,5 0 1017,0 0 0,5-14 0,1-3 0</inkml:trace>
  <inkml:trace contextRef="#ctx0" brushRef="#br0" timeOffset="2711">4065 420 9486,'-1'-7'3031,"-3"3"-2491,3-2 1,-6 4 706,4-1-457,1-4-173,-8 6 1,3-4-190,-4 5 1,-1 0-155,0 0 0,3 5-247,-2 3 1,2 2 133,-7 2 0,-1 1-354,1 2 0,1-2 217,3 3 1,1-3-199,-1-2 0,1 1 66,4 0 0,0-2-493,3-2 1,3 2 251,-3-2 0,4-3 92,4-1 1,3 1 167,4-1 0,2 0-58,3-4 0,1 0 202,2 0 0,3 0-48,-2 0 1,6 0 31,1 0 1,4-1-29,-4-3 0,6 3 45,-2-3 0,3 3-38,1 1 1,-6 0 82,-1 0 0,-4 1 61,0 3 0,-6-2 229,-2 6 1,-5 0-37,-3 4 0,-3-1-84,-5 1 1,0 1 57,0 2 0,-5-2-13,-3 3 1,-3-3 81,-5-1 0,2 3-109,-6 1 1,1-4-437,-5-5 0,5-3-1032,-1 4 1,-2-5 653,-1 0 0,-3-1-461,7-2 1,-4-2 370,0-1 1,-3 0-1211,3-5 0,-2 0 1825,10-3 0,-6-1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8.110"/>
    </inkml:context>
    <inkml:brush xml:id="br0">
      <inkml:brushProperty name="width" value="0.08571" units="cm"/>
      <inkml:brushProperty name="height" value="0.08571" units="cm"/>
    </inkml:brush>
  </inkml:definitions>
  <inkml:trace contextRef="#ctx0" brushRef="#br0">479 12 7803,'-8'-7'-147,"0"3"1451,1 3 0,-5 1-567,0 0 0,1 1 134,-1 3 0,-4 4-368,1 8 1,-7 3-449,-2 8 0,0 1 30,-7 7 1,-1-3-827,-3 7 1,2 1 239,1-1 1,3 0-73,1-4 0,8-5-1189,-4-3 1,13-7 1761,-1-5 0,3-2 0,-3-1 0</inkml:trace>
  <inkml:trace contextRef="#ctx0" brushRef="#br0" timeOffset="177">187 222 7803,'-4'12'367,"0"-1"1,0 2 549,4 3 1,6 2-534,1 5 0,5 2-118,4 2 0,-1 3-893,9 5 0,-4-4 355,8 1 1,1-6-822,3 1 1,1 1 523,2 0 0,-1-2 569,-3-7 0,3 3 0,-4-4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44.090"/>
    </inkml:context>
    <inkml:brush xml:id="br0">
      <inkml:brushProperty name="width" value="0.08571" units="cm"/>
      <inkml:brushProperty name="height" value="0.08571" units="cm"/>
    </inkml:brush>
  </inkml:definitions>
  <inkml:trace contextRef="#ctx0" brushRef="#br0">0 128 7821,'5'-12'-839,"-3"-3"1557,1-1 48,-1 0 320,-2 5-296,0 4-152,0 2-90,0 5-83,0 0-272,0 5 1,0 2 25,0 4 1,0 6-243,0 3 1,0 2 106,0 1 1,0 2-23,0 2 1,0 3 17,0 5 1,1 1-392,3 3 1,1-1 159,3 5 0,2-6-137,-2 2 1,2-2 113,2-2 0,0-5 100,0-3 1,-5-8 34,1-3-23,0-8 0,2-2 65,-2-2 1,-1-3-93,-4 3 249,-1-8 0,3-2-44,-5-6 1,0 0 57,0 1 1,0-1-88,0 0 1,4-1-58,0-2 0,0 1-74,-4-6 1,1 5 93,3-5 0,-2 1-52,6-5 0,-4 5 41,4-1 0,-2 5-43,2-5 1,3 6 7,-4-2 0,4 3-30,0 2 1,1 3 31,0 0 1,5 7-249,2 1 0,-1 5-10,2 7 1,-5 3 144,5 1 1,-5 6-169,5 1 1,-2 1 42,1 3 1,2-6 485,-5-2 1,-5-1-158,-3 2 0,-5 1 786,1-6 0,-4-1-198,-4-6 1,-8 5 65,-7-5 0,-3 5-406,-2-5 0,1-2-108,0 2 0,0-5-499,4 1 1,-2 1 235,6-1 1,-5 0-612,5-4 0,-1 0 366,4 0 0,1-4-781,-1 0 0,4-5 130,0 1 1,6 1 38,-2 0 1,3 3 257,1-4 0,1 4 218,3-4 1,-2 6 406,6-2 0,0 2 0,4-3 0,-1-1 0</inkml:trace>
  <inkml:trace contextRef="#ctx0" brushRef="#br0" timeOffset="325">736 93 7806,'0'-13'444,"0"-3"1,0 3-80,0-2 0,0 6 331,0 1 0,0 4 316,0-4-565,0 5 1,0 0-132,0 6 1,0 4-97,0 5 0,0 1-115,0 2 0,4 7 81,0 6 0,1 4-387,-1-1 1,1 7 197,3 1 0,2 4-488,-2-5 1,-1 7 114,0-3 0,1 3-3,4-3 1,-1 3-259,1-7 1,0-2 184,-1-5 1,1-7-271,0 0 0,0-6 257,-1-6 1,1-6-353,0-2 817,-1-3 0,1-11 0,0-3 0,-1-10 0</inkml:trace>
  <inkml:trace contextRef="#ctx0" brushRef="#br0" timeOffset="808">1040 443 10644,'7'0'530,"1"0"0,-3 0-225,7 0 0,-1 0-98,8 0 1,4-5-111,5-3 1,4 2-21,-1-2 1,2 0-83,-2-4 1,1 2-127,-4 2 0,-3-2 72,-5 2 1,-3 2 142,-5-2 1,-6 4 70,-2-4 12,-3 6 1,-2-4-86,-3 6 1,-2-4 232,-6 1 0,-4-1-13,1 4 1,-5 0-109,5 0 0,-6 1-137,1 3 1,0-2 65,0 6 0,-1 0-236,6 4 1,-2-2 86,1-2 0,3 6-59,-2-2 0,2 3 11,1 1 0,6-2-110,2 6 1,-1-1 3,1 5 0,1-1 10,7 0 0,4-3-18,7-1 1,0-4 74,4 0 0,1-2-284,3-1 0,-2-4 101,2-1 1,-6-4-111,6 1 0,-2-3 47,2-1 1,-1 0-586,-2 0 0,2 0 249,-3 0 1,0-1 188,0-3 0,-3 0 506,3-8 0,1 3 0,3-8 0</inkml:trace>
  <inkml:trace contextRef="#ctx0" brushRef="#br0" timeOffset="1346">2068 221 7806,'0'-8'227,"0"1"1,4 3 388,-1-4 0,1 4 1148,-4-4-732,0 6-547,0-3 0,-1 5-215,-3 0 1,-2 0 127,-6 0 0,-4 1-51,1 3 1,-2 1-322,1 3 1,2 2-42,-5-2 0,4 2-115,0 2 0,-2 0-231,1-1 0,1-3 218,3 0 1,4-2-30,1 2 0,0 3-108,-1-4-221,3-1 303,5 4 0,1-5 141,3 3 0,3-3-106,4-5 0,6 4-3,3 0 0,2 0 65,1-4 0,-3 0 13,-1 0 0,1 4 137,3 0 0,3 1-87,-3-1 0,3 1 141,-6 3 0,2 2-68,1-2 0,-5 6 410,-2 2 0,-4-1-35,-5-3 1,2 1 111,-5 2 0,0-2-161,-4 3 1,-5-3-43,-3-1 1,-2-1-317,-2 1 0,-3 0 101,-1-1 0,-1-3-650,2 0 0,2 0 357,-3 3 1,-1 0-904,2-3 1,-5 1 488,5-5 1,-2 3-504,1-3 1,-1 4 397,-2-4 0,-2 1-264,5-1 972,-4-3 0,-9 10 0,-7-5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50.242"/>
    </inkml:context>
    <inkml:brush xml:id="br0">
      <inkml:brushProperty name="width" value="0.08571" units="cm"/>
      <inkml:brushProperty name="height" value="0.08571" units="cm"/>
    </inkml:brush>
  </inkml:definitions>
  <inkml:trace contextRef="#ctx0" brushRef="#br0">94 994 7924,'-6'-7'1148,"-5"2"0,9 5-821,-6 0 1,5 1-86,-1 3 1,3 7-64,1 4 0,0 6-121,0-2 0,0 3-195,0 2 0,0-1 171,0 1 0,1-2-470,3-3 0,-3 2 285,3-6 0,-1 1-1455,1-4 1193,-3-1 0,6 0-610,-3-3 1023,-3-3 0,9-10 0,-3-2 0</inkml:trace>
  <inkml:trace contextRef="#ctx0" brushRef="#br0" timeOffset="209">106 667 7931,'-12'0'2160,"0"0"-2419,6 0 216,1 0 0,6 0-806,3 0 1,6 0 421,6 0 0,5 4-426,-2-1 853,-2 7 0,10-4 0,-2 6 0</inkml:trace>
  <inkml:trace contextRef="#ctx0" brushRef="#br0" timeOffset="594">491 854 7931,'0'11'1309,"-5"1"1,4 0-946,-3-1 1,2 2-205,2 3 0,2-2 73,2 6 1,-2-5-244,6 5 0,-4-1-58,4 4 1,-2-3-74,2-1 1,2-4-113,-2 0 1,-1-2 127,0-1 1,-3-4 3,4-1 1,-4-4 71,4 1 1,-4-3-7,4-1 0,-5-1 10,5-3 0,0-4 79,4-7 0,-5 0-61,1-4 0,0 3 8,4-3 1,-1 3 36,1-3 1,-4 1-27,0-2 0,-2 3 110,2 6 0,1-1-36,-5 0 351,5 6-258,-8 1 0,8 6 94,-5 3 0,0 2-174,-4 6 0,1 4-175,3-1 1,-2 5-330,2-5 1,2 5 201,2-5 0,-2 1-157,2-5 1,0 1 79,4 0 0,-1-2-644,1-2 0,1 1-29,2-5 973,-2 0 0,15 1 0,-4 2 0</inkml:trace>
  <inkml:trace contextRef="#ctx0" brushRef="#br0" timeOffset="852">1262 877 7931,'-12'-7'2514,"1"2"-1784,-1 5 0,6 2-300,2 1 0,2 9-303,2 8 1,0 2 48,0 1 1,2 6-341,2 2 1,0 4 177,7 4 0,-2 2-600,7 6 0,1 5 450,-2 2 1,5 2-1106,-5-1 0,5-5 310,-5-7 0,1-4 326,-4-8 0,-2-4 605,-2-7 0,2-8 0,-3-12 0,4-7 0</inkml:trace>
  <inkml:trace contextRef="#ctx0" brushRef="#br0" timeOffset="1168">1134 877 7931,'-12'-18'0,"2"-3"627,2 5 1,-1 1 758,5 3-969,0 0 0,4 1 129,0-1 1,1 4-140,3 1 1,3 0-43,4-1 1,1-1-103,0 5 1,5-4 65,2 5 1,3-3-97,1 2 1,2 3-66,2-3 0,-1 3 27,5 1 0,1 5-78,3 3 0,-4 2-289,0 2 0,-5 4 150,1-1 1,-6 6-327,-2-2 1,-8 3 175,0 2 0,-7-5-4,0 1 0,-4-1 72,-4 5 0,-3-2-454,-9-3 1,2 2-7,-6-6 0,5 5-160,-5-4 1,6-1-1921,-2-3 1937,-2-6 1,5 3 706,-2-5 0,2 0 0,1-4 0</inkml:trace>
  <inkml:trace contextRef="#ctx0" brushRef="#br0" timeOffset="2168">1694 772 8307,'0'-8'2730,"0"0"-1267,-5 6-549,4-4-643,-4 6 0,5 2-183,0 2 1,4-2-127,-1 6 0,3 0 86,-2 3 0,2 1 80,6 0 0,-1 3 119,1 1 0,0 3-443,-1-3 0,1 5 106,0-2 0,1-1-403,2 2 0,0-2 251,4 2 1,-3-4-66,3-4 0,-3 0-42,3-1 1,-1 0-85,2-3 0,-3-3 447,-6-5 1,1 0-163,0 0 1,-2-7 384,-2-4 0,1-1-153,-5-4 1,0-2 59,-4-1 0,4-2-8,0 1 1,-1-2 199,-3 3 1,0 1-28,0-2 1,0 6 349,0-2 71,0 3-181,0 2-583,0 4 162,0 2-150,0 5 0,-1 0 61,-3 0-136,3 0 1,-4 1-51,5 3 180,0-2 250,0 3-149,0-5 539,0 0-217,0 5-207,0-4 306,0 4-356,0-5 225,0 0-331,0 6 0,0-4-150,0 6 0,0-4 62,0 4 1,0-4-110,0 3 1,0 1-107,0 4 0,0 0 154,0-1 1,4 1-145,0 0 1,5-1 103,-2 1 0,0 0-25,1-1 1,1-3 30,6 0 1,0-2-191,4 2 1,-1-1 52,2-3 1,2-3 115,-3 3 1,7-3 51,2-1 0,-1-4-58,-4 0 1,1-5 139,-1 1 1,-1-2-77,-3-2 0,2 1 103,-5-1 1,1-1-78,-2-3 1,-2 2 449,3-5 1,-3 3-173,-2-3 1,-3-1 126,0-3 0,-2-1-158,2 1 1,-1-4-84,-3 0 0,-3-2-189,3 2 0,-3-2 110,-1-2 0,0-1-32,0 4 1,0-4 55,0 1 0,0-3-19,0-1 0,0 0 25,0 0 0,-4 0 0,0 0 0,0 1 0,1 2 0,-1 2 239,1 1 0,0 3-109,0 7 0,1-3 56,-2 2 1,3 3 44,-4 0-430,4 11 169,-5 1 0,6 6-495,0 3 0,-3 2 83,-1 6 1,0 5 172,4 2 1,0 4-75,0 0 1,0 5 35,0 4 0,5 5-453,3 2 1,-2 11 205,2 0 0,0 2-201,3 3 1,1 4 330,0 7 0,3-1 160,1 2 1,1-12-150,-2 0 1,-2-8 55,3-8 1,-2-2 100,2-10 1,-7-6-273,3-9-632,-3-6 656,-3-6 1,-1-5-580,-5-3 1,0-3 243,0-5 751,0 3 0,-5-14 0,-1 2 0</inkml:trace>
  <inkml:trace contextRef="#ctx0" brushRef="#br0" timeOffset="2369">2524 632 7931,'8'0'0,"-1"0"706,1 0 0,5 0-300,3 0 0,-2 0-304,5 0 0,2 0-272,6 0 1,-2 0 187,2 0 1,3 0-1064,1 0 1,-1 0 546,1 0 1,0 0 497,5 0 0,-1 0 0,0 0 0</inkml:trace>
  <inkml:trace contextRef="#ctx0" brushRef="#br0" timeOffset="2778">3190 526 7931,'6'0'1737,"-1"0"-1227,-5-5 0,2 4 1080,1-3-579,-1 3-318,3 1 1,-6 0-263,-3 0 0,1 0 135,-5 0 1,-1 5-182,-6 3 1,2 2-314,-3 2 0,-1 1 62,2 2 0,-5-2-107,5 3 0,-5-3-354,5-1 1,-1-1 276,4 1 0,5-2-679,-1-2 0,5-1-65,-1-3 550,3-3 1,2 4 58,3-5 0,4 0 178,8 0 1,-2 0-90,5 0 1,-1 0 73,2 0 0,2 0 119,-3 0 1,5 0-12,3 0 0,-1 0 168,5 0 0,-1 4-81,1 0 0,2 6-21,-6 2 1,0 0-88,-3 3 1,-6 2 227,-3-1 0,-2 0-42,-1 0 1,-6-7-30,-2 3 1,-4-3-61,-4 3 1,2-5-20,-6 1 1,-1-5-611,-7 1 1,3-3 274,-2-1 1,-2 0-1047,1 0 1,-3 0 603,3 0 1,-3 0-471,3 0 1,-3-1 481,3-3 1,-5 2 621,2-1 0,-3-4 0,-1 1 0</inkml:trace>
  <inkml:trace contextRef="#ctx0" brushRef="#br0" timeOffset="3694">164 2349 7951,'0'-7'839,"0"1"0,0 2 1040,0-4-1611,0 3-24,0 0 1,0 6 27,0 3 0,1 2-158,3 6 1,3 1 71,4 3 1,1 2-300,0 5 1,-1 1 104,1-1 1,0 0-499,0 1 0,-1-2 287,1-3 0,0 6-472,-1-6 0,-3 5-441,0-9 0,-4 1 495,4-5 1,-6 5 263,2 0 1,-3-1 372,-1-3 0,0 0 0,0-1 0</inkml:trace>
  <inkml:trace contextRef="#ctx0" brushRef="#br0" timeOffset="3945">24 2816 8232,'-8'0'1725,"0"0"-1126,6 0 55,-3 0-433,5 0 1,5 0 48,3 0 1,3 0-36,5 0 1,2 0-128,5 0 0,1-1-231,-1-3 1,6-3 132,2-4 0,-1 3-772,1 0 0,-1 0 424,1-3 0,3 3-605,-3 0 1,-3 0 379,-1-3 1,-3-1-494,-5 0 1056,-2 1 0,0-1 0,1 0 0</inkml:trace>
  <inkml:trace contextRef="#ctx0" brushRef="#br0" timeOffset="4195">82 2372 7951,'0'-8'632,"0"1"0,0 3-425,0-4 1,0 4 45,0-4 1,6 2-306,1-2 0,9-2 84,3 2 0,5-1-417,3 1 0,3-3 215,5 4 1,4 1-273,0 3 0,5-3 442,-1 3 0,2-1 0,2 4 0</inkml:trace>
  <inkml:trace contextRef="#ctx0" brushRef="#br0" timeOffset="4562">888 2302 7973,'-5'7'1013,"4"-2"1,-4 0-556,5 3 0,0-2-127,0 2 0,0 4 49,0 3 1,5 6-200,3-2 0,2 5-134,2 3 0,-1-2-175,1 2 0,0-2 166,-1-2 1,1-1-113,0-2 0,-4-4 11,-1-4-97,1 0 152,4-6 0,-4-1 26,-1-5 0,-4-5-191,1-3 1,1-6 124,-1-1 0,4-5-66,-4 5 1,5-6 67,-1 1 1,-2 0 149,2 0 0,-4-1-132,3 6 1,-3-1 74,4 5 1,-4 0-115,4 3 360,-6 3-251,9 5 0,-10 5-7,3 3 0,1 4-331,-1 3 0,4-2 105,-4 3 1,4 1-118,-5-2 0,7 1 48,-3-4 1,4 3-620,0 1 1,6-1 315,3-3 1,2 1 562,1 3 0,6-3 0,1 3 0</inkml:trace>
  <inkml:trace contextRef="#ctx0" brushRef="#br0" timeOffset="5253">1916 2407 7973,'-10'-15'262,"2"-1"0,-2-1-105,2 2 0,-2 2 1195,-2-3 1,-4 3-596,1 1 0,-5 1 73,5-1 1,-10 2-262,2 2 1,-3 3-201,2 5 1,1 0-194,0 0 1,-1 6 47,1 6 0,5 5-253,2 6 1,3 0 128,1 1 0,2 4-223,2 3 0,3-2 104,5-2 0,1-2-640,3-2 1,3 1 75,4-1 1,6-6 282,3-5 1,2-2 30,1-6 0,5 0 91,-1-4 0,4-2-43,-4-1 0,4-5 11,-3-8 1,3 2-64,-4-6 1,0 0 98,-3-8 1,-1 2 198,0-5 0,5 0-96,-1-4 1,-4-4 354,-3 0 0,-6-1-45,2 1 0,-3 3-127,-2-3 0,-4 2 75,-3 2 0,-3 0-58,-1 0 0,-1 2 136,-3 1 0,-3 5-16,-4 8 0,-5 2 126,0 5 1,1 6-40,3 2 1,0 8-136,1 3 1,-2 13 21,-3 3 1,5 8-28,-1 1 0,0 5-142,4 2 1,3 1 110,1-1 1,3 2-781,1 1 1,0-1 143,0-6 1,6 1-79,6 3 0,1-8 290,7 0 0,-1-6 34,4-6 0,1-2-73,-1-5 1,1-2 14,-1-2 0,2-3 214,2-5 0,-1-1-93,5-3 1,-5-2 170,1-6 1,-4 0 1,-3 1 0,1-5 55,-6 0 1,1-3-169,-4 3 0,-2-3-12,-2 3 1,-3-1 121,-5 2 1,0 2-26,0-3 1,-1 7 403,-3 1 0,-3 5-172,-4-5 1,-2 5 263,-3-1 1,3 4-162,-3 4 0,0 3 1,0 4 1,0 2-134,5 3 1,-1 2 36,0 5 1,5 1-143,-1-1 1,5 1 71,-1-1 0,3-1-528,1-3 1,3 3 206,4-2 0,1-3-477,8-2 0,2-2 120,1-1 1,7-4-110,2 0 0,3-4-747,-4 3 1,5-3 1380,0 4 0,1 0 0,2 3 0</inkml:trace>
  <inkml:trace contextRef="#ctx0" brushRef="#br0" timeOffset="7030">3073 2466 7906,'0'-12'381,"0"0"1,0 1-50,0-1 0,0 0 278,0 0 0,0 5 272,0-1-134,0 5-344,0-7-351,0 9 1,0-3-1,0 9 63,0 7 1,0 2 120,0 9-266,0 3 0,0 11-202,0 1 0,0 4-92,0 5 1,5-1-1,1 1-283,1 0 1,3 0-15,-2-1 365,2-4 0,-2-7-114,0-8 0,-1-6-236,0-2 550,-1-9 0,-3-1-73,1-13 0,0-4 167,-4-8 0,-1 2-64,-3-5 1,1-1 48,-4-3 1,3-4-1,-3-1 12,2 2 1,-3 2 0,3 0 0,0 1 0,-2 0 43,1-1 1,2 1 0,-4-1 6,-1 1 1,3 0 119,-2-1 0,4 1-50,-4 0-79,6-1 1,-8 1 118,7 0 0,-5 1 29,4 2 0,0-1 177,4 6 1,0-5-24,0 5 1,0-1-92,0 4 0,0 1-111,0-1 0,4 0 40,0 1 0,5 3-36,-1 0 0,2 4 126,2-4-243,-1 6 1,5-5 80,0 3 1,3 3-133,-3-3 0,4 4 6,0 4 1,2 3 78,1 4 0,-1 1-71,-2 0 1,-2-1 0,-4 1 108,2 0 0,-1 1-88,-3 2 0,-5-2 38,-4 3 0,0-3 6,1-2 0,-3 1 114,3 0 1,-4 3-112,-4 1 1,-1 0-166,-3-5 1,-2 1 87,2 0-168,-2-6 0,2 4 154,0-2 1,0-3 0,-3 1-58,-1-1 63,6-4 1,-5 4-95,3-5 0,2 2 24,-2 2 1,4-3-231,-4 3-284,6-3 393,-3-1 159,5 0-59,5 0 0,5 0-9,6 0 1,3 0-84,-3 0 1,6 0-134,1 0 0,2-1 111,6-3 1,0 1-71,4-5 1,0 1 231,0-5 0,-4 0-20,1 1 0,-6-2 76,1-3 1,-1 2 0,-2-4-10,0 1 1,-3-4-41,-10 1 116,1-2 1,0 3-1,-2-1 166,-2 0 1,-3-1 121,-5 1 1,0 4 108,0 4 73,-5-5 1,-2 5-40,-4 1 1,-2 0-122,-3 7 0,3 1-234,-2 3 0,2 0 50,1 0 0,0 1-243,1 3 1,-1 2 80,0 6 0,0 3-282,1 1 0,3 1 158,0-2 0,6 2-192,-2 3 0,2 2-65,2-3 0,0 3 132,0 2 0,2-2-369,2-3 1,6 3 197,6-2 1,3-3-52,-3-2 0,4-2 138,0-1 1,-2-6 332,1-2 0,0-2-154,0-2 0,2-2 186,-6-2 0,5-2-11,-4-6 1,-1-1-110,-3-2 0,2 0-28,-2-4 1,5 1 23,-10-2 1,6-2 154,-5 3 1,3 1-101,0-2 1,0 6 284,-4-2 0,2 2-109,-5-2 0,0 7 190,-4-2-19,5 7-215,-3-1 1,3 6 50,-5 3 0,0 4-56,0 7 1,-4-1-200,0 6 0,0-1 94,4 5 1,0-1-341,0 0 1,0 0 142,0-4 1,0 2-46,0-6 0,5 1 29,3-4 0,-1-2 104,1-2 0,-5 1 520,5-5-356,0 0 1,4-10 60,-1-1 0,-3-4-75,0 0 0,-4-2-175,4-3 1,-2 2 171,2-6 1,1 6-188,-5-2 0,5 0 108,-1 0 1,-2 0-485,2 5 236,0-6 0,3 4 108,1-3 0,-4 5 153,0 3 0,-4-1-180,3 5 207,-4 0 1,6 5-60,-5 3 1,1 3 6,-1 4 1,-3 1-56,3 0 1,1 3-21,-1 1 1,4 3-30,-4-3 0,4-1-156,-4-3 1,5 4-378,-1-1 1,-2 1 277,2-4 0,0-1-371,3 1 0,5 0 277,-1-1 0,1 0-52,-4-4 1,3 0 517,1-3 0,5-3 0,-3 4 0</inkml:trace>
  <inkml:trace contextRef="#ctx0" brushRef="#br0" timeOffset="8431">4790 2150 7906,'-13'0'274,"-3"0"1,3 0 385,-2 0 0,-3 0 550,-2 0 0,2 0-487,-1 0 0,3 1-281,-4 3 0,2 3-319,-1 5 0,-2 1 108,6 2 0,-1-1-151,4 6 1,4-1 86,1 5 0,4-5-295,-1 1 0,3-1-385,1 4 0,5-4 292,3-4 1,4-2-111,3-1 0,-2-6 81,3-2 0,1-2-40,-2-2 1,6 0 43,-2 0 0,0-6-50,0-1 0,-1-4 125,2-1 1,2-4-154,-3-4 0,-1 2 173,2-2 1,-5 1-36,5-4 1,-5-1 336,5 1 0,-6-2-118,2-2 1,-3-2 100,-2-2 0,0 1-52,-3 3 1,2-3 276,-2-5 0,-3 4-142,-1 0 0,-3 1 192,-1-1 1,0-1-22,0 4 1,0 2 83,0 7 0,-1 3 50,-3 9 1,1 1-132,-4 6 0,-1 0-246,-4 0 1,0 7 85,1 4 0,-1 2-167,0 7 1,5-1 18,-1 5 1,0-1-62,-4 0 1,5 6-362,-1 2 1,5 2 237,-1-2 0,-1 3-588,1-3 1,0 6 340,4 2 1,4 0-30,0-4 0,5-5 17,-1-3 1,6 1 290,2-5 1,5-2-22,-2-10 0,3 1 51,1 0 0,2-6-338,2-2 1,-1-3 134,5-1 1,-3 0 185,3 0 1,-5-1 38,1-3 0,-2-2 38,-2-6 1,-1-1-138,-2-2 1,0 0 179,-4-4 0,0 3-55,-5-3 1,-3 3 241,0-3 1,-2 4 198,2 0 1,-3 2-234,-5 1 1,-1 2 107,-3 2 1,-2-1-97,-6 5 1,-4 0 290,1 4 1,-5 0-106,5 0 0,-5 5-292,5 3 0,-1 4 106,4 3 0,1-2-254,-1 3 1,0 1-261,1-2 0,4 5 225,3-5 0,-1 5-57,1-5 0,0 5 20,4-4 1,6 0-146,1 0 0,4-3 54,0 3 1,5-5-30,0-3 0,3 1 83,-3-5 1,3 4-93,-3-4 0,3 0 106,-3-4 0,3-2 8,-3-2 0,-1-1 103,-3-3 1,0-6-95,-1 2 0,1-2-4,0 2 0,-1-3 89,1-1 0,-4-1 0,-2 3 0,0-1 1,-3 0-1,1 2 319,0 2 1,1 3-98,-1 0 1,-2 4-73,2-4 263,-3 6-38,-1-3-107,0 5 0,0 1-54,0 3 0,0 2-31,0 6 1,0 1-54,0 3 0,0-2-14,0 5 1,0-3-63,0 3 0,0-4 84,0 0 0,0 2-204,0-1 1,1-1 106,3-3 0,-1-4-64,4-1 0,-4-3 140,1 4-141,2-5 0,1 1-7,5-8 1,-5-3-125,1-4 0,0-1 122,4 0 1,-1-3 31,1-1 0,0-5 195,-1 2 1,-3 1-127,0-2 0,0 5 129,3-5 0,1 6-99,0-2 1,-2 3 122,-2 2-66,2-1 117,-8 5-2,3 2 1,-5 10-85,0 3 0,0 7-275,0 0 1,1 5 116,3-5 1,-3 5-434,3-5 0,1 5 206,-1-5 0,5 1 123,-1-5 1,2 4 47,2-4 1,4 4-24,-1-7 1,6-3 83,-1-1 1,2-3-116,1-1 1,4-1 215,0-3 0,1-4-35,-5-8 0,0 2-26,1-5 0,-2-5-22,-3-3 1,-2 0-89,-5 3 0,0-3 54,-1 0 0,-3-6-3,0 2 1,-6-3-68,2-1 0,-2 0 58,-2 0 0,0-4 5,0 0 1,-4-3-11,0 3 0,-4-4 92,4 4 1,-4-4-81,4 4 0,-3 2 178,3 5 0,-4 5 68,4 8 65,-5 2-245,8 10 1,-4 3 25,5 8 1,0 4-229,0 8 1,0 2 77,0 5 0,0 6-58,0 2 1,0 3 78,0 1 0,1 0-109,3 0 0,-2 0 44,6 0 1,-4 0-6,4 0 0,-2 0 164,2 0 1,2-4-110,-2 0 0,1-5-489,-1 2 1,3-5 210,-4-4 1,0 2-1140,1-5 1,-6-1-68,2-3-45,-3 0 1587,-1-6 0,0 5 0,0-5 0</inkml:trace>
  <inkml:trace contextRef="#ctx0" brushRef="#br0" timeOffset="8656">5888 2127 9434,'16'0'1203,"-1"0"1,7 1-834,2 3 0,0-3-137,7 3 0,1-3-509,3-1 1,-4 0 261,0 0 0,0 0-229,4 0 1,0 0 247,0 0 1,-1-3-2462,-3-1 2456,3 0 0,-10 9 0,5 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6:59.831"/>
    </inkml:context>
    <inkml:brush xml:id="br0">
      <inkml:brushProperty name="width" value="0.08571" units="cm"/>
      <inkml:brushProperty name="height" value="0.08571" units="cm"/>
    </inkml:brush>
  </inkml:definitions>
  <inkml:trace contextRef="#ctx0" brushRef="#br0">47 865 7783,'-7'-12'1,"2"-1"1,1-1 420,0-2 0,-1 0 1,3 5-1,-2-1 1,1 0 584,2 1 0,1 3 189,0 0-333,-5 6-2,3-4-595,-3 6 1,5 3-53,0 5 1,0 1-131,0 10 1,0 1 76,0 3 1,0 2-357,0 2 1,1 2 228,3 2 1,1 2-670,3-1 0,3-4 238,-4-1 1,8-2 57,0-2 1,2 0 152,-1-4 1,1-3-1,3-9 1,0-4 162,1-6 0,1-4 13,1-9 1,-3-6 298,-1-5 1,-3-10-138,3 2 0,-3-6 273,3 2 1,-5-1-137,2 1 0,1 1 5,-2-5 0,1 6-263,-4-2 1,-1 7 78,1 5 0,-6 8-602,-2 3 293,-2 3-931,-2 7 808,-6 0 1,1 16-307,-2 1 1,-3 5-98,7-1 0,-1 0-198,4 4 0,0-1-85,0 2 1,0-3 306,0-6 701,0 1 0,0 5 0,0 1 0</inkml:trace>
  <inkml:trace contextRef="#ctx0" brushRef="#br0" timeOffset="1084">771 748 7858,'0'-13'789,"0"-3"1,0 3-262,0-2 0,0 2 275,0 1 1,-1 4-321,-3 0 0,1 2-74,-5-2 0,1 3-100,-5 5 1,0 0 22,1 0 1,-1 5-294,0 3 0,-1 4 142,-2 3 0,2 5-188,-3 7 1,3-1 87,2 5 0,-1-4-7,0 4 1,2-5-81,2 2 0,3-4-380,5 0 0,0-2 88,0-3 0,1 2-85,3-6 0,6-4 144,6-7 0,3-3 131,-3-1 0,3 0 167,-3 0 1,4-5-101,-5-3 1,5-6 65,-5-2 0,1-3-38,-5 3 0,1-5 158,0 2 1,-1 1-54,1-2 1,0 1-32,-1-5 0,1 5 71,0 0 0,-6 4 1,-2 0 177,3 2-137,-6 6 15,4 2 0,-6 10-113,-3 3 0,3 8 139,-3 3 0,-1-1-159,1 2 1,0-1-204,4 5 1,0-5-184,0 0 0,0-4 185,0 0 1,0-2-39,0-1 0,1-2 90,3-2 0,3-1 36,4-3 1,-3-3-66,0 3 1,0-3 134,3-1 1,1-5-62,0-3 0,3-4 41,1-3 0,-1 1-170,-3-6 1,1 4 127,3-3 1,-3 1 34,2-2 1,-2-2-53,-1 3 1,-1 1 151,1-2 1,0 5-103,0-5 407,-1 6 95,1-3-196,-6 11 0,0 2-49,-6 8 1,0 3-85,0 9 0,0-2-124,0 6 1,0-5 106,0 5 1,0-2-258,0 1 1,0 2 54,0-5 0,0 3-430,0-3 1,3 3 199,1-3 0,4 3 24,-4-3 1,5-2 267,-1-6 0,-2 2-121,2-2 1,0-3 132,4-1 0,-5-3-84,1-1 1,-1-1 191,0-3 1,4-2-45,-3-6 1,-2 0-222,2 1 0,0-5 86,3 1 0,1-5-26,0 4 1,-1-3 218,1 3 0,4-4-113,-1 0 0,2 2 193,-1-1 1,-3 3-80,2-3 0,-2 4-100,-1 0 1,0 7 88,-1 4 0,-3 3 0,-1 2 1,-1 4 193,1 7 0,-5 1-280,2 6 1,-3-4 25,-1 0 1,4 2-170,0-1 0,1-1 125,-1-3 0,-1 0-356,5-1 0,-6 1-42,2 0-84,3-6 359,-1 4 0,6-8 67,-1 2 0,-3-8-10,0-4 0,-1-2-43,0-2 0,4 0 39,-4 1 0,3-1-2,-3 0 0,4 0 76,-3 1 1,2 0-68,2 4 0,-5-4 19,1 3 1,-4-1 2,4 2 1,-4 0-11,4 3 38,-6 3-39,8-4 1,-7 5 46,5 0 0,-6 5-34,2 3 1,2-2-203,-3 2 1,3 0 124,-2 3 0,-2 1-74,6 0 1,-4-1 65,4 1 1,-4-4-102,3 0 1,-3-4-118,4 3 1,-4-4 52,4 1 1,-4-3 12,3-1 1,-3 0-215,4 0-424,-5 0 0,6-1 895,-5-3 0,5-2 0,-3-6 0</inkml:trace>
  <inkml:trace contextRef="#ctx0" brushRef="#br0" timeOffset="1284">1811 362 7858,'-7'0'2491,"-3"-5"-1834,9 4 0,-5-6-212,6 3-576,0 3 1,2-3-469,2 8 1,2-1-837,6 4 1,-1 0 709,1 1 0,0 5 725,-1-6 0,6 12 0,1-6 0</inkml:trace>
  <inkml:trace contextRef="#ctx0" brushRef="#br0" timeOffset="2277">2430 736 7715,'-12'-6'810,"0"-5"-458,1 3 0,0-2 485,4-2 1,-4 2-333,3 2 1,-2-1-85,-2 5 0,5-4-102,-1 4 1,0 1-228,-4 3 0,1 1 9,-1 3 1,0 4-120,1 7 0,-1 2 1,0 2 0,1 4 159,-1-4 1,4 3-289,0 1 0,6 0 69,-2-4 0,3 2-70,1-6 0,0 1-6,0-4 1,5-2-26,2-2 1,5-3-22,4-5 1,-2 0 94,5 0 0,-3-1-117,4-3 1,-6-3 35,1-4 1,2-1-67,-1 0 1,-1-3 91,-3-1 0,-2-1 52,-2 2 0,3 2 40,-4-3 0,0-1 137,1 2 0,-6-1 28,2 4 0,1 1 523,-1-1-179,0 0-157,-4 1 1,-4 5 27,0 6 0,-3 6-61,3 5 1,-4 5-119,4-1 1,-4 6 35,4-1 1,0 0-309,4 0 0,0 1-59,0-6 1,2 5-56,2-5 0,1 1 75,3-4 1,2-2 58,-2-2 0,6-3 76,2-5 1,3 0-45,-3 0 1,3-7 111,-3-4 1,5-4-83,-2-8 0,2 1 174,-2-9 1,3 0-69,-2-4 1,2-6 138,1-1 0,-5 0 112,-2-1 1,-3 2-98,-1-2 0,-1-4 28,1 0 1,-6 1-71,-2-5 0,-2 4 81,-2 5 1,0-4-30,0 3 0,0 4 44,0 4 0,0 11 109,0 8 0,-2 8-113,-2 4 0,2 3-319,-6 1 1,4 7 103,-4 4 0,4 6-16,-3 7 1,0-1 72,-1 0 1,3 4-234,5 1 1,-4 3-87,0-4 1,1 4-86,3-3 0,0 3 101,0-4 0,0 5 93,0 0 1,1-3 277,3 3 1,-3-5-82,3 4 1,1-4 7,-1 4 0,4-5-63,-4 2 0,3-8 74,-3 0 1,4-6-52,-4 2 28,5-3-209,-2-7 0,0-1-37,1-5 66,-5 0 1,6-5 63,-5-3 1,1-2-173,-1-2 0,-2 5 57,6-1 1,-4 0 54,4-4 0,-4-2 1,4 1-1,-1 3 1,1-1-1,-1 1-12,-2-2 1,4 4 194,-1 1 0,-2 3-20,2-4 1,-4 5-72,4-1 1,-1 3-125,5 1 0,-4 1 84,0 3 1,0 3-9,3 4 0,0 1 55,-4 0 1,2 1-5,-5 2 0,4-2 460,-4 3 1,0 1-220,-4-2 1,0 2 7,0-1 1,-1-3-62,-3 2 0,-3 2 1,-4-1 0,-2-1-4,-3-3 1,3-4-267,-3 0 0,0-4-123,0 3 1,0-4-188,5 1 0,-1-3-86,0-1 1,1-4 205,-1 0 1,2-5-885,2 2 1,-3 0-156,4-1 215,2 0 0,-1-3 505,6-1 0,0 4-187,0 1 779,0 4 0,11-13 0,2 3 0</inkml:trace>
  <inkml:trace contextRef="#ctx0" brushRef="#br0" timeOffset="2561">3224 105 12203,'5'12'802,"-3"5"-561,2 2 1,-3 5 63,-1 3 1,1 4-68,3 8 1,-3 3-182,3 4 0,1 5 103,-1-1 0,0 5-521,-4-4 0,0-2 77,0-6 0,0 0-171,0-8 1,2 1-655,1-9 0,0-5 471,5-6 0,-4-8-456,3-4 1,1-3 538,4-1 0,-4-1 555,0-3 0,-1-8 0,5-6 0</inkml:trace>
  <inkml:trace contextRef="#ctx0" brushRef="#br0" timeOffset="3028">3434 643 8220,'-6'0'2129,"-1"0"-1194,4 0-316,1 0 0,-3-2 212,5-2-542,0 3 1,5-8-147,3 5 0,4-4-76,3 4 0,0-5 61,4 2 0,1-4 65,3-1 0,0 1-241,1-1 1,-1 0 57,0 1 1,-1-1 8,-2 0 0,-3 1 64,-6-1 1,1 4 6,0 0 1,-6 5-4,-2-5-20,-3 5-145,-1-2 1,-9 6 47,-2 3 1,-9-1 65,1 5 0,-3-1 12,-2 5 1,1 0 93,0-1 0,1 1-108,2 0 0,-1-1 110,6 1 0,-5 0-16,5-1 1,-1 1 145,4 0 0,2 0-111,2-1 0,3 1-34,5 0 1,0-1-114,0 1 1,5 0 63,3-1 1,4 1-280,3 0 1,0-1 119,4 1 0,1 0-220,3-1 0,0 0-36,1-3 0,0 2-201,4-2 0,-4-3-249,3-1 1,-2 1 311,-2-1 1,2 0-263,2-4 0,-3 0 293,-1 0 0,0 0-121,-3 0 0,-3-1 204,-2-3 0,-2 2 359,-1-2 0,0-2 0,-1-1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04.618"/>
    </inkml:context>
    <inkml:brush xml:id="br0">
      <inkml:brushProperty name="width" value="0.08571" units="cm"/>
      <inkml:brushProperty name="height" value="0.08571" units="cm"/>
    </inkml:brush>
  </inkml:definitions>
  <inkml:trace contextRef="#ctx0" brushRef="#br0">105 23 8401,'-6'-11'2766,"1"4"1,-1 2-2333,-1 5 1,-2 5-492,1 3 0,-1 4-112,5 3 0,-5-2-126,1 3 1,3 1 5,1-2 1,-1 2-357,1-1 1,0-7 179,4 2 0,0-1 128,0 1 0,0-3 210,0 0 1,1-4-49,3 3 1,2-4 303,6 1 0,0-1-42,0 0 0,1-1 70,2 2 0,2 1 14,2-1 0,5 0-58,-1-4 1,1 4 105,3-1 0,-3 3-63,0-2 0,-1-2 10,1 6 0,-2-4-62,-3 4 0,-2-1 229,-5 5 1,-1 1-52,1 3 0,-6-3 68,-2 2 0,-2-2 77,-2-1 0,0-1 69,0 1 1,-6 0-150,-1 0 0,-4-1-110,0 1 1,-2 3-146,-3 1 0,2 0 63,-6-5 1,5 1-443,-5 0 0,5-5-111,-5 1 0,2-1-410,-1 1 1,-3-3 144,2-5 1,2 0-440,-2 0 1,2 0 191,-1 0 1,-2-2 135,5-1 774,-4 1 0,1-13 0,-4 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1.756"/>
    </inkml:context>
    <inkml:brush xml:id="br0">
      <inkml:brushProperty name="width" value="0.08571" units="cm"/>
      <inkml:brushProperty name="height" value="0.08571" units="cm"/>
    </inkml:brush>
  </inkml:definitions>
  <inkml:trace contextRef="#ctx0" brushRef="#br0">71 59 7665,'-4'-8'1486,"0"1"1,-1 3 1258,1-4-1332,3 5 559,-10-7-1427,5 9 0,-2-6 178,0 3-1099,6 3 350,-9-4 0,10 6-130,-3 3 0,3-2 220,1 6 1,0-4-1668,0 4 1130,0 0 1,0 3-698,0 1 1,1-4 543,3 0 0,-1-4-1385,4 3 1347,-4-4 0,6 3 664,-5-2 0,5-2 0,-3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1.014"/>
    </inkml:context>
    <inkml:brush xml:id="br0">
      <inkml:brushProperty name="width" value="0.08571" units="cm"/>
      <inkml:brushProperty name="height" value="0.08571" units="cm"/>
    </inkml:brush>
  </inkml:definitions>
  <inkml:trace contextRef="#ctx0" brushRef="#br0">106 59 7665,'-10'-8'0,"0"2"0,4-1 0,1 1 1914,-4 3-1349,2-7 0,-1 7-144,1-5 0,3 6 216,-4-2-221,5 3-172,-7 1-217,9 0 0,-6 0-163,3 0 1,3 5 173,-3 3 0,3 2-434,1 2 1,0-1 188,0 1 1,4 0-270,0-1 1,3-3 39,-3 0-14,5-5 419,-2 7 1,5-9 275,-1 3 101,1-8 0,-2-2-80,-2-6 120,-3 0-90,0 1 0,-3-1-214,2 0 1,-3 5-709,-1-1-96,0 5 510,0-2-1094,0 0 1,1 5 161,3 0 1144,-3 0 0,10 10 0,-5-3 0</inkml:trace>
  <inkml:trace contextRef="#ctx0" brushRef="#br0" timeOffset="417">655 117 7665,'-8'-1'532,"0"-3"1,5 2 32,-5-6 0,4 5 140,-4-1 0,4-1 410,-4 1-755,1-5 1,-4 7-17,3-6 0,2 5 42,2-1-111,3 3 39,-10 1-280,10 5 1,-4 2 0,5 4-430,0 1 269,0 0-48,0 5 0,5-4-224,3 2 0,-2-6 183,2-1 41,0-5 0,0 2-43,-1-5 1,1 0 33,4 0 1,-4 0 75,0 0 1,-1-4-22,5 0 1,-4-5-151,0 1 0,-2-2 139,2-2 0,1 4-796,-5 1 257,0 4-206,1-2-162,-4 5 48,4 0 998,1 5 0,0 1 0,6 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6.457"/>
    </inkml:context>
    <inkml:brush xml:id="br0">
      <inkml:brushProperty name="width" value="0.08571" units="cm"/>
      <inkml:brushProperty name="height" value="0.08571" units="cm"/>
    </inkml:brush>
  </inkml:definitions>
  <inkml:trace contextRef="#ctx0" brushRef="#br0">59 48 7665,'-8'0'2230,"1"0"-928,-1 0-204,1 0-228,-3 0-500,4 0-208,-1 0 127,2 0-328,5 0-28,0 0-27,0-6 77,5 0 0,-4-2 67,3 0 0,-2 4-20,-2-3 1,1 4-62,3-1-162,-3 3 148,4 1-40,-5 0 0,0 1 53,0 3 0,0 3-418,0 4 0,0 1 1,0 0-1,0-1 0,0 1 1,2-2-3301,1-2 3750,-1 3 0,3-5 0,-5 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7.316"/>
    </inkml:context>
    <inkml:brush xml:id="br0">
      <inkml:brushProperty name="width" value="0.08571" units="cm"/>
      <inkml:brushProperty name="height" value="0.08571" units="cm"/>
    </inkml:brush>
  </inkml:definitions>
  <inkml:trace contextRef="#ctx0" brushRef="#br0">94 24 7970,'-5'-7'539,"4"1"863,-3 2-950,-3 3 1,5-4-7,-6 5 1,4 0-226,-4 0-52,6 0 0,-5 0 121,3 0-293,3 0 1,-8 5 158,5 3 1,0 2-214,4 2 0,0-5 0,0 1-159,0 1 0,0-2 163,0 1 1,0-5 295,0 5-140,0-5 135,0 2 2,0-5-17,0 0 0,0-5-53,0-3 0,0 2 1,0-2-5,0-1 0,0 2-40,0-1-46,0 1 0,0-5 1,-1 2-117,-3 2-188,3 3-562,-10 5 502,10 0-1094,-4 0 1,6 5 1377,3 3 0,3 2 0,4 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14.599"/>
    </inkml:context>
    <inkml:brush xml:id="br0">
      <inkml:brushProperty name="width" value="0.08571" units="cm"/>
      <inkml:brushProperty name="height" value="0.08571" units="cm"/>
    </inkml:brush>
  </inkml:definitions>
  <inkml:trace contextRef="#ctx0" brushRef="#br0">47 59 6248,'0'-6'1105,"0"1"0,0 3 5,0-2-245,0 3-213,0-4 390,0 5-341,0-5-179,0 3 0,0-4 231,0 2 62,-5 3-390,4-4 0,-6 5-114,3 0 1,3-2-104,-3-2 0,2 3 202,-2-3-98,2 3 74,-3 1-108,5 0 1,-1 0 132,-3 0-9,3 0 9,-4 0-313,5 0 629,0 0-582,0 5 1,5-2-160,3 4 1,2 3 22,2 5 1,5-1-291,2 6 1,4 4 163,5 8 1,3 7-562,8 3 1,-2 5 23,6 4 0,0 2 288,4 5 0,-6-2 35,-2-5 1,-8-7 94,-3-13 1,-5-4 620,-4-7 1,2-1-176,-5-7 72,-1 2 1,-3-9-27,0 3-132,-1-3 1,-3-5-559,0 0 322,-5 0-1225,7 0 562,-9 0-1405,4 0 1016,1 0-1062,-5-5 1002,4 4 506,0-4 1,-3 6 717,1 3 0,4 2 0,-1 6 0</inkml:trace>
  <inkml:trace contextRef="#ctx0" brushRef="#br0" timeOffset="483">1087 83 7665,'0'-8'408,"0"0"0,0 4 347,0-4 0,4 4-275,0-3 0,0 3 919,-4-4-969,0 5 1,1-6 749,3 5-453,-3 1 64,4 3-271,-5 0 1,0 1-170,0 3 1,-4 2-38,1 6 1,-7 6-73,3 5 0,-8 2-208,0 6 1,-6 2 75,2 6 1,-5 3-266,-3 9 0,1-2 168,-5 6 0,0-2-108,-4 2 0,0 0-141,0-4 0,6-6-154,6-6 1,4-9-860,8-6 547,-1-1-285,6-15 235,0 2 80,6-10 217,0 0-72,0-5 1,4 2 57,0-4 0,1 4-67,-1-1 1,-1 2-180,5-2 1,-4 2 291,3-2 1,-3 3-125,4 1 0,-4 0 547,4 0 0,-4 4 0,3 0 0,-4 5 0,2-3 0</inkml:trace>
  <inkml:trace contextRef="#ctx0" brushRef="#br0" timeOffset="1074">690 854 7665,'-12'-7'-504,"4"-2"896,1 5 0,3-4 2270,-4 4-128,5-5-1901,-2 3 0,5-2 1403,0 0-961,0 6 156,0-9-448,0 10 563,0-4-560,0 5-305,0 0 1,4 1-277,0 3 0,1 4-193,-1 7 0,-3 0 65,3 4 0,1 2-25,-1 6 1,0 3 51,-4 5 1,0 5-482,0 3 1,0 12 219,0 3 0,0 10-211,0 2 1,0-2 149,0 2 0,0-1 40,0-6 0,0-5 187,0-4 1,0-9-98,0-3 1,-4-9 164,0-6 1,0-2-78,4-2 1,0-5 90,0-2 0,-3-7-3,-1-1-383,0-6 182,4 4 48,0-12 1,0 0-92,0-6 0,0-3 116,0-1 0,0-5-35,0 2 0,0-5 4,0-3 0,0 3 74,0-4 0,-4-2-148,0-1 1,0-2-112,4-2 1,0-2-44,0-2 1,-4-1 75,0-3 1,-1-6 3,1 2 1,2-6 41,-6 2 0,5 1-136,-1 3 1,-1 2 57,1 2 1,0 2-32,4 6 0,-4 4 36,1 0 1,-1 6-29,4 2 1,0 5-538,0 6 123,0 6 169,0-5 0,0 11 164,0 0 1,0 2-870,0 5 0,1 1 156,3 4 1072,-3 0 0,10-1 0,-5 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43.580"/>
    </inkml:context>
    <inkml:brush xml:id="br0">
      <inkml:brushProperty name="width" value="0.08571" units="cm"/>
      <inkml:brushProperty name="height" value="0.08571" units="cm"/>
    </inkml:brush>
  </inkml:definitions>
  <inkml:trace contextRef="#ctx0" brushRef="#br0">59 561 7901,'0'-24'0,"-4"1"669,0 0 1,-4 1-213,4 2 0,-4-1 491,4 6 1,-1-1-150,1 5 1,2 0 53,-6 3 356,5 3-375,-2 5-778,5 0 0,0 5 95,0 3 1,0 9 122,0 6 0,0 6-57,0 6 0,5 5-255,3 3 1,2 3 5,2 0 1,0 4-111,0-4 0,3 4-437,1-8 0,4-1 290,0-2 0,2-10 112,1-5 0,5-11 41,-1-9 1,0-6 372,-4-5 0,1-12-147,-1-12 1,1-8 96,-1-3 0,-4-4 44,1-1 0,-6-3-88,2-1 1,1-1 28,-2 2 1,-1 0-43,-6-4 1,1 6-197,-5 1 0,0 2 100,-4 6 1,0 2-302,0 2 1,0 12-28,0-4 50,-5 10 0,0 4-116,-3 5 0,3 7-163,5 1 1,-2 6-1,0 10 1,-2 3-703,1 3 0,3 3 123,4 2 0,-1-1 494,5 5 1,-1-3 607,5 3 0,0 0 0,-1 4 0</inkml:trace>
  <inkml:trace contextRef="#ctx0" brushRef="#br0" timeOffset="1010">1016 584 7925,'-5'-11'1456,"3"-1"-955,-6 0 1,4 0 105,-4 1 0,4-1 298,-4 0 1,1 5-375,-5-1 1,0 4-48,1-4 1,-6 6-208,-3-2 1,2 2-196,-1 2 0,0 2 164,0 2 1,-2 7-137,6 9 1,-5 2 72,5 1 0,-1 4-236,4 1 1,5 3-97,-1-4 0,5 4-124,-1-4 1,3 5-143,1-5 0,5 0 216,3-4 1,4-4-161,3-4 0,2-3 82,3-4 0,6 1 27,-3-5 0,3-2 94,-3-6 0,1-3-105,-1-9 0,0 2 346,1-6 1,-5 1-87,1-5 1,-6-3 304,1 0 1,-2 0-153,-1 3 1,0 2 118,-1 3 1,-4 2 99,-3 5 47,-3 1-235,-1 4 0,0 8 348,0 11 1,0 5-167,0 6 0,0 2-113,0 2 1,0-2-461,0 2 0,0-2 172,0-2 0,0-5-47,0-2 1,1-4 78,3-5 1,-1-1-102,5-6 1,-2-2-23,2-2 0,2-3 64,-2-9 1,1 2 10,-1-6 0,2 1 29,-2-5 0,1 1 55,-1 0 0,3-1-26,-4 1 0,2 3 109,-1 1 0,3 0-105,-4-5 1,0 6 45,1 2 1,-4 3-44,3 2 0,-3 3 120,4 0-122,-5 6 0,3-2 5,-2 8 0,-3 3 75,3 9 0,1-2-62,-1 6 1,1-1-34,-1 5 0,-1-1 30,5 0 0,-6-1-178,2-2 1,3 1 104,0-6 0,0 5-235,1-5 1,0 2-61,3-1 0,-3-3 112,0 2 1,0-6 47,3-1 0,-3-5-84,0 1 184,0-3 1,3-1-69,1 0 1,-4-4 209,0 0 0,-5-5-110,5 1 1,-1-2-70,1-2 1,1 0 120,-6 1 0,7-5-86,-3 1 0,0-5 109,1 5 0,-1-1-90,5 4 1,-4 1 342,0-1 1,-1 0-103,5 1 0,-4 4 113,0 3 1,-4 3-53,3 1 1,1 1 106,4 3 1,-4 3-181,-1 4 0,0 1 1,1 0 0,2-1-178,-2 1 0,2-4 0,1 0 0,-2-1-228,-1 0 1,-1 2-38,5-5 134,0 0 0,-1-4 64,1 0 1,-2-2-2,-2-1 0,3-4 44,-4-5 0,4 1 14,0-1 1,0 0 68,-3 1 1,2-1-66,-2 0 200,2 1 0,1-1-25,-4 0 125,4 6-115,-5 1-149,6 5 0,-2 5 79,-2 3 0,1 3-24,-5 5 0,5-3-211,-1 2 1,-2 2 59,2-1 1,0 3-136,4-3 0,-1-1 52,1-3 0,0 0-667,-1-1 1,0-3 4,-3 0 1,2-5-1209,-2 1 983,-3-3 0,4-6 110,-5-3 939,0-3 0,1-5 0,2-3 0</inkml:trace>
  <inkml:trace contextRef="#ctx0" brushRef="#br0" timeOffset="1202">1869 187 7925,'-6'5'3375,"-5"-3"-453,10 3-2273,-4 0 0,6-3-802,3 6 0,2-1 177,6 1 0,1 2-1391,3-2 0,-3-2 873,2 2 0,2 0 494,-1 3 0,-1 1 0,-3 0 0</inkml:trace>
  <inkml:trace contextRef="#ctx0" brushRef="#br0" timeOffset="1877">2745 549 7755,'-8'-15'236,"2"-1"1,-1 2 762,1 1 0,0 1-422,-2 0 1,-3 5-71,4-1 0,-4 4-105,-1-4 1,-3 6-44,-1-2 1,-1 2-212,2 2 0,2 6-128,-3 1 1,2 5-109,-2 4 0,4 2 144,-4 5 1,3 4-26,1 1 0,2-1-23,2-4 1,-1 1-232,5-1 0,0 0 91,4 1 0,5-5-31,3 1 0,4-6 70,3 1 0,4-7 42,4-4 1,0-3-90,1-1 0,-1-1 68,0-3 1,1-2-44,-1-6 0,1-3 61,-1-1 0,-4-4-60,1 5 0,-6-6 79,2 2 0,-3-2-6,-2 1 0,0-2 576,-3 3-269,-3 2 914,-5 0-868,0 5 1,-5 6 11,-3 2 0,1 9 2,-1 7 1,2 5 191,-2 6 1,-1 1-249,5-1 0,0 0-287,4 1 1,0-1-653,0 0 0,0 1 452,0-1 1,5-5-317,3-2 0,7-3 221,0-2 1,2-4-924,-1-3 0,2-3 513,5-1 1,-1-1-1563,-2-3 2284,2-3 0,-4-9 0,5-3 0</inkml:trace>
  <inkml:trace contextRef="#ctx0" brushRef="#br0" timeOffset="2435">3119 12 7862,'-16'-2'0,"1"-1"3193,-1 1-2334,5-3 1,4 6-173,3 3 1,3 3-250,1 4 1,4 5-176,0 0 0,5 8-124,-1 0 0,6 7 40,1 0 1,5 8-392,-4 4 0,3 3 239,-3 5 0,3 1-483,-3 2 0,0-2 150,0-5 0,-3 0 30,3 0 0,-7-11 159,-2-5 0,-4-6-8,1-6 1,-3-2-297,-1-5 132,0-6-334,0-1 0,0-6 235,0-3 0,0-4 301,0-7 1,0 1 31,0-6 0,0-1 151,0-6 1,0 2-19,0-2 0,0 3-133,0 0 0,0 1 377,0-1 1,0 2-109,0 3 1,0 2 627,0 5-548,0 1 0,5 4-266,3 3 1,0 8-99,4 4 0,-2 4-198,10 3 0,-5 0 83,5 4 0,-5-1 72,5 2 1,-5 0-6,5-4 1,-6 3-7,2-3 0,-3 1 497,-2-2 0,-3-2-215,0 3 0,-6 1 562,2-2 0,-2-3-246,-2-4 1,-6 0-24,-1 3 1,-5 1-355,-4 0 0,2-4 85,-5-1 0,3-3-454,-3 4 0,3-1 217,-3 0 1,4-2-696,0-5 1,2 4-12,1 0-1489,0 0 501,1-4 344,4 0 625,2 0 1,5-1 779,0-3 0,10-3 0,3-4 0</inkml:trace>
  <inkml:trace contextRef="#ctx0" brushRef="#br0" timeOffset="2719">3633 117 7862,'-1'-12'1087,"-3"1"0,3-1 227,-3 0 562,2 1-839,2 4-451,0 2 1,2 5-186,2 0 0,-2 2-143,6 6 0,0 1-70,3 11 1,0 1-129,-3 6 1,2 3-300,-2 5 0,1 5 252,-1 3 1,2 7-919,-2 5 1,1 2 323,-1 1 1,2 5-1,-2-1 1,2-2-1,2-6 1,-2-8-1281,-2-10 0,2-4 1295,-2-8 1,3-5-192,0-11 757,-4-3 0,3-5 0,-3 0 0</inkml:trace>
  <inkml:trace contextRef="#ctx0" brushRef="#br0" timeOffset="3179">3925 619 8198,'0'7'3909,"0"-2"-3366,0-5 0,1 0-149,3 0 0,4 0-50,8 0 1,-2 0-132,5 0 0,2-1 210,6-3 1,3-3-124,5-4 0,6-2-80,1-3 1,0-2-497,1-6 0,-6 1 231,2 0 0,-9 5-183,-6 2 0,-4-1 164,-8 2 1,1-1-118,-9 4 60,0 6 1,-11 1 150,-4 5 0,-6 0-23,-7 0 1,0 1 157,-4 3 0,2 4-8,-5 7 1,0-1-62,-4 6 0,5-1-73,3 5 1,2 0 60,2 4 0,-3-2-242,3 5 1,2-1 56,9 1 1,6 1-47,2-5 0,3-1 146,1-6 1,2-3 254,6-6 1,1 0-1,10-3 1,1 1-107,3-5 0,2-1-139,2-3 1,-1 0 98,5 0 0,-1-1-570,1-3 0,2 2 246,-6-6 0,2 1-929,-2 0 1,-2-4 60,2 3 1,-8 2-281,-3-2 0,1 2-414,-2-2 1778,1-2 0,-4 3 0,-1-5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7.396"/>
    </inkml:context>
    <inkml:brush xml:id="br0">
      <inkml:brushProperty name="width" value="0.08571" units="cm"/>
      <inkml:brushProperty name="height" value="0.08571" units="cm"/>
    </inkml:brush>
  </inkml:definitions>
  <inkml:trace contextRef="#ctx0" brushRef="#br0">432 0 7794,'-11'0'0,"-1"0"0,0 0 1121,1 0 1,-1 2-493,0 2 1,-1 2 195,-2 6 1,1 5-422,-6 2 1,1 8-368,-5 5 1,1 1-703,0 2 1,-1 2 468,1 2 1,-1-4-431,1 0 0,4-2 392,-1-5 0,6-6-1188,-2-7 0,3-3 1422,2-4 0,-1-8 0,0-7 0</inkml:trace>
  <inkml:trace contextRef="#ctx0" brushRef="#br0" timeOffset="191">117 222 7794,'0'8'0,"0"0"0,0 0 720,0 3 1,5 2-219,3 3 0,4 2-9,3 5 1,1 2-359,7 2 0,-1 3-372,9 5 1,1 2-653,3 2 1,-4-3 551,0 3 1,-5 1-318,1-1 1,-6-4 653,-2-4 0,-4-5 0,2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40.506"/>
    </inkml:context>
    <inkml:brush xml:id="br0">
      <inkml:brushProperty name="width" value="0.08571" units="cm"/>
      <inkml:brushProperty name="height" value="0.08571" units="cm"/>
    </inkml:brush>
  </inkml:definitions>
  <inkml:trace contextRef="#ctx0" brushRef="#br0">293 736 7850,'-8'-1'0,"0"-2"0,-1-2 1153,-1-1 0,2 3-481,0-1 1,4-1 781,-4 1-1012,6 0 1,-3 6-283,5 1 1,0 4-53,0 5 1,0 3-87,0 1 0,5 8-197,3 0 1,2 7 179,2 0 1,-2 2-461,-2-2 0,2 6 218,-2-2 1,1 2 79,-1-6 0,1 1 27,-5-4 0,0-1 190,-4-4 1,0-1 116,0-2 1,-2-3-96,-1-6 0,0 1 72,-5 0 0,0-2-45,-3-2 1,3-3 90,0-5 0,0 0-52,-3 0 1,-1-1-128,0-3 0,2-4 53,2-8 0,-5 2-135,5-5 1,-9-2 38,6-6 0,-4 1 37,4-5 0,-2-1 220,-3-3 1,2 0-131,-5 0 1,4-4 95,0 0 1,2-3-68,1 3 0,4-8-106,0 4 0,6-1 81,-2 5 0,3 3-94,1-3 1,1-1-75,3 1 0,2 1 93,6 7 0,4-3-179,-1 3 81,6-3 1,-3 0-19,5 3 0,1 1-74,-1 3 0,1 1 120,-1-5-14,5 5 1,-3-1-97,2 7 1,-1-2 57,2 3 1,-4 3-9,4 5 0,-4 0 39,0 7 1,-1 0 0,0 4-45,1 0 1,-2 7 48,-3 5 0,-2 1-8,-5 6 1,2 4 130,-2 5 1,1 8-126,-9-1 1,-1 9 85,-3 3 0,0 5-63,0 6 1,-9 2 15,-2 2 0,-5 2 90,1 2 1,-4 1 0,-4-4-61,0-2 0,3-7 71,1-3 0,3-4-82,-3-5 0,8-3 119,0-7 0,7-9-289,0-7-332,2-9 195,2-2 1,2-6 109,2-3 1,-2-3 277,6-9 1,0 3-121,4-3 0,-1-2 122,1-1 0,0 1-123,-1-2 1,1 6 304,0-2 1,-1 5-26,1 3-49,0 3 0,-5 1 0,1 0 309,1 1-420,2 7 1,0 3-10,1 4 1,0 1-28,-1 0 1,1 3-7,0 1 0,-1 5-17,1-2 0,0-1 61,0 2-313,-1-6 1,2 3-22,3-6 0,-2 0 104,6-3 1,-6-3 61,1-5 0,2 0 0,0-1-57,1-3 120,2-8 0,-2-2 17,-3-6 1,2 5 6,-1-5 1,0-3-45,-5-4 1,1-1 7,0 5 1,-1-6-34,1-2 0,-2-1 0,-1-1 26,-1 2 0,-5 5 223,1-1 1,-3 4 262,-1 3-151,0 3 0,-9 11 339,-3 2 0,-2 3-246,2 1 0,-3 9 54,-1 2 1,1 5-89,3 0 1,-1 6-366,-3 5 1,7 1 69,-2 0 1,5 0-157,-1 3 0,3 2-125,-4-6 1,5 4 165,-1-4 1,4 5-717,4-5 0,3 0 379,4-4 0,5-4-453,0-4 0,4-3 315,0-4 0,-2-3-345,1-5 0,1 0 363,3 0 1,5-5-173,-1-3 1,1-2-928,0-2 1610,-4-5 0,10-1 0,-4-6 0</inkml:trace>
  <inkml:trace contextRef="#ctx0" brushRef="#br0" timeOffset="433">1461 690 7859,'-12'0'1841,"4"0"-1081,1 0 1,-1 0 283,-4 0 1,0 1-533,1 3 1,-1-2 12,0 6 1,1-4-250,-1 4 1,0-4-58,1 4 0,3-1-21,0 5-476,0 0 0,0-1 18,1 1 1,4-4 268,-1 0 1,3-4-37,1 3-270,0-4-97,0 2 246,5-5 1,2 0 95,4 0 1,1 0-236,0 0 1,-1 0 14,1 0 1,4 0-5,-1 0 0,2 0 113,-1 0 0,-3 0 19,2 0 1,2 0 62,-1 0 0,0 0 90,0 0 1,-2 1-5,6 3 0,-6-1 221,2 5 1,-2-1-138,1 5 416,-2 0 1,3-1 516,-8 1 0,1 4-482,-5-1 0,0 5 0,-4-5 0,0 1-147,0-4 0,-7 3-112,-4 1 0,-2-1-69,-7-3 1,5-4-584,-5 0 0,4-6-276,-3 2 0,3 1-670,-3-1 0,5 0-670,-2-4 0,-1 0 982,2 0 0,-1-4 33,4 0 0,5-5 972,-1 1 0,0-2 0,-4-2 0</inkml:trace>
  <inkml:trace contextRef="#ctx0" brushRef="#br0" timeOffset="666">1881 701 7859,'12'16'0,"0"-1"0,-2 5 1002,-2-5 0,2 10-384,-2-2 1,2 9 156,2-1 1,-2 4-502,-2 4 0,3 4-366,-4 7 0,0 3-728,1 6 0,-2-5 584,2 1 0,2-6-362,-2 2 0,1-4 395,-1-5 1,1-8-971,-5-11 1,0-4 195,-4-8 977,0-4 0,0-7 0,0-7 0</inkml:trace>
  <inkml:trace contextRef="#ctx0" brushRef="#br0" timeOffset="1033">1683 655 7859,'-17'-7'1326,"4"-2"-849,-3 5 1,7-4 1392,1 4-786,6-5-570,-3 8-289,10-9 1,1 4-106,6-1 0,4-2 45,-1 5 1,6 0-120,-2 4 0,3-4-31,2 0 0,3 0 105,0 4 1,6 4-250,-2 0 1,-1 4 13,1-4 0,-1 5 54,1-2 1,5 4 96,-5 1 0,5-1-41,-9 1 1,0 0 29,-4-1 0,-1 2-192,-2 3 1,-5-3 51,-7 2 0,1 2 103,-5-1 1,-1 3 33,-7-3 1,-3 3-37,-4-3 1,-2 3-241,-3-3 117,-2 5 1,-1-7-119,-1 5 0,2-4-292,-2 0 0,0-2 0,3-2-576,-1-4 0,3 0-484,0-3 1086,2-3 1,1 4 520,0-5 0,1 0 0,4-5 0,2-1 0</inkml:trace>
  <inkml:trace contextRef="#ctx0" brushRef="#br0" timeOffset="1442">2734 806 8358,'0'7'4526,"0"-2"-4030,0-5 0,-1 0-212,-3 0 1,1 0-76,-4 0 1,-1 0-14,-4 0 1,-1 0-25,-3 0 0,2 1 53,-5 3 1,-1-2-43,-3 1 0,0 3 43,-1-2 0,1 5-112,-1-2 0,5 0 52,0 1 0,4 1-202,0 6 0,3-2-70,4 3 1,-1-3-82,5-1 1,2 3-242,6 1 1,2 3 229,6-3 0,5-1-90,2-3 1,3-2 86,1-2 0,2-1-126,2-3 0,-2-3 28,2 3 0,2-8-73,-2-4 0,-4-4 67,-3-3 0,-3 1 712,-2-6 1,0 1-252,-11-5 1,1 5-61,-1-1 1,-3 2-320,3-1 0,-4 2 136,-4 5 0,1 0-968,-4 1 0,3 4-75,-4 3-919,5 3 2049,-7 1 0,9 5 0,-5 2 0</inkml:trace>
  <inkml:trace contextRef="#ctx0" brushRef="#br0" timeOffset="1851">2886 748 7859,'1'-6'2805,"3"2"-1261,-3 2-598,10 2 1,-5 2-299,6 2 1,-2 2-37,-2 6 0,3 3-276,-4 1 1,4 5-125,0-2 1,0 3-295,-3 1 1,2 5 144,-2-1 0,-3-1-234,-1-7 1,1-2 211,-1-5-1322,0 0 418,-4-6 481,0-1 0,4-6-177,0-3 0,-1-4 164,-3-7 0,4 2 267,0-3 1,1-1-118,-1 2 1,-1-6 480,5 2 0,-2 0-209,2 0 1,2 5 711,-2-2 0,-1 3-263,0 1 0,1 6-38,4 2 0,-4 3 148,0 1 1,-1 1-139,5 3 1,0 4-320,-1 7 0,1 3 45,0 6 1,-1-5-809,1 1 0,0-2 425,-1 1 0,1 2-1014,0-5 0,-1-1 296,1-3 0,0-2 23,0-2 0,0-3-568,4-5 1,-2 0 235,6 0 1236,-6-5 0,13-7 0,-2-6 0</inkml:trace>
  <inkml:trace contextRef="#ctx0" brushRef="#br0" timeOffset="2251">3809 631 7859,'-12'0'4234,"0"0"-2688,1 0-457,-1 0 1,0 0-316,1 0 0,-1 1-336,0 3 1,-3 3-287,-1 5 1,-3-3 59,3 2 1,-3-2-294,3 7 0,-3-3 143,3-1 1,0-1-66,5 1-133,-1 0 1,4-2-557,1-2 385,4-3 1,-1-5 79,8 0 1,2 0 63,6 0 0,1 0 78,3 0 0,2 0-95,5 0 0,1 0 82,-1 0 0,0 0-21,1 0 1,3 0-65,0 0 1,0 0-183,-3 0 0,3 0 385,0 0 0,1 5-42,-5 3 1,0-1 218,1 0 1,-6 2-85,-3 7 1,-3-3 0,-4 3 1,-3 0-77,-5 0 1,0 3 197,0-3 1,-6 3-129,-6-3 0,0 1-233,-3-2 1,-2-2-154,1 3 0,-5-7-412,2-1 1,1-2-828,-2 2 1,1-1 723,-5-3 0,1-3-712,0 3 1505,-1-3 0,1-1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7:58.149"/>
    </inkml:context>
    <inkml:brush xml:id="br0">
      <inkml:brushProperty name="width" value="0.08571" units="cm"/>
      <inkml:brushProperty name="height" value="0.08571" units="cm"/>
    </inkml:brush>
  </inkml:definitions>
  <inkml:trace contextRef="#ctx0" brushRef="#br0">82 258 7827,'-5'-12'1267,"0"0"-813,-3 1 1,-1 3 906,5 0-926,-5 6 1,6-4 224,-5 6-450,6 0 1,-3 7-196,5 5 0,0 4-10,0 8 1,0 6-27,0 5 0,0 1-210,0 7 1,0 1 214,0 7 1,0 0-332,0 4 1,0 2 172,0-2 0,0-2 26,0 1 1,-4-10 74,0-1 0,0-10 101,4-6 0,-4-8-44,0-3-30,0-8-454,4-3 386,0-5 0,4-6 108,0-6 0,4-1-51,-4-7 1,5-4-25,-1-7 1,2 1-11,2-1 1,-1 1 376,1-1 0,0-3-145,-1 3 1,1 3 360,0 5 1,-4 1-179,-1 6 1,1 2-29,4 6 1,-1 4-23,1 8 0,0 4-50,0 8 0,-1 2-191,1 5 1,0 2 76,-1 2 1,1-2-174,0 2 1,-1 2 15,1-2 0,1-1-212,3-7 1,-3 3-6,2-2 0,-2-3-152,-1-2 1,1-3-44,2-4 0,0 1 160,4-5 0,-3 4-680,3-5 1,-3 1 424,3-4 0,-1 0-726,2 0 1280,7-5 0,-7-7 0,8-6 0</inkml:trace>
  <inkml:trace contextRef="#ctx0" brushRef="#br0" timeOffset="544">1274 491 7919,'0'-7'0,"0"-1"0,-4 0 946,0-4 1,-1 1 210,1-1-298,-3 0 1,-5 1-327,1-1 1,-2 2 48,-3 2 0,3-1-100,-2 5 0,-3 0-127,-2 4 1,2 6-91,-2 6 0,1 1-46,-4 7 0,1 4-193,2 7 1,-2 4 81,3 4 1,2-1-229,1 5 1,7-4-49,1 4 1,6-5-222,-2 5 0,4-10 109,4-2 0,6-6 107,6-6 0,4-3-145,0-9 1,2-1 80,1-6 1,2-2-199,2-2 0,-2-3 90,2-9 0,-2 2-2,-2-6 1,-1-3 172,-2-4 0,-2-4 233,-3 3 0,-6-3-136,3 4 1,-4-4 88,0 3 0,1 1 161,-5 4 1,0 5-28,-4 2 519,0 3-256,0 7-111,0 0 0,-4 12 17,0 1 0,0 9-25,4 3 0,-1 4 216,-3 0-308,2 0 0,-3 1 0,5-1-425,0 0 130,5 1 1,-3-1-153,2 0 0,2-3-417,2-1 0,-2-4-36,2 0 0,0-3-870,4-4 0,3 2 510,1-2 1,1 1 1061,-2-1 0,3 2 0,6-3 0</inkml:trace>
  <inkml:trace contextRef="#ctx0" brushRef="#br0" timeOffset="1349">1881 246 7902,'0'-23'-426,"0"-1"0,0 5 1113,0-1 0,0 5-164,0-5 0,0 5 68,0-5 0,0 6-193,0-2 0,0 7-31,0 2 1,0 3-43,0-4 0,1 5 295,3-1-335,-3 8 0,5 4 264,-6 8 0,4 3-316,-1 8 0,7 5-62,-3 6 1,2 9 8,-1 8 0,5 2-155,-5 1 1,9-3-314,-5-1 1,2-3 115,-3 3 0,1-9-46,0-3 1,-4-9 86,-1-6 1,0-4 52,1-3 1,-3-8 97,-5-7-50,0-10 0,0 2 154,0-5 0,0-3-66,0-5 0,0-4 1,0 4-47,0-3 1,0 0-96,0-4 0,0-1 64,0 1 1,0 0-1,0 0-14,0 4 50,0-3 0,1 8 2,3-6 0,-1 10-62,4-2 1,1 4-10,4 1 0,0 1-111,-1 6 0,6 6-30,3 1 1,2 5-145,1 4 1,0 2 147,1 5 1,0 2 15,4 2 1,-8-6 129,4 2 0,-9-2 96,1 2 0,-7-2 107,-1 2 1,-6-6 522,2 7 0,-8-7 154,-3 2 0,-4-3-487,0 3 0,-2-5-219,-3 2 1,2-1-311,-6-3 1,5 2 0,-3-7-177,1-1 0,-3 3 1,5-5-160,0-1 0,2-2-49,2-1 0,-1-5 0,2-3-500,2-2 1,-3-2 156,4 1 0,1-1 216,3 0 0,1 1-440,2-1 1130,0 5 0,11-8 0,2 2 0</inkml:trace>
  <inkml:trace contextRef="#ctx0" brushRef="#br0" timeOffset="1825">2745 655 11479,'8'0'870,"0"0"0,0 0-852,3 0 1,1 0 135,0 0 1,5 0-183,2 0 1,2-4 31,-2 0 1,3-1 53,-2 1 1,2 1 142,1-4 1,-3-1-137,-1-4 1,-4 1 241,0-1 0,-3 0-85,-4 0 0,1 1 16,-5-1 1,-1 0-35,-3 1 1,0 3 55,0 0 1,-1 2-88,-3-2 1,-2 3 17,-6 5 0,-3 0-137,-1 0 1,-5 0 60,2 0 1,-3 1 15,-2 3 1,1-2 13,0 6 1,-1 0-65,1 4 0,-1-1 73,1 1 0,1 4-115,3-1 1,-1 5 96,8-5 0,-2 6 20,6-1 0,3 2-140,1 1 0,4 4 61,4 0 0,8 1-380,7-5 0,3 0 155,2 1 1,4-6-489,3-2 0,3-3 293,1-2 1,0-4-859,0-3 0,0-3 350,0-1 0,-1 0 92,-3 0 1,2-4-546,-6 0 0,0-5 631,-3 1 1,-2-3 672,-3-5 0,3-2 0,-4-6 0</inkml:trace>
  <inkml:trace contextRef="#ctx0" brushRef="#br0" timeOffset="2159">3470 36 7773,'-2'-12'2677,"-2"0"-2006,3 6 1,-5 1 673,2 5-467,2 0 1,-3 5 57,5 3 1,0 9-424,0 6 1,0 6 14,0 6 0,0 5-157,0 3 0,2 3-289,1 5 0,0 4 89,5 7 1,0-2-99,3 2 1,1-6-13,0-2 0,-1-5-126,1 2 0,-2-8-715,-2-4 1,3-7 414,-4-1 1,4-5-975,0 2 1,1-9 592,0-3 0,-4-7-115,-1-1 0,-3-6 363,4 2 0,-4-3-1803,4-1 2301,-6 0 0,4-5 0,-6-1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8:03.068"/>
    </inkml:context>
    <inkml:brush xml:id="br0">
      <inkml:brushProperty name="width" value="0.08571" units="cm"/>
      <inkml:brushProperty name="height" value="0.08571" units="cm"/>
    </inkml:brush>
  </inkml:definitions>
  <inkml:trace contextRef="#ctx0" brushRef="#br0">374 649 7798,'0'-18'0,"0"-3"344,0 6 1,0-1 67,0 4 1,0 1 141,0-1 1,-1 4-94,-3 1 1,1 4 76,-5-1 1,1 3-99,-5 1 0,-5 0-131,-2 0 0,0 5-89,0 3 1,-1 6 11,-3 2 1,-4 3-152,0-3 0,3 4 125,5 0 1,-1 2-203,-3 1 1,3 5-67,1-1 1,5 0-71,-2-4 1,8 5-131,4-1 0,3 5 134,1 0 1,5-3-97,3 3 0,12-1 55,3 4 1,8-5-404,0-3 1,3-4 202,1-3 0,4-5-211,0-7 1,0-4 193,-4-8 0,-1-9 145,-3-10 1,3-2 212,-3-6 0,-7-4-64,0-4 1,-9 0 82,1 4 0,-3 0-38,-1 0 0,-6 1 489,-2 3 0,-3-2-222,-1 6 0,0 0 129,0 4 1,-5 4-179,-3 4 0,-2 2-94,-2 1 0,-1 6-185,-2 2 0,2 3 61,-3 1 0,-1 0-679,2 0 0,-2 5 312,1 2 0,3 4 414,-2 1 0,2 4 0,1 3 0</inkml:trace>
  <inkml:trace contextRef="#ctx0" brushRef="#br0" timeOffset="632">1051 754 7900,'-11'-4'0,"-1"1"0,2-3 2650,2 2-1884,-2 3 1,4-5 1043,-1 2-1279,1 3 1,5-5-155,-3 6 1,3 6-277,-3 1 1,3 8 89,1 0 1,4 7-215,-1 2 1,7 0 86,-3 7 1,5-3-571,4 3 0,-2-1 261,5 1 1,0-3-201,0-4 1,3-6-67,-2-3 1,2-3 162,1-4 0,-4-3 155,1-5 0,-1-5-36,5-3 1,-1-6 196,0-2 0,0-4-77,-4 0 0,-2-2 181,-5-1 0,-1-1 17,1 1 0,-2 0-25,-2-1 1,1 2 66,-5 3 1,0-3-93,-4 2 1,0 2 89,0-2 0,0 6 5,0-1 35,-5 2-86,-2 1-118,-4 5 0,-1 4-236,0 6 1,4 4-444,1 5 1,4-1-565,-1 1 0,-1 0 72,1-1 1206,0 1 0,4 5 0,0 1 0</inkml:trace>
  <inkml:trace contextRef="#ctx0" brushRef="#br0" timeOffset="1025">1729 310 7926,'-10'-11'395,"2"-1"1,-1 4 1612,5 1-813,-5 4 1142,7-2-1698,-3 5 1,5 5-216,0 3 1,0 7-366,0 5 1,0 7 97,0 4 0,4 3-499,0 1 1,5 5 307,-1 3 0,2 6-266,2 2 1,1 3 124,3-3 1,-3 4-957,2-5 0,2 0 309,-1-8 0,-1-3 82,-3-8 0,-4-3-705,-1-9 573,1-2 234,4-10 0,-6-7 638,-2-8 0,-2-8 0,-2-2 0</inkml:trace>
  <inkml:trace contextRef="#ctx0" brushRef="#br0" timeOffset="1241">1636 731 7926,'-12'0'-26,"0"4"1924,0 0-753,6 0-687,1-4 1,10 4-114,3-1 0,6 1-177,2-4 1,4 0 64,0 0 0,6 0-378,1 0 1,0 0-155,-3 0 1,3 0-343,0 0 0,2 0-676,-2 0 1,-2-4 604,2 1 0,-2-3 712,-2 2 0,6 3 0,0-4 0</inkml:trace>
  <inkml:trace contextRef="#ctx0" brushRef="#br0" timeOffset="1543">2430 638 7926,'-7'-6'2636,"-3"5"-1354,9-4-815,-10 5 1,10 1-127,-3 3 1,4 6 28,4 6 1,2 6-152,6 1 0,0 6-269,0 6 1,3 5 134,1 3 1,8 12-527,0 3 0,2 3-791,-3-3 1,-1 0 667,-2-4 0,0 1-115,-4-9 1,-1-3 186,-3-12 1,0-7-821,0-9 1312,-6-2 0,4-6 0,-3-2 0</inkml:trace>
  <inkml:trace contextRef="#ctx0" brushRef="#br0" timeOffset="1877">2231 544 7926,'-8'-8'0,"1"1"0,4-1 2436,-1-4-1034,3 0 500,1 1-1183,0-1 1,5 6-312,3 2 0,4 2 48,3 2 1,3 6-103,6 1 1,4 4-66,3 0 1,-1 6-71,1 3 1,1 2-191,3 1 1,-4 2 81,0 2 0,-5-2-41,1 2 1,-4-4-94,-3-3 0,-3 2 90,-6-3 1,-4 2-236,-3-1 0,-4 0 99,-4-4 1,-3 5-653,-4-2 1,-6-1 363,-3 2 1,2-6-1384,-1 2 0,-1-3 841,-3-2 1,4-4-844,-1-3 1742,1-3 0,-5 4 0,1 2 0</inkml:trace>
  <inkml:trace contextRef="#ctx0" brushRef="#br0" timeOffset="2533">2944 789 7926,'0'-14'0,"0"2"0,0 3 996,0-2 0,0-1-128,0 0 0,-4 1 43,0-1 0,0 0-181,4 1 1,0-1 155,0 0-113,0 6-308,0-5-253,-5 10 7,4-4 0,-5 10-352,6 3 0,0 7 74,0 5 0,0 3-96,0 5 0,2 1-387,2 6 0,2 0 290,6 0 0,3-1-100,1-3 1,5 1 44,-2-9 0,3 2 7,2-10 0,3-4 219,0-8 0,0-4 121,-3-7 1,3-5 64,0-10 1,-1 0-70,-6-1 0,-3-3 271,-6 0 1,1-1-119,0 5 0,-6 0 29,-2-1 1,-3 1-80,-1 0 1,0 3 19,0 1 1,-5 8-58,-3 0-155,-2 2 1,-2-2-931,1 3 723,-1 3 0,0 7-322,1 1 1,3 4 244,0 5 0,5-1-949,-1 1 1,3 0 567,1-1 1,0 1 717,0 0 0,0 5 0,0 1 0</inkml:trace>
  <inkml:trace contextRef="#ctx0" brushRef="#br0" timeOffset="2843">3680 53 7926,'0'-18'2055,"0"3"-559,0 2-1027,0 6 0,0 9 363,0 9 1,0 11-338,0 9 1,0 14-56,0 5 0,4 9-157,0 7 1,5 1-854,-2 11 1,1-1 201,4 1 1,-3-3-41,7-5 0,-3-12 194,-2-7 1,1-11-6,0-12 1,-1-3-20,1-9 1,-2-4-202,-2-4-189,3-6 0,-10 2 201,3-8 0,-3-2-651,-1-6 1,1-5 92,3-2 985,-3-3 0,-1-7 0,-6-1 0</inkml:trace>
  <inkml:trace contextRef="#ctx0" brushRef="#br0" timeOffset="3068">3586 556 7926,'-11'0'679,"3"0"2203,0 0-1063,5 0-695,-2 0-696,21 0 0,-2 0-125,13 0 1,2 0-563,-2 0 1,6 0 238,-2 0 1,-1 0-965,1 0 1,0 4 635,4 0 1,-4-1-1537,0-3 1,-5 0 44,2 0 1839,1 0 0,1 6 0,5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8:08.805"/>
    </inkml:context>
    <inkml:brush xml:id="br0">
      <inkml:brushProperty name="width" value="0.08571" units="cm"/>
      <inkml:brushProperty name="height" value="0.08571" units="cm"/>
    </inkml:brush>
  </inkml:definitions>
  <inkml:trace contextRef="#ctx0" brushRef="#br0">257 491 7926,'-6'-5'0,"-4"2"300,7-5 0,-5 4 1271,4-3 166,-5 4-1231,8-2 1,-5 6 86,6 3-327,0 8 1,0 7-112,0 8 0,0 3 0,2 7 112,2 2 0,-2 0-387,6 7 1,0-2-169,3 7 0,1-2-370,0 2 1,-1-3-663,1 3 1,-2-10 609,-2-6 0,1-6-368,-5-10 0,1-7 1078,-1-8 0,-2-8 0,3-3 0</inkml:trace>
  <inkml:trace contextRef="#ctx0" brushRef="#br0" timeOffset="383">82 538 7926,'-12'-7'-48,"0"3"1,1 2 2340,-1-2-1632,0 2 0,5-4-124,-1 2 0,5 1-173,-1-4 1,3 3-259,1-4 0,5-4 102,3-3 1,4-5 10,3 5 0,0-5 108,4 5 0,0-5-81,5 5 1,1-2-73,2 1 0,-1 7 45,5-3 1,0 9-109,4-1 1,0 2 58,0 2 0,4 7-347,0 4 0,0 10-13,-4 7 0,0 4-213,0-1 1,-5 4 4,-3 4 0,-7-1 161,-5 5 0,-2-5 299,-1 5 0,-6-6-57,-2-2-148,-8 0 389,-2-11 1,-6 5-46,1-6 1,-6-1-1,-1-2-70,-1-5 0,-3-2-623,3-1 1,-2-2-63,2-2 1,-2-3-108,5-5 1,-1 0-1,3 0-166,-1 0 1,-1-3 330,4-1 1,4-5-325,1 1 1,3 1 76,-4 0 375,5 4 368,-2-2 0,5 5 0,0 0 0</inkml:trace>
  <inkml:trace contextRef="#ctx0" brushRef="#br0" timeOffset="783">818 841 7926,'8'0'1198,"-1"0"0,-3 0-640,4 0 0,0 0-251,3 0 0,1-5-309,0-3 1,5-3 16,2-5 1,3-2 159,2-5 0,-1-1-239,0 1 0,1-4 127,-1-1 0,-3 0 103,-1 1 1,-9 6-160,2-3 1,-8 9 330,0-1 1,-3 3 94,-1 2 1,-1 4 119,-3 3 1,-6 3-65,-6 1 0,-1 0-123,2 0 1,-4 9 16,-4 3 1,0 7-96,-1 1 0,1 6-142,0 1 0,-1 5 73,1-1 0,1 3-370,2 1 0,0-2 192,4 2 1,2-7-460,6 7 0,3-7 50,5-1 0,1-4 174,3-3 0,4-3-79,7-6 0,3 0 71,6-4 1,-1 2-182,1-5 1,4 0 60,3-4 1,-1 0-938,1 0 1,4 0 574,4 0 1,0-1-819,-4-3 0,4 1 1502,0-4 0,5-1 0,-2-4 0</inkml:trace>
  <inkml:trace contextRef="#ctx0" brushRef="#br0" timeOffset="1683">1589 689 7909,'0'-11'-289,"0"-1"0,-2 0 116,-1 1 0,1 3 1114,-2 0 1,2 4 248,-2-4 114,3 6-371,-5-3 10,6 5-735,0 0 0,0 6 9,0 6 1,0 6 16,0 9 1,4 1-18,0 7 1,7-2-248,0 10 0,1 0 0,3 5 0,0 1 0,-1 3 0,3 0-947,1 0 1,-2 3 542,3-5 1,-5 0 236,2-8 0,-7-7 61,-1-7 1,-6-5-225,2-3 52,3-4-471,-6-9 507,4-2 0,-6-6-464,-3-3 1,2-3-69,-6-4 0,4-6 804,-4-3 0,2-2 0,-2-1 0,-3 0 0,5-6 0,-6-1 0</inkml:trace>
  <inkml:trace contextRef="#ctx0" brushRef="#br0" timeOffset="2092">1495 631 7909,'-5'-12'-552,"0"1"786,-3-1 1,-2 0 744,2 1 0,1-1 308,0 0-455,4 1-292,-7-6 1,8 4-151,-2-3 1,3 7 13,1 1 1,1 6-127,3-2 1,3 1-54,5-1 0,1 3-157,2-3 1,5 4 90,7 4 0,-1 3-114,5 4 1,0 2 141,4 3 1,4-2-661,0 6 0,0-1 266,-4 4 0,0 1-554,0-1 0,-1 0 341,-3 1 0,-4-1-10,-7 1 0,-3-2 210,-6-3 0,0 3-43,-4-2 0,-3-4 647,-8 0 0,-2 1-281,-6-2 0,-3 5 226,-1-4 1,-3 3-139,3-3 1,-3-1-277,3-3 1,-5 0 129,2-1 0,2 0-707,1-4 0,3 0-74,2-3 1,-5-3 322,1 3 1,3-3-416,4-1 1,4-5 297,-4-3 1,6 2 213,-2-2 0,3 4 316,1-4 0,5 6 0,3-2 0,2-3 0,2 1 0</inkml:trace>
  <inkml:trace contextRef="#ctx0" brushRef="#br0" timeOffset="2850">2068 900 7909,'17'-5'-190,"-4"-1"0,2-3 1,-1 1 1182,2-1-634,-3-1 1,9-2-1,-4-1 214,0-2 0,3 2-270,-5-3 0,4-2-72,0-1 0,1 0-180,-2 0 1,2 3 124,-6-3 0,-3 5-127,-4-2 1,-2 3 146,2 1-80,-3 1 0,-5 3 176,0 0 0,0 4-128,0-4 0,-5 6 308,-3-2 0,-2 3-90,-2 1 0,1 0-55,-1 0 0,-4 0-96,1 0 0,-5 1-104,5 3 1,-5 1 6,5 3 0,-2 2-50,1-2 1,3 2-182,-2 2 0,2 1 92,1 3 0,0-3-182,1 2 0,3 3 92,0 2 0,6 2-64,-2 1 0,4 1 52,4-1 1,3 0-98,9 1 1,2-2-117,5-3 1,5 2-145,-1-5 1,5-5 66,0-3 1,0-5 80,-1 1 1,2-8-43,-6-4 1,4-4 135,-4-3 1,1-4 272,-5-4 0,-5 0-125,-2-1 1,-1 1 108,-3 0 0,1-1 61,-9 1 1,4 0 31,-5-1 1,1 1-2,-4-1 1,0 2 80,0 3 1,0 2 482,0 5-237,0 1-89,0-1-259,0 5 0,0 4-51,0 6 1,0 4 141,0 5 1,0 1 170,0 2 0,2-1-232,2 6 1,-3-2 12,3 2 0,-2 2-210,2-3 1,-1 2 51,5-2 1,-6 2-49,2-5 1,3 3 110,0-3 0,0-1-311,1-3 0,-1 0 2,5-1 1,0-3-110,-1 0 1,-3-5 157,0 0 0,0-1 101,4-2 1,-2-9-28,-2-3 1,2-2 23,-2 2 0,-2-4-132,2 1 0,-1-5 116,0 5 1,4-5-63,-3 5 1,-2-2 63,2 1 1,-2 3 201,2-2 1,1 2 73,-5 1 1,1 4-219,-1 1 480,-2 4-124,3-2-60,0 5 1,-4 5-24,3 3 0,-3 3 211,-1 5 0,0-2-143,0 6 0,2-5-166,2 5 1,-2-6-610,6 2 1,-4-2 291,4 1 1,-4-2-579,3 3 0,1-3 390,4-1 0,3-2-299,1-2 0,1 2 202,-2-2 1,4-3-569,4-1 0,0-3 158,1-1 901,-1 0 0,11 0 0,2 0 0</inkml:trace>
  <inkml:trace contextRef="#ctx0" brushRef="#br0" timeOffset="4327">3540 503 7909,'-19'0'730,"4"0"0,2 0-243,1 0 1,-1-4 349,-2 0 0,2 0-270,-3 4 0,-2 4-110,-2 0 1,-2 5-258,-1-1 0,0 3 44,-1 5 1,1-2-117,-1 6 0,5-1 89,0 4 1,4 5-143,0-1 1,3 5 85,4 0 1,3 0-269,5-1 1,9 3-43,3-3 0,6-2-143,-2-2 0,4-8 122,0-3 0,6-8 59,1-4 1,2-3-2,-2-1 1,-3-9 20,4-3 1,-4-7-259,0-1 0,-2-6 111,-3-1 0,2-4 228,-5 4 1,-5-6-19,-3 2 1,-1-3 176,0-1 0,0 0-6,-3 0 1,-3 4-144,3 0 1,-4 1 182,-4-1 0,1 1-23,-4 3 1,0 2-39,-1-2 1,-2-2-28,2 2 0,-2 4-94,-2 3 0,4 6 134,1-2 1,0 3 122,-1 2 1,2 4 64,2 3-235,3 3 0,-6 3-54,3 6 0,3 0 77,-3 8 0,3 2 118,1 1 1,-2 5-63,-1 3 0,1-1-168,-2 5 1,3 0 84,1 4 0,1 0-105,3 0 0,-1 0-377,5 0 0,-4 2 194,3 2 0,2-7-202,7 3 1,-3-4 148,3 0 1,2-2 84,1-6 1,2-4 3,-2-4 0,3-2 162,-2-1 0,3-6-193,5-2 1,-5-3 22,0-1 1,1 0 55,-5 0 0,4-5-33,5-3 118,-9-2 1,7-6-28,-10 1 40,-1-6 0,-3 3 60,0-5 0,-2 3 0,-2 1 117,-4-2 0,-3 3-51,-1-2 1,0 2 39,0-1 0,-1 2 103,-3 5 0,-3 2 114,-4 2 1,-2-1 0,-2 5 365,0 1-487,-6 2 1,8 2-121,-2 3 0,-2 3 77,1 4 1,2 6-56,6 3 0,-1 2 16,5 1 0,-4 1-139,4-1 0,0-1 1,4-1-71,0-2 0,6 1 6,1 3 0,8-1-75,0-2 0,2-5 49,-1-7 0,1 1-32,2-5 1,3 0 58,-2-4 0,-2-2-214,1-1 0,-1 0-123,2-5 1,1 0-87,-6-3 0,5-5 312,-5 1 1,2-5 118,-1 5 1,-6-6 0,3 3 0,-1-2 0,-3 1 0,1-2 380,1-1 1,-4 2-186,1 1 1,-5 5 83,1-2 1,1 3 198,-1 1 123,0 6-277,-4 1 1,0 6-159,0 3 0,0 4 191,0 7 1,0 3-41,0 6 0,0-1-161,0 1 0,0-2 41,0-3 1,0 3-179,0-2 1,4 0-149,-1 0 1,5 1-164,-4-6 1,4 1 59,-4-5 0,5-3 90,-1 0 1,-2-5 72,2 0 1,-2-3 18,2-3 0,3-4 28,-4-5 1,0-1-45,1-2 1,-2-2-105,2-2 0,2-4 185,-2 4 0,-1-2 21,0 2 0,-3-3 89,4 2 1,-1-1-94,0 2 1,0-2 143,-3 6 0,-2-2-107,6 1 0,-5 7 210,1-3-174,-3 9 187,-1-3-116,0 6 0,0 2 149,0 2 1,0 3-87,0 9 1,0-2-100,0 6 0,0-1-194,0 4 1,0 1 73,0-1 1,1 1-143,3-1 1,-1-4 75,5 1 1,-5-5-461,5 5 0,0-6 179,4 2 1,-1-7 45,1-1 1,1-2 198,3 2 1,-3-3-60,2-5 0,2 0 100,-1 0 1,0-5-55,0-3 1,-2-2 264,6-2 0,-6-5-41,2-2 1,-3-3 99,-2-2 1,1-3-18,0 0 0,3-6-33,1 2 0,-1-3 55,-3-1 0,0-4-96,-1 1 1,-3-5 70,0 4 1,-2-5-89,2 1 1,-1-1 65,-3 1 1,-3-1-49,3 5 0,-7 0 184,-1 4 1,-5 1-48,1 3 0,2 8 101,-2 7 0,4 4-122,-3 4 111,4 3-329,-7 5 1,4 5 104,-1 3 0,-3 7-213,7 0 1,-3 6 84,2-2 1,2 3-59,-6 2 1,6-1-6,-2 0 0,2 1-69,2-1 1,0 4 40,0 1 1,2 3 85,2-4 1,2 6-154,6-2 1,-1 2 95,1 3 0,4-1-165,-1 0 1,5 0 35,-5 0 0,6 0-347,-2 0 1,-2-5-280,-1-3 0,-3-4 309,-1-3 0,-1-1-367,1-7 230,-6 2-557,0-13-695,-6 5 1269,0-6 649,0-6 0,-6 0 0,0-6 0</inkml:trace>
  <inkml:trace contextRef="#ctx0" brushRef="#br0" timeOffset="4560">4638 503 7909,'-7'1'3777,"3"3"-2774,3-3-469,1 4 1,1-1-1,3 0-279,4-1 0,4-1-206,3 2 1,3-3 121,6 3 0,3-1-471,0 1 1,4-3 271,-3 3 1,0-3-818,-1-1 0,-2 0 28,2 0 178,-7 0 1,1 0-652,-6 0 1,1 0 1289,-5 0 0,-4-5 0,-2-1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8:14.882"/>
    </inkml:context>
    <inkml:brush xml:id="br0">
      <inkml:brushProperty name="width" value="0.08571" units="cm"/>
      <inkml:brushProperty name="height" value="0.08571" units="cm"/>
    </inkml:brush>
  </inkml:definitions>
  <inkml:trace contextRef="#ctx0" brushRef="#br0">35 561 7909,'-8'-5'647,"1"-3"0,3 1 286,-4-1 476,5 6-484,-2-9-132,5 10-679,0-4 1,0 10 95,0 3 1,1 8-190,3 3 1,3 3 77,4 1 1,1 6-271,0 2 0,0 7 106,-1 1 1,2 0-305,3-4 1,-3 0 164,2 0 0,2-1 40,-1-3 1,3-7-25,-3-4 1,3-10 48,-3 2 1,3-8 84,-3 0 1,3-10-30,-3-5 0,0-6 217,-5-6 0,5-6-47,-1-2 1,0-3 81,-8-1 0,4 0 34,-3 0 0,2 0-29,2 0 0,-6 5 0,-1 1 0,-1 2 0,0 0 0,-1 2-233,-2 5 0,-1 7-120,0 5-1019,0 5 881,0-2 1,-4 10-427,0 3 1,-1 2-109,1 2 0,3 0-146,-3-1 1,3 5 996,1 0 0,-6-1 0,0-3 0</inkml:trace>
  <inkml:trace contextRef="#ctx0" brushRef="#br0" timeOffset="1144">935 596 7909,'-19'-12'0,"1"2"733,3 2 0,2-1-230,-3 5 0,3-4 230,2 4 0,-5 0-237,0 4 0,1 0-62,3 0 0,0 2-320,1 2 0,-1 3 63,0 9 1,2-1-86,2 9 1,-1-3 96,5 6 1,-4 3-42,5 1 0,-1 3 52,4 1 1,1 0-306,3 0 0,2-2-133,6-1 1,1-4-101,3-4 0,0-8 56,4-4 0,2-1 109,-3-8 0,4 1 42,0-4 0,-4-5 49,1-3 1,-2-3 4,1-5 1,0 2-34,-4-6 1,-6 1 173,3-5 0,-4 1 62,0 0 0,1-1 59,-5 1 0,-1 4 23,-3-1 1,0 2-131,0-2 1,0 4 104,0 4 0,0 0-105,0 1 1,0 3 437,0 0-92,0 5-434,-5-2 148,4 10 0,-4 6-6,5 4 1,0 2-30,0-1 0,0-3 7,0 2 0,1 2-113,3-1 1,-1-1 55,4-3 1,0 0-200,1-1 1,2 0 66,-2-3 0,2-3-81,2-5 0,0 4 47,-1 0 1,1-4 43,0-4 1,-1-7 140,1 0 1,3-2-108,1-7 0,-4 5 110,-4-5 0,-2 2-93,2-2 1,2-2 156,-2 3 1,-3 1-67,-1-2 1,1 6-46,-1-2 1,0 3-20,-4 2-24,0 4-46,0-3 0,4 10 76,0 0 1,0 2 120,-4 10 0,0-3-87,0 7 0,0 2 107,0 1 0,0 2-121,0-1 0,4 2-120,0-3 1,1 2-6,-1-2 0,-2 0-119,6-4 1,-4-2 143,4 3 0,-2-3 49,2-2 1,2 1-39,-2 0 0,2-4-16,2-1 0,-4-4 24,0 1 1,0 1-17,3-1 0,1 0 92,0-4 1,-5 0-4,1 0-10,0 0 0,4-1-22,-1-3 0,-3 1-16,0-5 1,-4 0-85,4-3 1,-5-1 80,5 0 0,-5-3 185,1-1 0,1-1-108,-1 2 0,4 1 105,-4-6 1,3 6 0,-2-2 0,1 3-1,-1 2 1,-1-1 747,1 0-707,-4 6 1,6-3 342,-3 5-102,-3 0-417,9 9 0,-8 2 144,2 4 0,1-3-284,-1 0 65,5 0 1,-7 2 21,6-2 1,-5-2-215,1-2 165,2-3 156,1 5-77,4-6 164,1 0 1,0-6-90,-1-1 0,0 0 174,-4-1 0,4 1-126,-3-5 0,-2 0-44,2 1 0,-4 0-124,4 3 0,-5-1 91,5 5 1,-4-3-155,4 3 131,-5 0-116,7 4 0,-8 1 103,6 3 1,-1 2-45,1 6 0,1 5-23,-5 3 0,5 2-148,-2 1 0,4 0 64,0 1 1,0-5 102,-3 1 1,2-5-25,-2 5 1,6-6 1,2 1 1,-1-3-369,-3-4 0,0-3-155,-1-5 235,1 0 0,0-1-214,-1-3 1,-3-4-297,0-7 1,-4 2-710,4-3 1,-6 3 772,2 1 1,-3-3 793,-1-1 0,0-5 0,0 3 0</inkml:trace>
  <inkml:trace contextRef="#ctx0" brushRef="#br0" timeOffset="1334">1729 210 15112,'12'7'78,"-1"2"-1334,1-5 1,1 5 238,3-1 1017,-3-3 0,3 5 0,-4-3 0</inkml:trace>
  <inkml:trace contextRef="#ctx0" brushRef="#br0" timeOffset="2126">2593 479 7909,'-11'-10'748,"-1"2"1,4-1-258,0 5 0,1-4 265,-5 4 1,-1 0-283,-3 4 1,2 2-63,-5 1 1,3 4-196,-3 5 1,0 3-106,0 1 0,-2 5-67,6-2 1,-1 4-157,4 5 0,2-2 116,2 5 1,3-4 31,5 4 0,1-1-287,3 1 0,4-4 83,8-7 0,2 1-13,5-6 0,1-4 55,-1-8 0,0-1-26,1-2 0,0-5 80,4-3 0,-5-8 30,0-3 0,1-3-107,-5-2 0,-2 1 81,-1 0 1,-4 1-73,0 2 1,-5-1 62,-3 6 1,-3-5 122,-1 5 0,0-1 9,0 4 1,-1 2 206,-3 2 0,-3 2 171,-5 2-357,1 3 1,-1-3 147,0 8 1,5 2-14,-1 6 1,1 1 68,0 2 0,1 0-11,6 4 1,0 0-218,0 5 1,0-5-96,0 1 1,2-1-279,2 5 1,2-2-65,6-3 1,5-2 195,2-5 0,-1-1-399,2 1 1,-1-5 0,5-4 0,-1-1 0,0-2 0,1-2 586,-1-1 0,6-9 0,0-6 0</inkml:trace>
  <inkml:trace contextRef="#ctx0" brushRef="#br0" timeOffset="2693">2956 23 7909,'-7'-5'96,"-2"3"194,5-6 2037,0 5-992,4-2-585,0 5 1,0 9-306,0 3 1,1 9-25,3 2 0,3 2-124,5 6 0,1 1-214,2 7 1,-2 3-8,3 4 1,2 2-194,1 3 0,-1 1-357,2 2 0,-6 2 305,2-5 0,-2-1-8,2-3 1,-3-12-176,2-7 671,-7-4-295,2-11 18,-8-1-151,3-12 0,-5-7-92,0-4 0,0-1-89,0 0 1,-4-5 111,0-2 1,0-3 78,4-1 0,0-2-9,0-2 0,-4 2 34,0-2 1,0-2-63,4 2 0,0 0 121,0 3 1,4 2 36,0 3 1,1-2 304,-1 5-188,3 6 0,5 5-146,-1 5 0,5 5-106,-1 3 1,1 6 68,-4 2 0,3 4 35,1 0 0,-1 3-6,-3 5 1,0-4 187,-1 3 0,-3-1 64,0 2 1,-5-2 196,0 5 0,-1-5 13,-2 1 1,-2 2-105,-1-2 1,-4 0-344,-5-4 0,1-3 135,-1-1 0,-4-6-240,1-1 1,-1-2 85,5-6 0,-5 0-755,0-4 1,1-5-70,3-3 1,1-2-397,-1-2 1,1 0-101,4 1 0,-2-1 303,5 0 1036,-5 1 0,7-6 0,-3-1 0</inkml:trace>
  <inkml:trace contextRef="#ctx0" brushRef="#br0" timeOffset="3002">3540 58 7909,'-8'4'0,"0"0"1496,5 5 0,-2-2-465,5 4 0,0 2-244,0 3 0,2 0-412,1 7 0,0-1-131,5 9 1,1 6-180,6 5 1,-2 4 114,3 0 0,1 1-269,-2 0 0,5-2 0,-4-2 0,-1-4 0,1-3 0,-1 0-1101,0-1 1,-3-7 34,0-5 0,-1 0-277,-4-8 0,4-3 700,-3-4 1,-2-6 21,2 2 710,-6-8 0,9-2 0,-5-6 0</inkml:trace>
  <inkml:trace contextRef="#ctx0" brushRef="#br0" timeOffset="3462">3832 584 7909,'0'7'2175,"0"3"-951,0-9-767,0 4 0,5-5-238,3 0 1,2 0-184,2 0 0,3 0 141,1 0 1,5-5 53,-2-3 0,3-2 89,1-2 0,1-3-42,-1-1 1,3-3-99,-2 3 0,0-3-2,-8 3 1,3-3-202,-3 3 1,-2-3 17,-6 3 61,-3 0-54,-5 5 0,-5 0 42,-3 4 0,-4 1-75,-3 6 1,-3 4 39,-6 0 0,1 7 161,0 0 1,-1 1-76,1 4 0,-1 0-1,1 0 1,0 5 27,-1-2 0,6 3 4,3 2 1,2 3-17,1 0 0,6 0-5,2-3 0,4-1-153,4 1 0,3-5 96,9 0 0,2-4-163,5 0 0,5-7 45,-1-4 1,1-3-49,0-1 1,0 0-300,3 0 0,-1 0-453,-2 0 1,-4 0-503,3 0 1,-2-4 673,-2 1 1,0-5-698,-4 4 0,-2-4 1395,-5 4 0,4-10 0,3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07.627"/>
    </inkml:context>
    <inkml:brush xml:id="br0">
      <inkml:brushProperty name="width" value="0.08571" units="cm"/>
      <inkml:brushProperty name="height" value="0.08571" units="cm"/>
    </inkml:brush>
  </inkml:definitions>
  <inkml:trace contextRef="#ctx0" brushRef="#br0">304 386 7674,'2'-11'-82,"2"4"1,-3-4 121,3 4 1,1 0 149,-1-1 1,1 2 6,-1-2 1,-3-2-12,3 2 0,-2 1 181,-2 0 1,1 0 185,3-1 271,-3-2 23,4 3-180,-5 1-359,0-4 0,-1 8 338,-3-2-152,3 3 66,-10 1-269,5 0-13,-1 0 1,-2 1-131,5 3 0,-3 3 46,3 4 0,0-3-80,4 0 1,0-4 91,0 4 1,0-1-153,0 5 0,0 0-28,0-1 1,-2 1-43,-1 0 0,1 0 60,-2-1 1,3 5 43,1-1 0,0 5 1,0-3-32,0 1 0,0 1 14,0 5 1,0-1 6,0 0 0,0 1-40,0-1 1,0 4 81,0 1-56,0-1 1,0-4 19,0 1 0,0-1-28,0 0 1,0 1 4,0-1 0,0-1-83,0-2 1,0 2 73,0-3 0,0-1 2,0 2 0,0-1-1,0 5 0,0-5-4,0 1 1,0-5 30,0 5-114,-5-1 1,4 4 75,-3 1 0,2-1-98,2 1 0,-3 0 57,-1 3 0,-2-1-74,3 6 0,0-5 42,-5 4 0,6-2 0,-4 3 30,1 0 1,3 6-114,-6-3 1,4 0 84,-4 4 0,2 1-38,-2-1 1,-1 4 22,5-4 0,-4 1-4,4-1 1,-4 1-8,5 3 0,-3-3 16,2-4 1,3 2-23,-3 1 36,-2 6 0,4-9 1,-1 3 36,1-3 1,1 3-51,-3 0 1,3 4-31,-3-4 44,3 0 0,1 0 0,0 0 1,-4 5 0,0-1-3,1 2 6,2 2 0,1-4 17,0-1 0,-4 3 0,0 4-49,2 1 34,0 1 1,2-4-1,-1 1-36,-3 2 1,3-2 7,-3 3 0,3 1 1,1-1 1,-2 1-7,-2-2 1,3-6 33,-3 3 1,3-3 0,1 3 1,0 4 3,0-1 0,0 1 14,0-5 1,0 1 4,0 0 1,0 1-7,0 3 0,0-3 0,0 2-3,0-2 0,0-1-3,0 0 1,0-1 1,0 1 0,0 0-10,0 0 1,0-1 11,0 1 1,0 4 0,0-1 0,0 1 8,0-4 0,0 3-18,0 1 19,0 5 0,0-12 1,0 3-13,0-2 0,0 0 6,0 2 0,0 4-2,0-1 1,0 1 0,0-4 0,0-1 0,0 5-3,0 0 0,0 1 2,0-2 13,0-2 0,0 4 0,0-4 7,0 3 0,0-3-5,0 2 1,0 0 0,0-1 26,0 2 0,0 3-27,0-3 1,0-1 0,0-2-11,0 3 1,0-2-13,0 6 18,0-6 1,0 3-40,0-5 0,0 0 0,0-1 38,0 1 0,0 0-112,0 0 1,0-1 85,0 1 0,0 0-7,0-1 1,0-3 1,0 0 1,0 0-4,0 4 0,0-2 44,0-2 1,0 2-49,0-2 48,0 3 1,0 0 0,0 1-26,0 0 1,0-1 8,0 1 0,-4-4 1,0 0 1,0 0-4,4 3 0,0-4 1,0-3-22,0-3 1,0 3 17,0 0 0,0 0-4,0-4 3,5 0 0,-3 0 36,2 0 1,-3 0-21,-1 0 0,0 0 0,0 0 2,0 0 0,0 2 51,0 2-58,0-3 0,0 4 5,0-5-17,0 0 0,0 0 0,0 0 41,0 1 0,0-1-25,0 0 0,0 1 126,0 3 1,0-3-116,0 3 1,0-2-1,0-2 40,0 0-48,0 0 1,0 2 16,0-2-17,-5 3 0,3-8 0,-2 5-5,3 0 1,1-1-24,0-3 0,0 3 36,0-3 1,0 2-35,0 2 0,0-1 1,0-1 35,0-2 0,0 0-7,0 4-6,-5 0-27,4 0 0,-5-4 21,6 0 0,-3 1 1,-1 3 4,1 0 1,-2-4-18,1 0 1,0-4 6,4 4 0,-4-5 1,0 2 3,2-4 1,0 0-60,2-1 0,-3-1 52,-1-2 2,0 2-86,4-9 1,0 3 4,0-4 0,0 0 53,0-1 0,0 1-47,0 0 42,0 0 1,0-5 7,0 1 73,0-5-81,0 2 1,0-4-61,0 3 59,0-3 47,0 5-32,0-6 92,0 0-31,5 0-41,-4 0 17,4 0-8,-5 0-101,0 0 64,0 5 1,0-4 19,0 4-8,0-5 569,0 0-534,0 5 13,0-3 0,2 3-31,2-5 38,-3 0 1,5 0-98,-2 0 0,-1 0 18,5 0 0,-4 0 44,3 0 1,-3 4-119,4 0 0,0 0 101,4-4 0,-1 0-96,1 0 98,0 5 0,3-4-11,1 3-1,-1 2 1,1-4 27,-1 2 0,5 1 0,-3 0 25,1 2 0,-2-4 13,3 5 1,0-4 19,5 4 1,-1-4-57,1 4 0,-1-5 0,0 5 1,1-1-1,-1 2-1,0-1 0,2-4-9,2 3 0,-1-3-67,5 4 1,-3-5 73,3 0 1,0-1-111,-1 3 0,4-4 52,-3 3 0,2-3-14,3-1 1,-1 0 0,1 0 42,3 0 0,-7 0-11,3 0 0,-2-3 49,2-1 0,1 0-50,3 4 1,-4 0 79,0 0 0,0 0-59,-4 0 0,4 4 15,4 0 1,-2-1-9,2-3 1,-4 0-1,-4 0 1,4 0 5,0 0 0,0 0-8,4 0 0,-3 0 16,-1 0 1,0 4-2,0 0 1,0 0 0,0-4-15,1 0 1,-1 0 27,0 0 0,4 0-20,-1 0 0,1 0 56,-4 0-54,0 0 0,2 0-1,2 0 1,-3 0-3,3 0 1,-1 0 0,1 0 0,-2 0 9,6 0-19,-5-5 1,6 4 9,-5-3 0,4 2 0,-2 2-5,5 0 0,-6-3-12,7-1 0,-3 0 16,2 4 0,1-2-3,0-1 0,0 1 1,-1-2 0,-2 3-28,3 1 1,-3-1 28,7-3 0,-2 3-1,2-3 1,-3 2-1,3 2 6,-3 0 1,2 0-10,1 0 0,1-3 26,-2-1 1,0 0-25,4 4 63,1 0 1,-1 0-51,1 0 28,-6 0 1,8 0-25,-2 0 0,0 0-19,0 0 0,2 0 0,-2 0 10,2 0 1,0-4-9,-3 0 0,3 0-1,-2 4 1,2 0 9,1 0 1,5-4-22,-1 0 0,-4 0 14,-3 4 0,-1 0 37,5 0 0,2 0 1,-1 0 13,-3 0 0,-1 0-39,2 0 0,-2-1 4,2-3 1,-3 3 5,3-3-3,0 3 1,0-1 4,4-2 0,3 2 0,-7-6-9,3 6 1,-8-8 3,6 7 0,1-3 0,1 4 2,1-2 1,0 0 7,-3 4 0,-2 0-20,-3 0 0,7 0 10,-2 0 1,-2 0-11,-3 0 0,1 0 0,4 0 15,4 0 0,-9 0-20,1 0 1,-1 0 18,1 0-33,2-5 0,0 3 25,-3-1-32,4 1 1,-9 2 23,5 0 1,0-4 0,0 0-10,-3 2 1,1 1 10,-2 1 1,6-4-2,-1 0 1,-3 0 6,-2 4 0,-2 0-9,-1 0 0,1 0 27,3 0 1,-3 0-25,2 0 1,-3 0 19,-4 0 1,3 0 0,0 0-24,3 0 0,-2 0 11,-4 0 0,0 0-34,3 0 0,1 0 28,0 0 1,0 0-51,-1 0 36,1 0 0,0 0-1,-1 0 1,0 0 1,-3 0 1,2-4-1,-2 0 1,2 0 1,2 4 1,-5 0 0,3 0 0,-2 0 0,-2 0 3,2 0 1,-1 0 25,1 0 1,-2 0-28,-2 0 0,-1 0 0,5 0 26,1 0 1,-4 0-23,-1 0 1,1-4 28,-1 0 0,4 1-23,-4 3 1,4-4-3,-4 0 0,0-1 1,-3 2-4,3-1 1,-3 0 6,3 4 1,-3-4-59,-1 0 51,6 1 1,-5 3-23,3 0 1,-4 0 19,-4 0 0,3 0-11,-3 0 1,3 0-5,1 0 0,-1 0 0,-3 0 0,1 0 1,-3 0 7,1 0 0,-1 0-1,3 0 1,-3 0-7,-1 0 1,-2 0-15,5 0 0,-9-4-3,1 0 1,-2 0 0,2 4 0,2 0 15,2 0 1,-6 0-3,2 0 0,-2 0-3,3 0 0,-1 0-8,0 0 1,-3 0 6,-1 0 0,-3 0-18,3 0 0,-3 0 1,3 0 0,-4 1 0,0 3 0,2-3-3,-1 3 0,0-2 13,0-2 0,-3 0 2,3 0 1,-2 0-9,1 0 1,-2 0 22,3 0 0,-3 0-17,-1 0 0,-1 0-38,1 0 0,1 0 35,3 0 0,-3 0 8,2 0 1,-2 0 18,-1 0 1,1 0 2,2 0 0,-2-2 34,3-2 1,-3 3-54,-1-3 1,-1 3 47,1 1 1,0-1-40,-1-3 37,1 2-26,5-3 0,-4 5 1,2 0 13,-2 0 0,-1 0 21,0 0 173,-6 0-198,5 0 1,-9 0 203,6 0-158,-5 0 30,2 0-7,0 0-18,-4 0-46,4 0-36,-5 0-35,6 0 0,-5 1 89,3 3-234,-3-2 119,-1 3-136,5-5 158,-3 0-111,8 0 144,-9 0 0,6 4-56,-3 0 73,-3 0-72,4-4 174,0 0-133,-3 0 78,3 0 1,-4 0-58,3 0 380,-3 0 312,5 0-468,-6 0 1,0 1 177,0 3-141,0-3-245,-6 9 91,0-3 1,-6 5-79,1-1 0,0-3 78,3 0 1,-2 0-165,2 3 0,-2 1-4,-2 0 1,0-1-28,1 1 1,-1 0-59,0-1 0,1 1 28,-1 0-102,0-1 0,5 0-107,-1-3 128,5 2 1,-2-7-106,5 4-226,0-4-118,0 2 249,0-5 385,5 0 0,2 0-93,4 0 0,-3-5 147,0-3 0,0-2-104,3-2 1,1 0 68,0 1 1,-1-1-43,1 0 1,-4-3 130,0-1 1,-1-5-49,5 2 0,-1 1 64,-4-2 0,4 5 89,-3-5 0,-3 5-64,-1-5 1,1 6 22,-1-2 1,0 3-56,-4 2 0,0 3 506,0 0-321,0 6 0,-2-4 248,-2 6-489,-2 0 1,-6 6 69,1 1 0,-1 0-175,0 1 0,0-1 57,1 5 0,-1 0-63,0-1 0,2 1 24,2 0 1,-2 0-434,2-1 1,-1-3 206,1 0 1,-1-4-1844,5 3-58,-5-4-631,8 7 2813,-10-8 0,5 3 0,-6-5 0</inkml:trace>
  <inkml:trace contextRef="#ctx0" brushRef="#br0" timeOffset="1326">375 152 7674,'0'-11'-95,"-4"-1"158,0 0 1,0 1 344,4-1 1,0 0 247,0 0-12,0 1-89,0-1 386,0 0-231,0 1-107,-5-1-263,3 6 339,-3 0-320,5 6 0,-1 0 6,-3 0 1,-2 6-197,-6 1 1,4 1 24,0 4 0,0-2-177,-3 10 1,-2-1 55,-3 5 0,3 0-85,-2 3 0,-2 2-115,1 2 1,-1 3-170,2-3 1,2-1-88,-3 1 0,7-9 153,1 1 0,6-3-609,-2-1 280,3-7 353,6-7 0,1-10 257,6-3-59,5-7 0,-3-3-66,6-6 0,-6 1 172,1-1-175,4 1 0,-6 1 132,2 3 0,2-3 0,-1 2 142,-2-2 0,-2 4-79,-5 2 1,4-1 415,-4 2-168,-1-1 51,-1 5-74,-5 4 193,0 2-496,0 5 44,0 0-98,0 5 0,0-2 78,0 4-120,0-4 0,5 7 74,3-2-358,-3 3 0,5 0 192,-2 1 1,1 0 0,0-1-97,-1 1 1,-1-4 107,0 0 0,4-1 75,-3 5 1,-2-4 136,2 0 0,-4-5-65,4 5 0,-5-4 79,5 4 1,-5-4-8,1 4 0,-3-4 763,-1 3-74,0-4-292,0 7 0,-1-5-169,-3 3 0,-3 3-137,-4-4 1,-5 0 0,1 1-369,0 1 0,-3 2 187,-1 5 1,-2-3-394,1 3 0,-2 0-1996,3 0 1576,2 0 0,0-5-327,5 1 1,1-6 1146,-1-2 0,0-2 0,1-2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18.449"/>
    </inkml:context>
    <inkml:brush xml:id="br0">
      <inkml:brushProperty name="width" value="0.08571" units="cm"/>
      <inkml:brushProperty name="height" value="0.08571" units="cm"/>
    </inkml:brush>
  </inkml:definitions>
  <inkml:trace contextRef="#ctx0" brushRef="#br0">281 176 7674,'-7'-12'37,"-3"1"1960,2-1-1130,3 6 1,-2-3 267,4 5-1035,1 0 1,-3 5 0,5 3-38,0 4 1,1 2 39,3 2 1,-1 5 0,3 3-218,0 6 41,3-1-355,-8 4 1,8-5-1,-4 2 169,2 1 0,-3 1 0,2-5-492,-1 0 0,3 1 232,-4-1 1,4-3 0,-3-3-1204,1-4 1722,-3 1 0,7-13 0,-3 4 0</inkml:trace>
  <inkml:trace contextRef="#ctx0" brushRef="#br0" timeOffset="259">59 164 7674,'-12'7'0,"0"-2"298,1 0 1,3-3 802,0 2-396,6-3-636,-4-1 0,8 0 0,2 0 1,2-1 0,7-2 87,3-1 0,-3-5 0,4 1 160,-1-2-123,3-2-272,4 0 0,0 1 0,1-1-450,-1 0 1,4 1 366,1-1 0,4 0 0,-1 1-494,3-1 1,0 2 0,-2 2-115,-1 4 0,-1-1 769,1 1 0,3 0 0,-4 4 0</inkml:trace>
  <inkml:trace contextRef="#ctx0" brushRef="#br0" timeOffset="475">912 316 7674,'-8'0'-845,"0"0"0,4 0 907,-4 0 1,6 2-185,-2 2 1,1-3 14,-1 3 107,3 2 0,-4 1 0,5 4 0</inkml:trace>
  <inkml:trace contextRef="#ctx0" brushRef="#br0" timeOffset="852">888 351 8243,'-5'-6'2206,"4"-5"-1788,-10 10 227,10-4 210,-4 0-247,5 4 1,-4-6-11,0 3-138,0 3 166,4-4 480,0 5 194,0 0-1349,-5 0 0,4 6-237,-3 6 0,4 1 0,2 5 143,2-1 1,4 4-38,-4-2 0,5-1 0,-1 2-230,2 0 1,2-3 0,-2-1-553,-2-3 537,8-1 206,-9-1 1,10 0 0,-5-4 42,0-3 0,3-2 231,1-2 1,-1-6-1,-3-3-134,0-5 0,-1 0 53,1-6 1,-4 1-1,-2-5-38,0 1 0,-3 1 0,-1 1-276,2 2 0,-3 3 165,3-3 0,-3 5 0,-1-2-464,0 3 1,0 5-773,0 0 828,0 1-241,0 0 410,0 2 1,0 6 413,0 3 0,0 3 0,0 4 0,0 1 0</inkml:trace>
  <inkml:trace contextRef="#ctx0" brushRef="#br0" timeOffset="1508">1332 246 10556,'0'12'916,"0"0"1,0 1-853,0 2 0,0 3 0,1 4-107,3-2 0,1 2 98,3-3 1,3 3-3,-4 2 0,0-6-203,1-2 0,-4-3 0,2-2-37,-1 1-108,4-6 238,-7 0 53,3-6 1,-1-2-16,0-2 0,1-3-85,-1-9 1,-3 3 73,3-3 10,-3-2 1,3 1 0,0-3 37,-1 0 1,2 6-38,-1-2 1,3-1 224,-3 2-93,0-1 259,1 5-265,2 4 0,3 3 12,-2 8-75,-3 3 0,-3 4 0,0 1-82,2 0 1,0-1 56,-4 1 0,4 0-261,0-1 1,1 1-150,-1 0 170,-3-6 182,4 5 0,-3-10-36,2 3 0,-2-3 61,6-1 0,-4 0 0,2-1-79,0-3 1,1-3 122,-3-4 0,5-5 0,-2 1 145,-1 0 1,3 2-17,-5 2 0,4-1-29,-4 0 0,4 1 47,-4-1-91,-1 5 0,-1 2 0,0 8-5,2 5 0,0-1-268,-4 9 1,0 1-1,0 0-464,0 1 1,0-4 405,0 2 0,1 1 0,2-2-204,1 0 0,4-3-123,-4 0 1,5 0 0,-1-2-309,2-2 686,2 2 69,-1-8 1,2 3 0,2-5 124,0 0 0,6 0 0,-3 0 0</inkml:trace>
  <inkml:trace contextRef="#ctx0" brushRef="#br0" timeOffset="1825">2185 386 7674,'-18'-6'730,"-3"-4"1,4 3-255,-1 1 1,4-5 88,-2 3 1,3 2-149,1-2 1,5 6 13,-1-2 0,0 2-148,-4 2 1,1 2-87,-1 2 1,0 1-50,1 2 0,3 5 0,1-1-14,2 3 0,1 1 1,4-3-138,0 0 0,0 1 34,0 2 1,2-2-1,1 3-639,5-3 262,3-1 72,0-6 0,2 3 0,3-5 24,3-1 0,-1-2-143,2-1 0,-6-1 0,3-3-617,0-4 609,-4-2 120,4 3 0,-9-3 1,-1 2-90,2-3 1,-2 0-271,1-1 1,-6 0 0,2 1 639,-2-1 0,-2 0 0,5 1 0,1-1 0</inkml:trace>
  <inkml:trace contextRef="#ctx0" brushRef="#br0" timeOffset="2236">2325 363 8334,'-5'-6'3159,"4"-5"-2215,-5 10-321,6-4-210,0 5-219,0 0 0,0 6-62,0 6 1,0 0-5,0 3 0,4-1 33,0 2 1,4-3-1,-3 3 80,2-4 0,-1 0-57,2 0 1,1 0-1,-4-1 214,2 1 550,-5-6-800,9 5 0,-10-15-159,3 0 0,-3-6 0,-1-6-303,0-3 0,0-4 1,0 0-766,0 0 542,0-6-34,5 5 1,-3-5 277,1 6 1,0 1-1,0 1-490,1 1 0,5 2 0,-2-1-510,4 3 0,1 4 698,-1 5 1,1-2-145,0 5 739,-1 0 0,6-1 0,1-2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21.944"/>
    </inkml:context>
    <inkml:brush xml:id="br0">
      <inkml:brushProperty name="width" value="0.08571" units="cm"/>
      <inkml:brushProperty name="height" value="0.08571" units="cm"/>
    </inkml:brush>
  </inkml:definitions>
  <inkml:trace contextRef="#ctx0" brushRef="#br0">199 164 7890,'0'-7'2525,"0"2"-2161,-5 5 1,-2 0-127,-5 0 1,1 0-98,-1 0 0,0 5 0,1 3-167,-1 2 0,0 3 0,1 2 66,-1 0 0,-1 1-139,-3-5 1,7 1-67,-2 0 1,3 0 0,-1-1-70,1 1-216,5-6 174,-2 5 292,5-10 1,2 4 0,1-5-22,5 0-42,3 0 44,0 0 0,5-4 1,1 0-143,1 2 1,-3-3 97,5 1 0,-1 0 0,5 4-165,-1 0 1,1 0 95,-1 0 1,0 1 0,-1 2 4,-2 1 0,-3 5 230,-6-1 0,1 6 0,-2 1 682,-2 0-454,-3-2-198,-5-2 0,0 1 0,-1 0 111,-3-1 0,-2 1-403,-6 0 1,4-2 0,0-1-329,-1-1 360,-1-5 79,-2 2 0,1-1-750,-1 0 0,4-1-1635,0-3 2417,6 0 0,-3-5 0,5-1 0,0-6 0</inkml:trace>
  <inkml:trace contextRef="#ctx0" brushRef="#br0" timeOffset="216">514 234 7674,'-6'8'888,"2"-1"0,-1-3-10,1 4 0,-1-1 1,2 2-319,-1-2 0,0 2-312,4 7 1,0-2-411,0 6 1,0-5 0,1 5-129,3 1 0,-1-3 123,5 1 1,-4-4 0,2 0-1563,-1-2 1368,4-1-979,-7-6 0,4 3 21,-2-5 1319,-3 0 0,10-9 0,-5-2 0</inkml:trace>
  <inkml:trace contextRef="#ctx0" brushRef="#br0" timeOffset="416">491 0 7674,'-12'7'393,"6"-2"538,-5 0-296,10-4-630,-9 10 1,10-9-210,0 6 1,1-5 233,7 1 1,0 1 0,3-1-1387,1-2 603,0 0-38,4 3 791,-3-4 0,9 4 0,-3-5 0</inkml:trace>
  <inkml:trace contextRef="#ctx0" brushRef="#br0" timeOffset="833">841 105 7674,'-6'7'183,"-5"-2"1415,10-5-168,-4 0-940,5 0 0,5 0-241,3 0 1,2-4-209,2 0 0,4-4 0,0 3 71,3-1 82,-5 3-77,3-2 1,-2 4 0,1-2-54,-2-1 0,-5 0-19,-1 4 1,-1 2 0,2 0 316,-2 2-70,-4 5-203,2-2 1,-5 6-48,0 2 1,-1-1 0,-3 6-4,-4 1 1,-3 1 0,-4 2 123,0 4 1,-5-4-242,5 4 0,-5-4-51,5 0 0,-1-1 1,3 0 80,-3 1 1,5-2-60,-1-3 1,2-2 0,6-5-185,1-1 79,2-4 172,1 3 0,1-8-43,3 2 1,3-3-50,4-1 0,1-1 1,1-2-65,3-1 132,-3-5-314,3 8 1,1-8-217,3 5 0,1-4 0,-1 4-29,0 1 1,-5 2 251,5 1 0,-2-4 1,3 0-314,-2 2 1,-5 0 683,2 2 0,-3 6 0,-1 0 0</inkml:trace>
  <inkml:trace contextRef="#ctx0" brushRef="#br0" timeOffset="1276">1250 351 9948,'8'0'518,"0"-2"-281,1-2 0,1 3-90,2-3 1,0-1-70,-1 1 1,5-5-122,-1 1 0,1 2 1,-4-1-293,-1 2 265,1-4 50,0 3 1,-5-2-116,1 0 157,-5 0 81,2-4-91,-5 6 164,-5 1 0,-2 5 0,-6 0 130,-2 0 0,1 1-115,-6 3 0,5 2-25,-5 6 1,4 0 6,-3 0-66,5-1 0,-3 2 1,5 1 89,0 2 0,1 0-126,-1-5 1,6 2-79,2 3 0,2-3 106,2 2 1,2-2-226,2-1 0,7-5 1,9-2-461,2 0 0,1-4 266,1 3 0,3-3 1,1-1-403,2 0 455,1 0-344,-1 0 0,3 0 0,-5 0-388,2 0 0,-4 0 654,1 0 1,-3 0 344,-5 0 0,-2-5 0,-5-1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30.207"/>
    </inkml:context>
    <inkml:brush xml:id="br0">
      <inkml:brushProperty name="width" value="0.08571" units="cm"/>
      <inkml:brushProperty name="height" value="0.08571" units="cm"/>
    </inkml:brush>
  </inkml:definitions>
  <inkml:trace contextRef="#ctx0" brushRef="#br0">270 59 7674,'0'-12'268,"0"0"554,0 1 1,4 3 571,-1 0-509,1 6-157,-4-4-492,0 6 0,0 2-147,0 2 0,-1 6 62,-3 5 0,-2 6-71,-6-1 0,0 2-39,1 1 0,-1 4-188,0 1 1,-1 0-386,-2-1 0,0 2 268,-4 2 1,-1 3-462,-3-3 0,1-1 300,3 1 1,2-6-497,5-2 1,-2-5-265,2-6 492,3-6 693,9-6 0,0-11 0,0-7 0</inkml:trace>
  <inkml:trace contextRef="#ctx0" brushRef="#br0" timeOffset="216">83 152 7674,'-8'0'-739,"0"0"1915,0 0 0,1 0 164,-1 0-883,5 0 1,-2 1-188,5 3 0,1-1-109,3 5 1,3 0-207,4 3 0,1 1 88,0 0 0,1 1-114,2 2 1,0-1 110,4 6 1,-5-1-714,2 5 1,1-2 303,-2-3 0,1 3-373,-4-2 0,1 1 110,2-2 632,-2 3 0,9-4 0,-4 6 0</inkml:trace>
  <inkml:trace contextRef="#ctx0" brushRef="#br0" timeOffset="1032">492 491 7674,'0'-8'-895,"0"0"1,0 4 2087,0-3 1,0 3 390,0-4-532,5 5-366,-4-2-208,4 5-331,-5 0 1,0 5 58,0 3 0,0 3-199,0 0 0,0 5 67,0-1 1,0 6-138,0-1 1,0-2 1,0 1 1,0-3-156,0 3 0,0-4-108,0 0 1,-4-2 20,0-1-73,1 0 137,3-1-95,0 1 202,0-6 0,0-2 165,0-8 1,0-2 8,0-6 0,0-1 118,0-2 0,0 2-26,0-3 0,3-2-101,1-2 0,2 2-157,-3-1 1,-1 5 153,2-2 0,1-1-1066,-1 2 743,0-1 0,0 4-841,-1 1 0,1 3 1134,-4 0 0,0 0 0,0-3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5:32.323"/>
    </inkml:context>
    <inkml:brush xml:id="br0">
      <inkml:brushProperty name="width" value="0.08571" units="cm"/>
      <inkml:brushProperty name="height" value="0.08571" units="cm"/>
    </inkml:brush>
  </inkml:definitions>
  <inkml:trace contextRef="#ctx0" brushRef="#br0">258 105 7674,'0'-11'506,"0"-1"-244,0 0 1,0 5 106,0-1 331,0 0 165,0-4 1,0 1 90,0-1 152,0 5-737,0 2 0,-4 7-170,0 1 0,-5 8 0,1 6-149,-2 1 1,-3 5 0,-3 4 141,3 6-253,-4-8 0,4 8 0,-1-3-680,-2 0 1,1 2 384,3-4 1,0 0-807,1 0 0,0-8-338,4 4 1,-4-9 839,3 1 0,2-8 658,-2-4 0,6-3 0,-9-12 0,5-2 0</inkml:trace>
  <inkml:trace contextRef="#ctx0" brushRef="#br0" timeOffset="217">12 234 10366,'-6'0'2395,"2"1"-2117,8 3 0,2-3-283,6 3 1,0 3-431,-1 1 1,1-2 0,0 2 376,-1 1 1,5-3-847,0 2 1,-1 0-1,-2 4-1242,3-1 2146,-3 1 0,9 0 0,-4-1 0</inkml:trace>
  <inkml:trace contextRef="#ctx0" brushRef="#br0" timeOffset="635">386 374 6911,'-5'-6'4744,"4"0"-3707,-5 1-117,6 4-209,0-4-579,0-1-107,6 5 0,0-8 0,6 5 327,0 2-158,-6 0-263,4 2 1,-3-1 0,5-2-117,-1 0 0,1-1 108,0 4 0,-5 0 169,1 0 1,-4 0 0,3 1 319,-2 3-220,-1-3-105,-4 10 1,0-4 0,0 8 124,0 0 1,-4 5-113,0-5 0,-5 6 0,1-2 95,-2 3 0,-1 2-242,3-1 0,-1-3-45,5-1 0,-3-5 0,1 2 130,0-3-185,3-1-88,-2-1 0,6-4 83,3-3 0,3-3-398,5-1 1,-1 0 0,1 0-782,0 0 0,3 0 687,1 0 0,5 0 0,-3 0-1797,0 0 2441,4 0 0,1 0 0,7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4:54:26.672"/>
    </inkml:context>
    <inkml:brush xml:id="br0">
      <inkml:brushProperty name="width" value="0.08571" units="cm"/>
      <inkml:brushProperty name="height" value="0.08571" units="cm"/>
    </inkml:brush>
  </inkml:definitions>
  <inkml:trace contextRef="#ctx0" brushRef="#br0">328 12 7794,'-7'-5'1795,"1"4"8,2-3-1298,3 3 1,-10 1 62,3 0 0,-2 5-178,-2 3 1,1 3-378,-1 5 0,-4 6 61,1 5 1,-6 6-696,2-2 1,-3 1 480,-2-1 0,2 3-470,3-3 0,-2-6-2903,5-2 1891,1-7 1622,3-4 0,0-7 0,1-5 0</inkml:trace>
  <inkml:trace contextRef="#ctx0" brushRef="#br0" timeOffset="181">199 71 7794,'-6'11'0,"1"5"289,5 0 0,0 3 451,0-3 1,4 4-398,-1 0 0,8 7-124,0 4 0,1 3-866,4 1 0,2 0 355,1 0 1,5 5-823,3 3 1,-2-3 1113,2-1 0,3-2 0,0-2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1.938"/>
    </inkml:context>
    <inkml:brush xml:id="br0">
      <inkml:brushProperty name="width" value="0.08571" units="cm"/>
      <inkml:brushProperty name="height" value="0.08571" units="cm"/>
      <inkml:brushProperty name="color" value="#008C3A"/>
    </inkml:brush>
  </inkml:definitions>
  <inkml:trace contextRef="#ctx0" brushRef="#br0">234 24 7612,'-7'-1'620,"4"-3"1,0 2-142,-1-1-105,3 1 99,-4 2-184,-1 0 132,5-5-18,-4 4-195,0-4 0,2 5 203,-5 0-207,6 0 0,-5 0 166,3 0-20,3 0 90,-9 0-76,3 0-169,-5 0 1,2 1 33,2 3 28,-2-3-237,3 9 0,-4-4 110,-1 1 1,4 4-34,1-3 0,0-2-129,-1 2 0,-1 0 97,5 3 1,-4 1-153,5 0 1,-5-1 88,4 1 0,-1 1-32,1 3 1,2-3 32,-1 2 0,1 2 33,2-1 0,0 3-19,0-3 0,0 3 7,0-3 0,0 3-63,0-3 1,0 1 65,0-2 1,4-2-126,0 3 118,5-3 1,-2-2-122,4 1 0,-3-4 59,0 0 0,0-4-91,3 3 1,1-4 96,0 1 0,-1-3-4,1-1 0,0 0 17,-1 0 0,1 0-21,0 0 1,1 0 13,2 0 0,-2-4-9,3 0 0,-3-3-54,-1 3 0,-1-1 30,1 1 50,0 2 0,-1-7 31,1 5-4,0-5 1,-2 3 122,-2-6 0,1 4-94,-5 1 0,4-1 127,-4-4 0,1 0-80,-1 1 0,-3-1 18,3 0 1,-2 2-46,2 2 1,-2-2 24,1 2 0,-1-2 36,-2-2 1,0 0-9,0 1 0,0 3 3,0 0 1,0 0-38,0-3 1,0 3 324,0 0-266,-5 0 0,-1 0 147,-1 1 1,-2 3-99,5-4 1,-5 5 218,1-1-270,-3 3 1,0 0-13,-1-3 0,0 3-153,1-3 1,-1 2 49,0 2 1,1-1-229,-1-3 152,0 3 1,1-4-44,-1 5 0,4-4 36,0 0-673,6 0-172,-9 4-596,10 0-1171,-4 0 1996,5 0 0,1 0-595,3 0 1,-1 0 581,4 0 1,-3 0 687,4 0 0,0 0 0,4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4.664"/>
    </inkml:context>
    <inkml:brush xml:id="br0">
      <inkml:brushProperty name="width" value="0.08571" units="cm"/>
      <inkml:brushProperty name="height" value="0.08571" units="cm"/>
      <inkml:brushProperty name="color" value="#008C3A"/>
    </inkml:brush>
  </inkml:definitions>
  <inkml:trace contextRef="#ctx0" brushRef="#br0">175 71 8014,'-6'-8'392,"2"0"0,-1 4-3,1-3 0,-4 3 131,4-4 0,-3 4-103,3-4 1,-5 6-56,1-2 1,1-1-95,-1 1 1,5 0 122,-5 4 1,0 0-91,-4 0 0,5 1-64,-1 3 0,0 1-187,-4 3 0,4 6 77,1-2 0,3 3-80,-4 1 1,5-2 109,0 6 1,1-1-349,2 5 1,0-5 121,0 1 0,0-2-261,0 1 0,5 2 62,3-5 1,4 3-63,3-3 1,-2-5 125,3-3 0,1-5 111,-2 1 1,5-3 107,-4-1 1,0-1-83,0-3 0,-3-7 283,3-4 0,0-6-63,0 1 1,0-2-6,-5-1 0,-3 0-15,0-1 0,-4 1-24,3 0 1,-4 3-139,1 1 1,-3 4 85,-1 0 0,-1 2-167,-3 1 1,1 4 76,-4 1 0,-1 4-490,-4-1 0,4 3-51,1 1-1239,-1 0 99,-4 0 698,6 0 0,0 5 1016,6 3 0,0 2 0,0 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5.488"/>
    </inkml:context>
    <inkml:brush xml:id="br0">
      <inkml:brushProperty name="width" value="0.08571" units="cm"/>
      <inkml:brushProperty name="height" value="0.08571" units="cm"/>
      <inkml:brushProperty name="color" value="#008C3A"/>
    </inkml:brush>
  </inkml:definitions>
  <inkml:trace contextRef="#ctx0" brushRef="#br0">256 47 7855,'0'-6'724,"-5"1"1,2 3 222,-5-2-573,6 3 0,-5-4 93,3 5 0,2 0-29,-6 0 1,4 0-33,-4 0 0,1 0 74,-5 0 0,-1 1-81,-3 3 0,2 3-252,-5 4 1,3 2 64,-3 3 0,4-2-199,0 6 0,-2-1 64,1 4 0,5 1-33,3-1 0,5 4-65,-1 1 1,4 3-313,4-4 1,8 0-237,7-3 1,3-2 243,2-3 1,3-2 1,0-5 0,2-6 71,-2-2 0,-2-5 111,2-7 0,0-1-16,-3-10 0,2-1 104,-7-3 0,-2-5 11,-2 1 1,-2-4 154,-1 4 0,-1 0-20,-4 3 0,-2 1-85,-5-1 0,0 2-134,0 3 0,0 1 88,0 2 0,-5 4-39,-2 1 0,-4 0-37,-1 8 1,1-5-1,-1 4 1,0 1-1,-1 2 1,-1 0-1,-1-2 1,0-1-1443,2 2 0,2 0 424,-1 2 1132,0 0 0,1-5 0,-1-1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7.416"/>
    </inkml:context>
    <inkml:brush xml:id="br0">
      <inkml:brushProperty name="width" value="0.08571" units="cm"/>
      <inkml:brushProperty name="height" value="0.08571" units="cm"/>
      <inkml:brushProperty name="color" value="#008C3A"/>
    </inkml:brush>
  </inkml:definitions>
  <inkml:trace contextRef="#ctx0" brushRef="#br0">188 59 7789,'0'-11'1536,"0"4"-109,-6-3-533,5 3 472,-9-4-868,3 4 0,-4 2 386,-1 5-449,0 0 1,-3 1-96,-1 3 1,1 3-262,3 4 0,0 5 84,0-1 0,1 6-235,-1-1 1,4-2 95,1 1 0,4 1-341,-1 3 1,3 1 80,1-1 1,0 0-68,0 1 0,5-1-257,3 0 0,3-3 181,5-1 0,-2-8-70,6 0 0,-5-7 110,5 0 0,-2-8 124,1-4 0,2-6 9,-5-1 1,3-10 167,-3 2 1,-1-5 4,-3 1 1,-4 2 43,0-2 0,-6 2 275,2 2 1,-3 0-162,-1-1 0,0 6-42,0 3 1,-5 3-72,-3 4 1,-2 2-422,-2 2 0,1 3 191,-1-3 1,0 2-225,1 2 0,0 2-192,3 2 1,-2-3-1034,2 3 1667,3-3 0,-10 4 0,2 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8.232"/>
    </inkml:context>
    <inkml:brush xml:id="br0">
      <inkml:brushProperty name="width" value="0.08571" units="cm"/>
      <inkml:brushProperty name="height" value="0.08571" units="cm"/>
      <inkml:brushProperty name="color" value="#008C3A"/>
    </inkml:brush>
  </inkml:definitions>
  <inkml:trace contextRef="#ctx0" brushRef="#br0">269 24 7928,'-12'0'0,"-1"-4"0,-2 0 0,2 0 641,-3 4 0,-1-4-87,2 0 0,-1 0 4,4 4 1,1 0-291,-1 0 0,-4 2-35,1 2 0,-1 2-198,5 6 1,0-1 117,3 1 1,-2 1-32,2 3 0,2-2 74,-2 5 0,5-3-295,-1 3 0,3-3 14,1 4 1,0-2-75,0 1 1,0 2 26,0-6 0,4 1 125,0-4 0,5-4-107,-1-1 121,2-4 0,2 2-130,0-5 0,-1 0 112,1 0 0,-2-5-10,-2-3 0,3-4 18,-4-3 0,2 1-13,-1-6 0,1 5 89,-5-5 1,1 6-84,-1-2 1,-2 3 82,1 2 1,-1-1-63,-2 0 0,-2 2-143,-1 2 1,0-1-1,-5 5 1,-1 1-1,-1 2-2206,-2 1 190,0 0 1146,1 5 1002,4 2 0,-3 5 0,3-1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29.375"/>
    </inkml:context>
    <inkml:brush xml:id="br0">
      <inkml:brushProperty name="width" value="0.08571" units="cm"/>
      <inkml:brushProperty name="height" value="0.08571" units="cm"/>
      <inkml:brushProperty name="color" value="#008C3A"/>
    </inkml:brush>
  </inkml:definitions>
  <inkml:trace contextRef="#ctx0" brushRef="#br0">246 94 7755,'-12'-4'537,"1"0"1,-1-4-144,0 4 1,1-4 217,-1 5 0,0-3-218,0 3 1,1 1-52,-1-2 1,0 3-92,1 1 0,-1 0-55,0 0 0,1 0-153,-1 0 0,2 1 118,2 3 1,-3 3-192,4 4 1,0 1 84,-1 0 1,6 5-38,-2 2 0,3 3-54,1 2 1,0-1-105,0 0 0,1 2 21,3 2 0,4-2 3,7 2 1,-2-2 40,3-2 1,2-5 65,1-2 1,0-7 18,0-1 0,0-7-20,5-1 0,-5-6 9,1-10 1,-1-4-11,5-7 1,-5 1-99,1-5 0,-6 4 94,1-4 1,-2 0-145,-1-4 1,0 5-3,-1 2 1,-3 4 49,0 0 125,-5 1 1,2 5-136,-5 2 145,0 8-78,-5 3 0,-2 5 220,-5 0-190,1 0 0,-1 4-216,0 0-273,1 0 1,-1-3-123,0 3 120,1-3 1,-1 5 182,0-6 0,4-2-1064,1-2 1395,-1 3 0,-4-9 0,1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33.236"/>
    </inkml:context>
    <inkml:brush xml:id="br0">
      <inkml:brushProperty name="width" value="0.08571" units="cm"/>
      <inkml:brushProperty name="height" value="0.08571" units="cm"/>
      <inkml:brushProperty name="color" value="#008C3A"/>
    </inkml:brush>
  </inkml:definitions>
  <inkml:trace contextRef="#ctx0" brushRef="#br0">176 71 7861,'-10'-2'0,"2"-1"0,-2 1 539,2-2 0,1 3-136,-1 1 0,5-1 566,-5-3-295,0 3-571,-4-5 1,1 6 86,-1 0 0,4 0-127,0 0 1,5 4 30,-5 0 1,4 4 144,-4-4 1,4 5-218,-4-1 0,6 2-5,-2 2 1,1 1-53,-1 2 0,3-2 77,-3 3 0,3 1-94,1-2 1,0 5 36,0-5 1,0 6 25,0-1 0,5-2-92,3 1 1,2-3 65,2 3 0,1-8-146,2 0 1,-2-3 39,3 0 1,2-3-17,2-5 0,-2-1 53,1-3 1,1-3-142,3-4 1,1-5 50,-1 1 1,-4-6 95,1 1 1,-6 2 117,2-1 0,-3-1-87,-2-3 1,1 1 140,0 2 0,-6 0-95,-2 4 0,-3 0 225,-1 5 1,0-1-56,0 0 0,-1 5 58,-3-1 0,-2 4 19,-6-4 1,0 6-104,1-2 1,3-2-156,0 3 1,-1-5 125,-7 4 1,3-4-421,-2 4 1,2 0 170,1 4 1,1 0-555,-1 0 1,4-4-362,0 1 469,0-1 0,1 4-1378,-1 0 1959,5 0 0,-7 5 0,3 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09:41.983"/>
    </inkml:context>
    <inkml:brush xml:id="br0">
      <inkml:brushProperty name="width" value="0.08571" units="cm"/>
      <inkml:brushProperty name="height" value="0.08571" units="cm"/>
      <inkml:brushProperty name="color" value="#008C3A"/>
    </inkml:brush>
  </inkml:definitions>
  <inkml:trace contextRef="#ctx0" brushRef="#br0">187 164 7705,'0'-8'101,"0"0"0,0 4 299,0-3-88,0 4-237,0-7 0,0 7 74,0-5 121,0 6 26,0-9 1,0 9 187,0-6 255,0 5-450,0-2-1,-1 1 73,-3 0 1,2 0-74,-6 4 1,4 0 27,-4 0 1,4 0-203,-3 0 1,3 0 279,-4 0-353,0 0 122,-4 6 0,1-1-137,-1 3 1,4 1 30,0-5 1,5 3-54,-5-3 0,5 5 70,-1-1 0,-1-1-27,1 0 0,-4 1 28,5 4 0,-5-4-4,4-1 1,-4 1-33,4 4 0,-1-4 48,1-1 1,3 1-73,-3 4 1,3 0 65,1-1 0,0 2-129,0 3 1,0-3-1,0 2 1,0-2-105,0-1 0,0 4 12,0-1 0,0 1 81,0-5 1,3 1-78,1 0 0,4-4 96,-4-1 0,5 0-69,-1 1 0,-2-2 42,2-2 0,0-3-101,4 3 0,-1-2 59,1-2 1,0-2-87,-1-2 0,1-1-4,0-3 0,1-2 57,2 2 0,-2-3 39,3-5 0,-3 3-28,-1-3 1,-1 0 129,1 0 0,-2-1-126,-2 1 0,2 2 219,-2-5 0,-3 1 41,-1-2 0,2-1 42,-3 6 0,1-6 69,-4 2 1,0 2-93,0 1 0,-4 3-59,1 1 1,-7-3-29,3-1 0,0 5-58,-1 3 1,1 1 77,-5 0 0,-4-4-218,1 3 1,-1 3 51,4 1 1,1 2-545,-1-2 0,0 2-773,1-1-652,-1 1 265,0 2 1785,1 0 0,-1 0 0,0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1.107"/>
    </inkml:context>
    <inkml:brush xml:id="br0">
      <inkml:brushProperty name="width" value="0.08571" units="cm"/>
      <inkml:brushProperty name="height" value="0.08571" units="cm"/>
      <inkml:brushProperty name="color" value="#E71224"/>
    </inkml:brush>
  </inkml:definitions>
  <inkml:trace contextRef="#ctx0" brushRef="#br0">197 59 7844,'-1'-11'484,"-3"-1"0,3 4 2004,-3 0-1781,-2 1 0,3 0-56,-5 3 1,4 3-286,-3 1 1,3 1-155,-4 3 1,1 4-347,0 8 0,-3-2 185,7 5 1,-6 1-650,1 3 0,1 0 440,-1 1 0,5-1-1055,-5 1 0,4-1 474,-4 0 1,5-3-1220,0-1 1958,1-5 0,-3 3 0,-1-5 0</inkml:trace>
  <inkml:trace contextRef="#ctx0" brushRef="#br0" timeOffset="250">34 94 8182,'-12'0'1743,"6"0"-260,-5 0-730,10 0 1,-3 0-264,8 0 0,3 6-8,4 1 0,5 5-406,-1 4 1,6-2 24,-1 5 0,2-3-553,1 3 0,0-3 353,1 3 0,-1-4-345,1 0 0,-1-2-438,0-1 0,1 2-567,-1-2 0,-5 2-269,-2-6 1718,-3-3 0,-2 6 0,1-5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15:10:10.189"/>
    </inkml:context>
    <inkml:brush xml:id="br0">
      <inkml:brushProperty name="width" value="0.08571" units="cm"/>
      <inkml:brushProperty name="height" value="0.08571" units="cm"/>
      <inkml:brushProperty name="color" value="#E71224"/>
    </inkml:brush>
  </inkml:definitions>
  <inkml:trace contextRef="#ctx0" brushRef="#br0">163 1 7779,'-8'0'3681,"0"0"-2765,6 0 1,-5 0 133,3 0-973,3 0 1,-8 1 65,5 3 0,0 3-369,4 4 1,-4 5 80,0-1 0,-1 5-27,1-5 0,3 6-842,-3-1 1,-1 2 417,1 1 1,0 0-631,4 1 0,-1-2 550,-3-3 1,2 2 675,-1-5 0,-4-1 0,1-3 0</inkml:trace>
  <inkml:trace contextRef="#ctx0" brushRef="#br0" timeOffset="258">23 106 7823,'-7'0'4295,"-3"0"-3800,8 0 0,-2 0-26,8 0 0,3 0-69,5 0 0,0 5 11,4 3 1,-2 2-201,6 2 1,-2 0-147,1-1 0,4 2-327,-4 3 0,3-2 242,1 6 0,1-5-375,-1 5 1,1-5 206,-1 5 1,0-5-1265,1 5 1,-2-6-1,-2 0 1452,0-5 0,-1 2 0,5-5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Calibri" panose="020F0502020204030204" pitchFamily="34"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Calibri" panose="020F0502020204030204" pitchFamily="34"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Calibri" panose="020F0502020204030204" pitchFamily="34"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pPr>
              <a:defRPr/>
            </a:pPr>
            <a:fld id="{057EF538-FAB5-E04E-9D94-DFF0DAB23243}" type="slidenum">
              <a:rPr lang="en-AU" smtClean="0"/>
              <a:pPr>
                <a:defRPr/>
              </a:pPr>
              <a:t>‹#›</a:t>
            </a:fld>
            <a:endParaRPr lang="en-AU"/>
          </a:p>
        </p:txBody>
      </p:sp>
    </p:spTree>
    <p:extLst>
      <p:ext uri="{BB962C8B-B14F-4D97-AF65-F5344CB8AC3E}">
        <p14:creationId xmlns:p14="http://schemas.microsoft.com/office/powerpoint/2010/main" val="2181874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pPr/>
              <a:t>1</a:t>
            </a:fld>
            <a:endParaRPr lang="en-A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ea typeface="ＭＳ Ｐゴシック" pitchFamily="-1" charset="-128"/>
              <a:cs typeface="ＭＳ Ｐゴシック" pitchFamily="-1" charset="-128"/>
            </a:endParaRPr>
          </a:p>
        </p:txBody>
      </p:sp>
    </p:spTree>
    <p:extLst>
      <p:ext uri="{BB962C8B-B14F-4D97-AF65-F5344CB8AC3E}">
        <p14:creationId xmlns:p14="http://schemas.microsoft.com/office/powerpoint/2010/main" val="249859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085C1555-26C8-AF4D-8BC4-49491481B44A}" type="datetime1">
              <a:rPr lang="en-US" smtClean="0"/>
              <a:pPr>
                <a:defRPr/>
              </a:pPr>
              <a:t>8/29/2023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99D21B-CFB1-4651-950B-296764929823}" type="slidenum">
              <a:rPr lang="en-US" smtClean="0"/>
              <a:t>‹#›</a:t>
            </a:fld>
            <a:endParaRPr lang="en-US"/>
          </a:p>
        </p:txBody>
      </p:sp>
    </p:spTree>
    <p:extLst>
      <p:ext uri="{BB962C8B-B14F-4D97-AF65-F5344CB8AC3E}">
        <p14:creationId xmlns:p14="http://schemas.microsoft.com/office/powerpoint/2010/main" val="251106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E8D78D-8E35-2A45-8837-327CDB22A9F3}" type="slidenum">
              <a:rPr lang="en-US" smtClean="0"/>
              <a:pPr>
                <a:defRPr/>
              </a:pPr>
              <a:t>‹#›</a:t>
            </a:fld>
            <a:endParaRPr lang="en-US"/>
          </a:p>
        </p:txBody>
      </p:sp>
    </p:spTree>
    <p:extLst>
      <p:ext uri="{BB962C8B-B14F-4D97-AF65-F5344CB8AC3E}">
        <p14:creationId xmlns:p14="http://schemas.microsoft.com/office/powerpoint/2010/main" val="134610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C2B7C6-041E-C042-A637-ECCC52C36A38}" type="slidenum">
              <a:rPr lang="en-US" smtClean="0"/>
              <a:pPr>
                <a:defRPr/>
              </a:pPr>
              <a:t>‹#›</a:t>
            </a:fld>
            <a:endParaRPr lang="en-US"/>
          </a:p>
        </p:txBody>
      </p:sp>
    </p:spTree>
    <p:extLst>
      <p:ext uri="{BB962C8B-B14F-4D97-AF65-F5344CB8AC3E}">
        <p14:creationId xmlns:p14="http://schemas.microsoft.com/office/powerpoint/2010/main" val="523700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a:t>Click icon to add picture</a:t>
            </a:r>
            <a:endParaRPr noProof="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p>
        </p:txBody>
      </p:sp>
    </p:spTree>
    <p:extLst>
      <p:ext uri="{BB962C8B-B14F-4D97-AF65-F5344CB8AC3E}">
        <p14:creationId xmlns:p14="http://schemas.microsoft.com/office/powerpoint/2010/main" val="33194696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3" name="PlaceHolder 2"/>
          <p:cNvSpPr>
            <a:spLocks noGrp="1"/>
          </p:cNvSpPr>
          <p:nvPr>
            <p:ph type="body"/>
          </p:nvPr>
        </p:nvSpPr>
        <p:spPr>
          <a:xfrm>
            <a:off x="457171" y="1604841"/>
            <a:ext cx="8228437"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4256037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A6066"/>
                </a:solidFill>
                <a:latin typeface="Calibri" panose="020F0502020204030204" pitchFamily="34" charset="0"/>
                <a:cs typeface="Calibri" panose="020F0502020204030204" pitchFamily="34" charset="0"/>
              </a:defRPr>
            </a:lvl1pPr>
          </a:lstStyle>
          <a:p>
            <a:endParaRPr/>
          </a:p>
        </p:txBody>
      </p:sp>
      <p:sp>
        <p:nvSpPr>
          <p:cNvPr id="3" name="Holder 3"/>
          <p:cNvSpPr>
            <a:spLocks noGrp="1"/>
          </p:cNvSpPr>
          <p:nvPr>
            <p:ph sz="half" idx="2"/>
          </p:nvPr>
        </p:nvSpPr>
        <p:spPr>
          <a:xfrm>
            <a:off x="346078" y="1615996"/>
            <a:ext cx="3041015" cy="193899"/>
          </a:xfrm>
          <a:prstGeom prst="rect">
            <a:avLst/>
          </a:prstGeom>
        </p:spPr>
        <p:txBody>
          <a:bodyPr wrap="square" lIns="0" tIns="0" rIns="0" bIns="0">
            <a:spAutoFit/>
          </a:bodyPr>
          <a:lstStyle>
            <a:lvl1pPr>
              <a:defRPr sz="1400" b="0" i="0">
                <a:solidFill>
                  <a:srgbClr val="313131"/>
                </a:solidFill>
                <a:latin typeface="Calibri" panose="020F0502020204030204" pitchFamily="34" charset="0"/>
                <a:cs typeface="Calibri" panose="020F0502020204030204" pitchFamily="34" charset="0"/>
              </a:defRPr>
            </a:lvl1pPr>
          </a:lstStyle>
          <a:p>
            <a:endParaRPr/>
          </a:p>
        </p:txBody>
      </p:sp>
      <p:sp>
        <p:nvSpPr>
          <p:cNvPr id="4" name="Holder 4"/>
          <p:cNvSpPr>
            <a:spLocks noGrp="1"/>
          </p:cNvSpPr>
          <p:nvPr>
            <p:ph sz="half" idx="3"/>
          </p:nvPr>
        </p:nvSpPr>
        <p:spPr>
          <a:xfrm>
            <a:off x="4709160" y="1577340"/>
            <a:ext cx="397764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682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1" name="PlaceHolder 2"/>
          <p:cNvSpPr>
            <a:spLocks noGrp="1"/>
          </p:cNvSpPr>
          <p:nvPr>
            <p:ph type="subTitle"/>
          </p:nvPr>
        </p:nvSpPr>
        <p:spPr>
          <a:xfrm>
            <a:off x="457171" y="1604841"/>
            <a:ext cx="8228437" cy="3977158"/>
          </a:xfrm>
          <a:prstGeom prst="rect">
            <a:avLst/>
          </a:prstGeom>
        </p:spPr>
        <p:txBody>
          <a:bodyPr lIns="0" tIns="0" rIns="0" bIns="0" anchor="ctr">
            <a:noAutofit/>
          </a:bodyPr>
          <a:lstStyle>
            <a:lvl1pPr>
              <a:defRPr>
                <a:latin typeface="Calibri" panose="020F0502020204030204" pitchFamily="34" charset="0"/>
              </a:defRPr>
            </a:lvl1pPr>
          </a:lstStyle>
          <a:p>
            <a:pPr algn="ctr"/>
            <a:endParaRPr lang="en-US" sz="2903" b="0" strike="noStrike" spc="-1">
              <a:latin typeface="Arial"/>
            </a:endParaRPr>
          </a:p>
        </p:txBody>
      </p:sp>
    </p:spTree>
    <p:extLst>
      <p:ext uri="{BB962C8B-B14F-4D97-AF65-F5344CB8AC3E}">
        <p14:creationId xmlns:p14="http://schemas.microsoft.com/office/powerpoint/2010/main" val="3047076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3" name="PlaceHolder 2"/>
          <p:cNvSpPr>
            <a:spLocks noGrp="1"/>
          </p:cNvSpPr>
          <p:nvPr>
            <p:ph type="body"/>
          </p:nvPr>
        </p:nvSpPr>
        <p:spPr>
          <a:xfrm>
            <a:off x="457171" y="1604841"/>
            <a:ext cx="8228437"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1870804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45" name="PlaceHolder 2"/>
          <p:cNvSpPr>
            <a:spLocks noGrp="1"/>
          </p:cNvSpPr>
          <p:nvPr>
            <p:ph type="body"/>
          </p:nvPr>
        </p:nvSpPr>
        <p:spPr>
          <a:xfrm>
            <a:off x="457172"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46" name="PlaceHolder 3"/>
          <p:cNvSpPr>
            <a:spLocks noGrp="1"/>
          </p:cNvSpPr>
          <p:nvPr>
            <p:ph type="body"/>
          </p:nvPr>
        </p:nvSpPr>
        <p:spPr>
          <a:xfrm>
            <a:off x="4673601"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56369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Tree>
    <p:extLst>
      <p:ext uri="{BB962C8B-B14F-4D97-AF65-F5344CB8AC3E}">
        <p14:creationId xmlns:p14="http://schemas.microsoft.com/office/powerpoint/2010/main" val="3108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D4D257-4F1A-5B4F-8BE3-C5A8F8A780E1}" type="slidenum">
              <a:rPr lang="en-US" smtClean="0"/>
              <a:pPr>
                <a:defRPr/>
              </a:pPr>
              <a:t>‹#›</a:t>
            </a:fld>
            <a:endParaRPr lang="en-US"/>
          </a:p>
        </p:txBody>
      </p:sp>
    </p:spTree>
    <p:extLst>
      <p:ext uri="{BB962C8B-B14F-4D97-AF65-F5344CB8AC3E}">
        <p14:creationId xmlns:p14="http://schemas.microsoft.com/office/powerpoint/2010/main" val="570947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171" y="273352"/>
            <a:ext cx="8228437" cy="5307340"/>
          </a:xfrm>
          <a:prstGeom prst="rect">
            <a:avLst/>
          </a:prstGeom>
        </p:spPr>
        <p:txBody>
          <a:bodyPr lIns="0" tIns="0" rIns="0" bIns="0" anchor="ctr">
            <a:noAutofit/>
          </a:bodyPr>
          <a:lstStyle>
            <a:lvl1pPr>
              <a:defRPr>
                <a:latin typeface="Calibri" panose="020F0502020204030204" pitchFamily="34" charset="0"/>
              </a:defRPr>
            </a:lvl1pPr>
          </a:lstStyle>
          <a:p>
            <a:pPr algn="ctr"/>
            <a:endParaRPr lang="en-US" sz="2903" b="0" strike="noStrike" spc="-1">
              <a:latin typeface="Arial"/>
            </a:endParaRPr>
          </a:p>
        </p:txBody>
      </p:sp>
    </p:spTree>
    <p:extLst>
      <p:ext uri="{BB962C8B-B14F-4D97-AF65-F5344CB8AC3E}">
        <p14:creationId xmlns:p14="http://schemas.microsoft.com/office/powerpoint/2010/main" val="2920354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50" name="PlaceHolder 2"/>
          <p:cNvSpPr>
            <a:spLocks noGrp="1"/>
          </p:cNvSpPr>
          <p:nvPr>
            <p:ph type="body"/>
          </p:nvPr>
        </p:nvSpPr>
        <p:spPr>
          <a:xfrm>
            <a:off x="457172"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1" name="PlaceHolder 3"/>
          <p:cNvSpPr>
            <a:spLocks noGrp="1"/>
          </p:cNvSpPr>
          <p:nvPr>
            <p:ph type="body"/>
          </p:nvPr>
        </p:nvSpPr>
        <p:spPr>
          <a:xfrm>
            <a:off x="4673601"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2" name="PlaceHolder 4"/>
          <p:cNvSpPr>
            <a:spLocks noGrp="1"/>
          </p:cNvSpPr>
          <p:nvPr>
            <p:ph type="body"/>
          </p:nvPr>
        </p:nvSpPr>
        <p:spPr>
          <a:xfrm>
            <a:off x="457172"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2983077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54" name="PlaceHolder 2"/>
          <p:cNvSpPr>
            <a:spLocks noGrp="1"/>
          </p:cNvSpPr>
          <p:nvPr>
            <p:ph type="body"/>
          </p:nvPr>
        </p:nvSpPr>
        <p:spPr>
          <a:xfrm>
            <a:off x="457172" y="1604841"/>
            <a:ext cx="4015273" cy="397715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5" name="PlaceHolder 3"/>
          <p:cNvSpPr>
            <a:spLocks noGrp="1"/>
          </p:cNvSpPr>
          <p:nvPr>
            <p:ph type="body"/>
          </p:nvPr>
        </p:nvSpPr>
        <p:spPr>
          <a:xfrm>
            <a:off x="4673601"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6" name="PlaceHolder 4"/>
          <p:cNvSpPr>
            <a:spLocks noGrp="1"/>
          </p:cNvSpPr>
          <p:nvPr>
            <p:ph type="body"/>
          </p:nvPr>
        </p:nvSpPr>
        <p:spPr>
          <a:xfrm>
            <a:off x="4673601"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1631847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58" name="PlaceHolder 2"/>
          <p:cNvSpPr>
            <a:spLocks noGrp="1"/>
          </p:cNvSpPr>
          <p:nvPr>
            <p:ph type="body"/>
          </p:nvPr>
        </p:nvSpPr>
        <p:spPr>
          <a:xfrm>
            <a:off x="457172"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59" name="PlaceHolder 3"/>
          <p:cNvSpPr>
            <a:spLocks noGrp="1"/>
          </p:cNvSpPr>
          <p:nvPr>
            <p:ph type="body"/>
          </p:nvPr>
        </p:nvSpPr>
        <p:spPr>
          <a:xfrm>
            <a:off x="4673601"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0" name="PlaceHolder 4"/>
          <p:cNvSpPr>
            <a:spLocks noGrp="1"/>
          </p:cNvSpPr>
          <p:nvPr>
            <p:ph type="body"/>
          </p:nvPr>
        </p:nvSpPr>
        <p:spPr>
          <a:xfrm>
            <a:off x="457171" y="3682251"/>
            <a:ext cx="8228437"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3064757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62" name="PlaceHolder 2"/>
          <p:cNvSpPr>
            <a:spLocks noGrp="1"/>
          </p:cNvSpPr>
          <p:nvPr>
            <p:ph type="body"/>
          </p:nvPr>
        </p:nvSpPr>
        <p:spPr>
          <a:xfrm>
            <a:off x="457171" y="1604841"/>
            <a:ext cx="8228437"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3" name="PlaceHolder 3"/>
          <p:cNvSpPr>
            <a:spLocks noGrp="1"/>
          </p:cNvSpPr>
          <p:nvPr>
            <p:ph type="body"/>
          </p:nvPr>
        </p:nvSpPr>
        <p:spPr>
          <a:xfrm>
            <a:off x="457171" y="3682251"/>
            <a:ext cx="8228437"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4115752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65" name="PlaceHolder 2"/>
          <p:cNvSpPr>
            <a:spLocks noGrp="1"/>
          </p:cNvSpPr>
          <p:nvPr>
            <p:ph type="body"/>
          </p:nvPr>
        </p:nvSpPr>
        <p:spPr>
          <a:xfrm>
            <a:off x="457172"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6" name="PlaceHolder 3"/>
          <p:cNvSpPr>
            <a:spLocks noGrp="1"/>
          </p:cNvSpPr>
          <p:nvPr>
            <p:ph type="body"/>
          </p:nvPr>
        </p:nvSpPr>
        <p:spPr>
          <a:xfrm>
            <a:off x="4673601" y="160484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7" name="PlaceHolder 4"/>
          <p:cNvSpPr>
            <a:spLocks noGrp="1"/>
          </p:cNvSpPr>
          <p:nvPr>
            <p:ph type="body"/>
          </p:nvPr>
        </p:nvSpPr>
        <p:spPr>
          <a:xfrm>
            <a:off x="457172"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68" name="PlaceHolder 5"/>
          <p:cNvSpPr>
            <a:spLocks noGrp="1"/>
          </p:cNvSpPr>
          <p:nvPr>
            <p:ph type="body"/>
          </p:nvPr>
        </p:nvSpPr>
        <p:spPr>
          <a:xfrm>
            <a:off x="4673601" y="3682251"/>
            <a:ext cx="4015273"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3264554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171" y="273352"/>
            <a:ext cx="8228437" cy="1144682"/>
          </a:xfrm>
          <a:prstGeom prst="rect">
            <a:avLst/>
          </a:prstGeom>
        </p:spPr>
        <p:txBody>
          <a:bodyPr lIns="0" tIns="0" rIns="0" bIns="0" anchor="ctr">
            <a:noAutofit/>
          </a:bodyPr>
          <a:lstStyle>
            <a:lvl1pPr>
              <a:defRPr>
                <a:latin typeface="Calibri" panose="020F0502020204030204" pitchFamily="34" charset="0"/>
              </a:defRPr>
            </a:lvl1pPr>
          </a:lstStyle>
          <a:p>
            <a:endParaRPr lang="en-US" sz="1633" b="0" strike="noStrike" spc="-1">
              <a:solidFill>
                <a:srgbClr val="000000"/>
              </a:solidFill>
              <a:latin typeface="Arial"/>
            </a:endParaRPr>
          </a:p>
        </p:txBody>
      </p:sp>
      <p:sp>
        <p:nvSpPr>
          <p:cNvPr id="70" name="PlaceHolder 2"/>
          <p:cNvSpPr>
            <a:spLocks noGrp="1"/>
          </p:cNvSpPr>
          <p:nvPr>
            <p:ph type="body"/>
          </p:nvPr>
        </p:nvSpPr>
        <p:spPr>
          <a:xfrm>
            <a:off x="457172" y="160484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1" name="PlaceHolder 3"/>
          <p:cNvSpPr>
            <a:spLocks noGrp="1"/>
          </p:cNvSpPr>
          <p:nvPr>
            <p:ph type="body"/>
          </p:nvPr>
        </p:nvSpPr>
        <p:spPr>
          <a:xfrm>
            <a:off x="3239388" y="160484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2" name="PlaceHolder 4"/>
          <p:cNvSpPr>
            <a:spLocks noGrp="1"/>
          </p:cNvSpPr>
          <p:nvPr>
            <p:ph type="body"/>
          </p:nvPr>
        </p:nvSpPr>
        <p:spPr>
          <a:xfrm>
            <a:off x="6021277" y="160484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3" name="PlaceHolder 5"/>
          <p:cNvSpPr>
            <a:spLocks noGrp="1"/>
          </p:cNvSpPr>
          <p:nvPr>
            <p:ph type="body"/>
          </p:nvPr>
        </p:nvSpPr>
        <p:spPr>
          <a:xfrm>
            <a:off x="457172" y="368225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4" name="PlaceHolder 6"/>
          <p:cNvSpPr>
            <a:spLocks noGrp="1"/>
          </p:cNvSpPr>
          <p:nvPr>
            <p:ph type="body"/>
          </p:nvPr>
        </p:nvSpPr>
        <p:spPr>
          <a:xfrm>
            <a:off x="3239388" y="368225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
        <p:nvSpPr>
          <p:cNvPr id="75" name="PlaceHolder 7"/>
          <p:cNvSpPr>
            <a:spLocks noGrp="1"/>
          </p:cNvSpPr>
          <p:nvPr>
            <p:ph type="body"/>
          </p:nvPr>
        </p:nvSpPr>
        <p:spPr>
          <a:xfrm>
            <a:off x="6021277" y="3682251"/>
            <a:ext cx="2649310" cy="1896808"/>
          </a:xfrm>
          <a:prstGeom prst="rect">
            <a:avLst/>
          </a:prstGeom>
        </p:spPr>
        <p:txBody>
          <a:bodyPr lIns="0" tIns="0" rIns="0" bIns="0">
            <a:normAutofit/>
          </a:bodyPr>
          <a:lstStyle>
            <a:lvl1pPr>
              <a:defRPr>
                <a:latin typeface="Calibri" panose="020F0502020204030204" pitchFamily="34" charset="0"/>
              </a:defRPr>
            </a:lvl1pPr>
          </a:lstStyle>
          <a:p>
            <a:endParaRPr lang="en-US" sz="2540" b="0" strike="noStrike" spc="-1">
              <a:solidFill>
                <a:srgbClr val="000000"/>
              </a:solidFill>
              <a:latin typeface="Arial"/>
            </a:endParaRPr>
          </a:p>
        </p:txBody>
      </p:sp>
    </p:spTree>
    <p:extLst>
      <p:ext uri="{BB962C8B-B14F-4D97-AF65-F5344CB8AC3E}">
        <p14:creationId xmlns:p14="http://schemas.microsoft.com/office/powerpoint/2010/main" val="161725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lvl1pPr>
              <a:defRPr>
                <a:latin typeface="Calibri" panose="020F0502020204030204" pitchFamily="34" charset="0"/>
              </a:defRPr>
            </a:lvl1pPr>
          </a:lstStyle>
          <a:p>
            <a:fld id="{C699CB88-5E1A-4FAC-892A-60949ACB1F6F}" type="datetimeFigureOut">
              <a:rPr lang="en-US" smtClean="0"/>
              <a:pPr/>
              <a:t>8/29/2023</a:t>
            </a:fld>
            <a:endParaRPr lang="en-US"/>
          </a:p>
        </p:txBody>
      </p:sp>
      <p:sp>
        <p:nvSpPr>
          <p:cNvPr id="5" name="Footer Placeholder 4"/>
          <p:cNvSpPr>
            <a:spLocks noGrp="1"/>
          </p:cNvSpPr>
          <p:nvPr>
            <p:ph type="ftr" sz="quarter" idx="11"/>
          </p:nvPr>
        </p:nvSpPr>
        <p:spPr/>
        <p:txBody>
          <a:bodyPr/>
          <a:lstStyle>
            <a:lvl1pPr>
              <a:defRPr>
                <a:latin typeface="Calibri" panose="020F050202020403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2539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F4DC713-B3EC-6345-85E6-2CD81F7EB6F7}" type="datetime1">
              <a:rPr lang="en-US" smtClean="0"/>
              <a:pPr>
                <a:defRPr/>
              </a:pPr>
              <a:t>8/29/2023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1552C5-3519-B34A-84A2-115DD8FB9A73}" type="slidenum">
              <a:rPr lang="en-US" smtClean="0"/>
              <a:pPr>
                <a:defRPr/>
              </a:pPr>
              <a:t>‹#›</a:t>
            </a:fld>
            <a:endParaRPr lang="en-US"/>
          </a:p>
        </p:txBody>
      </p:sp>
    </p:spTree>
    <p:extLst>
      <p:ext uri="{BB962C8B-B14F-4D97-AF65-F5344CB8AC3E}">
        <p14:creationId xmlns:p14="http://schemas.microsoft.com/office/powerpoint/2010/main" val="295215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574C6C-B126-C243-AF3A-473490ECF08E}" type="slidenum">
              <a:rPr lang="en-US" smtClean="0"/>
              <a:pPr>
                <a:defRPr/>
              </a:pPr>
              <a:t>‹#›</a:t>
            </a:fld>
            <a:endParaRPr lang="en-US"/>
          </a:p>
        </p:txBody>
      </p:sp>
    </p:spTree>
    <p:extLst>
      <p:ext uri="{BB962C8B-B14F-4D97-AF65-F5344CB8AC3E}">
        <p14:creationId xmlns:p14="http://schemas.microsoft.com/office/powerpoint/2010/main" val="236371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BF0E9EE-BC9F-CF4B-8C67-03F1AE28298F}" type="slidenum">
              <a:rPr lang="en-US" smtClean="0"/>
              <a:pPr>
                <a:defRPr/>
              </a:pPr>
              <a:t>‹#›</a:t>
            </a:fld>
            <a:endParaRPr lang="en-US"/>
          </a:p>
        </p:txBody>
      </p:sp>
    </p:spTree>
    <p:extLst>
      <p:ext uri="{BB962C8B-B14F-4D97-AF65-F5344CB8AC3E}">
        <p14:creationId xmlns:p14="http://schemas.microsoft.com/office/powerpoint/2010/main" val="229603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827B03-88FE-5943-BA04-D063075F7726}" type="slidenum">
              <a:rPr lang="en-US" smtClean="0"/>
              <a:pPr>
                <a:defRPr/>
              </a:pPr>
              <a:t>‹#›</a:t>
            </a:fld>
            <a:endParaRPr lang="en-US"/>
          </a:p>
        </p:txBody>
      </p:sp>
    </p:spTree>
    <p:extLst>
      <p:ext uri="{BB962C8B-B14F-4D97-AF65-F5344CB8AC3E}">
        <p14:creationId xmlns:p14="http://schemas.microsoft.com/office/powerpoint/2010/main" val="243416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20AF2D8-10AB-A049-8099-BCC130F93D8A}" type="slidenum">
              <a:rPr lang="en-US" smtClean="0"/>
              <a:pPr>
                <a:defRPr/>
              </a:pPr>
              <a:t>‹#›</a:t>
            </a:fld>
            <a:endParaRPr lang="en-US"/>
          </a:p>
        </p:txBody>
      </p:sp>
    </p:spTree>
    <p:extLst>
      <p:ext uri="{BB962C8B-B14F-4D97-AF65-F5344CB8AC3E}">
        <p14:creationId xmlns:p14="http://schemas.microsoft.com/office/powerpoint/2010/main" val="92070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68EE8C-42B6-834F-987D-E6D173EC01A1}" type="slidenum">
              <a:rPr lang="en-US" smtClean="0"/>
              <a:pPr>
                <a:defRPr/>
              </a:pPr>
              <a:t>‹#›</a:t>
            </a:fld>
            <a:endParaRPr lang="en-US"/>
          </a:p>
        </p:txBody>
      </p:sp>
    </p:spTree>
    <p:extLst>
      <p:ext uri="{BB962C8B-B14F-4D97-AF65-F5344CB8AC3E}">
        <p14:creationId xmlns:p14="http://schemas.microsoft.com/office/powerpoint/2010/main" val="212399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28ADFC-8892-9A47-BDCA-AE50B6D38DDE}" type="slidenum">
              <a:rPr lang="en-US" smtClean="0"/>
              <a:pPr>
                <a:defRPr/>
              </a:pPr>
              <a:t>‹#›</a:t>
            </a:fld>
            <a:endParaRPr lang="en-US"/>
          </a:p>
        </p:txBody>
      </p:sp>
    </p:spTree>
    <p:extLst>
      <p:ext uri="{BB962C8B-B14F-4D97-AF65-F5344CB8AC3E}">
        <p14:creationId xmlns:p14="http://schemas.microsoft.com/office/powerpoint/2010/main" val="418141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pPr>
              <a:defRPr/>
            </a:pPr>
            <a:fld id="{CD2D5B02-4D85-9F4F-AC9E-87D022241007}" type="slidenum">
              <a:rPr lang="en-US" smtClean="0"/>
              <a:pPr>
                <a:defRPr/>
              </a:pPr>
              <a:t>‹#›</a:t>
            </a:fld>
            <a:endParaRPr lang="en-US"/>
          </a:p>
        </p:txBody>
      </p:sp>
    </p:spTree>
    <p:extLst>
      <p:ext uri="{BB962C8B-B14F-4D97-AF65-F5344CB8AC3E}">
        <p14:creationId xmlns:p14="http://schemas.microsoft.com/office/powerpoint/2010/main" val="503494382"/>
      </p:ext>
    </p:extLst>
  </p:cSld>
  <p:clrMap bg1="lt1" tx1="dk1" bg2="lt2" tx2="dk2" accent1="accent1" accent2="accent2" accent3="accent3" accent4="accent4" accent5="accent5" accent6="accent6" hlink="hlink" folHlink="folHlink"/>
  <p:sldLayoutIdLst>
    <p:sldLayoutId id="2147485051" r:id="rId1"/>
    <p:sldLayoutId id="2147485052" r:id="rId2"/>
    <p:sldLayoutId id="2147485053" r:id="rId3"/>
    <p:sldLayoutId id="2147485054" r:id="rId4"/>
    <p:sldLayoutId id="2147485055" r:id="rId5"/>
    <p:sldLayoutId id="2147485056" r:id="rId6"/>
    <p:sldLayoutId id="2147485057" r:id="rId7"/>
    <p:sldLayoutId id="2147485058" r:id="rId8"/>
    <p:sldLayoutId id="2147485059" r:id="rId9"/>
    <p:sldLayoutId id="2147485060" r:id="rId10"/>
    <p:sldLayoutId id="2147485061" r:id="rId11"/>
    <p:sldLayoutId id="2147485062" r:id="rId12"/>
    <p:sldLayoutId id="2147485063" r:id="rId13"/>
    <p:sldLayoutId id="2147485078"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171" y="273352"/>
            <a:ext cx="8228437" cy="1144682"/>
          </a:xfrm>
          <a:prstGeom prst="rect">
            <a:avLst/>
          </a:prstGeom>
        </p:spPr>
        <p:txBody>
          <a:bodyPr lIns="0" tIns="0" rIns="0" bIns="0" anchor="ctr">
            <a:noAutofit/>
          </a:bodyPr>
          <a:lstStyle/>
          <a:p>
            <a:r>
              <a:rPr lang="en-US" sz="3991" b="0" strike="noStrike" spc="-1">
                <a:solidFill>
                  <a:srgbClr val="000000"/>
                </a:solidFill>
                <a:latin typeface="Arial"/>
              </a:rPr>
              <a:t>Click to edit the title text format</a:t>
            </a:r>
          </a:p>
        </p:txBody>
      </p:sp>
      <p:sp>
        <p:nvSpPr>
          <p:cNvPr id="39" name="PlaceHolder 2"/>
          <p:cNvSpPr>
            <a:spLocks noGrp="1"/>
          </p:cNvSpPr>
          <p:nvPr>
            <p:ph type="body"/>
          </p:nvPr>
        </p:nvSpPr>
        <p:spPr>
          <a:xfrm>
            <a:off x="457171" y="1604841"/>
            <a:ext cx="8228437" cy="3977158"/>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2540" b="0" strike="noStrike" spc="-1">
                <a:solidFill>
                  <a:srgbClr val="000000"/>
                </a:solidFill>
                <a:latin typeface="Arial"/>
              </a:rPr>
              <a:t>Click to edit the outline text format</a:t>
            </a:r>
          </a:p>
          <a:p>
            <a:pPr marL="783734" lvl="1" indent="-293900">
              <a:spcBef>
                <a:spcPts val="1029"/>
              </a:spcBef>
              <a:buClr>
                <a:srgbClr val="000000"/>
              </a:buClr>
              <a:buSzPct val="75000"/>
              <a:buFont typeface="Symbol" charset="2"/>
              <a:buChar char=""/>
            </a:pPr>
            <a:r>
              <a:rPr lang="en-US" sz="2540" b="0" strike="noStrike" spc="-1">
                <a:solidFill>
                  <a:srgbClr val="000000"/>
                </a:solidFill>
                <a:latin typeface="Arial"/>
              </a:rPr>
              <a:t>Second Outline Level</a:t>
            </a:r>
          </a:p>
          <a:p>
            <a:pPr marL="1175602" lvl="2" indent="-261245">
              <a:spcBef>
                <a:spcPts val="771"/>
              </a:spcBef>
              <a:buClr>
                <a:srgbClr val="000000"/>
              </a:buClr>
              <a:buSzPct val="45000"/>
              <a:buFont typeface="Wingdings" charset="2"/>
              <a:buChar char=""/>
            </a:pPr>
            <a:r>
              <a:rPr lang="en-US" sz="2540" b="0" strike="noStrike" spc="-1">
                <a:solidFill>
                  <a:srgbClr val="000000"/>
                </a:solidFill>
                <a:latin typeface="Arial"/>
              </a:rPr>
              <a:t>Third Outline Level</a:t>
            </a:r>
          </a:p>
          <a:p>
            <a:pPr marL="1567469" lvl="3" indent="-195934">
              <a:spcBef>
                <a:spcPts val="514"/>
              </a:spcBef>
              <a:buClr>
                <a:srgbClr val="000000"/>
              </a:buClr>
              <a:buSzPct val="75000"/>
              <a:buFont typeface="Symbol" charset="2"/>
              <a:buChar char=""/>
            </a:pPr>
            <a:r>
              <a:rPr lang="en-US" sz="2540" b="0" strike="noStrike" spc="-1">
                <a:solidFill>
                  <a:srgbClr val="000000"/>
                </a:solidFill>
                <a:latin typeface="Arial"/>
              </a:rPr>
              <a:t>Fourth Outline Level</a:t>
            </a:r>
          </a:p>
          <a:p>
            <a:pPr marL="1959336" lvl="4" indent="-195934">
              <a:spcBef>
                <a:spcPts val="257"/>
              </a:spcBef>
              <a:buClr>
                <a:srgbClr val="000000"/>
              </a:buClr>
              <a:buSzPct val="45000"/>
              <a:buFont typeface="Wingdings" charset="2"/>
              <a:buChar char=""/>
            </a:pPr>
            <a:r>
              <a:rPr lang="en-US" sz="2540" b="0" strike="noStrike" spc="-1">
                <a:solidFill>
                  <a:srgbClr val="000000"/>
                </a:solidFill>
                <a:latin typeface="Arial"/>
              </a:rPr>
              <a:t>Fifth Outline Level</a:t>
            </a:r>
          </a:p>
          <a:p>
            <a:pPr marL="2351203" lvl="5" indent="-195934">
              <a:spcBef>
                <a:spcPts val="257"/>
              </a:spcBef>
              <a:buClr>
                <a:srgbClr val="000000"/>
              </a:buClr>
              <a:buSzPct val="45000"/>
              <a:buFont typeface="Wingdings" charset="2"/>
              <a:buChar char=""/>
            </a:pPr>
            <a:r>
              <a:rPr lang="en-US" sz="2540" b="0" strike="noStrike" spc="-1">
                <a:solidFill>
                  <a:srgbClr val="000000"/>
                </a:solidFill>
                <a:latin typeface="Arial"/>
              </a:rPr>
              <a:t>Sixth Outline Level</a:t>
            </a:r>
          </a:p>
          <a:p>
            <a:pPr marL="2743070" lvl="6" indent="-195934">
              <a:spcBef>
                <a:spcPts val="257"/>
              </a:spcBef>
              <a:buClr>
                <a:srgbClr val="000000"/>
              </a:buClr>
              <a:buSzPct val="45000"/>
              <a:buFont typeface="Wingdings" charset="2"/>
              <a:buChar char=""/>
            </a:pPr>
            <a:r>
              <a:rPr lang="en-US" sz="2540" b="0" strike="noStrike" spc="-1">
                <a:solidFill>
                  <a:srgbClr val="000000"/>
                </a:solidFill>
                <a:latin typeface="Arial"/>
              </a:rPr>
              <a:t>Seventh Outline Level</a:t>
            </a:r>
          </a:p>
        </p:txBody>
      </p:sp>
    </p:spTree>
    <p:extLst>
      <p:ext uri="{BB962C8B-B14F-4D97-AF65-F5344CB8AC3E}">
        <p14:creationId xmlns:p14="http://schemas.microsoft.com/office/powerpoint/2010/main" val="399104462"/>
      </p:ext>
    </p:extLst>
  </p:cSld>
  <p:clrMap bg1="lt1" tx1="dk1" bg2="lt2" tx2="dk2" accent1="accent1" accent2="accent2" accent3="accent3" accent4="accent4" accent5="accent5" accent6="accent6" hlink="hlink" folHlink="folHlink"/>
  <p:sldLayoutIdLst>
    <p:sldLayoutId id="2147485065" r:id="rId1"/>
    <p:sldLayoutId id="2147485066" r:id="rId2"/>
    <p:sldLayoutId id="2147485067" r:id="rId3"/>
    <p:sldLayoutId id="2147485068" r:id="rId4"/>
    <p:sldLayoutId id="2147485069" r:id="rId5"/>
    <p:sldLayoutId id="2147485070" r:id="rId6"/>
    <p:sldLayoutId id="2147485071" r:id="rId7"/>
    <p:sldLayoutId id="2147485072" r:id="rId8"/>
    <p:sldLayoutId id="2147485073" r:id="rId9"/>
    <p:sldLayoutId id="2147485074" r:id="rId10"/>
    <p:sldLayoutId id="2147485075" r:id="rId11"/>
    <p:sldLayoutId id="2147485076" r:id="rId12"/>
    <p:sldLayoutId id="2147485077" r:id="rId13"/>
  </p:sldLayoutIdLst>
  <p:txStyles>
    <p:titleStyle>
      <a:lvl1pPr algn="l" defTabSz="829452" rtl="0" eaLnBrk="1" latinLnBrk="0" hangingPunct="1">
        <a:lnSpc>
          <a:spcPct val="90000"/>
        </a:lnSpc>
        <a:spcBef>
          <a:spcPct val="0"/>
        </a:spcBef>
        <a:buNone/>
        <a:defRPr sz="3991" kern="1200">
          <a:solidFill>
            <a:schemeClr val="tx1"/>
          </a:solidFill>
          <a:latin typeface="Calibri" panose="020F0502020204030204" pitchFamily="34" charset="0"/>
          <a:ea typeface="+mj-ea"/>
          <a:cs typeface="+mj-cs"/>
        </a:defRPr>
      </a:lvl1pPr>
    </p:titleStyle>
    <p:bodyStyle>
      <a:lvl1pPr marL="391867" indent="-293900" algn="l" defTabSz="829452" rtl="0" eaLnBrk="1" latinLnBrk="0" hangingPunct="1">
        <a:lnSpc>
          <a:spcPct val="90000"/>
        </a:lnSpc>
        <a:spcBef>
          <a:spcPts val="1285"/>
        </a:spcBef>
        <a:buClr>
          <a:srgbClr val="000000"/>
        </a:buClr>
        <a:buSzPct val="45000"/>
        <a:buFont typeface="Wingdings" charset="2"/>
        <a:buChar char=""/>
        <a:defRPr sz="2540" kern="1200">
          <a:solidFill>
            <a:schemeClr val="tx1"/>
          </a:solidFill>
          <a:latin typeface="Calibri" panose="020F0502020204030204" pitchFamily="34" charset="0"/>
          <a:ea typeface="+mn-ea"/>
          <a:cs typeface="+mn-cs"/>
        </a:defRPr>
      </a:lvl1pPr>
      <a:lvl2pPr marL="622089" indent="-207363" algn="l" defTabSz="829452" rtl="0" eaLnBrk="1" latinLnBrk="0" hangingPunct="1">
        <a:lnSpc>
          <a:spcPct val="90000"/>
        </a:lnSpc>
        <a:spcBef>
          <a:spcPts val="454"/>
        </a:spcBef>
        <a:buFont typeface="Arial" panose="020B0604020202020204" pitchFamily="34" charset="0"/>
        <a:buChar char="•"/>
        <a:defRPr sz="2177" kern="1200">
          <a:solidFill>
            <a:schemeClr val="tx1"/>
          </a:solidFill>
          <a:latin typeface="Calibri" panose="020F0502020204030204" pitchFamily="34" charset="0"/>
          <a:ea typeface="+mn-ea"/>
          <a:cs typeface="+mn-cs"/>
        </a:defRPr>
      </a:lvl2pPr>
      <a:lvl3pPr marL="1036815" indent="-207363" algn="l" defTabSz="829452" rtl="0" eaLnBrk="1" latinLnBrk="0" hangingPunct="1">
        <a:lnSpc>
          <a:spcPct val="90000"/>
        </a:lnSpc>
        <a:spcBef>
          <a:spcPts val="454"/>
        </a:spcBef>
        <a:buFont typeface="Arial" panose="020B0604020202020204" pitchFamily="34" charset="0"/>
        <a:buChar char="•"/>
        <a:defRPr sz="1814" kern="1200">
          <a:solidFill>
            <a:schemeClr val="tx1"/>
          </a:solidFill>
          <a:latin typeface="Calibri" panose="020F0502020204030204" pitchFamily="34" charset="0"/>
          <a:ea typeface="+mn-ea"/>
          <a:cs typeface="+mn-cs"/>
        </a:defRPr>
      </a:lvl3pPr>
      <a:lvl4pPr marL="1451541"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4pPr>
      <a:lvl5pPr marL="1866268"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Calibri" panose="020F0502020204030204" pitchFamily="34" charset="0"/>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RO"/>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6" Type="http://schemas.openxmlformats.org/officeDocument/2006/relationships/image" Target="../media/image21.png"/><Relationship Id="rId117" Type="http://schemas.openxmlformats.org/officeDocument/2006/relationships/customXml" Target="../ink/ink59.xml"/><Relationship Id="rId21" Type="http://schemas.openxmlformats.org/officeDocument/2006/relationships/customXml" Target="../ink/ink11.xml"/><Relationship Id="rId42" Type="http://schemas.openxmlformats.org/officeDocument/2006/relationships/image" Target="../media/image29.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42.png"/><Relationship Id="rId84" Type="http://schemas.openxmlformats.org/officeDocument/2006/relationships/image" Target="../media/image50.png"/><Relationship Id="rId89" Type="http://schemas.openxmlformats.org/officeDocument/2006/relationships/customXml" Target="../ink/ink45.xml"/><Relationship Id="rId112" Type="http://schemas.openxmlformats.org/officeDocument/2006/relationships/image" Target="../media/image64.png"/><Relationship Id="rId16" Type="http://schemas.openxmlformats.org/officeDocument/2006/relationships/image" Target="../media/image16.png"/><Relationship Id="rId107" Type="http://schemas.openxmlformats.org/officeDocument/2006/relationships/customXml" Target="../ink/ink54.xml"/><Relationship Id="rId11" Type="http://schemas.openxmlformats.org/officeDocument/2006/relationships/customXml" Target="../ink/ink6.xml"/><Relationship Id="rId32" Type="http://schemas.openxmlformats.org/officeDocument/2006/relationships/image" Target="../media/image24.png"/><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37.png"/><Relationship Id="rId74" Type="http://schemas.openxmlformats.org/officeDocument/2006/relationships/image" Target="../media/image45.png"/><Relationship Id="rId79" Type="http://schemas.openxmlformats.org/officeDocument/2006/relationships/customXml" Target="../ink/ink40.xml"/><Relationship Id="rId102" Type="http://schemas.openxmlformats.org/officeDocument/2006/relationships/image" Target="../media/image59.png"/><Relationship Id="rId123" Type="http://schemas.openxmlformats.org/officeDocument/2006/relationships/customXml" Target="../ink/ink62.xml"/><Relationship Id="rId5" Type="http://schemas.openxmlformats.org/officeDocument/2006/relationships/customXml" Target="../ink/ink3.xml"/><Relationship Id="rId90" Type="http://schemas.openxmlformats.org/officeDocument/2006/relationships/image" Target="../media/image53.png"/><Relationship Id="rId95" Type="http://schemas.openxmlformats.org/officeDocument/2006/relationships/customXml" Target="../ink/ink48.xml"/><Relationship Id="rId22" Type="http://schemas.openxmlformats.org/officeDocument/2006/relationships/image" Target="../media/image19.png"/><Relationship Id="rId27" Type="http://schemas.openxmlformats.org/officeDocument/2006/relationships/customXml" Target="../ink/ink14.xml"/><Relationship Id="rId43" Type="http://schemas.openxmlformats.org/officeDocument/2006/relationships/customXml" Target="../ink/ink22.xml"/><Relationship Id="rId48" Type="http://schemas.openxmlformats.org/officeDocument/2006/relationships/image" Target="../media/image32.png"/><Relationship Id="rId64" Type="http://schemas.openxmlformats.org/officeDocument/2006/relationships/image" Target="../media/image40.png"/><Relationship Id="rId69" Type="http://schemas.openxmlformats.org/officeDocument/2006/relationships/customXml" Target="../ink/ink35.xml"/><Relationship Id="rId113" Type="http://schemas.openxmlformats.org/officeDocument/2006/relationships/customXml" Target="../ink/ink57.xml"/><Relationship Id="rId118" Type="http://schemas.openxmlformats.org/officeDocument/2006/relationships/image" Target="../media/image67.png"/><Relationship Id="rId80" Type="http://schemas.openxmlformats.org/officeDocument/2006/relationships/image" Target="../media/image48.png"/><Relationship Id="rId85" Type="http://schemas.openxmlformats.org/officeDocument/2006/relationships/customXml" Target="../ink/ink43.xml"/><Relationship Id="rId12" Type="http://schemas.openxmlformats.org/officeDocument/2006/relationships/image" Target="../media/image14.png"/><Relationship Id="rId17" Type="http://schemas.openxmlformats.org/officeDocument/2006/relationships/customXml" Target="../ink/ink9.xml"/><Relationship Id="rId33" Type="http://schemas.openxmlformats.org/officeDocument/2006/relationships/customXml" Target="../ink/ink17.xml"/><Relationship Id="rId38" Type="http://schemas.openxmlformats.org/officeDocument/2006/relationships/image" Target="../media/image27.png"/><Relationship Id="rId59" Type="http://schemas.openxmlformats.org/officeDocument/2006/relationships/customXml" Target="../ink/ink30.xml"/><Relationship Id="rId103" Type="http://schemas.openxmlformats.org/officeDocument/2006/relationships/customXml" Target="../ink/ink52.xml"/><Relationship Id="rId108" Type="http://schemas.openxmlformats.org/officeDocument/2006/relationships/image" Target="../media/image62.png"/><Relationship Id="rId124" Type="http://schemas.openxmlformats.org/officeDocument/2006/relationships/image" Target="../media/image70.png"/><Relationship Id="rId54" Type="http://schemas.openxmlformats.org/officeDocument/2006/relationships/image" Target="../media/image35.png"/><Relationship Id="rId70" Type="http://schemas.openxmlformats.org/officeDocument/2006/relationships/image" Target="../media/image43.png"/><Relationship Id="rId75" Type="http://schemas.openxmlformats.org/officeDocument/2006/relationships/customXml" Target="../ink/ink38.xml"/><Relationship Id="rId91" Type="http://schemas.openxmlformats.org/officeDocument/2006/relationships/customXml" Target="../ink/ink46.xml"/><Relationship Id="rId9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1.png"/><Relationship Id="rId23" Type="http://schemas.openxmlformats.org/officeDocument/2006/relationships/customXml" Target="../ink/ink12.xml"/><Relationship Id="rId28" Type="http://schemas.openxmlformats.org/officeDocument/2006/relationships/image" Target="../media/image22.png"/><Relationship Id="rId49" Type="http://schemas.openxmlformats.org/officeDocument/2006/relationships/customXml" Target="../ink/ink25.xml"/><Relationship Id="rId114" Type="http://schemas.openxmlformats.org/officeDocument/2006/relationships/image" Target="../media/image65.png"/><Relationship Id="rId119" Type="http://schemas.openxmlformats.org/officeDocument/2006/relationships/customXml" Target="../ink/ink60.xml"/><Relationship Id="rId44" Type="http://schemas.openxmlformats.org/officeDocument/2006/relationships/image" Target="../media/image30.png"/><Relationship Id="rId60" Type="http://schemas.openxmlformats.org/officeDocument/2006/relationships/image" Target="../media/image38.png"/><Relationship Id="rId65" Type="http://schemas.openxmlformats.org/officeDocument/2006/relationships/customXml" Target="../ink/ink33.xml"/><Relationship Id="rId81" Type="http://schemas.openxmlformats.org/officeDocument/2006/relationships/customXml" Target="../ink/ink41.xml"/><Relationship Id="rId86" Type="http://schemas.openxmlformats.org/officeDocument/2006/relationships/image" Target="../media/image51.png"/><Relationship Id="rId13" Type="http://schemas.openxmlformats.org/officeDocument/2006/relationships/customXml" Target="../ink/ink7.xml"/><Relationship Id="rId18" Type="http://schemas.openxmlformats.org/officeDocument/2006/relationships/image" Target="../media/image17.png"/><Relationship Id="rId39" Type="http://schemas.openxmlformats.org/officeDocument/2006/relationships/customXml" Target="../ink/ink20.xml"/><Relationship Id="rId109" Type="http://schemas.openxmlformats.org/officeDocument/2006/relationships/customXml" Target="../ink/ink55.xml"/><Relationship Id="rId34" Type="http://schemas.openxmlformats.org/officeDocument/2006/relationships/image" Target="../media/image25.png"/><Relationship Id="rId50" Type="http://schemas.openxmlformats.org/officeDocument/2006/relationships/image" Target="../media/image33.png"/><Relationship Id="rId55" Type="http://schemas.openxmlformats.org/officeDocument/2006/relationships/customXml" Target="../ink/ink28.xml"/><Relationship Id="rId76" Type="http://schemas.openxmlformats.org/officeDocument/2006/relationships/image" Target="../media/image46.png"/><Relationship Id="rId97" Type="http://schemas.openxmlformats.org/officeDocument/2006/relationships/customXml" Target="../ink/ink49.xml"/><Relationship Id="rId104" Type="http://schemas.openxmlformats.org/officeDocument/2006/relationships/image" Target="../media/image60.png"/><Relationship Id="rId120" Type="http://schemas.openxmlformats.org/officeDocument/2006/relationships/image" Target="../media/image68.png"/><Relationship Id="rId125" Type="http://schemas.openxmlformats.org/officeDocument/2006/relationships/customXml" Target="../ink/ink63.xml"/><Relationship Id="rId7" Type="http://schemas.openxmlformats.org/officeDocument/2006/relationships/customXml" Target="../ink/ink4.xml"/><Relationship Id="rId71" Type="http://schemas.openxmlformats.org/officeDocument/2006/relationships/customXml" Target="../ink/ink36.xml"/><Relationship Id="rId92" Type="http://schemas.openxmlformats.org/officeDocument/2006/relationships/image" Target="../media/image54.png"/><Relationship Id="rId2" Type="http://schemas.openxmlformats.org/officeDocument/2006/relationships/customXml" Target="../ink/ink1.xml"/><Relationship Id="rId29" Type="http://schemas.openxmlformats.org/officeDocument/2006/relationships/customXml" Target="../ink/ink15.xml"/><Relationship Id="rId24" Type="http://schemas.openxmlformats.org/officeDocument/2006/relationships/image" Target="../media/image20.png"/><Relationship Id="rId40" Type="http://schemas.openxmlformats.org/officeDocument/2006/relationships/image" Target="../media/image28.png"/><Relationship Id="rId45" Type="http://schemas.openxmlformats.org/officeDocument/2006/relationships/customXml" Target="../ink/ink23.xml"/><Relationship Id="rId66" Type="http://schemas.openxmlformats.org/officeDocument/2006/relationships/image" Target="../media/image41.png"/><Relationship Id="rId87" Type="http://schemas.openxmlformats.org/officeDocument/2006/relationships/customXml" Target="../ink/ink44.xml"/><Relationship Id="rId110" Type="http://schemas.openxmlformats.org/officeDocument/2006/relationships/image" Target="../media/image63.png"/><Relationship Id="rId115" Type="http://schemas.openxmlformats.org/officeDocument/2006/relationships/customXml" Target="../ink/ink58.xml"/><Relationship Id="rId61" Type="http://schemas.openxmlformats.org/officeDocument/2006/relationships/customXml" Target="../ink/ink31.xml"/><Relationship Id="rId82" Type="http://schemas.openxmlformats.org/officeDocument/2006/relationships/image" Target="../media/image49.png"/><Relationship Id="rId19" Type="http://schemas.openxmlformats.org/officeDocument/2006/relationships/customXml" Target="../ink/ink10.xml"/><Relationship Id="rId14" Type="http://schemas.openxmlformats.org/officeDocument/2006/relationships/image" Target="../media/image15.png"/><Relationship Id="rId30" Type="http://schemas.openxmlformats.org/officeDocument/2006/relationships/image" Target="../media/image23.png"/><Relationship Id="rId35" Type="http://schemas.openxmlformats.org/officeDocument/2006/relationships/customXml" Target="../ink/ink18.xml"/><Relationship Id="rId56" Type="http://schemas.openxmlformats.org/officeDocument/2006/relationships/image" Target="../media/image36.png"/><Relationship Id="rId77" Type="http://schemas.openxmlformats.org/officeDocument/2006/relationships/customXml" Target="../ink/ink39.xml"/><Relationship Id="rId100" Type="http://schemas.openxmlformats.org/officeDocument/2006/relationships/image" Target="../media/image58.png"/><Relationship Id="rId105" Type="http://schemas.openxmlformats.org/officeDocument/2006/relationships/customXml" Target="../ink/ink53.xml"/><Relationship Id="rId126" Type="http://schemas.openxmlformats.org/officeDocument/2006/relationships/image" Target="../media/image71.png"/><Relationship Id="rId8" Type="http://schemas.openxmlformats.org/officeDocument/2006/relationships/image" Target="../media/image12.png"/><Relationship Id="rId51" Type="http://schemas.openxmlformats.org/officeDocument/2006/relationships/customXml" Target="../ink/ink26.xml"/><Relationship Id="rId72" Type="http://schemas.openxmlformats.org/officeDocument/2006/relationships/image" Target="../media/image44.png"/><Relationship Id="rId93" Type="http://schemas.openxmlformats.org/officeDocument/2006/relationships/customXml" Target="../ink/ink47.xml"/><Relationship Id="rId98" Type="http://schemas.openxmlformats.org/officeDocument/2006/relationships/image" Target="../media/image57.png"/><Relationship Id="rId121" Type="http://schemas.openxmlformats.org/officeDocument/2006/relationships/customXml" Target="../ink/ink61.xml"/><Relationship Id="rId3" Type="http://schemas.openxmlformats.org/officeDocument/2006/relationships/image" Target="../media/image10.png"/><Relationship Id="rId25" Type="http://schemas.openxmlformats.org/officeDocument/2006/relationships/customXml" Target="../ink/ink13.xml"/><Relationship Id="rId46" Type="http://schemas.openxmlformats.org/officeDocument/2006/relationships/image" Target="../media/image31.png"/><Relationship Id="rId67" Type="http://schemas.openxmlformats.org/officeDocument/2006/relationships/customXml" Target="../ink/ink34.xml"/><Relationship Id="rId116" Type="http://schemas.openxmlformats.org/officeDocument/2006/relationships/image" Target="../media/image66.png"/><Relationship Id="rId20" Type="http://schemas.openxmlformats.org/officeDocument/2006/relationships/image" Target="../media/image18.png"/><Relationship Id="rId41" Type="http://schemas.openxmlformats.org/officeDocument/2006/relationships/customXml" Target="../ink/ink21.xml"/><Relationship Id="rId62" Type="http://schemas.openxmlformats.org/officeDocument/2006/relationships/image" Target="../media/image39.png"/><Relationship Id="rId83" Type="http://schemas.openxmlformats.org/officeDocument/2006/relationships/customXml" Target="../ink/ink42.xml"/><Relationship Id="rId88" Type="http://schemas.openxmlformats.org/officeDocument/2006/relationships/image" Target="../media/image52.png"/><Relationship Id="rId111" Type="http://schemas.openxmlformats.org/officeDocument/2006/relationships/customXml" Target="../ink/ink56.xml"/><Relationship Id="rId15" Type="http://schemas.openxmlformats.org/officeDocument/2006/relationships/customXml" Target="../ink/ink8.xml"/><Relationship Id="rId36" Type="http://schemas.openxmlformats.org/officeDocument/2006/relationships/image" Target="../media/image26.png"/><Relationship Id="rId57" Type="http://schemas.openxmlformats.org/officeDocument/2006/relationships/customXml" Target="../ink/ink29.xml"/><Relationship Id="rId106" Type="http://schemas.openxmlformats.org/officeDocument/2006/relationships/image" Target="../media/image61.png"/><Relationship Id="rId10" Type="http://schemas.openxmlformats.org/officeDocument/2006/relationships/image" Target="../media/image13.png"/><Relationship Id="rId31" Type="http://schemas.openxmlformats.org/officeDocument/2006/relationships/customXml" Target="../ink/ink16.xml"/><Relationship Id="rId52" Type="http://schemas.openxmlformats.org/officeDocument/2006/relationships/image" Target="../media/image34.png"/><Relationship Id="rId73" Type="http://schemas.openxmlformats.org/officeDocument/2006/relationships/customXml" Target="../ink/ink37.xml"/><Relationship Id="rId78" Type="http://schemas.openxmlformats.org/officeDocument/2006/relationships/image" Target="../media/image47.png"/><Relationship Id="rId94" Type="http://schemas.openxmlformats.org/officeDocument/2006/relationships/image" Target="../media/image55.png"/><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9.png"/><Relationship Id="rId4" Type="http://schemas.openxmlformats.org/officeDocument/2006/relationships/customXml" Target="../ink/ink2.xml"/><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customXml" Target="../ink/ink72.xml"/><Relationship Id="rId26" Type="http://schemas.openxmlformats.org/officeDocument/2006/relationships/customXml" Target="../ink/ink76.xml"/><Relationship Id="rId39" Type="http://schemas.openxmlformats.org/officeDocument/2006/relationships/image" Target="../media/image90.png"/><Relationship Id="rId21" Type="http://schemas.openxmlformats.org/officeDocument/2006/relationships/image" Target="../media/image81.png"/><Relationship Id="rId34" Type="http://schemas.openxmlformats.org/officeDocument/2006/relationships/customXml" Target="../ink/ink80.xml"/><Relationship Id="rId42" Type="http://schemas.openxmlformats.org/officeDocument/2006/relationships/customXml" Target="../ink/ink84.xml"/><Relationship Id="rId7" Type="http://schemas.openxmlformats.org/officeDocument/2006/relationships/image" Target="../media/image74.png"/><Relationship Id="rId2" Type="http://schemas.openxmlformats.org/officeDocument/2006/relationships/customXml" Target="../ink/ink64.xml"/><Relationship Id="rId16" Type="http://schemas.openxmlformats.org/officeDocument/2006/relationships/customXml" Target="../ink/ink71.xml"/><Relationship Id="rId20" Type="http://schemas.openxmlformats.org/officeDocument/2006/relationships/customXml" Target="../ink/ink73.xml"/><Relationship Id="rId29" Type="http://schemas.openxmlformats.org/officeDocument/2006/relationships/image" Target="../media/image85.png"/><Relationship Id="rId41"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customXml" Target="../ink/ink66.xml"/><Relationship Id="rId11" Type="http://schemas.openxmlformats.org/officeDocument/2006/relationships/image" Target="../media/image76.png"/><Relationship Id="rId24" Type="http://schemas.openxmlformats.org/officeDocument/2006/relationships/customXml" Target="../ink/ink75.xml"/><Relationship Id="rId32" Type="http://schemas.openxmlformats.org/officeDocument/2006/relationships/customXml" Target="../ink/ink79.xml"/><Relationship Id="rId37" Type="http://schemas.openxmlformats.org/officeDocument/2006/relationships/image" Target="../media/image89.png"/><Relationship Id="rId40" Type="http://schemas.openxmlformats.org/officeDocument/2006/relationships/customXml" Target="../ink/ink83.xml"/><Relationship Id="rId5" Type="http://schemas.openxmlformats.org/officeDocument/2006/relationships/image" Target="../media/image73.png"/><Relationship Id="rId15" Type="http://schemas.openxmlformats.org/officeDocument/2006/relationships/image" Target="../media/image78.png"/><Relationship Id="rId23" Type="http://schemas.openxmlformats.org/officeDocument/2006/relationships/image" Target="../media/image82.png"/><Relationship Id="rId28" Type="http://schemas.openxmlformats.org/officeDocument/2006/relationships/customXml" Target="../ink/ink77.xml"/><Relationship Id="rId36" Type="http://schemas.openxmlformats.org/officeDocument/2006/relationships/customXml" Target="../ink/ink81.xml"/><Relationship Id="rId10" Type="http://schemas.openxmlformats.org/officeDocument/2006/relationships/customXml" Target="../ink/ink68.xml"/><Relationship Id="rId19" Type="http://schemas.openxmlformats.org/officeDocument/2006/relationships/image" Target="../media/image80.png"/><Relationship Id="rId31" Type="http://schemas.openxmlformats.org/officeDocument/2006/relationships/image" Target="../media/image86.png"/><Relationship Id="rId4" Type="http://schemas.openxmlformats.org/officeDocument/2006/relationships/customXml" Target="../ink/ink65.xml"/><Relationship Id="rId9" Type="http://schemas.openxmlformats.org/officeDocument/2006/relationships/image" Target="../media/image75.png"/><Relationship Id="rId14" Type="http://schemas.openxmlformats.org/officeDocument/2006/relationships/customXml" Target="../ink/ink70.xml"/><Relationship Id="rId22" Type="http://schemas.openxmlformats.org/officeDocument/2006/relationships/customXml" Target="../ink/ink74.xml"/><Relationship Id="rId27" Type="http://schemas.openxmlformats.org/officeDocument/2006/relationships/image" Target="../media/image84.png"/><Relationship Id="rId30" Type="http://schemas.openxmlformats.org/officeDocument/2006/relationships/customXml" Target="../ink/ink78.xml"/><Relationship Id="rId35" Type="http://schemas.openxmlformats.org/officeDocument/2006/relationships/image" Target="../media/image88.png"/><Relationship Id="rId43" Type="http://schemas.openxmlformats.org/officeDocument/2006/relationships/image" Target="../media/image92.png"/><Relationship Id="rId8" Type="http://schemas.openxmlformats.org/officeDocument/2006/relationships/customXml" Target="../ink/ink67.xml"/><Relationship Id="rId3" Type="http://schemas.openxmlformats.org/officeDocument/2006/relationships/image" Target="../media/image72.png"/><Relationship Id="rId12" Type="http://schemas.openxmlformats.org/officeDocument/2006/relationships/customXml" Target="../ink/ink69.xml"/><Relationship Id="rId17" Type="http://schemas.openxmlformats.org/officeDocument/2006/relationships/image" Target="../media/image79.png"/><Relationship Id="rId25" Type="http://schemas.openxmlformats.org/officeDocument/2006/relationships/image" Target="../media/image83.png"/><Relationship Id="rId33" Type="http://schemas.openxmlformats.org/officeDocument/2006/relationships/image" Target="../media/image87.png"/><Relationship Id="rId38" Type="http://schemas.openxmlformats.org/officeDocument/2006/relationships/customXml" Target="../ink/ink82.xml"/></Relationships>
</file>

<file path=ppt/slides/_rels/slide15.xml.rels><?xml version="1.0" encoding="UTF-8" standalone="yes"?>
<Relationships xmlns="http://schemas.openxmlformats.org/package/2006/relationships"><Relationship Id="rId26" Type="http://schemas.openxmlformats.org/officeDocument/2006/relationships/customXml" Target="../ink/ink97.xml"/><Relationship Id="rId21" Type="http://schemas.openxmlformats.org/officeDocument/2006/relationships/image" Target="../media/image102.png"/><Relationship Id="rId42" Type="http://schemas.openxmlformats.org/officeDocument/2006/relationships/customXml" Target="../ink/ink105.xml"/><Relationship Id="rId47" Type="http://schemas.openxmlformats.org/officeDocument/2006/relationships/image" Target="../media/image115.png"/><Relationship Id="rId63" Type="http://schemas.openxmlformats.org/officeDocument/2006/relationships/image" Target="../media/image123.png"/><Relationship Id="rId68" Type="http://schemas.openxmlformats.org/officeDocument/2006/relationships/customXml" Target="../ink/ink118.xml"/><Relationship Id="rId2" Type="http://schemas.openxmlformats.org/officeDocument/2006/relationships/customXml" Target="../ink/ink85.xml"/><Relationship Id="rId16" Type="http://schemas.openxmlformats.org/officeDocument/2006/relationships/customXml" Target="../ink/ink92.xml"/><Relationship Id="rId29" Type="http://schemas.openxmlformats.org/officeDocument/2006/relationships/image" Target="../media/image106.png"/><Relationship Id="rId11" Type="http://schemas.openxmlformats.org/officeDocument/2006/relationships/image" Target="../media/image97.png"/><Relationship Id="rId24" Type="http://schemas.openxmlformats.org/officeDocument/2006/relationships/customXml" Target="../ink/ink96.xml"/><Relationship Id="rId32" Type="http://schemas.openxmlformats.org/officeDocument/2006/relationships/customXml" Target="../ink/ink100.xml"/><Relationship Id="rId37" Type="http://schemas.openxmlformats.org/officeDocument/2006/relationships/image" Target="../media/image110.png"/><Relationship Id="rId40" Type="http://schemas.openxmlformats.org/officeDocument/2006/relationships/customXml" Target="../ink/ink104.xml"/><Relationship Id="rId45" Type="http://schemas.openxmlformats.org/officeDocument/2006/relationships/image" Target="../media/image114.png"/><Relationship Id="rId53" Type="http://schemas.openxmlformats.org/officeDocument/2006/relationships/image" Target="../media/image118.png"/><Relationship Id="rId58" Type="http://schemas.openxmlformats.org/officeDocument/2006/relationships/customXml" Target="../ink/ink113.xml"/><Relationship Id="rId66" Type="http://schemas.openxmlformats.org/officeDocument/2006/relationships/customXml" Target="../ink/ink117.xml"/><Relationship Id="rId74" Type="http://schemas.openxmlformats.org/officeDocument/2006/relationships/customXml" Target="../ink/ink121.xml"/><Relationship Id="rId5" Type="http://schemas.openxmlformats.org/officeDocument/2006/relationships/image" Target="../media/image94.png"/><Relationship Id="rId61" Type="http://schemas.openxmlformats.org/officeDocument/2006/relationships/image" Target="../media/image122.png"/><Relationship Id="rId19" Type="http://schemas.openxmlformats.org/officeDocument/2006/relationships/image" Target="../media/image101.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105.png"/><Relationship Id="rId30" Type="http://schemas.openxmlformats.org/officeDocument/2006/relationships/customXml" Target="../ink/ink99.xml"/><Relationship Id="rId35" Type="http://schemas.openxmlformats.org/officeDocument/2006/relationships/image" Target="../media/image109.png"/><Relationship Id="rId43" Type="http://schemas.openxmlformats.org/officeDocument/2006/relationships/image" Target="../media/image113.png"/><Relationship Id="rId48" Type="http://schemas.openxmlformats.org/officeDocument/2006/relationships/customXml" Target="../ink/ink108.xml"/><Relationship Id="rId56" Type="http://schemas.openxmlformats.org/officeDocument/2006/relationships/customXml" Target="../ink/ink112.xml"/><Relationship Id="rId64" Type="http://schemas.openxmlformats.org/officeDocument/2006/relationships/customXml" Target="../ink/ink116.xml"/><Relationship Id="rId69" Type="http://schemas.openxmlformats.org/officeDocument/2006/relationships/image" Target="../media/image126.png"/><Relationship Id="rId8" Type="http://schemas.openxmlformats.org/officeDocument/2006/relationships/customXml" Target="../ink/ink88.xml"/><Relationship Id="rId51" Type="http://schemas.openxmlformats.org/officeDocument/2006/relationships/image" Target="../media/image117.png"/><Relationship Id="rId72" Type="http://schemas.openxmlformats.org/officeDocument/2006/relationships/customXml" Target="../ink/ink120.xml"/><Relationship Id="rId3" Type="http://schemas.openxmlformats.org/officeDocument/2006/relationships/image" Target="../media/image93.png"/><Relationship Id="rId12" Type="http://schemas.openxmlformats.org/officeDocument/2006/relationships/customXml" Target="../ink/ink90.xml"/><Relationship Id="rId17" Type="http://schemas.openxmlformats.org/officeDocument/2006/relationships/image" Target="../media/image100.png"/><Relationship Id="rId25" Type="http://schemas.openxmlformats.org/officeDocument/2006/relationships/image" Target="../media/image104.png"/><Relationship Id="rId33" Type="http://schemas.openxmlformats.org/officeDocument/2006/relationships/image" Target="../media/image108.png"/><Relationship Id="rId38" Type="http://schemas.openxmlformats.org/officeDocument/2006/relationships/customXml" Target="../ink/ink103.xml"/><Relationship Id="rId46" Type="http://schemas.openxmlformats.org/officeDocument/2006/relationships/customXml" Target="../ink/ink107.xml"/><Relationship Id="rId59" Type="http://schemas.openxmlformats.org/officeDocument/2006/relationships/image" Target="../media/image121.png"/><Relationship Id="rId67" Type="http://schemas.openxmlformats.org/officeDocument/2006/relationships/image" Target="../media/image125.png"/><Relationship Id="rId20" Type="http://schemas.openxmlformats.org/officeDocument/2006/relationships/customXml" Target="../ink/ink94.xml"/><Relationship Id="rId41" Type="http://schemas.openxmlformats.org/officeDocument/2006/relationships/image" Target="../media/image112.png"/><Relationship Id="rId54" Type="http://schemas.openxmlformats.org/officeDocument/2006/relationships/customXml" Target="../ink/ink111.xml"/><Relationship Id="rId62" Type="http://schemas.openxmlformats.org/officeDocument/2006/relationships/customXml" Target="../ink/ink115.xml"/><Relationship Id="rId70" Type="http://schemas.openxmlformats.org/officeDocument/2006/relationships/customXml" Target="../ink/ink119.xml"/><Relationship Id="rId75"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customXml" Target="../ink/ink87.xml"/><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customXml" Target="../ink/ink98.xml"/><Relationship Id="rId36" Type="http://schemas.openxmlformats.org/officeDocument/2006/relationships/customXml" Target="../ink/ink102.xml"/><Relationship Id="rId49" Type="http://schemas.openxmlformats.org/officeDocument/2006/relationships/image" Target="../media/image116.png"/><Relationship Id="rId57" Type="http://schemas.openxmlformats.org/officeDocument/2006/relationships/image" Target="../media/image120.png"/><Relationship Id="rId10" Type="http://schemas.openxmlformats.org/officeDocument/2006/relationships/customXml" Target="../ink/ink89.xml"/><Relationship Id="rId31" Type="http://schemas.openxmlformats.org/officeDocument/2006/relationships/image" Target="../media/image107.png"/><Relationship Id="rId44" Type="http://schemas.openxmlformats.org/officeDocument/2006/relationships/customXml" Target="../ink/ink106.xml"/><Relationship Id="rId52" Type="http://schemas.openxmlformats.org/officeDocument/2006/relationships/customXml" Target="../ink/ink110.xml"/><Relationship Id="rId60" Type="http://schemas.openxmlformats.org/officeDocument/2006/relationships/customXml" Target="../ink/ink114.xml"/><Relationship Id="rId65" Type="http://schemas.openxmlformats.org/officeDocument/2006/relationships/image" Target="../media/image124.png"/><Relationship Id="rId73" Type="http://schemas.openxmlformats.org/officeDocument/2006/relationships/image" Target="../media/image128.png"/><Relationship Id="rId4" Type="http://schemas.openxmlformats.org/officeDocument/2006/relationships/customXml" Target="../ink/ink86.xml"/><Relationship Id="rId9" Type="http://schemas.openxmlformats.org/officeDocument/2006/relationships/image" Target="../media/image96.png"/><Relationship Id="rId13" Type="http://schemas.openxmlformats.org/officeDocument/2006/relationships/image" Target="../media/image98.png"/><Relationship Id="rId18" Type="http://schemas.openxmlformats.org/officeDocument/2006/relationships/customXml" Target="../ink/ink93.xml"/><Relationship Id="rId39" Type="http://schemas.openxmlformats.org/officeDocument/2006/relationships/image" Target="../media/image111.png"/><Relationship Id="rId34" Type="http://schemas.openxmlformats.org/officeDocument/2006/relationships/customXml" Target="../ink/ink101.xml"/><Relationship Id="rId50" Type="http://schemas.openxmlformats.org/officeDocument/2006/relationships/customXml" Target="../ink/ink109.xml"/><Relationship Id="rId55" Type="http://schemas.openxmlformats.org/officeDocument/2006/relationships/image" Target="../media/image119.png"/><Relationship Id="rId7" Type="http://schemas.openxmlformats.org/officeDocument/2006/relationships/image" Target="../media/image95.png"/><Relationship Id="rId71" Type="http://schemas.openxmlformats.org/officeDocument/2006/relationships/image" Target="../media/image127.png"/></Relationships>
</file>

<file path=ppt/slides/_rels/slide16.xml.rels><?xml version="1.0" encoding="UTF-8" standalone="yes"?>
<Relationships xmlns="http://schemas.openxmlformats.org/package/2006/relationships"><Relationship Id="rId26" Type="http://schemas.openxmlformats.org/officeDocument/2006/relationships/customXml" Target="../ink/ink134.xml"/><Relationship Id="rId21" Type="http://schemas.openxmlformats.org/officeDocument/2006/relationships/image" Target="../media/image139.png"/><Relationship Id="rId42" Type="http://schemas.openxmlformats.org/officeDocument/2006/relationships/customXml" Target="../ink/ink142.xml"/><Relationship Id="rId47" Type="http://schemas.openxmlformats.org/officeDocument/2006/relationships/image" Target="../media/image152.png"/><Relationship Id="rId63" Type="http://schemas.openxmlformats.org/officeDocument/2006/relationships/image" Target="../media/image160.png"/><Relationship Id="rId68" Type="http://schemas.openxmlformats.org/officeDocument/2006/relationships/customXml" Target="../ink/ink155.xml"/><Relationship Id="rId84" Type="http://schemas.openxmlformats.org/officeDocument/2006/relationships/customXml" Target="../ink/ink163.xml"/><Relationship Id="rId89" Type="http://schemas.openxmlformats.org/officeDocument/2006/relationships/image" Target="../media/image173.png"/><Relationship Id="rId16" Type="http://schemas.openxmlformats.org/officeDocument/2006/relationships/customXml" Target="../ink/ink129.xml"/><Relationship Id="rId11" Type="http://schemas.openxmlformats.org/officeDocument/2006/relationships/image" Target="../media/image134.png"/><Relationship Id="rId32" Type="http://schemas.openxmlformats.org/officeDocument/2006/relationships/customXml" Target="../ink/ink137.xml"/><Relationship Id="rId37" Type="http://schemas.openxmlformats.org/officeDocument/2006/relationships/image" Target="../media/image147.png"/><Relationship Id="rId53" Type="http://schemas.openxmlformats.org/officeDocument/2006/relationships/image" Target="../media/image155.png"/><Relationship Id="rId58" Type="http://schemas.openxmlformats.org/officeDocument/2006/relationships/customXml" Target="../ink/ink150.xml"/><Relationship Id="rId74" Type="http://schemas.openxmlformats.org/officeDocument/2006/relationships/customXml" Target="../ink/ink158.xml"/><Relationship Id="rId79" Type="http://schemas.openxmlformats.org/officeDocument/2006/relationships/image" Target="../media/image168.png"/><Relationship Id="rId5" Type="http://schemas.openxmlformats.org/officeDocument/2006/relationships/image" Target="../media/image131.png"/><Relationship Id="rId90" Type="http://schemas.openxmlformats.org/officeDocument/2006/relationships/customXml" Target="../ink/ink166.xml"/><Relationship Id="rId22" Type="http://schemas.openxmlformats.org/officeDocument/2006/relationships/customXml" Target="../ink/ink132.xml"/><Relationship Id="rId27" Type="http://schemas.openxmlformats.org/officeDocument/2006/relationships/image" Target="../media/image142.png"/><Relationship Id="rId43" Type="http://schemas.openxmlformats.org/officeDocument/2006/relationships/image" Target="../media/image150.png"/><Relationship Id="rId48" Type="http://schemas.openxmlformats.org/officeDocument/2006/relationships/customXml" Target="../ink/ink145.xml"/><Relationship Id="rId64" Type="http://schemas.openxmlformats.org/officeDocument/2006/relationships/customXml" Target="../ink/ink153.xml"/><Relationship Id="rId69" Type="http://schemas.openxmlformats.org/officeDocument/2006/relationships/image" Target="../media/image163.png"/><Relationship Id="rId8" Type="http://schemas.openxmlformats.org/officeDocument/2006/relationships/customXml" Target="../ink/ink125.xml"/><Relationship Id="rId51" Type="http://schemas.openxmlformats.org/officeDocument/2006/relationships/image" Target="../media/image154.png"/><Relationship Id="rId72" Type="http://schemas.openxmlformats.org/officeDocument/2006/relationships/customXml" Target="../ink/ink157.xml"/><Relationship Id="rId80" Type="http://schemas.openxmlformats.org/officeDocument/2006/relationships/customXml" Target="../ink/ink161.xml"/><Relationship Id="rId85" Type="http://schemas.openxmlformats.org/officeDocument/2006/relationships/image" Target="../media/image171.png"/><Relationship Id="rId93" Type="http://schemas.openxmlformats.org/officeDocument/2006/relationships/image" Target="../media/image175.png"/><Relationship Id="rId3" Type="http://schemas.openxmlformats.org/officeDocument/2006/relationships/image" Target="../media/image130.png"/><Relationship Id="rId12" Type="http://schemas.openxmlformats.org/officeDocument/2006/relationships/customXml" Target="../ink/ink127.xml"/><Relationship Id="rId17" Type="http://schemas.openxmlformats.org/officeDocument/2006/relationships/image" Target="../media/image137.png"/><Relationship Id="rId25" Type="http://schemas.openxmlformats.org/officeDocument/2006/relationships/image" Target="../media/image141.png"/><Relationship Id="rId33" Type="http://schemas.openxmlformats.org/officeDocument/2006/relationships/image" Target="../media/image145.png"/><Relationship Id="rId38" Type="http://schemas.openxmlformats.org/officeDocument/2006/relationships/customXml" Target="../ink/ink140.xml"/><Relationship Id="rId46" Type="http://schemas.openxmlformats.org/officeDocument/2006/relationships/customXml" Target="../ink/ink144.xml"/><Relationship Id="rId59" Type="http://schemas.openxmlformats.org/officeDocument/2006/relationships/image" Target="../media/image158.png"/><Relationship Id="rId67" Type="http://schemas.openxmlformats.org/officeDocument/2006/relationships/image" Target="../media/image162.png"/><Relationship Id="rId20" Type="http://schemas.openxmlformats.org/officeDocument/2006/relationships/customXml" Target="../ink/ink131.xml"/><Relationship Id="rId41" Type="http://schemas.openxmlformats.org/officeDocument/2006/relationships/image" Target="../media/image149.png"/><Relationship Id="rId54" Type="http://schemas.openxmlformats.org/officeDocument/2006/relationships/customXml" Target="../ink/ink148.xml"/><Relationship Id="rId62" Type="http://schemas.openxmlformats.org/officeDocument/2006/relationships/customXml" Target="../ink/ink152.xml"/><Relationship Id="rId70" Type="http://schemas.openxmlformats.org/officeDocument/2006/relationships/customXml" Target="../ink/ink156.xml"/><Relationship Id="rId75" Type="http://schemas.openxmlformats.org/officeDocument/2006/relationships/image" Target="../media/image166.png"/><Relationship Id="rId83" Type="http://schemas.openxmlformats.org/officeDocument/2006/relationships/image" Target="../media/image170.png"/><Relationship Id="rId88" Type="http://schemas.openxmlformats.org/officeDocument/2006/relationships/customXml" Target="../ink/ink165.xml"/><Relationship Id="rId91" Type="http://schemas.openxmlformats.org/officeDocument/2006/relationships/image" Target="../media/image174.png"/><Relationship Id="rId1" Type="http://schemas.openxmlformats.org/officeDocument/2006/relationships/slideLayout" Target="../slideLayouts/slideLayout2.xml"/><Relationship Id="rId6" Type="http://schemas.openxmlformats.org/officeDocument/2006/relationships/customXml" Target="../ink/ink124.xml"/><Relationship Id="rId15" Type="http://schemas.openxmlformats.org/officeDocument/2006/relationships/image" Target="../media/image136.png"/><Relationship Id="rId23" Type="http://schemas.openxmlformats.org/officeDocument/2006/relationships/image" Target="../media/image140.png"/><Relationship Id="rId28" Type="http://schemas.openxmlformats.org/officeDocument/2006/relationships/customXml" Target="../ink/ink135.xml"/><Relationship Id="rId36" Type="http://schemas.openxmlformats.org/officeDocument/2006/relationships/customXml" Target="../ink/ink139.xml"/><Relationship Id="rId49" Type="http://schemas.openxmlformats.org/officeDocument/2006/relationships/image" Target="../media/image153.png"/><Relationship Id="rId57" Type="http://schemas.openxmlformats.org/officeDocument/2006/relationships/image" Target="../media/image157.png"/><Relationship Id="rId10" Type="http://schemas.openxmlformats.org/officeDocument/2006/relationships/customXml" Target="../ink/ink126.xml"/><Relationship Id="rId31" Type="http://schemas.openxmlformats.org/officeDocument/2006/relationships/image" Target="../media/image144.png"/><Relationship Id="rId44" Type="http://schemas.openxmlformats.org/officeDocument/2006/relationships/customXml" Target="../ink/ink143.xml"/><Relationship Id="rId52" Type="http://schemas.openxmlformats.org/officeDocument/2006/relationships/customXml" Target="../ink/ink147.xml"/><Relationship Id="rId60" Type="http://schemas.openxmlformats.org/officeDocument/2006/relationships/customXml" Target="../ink/ink151.xml"/><Relationship Id="rId65" Type="http://schemas.openxmlformats.org/officeDocument/2006/relationships/image" Target="../media/image161.png"/><Relationship Id="rId73" Type="http://schemas.openxmlformats.org/officeDocument/2006/relationships/image" Target="../media/image165.png"/><Relationship Id="rId78" Type="http://schemas.openxmlformats.org/officeDocument/2006/relationships/customXml" Target="../ink/ink160.xml"/><Relationship Id="rId81" Type="http://schemas.openxmlformats.org/officeDocument/2006/relationships/image" Target="../media/image169.png"/><Relationship Id="rId86" Type="http://schemas.openxmlformats.org/officeDocument/2006/relationships/customXml" Target="../ink/ink164.xml"/><Relationship Id="rId4" Type="http://schemas.openxmlformats.org/officeDocument/2006/relationships/customXml" Target="../ink/ink123.xml"/><Relationship Id="rId9" Type="http://schemas.openxmlformats.org/officeDocument/2006/relationships/image" Target="../media/image133.png"/><Relationship Id="rId13" Type="http://schemas.openxmlformats.org/officeDocument/2006/relationships/image" Target="../media/image135.png"/><Relationship Id="rId18" Type="http://schemas.openxmlformats.org/officeDocument/2006/relationships/customXml" Target="../ink/ink130.xml"/><Relationship Id="rId39" Type="http://schemas.openxmlformats.org/officeDocument/2006/relationships/image" Target="../media/image148.png"/><Relationship Id="rId34" Type="http://schemas.openxmlformats.org/officeDocument/2006/relationships/customXml" Target="../ink/ink138.xml"/><Relationship Id="rId50" Type="http://schemas.openxmlformats.org/officeDocument/2006/relationships/customXml" Target="../ink/ink146.xml"/><Relationship Id="rId55" Type="http://schemas.openxmlformats.org/officeDocument/2006/relationships/image" Target="../media/image156.png"/><Relationship Id="rId76" Type="http://schemas.openxmlformats.org/officeDocument/2006/relationships/customXml" Target="../ink/ink159.xml"/><Relationship Id="rId7" Type="http://schemas.openxmlformats.org/officeDocument/2006/relationships/image" Target="../media/image132.png"/><Relationship Id="rId71" Type="http://schemas.openxmlformats.org/officeDocument/2006/relationships/image" Target="../media/image164.png"/><Relationship Id="rId92" Type="http://schemas.openxmlformats.org/officeDocument/2006/relationships/customXml" Target="../ink/ink167.xml"/><Relationship Id="rId2" Type="http://schemas.openxmlformats.org/officeDocument/2006/relationships/customXml" Target="../ink/ink122.xml"/><Relationship Id="rId29" Type="http://schemas.openxmlformats.org/officeDocument/2006/relationships/image" Target="../media/image143.png"/><Relationship Id="rId24" Type="http://schemas.openxmlformats.org/officeDocument/2006/relationships/customXml" Target="../ink/ink133.xml"/><Relationship Id="rId40" Type="http://schemas.openxmlformats.org/officeDocument/2006/relationships/customXml" Target="../ink/ink141.xml"/><Relationship Id="rId45" Type="http://schemas.openxmlformats.org/officeDocument/2006/relationships/image" Target="../media/image151.png"/><Relationship Id="rId66" Type="http://schemas.openxmlformats.org/officeDocument/2006/relationships/customXml" Target="../ink/ink154.xml"/><Relationship Id="rId87" Type="http://schemas.openxmlformats.org/officeDocument/2006/relationships/image" Target="../media/image172.png"/><Relationship Id="rId61" Type="http://schemas.openxmlformats.org/officeDocument/2006/relationships/image" Target="../media/image159.png"/><Relationship Id="rId82" Type="http://schemas.openxmlformats.org/officeDocument/2006/relationships/customXml" Target="../ink/ink162.xml"/><Relationship Id="rId19" Type="http://schemas.openxmlformats.org/officeDocument/2006/relationships/image" Target="../media/image138.png"/><Relationship Id="rId14" Type="http://schemas.openxmlformats.org/officeDocument/2006/relationships/customXml" Target="../ink/ink128.xml"/><Relationship Id="rId30" Type="http://schemas.openxmlformats.org/officeDocument/2006/relationships/customXml" Target="../ink/ink136.xml"/><Relationship Id="rId35" Type="http://schemas.openxmlformats.org/officeDocument/2006/relationships/image" Target="../media/image146.png"/><Relationship Id="rId56" Type="http://schemas.openxmlformats.org/officeDocument/2006/relationships/customXml" Target="../ink/ink149.xml"/><Relationship Id="rId77" Type="http://schemas.openxmlformats.org/officeDocument/2006/relationships/image" Target="../media/image167.png"/></Relationships>
</file>

<file path=ppt/slides/_rels/slide17.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frbj@via.dk" TargetMode="External"/><Relationship Id="rId2" Type="http://schemas.openxmlformats.org/officeDocument/2006/relationships/hyperlink" Target="mailto:rib@via.d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ognub.com/index.php/cognitive-platform/" TargetMode="External"/><Relationship Id="rId2" Type="http://schemas.openxmlformats.org/officeDocument/2006/relationships/image" Target="../media/image179.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26" Type="http://schemas.openxmlformats.org/officeDocument/2006/relationships/customXml" Target="../ink/ink180.xml"/><Relationship Id="rId21" Type="http://schemas.openxmlformats.org/officeDocument/2006/relationships/image" Target="../media/image190.png"/><Relationship Id="rId34" Type="http://schemas.openxmlformats.org/officeDocument/2006/relationships/customXml" Target="../ink/ink184.xml"/><Relationship Id="rId42" Type="http://schemas.openxmlformats.org/officeDocument/2006/relationships/customXml" Target="../ink/ink188.xml"/><Relationship Id="rId47" Type="http://schemas.openxmlformats.org/officeDocument/2006/relationships/image" Target="../media/image203.png"/><Relationship Id="rId50" Type="http://schemas.openxmlformats.org/officeDocument/2006/relationships/customXml" Target="../ink/ink192.xml"/><Relationship Id="rId55" Type="http://schemas.openxmlformats.org/officeDocument/2006/relationships/image" Target="../media/image207.png"/><Relationship Id="rId63" Type="http://schemas.openxmlformats.org/officeDocument/2006/relationships/image" Target="../media/image211.png"/><Relationship Id="rId7" Type="http://schemas.openxmlformats.org/officeDocument/2006/relationships/image" Target="../media/image183.png"/><Relationship Id="rId2" Type="http://schemas.openxmlformats.org/officeDocument/2006/relationships/customXml" Target="../ink/ink168.xml"/><Relationship Id="rId16" Type="http://schemas.openxmlformats.org/officeDocument/2006/relationships/customXml" Target="../ink/ink175.xml"/><Relationship Id="rId29" Type="http://schemas.openxmlformats.org/officeDocument/2006/relationships/image" Target="../media/image194.png"/><Relationship Id="rId11" Type="http://schemas.openxmlformats.org/officeDocument/2006/relationships/image" Target="../media/image185.png"/><Relationship Id="rId24" Type="http://schemas.openxmlformats.org/officeDocument/2006/relationships/customXml" Target="../ink/ink179.xml"/><Relationship Id="rId32" Type="http://schemas.openxmlformats.org/officeDocument/2006/relationships/customXml" Target="../ink/ink183.xml"/><Relationship Id="rId37" Type="http://schemas.openxmlformats.org/officeDocument/2006/relationships/image" Target="../media/image198.png"/><Relationship Id="rId40" Type="http://schemas.openxmlformats.org/officeDocument/2006/relationships/customXml" Target="../ink/ink187.xml"/><Relationship Id="rId45" Type="http://schemas.openxmlformats.org/officeDocument/2006/relationships/image" Target="../media/image202.png"/><Relationship Id="rId53" Type="http://schemas.openxmlformats.org/officeDocument/2006/relationships/image" Target="../media/image206.png"/><Relationship Id="rId58" Type="http://schemas.openxmlformats.org/officeDocument/2006/relationships/customXml" Target="../ink/ink196.xml"/><Relationship Id="rId5" Type="http://schemas.openxmlformats.org/officeDocument/2006/relationships/image" Target="../media/image182.png"/><Relationship Id="rId61" Type="http://schemas.openxmlformats.org/officeDocument/2006/relationships/image" Target="../media/image210.png"/><Relationship Id="rId19" Type="http://schemas.openxmlformats.org/officeDocument/2006/relationships/image" Target="../media/image189.png"/><Relationship Id="rId14" Type="http://schemas.openxmlformats.org/officeDocument/2006/relationships/customXml" Target="../ink/ink174.xml"/><Relationship Id="rId22" Type="http://schemas.openxmlformats.org/officeDocument/2006/relationships/customXml" Target="../ink/ink178.xml"/><Relationship Id="rId27" Type="http://schemas.openxmlformats.org/officeDocument/2006/relationships/image" Target="../media/image193.png"/><Relationship Id="rId30" Type="http://schemas.openxmlformats.org/officeDocument/2006/relationships/customXml" Target="../ink/ink182.xml"/><Relationship Id="rId35" Type="http://schemas.openxmlformats.org/officeDocument/2006/relationships/image" Target="../media/image197.png"/><Relationship Id="rId43" Type="http://schemas.openxmlformats.org/officeDocument/2006/relationships/image" Target="../media/image201.png"/><Relationship Id="rId48" Type="http://schemas.openxmlformats.org/officeDocument/2006/relationships/customXml" Target="../ink/ink191.xml"/><Relationship Id="rId56" Type="http://schemas.openxmlformats.org/officeDocument/2006/relationships/customXml" Target="../ink/ink195.xml"/><Relationship Id="rId64" Type="http://schemas.openxmlformats.org/officeDocument/2006/relationships/customXml" Target="../ink/ink199.xml"/><Relationship Id="rId8" Type="http://schemas.openxmlformats.org/officeDocument/2006/relationships/customXml" Target="../ink/ink171.xml"/><Relationship Id="rId51" Type="http://schemas.openxmlformats.org/officeDocument/2006/relationships/image" Target="../media/image205.png"/><Relationship Id="rId3" Type="http://schemas.openxmlformats.org/officeDocument/2006/relationships/image" Target="../media/image181.png"/><Relationship Id="rId12" Type="http://schemas.openxmlformats.org/officeDocument/2006/relationships/customXml" Target="../ink/ink173.xml"/><Relationship Id="rId17" Type="http://schemas.openxmlformats.org/officeDocument/2006/relationships/image" Target="../media/image188.png"/><Relationship Id="rId25" Type="http://schemas.openxmlformats.org/officeDocument/2006/relationships/image" Target="../media/image192.png"/><Relationship Id="rId33" Type="http://schemas.openxmlformats.org/officeDocument/2006/relationships/image" Target="../media/image196.png"/><Relationship Id="rId38" Type="http://schemas.openxmlformats.org/officeDocument/2006/relationships/customXml" Target="../ink/ink186.xml"/><Relationship Id="rId46" Type="http://schemas.openxmlformats.org/officeDocument/2006/relationships/customXml" Target="../ink/ink190.xml"/><Relationship Id="rId59" Type="http://schemas.openxmlformats.org/officeDocument/2006/relationships/image" Target="../media/image209.png"/><Relationship Id="rId20" Type="http://schemas.openxmlformats.org/officeDocument/2006/relationships/customXml" Target="../ink/ink177.xml"/><Relationship Id="rId41" Type="http://schemas.openxmlformats.org/officeDocument/2006/relationships/image" Target="../media/image200.png"/><Relationship Id="rId54" Type="http://schemas.openxmlformats.org/officeDocument/2006/relationships/customXml" Target="../ink/ink194.xml"/><Relationship Id="rId62" Type="http://schemas.openxmlformats.org/officeDocument/2006/relationships/customXml" Target="../ink/ink198.xml"/><Relationship Id="rId1" Type="http://schemas.openxmlformats.org/officeDocument/2006/relationships/slideLayout" Target="../slideLayouts/slideLayout2.xml"/><Relationship Id="rId6" Type="http://schemas.openxmlformats.org/officeDocument/2006/relationships/customXml" Target="../ink/ink170.xml"/><Relationship Id="rId15" Type="http://schemas.openxmlformats.org/officeDocument/2006/relationships/image" Target="../media/image187.png"/><Relationship Id="rId23" Type="http://schemas.openxmlformats.org/officeDocument/2006/relationships/image" Target="../media/image191.png"/><Relationship Id="rId28" Type="http://schemas.openxmlformats.org/officeDocument/2006/relationships/customXml" Target="../ink/ink181.xml"/><Relationship Id="rId36" Type="http://schemas.openxmlformats.org/officeDocument/2006/relationships/customXml" Target="../ink/ink185.xml"/><Relationship Id="rId49" Type="http://schemas.openxmlformats.org/officeDocument/2006/relationships/image" Target="../media/image204.png"/><Relationship Id="rId57" Type="http://schemas.openxmlformats.org/officeDocument/2006/relationships/image" Target="../media/image208.png"/><Relationship Id="rId10" Type="http://schemas.openxmlformats.org/officeDocument/2006/relationships/customXml" Target="../ink/ink172.xml"/><Relationship Id="rId31" Type="http://schemas.openxmlformats.org/officeDocument/2006/relationships/image" Target="../media/image195.png"/><Relationship Id="rId44" Type="http://schemas.openxmlformats.org/officeDocument/2006/relationships/customXml" Target="../ink/ink189.xml"/><Relationship Id="rId52" Type="http://schemas.openxmlformats.org/officeDocument/2006/relationships/customXml" Target="../ink/ink193.xml"/><Relationship Id="rId60" Type="http://schemas.openxmlformats.org/officeDocument/2006/relationships/customXml" Target="../ink/ink197.xml"/><Relationship Id="rId65" Type="http://schemas.openxmlformats.org/officeDocument/2006/relationships/image" Target="../media/image212.png"/><Relationship Id="rId4" Type="http://schemas.openxmlformats.org/officeDocument/2006/relationships/customXml" Target="../ink/ink169.xml"/><Relationship Id="rId9" Type="http://schemas.openxmlformats.org/officeDocument/2006/relationships/image" Target="../media/image184.png"/><Relationship Id="rId13" Type="http://schemas.openxmlformats.org/officeDocument/2006/relationships/image" Target="../media/image186.png"/><Relationship Id="rId18" Type="http://schemas.openxmlformats.org/officeDocument/2006/relationships/customXml" Target="../ink/ink176.xml"/><Relationship Id="rId39" Type="http://schemas.openxmlformats.org/officeDocument/2006/relationships/image" Target="../media/image199.png"/></Relationships>
</file>

<file path=ppt/slides/_rels/slide22.xml.rels><?xml version="1.0" encoding="UTF-8" standalone="yes"?>
<Relationships xmlns="http://schemas.openxmlformats.org/package/2006/relationships"><Relationship Id="rId13" Type="http://schemas.openxmlformats.org/officeDocument/2006/relationships/image" Target="../media/image218.png"/><Relationship Id="rId18" Type="http://schemas.openxmlformats.org/officeDocument/2006/relationships/customXml" Target="../ink/ink208.xml"/><Relationship Id="rId26" Type="http://schemas.openxmlformats.org/officeDocument/2006/relationships/customXml" Target="../ink/ink212.xml"/><Relationship Id="rId39" Type="http://schemas.openxmlformats.org/officeDocument/2006/relationships/image" Target="../media/image231.png"/><Relationship Id="rId21" Type="http://schemas.openxmlformats.org/officeDocument/2006/relationships/image" Target="../media/image222.png"/><Relationship Id="rId34" Type="http://schemas.openxmlformats.org/officeDocument/2006/relationships/customXml" Target="../ink/ink216.xml"/><Relationship Id="rId42" Type="http://schemas.openxmlformats.org/officeDocument/2006/relationships/customXml" Target="../ink/ink220.xml"/><Relationship Id="rId47" Type="http://schemas.openxmlformats.org/officeDocument/2006/relationships/image" Target="../media/image235.png"/><Relationship Id="rId50" Type="http://schemas.openxmlformats.org/officeDocument/2006/relationships/customXml" Target="../ink/ink224.xml"/><Relationship Id="rId55" Type="http://schemas.openxmlformats.org/officeDocument/2006/relationships/image" Target="../media/image239.png"/><Relationship Id="rId63" Type="http://schemas.openxmlformats.org/officeDocument/2006/relationships/image" Target="../media/image243.png"/><Relationship Id="rId7" Type="http://schemas.openxmlformats.org/officeDocument/2006/relationships/image" Target="../media/image215.png"/><Relationship Id="rId2" Type="http://schemas.openxmlformats.org/officeDocument/2006/relationships/customXml" Target="../ink/ink200.xml"/><Relationship Id="rId16" Type="http://schemas.openxmlformats.org/officeDocument/2006/relationships/customXml" Target="../ink/ink207.xml"/><Relationship Id="rId29" Type="http://schemas.openxmlformats.org/officeDocument/2006/relationships/image" Target="../media/image226.png"/><Relationship Id="rId11" Type="http://schemas.openxmlformats.org/officeDocument/2006/relationships/image" Target="../media/image217.png"/><Relationship Id="rId24" Type="http://schemas.openxmlformats.org/officeDocument/2006/relationships/customXml" Target="../ink/ink211.xml"/><Relationship Id="rId32" Type="http://schemas.openxmlformats.org/officeDocument/2006/relationships/customXml" Target="../ink/ink215.xml"/><Relationship Id="rId37" Type="http://schemas.openxmlformats.org/officeDocument/2006/relationships/image" Target="../media/image230.png"/><Relationship Id="rId40" Type="http://schemas.openxmlformats.org/officeDocument/2006/relationships/customXml" Target="../ink/ink219.xml"/><Relationship Id="rId45" Type="http://schemas.openxmlformats.org/officeDocument/2006/relationships/image" Target="../media/image234.png"/><Relationship Id="rId53" Type="http://schemas.openxmlformats.org/officeDocument/2006/relationships/image" Target="../media/image238.png"/><Relationship Id="rId58" Type="http://schemas.openxmlformats.org/officeDocument/2006/relationships/customXml" Target="../ink/ink228.xml"/><Relationship Id="rId5" Type="http://schemas.openxmlformats.org/officeDocument/2006/relationships/image" Target="../media/image214.png"/><Relationship Id="rId61" Type="http://schemas.openxmlformats.org/officeDocument/2006/relationships/image" Target="../media/image242.png"/><Relationship Id="rId19" Type="http://schemas.openxmlformats.org/officeDocument/2006/relationships/image" Target="../media/image221.png"/><Relationship Id="rId14" Type="http://schemas.openxmlformats.org/officeDocument/2006/relationships/customXml" Target="../ink/ink206.xml"/><Relationship Id="rId22" Type="http://schemas.openxmlformats.org/officeDocument/2006/relationships/customXml" Target="../ink/ink210.xml"/><Relationship Id="rId27" Type="http://schemas.openxmlformats.org/officeDocument/2006/relationships/image" Target="../media/image225.png"/><Relationship Id="rId30" Type="http://schemas.openxmlformats.org/officeDocument/2006/relationships/customXml" Target="../ink/ink214.xml"/><Relationship Id="rId35" Type="http://schemas.openxmlformats.org/officeDocument/2006/relationships/image" Target="../media/image229.png"/><Relationship Id="rId43" Type="http://schemas.openxmlformats.org/officeDocument/2006/relationships/image" Target="../media/image233.png"/><Relationship Id="rId48" Type="http://schemas.openxmlformats.org/officeDocument/2006/relationships/customXml" Target="../ink/ink223.xml"/><Relationship Id="rId56" Type="http://schemas.openxmlformats.org/officeDocument/2006/relationships/customXml" Target="../ink/ink227.xml"/><Relationship Id="rId8" Type="http://schemas.openxmlformats.org/officeDocument/2006/relationships/customXml" Target="../ink/ink203.xml"/><Relationship Id="rId51" Type="http://schemas.openxmlformats.org/officeDocument/2006/relationships/image" Target="../media/image237.png"/><Relationship Id="rId3" Type="http://schemas.openxmlformats.org/officeDocument/2006/relationships/image" Target="../media/image213.png"/><Relationship Id="rId12" Type="http://schemas.openxmlformats.org/officeDocument/2006/relationships/customXml" Target="../ink/ink205.xml"/><Relationship Id="rId17" Type="http://schemas.openxmlformats.org/officeDocument/2006/relationships/image" Target="../media/image220.png"/><Relationship Id="rId25" Type="http://schemas.openxmlformats.org/officeDocument/2006/relationships/image" Target="../media/image224.png"/><Relationship Id="rId33" Type="http://schemas.openxmlformats.org/officeDocument/2006/relationships/image" Target="../media/image228.png"/><Relationship Id="rId38" Type="http://schemas.openxmlformats.org/officeDocument/2006/relationships/customXml" Target="../ink/ink218.xml"/><Relationship Id="rId46" Type="http://schemas.openxmlformats.org/officeDocument/2006/relationships/customXml" Target="../ink/ink222.xml"/><Relationship Id="rId59" Type="http://schemas.openxmlformats.org/officeDocument/2006/relationships/image" Target="../media/image241.png"/><Relationship Id="rId20" Type="http://schemas.openxmlformats.org/officeDocument/2006/relationships/customXml" Target="../ink/ink209.xml"/><Relationship Id="rId41" Type="http://schemas.openxmlformats.org/officeDocument/2006/relationships/image" Target="../media/image232.png"/><Relationship Id="rId54" Type="http://schemas.openxmlformats.org/officeDocument/2006/relationships/customXml" Target="../ink/ink226.xml"/><Relationship Id="rId62" Type="http://schemas.openxmlformats.org/officeDocument/2006/relationships/customXml" Target="../ink/ink230.xml"/><Relationship Id="rId1" Type="http://schemas.openxmlformats.org/officeDocument/2006/relationships/slideLayout" Target="../slideLayouts/slideLayout2.xml"/><Relationship Id="rId6" Type="http://schemas.openxmlformats.org/officeDocument/2006/relationships/customXml" Target="../ink/ink202.xml"/><Relationship Id="rId15" Type="http://schemas.openxmlformats.org/officeDocument/2006/relationships/image" Target="../media/image219.png"/><Relationship Id="rId23" Type="http://schemas.openxmlformats.org/officeDocument/2006/relationships/image" Target="../media/image223.png"/><Relationship Id="rId28" Type="http://schemas.openxmlformats.org/officeDocument/2006/relationships/customXml" Target="../ink/ink213.xml"/><Relationship Id="rId36" Type="http://schemas.openxmlformats.org/officeDocument/2006/relationships/customXml" Target="../ink/ink217.xml"/><Relationship Id="rId49" Type="http://schemas.openxmlformats.org/officeDocument/2006/relationships/image" Target="../media/image236.png"/><Relationship Id="rId57" Type="http://schemas.openxmlformats.org/officeDocument/2006/relationships/image" Target="../media/image240.png"/><Relationship Id="rId10" Type="http://schemas.openxmlformats.org/officeDocument/2006/relationships/customXml" Target="../ink/ink204.xml"/><Relationship Id="rId31" Type="http://schemas.openxmlformats.org/officeDocument/2006/relationships/image" Target="../media/image227.png"/><Relationship Id="rId44" Type="http://schemas.openxmlformats.org/officeDocument/2006/relationships/customXml" Target="../ink/ink221.xml"/><Relationship Id="rId52" Type="http://schemas.openxmlformats.org/officeDocument/2006/relationships/customXml" Target="../ink/ink225.xml"/><Relationship Id="rId60" Type="http://schemas.openxmlformats.org/officeDocument/2006/relationships/customXml" Target="../ink/ink229.xml"/><Relationship Id="rId4" Type="http://schemas.openxmlformats.org/officeDocument/2006/relationships/customXml" Target="../ink/ink201.xml"/><Relationship Id="rId9" Type="http://schemas.openxmlformats.org/officeDocument/2006/relationships/image" Target="../media/image216.png"/></Relationships>
</file>

<file path=ppt/slides/_rels/slide23.xml.rels><?xml version="1.0" encoding="UTF-8" standalone="yes"?>
<Relationships xmlns="http://schemas.openxmlformats.org/package/2006/relationships"><Relationship Id="rId117" Type="http://schemas.openxmlformats.org/officeDocument/2006/relationships/image" Target="../media/image301.png"/><Relationship Id="rId21" Type="http://schemas.openxmlformats.org/officeDocument/2006/relationships/image" Target="../media/image253.png"/><Relationship Id="rId42" Type="http://schemas.openxmlformats.org/officeDocument/2006/relationships/customXml" Target="../ink/ink251.xml"/><Relationship Id="rId63" Type="http://schemas.openxmlformats.org/officeDocument/2006/relationships/image" Target="../media/image274.png"/><Relationship Id="rId84" Type="http://schemas.openxmlformats.org/officeDocument/2006/relationships/customXml" Target="../ink/ink272.xml"/><Relationship Id="rId16" Type="http://schemas.openxmlformats.org/officeDocument/2006/relationships/customXml" Target="../ink/ink238.xml"/><Relationship Id="rId107" Type="http://schemas.openxmlformats.org/officeDocument/2006/relationships/image" Target="../media/image296.png"/><Relationship Id="rId11" Type="http://schemas.openxmlformats.org/officeDocument/2006/relationships/image" Target="../media/image248.png"/><Relationship Id="rId32" Type="http://schemas.openxmlformats.org/officeDocument/2006/relationships/customXml" Target="../ink/ink246.xml"/><Relationship Id="rId37" Type="http://schemas.openxmlformats.org/officeDocument/2006/relationships/image" Target="../media/image261.png"/><Relationship Id="rId53" Type="http://schemas.openxmlformats.org/officeDocument/2006/relationships/image" Target="../media/image269.png"/><Relationship Id="rId58" Type="http://schemas.openxmlformats.org/officeDocument/2006/relationships/customXml" Target="../ink/ink259.xml"/><Relationship Id="rId74" Type="http://schemas.openxmlformats.org/officeDocument/2006/relationships/customXml" Target="../ink/ink267.xml"/><Relationship Id="rId79" Type="http://schemas.openxmlformats.org/officeDocument/2006/relationships/image" Target="../media/image282.png"/><Relationship Id="rId102" Type="http://schemas.openxmlformats.org/officeDocument/2006/relationships/customXml" Target="../ink/ink281.xml"/><Relationship Id="rId123" Type="http://schemas.openxmlformats.org/officeDocument/2006/relationships/image" Target="../media/image304.png"/><Relationship Id="rId128" Type="http://schemas.openxmlformats.org/officeDocument/2006/relationships/customXml" Target="../ink/ink294.xml"/><Relationship Id="rId5" Type="http://schemas.openxmlformats.org/officeDocument/2006/relationships/image" Target="../media/image245.png"/><Relationship Id="rId90" Type="http://schemas.openxmlformats.org/officeDocument/2006/relationships/customXml" Target="../ink/ink275.xml"/><Relationship Id="rId95" Type="http://schemas.openxmlformats.org/officeDocument/2006/relationships/image" Target="../media/image290.png"/><Relationship Id="rId22" Type="http://schemas.openxmlformats.org/officeDocument/2006/relationships/customXml" Target="../ink/ink241.xml"/><Relationship Id="rId27" Type="http://schemas.openxmlformats.org/officeDocument/2006/relationships/image" Target="../media/image256.png"/><Relationship Id="rId43" Type="http://schemas.openxmlformats.org/officeDocument/2006/relationships/image" Target="../media/image264.png"/><Relationship Id="rId48" Type="http://schemas.openxmlformats.org/officeDocument/2006/relationships/customXml" Target="../ink/ink254.xml"/><Relationship Id="rId64" Type="http://schemas.openxmlformats.org/officeDocument/2006/relationships/customXml" Target="../ink/ink262.xml"/><Relationship Id="rId69" Type="http://schemas.openxmlformats.org/officeDocument/2006/relationships/image" Target="../media/image277.png"/><Relationship Id="rId113" Type="http://schemas.openxmlformats.org/officeDocument/2006/relationships/image" Target="../media/image299.png"/><Relationship Id="rId118" Type="http://schemas.openxmlformats.org/officeDocument/2006/relationships/customXml" Target="../ink/ink289.xml"/><Relationship Id="rId134" Type="http://schemas.openxmlformats.org/officeDocument/2006/relationships/customXml" Target="../ink/ink297.xml"/><Relationship Id="rId80" Type="http://schemas.openxmlformats.org/officeDocument/2006/relationships/customXml" Target="../ink/ink270.xml"/><Relationship Id="rId85" Type="http://schemas.openxmlformats.org/officeDocument/2006/relationships/image" Target="../media/image285.png"/><Relationship Id="rId12" Type="http://schemas.openxmlformats.org/officeDocument/2006/relationships/customXml" Target="../ink/ink236.xml"/><Relationship Id="rId17" Type="http://schemas.openxmlformats.org/officeDocument/2006/relationships/image" Target="../media/image251.png"/><Relationship Id="rId33" Type="http://schemas.openxmlformats.org/officeDocument/2006/relationships/image" Target="../media/image259.png"/><Relationship Id="rId38" Type="http://schemas.openxmlformats.org/officeDocument/2006/relationships/customXml" Target="../ink/ink249.xml"/><Relationship Id="rId59" Type="http://schemas.openxmlformats.org/officeDocument/2006/relationships/image" Target="../media/image272.png"/><Relationship Id="rId103" Type="http://schemas.openxmlformats.org/officeDocument/2006/relationships/image" Target="../media/image294.png"/><Relationship Id="rId108" Type="http://schemas.openxmlformats.org/officeDocument/2006/relationships/customXml" Target="../ink/ink284.xml"/><Relationship Id="rId124" Type="http://schemas.openxmlformats.org/officeDocument/2006/relationships/customXml" Target="../ink/ink292.xml"/><Relationship Id="rId129" Type="http://schemas.openxmlformats.org/officeDocument/2006/relationships/image" Target="../media/image307.png"/><Relationship Id="rId54" Type="http://schemas.openxmlformats.org/officeDocument/2006/relationships/customXml" Target="../ink/ink257.xml"/><Relationship Id="rId70" Type="http://schemas.openxmlformats.org/officeDocument/2006/relationships/customXml" Target="../ink/ink265.xml"/><Relationship Id="rId75" Type="http://schemas.openxmlformats.org/officeDocument/2006/relationships/image" Target="../media/image280.png"/><Relationship Id="rId91" Type="http://schemas.openxmlformats.org/officeDocument/2006/relationships/image" Target="../media/image288.png"/><Relationship Id="rId96" Type="http://schemas.openxmlformats.org/officeDocument/2006/relationships/customXml" Target="../ink/ink278.xml"/><Relationship Id="rId1" Type="http://schemas.openxmlformats.org/officeDocument/2006/relationships/slideLayout" Target="../slideLayouts/slideLayout2.xml"/><Relationship Id="rId6" Type="http://schemas.openxmlformats.org/officeDocument/2006/relationships/customXml" Target="../ink/ink233.xml"/><Relationship Id="rId23" Type="http://schemas.openxmlformats.org/officeDocument/2006/relationships/image" Target="../media/image254.png"/><Relationship Id="rId28" Type="http://schemas.openxmlformats.org/officeDocument/2006/relationships/customXml" Target="../ink/ink244.xml"/><Relationship Id="rId49" Type="http://schemas.openxmlformats.org/officeDocument/2006/relationships/image" Target="../media/image267.png"/><Relationship Id="rId114" Type="http://schemas.openxmlformats.org/officeDocument/2006/relationships/customXml" Target="../ink/ink287.xml"/><Relationship Id="rId119" Type="http://schemas.openxmlformats.org/officeDocument/2006/relationships/image" Target="../media/image302.png"/><Relationship Id="rId44" Type="http://schemas.openxmlformats.org/officeDocument/2006/relationships/customXml" Target="../ink/ink252.xml"/><Relationship Id="rId60" Type="http://schemas.openxmlformats.org/officeDocument/2006/relationships/customXml" Target="../ink/ink260.xml"/><Relationship Id="rId65" Type="http://schemas.openxmlformats.org/officeDocument/2006/relationships/image" Target="../media/image275.png"/><Relationship Id="rId81" Type="http://schemas.openxmlformats.org/officeDocument/2006/relationships/image" Target="../media/image283.png"/><Relationship Id="rId86" Type="http://schemas.openxmlformats.org/officeDocument/2006/relationships/customXml" Target="../ink/ink273.xml"/><Relationship Id="rId130" Type="http://schemas.openxmlformats.org/officeDocument/2006/relationships/customXml" Target="../ink/ink295.xml"/><Relationship Id="rId135" Type="http://schemas.openxmlformats.org/officeDocument/2006/relationships/image" Target="../media/image310.png"/><Relationship Id="rId13" Type="http://schemas.openxmlformats.org/officeDocument/2006/relationships/image" Target="../media/image249.png"/><Relationship Id="rId18" Type="http://schemas.openxmlformats.org/officeDocument/2006/relationships/customXml" Target="../ink/ink239.xml"/><Relationship Id="rId39" Type="http://schemas.openxmlformats.org/officeDocument/2006/relationships/image" Target="../media/image262.png"/><Relationship Id="rId109" Type="http://schemas.openxmlformats.org/officeDocument/2006/relationships/image" Target="../media/image297.png"/><Relationship Id="rId34" Type="http://schemas.openxmlformats.org/officeDocument/2006/relationships/customXml" Target="../ink/ink247.xml"/><Relationship Id="rId50" Type="http://schemas.openxmlformats.org/officeDocument/2006/relationships/customXml" Target="../ink/ink255.xml"/><Relationship Id="rId55" Type="http://schemas.openxmlformats.org/officeDocument/2006/relationships/image" Target="../media/image270.png"/><Relationship Id="rId76" Type="http://schemas.openxmlformats.org/officeDocument/2006/relationships/customXml" Target="../ink/ink268.xml"/><Relationship Id="rId97" Type="http://schemas.openxmlformats.org/officeDocument/2006/relationships/image" Target="../media/image291.png"/><Relationship Id="rId104" Type="http://schemas.openxmlformats.org/officeDocument/2006/relationships/customXml" Target="../ink/ink282.xml"/><Relationship Id="rId120" Type="http://schemas.openxmlformats.org/officeDocument/2006/relationships/customXml" Target="../ink/ink290.xml"/><Relationship Id="rId125" Type="http://schemas.openxmlformats.org/officeDocument/2006/relationships/image" Target="../media/image305.png"/><Relationship Id="rId7" Type="http://schemas.openxmlformats.org/officeDocument/2006/relationships/image" Target="../media/image246.png"/><Relationship Id="rId71" Type="http://schemas.openxmlformats.org/officeDocument/2006/relationships/image" Target="../media/image278.png"/><Relationship Id="rId92" Type="http://schemas.openxmlformats.org/officeDocument/2006/relationships/customXml" Target="../ink/ink276.xml"/><Relationship Id="rId2" Type="http://schemas.openxmlformats.org/officeDocument/2006/relationships/customXml" Target="../ink/ink231.xml"/><Relationship Id="rId29" Type="http://schemas.openxmlformats.org/officeDocument/2006/relationships/image" Target="../media/image257.png"/><Relationship Id="rId24" Type="http://schemas.openxmlformats.org/officeDocument/2006/relationships/customXml" Target="../ink/ink242.xml"/><Relationship Id="rId40" Type="http://schemas.openxmlformats.org/officeDocument/2006/relationships/customXml" Target="../ink/ink250.xml"/><Relationship Id="rId45" Type="http://schemas.openxmlformats.org/officeDocument/2006/relationships/image" Target="../media/image265.png"/><Relationship Id="rId66" Type="http://schemas.openxmlformats.org/officeDocument/2006/relationships/customXml" Target="../ink/ink263.xml"/><Relationship Id="rId87" Type="http://schemas.openxmlformats.org/officeDocument/2006/relationships/image" Target="../media/image286.png"/><Relationship Id="rId110" Type="http://schemas.openxmlformats.org/officeDocument/2006/relationships/customXml" Target="../ink/ink285.xml"/><Relationship Id="rId115" Type="http://schemas.openxmlformats.org/officeDocument/2006/relationships/image" Target="../media/image300.png"/><Relationship Id="rId131" Type="http://schemas.openxmlformats.org/officeDocument/2006/relationships/image" Target="../media/image308.png"/><Relationship Id="rId136" Type="http://schemas.openxmlformats.org/officeDocument/2006/relationships/customXml" Target="../ink/ink298.xml"/><Relationship Id="rId61" Type="http://schemas.openxmlformats.org/officeDocument/2006/relationships/image" Target="../media/image273.png"/><Relationship Id="rId82" Type="http://schemas.openxmlformats.org/officeDocument/2006/relationships/customXml" Target="../ink/ink271.xml"/><Relationship Id="rId19" Type="http://schemas.openxmlformats.org/officeDocument/2006/relationships/image" Target="../media/image252.png"/><Relationship Id="rId14" Type="http://schemas.openxmlformats.org/officeDocument/2006/relationships/customXml" Target="../ink/ink237.xml"/><Relationship Id="rId30" Type="http://schemas.openxmlformats.org/officeDocument/2006/relationships/customXml" Target="../ink/ink245.xml"/><Relationship Id="rId35" Type="http://schemas.openxmlformats.org/officeDocument/2006/relationships/image" Target="../media/image260.png"/><Relationship Id="rId56" Type="http://schemas.openxmlformats.org/officeDocument/2006/relationships/customXml" Target="../ink/ink258.xml"/><Relationship Id="rId77" Type="http://schemas.openxmlformats.org/officeDocument/2006/relationships/image" Target="../media/image281.png"/><Relationship Id="rId100" Type="http://schemas.openxmlformats.org/officeDocument/2006/relationships/customXml" Target="../ink/ink280.xml"/><Relationship Id="rId105" Type="http://schemas.openxmlformats.org/officeDocument/2006/relationships/image" Target="../media/image295.png"/><Relationship Id="rId126" Type="http://schemas.openxmlformats.org/officeDocument/2006/relationships/customXml" Target="../ink/ink293.xml"/><Relationship Id="rId8" Type="http://schemas.openxmlformats.org/officeDocument/2006/relationships/customXml" Target="../ink/ink234.xml"/><Relationship Id="rId51" Type="http://schemas.openxmlformats.org/officeDocument/2006/relationships/image" Target="../media/image268.png"/><Relationship Id="rId72" Type="http://schemas.openxmlformats.org/officeDocument/2006/relationships/customXml" Target="../ink/ink266.xml"/><Relationship Id="rId93" Type="http://schemas.openxmlformats.org/officeDocument/2006/relationships/image" Target="../media/image289.png"/><Relationship Id="rId98" Type="http://schemas.openxmlformats.org/officeDocument/2006/relationships/customXml" Target="../ink/ink279.xml"/><Relationship Id="rId121" Type="http://schemas.openxmlformats.org/officeDocument/2006/relationships/image" Target="../media/image303.png"/><Relationship Id="rId3" Type="http://schemas.openxmlformats.org/officeDocument/2006/relationships/image" Target="../media/image244.png"/><Relationship Id="rId25" Type="http://schemas.openxmlformats.org/officeDocument/2006/relationships/image" Target="../media/image255.png"/><Relationship Id="rId46" Type="http://schemas.openxmlformats.org/officeDocument/2006/relationships/customXml" Target="../ink/ink253.xml"/><Relationship Id="rId67" Type="http://schemas.openxmlformats.org/officeDocument/2006/relationships/image" Target="../media/image276.png"/><Relationship Id="rId116" Type="http://schemas.openxmlformats.org/officeDocument/2006/relationships/customXml" Target="../ink/ink288.xml"/><Relationship Id="rId137" Type="http://schemas.openxmlformats.org/officeDocument/2006/relationships/image" Target="../media/image311.png"/><Relationship Id="rId20" Type="http://schemas.openxmlformats.org/officeDocument/2006/relationships/customXml" Target="../ink/ink240.xml"/><Relationship Id="rId41" Type="http://schemas.openxmlformats.org/officeDocument/2006/relationships/image" Target="../media/image263.png"/><Relationship Id="rId62" Type="http://schemas.openxmlformats.org/officeDocument/2006/relationships/customXml" Target="../ink/ink261.xml"/><Relationship Id="rId83" Type="http://schemas.openxmlformats.org/officeDocument/2006/relationships/image" Target="../media/image284.png"/><Relationship Id="rId88" Type="http://schemas.openxmlformats.org/officeDocument/2006/relationships/customXml" Target="../ink/ink274.xml"/><Relationship Id="rId111" Type="http://schemas.openxmlformats.org/officeDocument/2006/relationships/image" Target="../media/image298.png"/><Relationship Id="rId132" Type="http://schemas.openxmlformats.org/officeDocument/2006/relationships/customXml" Target="../ink/ink296.xml"/><Relationship Id="rId15" Type="http://schemas.openxmlformats.org/officeDocument/2006/relationships/image" Target="../media/image250.png"/><Relationship Id="rId36" Type="http://schemas.openxmlformats.org/officeDocument/2006/relationships/customXml" Target="../ink/ink248.xml"/><Relationship Id="rId57" Type="http://schemas.openxmlformats.org/officeDocument/2006/relationships/image" Target="../media/image271.png"/><Relationship Id="rId106" Type="http://schemas.openxmlformats.org/officeDocument/2006/relationships/customXml" Target="../ink/ink283.xml"/><Relationship Id="rId127" Type="http://schemas.openxmlformats.org/officeDocument/2006/relationships/image" Target="../media/image306.png"/><Relationship Id="rId10" Type="http://schemas.openxmlformats.org/officeDocument/2006/relationships/customXml" Target="../ink/ink235.xml"/><Relationship Id="rId31" Type="http://schemas.openxmlformats.org/officeDocument/2006/relationships/image" Target="../media/image258.png"/><Relationship Id="rId52" Type="http://schemas.openxmlformats.org/officeDocument/2006/relationships/customXml" Target="../ink/ink256.xml"/><Relationship Id="rId73" Type="http://schemas.openxmlformats.org/officeDocument/2006/relationships/image" Target="../media/image279.png"/><Relationship Id="rId78" Type="http://schemas.openxmlformats.org/officeDocument/2006/relationships/customXml" Target="../ink/ink269.xml"/><Relationship Id="rId94" Type="http://schemas.openxmlformats.org/officeDocument/2006/relationships/customXml" Target="../ink/ink277.xml"/><Relationship Id="rId99" Type="http://schemas.openxmlformats.org/officeDocument/2006/relationships/image" Target="../media/image292.png"/><Relationship Id="rId101" Type="http://schemas.openxmlformats.org/officeDocument/2006/relationships/image" Target="../media/image293.png"/><Relationship Id="rId122" Type="http://schemas.openxmlformats.org/officeDocument/2006/relationships/customXml" Target="../ink/ink291.xml"/><Relationship Id="rId4" Type="http://schemas.openxmlformats.org/officeDocument/2006/relationships/customXml" Target="../ink/ink232.xml"/><Relationship Id="rId9" Type="http://schemas.openxmlformats.org/officeDocument/2006/relationships/image" Target="../media/image247.png"/><Relationship Id="rId26" Type="http://schemas.openxmlformats.org/officeDocument/2006/relationships/customXml" Target="../ink/ink243.xml"/><Relationship Id="rId47" Type="http://schemas.openxmlformats.org/officeDocument/2006/relationships/image" Target="../media/image266.png"/><Relationship Id="rId68" Type="http://schemas.openxmlformats.org/officeDocument/2006/relationships/customXml" Target="../ink/ink264.xml"/><Relationship Id="rId89" Type="http://schemas.openxmlformats.org/officeDocument/2006/relationships/image" Target="../media/image287.png"/><Relationship Id="rId112" Type="http://schemas.openxmlformats.org/officeDocument/2006/relationships/customXml" Target="../ink/ink286.xml"/><Relationship Id="rId133" Type="http://schemas.openxmlformats.org/officeDocument/2006/relationships/image" Target="../media/image309.png"/></Relationships>
</file>

<file path=ppt/slides/_rels/slide24.xml.rels><?xml version="1.0" encoding="UTF-8" standalone="yes"?>
<Relationships xmlns="http://schemas.openxmlformats.org/package/2006/relationships"><Relationship Id="rId117" Type="http://schemas.openxmlformats.org/officeDocument/2006/relationships/customXml" Target="../ink/ink356.xml"/><Relationship Id="rId21" Type="http://schemas.openxmlformats.org/officeDocument/2006/relationships/customXml" Target="../ink/ink308.xml"/><Relationship Id="rId42" Type="http://schemas.openxmlformats.org/officeDocument/2006/relationships/image" Target="../media/image332.png"/><Relationship Id="rId63" Type="http://schemas.openxmlformats.org/officeDocument/2006/relationships/customXml" Target="../ink/ink329.xml"/><Relationship Id="rId84" Type="http://schemas.openxmlformats.org/officeDocument/2006/relationships/image" Target="../media/image353.png"/><Relationship Id="rId138" Type="http://schemas.openxmlformats.org/officeDocument/2006/relationships/image" Target="../media/image380.png"/><Relationship Id="rId107" Type="http://schemas.openxmlformats.org/officeDocument/2006/relationships/customXml" Target="../ink/ink351.xml"/><Relationship Id="rId11" Type="http://schemas.openxmlformats.org/officeDocument/2006/relationships/customXml" Target="../ink/ink303.xml"/><Relationship Id="rId32" Type="http://schemas.openxmlformats.org/officeDocument/2006/relationships/image" Target="../media/image327.png"/><Relationship Id="rId53" Type="http://schemas.openxmlformats.org/officeDocument/2006/relationships/customXml" Target="../ink/ink324.xml"/><Relationship Id="rId74" Type="http://schemas.openxmlformats.org/officeDocument/2006/relationships/image" Target="../media/image348.png"/><Relationship Id="rId128" Type="http://schemas.openxmlformats.org/officeDocument/2006/relationships/image" Target="../media/image375.png"/><Relationship Id="rId5" Type="http://schemas.openxmlformats.org/officeDocument/2006/relationships/customXml" Target="../ink/ink300.xml"/><Relationship Id="rId90" Type="http://schemas.openxmlformats.org/officeDocument/2006/relationships/image" Target="../media/image356.png"/><Relationship Id="rId95" Type="http://schemas.openxmlformats.org/officeDocument/2006/relationships/customXml" Target="../ink/ink345.xml"/><Relationship Id="rId22" Type="http://schemas.openxmlformats.org/officeDocument/2006/relationships/image" Target="../media/image322.png"/><Relationship Id="rId27" Type="http://schemas.openxmlformats.org/officeDocument/2006/relationships/customXml" Target="../ink/ink311.xml"/><Relationship Id="rId43" Type="http://schemas.openxmlformats.org/officeDocument/2006/relationships/customXml" Target="../ink/ink319.xml"/><Relationship Id="rId48" Type="http://schemas.openxmlformats.org/officeDocument/2006/relationships/image" Target="../media/image335.png"/><Relationship Id="rId64" Type="http://schemas.openxmlformats.org/officeDocument/2006/relationships/image" Target="../media/image343.png"/><Relationship Id="rId69" Type="http://schemas.openxmlformats.org/officeDocument/2006/relationships/customXml" Target="../ink/ink332.xml"/><Relationship Id="rId113" Type="http://schemas.openxmlformats.org/officeDocument/2006/relationships/customXml" Target="../ink/ink354.xml"/><Relationship Id="rId118" Type="http://schemas.openxmlformats.org/officeDocument/2006/relationships/image" Target="../media/image370.png"/><Relationship Id="rId134" Type="http://schemas.openxmlformats.org/officeDocument/2006/relationships/image" Target="../media/image378.png"/><Relationship Id="rId139" Type="http://schemas.openxmlformats.org/officeDocument/2006/relationships/customXml" Target="../ink/ink367.xml"/><Relationship Id="rId80" Type="http://schemas.openxmlformats.org/officeDocument/2006/relationships/image" Target="../media/image351.png"/><Relationship Id="rId85" Type="http://schemas.openxmlformats.org/officeDocument/2006/relationships/customXml" Target="../ink/ink340.xml"/><Relationship Id="rId12" Type="http://schemas.openxmlformats.org/officeDocument/2006/relationships/image" Target="../media/image317.png"/><Relationship Id="rId17" Type="http://schemas.openxmlformats.org/officeDocument/2006/relationships/customXml" Target="../ink/ink306.xml"/><Relationship Id="rId33" Type="http://schemas.openxmlformats.org/officeDocument/2006/relationships/customXml" Target="../ink/ink314.xml"/><Relationship Id="rId38" Type="http://schemas.openxmlformats.org/officeDocument/2006/relationships/image" Target="../media/image330.png"/><Relationship Id="rId59" Type="http://schemas.openxmlformats.org/officeDocument/2006/relationships/customXml" Target="../ink/ink327.xml"/><Relationship Id="rId103" Type="http://schemas.openxmlformats.org/officeDocument/2006/relationships/customXml" Target="../ink/ink349.xml"/><Relationship Id="rId108" Type="http://schemas.openxmlformats.org/officeDocument/2006/relationships/image" Target="../media/image365.png"/><Relationship Id="rId124" Type="http://schemas.openxmlformats.org/officeDocument/2006/relationships/image" Target="../media/image373.png"/><Relationship Id="rId129" Type="http://schemas.openxmlformats.org/officeDocument/2006/relationships/customXml" Target="../ink/ink362.xml"/><Relationship Id="rId54" Type="http://schemas.openxmlformats.org/officeDocument/2006/relationships/image" Target="../media/image338.png"/><Relationship Id="rId70" Type="http://schemas.openxmlformats.org/officeDocument/2006/relationships/image" Target="../media/image346.png"/><Relationship Id="rId75" Type="http://schemas.openxmlformats.org/officeDocument/2006/relationships/customXml" Target="../ink/ink335.xml"/><Relationship Id="rId91" Type="http://schemas.openxmlformats.org/officeDocument/2006/relationships/customXml" Target="../ink/ink343.xml"/><Relationship Id="rId96" Type="http://schemas.openxmlformats.org/officeDocument/2006/relationships/image" Target="../media/image359.png"/><Relationship Id="rId140" Type="http://schemas.openxmlformats.org/officeDocument/2006/relationships/image" Target="../media/image381.png"/><Relationship Id="rId145" Type="http://schemas.openxmlformats.org/officeDocument/2006/relationships/customXml" Target="../ink/ink370.xml"/><Relationship Id="rId1" Type="http://schemas.openxmlformats.org/officeDocument/2006/relationships/slideLayout" Target="../slideLayouts/slideLayout2.xml"/><Relationship Id="rId6" Type="http://schemas.openxmlformats.org/officeDocument/2006/relationships/image" Target="../media/image314.png"/><Relationship Id="rId23" Type="http://schemas.openxmlformats.org/officeDocument/2006/relationships/customXml" Target="../ink/ink309.xml"/><Relationship Id="rId28" Type="http://schemas.openxmlformats.org/officeDocument/2006/relationships/image" Target="../media/image325.png"/><Relationship Id="rId49" Type="http://schemas.openxmlformats.org/officeDocument/2006/relationships/customXml" Target="../ink/ink322.xml"/><Relationship Id="rId114" Type="http://schemas.openxmlformats.org/officeDocument/2006/relationships/image" Target="../media/image368.png"/><Relationship Id="rId119" Type="http://schemas.openxmlformats.org/officeDocument/2006/relationships/customXml" Target="../ink/ink357.xml"/><Relationship Id="rId44" Type="http://schemas.openxmlformats.org/officeDocument/2006/relationships/image" Target="../media/image333.png"/><Relationship Id="rId60" Type="http://schemas.openxmlformats.org/officeDocument/2006/relationships/image" Target="../media/image341.png"/><Relationship Id="rId65" Type="http://schemas.openxmlformats.org/officeDocument/2006/relationships/customXml" Target="../ink/ink330.xml"/><Relationship Id="rId81" Type="http://schemas.openxmlformats.org/officeDocument/2006/relationships/customXml" Target="../ink/ink338.xml"/><Relationship Id="rId86" Type="http://schemas.openxmlformats.org/officeDocument/2006/relationships/image" Target="../media/image354.png"/><Relationship Id="rId130" Type="http://schemas.openxmlformats.org/officeDocument/2006/relationships/image" Target="../media/image376.png"/><Relationship Id="rId135" Type="http://schemas.openxmlformats.org/officeDocument/2006/relationships/customXml" Target="../ink/ink365.xml"/><Relationship Id="rId13" Type="http://schemas.openxmlformats.org/officeDocument/2006/relationships/customXml" Target="../ink/ink304.xml"/><Relationship Id="rId18" Type="http://schemas.openxmlformats.org/officeDocument/2006/relationships/image" Target="../media/image320.png"/><Relationship Id="rId39" Type="http://schemas.openxmlformats.org/officeDocument/2006/relationships/customXml" Target="../ink/ink317.xml"/><Relationship Id="rId109" Type="http://schemas.openxmlformats.org/officeDocument/2006/relationships/customXml" Target="../ink/ink352.xml"/><Relationship Id="rId34" Type="http://schemas.openxmlformats.org/officeDocument/2006/relationships/image" Target="../media/image328.png"/><Relationship Id="rId50" Type="http://schemas.openxmlformats.org/officeDocument/2006/relationships/image" Target="../media/image336.png"/><Relationship Id="rId55" Type="http://schemas.openxmlformats.org/officeDocument/2006/relationships/customXml" Target="../ink/ink325.xml"/><Relationship Id="rId76" Type="http://schemas.openxmlformats.org/officeDocument/2006/relationships/image" Target="../media/image349.png"/><Relationship Id="rId97" Type="http://schemas.openxmlformats.org/officeDocument/2006/relationships/customXml" Target="../ink/ink346.xml"/><Relationship Id="rId104" Type="http://schemas.openxmlformats.org/officeDocument/2006/relationships/image" Target="../media/image363.png"/><Relationship Id="rId120" Type="http://schemas.openxmlformats.org/officeDocument/2006/relationships/image" Target="../media/image371.png"/><Relationship Id="rId125" Type="http://schemas.openxmlformats.org/officeDocument/2006/relationships/customXml" Target="../ink/ink360.xml"/><Relationship Id="rId141" Type="http://schemas.openxmlformats.org/officeDocument/2006/relationships/customXml" Target="../ink/ink368.xml"/><Relationship Id="rId146" Type="http://schemas.openxmlformats.org/officeDocument/2006/relationships/image" Target="../media/image384.png"/><Relationship Id="rId7" Type="http://schemas.openxmlformats.org/officeDocument/2006/relationships/customXml" Target="../ink/ink301.xml"/><Relationship Id="rId71" Type="http://schemas.openxmlformats.org/officeDocument/2006/relationships/customXml" Target="../ink/ink333.xml"/><Relationship Id="rId92" Type="http://schemas.openxmlformats.org/officeDocument/2006/relationships/image" Target="../media/image357.png"/><Relationship Id="rId2" Type="http://schemas.openxmlformats.org/officeDocument/2006/relationships/image" Target="../media/image312.png"/><Relationship Id="rId29" Type="http://schemas.openxmlformats.org/officeDocument/2006/relationships/customXml" Target="../ink/ink312.xml"/><Relationship Id="rId24" Type="http://schemas.openxmlformats.org/officeDocument/2006/relationships/image" Target="../media/image323.png"/><Relationship Id="rId40" Type="http://schemas.openxmlformats.org/officeDocument/2006/relationships/image" Target="../media/image331.png"/><Relationship Id="rId45" Type="http://schemas.openxmlformats.org/officeDocument/2006/relationships/customXml" Target="../ink/ink320.xml"/><Relationship Id="rId66" Type="http://schemas.openxmlformats.org/officeDocument/2006/relationships/image" Target="../media/image344.png"/><Relationship Id="rId87" Type="http://schemas.openxmlformats.org/officeDocument/2006/relationships/customXml" Target="../ink/ink341.xml"/><Relationship Id="rId110" Type="http://schemas.openxmlformats.org/officeDocument/2006/relationships/image" Target="../media/image366.png"/><Relationship Id="rId115" Type="http://schemas.openxmlformats.org/officeDocument/2006/relationships/customXml" Target="../ink/ink355.xml"/><Relationship Id="rId131" Type="http://schemas.openxmlformats.org/officeDocument/2006/relationships/customXml" Target="../ink/ink363.xml"/><Relationship Id="rId136" Type="http://schemas.openxmlformats.org/officeDocument/2006/relationships/image" Target="../media/image379.png"/><Relationship Id="rId61" Type="http://schemas.openxmlformats.org/officeDocument/2006/relationships/customXml" Target="../ink/ink328.xml"/><Relationship Id="rId82" Type="http://schemas.openxmlformats.org/officeDocument/2006/relationships/image" Target="../media/image352.png"/><Relationship Id="rId19" Type="http://schemas.openxmlformats.org/officeDocument/2006/relationships/customXml" Target="../ink/ink307.xml"/><Relationship Id="rId14" Type="http://schemas.openxmlformats.org/officeDocument/2006/relationships/image" Target="../media/image318.png"/><Relationship Id="rId30" Type="http://schemas.openxmlformats.org/officeDocument/2006/relationships/image" Target="../media/image326.png"/><Relationship Id="rId35" Type="http://schemas.openxmlformats.org/officeDocument/2006/relationships/customXml" Target="../ink/ink315.xml"/><Relationship Id="rId56" Type="http://schemas.openxmlformats.org/officeDocument/2006/relationships/image" Target="../media/image339.png"/><Relationship Id="rId77" Type="http://schemas.openxmlformats.org/officeDocument/2006/relationships/customXml" Target="../ink/ink336.xml"/><Relationship Id="rId100" Type="http://schemas.openxmlformats.org/officeDocument/2006/relationships/image" Target="../media/image361.png"/><Relationship Id="rId105" Type="http://schemas.openxmlformats.org/officeDocument/2006/relationships/customXml" Target="../ink/ink350.xml"/><Relationship Id="rId126" Type="http://schemas.openxmlformats.org/officeDocument/2006/relationships/image" Target="../media/image374.png"/><Relationship Id="rId147" Type="http://schemas.openxmlformats.org/officeDocument/2006/relationships/customXml" Target="../ink/ink371.xml"/><Relationship Id="rId8" Type="http://schemas.openxmlformats.org/officeDocument/2006/relationships/image" Target="../media/image315.png"/><Relationship Id="rId51" Type="http://schemas.openxmlformats.org/officeDocument/2006/relationships/customXml" Target="../ink/ink323.xml"/><Relationship Id="rId72" Type="http://schemas.openxmlformats.org/officeDocument/2006/relationships/image" Target="../media/image347.png"/><Relationship Id="rId93" Type="http://schemas.openxmlformats.org/officeDocument/2006/relationships/customXml" Target="../ink/ink344.xml"/><Relationship Id="rId98" Type="http://schemas.openxmlformats.org/officeDocument/2006/relationships/image" Target="../media/image360.png"/><Relationship Id="rId121" Type="http://schemas.openxmlformats.org/officeDocument/2006/relationships/customXml" Target="../ink/ink358.xml"/><Relationship Id="rId142" Type="http://schemas.openxmlformats.org/officeDocument/2006/relationships/image" Target="../media/image382.png"/><Relationship Id="rId3" Type="http://schemas.openxmlformats.org/officeDocument/2006/relationships/customXml" Target="../ink/ink299.xml"/><Relationship Id="rId25" Type="http://schemas.openxmlformats.org/officeDocument/2006/relationships/customXml" Target="../ink/ink310.xml"/><Relationship Id="rId46" Type="http://schemas.openxmlformats.org/officeDocument/2006/relationships/image" Target="../media/image334.png"/><Relationship Id="rId67" Type="http://schemas.openxmlformats.org/officeDocument/2006/relationships/customXml" Target="../ink/ink331.xml"/><Relationship Id="rId116" Type="http://schemas.openxmlformats.org/officeDocument/2006/relationships/image" Target="../media/image369.png"/><Relationship Id="rId137" Type="http://schemas.openxmlformats.org/officeDocument/2006/relationships/customXml" Target="../ink/ink366.xml"/><Relationship Id="rId20" Type="http://schemas.openxmlformats.org/officeDocument/2006/relationships/image" Target="../media/image321.png"/><Relationship Id="rId41" Type="http://schemas.openxmlformats.org/officeDocument/2006/relationships/customXml" Target="../ink/ink318.xml"/><Relationship Id="rId62" Type="http://schemas.openxmlformats.org/officeDocument/2006/relationships/image" Target="../media/image342.png"/><Relationship Id="rId83" Type="http://schemas.openxmlformats.org/officeDocument/2006/relationships/customXml" Target="../ink/ink339.xml"/><Relationship Id="rId88" Type="http://schemas.openxmlformats.org/officeDocument/2006/relationships/image" Target="../media/image355.png"/><Relationship Id="rId111" Type="http://schemas.openxmlformats.org/officeDocument/2006/relationships/customXml" Target="../ink/ink353.xml"/><Relationship Id="rId132" Type="http://schemas.openxmlformats.org/officeDocument/2006/relationships/image" Target="../media/image377.png"/><Relationship Id="rId15" Type="http://schemas.openxmlformats.org/officeDocument/2006/relationships/customXml" Target="../ink/ink305.xml"/><Relationship Id="rId36" Type="http://schemas.openxmlformats.org/officeDocument/2006/relationships/image" Target="../media/image329.png"/><Relationship Id="rId57" Type="http://schemas.openxmlformats.org/officeDocument/2006/relationships/customXml" Target="../ink/ink326.xml"/><Relationship Id="rId106" Type="http://schemas.openxmlformats.org/officeDocument/2006/relationships/image" Target="../media/image364.png"/><Relationship Id="rId127" Type="http://schemas.openxmlformats.org/officeDocument/2006/relationships/customXml" Target="../ink/ink361.xml"/><Relationship Id="rId10" Type="http://schemas.openxmlformats.org/officeDocument/2006/relationships/image" Target="../media/image316.png"/><Relationship Id="rId31" Type="http://schemas.openxmlformats.org/officeDocument/2006/relationships/customXml" Target="../ink/ink313.xml"/><Relationship Id="rId52" Type="http://schemas.openxmlformats.org/officeDocument/2006/relationships/image" Target="../media/image337.png"/><Relationship Id="rId73" Type="http://schemas.openxmlformats.org/officeDocument/2006/relationships/customXml" Target="../ink/ink334.xml"/><Relationship Id="rId78" Type="http://schemas.openxmlformats.org/officeDocument/2006/relationships/image" Target="../media/image350.png"/><Relationship Id="rId94" Type="http://schemas.openxmlformats.org/officeDocument/2006/relationships/image" Target="../media/image358.png"/><Relationship Id="rId99" Type="http://schemas.openxmlformats.org/officeDocument/2006/relationships/customXml" Target="../ink/ink347.xml"/><Relationship Id="rId101" Type="http://schemas.openxmlformats.org/officeDocument/2006/relationships/customXml" Target="../ink/ink348.xml"/><Relationship Id="rId122" Type="http://schemas.openxmlformats.org/officeDocument/2006/relationships/image" Target="../media/image372.png"/><Relationship Id="rId143" Type="http://schemas.openxmlformats.org/officeDocument/2006/relationships/customXml" Target="../ink/ink369.xml"/><Relationship Id="rId148" Type="http://schemas.openxmlformats.org/officeDocument/2006/relationships/image" Target="../media/image385.png"/><Relationship Id="rId4" Type="http://schemas.openxmlformats.org/officeDocument/2006/relationships/image" Target="../media/image313.png"/><Relationship Id="rId9" Type="http://schemas.openxmlformats.org/officeDocument/2006/relationships/customXml" Target="../ink/ink302.xml"/><Relationship Id="rId26" Type="http://schemas.openxmlformats.org/officeDocument/2006/relationships/image" Target="../media/image324.png"/><Relationship Id="rId47" Type="http://schemas.openxmlformats.org/officeDocument/2006/relationships/customXml" Target="../ink/ink321.xml"/><Relationship Id="rId68" Type="http://schemas.openxmlformats.org/officeDocument/2006/relationships/image" Target="../media/image345.png"/><Relationship Id="rId89" Type="http://schemas.openxmlformats.org/officeDocument/2006/relationships/customXml" Target="../ink/ink342.xml"/><Relationship Id="rId112" Type="http://schemas.openxmlformats.org/officeDocument/2006/relationships/image" Target="../media/image367.png"/><Relationship Id="rId133" Type="http://schemas.openxmlformats.org/officeDocument/2006/relationships/customXml" Target="../ink/ink364.xml"/><Relationship Id="rId16" Type="http://schemas.openxmlformats.org/officeDocument/2006/relationships/image" Target="../media/image319.png"/><Relationship Id="rId37" Type="http://schemas.openxmlformats.org/officeDocument/2006/relationships/customXml" Target="../ink/ink316.xml"/><Relationship Id="rId58" Type="http://schemas.openxmlformats.org/officeDocument/2006/relationships/image" Target="../media/image340.png"/><Relationship Id="rId79" Type="http://schemas.openxmlformats.org/officeDocument/2006/relationships/customXml" Target="../ink/ink337.xml"/><Relationship Id="rId102" Type="http://schemas.openxmlformats.org/officeDocument/2006/relationships/image" Target="../media/image362.png"/><Relationship Id="rId123" Type="http://schemas.openxmlformats.org/officeDocument/2006/relationships/customXml" Target="../ink/ink359.xml"/><Relationship Id="rId144" Type="http://schemas.openxmlformats.org/officeDocument/2006/relationships/image" Target="../media/image383.png"/></Relationships>
</file>

<file path=ppt/slides/_rels/slide25.xml.rels><?xml version="1.0" encoding="UTF-8" standalone="yes"?>
<Relationships xmlns="http://schemas.openxmlformats.org/package/2006/relationships"><Relationship Id="rId117" Type="http://schemas.openxmlformats.org/officeDocument/2006/relationships/image" Target="../media/image443.png"/><Relationship Id="rId21" Type="http://schemas.openxmlformats.org/officeDocument/2006/relationships/image" Target="../media/image395.png"/><Relationship Id="rId42" Type="http://schemas.openxmlformats.org/officeDocument/2006/relationships/customXml" Target="../ink/ink392.xml"/><Relationship Id="rId63" Type="http://schemas.openxmlformats.org/officeDocument/2006/relationships/image" Target="../media/image416.png"/><Relationship Id="rId84" Type="http://schemas.openxmlformats.org/officeDocument/2006/relationships/customXml" Target="../ink/ink413.xml"/><Relationship Id="rId138" Type="http://schemas.openxmlformats.org/officeDocument/2006/relationships/customXml" Target="../ink/ink440.xml"/><Relationship Id="rId107" Type="http://schemas.openxmlformats.org/officeDocument/2006/relationships/image" Target="../media/image438.png"/><Relationship Id="rId11" Type="http://schemas.openxmlformats.org/officeDocument/2006/relationships/image" Target="../media/image390.png"/><Relationship Id="rId32" Type="http://schemas.openxmlformats.org/officeDocument/2006/relationships/customXml" Target="../ink/ink387.xml"/><Relationship Id="rId37" Type="http://schemas.openxmlformats.org/officeDocument/2006/relationships/image" Target="../media/image403.png"/><Relationship Id="rId53" Type="http://schemas.openxmlformats.org/officeDocument/2006/relationships/image" Target="../media/image411.png"/><Relationship Id="rId58" Type="http://schemas.openxmlformats.org/officeDocument/2006/relationships/customXml" Target="../ink/ink400.xml"/><Relationship Id="rId74" Type="http://schemas.openxmlformats.org/officeDocument/2006/relationships/customXml" Target="../ink/ink408.xml"/><Relationship Id="rId79" Type="http://schemas.openxmlformats.org/officeDocument/2006/relationships/image" Target="../media/image424.png"/><Relationship Id="rId102" Type="http://schemas.openxmlformats.org/officeDocument/2006/relationships/customXml" Target="../ink/ink422.xml"/><Relationship Id="rId123" Type="http://schemas.openxmlformats.org/officeDocument/2006/relationships/image" Target="../media/image446.png"/><Relationship Id="rId128" Type="http://schemas.openxmlformats.org/officeDocument/2006/relationships/customXml" Target="../ink/ink435.xml"/><Relationship Id="rId5" Type="http://schemas.openxmlformats.org/officeDocument/2006/relationships/image" Target="../media/image387.png"/><Relationship Id="rId90" Type="http://schemas.openxmlformats.org/officeDocument/2006/relationships/customXml" Target="../ink/ink416.xml"/><Relationship Id="rId95" Type="http://schemas.openxmlformats.org/officeDocument/2006/relationships/image" Target="../media/image432.png"/><Relationship Id="rId22" Type="http://schemas.openxmlformats.org/officeDocument/2006/relationships/customXml" Target="../ink/ink382.xml"/><Relationship Id="rId27" Type="http://schemas.openxmlformats.org/officeDocument/2006/relationships/image" Target="../media/image398.png"/><Relationship Id="rId43" Type="http://schemas.openxmlformats.org/officeDocument/2006/relationships/image" Target="../media/image406.png"/><Relationship Id="rId48" Type="http://schemas.openxmlformats.org/officeDocument/2006/relationships/customXml" Target="../ink/ink395.xml"/><Relationship Id="rId64" Type="http://schemas.openxmlformats.org/officeDocument/2006/relationships/customXml" Target="../ink/ink403.xml"/><Relationship Id="rId69" Type="http://schemas.openxmlformats.org/officeDocument/2006/relationships/image" Target="../media/image419.png"/><Relationship Id="rId113" Type="http://schemas.openxmlformats.org/officeDocument/2006/relationships/image" Target="../media/image441.png"/><Relationship Id="rId118" Type="http://schemas.openxmlformats.org/officeDocument/2006/relationships/customXml" Target="../ink/ink430.xml"/><Relationship Id="rId134" Type="http://schemas.openxmlformats.org/officeDocument/2006/relationships/customXml" Target="../ink/ink438.xml"/><Relationship Id="rId139" Type="http://schemas.openxmlformats.org/officeDocument/2006/relationships/image" Target="../media/image454.png"/><Relationship Id="rId80" Type="http://schemas.openxmlformats.org/officeDocument/2006/relationships/customXml" Target="../ink/ink411.xml"/><Relationship Id="rId85" Type="http://schemas.openxmlformats.org/officeDocument/2006/relationships/image" Target="../media/image427.png"/><Relationship Id="rId12" Type="http://schemas.openxmlformats.org/officeDocument/2006/relationships/customXml" Target="../ink/ink377.xml"/><Relationship Id="rId17" Type="http://schemas.openxmlformats.org/officeDocument/2006/relationships/image" Target="../media/image393.png"/><Relationship Id="rId33" Type="http://schemas.openxmlformats.org/officeDocument/2006/relationships/image" Target="../media/image401.png"/><Relationship Id="rId38" Type="http://schemas.openxmlformats.org/officeDocument/2006/relationships/customXml" Target="../ink/ink390.xml"/><Relationship Id="rId59" Type="http://schemas.openxmlformats.org/officeDocument/2006/relationships/image" Target="../media/image414.png"/><Relationship Id="rId103" Type="http://schemas.openxmlformats.org/officeDocument/2006/relationships/image" Target="../media/image436.png"/><Relationship Id="rId108" Type="http://schemas.openxmlformats.org/officeDocument/2006/relationships/customXml" Target="../ink/ink425.xml"/><Relationship Id="rId124" Type="http://schemas.openxmlformats.org/officeDocument/2006/relationships/customXml" Target="../ink/ink433.xml"/><Relationship Id="rId129" Type="http://schemas.openxmlformats.org/officeDocument/2006/relationships/image" Target="../media/image449.png"/><Relationship Id="rId54" Type="http://schemas.openxmlformats.org/officeDocument/2006/relationships/customXml" Target="../ink/ink398.xml"/><Relationship Id="rId70" Type="http://schemas.openxmlformats.org/officeDocument/2006/relationships/customXml" Target="../ink/ink406.xml"/><Relationship Id="rId75" Type="http://schemas.openxmlformats.org/officeDocument/2006/relationships/image" Target="../media/image422.png"/><Relationship Id="rId91" Type="http://schemas.openxmlformats.org/officeDocument/2006/relationships/image" Target="../media/image430.png"/><Relationship Id="rId96" Type="http://schemas.openxmlformats.org/officeDocument/2006/relationships/customXml" Target="../ink/ink419.xml"/><Relationship Id="rId140" Type="http://schemas.openxmlformats.org/officeDocument/2006/relationships/customXml" Target="../ink/ink441.xml"/><Relationship Id="rId1" Type="http://schemas.openxmlformats.org/officeDocument/2006/relationships/slideLayout" Target="../slideLayouts/slideLayout2.xml"/><Relationship Id="rId6" Type="http://schemas.openxmlformats.org/officeDocument/2006/relationships/customXml" Target="../ink/ink374.xml"/><Relationship Id="rId23" Type="http://schemas.openxmlformats.org/officeDocument/2006/relationships/image" Target="../media/image396.png"/><Relationship Id="rId28" Type="http://schemas.openxmlformats.org/officeDocument/2006/relationships/customXml" Target="../ink/ink385.xml"/><Relationship Id="rId49" Type="http://schemas.openxmlformats.org/officeDocument/2006/relationships/image" Target="../media/image409.png"/><Relationship Id="rId114" Type="http://schemas.openxmlformats.org/officeDocument/2006/relationships/customXml" Target="../ink/ink428.xml"/><Relationship Id="rId119" Type="http://schemas.openxmlformats.org/officeDocument/2006/relationships/image" Target="../media/image444.png"/><Relationship Id="rId44" Type="http://schemas.openxmlformats.org/officeDocument/2006/relationships/customXml" Target="../ink/ink393.xml"/><Relationship Id="rId60" Type="http://schemas.openxmlformats.org/officeDocument/2006/relationships/customXml" Target="../ink/ink401.xml"/><Relationship Id="rId65" Type="http://schemas.openxmlformats.org/officeDocument/2006/relationships/image" Target="../media/image417.png"/><Relationship Id="rId81" Type="http://schemas.openxmlformats.org/officeDocument/2006/relationships/image" Target="../media/image425.png"/><Relationship Id="rId86" Type="http://schemas.openxmlformats.org/officeDocument/2006/relationships/customXml" Target="../ink/ink414.xml"/><Relationship Id="rId130" Type="http://schemas.openxmlformats.org/officeDocument/2006/relationships/customXml" Target="../ink/ink436.xml"/><Relationship Id="rId135" Type="http://schemas.openxmlformats.org/officeDocument/2006/relationships/image" Target="../media/image452.png"/><Relationship Id="rId13" Type="http://schemas.openxmlformats.org/officeDocument/2006/relationships/image" Target="../media/image391.png"/><Relationship Id="rId18" Type="http://schemas.openxmlformats.org/officeDocument/2006/relationships/customXml" Target="../ink/ink380.xml"/><Relationship Id="rId39" Type="http://schemas.openxmlformats.org/officeDocument/2006/relationships/image" Target="../media/image404.png"/><Relationship Id="rId109" Type="http://schemas.openxmlformats.org/officeDocument/2006/relationships/image" Target="../media/image439.png"/><Relationship Id="rId34" Type="http://schemas.openxmlformats.org/officeDocument/2006/relationships/customXml" Target="../ink/ink388.xml"/><Relationship Id="rId50" Type="http://schemas.openxmlformats.org/officeDocument/2006/relationships/customXml" Target="../ink/ink396.xml"/><Relationship Id="rId55" Type="http://schemas.openxmlformats.org/officeDocument/2006/relationships/image" Target="../media/image412.png"/><Relationship Id="rId76" Type="http://schemas.openxmlformats.org/officeDocument/2006/relationships/customXml" Target="../ink/ink409.xml"/><Relationship Id="rId97" Type="http://schemas.openxmlformats.org/officeDocument/2006/relationships/image" Target="../media/image433.png"/><Relationship Id="rId104" Type="http://schemas.openxmlformats.org/officeDocument/2006/relationships/customXml" Target="../ink/ink423.xml"/><Relationship Id="rId120" Type="http://schemas.openxmlformats.org/officeDocument/2006/relationships/customXml" Target="../ink/ink431.xml"/><Relationship Id="rId125" Type="http://schemas.openxmlformats.org/officeDocument/2006/relationships/image" Target="../media/image447.png"/><Relationship Id="rId141" Type="http://schemas.openxmlformats.org/officeDocument/2006/relationships/image" Target="../media/image455.png"/><Relationship Id="rId7" Type="http://schemas.openxmlformats.org/officeDocument/2006/relationships/image" Target="../media/image388.png"/><Relationship Id="rId71" Type="http://schemas.openxmlformats.org/officeDocument/2006/relationships/image" Target="../media/image420.png"/><Relationship Id="rId92" Type="http://schemas.openxmlformats.org/officeDocument/2006/relationships/customXml" Target="../ink/ink417.xml"/><Relationship Id="rId2" Type="http://schemas.openxmlformats.org/officeDocument/2006/relationships/customXml" Target="../ink/ink372.xml"/><Relationship Id="rId29" Type="http://schemas.openxmlformats.org/officeDocument/2006/relationships/image" Target="../media/image399.png"/><Relationship Id="rId24" Type="http://schemas.openxmlformats.org/officeDocument/2006/relationships/customXml" Target="../ink/ink383.xml"/><Relationship Id="rId40" Type="http://schemas.openxmlformats.org/officeDocument/2006/relationships/customXml" Target="../ink/ink391.xml"/><Relationship Id="rId45" Type="http://schemas.openxmlformats.org/officeDocument/2006/relationships/image" Target="../media/image407.png"/><Relationship Id="rId66" Type="http://schemas.openxmlformats.org/officeDocument/2006/relationships/customXml" Target="../ink/ink404.xml"/><Relationship Id="rId87" Type="http://schemas.openxmlformats.org/officeDocument/2006/relationships/image" Target="../media/image428.png"/><Relationship Id="rId110" Type="http://schemas.openxmlformats.org/officeDocument/2006/relationships/customXml" Target="../ink/ink426.xml"/><Relationship Id="rId115" Type="http://schemas.openxmlformats.org/officeDocument/2006/relationships/image" Target="../media/image442.png"/><Relationship Id="rId131" Type="http://schemas.openxmlformats.org/officeDocument/2006/relationships/image" Target="../media/image450.png"/><Relationship Id="rId136" Type="http://schemas.openxmlformats.org/officeDocument/2006/relationships/customXml" Target="../ink/ink439.xml"/><Relationship Id="rId61" Type="http://schemas.openxmlformats.org/officeDocument/2006/relationships/image" Target="../media/image415.png"/><Relationship Id="rId82" Type="http://schemas.openxmlformats.org/officeDocument/2006/relationships/customXml" Target="../ink/ink412.xml"/><Relationship Id="rId19" Type="http://schemas.openxmlformats.org/officeDocument/2006/relationships/image" Target="../media/image394.png"/><Relationship Id="rId14" Type="http://schemas.openxmlformats.org/officeDocument/2006/relationships/customXml" Target="../ink/ink378.xml"/><Relationship Id="rId30" Type="http://schemas.openxmlformats.org/officeDocument/2006/relationships/customXml" Target="../ink/ink386.xml"/><Relationship Id="rId35" Type="http://schemas.openxmlformats.org/officeDocument/2006/relationships/image" Target="../media/image402.png"/><Relationship Id="rId56" Type="http://schemas.openxmlformats.org/officeDocument/2006/relationships/customXml" Target="../ink/ink399.xml"/><Relationship Id="rId77" Type="http://schemas.openxmlformats.org/officeDocument/2006/relationships/image" Target="../media/image423.png"/><Relationship Id="rId100" Type="http://schemas.openxmlformats.org/officeDocument/2006/relationships/customXml" Target="../ink/ink421.xml"/><Relationship Id="rId105" Type="http://schemas.openxmlformats.org/officeDocument/2006/relationships/image" Target="../media/image437.png"/><Relationship Id="rId126" Type="http://schemas.openxmlformats.org/officeDocument/2006/relationships/customXml" Target="../ink/ink434.xml"/><Relationship Id="rId8" Type="http://schemas.openxmlformats.org/officeDocument/2006/relationships/customXml" Target="../ink/ink375.xml"/><Relationship Id="rId51" Type="http://schemas.openxmlformats.org/officeDocument/2006/relationships/image" Target="../media/image410.png"/><Relationship Id="rId72" Type="http://schemas.openxmlformats.org/officeDocument/2006/relationships/customXml" Target="../ink/ink407.xml"/><Relationship Id="rId93" Type="http://schemas.openxmlformats.org/officeDocument/2006/relationships/image" Target="../media/image431.png"/><Relationship Id="rId98" Type="http://schemas.openxmlformats.org/officeDocument/2006/relationships/customXml" Target="../ink/ink420.xml"/><Relationship Id="rId121" Type="http://schemas.openxmlformats.org/officeDocument/2006/relationships/image" Target="../media/image445.png"/><Relationship Id="rId3" Type="http://schemas.openxmlformats.org/officeDocument/2006/relationships/image" Target="../media/image386.png"/><Relationship Id="rId25" Type="http://schemas.openxmlformats.org/officeDocument/2006/relationships/image" Target="../media/image397.png"/><Relationship Id="rId46" Type="http://schemas.openxmlformats.org/officeDocument/2006/relationships/customXml" Target="../ink/ink394.xml"/><Relationship Id="rId67" Type="http://schemas.openxmlformats.org/officeDocument/2006/relationships/image" Target="../media/image418.png"/><Relationship Id="rId116" Type="http://schemas.openxmlformats.org/officeDocument/2006/relationships/customXml" Target="../ink/ink429.xml"/><Relationship Id="rId137" Type="http://schemas.openxmlformats.org/officeDocument/2006/relationships/image" Target="../media/image453.png"/><Relationship Id="rId20" Type="http://schemas.openxmlformats.org/officeDocument/2006/relationships/customXml" Target="../ink/ink381.xml"/><Relationship Id="rId41" Type="http://schemas.openxmlformats.org/officeDocument/2006/relationships/image" Target="../media/image405.png"/><Relationship Id="rId62" Type="http://schemas.openxmlformats.org/officeDocument/2006/relationships/customXml" Target="../ink/ink402.xml"/><Relationship Id="rId83" Type="http://schemas.openxmlformats.org/officeDocument/2006/relationships/image" Target="../media/image426.png"/><Relationship Id="rId88" Type="http://schemas.openxmlformats.org/officeDocument/2006/relationships/customXml" Target="../ink/ink415.xml"/><Relationship Id="rId111" Type="http://schemas.openxmlformats.org/officeDocument/2006/relationships/image" Target="../media/image440.png"/><Relationship Id="rId132" Type="http://schemas.openxmlformats.org/officeDocument/2006/relationships/customXml" Target="../ink/ink437.xml"/><Relationship Id="rId15" Type="http://schemas.openxmlformats.org/officeDocument/2006/relationships/image" Target="../media/image392.png"/><Relationship Id="rId36" Type="http://schemas.openxmlformats.org/officeDocument/2006/relationships/customXml" Target="../ink/ink389.xml"/><Relationship Id="rId57" Type="http://schemas.openxmlformats.org/officeDocument/2006/relationships/image" Target="../media/image413.png"/><Relationship Id="rId106" Type="http://schemas.openxmlformats.org/officeDocument/2006/relationships/customXml" Target="../ink/ink424.xml"/><Relationship Id="rId127" Type="http://schemas.openxmlformats.org/officeDocument/2006/relationships/image" Target="../media/image448.png"/><Relationship Id="rId10" Type="http://schemas.openxmlformats.org/officeDocument/2006/relationships/customXml" Target="../ink/ink376.xml"/><Relationship Id="rId31" Type="http://schemas.openxmlformats.org/officeDocument/2006/relationships/image" Target="../media/image400.png"/><Relationship Id="rId52" Type="http://schemas.openxmlformats.org/officeDocument/2006/relationships/customXml" Target="../ink/ink397.xml"/><Relationship Id="rId73" Type="http://schemas.openxmlformats.org/officeDocument/2006/relationships/image" Target="../media/image421.png"/><Relationship Id="rId78" Type="http://schemas.openxmlformats.org/officeDocument/2006/relationships/customXml" Target="../ink/ink410.xml"/><Relationship Id="rId94" Type="http://schemas.openxmlformats.org/officeDocument/2006/relationships/customXml" Target="../ink/ink418.xml"/><Relationship Id="rId99" Type="http://schemas.openxmlformats.org/officeDocument/2006/relationships/image" Target="../media/image434.png"/><Relationship Id="rId101" Type="http://schemas.openxmlformats.org/officeDocument/2006/relationships/image" Target="../media/image435.png"/><Relationship Id="rId122" Type="http://schemas.openxmlformats.org/officeDocument/2006/relationships/customXml" Target="../ink/ink432.xml"/><Relationship Id="rId4" Type="http://schemas.openxmlformats.org/officeDocument/2006/relationships/customXml" Target="../ink/ink373.xml"/><Relationship Id="rId9" Type="http://schemas.openxmlformats.org/officeDocument/2006/relationships/image" Target="../media/image389.png"/><Relationship Id="rId26" Type="http://schemas.openxmlformats.org/officeDocument/2006/relationships/customXml" Target="../ink/ink384.xml"/><Relationship Id="rId47" Type="http://schemas.openxmlformats.org/officeDocument/2006/relationships/image" Target="../media/image408.png"/><Relationship Id="rId68" Type="http://schemas.openxmlformats.org/officeDocument/2006/relationships/customXml" Target="../ink/ink405.xml"/><Relationship Id="rId89" Type="http://schemas.openxmlformats.org/officeDocument/2006/relationships/image" Target="../media/image429.png"/><Relationship Id="rId112" Type="http://schemas.openxmlformats.org/officeDocument/2006/relationships/customXml" Target="../ink/ink427.xml"/><Relationship Id="rId133" Type="http://schemas.openxmlformats.org/officeDocument/2006/relationships/image" Target="../media/image451.png"/><Relationship Id="rId16" Type="http://schemas.openxmlformats.org/officeDocument/2006/relationships/customXml" Target="../ink/ink379.xml"/></Relationships>
</file>

<file path=ppt/slides/_rels/slide26.xml.rels><?xml version="1.0" encoding="UTF-8" standalone="yes"?>
<Relationships xmlns="http://schemas.openxmlformats.org/package/2006/relationships"><Relationship Id="rId117" Type="http://schemas.openxmlformats.org/officeDocument/2006/relationships/image" Target="../media/image513.png"/><Relationship Id="rId21" Type="http://schemas.openxmlformats.org/officeDocument/2006/relationships/image" Target="../media/image465.png"/><Relationship Id="rId42" Type="http://schemas.openxmlformats.org/officeDocument/2006/relationships/customXml" Target="../ink/ink462.xml"/><Relationship Id="rId63" Type="http://schemas.openxmlformats.org/officeDocument/2006/relationships/image" Target="../media/image486.png"/><Relationship Id="rId84" Type="http://schemas.openxmlformats.org/officeDocument/2006/relationships/customXml" Target="../ink/ink483.xml"/><Relationship Id="rId138" Type="http://schemas.openxmlformats.org/officeDocument/2006/relationships/customXml" Target="../ink/ink510.xml"/><Relationship Id="rId107" Type="http://schemas.openxmlformats.org/officeDocument/2006/relationships/image" Target="../media/image508.png"/><Relationship Id="rId11" Type="http://schemas.openxmlformats.org/officeDocument/2006/relationships/image" Target="../media/image460.png"/><Relationship Id="rId32" Type="http://schemas.openxmlformats.org/officeDocument/2006/relationships/customXml" Target="../ink/ink457.xml"/><Relationship Id="rId53" Type="http://schemas.openxmlformats.org/officeDocument/2006/relationships/image" Target="../media/image481.png"/><Relationship Id="rId74" Type="http://schemas.openxmlformats.org/officeDocument/2006/relationships/customXml" Target="../ink/ink478.xml"/><Relationship Id="rId128" Type="http://schemas.openxmlformats.org/officeDocument/2006/relationships/customXml" Target="../ink/ink505.xml"/><Relationship Id="rId5" Type="http://schemas.openxmlformats.org/officeDocument/2006/relationships/image" Target="../media/image457.png"/><Relationship Id="rId90" Type="http://schemas.openxmlformats.org/officeDocument/2006/relationships/customXml" Target="../ink/ink486.xml"/><Relationship Id="rId95" Type="http://schemas.openxmlformats.org/officeDocument/2006/relationships/image" Target="../media/image502.png"/><Relationship Id="rId22" Type="http://schemas.openxmlformats.org/officeDocument/2006/relationships/customXml" Target="../ink/ink452.xml"/><Relationship Id="rId27" Type="http://schemas.openxmlformats.org/officeDocument/2006/relationships/image" Target="../media/image468.png"/><Relationship Id="rId43" Type="http://schemas.openxmlformats.org/officeDocument/2006/relationships/image" Target="../media/image476.png"/><Relationship Id="rId48" Type="http://schemas.openxmlformats.org/officeDocument/2006/relationships/customXml" Target="../ink/ink465.xml"/><Relationship Id="rId64" Type="http://schemas.openxmlformats.org/officeDocument/2006/relationships/customXml" Target="../ink/ink473.xml"/><Relationship Id="rId69" Type="http://schemas.openxmlformats.org/officeDocument/2006/relationships/image" Target="../media/image489.png"/><Relationship Id="rId113" Type="http://schemas.openxmlformats.org/officeDocument/2006/relationships/image" Target="../media/image511.png"/><Relationship Id="rId118" Type="http://schemas.openxmlformats.org/officeDocument/2006/relationships/customXml" Target="../ink/ink500.xml"/><Relationship Id="rId134" Type="http://schemas.openxmlformats.org/officeDocument/2006/relationships/customXml" Target="../ink/ink508.xml"/><Relationship Id="rId139" Type="http://schemas.openxmlformats.org/officeDocument/2006/relationships/image" Target="../media/image524.png"/><Relationship Id="rId80" Type="http://schemas.openxmlformats.org/officeDocument/2006/relationships/customXml" Target="../ink/ink481.xml"/><Relationship Id="rId85" Type="http://schemas.openxmlformats.org/officeDocument/2006/relationships/image" Target="../media/image497.png"/><Relationship Id="rId12" Type="http://schemas.openxmlformats.org/officeDocument/2006/relationships/customXml" Target="../ink/ink447.xml"/><Relationship Id="rId17" Type="http://schemas.openxmlformats.org/officeDocument/2006/relationships/image" Target="../media/image463.png"/><Relationship Id="rId33" Type="http://schemas.openxmlformats.org/officeDocument/2006/relationships/image" Target="../media/image471.png"/><Relationship Id="rId38" Type="http://schemas.openxmlformats.org/officeDocument/2006/relationships/customXml" Target="../ink/ink460.xml"/><Relationship Id="rId59" Type="http://schemas.openxmlformats.org/officeDocument/2006/relationships/image" Target="../media/image484.png"/><Relationship Id="rId103" Type="http://schemas.openxmlformats.org/officeDocument/2006/relationships/image" Target="../media/image506.png"/><Relationship Id="rId108" Type="http://schemas.openxmlformats.org/officeDocument/2006/relationships/customXml" Target="../ink/ink495.xml"/><Relationship Id="rId124" Type="http://schemas.openxmlformats.org/officeDocument/2006/relationships/customXml" Target="../ink/ink503.xml"/><Relationship Id="rId129" Type="http://schemas.openxmlformats.org/officeDocument/2006/relationships/image" Target="../media/image519.png"/><Relationship Id="rId54" Type="http://schemas.openxmlformats.org/officeDocument/2006/relationships/customXml" Target="../ink/ink468.xml"/><Relationship Id="rId70" Type="http://schemas.openxmlformats.org/officeDocument/2006/relationships/customXml" Target="../ink/ink476.xml"/><Relationship Id="rId75" Type="http://schemas.openxmlformats.org/officeDocument/2006/relationships/image" Target="../media/image492.png"/><Relationship Id="rId91" Type="http://schemas.openxmlformats.org/officeDocument/2006/relationships/image" Target="../media/image500.png"/><Relationship Id="rId96" Type="http://schemas.openxmlformats.org/officeDocument/2006/relationships/customXml" Target="../ink/ink489.xml"/><Relationship Id="rId140" Type="http://schemas.openxmlformats.org/officeDocument/2006/relationships/customXml" Target="../ink/ink511.xml"/><Relationship Id="rId145" Type="http://schemas.openxmlformats.org/officeDocument/2006/relationships/image" Target="../media/image527.png"/><Relationship Id="rId1" Type="http://schemas.openxmlformats.org/officeDocument/2006/relationships/slideLayout" Target="../slideLayouts/slideLayout2.xml"/><Relationship Id="rId6" Type="http://schemas.openxmlformats.org/officeDocument/2006/relationships/customXml" Target="../ink/ink444.xml"/><Relationship Id="rId23" Type="http://schemas.openxmlformats.org/officeDocument/2006/relationships/image" Target="../media/image466.png"/><Relationship Id="rId28" Type="http://schemas.openxmlformats.org/officeDocument/2006/relationships/customXml" Target="../ink/ink455.xml"/><Relationship Id="rId49" Type="http://schemas.openxmlformats.org/officeDocument/2006/relationships/image" Target="../media/image479.png"/><Relationship Id="rId114" Type="http://schemas.openxmlformats.org/officeDocument/2006/relationships/customXml" Target="../ink/ink498.xml"/><Relationship Id="rId119" Type="http://schemas.openxmlformats.org/officeDocument/2006/relationships/image" Target="../media/image514.png"/><Relationship Id="rId44" Type="http://schemas.openxmlformats.org/officeDocument/2006/relationships/customXml" Target="../ink/ink463.xml"/><Relationship Id="rId60" Type="http://schemas.openxmlformats.org/officeDocument/2006/relationships/customXml" Target="../ink/ink471.xml"/><Relationship Id="rId65" Type="http://schemas.openxmlformats.org/officeDocument/2006/relationships/image" Target="../media/image487.png"/><Relationship Id="rId81" Type="http://schemas.openxmlformats.org/officeDocument/2006/relationships/image" Target="../media/image495.png"/><Relationship Id="rId86" Type="http://schemas.openxmlformats.org/officeDocument/2006/relationships/customXml" Target="../ink/ink484.xml"/><Relationship Id="rId130" Type="http://schemas.openxmlformats.org/officeDocument/2006/relationships/customXml" Target="../ink/ink506.xml"/><Relationship Id="rId135" Type="http://schemas.openxmlformats.org/officeDocument/2006/relationships/image" Target="../media/image522.png"/><Relationship Id="rId13" Type="http://schemas.openxmlformats.org/officeDocument/2006/relationships/image" Target="../media/image461.png"/><Relationship Id="rId18" Type="http://schemas.openxmlformats.org/officeDocument/2006/relationships/customXml" Target="../ink/ink450.xml"/><Relationship Id="rId39" Type="http://schemas.openxmlformats.org/officeDocument/2006/relationships/image" Target="../media/image474.png"/><Relationship Id="rId109" Type="http://schemas.openxmlformats.org/officeDocument/2006/relationships/image" Target="../media/image509.png"/><Relationship Id="rId34" Type="http://schemas.openxmlformats.org/officeDocument/2006/relationships/customXml" Target="../ink/ink458.xml"/><Relationship Id="rId50" Type="http://schemas.openxmlformats.org/officeDocument/2006/relationships/customXml" Target="../ink/ink466.xml"/><Relationship Id="rId55" Type="http://schemas.openxmlformats.org/officeDocument/2006/relationships/image" Target="../media/image482.png"/><Relationship Id="rId76" Type="http://schemas.openxmlformats.org/officeDocument/2006/relationships/customXml" Target="../ink/ink479.xml"/><Relationship Id="rId97" Type="http://schemas.openxmlformats.org/officeDocument/2006/relationships/image" Target="../media/image503.png"/><Relationship Id="rId104" Type="http://schemas.openxmlformats.org/officeDocument/2006/relationships/customXml" Target="../ink/ink493.xml"/><Relationship Id="rId120" Type="http://schemas.openxmlformats.org/officeDocument/2006/relationships/customXml" Target="../ink/ink501.xml"/><Relationship Id="rId125" Type="http://schemas.openxmlformats.org/officeDocument/2006/relationships/image" Target="../media/image517.png"/><Relationship Id="rId141" Type="http://schemas.openxmlformats.org/officeDocument/2006/relationships/image" Target="../media/image525.png"/><Relationship Id="rId7" Type="http://schemas.openxmlformats.org/officeDocument/2006/relationships/image" Target="../media/image458.png"/><Relationship Id="rId71" Type="http://schemas.openxmlformats.org/officeDocument/2006/relationships/image" Target="../media/image490.png"/><Relationship Id="rId92" Type="http://schemas.openxmlformats.org/officeDocument/2006/relationships/customXml" Target="../ink/ink487.xml"/><Relationship Id="rId2" Type="http://schemas.openxmlformats.org/officeDocument/2006/relationships/customXml" Target="../ink/ink442.xml"/><Relationship Id="rId29" Type="http://schemas.openxmlformats.org/officeDocument/2006/relationships/image" Target="../media/image469.png"/><Relationship Id="rId24" Type="http://schemas.openxmlformats.org/officeDocument/2006/relationships/customXml" Target="../ink/ink453.xml"/><Relationship Id="rId40" Type="http://schemas.openxmlformats.org/officeDocument/2006/relationships/customXml" Target="../ink/ink461.xml"/><Relationship Id="rId45" Type="http://schemas.openxmlformats.org/officeDocument/2006/relationships/image" Target="../media/image477.png"/><Relationship Id="rId66" Type="http://schemas.openxmlformats.org/officeDocument/2006/relationships/customXml" Target="../ink/ink474.xml"/><Relationship Id="rId87" Type="http://schemas.openxmlformats.org/officeDocument/2006/relationships/image" Target="../media/image498.png"/><Relationship Id="rId110" Type="http://schemas.openxmlformats.org/officeDocument/2006/relationships/customXml" Target="../ink/ink496.xml"/><Relationship Id="rId115" Type="http://schemas.openxmlformats.org/officeDocument/2006/relationships/image" Target="../media/image512.png"/><Relationship Id="rId131" Type="http://schemas.openxmlformats.org/officeDocument/2006/relationships/image" Target="../media/image520.png"/><Relationship Id="rId136" Type="http://schemas.openxmlformats.org/officeDocument/2006/relationships/customXml" Target="../ink/ink509.xml"/><Relationship Id="rId61" Type="http://schemas.openxmlformats.org/officeDocument/2006/relationships/image" Target="../media/image485.png"/><Relationship Id="rId82" Type="http://schemas.openxmlformats.org/officeDocument/2006/relationships/customXml" Target="../ink/ink482.xml"/><Relationship Id="rId19" Type="http://schemas.openxmlformats.org/officeDocument/2006/relationships/image" Target="../media/image464.png"/><Relationship Id="rId14" Type="http://schemas.openxmlformats.org/officeDocument/2006/relationships/customXml" Target="../ink/ink448.xml"/><Relationship Id="rId30" Type="http://schemas.openxmlformats.org/officeDocument/2006/relationships/customXml" Target="../ink/ink456.xml"/><Relationship Id="rId35" Type="http://schemas.openxmlformats.org/officeDocument/2006/relationships/image" Target="../media/image472.png"/><Relationship Id="rId56" Type="http://schemas.openxmlformats.org/officeDocument/2006/relationships/customXml" Target="../ink/ink469.xml"/><Relationship Id="rId77" Type="http://schemas.openxmlformats.org/officeDocument/2006/relationships/image" Target="../media/image493.png"/><Relationship Id="rId100" Type="http://schemas.openxmlformats.org/officeDocument/2006/relationships/customXml" Target="../ink/ink491.xml"/><Relationship Id="rId105" Type="http://schemas.openxmlformats.org/officeDocument/2006/relationships/image" Target="../media/image507.png"/><Relationship Id="rId126" Type="http://schemas.openxmlformats.org/officeDocument/2006/relationships/customXml" Target="../ink/ink504.xml"/><Relationship Id="rId8" Type="http://schemas.openxmlformats.org/officeDocument/2006/relationships/customXml" Target="../ink/ink445.xml"/><Relationship Id="rId51" Type="http://schemas.openxmlformats.org/officeDocument/2006/relationships/image" Target="../media/image480.png"/><Relationship Id="rId72" Type="http://schemas.openxmlformats.org/officeDocument/2006/relationships/customXml" Target="../ink/ink477.xml"/><Relationship Id="rId93" Type="http://schemas.openxmlformats.org/officeDocument/2006/relationships/image" Target="../media/image501.png"/><Relationship Id="rId98" Type="http://schemas.openxmlformats.org/officeDocument/2006/relationships/customXml" Target="../ink/ink490.xml"/><Relationship Id="rId121" Type="http://schemas.openxmlformats.org/officeDocument/2006/relationships/image" Target="../media/image515.png"/><Relationship Id="rId142" Type="http://schemas.openxmlformats.org/officeDocument/2006/relationships/customXml" Target="../ink/ink512.xml"/><Relationship Id="rId3" Type="http://schemas.openxmlformats.org/officeDocument/2006/relationships/image" Target="../media/image456.png"/><Relationship Id="rId25" Type="http://schemas.openxmlformats.org/officeDocument/2006/relationships/image" Target="../media/image467.png"/><Relationship Id="rId46" Type="http://schemas.openxmlformats.org/officeDocument/2006/relationships/customXml" Target="../ink/ink464.xml"/><Relationship Id="rId67" Type="http://schemas.openxmlformats.org/officeDocument/2006/relationships/image" Target="../media/image488.png"/><Relationship Id="rId116" Type="http://schemas.openxmlformats.org/officeDocument/2006/relationships/customXml" Target="../ink/ink499.xml"/><Relationship Id="rId137" Type="http://schemas.openxmlformats.org/officeDocument/2006/relationships/image" Target="../media/image523.png"/><Relationship Id="rId20" Type="http://schemas.openxmlformats.org/officeDocument/2006/relationships/customXml" Target="../ink/ink451.xml"/><Relationship Id="rId41" Type="http://schemas.openxmlformats.org/officeDocument/2006/relationships/image" Target="../media/image475.png"/><Relationship Id="rId62" Type="http://schemas.openxmlformats.org/officeDocument/2006/relationships/customXml" Target="../ink/ink472.xml"/><Relationship Id="rId83" Type="http://schemas.openxmlformats.org/officeDocument/2006/relationships/image" Target="../media/image496.png"/><Relationship Id="rId88" Type="http://schemas.openxmlformats.org/officeDocument/2006/relationships/customXml" Target="../ink/ink485.xml"/><Relationship Id="rId111" Type="http://schemas.openxmlformats.org/officeDocument/2006/relationships/image" Target="../media/image510.png"/><Relationship Id="rId132" Type="http://schemas.openxmlformats.org/officeDocument/2006/relationships/customXml" Target="../ink/ink507.xml"/><Relationship Id="rId15" Type="http://schemas.openxmlformats.org/officeDocument/2006/relationships/image" Target="../media/image462.png"/><Relationship Id="rId36" Type="http://schemas.openxmlformats.org/officeDocument/2006/relationships/customXml" Target="../ink/ink459.xml"/><Relationship Id="rId57" Type="http://schemas.openxmlformats.org/officeDocument/2006/relationships/image" Target="../media/image483.png"/><Relationship Id="rId106" Type="http://schemas.openxmlformats.org/officeDocument/2006/relationships/customXml" Target="../ink/ink494.xml"/><Relationship Id="rId127" Type="http://schemas.openxmlformats.org/officeDocument/2006/relationships/image" Target="../media/image518.png"/><Relationship Id="rId10" Type="http://schemas.openxmlformats.org/officeDocument/2006/relationships/customXml" Target="../ink/ink446.xml"/><Relationship Id="rId31" Type="http://schemas.openxmlformats.org/officeDocument/2006/relationships/image" Target="../media/image470.png"/><Relationship Id="rId52" Type="http://schemas.openxmlformats.org/officeDocument/2006/relationships/customXml" Target="../ink/ink467.xml"/><Relationship Id="rId73" Type="http://schemas.openxmlformats.org/officeDocument/2006/relationships/image" Target="../media/image491.png"/><Relationship Id="rId78" Type="http://schemas.openxmlformats.org/officeDocument/2006/relationships/customXml" Target="../ink/ink480.xml"/><Relationship Id="rId94" Type="http://schemas.openxmlformats.org/officeDocument/2006/relationships/customXml" Target="../ink/ink488.xml"/><Relationship Id="rId99" Type="http://schemas.openxmlformats.org/officeDocument/2006/relationships/image" Target="../media/image504.png"/><Relationship Id="rId101" Type="http://schemas.openxmlformats.org/officeDocument/2006/relationships/image" Target="../media/image505.png"/><Relationship Id="rId122" Type="http://schemas.openxmlformats.org/officeDocument/2006/relationships/customXml" Target="../ink/ink502.xml"/><Relationship Id="rId143" Type="http://schemas.openxmlformats.org/officeDocument/2006/relationships/image" Target="../media/image526.png"/><Relationship Id="rId4" Type="http://schemas.openxmlformats.org/officeDocument/2006/relationships/customXml" Target="../ink/ink443.xml"/><Relationship Id="rId9" Type="http://schemas.openxmlformats.org/officeDocument/2006/relationships/image" Target="../media/image459.png"/><Relationship Id="rId26" Type="http://schemas.openxmlformats.org/officeDocument/2006/relationships/customXml" Target="../ink/ink454.xml"/><Relationship Id="rId47" Type="http://schemas.openxmlformats.org/officeDocument/2006/relationships/image" Target="../media/image478.png"/><Relationship Id="rId68" Type="http://schemas.openxmlformats.org/officeDocument/2006/relationships/customXml" Target="../ink/ink475.xml"/><Relationship Id="rId89" Type="http://schemas.openxmlformats.org/officeDocument/2006/relationships/image" Target="../media/image499.png"/><Relationship Id="rId112" Type="http://schemas.openxmlformats.org/officeDocument/2006/relationships/customXml" Target="../ink/ink497.xml"/><Relationship Id="rId133" Type="http://schemas.openxmlformats.org/officeDocument/2006/relationships/image" Target="../media/image521.png"/><Relationship Id="rId16" Type="http://schemas.openxmlformats.org/officeDocument/2006/relationships/customXml" Target="../ink/ink449.xml"/><Relationship Id="rId37" Type="http://schemas.openxmlformats.org/officeDocument/2006/relationships/image" Target="../media/image473.png"/><Relationship Id="rId58" Type="http://schemas.openxmlformats.org/officeDocument/2006/relationships/customXml" Target="../ink/ink470.xml"/><Relationship Id="rId79" Type="http://schemas.openxmlformats.org/officeDocument/2006/relationships/image" Target="../media/image494.png"/><Relationship Id="rId102" Type="http://schemas.openxmlformats.org/officeDocument/2006/relationships/customXml" Target="../ink/ink492.xml"/><Relationship Id="rId123" Type="http://schemas.openxmlformats.org/officeDocument/2006/relationships/image" Target="../media/image516.png"/><Relationship Id="rId144" Type="http://schemas.openxmlformats.org/officeDocument/2006/relationships/customXml" Target="../ink/ink513.xml"/></Relationships>
</file>

<file path=ppt/slides/_rels/slide27.xml.rels><?xml version="1.0" encoding="UTF-8" standalone="yes"?>
<Relationships xmlns="http://schemas.openxmlformats.org/package/2006/relationships"><Relationship Id="rId26" Type="http://schemas.openxmlformats.org/officeDocument/2006/relationships/customXml" Target="../ink/ink526.xml"/><Relationship Id="rId117" Type="http://schemas.openxmlformats.org/officeDocument/2006/relationships/image" Target="../media/image585.png"/><Relationship Id="rId21" Type="http://schemas.openxmlformats.org/officeDocument/2006/relationships/image" Target="../media/image537.png"/><Relationship Id="rId42" Type="http://schemas.openxmlformats.org/officeDocument/2006/relationships/customXml" Target="../ink/ink534.xml"/><Relationship Id="rId47" Type="http://schemas.openxmlformats.org/officeDocument/2006/relationships/image" Target="../media/image550.png"/><Relationship Id="rId63" Type="http://schemas.openxmlformats.org/officeDocument/2006/relationships/image" Target="../media/image558.png"/><Relationship Id="rId68" Type="http://schemas.openxmlformats.org/officeDocument/2006/relationships/customXml" Target="../ink/ink547.xml"/><Relationship Id="rId84" Type="http://schemas.openxmlformats.org/officeDocument/2006/relationships/customXml" Target="../ink/ink555.xml"/><Relationship Id="rId89" Type="http://schemas.openxmlformats.org/officeDocument/2006/relationships/image" Target="../media/image571.png"/><Relationship Id="rId112" Type="http://schemas.openxmlformats.org/officeDocument/2006/relationships/customXml" Target="../ink/ink569.xml"/><Relationship Id="rId16" Type="http://schemas.openxmlformats.org/officeDocument/2006/relationships/customXml" Target="../ink/ink521.xml"/><Relationship Id="rId107" Type="http://schemas.openxmlformats.org/officeDocument/2006/relationships/image" Target="../media/image580.png"/><Relationship Id="rId11" Type="http://schemas.openxmlformats.org/officeDocument/2006/relationships/image" Target="../media/image532.png"/><Relationship Id="rId32" Type="http://schemas.openxmlformats.org/officeDocument/2006/relationships/customXml" Target="../ink/ink529.xml"/><Relationship Id="rId37" Type="http://schemas.openxmlformats.org/officeDocument/2006/relationships/image" Target="../media/image545.png"/><Relationship Id="rId53" Type="http://schemas.openxmlformats.org/officeDocument/2006/relationships/image" Target="../media/image553.png"/><Relationship Id="rId58" Type="http://schemas.openxmlformats.org/officeDocument/2006/relationships/customXml" Target="../ink/ink542.xml"/><Relationship Id="rId74" Type="http://schemas.openxmlformats.org/officeDocument/2006/relationships/customXml" Target="../ink/ink550.xml"/><Relationship Id="rId79" Type="http://schemas.openxmlformats.org/officeDocument/2006/relationships/image" Target="../media/image566.png"/><Relationship Id="rId102" Type="http://schemas.openxmlformats.org/officeDocument/2006/relationships/customXml" Target="../ink/ink564.xml"/><Relationship Id="rId123" Type="http://schemas.openxmlformats.org/officeDocument/2006/relationships/image" Target="../media/image588.png"/><Relationship Id="rId5" Type="http://schemas.openxmlformats.org/officeDocument/2006/relationships/image" Target="../media/image529.png"/><Relationship Id="rId90" Type="http://schemas.openxmlformats.org/officeDocument/2006/relationships/customXml" Target="../ink/ink558.xml"/><Relationship Id="rId95" Type="http://schemas.openxmlformats.org/officeDocument/2006/relationships/image" Target="../media/image574.png"/><Relationship Id="rId22" Type="http://schemas.openxmlformats.org/officeDocument/2006/relationships/customXml" Target="../ink/ink524.xml"/><Relationship Id="rId27" Type="http://schemas.openxmlformats.org/officeDocument/2006/relationships/image" Target="../media/image540.png"/><Relationship Id="rId43" Type="http://schemas.openxmlformats.org/officeDocument/2006/relationships/image" Target="../media/image548.png"/><Relationship Id="rId48" Type="http://schemas.openxmlformats.org/officeDocument/2006/relationships/customXml" Target="../ink/ink537.xml"/><Relationship Id="rId64" Type="http://schemas.openxmlformats.org/officeDocument/2006/relationships/customXml" Target="../ink/ink545.xml"/><Relationship Id="rId69" Type="http://schemas.openxmlformats.org/officeDocument/2006/relationships/image" Target="../media/image561.png"/><Relationship Id="rId113" Type="http://schemas.openxmlformats.org/officeDocument/2006/relationships/image" Target="../media/image583.png"/><Relationship Id="rId118" Type="http://schemas.openxmlformats.org/officeDocument/2006/relationships/customXml" Target="../ink/ink572.xml"/><Relationship Id="rId80" Type="http://schemas.openxmlformats.org/officeDocument/2006/relationships/customXml" Target="../ink/ink553.xml"/><Relationship Id="rId85" Type="http://schemas.openxmlformats.org/officeDocument/2006/relationships/image" Target="../media/image569.png"/><Relationship Id="rId12" Type="http://schemas.openxmlformats.org/officeDocument/2006/relationships/customXml" Target="../ink/ink519.xml"/><Relationship Id="rId17" Type="http://schemas.openxmlformats.org/officeDocument/2006/relationships/image" Target="../media/image535.png"/><Relationship Id="rId33" Type="http://schemas.openxmlformats.org/officeDocument/2006/relationships/image" Target="../media/image543.png"/><Relationship Id="rId38" Type="http://schemas.openxmlformats.org/officeDocument/2006/relationships/customXml" Target="../ink/ink532.xml"/><Relationship Id="rId59" Type="http://schemas.openxmlformats.org/officeDocument/2006/relationships/image" Target="../media/image556.png"/><Relationship Id="rId103" Type="http://schemas.openxmlformats.org/officeDocument/2006/relationships/image" Target="../media/image578.png"/><Relationship Id="rId108" Type="http://schemas.openxmlformats.org/officeDocument/2006/relationships/customXml" Target="../ink/ink567.xml"/><Relationship Id="rId124" Type="http://schemas.openxmlformats.org/officeDocument/2006/relationships/customXml" Target="../ink/ink575.xml"/><Relationship Id="rId54" Type="http://schemas.openxmlformats.org/officeDocument/2006/relationships/customXml" Target="../ink/ink540.xml"/><Relationship Id="rId70" Type="http://schemas.openxmlformats.org/officeDocument/2006/relationships/customXml" Target="../ink/ink548.xml"/><Relationship Id="rId75" Type="http://schemas.openxmlformats.org/officeDocument/2006/relationships/image" Target="../media/image564.png"/><Relationship Id="rId91" Type="http://schemas.openxmlformats.org/officeDocument/2006/relationships/image" Target="../media/image572.png"/><Relationship Id="rId96" Type="http://schemas.openxmlformats.org/officeDocument/2006/relationships/customXml" Target="../ink/ink561.xml"/><Relationship Id="rId1" Type="http://schemas.openxmlformats.org/officeDocument/2006/relationships/slideLayout" Target="../slideLayouts/slideLayout2.xml"/><Relationship Id="rId6" Type="http://schemas.openxmlformats.org/officeDocument/2006/relationships/customXml" Target="../ink/ink516.xml"/><Relationship Id="rId23" Type="http://schemas.openxmlformats.org/officeDocument/2006/relationships/image" Target="../media/image538.png"/><Relationship Id="rId28" Type="http://schemas.openxmlformats.org/officeDocument/2006/relationships/customXml" Target="../ink/ink527.xml"/><Relationship Id="rId49" Type="http://schemas.openxmlformats.org/officeDocument/2006/relationships/image" Target="../media/image551.png"/><Relationship Id="rId114" Type="http://schemas.openxmlformats.org/officeDocument/2006/relationships/customXml" Target="../ink/ink570.xml"/><Relationship Id="rId119" Type="http://schemas.openxmlformats.org/officeDocument/2006/relationships/image" Target="../media/image586.png"/><Relationship Id="rId44" Type="http://schemas.openxmlformats.org/officeDocument/2006/relationships/customXml" Target="../ink/ink535.xml"/><Relationship Id="rId60" Type="http://schemas.openxmlformats.org/officeDocument/2006/relationships/customXml" Target="../ink/ink543.xml"/><Relationship Id="rId65" Type="http://schemas.openxmlformats.org/officeDocument/2006/relationships/image" Target="../media/image559.png"/><Relationship Id="rId81" Type="http://schemas.openxmlformats.org/officeDocument/2006/relationships/image" Target="../media/image567.png"/><Relationship Id="rId86" Type="http://schemas.openxmlformats.org/officeDocument/2006/relationships/customXml" Target="../ink/ink556.xml"/><Relationship Id="rId13" Type="http://schemas.openxmlformats.org/officeDocument/2006/relationships/image" Target="../media/image533.png"/><Relationship Id="rId18" Type="http://schemas.openxmlformats.org/officeDocument/2006/relationships/customXml" Target="../ink/ink522.xml"/><Relationship Id="rId39" Type="http://schemas.openxmlformats.org/officeDocument/2006/relationships/image" Target="../media/image546.png"/><Relationship Id="rId109" Type="http://schemas.openxmlformats.org/officeDocument/2006/relationships/image" Target="../media/image581.png"/><Relationship Id="rId34" Type="http://schemas.openxmlformats.org/officeDocument/2006/relationships/customXml" Target="../ink/ink530.xml"/><Relationship Id="rId50" Type="http://schemas.openxmlformats.org/officeDocument/2006/relationships/customXml" Target="../ink/ink538.xml"/><Relationship Id="rId55" Type="http://schemas.openxmlformats.org/officeDocument/2006/relationships/image" Target="../media/image554.png"/><Relationship Id="rId76" Type="http://schemas.openxmlformats.org/officeDocument/2006/relationships/customXml" Target="../ink/ink551.xml"/><Relationship Id="rId97" Type="http://schemas.openxmlformats.org/officeDocument/2006/relationships/image" Target="../media/image575.png"/><Relationship Id="rId104" Type="http://schemas.openxmlformats.org/officeDocument/2006/relationships/customXml" Target="../ink/ink565.xml"/><Relationship Id="rId120" Type="http://schemas.openxmlformats.org/officeDocument/2006/relationships/customXml" Target="../ink/ink573.xml"/><Relationship Id="rId125" Type="http://schemas.openxmlformats.org/officeDocument/2006/relationships/image" Target="../media/image589.png"/><Relationship Id="rId7" Type="http://schemas.openxmlformats.org/officeDocument/2006/relationships/image" Target="../media/image530.png"/><Relationship Id="rId71" Type="http://schemas.openxmlformats.org/officeDocument/2006/relationships/image" Target="../media/image562.png"/><Relationship Id="rId92" Type="http://schemas.openxmlformats.org/officeDocument/2006/relationships/customXml" Target="../ink/ink559.xml"/><Relationship Id="rId2" Type="http://schemas.openxmlformats.org/officeDocument/2006/relationships/customXml" Target="../ink/ink514.xml"/><Relationship Id="rId29" Type="http://schemas.openxmlformats.org/officeDocument/2006/relationships/image" Target="../media/image541.png"/><Relationship Id="rId24" Type="http://schemas.openxmlformats.org/officeDocument/2006/relationships/customXml" Target="../ink/ink525.xml"/><Relationship Id="rId40" Type="http://schemas.openxmlformats.org/officeDocument/2006/relationships/customXml" Target="../ink/ink533.xml"/><Relationship Id="rId45" Type="http://schemas.openxmlformats.org/officeDocument/2006/relationships/image" Target="../media/image549.png"/><Relationship Id="rId66" Type="http://schemas.openxmlformats.org/officeDocument/2006/relationships/customXml" Target="../ink/ink546.xml"/><Relationship Id="rId87" Type="http://schemas.openxmlformats.org/officeDocument/2006/relationships/image" Target="../media/image570.png"/><Relationship Id="rId110" Type="http://schemas.openxmlformats.org/officeDocument/2006/relationships/customXml" Target="../ink/ink568.xml"/><Relationship Id="rId115" Type="http://schemas.openxmlformats.org/officeDocument/2006/relationships/image" Target="../media/image584.png"/><Relationship Id="rId61" Type="http://schemas.openxmlformats.org/officeDocument/2006/relationships/image" Target="../media/image557.png"/><Relationship Id="rId82" Type="http://schemas.openxmlformats.org/officeDocument/2006/relationships/customXml" Target="../ink/ink554.xml"/><Relationship Id="rId19" Type="http://schemas.openxmlformats.org/officeDocument/2006/relationships/image" Target="../media/image536.png"/><Relationship Id="rId14" Type="http://schemas.openxmlformats.org/officeDocument/2006/relationships/customXml" Target="../ink/ink520.xml"/><Relationship Id="rId30" Type="http://schemas.openxmlformats.org/officeDocument/2006/relationships/customXml" Target="../ink/ink528.xml"/><Relationship Id="rId35" Type="http://schemas.openxmlformats.org/officeDocument/2006/relationships/image" Target="../media/image544.png"/><Relationship Id="rId56" Type="http://schemas.openxmlformats.org/officeDocument/2006/relationships/customXml" Target="../ink/ink541.xml"/><Relationship Id="rId77" Type="http://schemas.openxmlformats.org/officeDocument/2006/relationships/image" Target="../media/image565.png"/><Relationship Id="rId100" Type="http://schemas.openxmlformats.org/officeDocument/2006/relationships/customXml" Target="../ink/ink563.xml"/><Relationship Id="rId105" Type="http://schemas.openxmlformats.org/officeDocument/2006/relationships/image" Target="../media/image579.png"/><Relationship Id="rId8" Type="http://schemas.openxmlformats.org/officeDocument/2006/relationships/customXml" Target="../ink/ink517.xml"/><Relationship Id="rId51" Type="http://schemas.openxmlformats.org/officeDocument/2006/relationships/image" Target="../media/image552.png"/><Relationship Id="rId72" Type="http://schemas.openxmlformats.org/officeDocument/2006/relationships/customXml" Target="../ink/ink549.xml"/><Relationship Id="rId93" Type="http://schemas.openxmlformats.org/officeDocument/2006/relationships/image" Target="../media/image573.png"/><Relationship Id="rId98" Type="http://schemas.openxmlformats.org/officeDocument/2006/relationships/customXml" Target="../ink/ink562.xml"/><Relationship Id="rId121" Type="http://schemas.openxmlformats.org/officeDocument/2006/relationships/image" Target="../media/image587.png"/><Relationship Id="rId3" Type="http://schemas.openxmlformats.org/officeDocument/2006/relationships/image" Target="../media/image528.png"/><Relationship Id="rId25" Type="http://schemas.openxmlformats.org/officeDocument/2006/relationships/image" Target="../media/image539.png"/><Relationship Id="rId46" Type="http://schemas.openxmlformats.org/officeDocument/2006/relationships/customXml" Target="../ink/ink536.xml"/><Relationship Id="rId67" Type="http://schemas.openxmlformats.org/officeDocument/2006/relationships/image" Target="../media/image560.png"/><Relationship Id="rId116" Type="http://schemas.openxmlformats.org/officeDocument/2006/relationships/customXml" Target="../ink/ink571.xml"/><Relationship Id="rId20" Type="http://schemas.openxmlformats.org/officeDocument/2006/relationships/customXml" Target="../ink/ink523.xml"/><Relationship Id="rId41" Type="http://schemas.openxmlformats.org/officeDocument/2006/relationships/image" Target="../media/image547.png"/><Relationship Id="rId62" Type="http://schemas.openxmlformats.org/officeDocument/2006/relationships/customXml" Target="../ink/ink544.xml"/><Relationship Id="rId83" Type="http://schemas.openxmlformats.org/officeDocument/2006/relationships/image" Target="../media/image568.png"/><Relationship Id="rId88" Type="http://schemas.openxmlformats.org/officeDocument/2006/relationships/customXml" Target="../ink/ink557.xml"/><Relationship Id="rId111" Type="http://schemas.openxmlformats.org/officeDocument/2006/relationships/image" Target="../media/image582.png"/><Relationship Id="rId15" Type="http://schemas.openxmlformats.org/officeDocument/2006/relationships/image" Target="../media/image534.png"/><Relationship Id="rId36" Type="http://schemas.openxmlformats.org/officeDocument/2006/relationships/customXml" Target="../ink/ink531.xml"/><Relationship Id="rId57" Type="http://schemas.openxmlformats.org/officeDocument/2006/relationships/image" Target="../media/image555.png"/><Relationship Id="rId106" Type="http://schemas.openxmlformats.org/officeDocument/2006/relationships/customXml" Target="../ink/ink566.xml"/><Relationship Id="rId10" Type="http://schemas.openxmlformats.org/officeDocument/2006/relationships/customXml" Target="../ink/ink518.xml"/><Relationship Id="rId31" Type="http://schemas.openxmlformats.org/officeDocument/2006/relationships/image" Target="../media/image542.png"/><Relationship Id="rId52" Type="http://schemas.openxmlformats.org/officeDocument/2006/relationships/customXml" Target="../ink/ink539.xml"/><Relationship Id="rId73" Type="http://schemas.openxmlformats.org/officeDocument/2006/relationships/image" Target="../media/image563.png"/><Relationship Id="rId78" Type="http://schemas.openxmlformats.org/officeDocument/2006/relationships/customXml" Target="../ink/ink552.xml"/><Relationship Id="rId94" Type="http://schemas.openxmlformats.org/officeDocument/2006/relationships/customXml" Target="../ink/ink560.xml"/><Relationship Id="rId99" Type="http://schemas.openxmlformats.org/officeDocument/2006/relationships/image" Target="../media/image576.png"/><Relationship Id="rId101" Type="http://schemas.openxmlformats.org/officeDocument/2006/relationships/image" Target="../media/image577.png"/><Relationship Id="rId122" Type="http://schemas.openxmlformats.org/officeDocument/2006/relationships/customXml" Target="../ink/ink574.xml"/><Relationship Id="rId4" Type="http://schemas.openxmlformats.org/officeDocument/2006/relationships/customXml" Target="../ink/ink515.xml"/><Relationship Id="rId9" Type="http://schemas.openxmlformats.org/officeDocument/2006/relationships/image" Target="../media/image53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9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9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9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94.png"/><Relationship Id="rId2" Type="http://schemas.openxmlformats.org/officeDocument/2006/relationships/image" Target="../media/image59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9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9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97.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603.png"/><Relationship Id="rId18" Type="http://schemas.openxmlformats.org/officeDocument/2006/relationships/customXml" Target="../ink/ink584.xml"/><Relationship Id="rId26" Type="http://schemas.openxmlformats.org/officeDocument/2006/relationships/customXml" Target="../ink/ink588.xml"/><Relationship Id="rId39" Type="http://schemas.openxmlformats.org/officeDocument/2006/relationships/image" Target="../media/image616.png"/><Relationship Id="rId21" Type="http://schemas.openxmlformats.org/officeDocument/2006/relationships/image" Target="../media/image607.png"/><Relationship Id="rId34" Type="http://schemas.openxmlformats.org/officeDocument/2006/relationships/customXml" Target="../ink/ink592.xml"/><Relationship Id="rId42" Type="http://schemas.openxmlformats.org/officeDocument/2006/relationships/customXml" Target="../ink/ink596.xml"/><Relationship Id="rId47" Type="http://schemas.openxmlformats.org/officeDocument/2006/relationships/image" Target="../media/image620.png"/><Relationship Id="rId50" Type="http://schemas.openxmlformats.org/officeDocument/2006/relationships/customXml" Target="../ink/ink600.xml"/><Relationship Id="rId7" Type="http://schemas.openxmlformats.org/officeDocument/2006/relationships/image" Target="../media/image600.png"/><Relationship Id="rId2" Type="http://schemas.openxmlformats.org/officeDocument/2006/relationships/customXml" Target="../ink/ink576.xml"/><Relationship Id="rId16" Type="http://schemas.openxmlformats.org/officeDocument/2006/relationships/customXml" Target="../ink/ink583.xml"/><Relationship Id="rId29" Type="http://schemas.openxmlformats.org/officeDocument/2006/relationships/image" Target="../media/image611.png"/><Relationship Id="rId11" Type="http://schemas.openxmlformats.org/officeDocument/2006/relationships/image" Target="../media/image602.png"/><Relationship Id="rId24" Type="http://schemas.openxmlformats.org/officeDocument/2006/relationships/customXml" Target="../ink/ink587.xml"/><Relationship Id="rId32" Type="http://schemas.openxmlformats.org/officeDocument/2006/relationships/customXml" Target="../ink/ink591.xml"/><Relationship Id="rId37" Type="http://schemas.openxmlformats.org/officeDocument/2006/relationships/image" Target="../media/image615.png"/><Relationship Id="rId40" Type="http://schemas.openxmlformats.org/officeDocument/2006/relationships/customXml" Target="../ink/ink595.xml"/><Relationship Id="rId45" Type="http://schemas.openxmlformats.org/officeDocument/2006/relationships/image" Target="../media/image619.png"/><Relationship Id="rId5" Type="http://schemas.openxmlformats.org/officeDocument/2006/relationships/image" Target="../media/image599.png"/><Relationship Id="rId15" Type="http://schemas.openxmlformats.org/officeDocument/2006/relationships/image" Target="../media/image604.png"/><Relationship Id="rId23" Type="http://schemas.openxmlformats.org/officeDocument/2006/relationships/image" Target="../media/image608.png"/><Relationship Id="rId28" Type="http://schemas.openxmlformats.org/officeDocument/2006/relationships/customXml" Target="../ink/ink589.xml"/><Relationship Id="rId36" Type="http://schemas.openxmlformats.org/officeDocument/2006/relationships/customXml" Target="../ink/ink593.xml"/><Relationship Id="rId49" Type="http://schemas.openxmlformats.org/officeDocument/2006/relationships/image" Target="../media/image621.png"/><Relationship Id="rId10" Type="http://schemas.openxmlformats.org/officeDocument/2006/relationships/customXml" Target="../ink/ink580.xml"/><Relationship Id="rId19" Type="http://schemas.openxmlformats.org/officeDocument/2006/relationships/image" Target="../media/image606.png"/><Relationship Id="rId31" Type="http://schemas.openxmlformats.org/officeDocument/2006/relationships/image" Target="../media/image612.png"/><Relationship Id="rId44" Type="http://schemas.openxmlformats.org/officeDocument/2006/relationships/customXml" Target="../ink/ink597.xml"/><Relationship Id="rId4" Type="http://schemas.openxmlformats.org/officeDocument/2006/relationships/customXml" Target="../ink/ink577.xml"/><Relationship Id="rId9" Type="http://schemas.openxmlformats.org/officeDocument/2006/relationships/image" Target="../media/image601.png"/><Relationship Id="rId14" Type="http://schemas.openxmlformats.org/officeDocument/2006/relationships/customXml" Target="../ink/ink582.xml"/><Relationship Id="rId22" Type="http://schemas.openxmlformats.org/officeDocument/2006/relationships/customXml" Target="../ink/ink586.xml"/><Relationship Id="rId27" Type="http://schemas.openxmlformats.org/officeDocument/2006/relationships/image" Target="../media/image610.png"/><Relationship Id="rId30" Type="http://schemas.openxmlformats.org/officeDocument/2006/relationships/customXml" Target="../ink/ink590.xml"/><Relationship Id="rId35" Type="http://schemas.openxmlformats.org/officeDocument/2006/relationships/image" Target="../media/image614.png"/><Relationship Id="rId43" Type="http://schemas.openxmlformats.org/officeDocument/2006/relationships/image" Target="../media/image618.png"/><Relationship Id="rId48" Type="http://schemas.openxmlformats.org/officeDocument/2006/relationships/customXml" Target="../ink/ink599.xml"/><Relationship Id="rId8" Type="http://schemas.openxmlformats.org/officeDocument/2006/relationships/customXml" Target="../ink/ink579.xml"/><Relationship Id="rId51" Type="http://schemas.openxmlformats.org/officeDocument/2006/relationships/image" Target="../media/image622.png"/><Relationship Id="rId3" Type="http://schemas.openxmlformats.org/officeDocument/2006/relationships/image" Target="../media/image598.png"/><Relationship Id="rId12" Type="http://schemas.openxmlformats.org/officeDocument/2006/relationships/customXml" Target="../ink/ink581.xml"/><Relationship Id="rId17" Type="http://schemas.openxmlformats.org/officeDocument/2006/relationships/image" Target="../media/image605.png"/><Relationship Id="rId25" Type="http://schemas.openxmlformats.org/officeDocument/2006/relationships/image" Target="../media/image609.png"/><Relationship Id="rId33" Type="http://schemas.openxmlformats.org/officeDocument/2006/relationships/image" Target="../media/image613.png"/><Relationship Id="rId38" Type="http://schemas.openxmlformats.org/officeDocument/2006/relationships/customXml" Target="../ink/ink594.xml"/><Relationship Id="rId46" Type="http://schemas.openxmlformats.org/officeDocument/2006/relationships/customXml" Target="../ink/ink598.xml"/><Relationship Id="rId20" Type="http://schemas.openxmlformats.org/officeDocument/2006/relationships/customXml" Target="../ink/ink585.xml"/><Relationship Id="rId41" Type="http://schemas.openxmlformats.org/officeDocument/2006/relationships/image" Target="../media/image617.png"/><Relationship Id="rId1" Type="http://schemas.openxmlformats.org/officeDocument/2006/relationships/slideLayout" Target="../slideLayouts/slideLayout2.xml"/><Relationship Id="rId6" Type="http://schemas.openxmlformats.org/officeDocument/2006/relationships/customXml" Target="../ink/ink578.xml"/></Relationships>
</file>

<file path=ppt/slides/_rels/slide38.xml.rels><?xml version="1.0" encoding="UTF-8" standalone="yes"?>
<Relationships xmlns="http://schemas.openxmlformats.org/package/2006/relationships"><Relationship Id="rId13" Type="http://schemas.openxmlformats.org/officeDocument/2006/relationships/image" Target="../media/image628.png"/><Relationship Id="rId18" Type="http://schemas.openxmlformats.org/officeDocument/2006/relationships/customXml" Target="../ink/ink609.xml"/><Relationship Id="rId26" Type="http://schemas.openxmlformats.org/officeDocument/2006/relationships/customXml" Target="../ink/ink613.xml"/><Relationship Id="rId3" Type="http://schemas.openxmlformats.org/officeDocument/2006/relationships/image" Target="../media/image623.png"/><Relationship Id="rId21" Type="http://schemas.openxmlformats.org/officeDocument/2006/relationships/image" Target="../media/image632.png"/><Relationship Id="rId34" Type="http://schemas.openxmlformats.org/officeDocument/2006/relationships/image" Target="../media/image639.png"/><Relationship Id="rId7" Type="http://schemas.openxmlformats.org/officeDocument/2006/relationships/image" Target="../media/image625.png"/><Relationship Id="rId12" Type="http://schemas.openxmlformats.org/officeDocument/2006/relationships/customXml" Target="../ink/ink606.xml"/><Relationship Id="rId17" Type="http://schemas.openxmlformats.org/officeDocument/2006/relationships/image" Target="../media/image630.png"/><Relationship Id="rId25" Type="http://schemas.openxmlformats.org/officeDocument/2006/relationships/image" Target="../media/image634.png"/><Relationship Id="rId33" Type="http://schemas.openxmlformats.org/officeDocument/2006/relationships/image" Target="../media/image638.png"/><Relationship Id="rId2" Type="http://schemas.openxmlformats.org/officeDocument/2006/relationships/customXml" Target="../ink/ink601.xml"/><Relationship Id="rId16" Type="http://schemas.openxmlformats.org/officeDocument/2006/relationships/customXml" Target="../ink/ink608.xml"/><Relationship Id="rId20" Type="http://schemas.openxmlformats.org/officeDocument/2006/relationships/customXml" Target="../ink/ink610.xml"/><Relationship Id="rId29" Type="http://schemas.openxmlformats.org/officeDocument/2006/relationships/image" Target="../media/image636.png"/><Relationship Id="rId1" Type="http://schemas.openxmlformats.org/officeDocument/2006/relationships/slideLayout" Target="../slideLayouts/slideLayout2.xml"/><Relationship Id="rId6" Type="http://schemas.openxmlformats.org/officeDocument/2006/relationships/customXml" Target="../ink/ink603.xml"/><Relationship Id="rId11" Type="http://schemas.openxmlformats.org/officeDocument/2006/relationships/image" Target="../media/image627.png"/><Relationship Id="rId24" Type="http://schemas.openxmlformats.org/officeDocument/2006/relationships/customXml" Target="../ink/ink612.xml"/><Relationship Id="rId32" Type="http://schemas.openxmlformats.org/officeDocument/2006/relationships/customXml" Target="../ink/ink616.xml"/><Relationship Id="rId5" Type="http://schemas.openxmlformats.org/officeDocument/2006/relationships/image" Target="../media/image624.png"/><Relationship Id="rId15" Type="http://schemas.openxmlformats.org/officeDocument/2006/relationships/image" Target="../media/image629.png"/><Relationship Id="rId23" Type="http://schemas.openxmlformats.org/officeDocument/2006/relationships/image" Target="../media/image633.png"/><Relationship Id="rId28" Type="http://schemas.openxmlformats.org/officeDocument/2006/relationships/customXml" Target="../ink/ink614.xml"/><Relationship Id="rId10" Type="http://schemas.openxmlformats.org/officeDocument/2006/relationships/customXml" Target="../ink/ink605.xml"/><Relationship Id="rId19" Type="http://schemas.openxmlformats.org/officeDocument/2006/relationships/image" Target="../media/image631.png"/><Relationship Id="rId31" Type="http://schemas.openxmlformats.org/officeDocument/2006/relationships/image" Target="../media/image637.png"/><Relationship Id="rId4" Type="http://schemas.openxmlformats.org/officeDocument/2006/relationships/customXml" Target="../ink/ink602.xml"/><Relationship Id="rId9" Type="http://schemas.openxmlformats.org/officeDocument/2006/relationships/image" Target="../media/image626.png"/><Relationship Id="rId14" Type="http://schemas.openxmlformats.org/officeDocument/2006/relationships/customXml" Target="../ink/ink607.xml"/><Relationship Id="rId22" Type="http://schemas.openxmlformats.org/officeDocument/2006/relationships/customXml" Target="../ink/ink611.xml"/><Relationship Id="rId27" Type="http://schemas.openxmlformats.org/officeDocument/2006/relationships/image" Target="../media/image635.png"/><Relationship Id="rId30" Type="http://schemas.openxmlformats.org/officeDocument/2006/relationships/customXml" Target="../ink/ink615.xml"/><Relationship Id="rId8" Type="http://schemas.openxmlformats.org/officeDocument/2006/relationships/customXml" Target="../ink/ink604.xml"/></Relationships>
</file>

<file path=ppt/slides/_rels/slide39.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44.png"/><Relationship Id="rId13" Type="http://schemas.openxmlformats.org/officeDocument/2006/relationships/customXml" Target="../ink/ink622.xml"/><Relationship Id="rId18" Type="http://schemas.openxmlformats.org/officeDocument/2006/relationships/image" Target="../media/image649.png"/><Relationship Id="rId3" Type="http://schemas.openxmlformats.org/officeDocument/2006/relationships/customXml" Target="../ink/ink617.xml"/><Relationship Id="rId21" Type="http://schemas.openxmlformats.org/officeDocument/2006/relationships/customXml" Target="../ink/ink626.xml"/><Relationship Id="rId7" Type="http://schemas.openxmlformats.org/officeDocument/2006/relationships/customXml" Target="../ink/ink619.xml"/><Relationship Id="rId12" Type="http://schemas.openxmlformats.org/officeDocument/2006/relationships/image" Target="../media/image646.png"/><Relationship Id="rId17" Type="http://schemas.openxmlformats.org/officeDocument/2006/relationships/customXml" Target="../ink/ink624.xml"/><Relationship Id="rId2" Type="http://schemas.openxmlformats.org/officeDocument/2006/relationships/image" Target="../media/image641.png"/><Relationship Id="rId16" Type="http://schemas.openxmlformats.org/officeDocument/2006/relationships/image" Target="../media/image648.png"/><Relationship Id="rId20"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43.png"/><Relationship Id="rId11" Type="http://schemas.openxmlformats.org/officeDocument/2006/relationships/customXml" Target="../ink/ink621.xml"/><Relationship Id="rId5" Type="http://schemas.openxmlformats.org/officeDocument/2006/relationships/customXml" Target="../ink/ink618.xml"/><Relationship Id="rId15" Type="http://schemas.openxmlformats.org/officeDocument/2006/relationships/customXml" Target="../ink/ink623.xml"/><Relationship Id="rId10" Type="http://schemas.openxmlformats.org/officeDocument/2006/relationships/image" Target="../media/image645.png"/><Relationship Id="rId19" Type="http://schemas.openxmlformats.org/officeDocument/2006/relationships/customXml" Target="../ink/ink625.xml"/><Relationship Id="rId4" Type="http://schemas.openxmlformats.org/officeDocument/2006/relationships/image" Target="../media/image642.png"/><Relationship Id="rId9" Type="http://schemas.openxmlformats.org/officeDocument/2006/relationships/customXml" Target="../ink/ink620.xml"/><Relationship Id="rId14" Type="http://schemas.openxmlformats.org/officeDocument/2006/relationships/image" Target="../media/image647.png"/><Relationship Id="rId22" Type="http://schemas.openxmlformats.org/officeDocument/2006/relationships/image" Target="../media/image651.png"/></Relationships>
</file>

<file path=ppt/slides/_rels/slide41.xml.rels><?xml version="1.0" encoding="UTF-8" standalone="yes"?>
<Relationships xmlns="http://schemas.openxmlformats.org/package/2006/relationships"><Relationship Id="rId2" Type="http://schemas.openxmlformats.org/officeDocument/2006/relationships/image" Target="../media/image6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3645"/>
            <a:ext cx="6606232" cy="1470025"/>
          </a:xfrm>
        </p:spPr>
        <p:txBody>
          <a:bodyPr>
            <a:noAutofit/>
          </a:bodyPr>
          <a:lstStyle/>
          <a:p>
            <a:pPr eaLnBrk="1" hangingPunct="1">
              <a:defRPr/>
            </a:pPr>
            <a:r>
              <a:rPr lang="da-DK" err="1"/>
              <a:t>Introduction</a:t>
            </a:r>
            <a:r>
              <a:rPr lang="da-DK"/>
              <a:t> to </a:t>
            </a:r>
            <a:r>
              <a:rPr lang="da-DK" err="1"/>
              <a:t>machine</a:t>
            </a:r>
            <a:r>
              <a:rPr lang="da-DK"/>
              <a:t> </a:t>
            </a:r>
            <a:r>
              <a:rPr lang="da-DK" err="1"/>
              <a:t>learning</a:t>
            </a:r>
            <a:endParaRPr lang="en-AU"/>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da-DK" err="1"/>
              <a:t>Introduction</a:t>
            </a:r>
            <a:endParaRPr lang="da-DK"/>
          </a:p>
          <a:p>
            <a:pPr eaLnBrk="1" hangingPunct="1">
              <a:buFont typeface="Wingdings" pitchFamily="-1" charset="2"/>
              <a:buNone/>
            </a:pPr>
            <a:r>
              <a:rPr lang="da-DK"/>
              <a:t>R. </a:t>
            </a:r>
            <a:r>
              <a:rPr lang="en-US"/>
              <a:t>Brooks</a:t>
            </a:r>
          </a:p>
          <a:p>
            <a:pPr eaLnBrk="1" hangingPunct="1">
              <a:buFont typeface="Wingdings" pitchFamily="-1" charset="2"/>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learning?</a:t>
            </a:r>
          </a:p>
        </p:txBody>
      </p:sp>
      <p:sp>
        <p:nvSpPr>
          <p:cNvPr id="3" name="Content Placeholder 2"/>
          <p:cNvSpPr>
            <a:spLocks noGrp="1"/>
          </p:cNvSpPr>
          <p:nvPr>
            <p:ph idx="1"/>
          </p:nvPr>
        </p:nvSpPr>
        <p:spPr/>
        <p:txBody>
          <a:bodyPr>
            <a:normAutofit/>
          </a:bodyPr>
          <a:lstStyle/>
          <a:p>
            <a:r>
              <a:rPr lang="en-US"/>
              <a:t>It is very hard to write programs that solve problems like recognizing a handwritten digit</a:t>
            </a:r>
          </a:p>
          <a:p>
            <a:pPr lvl="1"/>
            <a:r>
              <a:rPr lang="en-US"/>
              <a:t>What distinguishes a 2 from a 7?</a:t>
            </a:r>
          </a:p>
          <a:p>
            <a:pPr lvl="1"/>
            <a:r>
              <a:rPr lang="en-US"/>
              <a:t>How does our brain do it?</a:t>
            </a:r>
          </a:p>
          <a:p>
            <a:r>
              <a:rPr lang="en-US"/>
              <a:t>Instead of writing a program by hand, we collect examples that specify the correct output for a given input</a:t>
            </a:r>
          </a:p>
          <a:p>
            <a:r>
              <a:rPr lang="en-US"/>
              <a:t>A machine learning algorithm then takes these examples and produces a program that does the job</a:t>
            </a:r>
          </a:p>
          <a:p>
            <a:pPr lvl="1"/>
            <a:r>
              <a:rPr lang="en-US"/>
              <a:t>The program produced by the learning algorithm may look very different from a typical hand-written program.</a:t>
            </a:r>
          </a:p>
          <a:p>
            <a:pPr lvl="1"/>
            <a:r>
              <a:rPr lang="en-US"/>
              <a:t>If we do it right, the program works for new cases as well as the ones we trained it on</a:t>
            </a:r>
          </a:p>
          <a:p>
            <a:endParaRPr lang="en-US"/>
          </a:p>
        </p:txBody>
      </p:sp>
    </p:spTree>
    <p:extLst>
      <p:ext uri="{BB962C8B-B14F-4D97-AF65-F5344CB8AC3E}">
        <p14:creationId xmlns:p14="http://schemas.microsoft.com/office/powerpoint/2010/main" val="329231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use learning</a:t>
            </a:r>
          </a:p>
        </p:txBody>
      </p:sp>
      <p:sp>
        <p:nvSpPr>
          <p:cNvPr id="3" name="Content Placeholder 2"/>
          <p:cNvSpPr>
            <a:spLocks noGrp="1"/>
          </p:cNvSpPr>
          <p:nvPr>
            <p:ph idx="1"/>
          </p:nvPr>
        </p:nvSpPr>
        <p:spPr/>
        <p:txBody>
          <a:bodyPr>
            <a:normAutofit fontScale="92500" lnSpcReduction="20000"/>
          </a:bodyPr>
          <a:lstStyle/>
          <a:p>
            <a:r>
              <a:rPr lang="tr-TR" altLang="en-US" sz="2600"/>
              <a:t>There is no need to “learn” to calculate payroll</a:t>
            </a:r>
            <a:r>
              <a:rPr lang="en-US" altLang="en-US" sz="2600"/>
              <a:t> or other simple calculations</a:t>
            </a:r>
            <a:endParaRPr lang="tr-TR" altLang="en-US" sz="2600"/>
          </a:p>
          <a:p>
            <a:r>
              <a:rPr lang="tr-TR" altLang="en-US" sz="2600"/>
              <a:t>Learning is used when:</a:t>
            </a:r>
          </a:p>
          <a:p>
            <a:pPr lvl="1"/>
            <a:r>
              <a:rPr lang="en-US" altLang="en-US" sz="2100"/>
              <a:t>No human experts</a:t>
            </a:r>
          </a:p>
          <a:p>
            <a:pPr lvl="2"/>
            <a:r>
              <a:rPr lang="en-US" altLang="en-US" sz="1700"/>
              <a:t>industrial/manufacturing control</a:t>
            </a:r>
          </a:p>
          <a:p>
            <a:pPr lvl="2"/>
            <a:r>
              <a:rPr lang="en-US" altLang="en-US" sz="1700"/>
              <a:t>mass spectrometer analysis, drug design, astronomic discovery, navigating on Mars</a:t>
            </a:r>
          </a:p>
          <a:p>
            <a:pPr lvl="1"/>
            <a:r>
              <a:rPr lang="en-US" altLang="en-US" sz="2100"/>
              <a:t>Black-box human expertise</a:t>
            </a:r>
          </a:p>
          <a:p>
            <a:pPr lvl="2"/>
            <a:r>
              <a:rPr lang="en-US" altLang="en-US" sz="1700"/>
              <a:t>face/handwriting/speech recognition</a:t>
            </a:r>
          </a:p>
          <a:p>
            <a:pPr lvl="2"/>
            <a:r>
              <a:rPr lang="en-US" altLang="en-US" sz="1700"/>
              <a:t>driving a car, flying a plane</a:t>
            </a:r>
          </a:p>
          <a:p>
            <a:pPr lvl="1"/>
            <a:r>
              <a:rPr lang="en-US" altLang="en-US" sz="2100"/>
              <a:t>Rapidly changing phenomena</a:t>
            </a:r>
          </a:p>
          <a:p>
            <a:pPr lvl="2"/>
            <a:r>
              <a:rPr lang="en-US" altLang="en-US" sz="1700"/>
              <a:t>credit scoring, financial modeling</a:t>
            </a:r>
          </a:p>
          <a:p>
            <a:pPr lvl="2"/>
            <a:r>
              <a:rPr lang="en-US" altLang="en-US" sz="1700"/>
              <a:t>diagnosis, fraud detection</a:t>
            </a:r>
          </a:p>
          <a:p>
            <a:pPr lvl="2"/>
            <a:r>
              <a:rPr lang="tr-TR" altLang="en-US" sz="1700"/>
              <a:t>routing on a computer</a:t>
            </a:r>
            <a:endParaRPr lang="en-US" altLang="en-US" sz="1700"/>
          </a:p>
          <a:p>
            <a:pPr lvl="1"/>
            <a:r>
              <a:rPr lang="en-US" altLang="en-US" sz="2100"/>
              <a:t>Need for customization/personalization</a:t>
            </a:r>
          </a:p>
          <a:p>
            <a:pPr lvl="2"/>
            <a:r>
              <a:rPr lang="en-US" altLang="en-US" sz="1700"/>
              <a:t>personalized news reader</a:t>
            </a:r>
          </a:p>
          <a:p>
            <a:pPr lvl="2"/>
            <a:r>
              <a:rPr lang="en-US" altLang="en-US" sz="1700"/>
              <a:t>movie/book recommendation</a:t>
            </a:r>
          </a:p>
          <a:p>
            <a:pPr lvl="2"/>
            <a:r>
              <a:rPr lang="en-US" altLang="en-US" sz="1700"/>
              <a:t>user biometrics</a:t>
            </a:r>
          </a:p>
          <a:p>
            <a:pPr lvl="1"/>
            <a:endParaRPr lang="tr-TR" altLang="en-US"/>
          </a:p>
          <a:p>
            <a:endParaRPr lang="en-US"/>
          </a:p>
        </p:txBody>
      </p:sp>
    </p:spTree>
    <p:extLst>
      <p:ext uri="{BB962C8B-B14F-4D97-AF65-F5344CB8AC3E}">
        <p14:creationId xmlns:p14="http://schemas.microsoft.com/office/powerpoint/2010/main" val="289757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ED5C-7599-42E9-9F85-15638F48B772}"/>
              </a:ext>
            </a:extLst>
          </p:cNvPr>
          <p:cNvSpPr>
            <a:spLocks noGrp="1"/>
          </p:cNvSpPr>
          <p:nvPr>
            <p:ph type="title"/>
          </p:nvPr>
        </p:nvSpPr>
        <p:spPr/>
        <p:txBody>
          <a:bodyPr/>
          <a:lstStyle/>
          <a:p>
            <a:r>
              <a:rPr lang="en-US"/>
              <a:t>Taxonomy of Machine Learning</a:t>
            </a:r>
            <a:br>
              <a:rPr lang="en-US"/>
            </a:br>
            <a:r>
              <a:rPr lang="en-US"/>
              <a:t>(A Simplistic View Based on Tasks)</a:t>
            </a:r>
            <a:endParaRPr lang="da-DK"/>
          </a:p>
        </p:txBody>
      </p:sp>
      <p:pic>
        <p:nvPicPr>
          <p:cNvPr id="4" name="Picture 3">
            <a:extLst>
              <a:ext uri="{FF2B5EF4-FFF2-40B4-BE49-F238E27FC236}">
                <a16:creationId xmlns:a16="http://schemas.microsoft.com/office/drawing/2014/main" id="{7E994A6F-C428-4E9A-9BF9-0175B5081ED2}"/>
              </a:ext>
            </a:extLst>
          </p:cNvPr>
          <p:cNvPicPr>
            <a:picLocks noChangeAspect="1"/>
          </p:cNvPicPr>
          <p:nvPr/>
        </p:nvPicPr>
        <p:blipFill>
          <a:blip r:embed="rId2"/>
          <a:stretch>
            <a:fillRect/>
          </a:stretch>
        </p:blipFill>
        <p:spPr>
          <a:xfrm>
            <a:off x="1187624" y="1809045"/>
            <a:ext cx="6230219" cy="5048955"/>
          </a:xfrm>
          <a:prstGeom prst="rect">
            <a:avLst/>
          </a:prstGeom>
        </p:spPr>
      </p:pic>
    </p:spTree>
    <p:extLst>
      <p:ext uri="{BB962C8B-B14F-4D97-AF65-F5344CB8AC3E}">
        <p14:creationId xmlns:p14="http://schemas.microsoft.com/office/powerpoint/2010/main" val="387806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AFAB-1D39-4978-B8BB-AC019FEB103F}"/>
              </a:ext>
            </a:extLst>
          </p:cNvPr>
          <p:cNvSpPr>
            <a:spLocks noGrp="1"/>
          </p:cNvSpPr>
          <p:nvPr>
            <p:ph type="title"/>
          </p:nvPr>
        </p:nvSpPr>
        <p:spPr/>
        <p:txBody>
          <a:bodyPr/>
          <a:lstStyle/>
          <a:p>
            <a:r>
              <a:rPr lang="da-DK" err="1"/>
              <a:t>Supervised</a:t>
            </a:r>
            <a:endParaRPr lang="da-DK"/>
          </a:p>
        </p:txBody>
      </p:sp>
      <mc:AlternateContent xmlns:mc="http://schemas.openxmlformats.org/markup-compatibility/2006">
        <mc:Choice xmlns:p14="http://schemas.microsoft.com/office/powerpoint/2010/main" Requires="p14">
          <p:contentPart p14:bwMode="auto" r:id="rId2">
            <p14:nvContentPartPr>
              <p14:cNvPr id="16" name="Ink 16">
                <a:extLst>
                  <a:ext uri="{FF2B5EF4-FFF2-40B4-BE49-F238E27FC236}">
                    <a16:creationId xmlns:a16="http://schemas.microsoft.com/office/drawing/2014/main" id="{766B5269-084E-C752-D496-0CFED809F342}"/>
                  </a:ext>
                </a:extLst>
              </p14:cNvPr>
              <p14:cNvContentPartPr/>
              <p14:nvPr/>
            </p14:nvContentPartPr>
            <p14:xfrm>
              <a:off x="479929" y="2028508"/>
              <a:ext cx="3015720" cy="2822040"/>
            </p14:xfrm>
          </p:contentPart>
        </mc:Choice>
        <mc:Fallback>
          <p:pic>
            <p:nvPicPr>
              <p:cNvPr id="16" name="Ink 16">
                <a:extLst>
                  <a:ext uri="{FF2B5EF4-FFF2-40B4-BE49-F238E27FC236}">
                    <a16:creationId xmlns:a16="http://schemas.microsoft.com/office/drawing/2014/main" id="{766B5269-084E-C752-D496-0CFED809F342}"/>
                  </a:ext>
                </a:extLst>
              </p:cNvPr>
              <p:cNvPicPr/>
              <p:nvPr/>
            </p:nvPicPr>
            <p:blipFill>
              <a:blip r:embed="rId3"/>
              <a:stretch>
                <a:fillRect/>
              </a:stretch>
            </p:blipFill>
            <p:spPr>
              <a:xfrm>
                <a:off x="464447" y="2013030"/>
                <a:ext cx="3046324" cy="2852636"/>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8B7BA66E-A47C-E5B4-5499-155763FA75D1}"/>
                  </a:ext>
                </a:extLst>
              </p14:cNvPr>
              <p14:cNvContentPartPr/>
              <p14:nvPr/>
            </p14:nvContentPartPr>
            <p14:xfrm>
              <a:off x="5192021" y="2028508"/>
              <a:ext cx="3015720" cy="2822040"/>
            </p14:xfrm>
          </p:contentPart>
        </mc:Choice>
        <mc:Fallback>
          <p:pic>
            <p:nvPicPr>
              <p:cNvPr id="19" name="Ink 18">
                <a:extLst>
                  <a:ext uri="{FF2B5EF4-FFF2-40B4-BE49-F238E27FC236}">
                    <a16:creationId xmlns:a16="http://schemas.microsoft.com/office/drawing/2014/main" id="{8B7BA66E-A47C-E5B4-5499-155763FA75D1}"/>
                  </a:ext>
                </a:extLst>
              </p:cNvPr>
              <p:cNvPicPr/>
              <p:nvPr/>
            </p:nvPicPr>
            <p:blipFill>
              <a:blip r:embed="rId3"/>
              <a:stretch>
                <a:fillRect/>
              </a:stretch>
            </p:blipFill>
            <p:spPr>
              <a:xfrm>
                <a:off x="5176539" y="2013030"/>
                <a:ext cx="3046324" cy="285263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2" name="Ink 52">
                <a:extLst>
                  <a:ext uri="{FF2B5EF4-FFF2-40B4-BE49-F238E27FC236}">
                    <a16:creationId xmlns:a16="http://schemas.microsoft.com/office/drawing/2014/main" id="{8C01E959-B4DF-7982-883E-DAC199435B7E}"/>
                  </a:ext>
                </a:extLst>
              </p14:cNvPr>
              <p14:cNvContentPartPr/>
              <p14:nvPr/>
            </p14:nvContentPartPr>
            <p14:xfrm>
              <a:off x="2305129" y="3904108"/>
              <a:ext cx="277920" cy="177120"/>
            </p14:xfrm>
          </p:contentPart>
        </mc:Choice>
        <mc:Fallback>
          <p:pic>
            <p:nvPicPr>
              <p:cNvPr id="42" name="Ink 52">
                <a:extLst>
                  <a:ext uri="{FF2B5EF4-FFF2-40B4-BE49-F238E27FC236}">
                    <a16:creationId xmlns:a16="http://schemas.microsoft.com/office/drawing/2014/main" id="{8C01E959-B4DF-7982-883E-DAC199435B7E}"/>
                  </a:ext>
                </a:extLst>
              </p:cNvPr>
              <p:cNvPicPr/>
              <p:nvPr/>
            </p:nvPicPr>
            <p:blipFill>
              <a:blip r:embed="rId6"/>
              <a:stretch>
                <a:fillRect/>
              </a:stretch>
            </p:blipFill>
            <p:spPr>
              <a:xfrm>
                <a:off x="2289649" y="3888628"/>
                <a:ext cx="308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3" name="Ink 52">
                <a:extLst>
                  <a:ext uri="{FF2B5EF4-FFF2-40B4-BE49-F238E27FC236}">
                    <a16:creationId xmlns:a16="http://schemas.microsoft.com/office/drawing/2014/main" id="{72B16F44-D04D-A7AA-D0C3-2FF3798ADBCB}"/>
                  </a:ext>
                </a:extLst>
              </p14:cNvPr>
              <p14:cNvContentPartPr/>
              <p14:nvPr/>
            </p14:nvContentPartPr>
            <p14:xfrm>
              <a:off x="1514569" y="3538708"/>
              <a:ext cx="252720" cy="227160"/>
            </p14:xfrm>
          </p:contentPart>
        </mc:Choice>
        <mc:Fallback>
          <p:pic>
            <p:nvPicPr>
              <p:cNvPr id="43" name="Ink 52">
                <a:extLst>
                  <a:ext uri="{FF2B5EF4-FFF2-40B4-BE49-F238E27FC236}">
                    <a16:creationId xmlns:a16="http://schemas.microsoft.com/office/drawing/2014/main" id="{72B16F44-D04D-A7AA-D0C3-2FF3798ADBCB}"/>
                  </a:ext>
                </a:extLst>
              </p:cNvPr>
              <p:cNvPicPr/>
              <p:nvPr/>
            </p:nvPicPr>
            <p:blipFill>
              <a:blip r:embed="rId8"/>
              <a:stretch>
                <a:fillRect/>
              </a:stretch>
            </p:blipFill>
            <p:spPr>
              <a:xfrm>
                <a:off x="1499089" y="3523228"/>
                <a:ext cx="2833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4" name="Ink 52">
                <a:extLst>
                  <a:ext uri="{FF2B5EF4-FFF2-40B4-BE49-F238E27FC236}">
                    <a16:creationId xmlns:a16="http://schemas.microsoft.com/office/drawing/2014/main" id="{0ADF9C2B-6899-38F0-AF5F-27FC1C4B5901}"/>
                  </a:ext>
                </a:extLst>
              </p14:cNvPr>
              <p14:cNvContentPartPr/>
              <p14:nvPr/>
            </p14:nvContentPartPr>
            <p14:xfrm>
              <a:off x="938569" y="4311988"/>
              <a:ext cx="240120" cy="168480"/>
            </p14:xfrm>
          </p:contentPart>
        </mc:Choice>
        <mc:Fallback>
          <p:pic>
            <p:nvPicPr>
              <p:cNvPr id="44" name="Ink 52">
                <a:extLst>
                  <a:ext uri="{FF2B5EF4-FFF2-40B4-BE49-F238E27FC236}">
                    <a16:creationId xmlns:a16="http://schemas.microsoft.com/office/drawing/2014/main" id="{0ADF9C2B-6899-38F0-AF5F-27FC1C4B5901}"/>
                  </a:ext>
                </a:extLst>
              </p:cNvPr>
              <p:cNvPicPr/>
              <p:nvPr/>
            </p:nvPicPr>
            <p:blipFill>
              <a:blip r:embed="rId10"/>
              <a:stretch>
                <a:fillRect/>
              </a:stretch>
            </p:blipFill>
            <p:spPr>
              <a:xfrm>
                <a:off x="923089" y="4296541"/>
                <a:ext cx="270720"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5" name="Ink 52">
                <a:extLst>
                  <a:ext uri="{FF2B5EF4-FFF2-40B4-BE49-F238E27FC236}">
                    <a16:creationId xmlns:a16="http://schemas.microsoft.com/office/drawing/2014/main" id="{F55BB9C9-3163-ECE2-8BC6-1E5B9F7ECD2C}"/>
                  </a:ext>
                </a:extLst>
              </p14:cNvPr>
              <p14:cNvContentPartPr/>
              <p14:nvPr/>
            </p14:nvContentPartPr>
            <p14:xfrm>
              <a:off x="1476769" y="4023988"/>
              <a:ext cx="223200" cy="212400"/>
            </p14:xfrm>
          </p:contentPart>
        </mc:Choice>
        <mc:Fallback>
          <p:pic>
            <p:nvPicPr>
              <p:cNvPr id="45" name="Ink 52">
                <a:extLst>
                  <a:ext uri="{FF2B5EF4-FFF2-40B4-BE49-F238E27FC236}">
                    <a16:creationId xmlns:a16="http://schemas.microsoft.com/office/drawing/2014/main" id="{F55BB9C9-3163-ECE2-8BC6-1E5B9F7ECD2C}"/>
                  </a:ext>
                </a:extLst>
              </p:cNvPr>
              <p:cNvPicPr/>
              <p:nvPr/>
            </p:nvPicPr>
            <p:blipFill>
              <a:blip r:embed="rId12"/>
              <a:stretch>
                <a:fillRect/>
              </a:stretch>
            </p:blipFill>
            <p:spPr>
              <a:xfrm>
                <a:off x="1461289" y="4008508"/>
                <a:ext cx="2538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6" name="Ink 52">
                <a:extLst>
                  <a:ext uri="{FF2B5EF4-FFF2-40B4-BE49-F238E27FC236}">
                    <a16:creationId xmlns:a16="http://schemas.microsoft.com/office/drawing/2014/main" id="{B739920D-439D-9034-AF10-D4136E451BCD}"/>
                  </a:ext>
                </a:extLst>
              </p14:cNvPr>
              <p14:cNvContentPartPr/>
              <p14:nvPr/>
            </p14:nvContentPartPr>
            <p14:xfrm>
              <a:off x="2549209" y="3285988"/>
              <a:ext cx="201960" cy="248400"/>
            </p14:xfrm>
          </p:contentPart>
        </mc:Choice>
        <mc:Fallback>
          <p:pic>
            <p:nvPicPr>
              <p:cNvPr id="46" name="Ink 52">
                <a:extLst>
                  <a:ext uri="{FF2B5EF4-FFF2-40B4-BE49-F238E27FC236}">
                    <a16:creationId xmlns:a16="http://schemas.microsoft.com/office/drawing/2014/main" id="{B739920D-439D-9034-AF10-D4136E451BCD}"/>
                  </a:ext>
                </a:extLst>
              </p:cNvPr>
              <p:cNvPicPr/>
              <p:nvPr/>
            </p:nvPicPr>
            <p:blipFill>
              <a:blip r:embed="rId14"/>
              <a:stretch>
                <a:fillRect/>
              </a:stretch>
            </p:blipFill>
            <p:spPr>
              <a:xfrm>
                <a:off x="2533757" y="3270508"/>
                <a:ext cx="232506"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7" name="Ink 52">
                <a:extLst>
                  <a:ext uri="{FF2B5EF4-FFF2-40B4-BE49-F238E27FC236}">
                    <a16:creationId xmlns:a16="http://schemas.microsoft.com/office/drawing/2014/main" id="{6D7FE219-0276-A05C-B7D9-F00BE50B25D7}"/>
                  </a:ext>
                </a:extLst>
              </p14:cNvPr>
              <p14:cNvContentPartPr/>
              <p14:nvPr/>
            </p14:nvContentPartPr>
            <p14:xfrm>
              <a:off x="2877169" y="2516308"/>
              <a:ext cx="181080" cy="286200"/>
            </p14:xfrm>
          </p:contentPart>
        </mc:Choice>
        <mc:Fallback>
          <p:pic>
            <p:nvPicPr>
              <p:cNvPr id="47" name="Ink 52">
                <a:extLst>
                  <a:ext uri="{FF2B5EF4-FFF2-40B4-BE49-F238E27FC236}">
                    <a16:creationId xmlns:a16="http://schemas.microsoft.com/office/drawing/2014/main" id="{6D7FE219-0276-A05C-B7D9-F00BE50B25D7}"/>
                  </a:ext>
                </a:extLst>
              </p:cNvPr>
              <p:cNvPicPr/>
              <p:nvPr/>
            </p:nvPicPr>
            <p:blipFill>
              <a:blip r:embed="rId16"/>
              <a:stretch>
                <a:fillRect/>
              </a:stretch>
            </p:blipFill>
            <p:spPr>
              <a:xfrm>
                <a:off x="2861720" y="2500847"/>
                <a:ext cx="211619" cy="316762"/>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8" name="Ink 52">
                <a:extLst>
                  <a:ext uri="{FF2B5EF4-FFF2-40B4-BE49-F238E27FC236}">
                    <a16:creationId xmlns:a16="http://schemas.microsoft.com/office/drawing/2014/main" id="{030BA358-78D6-A829-7A66-B39A488C59D7}"/>
                  </a:ext>
                </a:extLst>
              </p14:cNvPr>
              <p14:cNvContentPartPr/>
              <p14:nvPr/>
            </p14:nvContentPartPr>
            <p14:xfrm>
              <a:off x="1960249" y="2221828"/>
              <a:ext cx="160200" cy="223200"/>
            </p14:xfrm>
          </p:contentPart>
        </mc:Choice>
        <mc:Fallback>
          <p:pic>
            <p:nvPicPr>
              <p:cNvPr id="48" name="Ink 52">
                <a:extLst>
                  <a:ext uri="{FF2B5EF4-FFF2-40B4-BE49-F238E27FC236}">
                    <a16:creationId xmlns:a16="http://schemas.microsoft.com/office/drawing/2014/main" id="{030BA358-78D6-A829-7A66-B39A488C59D7}"/>
                  </a:ext>
                </a:extLst>
              </p:cNvPr>
              <p:cNvPicPr/>
              <p:nvPr/>
            </p:nvPicPr>
            <p:blipFill>
              <a:blip r:embed="rId18"/>
              <a:stretch>
                <a:fillRect/>
              </a:stretch>
            </p:blipFill>
            <p:spPr>
              <a:xfrm>
                <a:off x="1944769" y="2206348"/>
                <a:ext cx="1908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9" name="Ink 52">
                <a:extLst>
                  <a:ext uri="{FF2B5EF4-FFF2-40B4-BE49-F238E27FC236}">
                    <a16:creationId xmlns:a16="http://schemas.microsoft.com/office/drawing/2014/main" id="{E4D619AC-A5D3-1C93-D5AE-5BB3CE57248F}"/>
                  </a:ext>
                </a:extLst>
              </p14:cNvPr>
              <p14:cNvContentPartPr/>
              <p14:nvPr/>
            </p14:nvContentPartPr>
            <p14:xfrm>
              <a:off x="1506289" y="2360788"/>
              <a:ext cx="197640" cy="147600"/>
            </p14:xfrm>
          </p:contentPart>
        </mc:Choice>
        <mc:Fallback>
          <p:pic>
            <p:nvPicPr>
              <p:cNvPr id="49" name="Ink 52">
                <a:extLst>
                  <a:ext uri="{FF2B5EF4-FFF2-40B4-BE49-F238E27FC236}">
                    <a16:creationId xmlns:a16="http://schemas.microsoft.com/office/drawing/2014/main" id="{E4D619AC-A5D3-1C93-D5AE-5BB3CE57248F}"/>
                  </a:ext>
                </a:extLst>
              </p:cNvPr>
              <p:cNvPicPr/>
              <p:nvPr/>
            </p:nvPicPr>
            <p:blipFill>
              <a:blip r:embed="rId20"/>
              <a:stretch>
                <a:fillRect/>
              </a:stretch>
            </p:blipFill>
            <p:spPr>
              <a:xfrm>
                <a:off x="1490837" y="2345308"/>
                <a:ext cx="228184"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0" name="Ink 52">
                <a:extLst>
                  <a:ext uri="{FF2B5EF4-FFF2-40B4-BE49-F238E27FC236}">
                    <a16:creationId xmlns:a16="http://schemas.microsoft.com/office/drawing/2014/main" id="{5A7E2EA3-8ABB-B534-71EC-012ACF631340}"/>
                  </a:ext>
                </a:extLst>
              </p14:cNvPr>
              <p14:cNvContentPartPr/>
              <p14:nvPr/>
            </p14:nvContentPartPr>
            <p14:xfrm>
              <a:off x="1783849" y="2957668"/>
              <a:ext cx="185040" cy="156600"/>
            </p14:xfrm>
          </p:contentPart>
        </mc:Choice>
        <mc:Fallback>
          <p:pic>
            <p:nvPicPr>
              <p:cNvPr id="50" name="Ink 52">
                <a:extLst>
                  <a:ext uri="{FF2B5EF4-FFF2-40B4-BE49-F238E27FC236}">
                    <a16:creationId xmlns:a16="http://schemas.microsoft.com/office/drawing/2014/main" id="{5A7E2EA3-8ABB-B534-71EC-012ACF631340}"/>
                  </a:ext>
                </a:extLst>
              </p:cNvPr>
              <p:cNvPicPr/>
              <p:nvPr/>
            </p:nvPicPr>
            <p:blipFill>
              <a:blip r:embed="rId22"/>
              <a:stretch>
                <a:fillRect/>
              </a:stretch>
            </p:blipFill>
            <p:spPr>
              <a:xfrm>
                <a:off x="1768399" y="2942152"/>
                <a:ext cx="215581" cy="187271"/>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1" name="Ink 52">
                <a:extLst>
                  <a:ext uri="{FF2B5EF4-FFF2-40B4-BE49-F238E27FC236}">
                    <a16:creationId xmlns:a16="http://schemas.microsoft.com/office/drawing/2014/main" id="{B5773DD6-2D20-813F-84B2-588C92899A74}"/>
                  </a:ext>
                </a:extLst>
              </p14:cNvPr>
              <p14:cNvContentPartPr/>
              <p14:nvPr/>
            </p14:nvContentPartPr>
            <p14:xfrm>
              <a:off x="1190929" y="2999788"/>
              <a:ext cx="201960" cy="138960"/>
            </p14:xfrm>
          </p:contentPart>
        </mc:Choice>
        <mc:Fallback>
          <p:pic>
            <p:nvPicPr>
              <p:cNvPr id="51" name="Ink 52">
                <a:extLst>
                  <a:ext uri="{FF2B5EF4-FFF2-40B4-BE49-F238E27FC236}">
                    <a16:creationId xmlns:a16="http://schemas.microsoft.com/office/drawing/2014/main" id="{B5773DD6-2D20-813F-84B2-588C92899A74}"/>
                  </a:ext>
                </a:extLst>
              </p:cNvPr>
              <p:cNvPicPr/>
              <p:nvPr/>
            </p:nvPicPr>
            <p:blipFill>
              <a:blip r:embed="rId24"/>
              <a:stretch>
                <a:fillRect/>
              </a:stretch>
            </p:blipFill>
            <p:spPr>
              <a:xfrm>
                <a:off x="1175477" y="2984308"/>
                <a:ext cx="232506"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2" name="Ink 52">
                <a:extLst>
                  <a:ext uri="{FF2B5EF4-FFF2-40B4-BE49-F238E27FC236}">
                    <a16:creationId xmlns:a16="http://schemas.microsoft.com/office/drawing/2014/main" id="{6458EBBB-32FC-D67F-BF69-84839BF28EA1}"/>
                  </a:ext>
                </a:extLst>
              </p14:cNvPr>
              <p14:cNvContentPartPr/>
              <p14:nvPr/>
            </p14:nvContentPartPr>
            <p14:xfrm>
              <a:off x="951169" y="3479308"/>
              <a:ext cx="147240" cy="205920"/>
            </p14:xfrm>
          </p:contentPart>
        </mc:Choice>
        <mc:Fallback>
          <p:pic>
            <p:nvPicPr>
              <p:cNvPr id="52" name="Ink 52">
                <a:extLst>
                  <a:ext uri="{FF2B5EF4-FFF2-40B4-BE49-F238E27FC236}">
                    <a16:creationId xmlns:a16="http://schemas.microsoft.com/office/drawing/2014/main" id="{6458EBBB-32FC-D67F-BF69-84839BF28EA1}"/>
                  </a:ext>
                </a:extLst>
              </p:cNvPr>
              <p:cNvPicPr/>
              <p:nvPr/>
            </p:nvPicPr>
            <p:blipFill>
              <a:blip r:embed="rId26"/>
              <a:stretch>
                <a:fillRect/>
              </a:stretch>
            </p:blipFill>
            <p:spPr>
              <a:xfrm>
                <a:off x="935727" y="3463855"/>
                <a:ext cx="177765" cy="236467"/>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5" name="Ink 65">
                <a:extLst>
                  <a:ext uri="{FF2B5EF4-FFF2-40B4-BE49-F238E27FC236}">
                    <a16:creationId xmlns:a16="http://schemas.microsoft.com/office/drawing/2014/main" id="{52C09493-25AA-F1C9-F8F5-72DAEC57F957}"/>
                  </a:ext>
                </a:extLst>
              </p14:cNvPr>
              <p14:cNvContentPartPr/>
              <p14:nvPr/>
            </p14:nvContentPartPr>
            <p14:xfrm>
              <a:off x="164569" y="3420268"/>
              <a:ext cx="370800" cy="656280"/>
            </p14:xfrm>
          </p:contentPart>
        </mc:Choice>
        <mc:Fallback>
          <p:pic>
            <p:nvPicPr>
              <p:cNvPr id="65" name="Ink 65">
                <a:extLst>
                  <a:ext uri="{FF2B5EF4-FFF2-40B4-BE49-F238E27FC236}">
                    <a16:creationId xmlns:a16="http://schemas.microsoft.com/office/drawing/2014/main" id="{52C09493-25AA-F1C9-F8F5-72DAEC57F957}"/>
                  </a:ext>
                </a:extLst>
              </p:cNvPr>
              <p:cNvPicPr/>
              <p:nvPr/>
            </p:nvPicPr>
            <p:blipFill>
              <a:blip r:embed="rId28"/>
              <a:stretch>
                <a:fillRect/>
              </a:stretch>
            </p:blipFill>
            <p:spPr>
              <a:xfrm>
                <a:off x="149074" y="3404780"/>
                <a:ext cx="401430" cy="686897"/>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4" name="Ink 75">
                <a:extLst>
                  <a:ext uri="{FF2B5EF4-FFF2-40B4-BE49-F238E27FC236}">
                    <a16:creationId xmlns:a16="http://schemas.microsoft.com/office/drawing/2014/main" id="{B543E0EA-4FAB-913E-B892-5447F34E493F}"/>
                  </a:ext>
                </a:extLst>
              </p14:cNvPr>
              <p14:cNvContentPartPr/>
              <p14:nvPr/>
            </p14:nvContentPartPr>
            <p14:xfrm>
              <a:off x="2044849" y="5001748"/>
              <a:ext cx="920880" cy="277920"/>
            </p14:xfrm>
          </p:contentPart>
        </mc:Choice>
        <mc:Fallback>
          <p:pic>
            <p:nvPicPr>
              <p:cNvPr id="74" name="Ink 75">
                <a:extLst>
                  <a:ext uri="{FF2B5EF4-FFF2-40B4-BE49-F238E27FC236}">
                    <a16:creationId xmlns:a16="http://schemas.microsoft.com/office/drawing/2014/main" id="{B543E0EA-4FAB-913E-B892-5447F34E493F}"/>
                  </a:ext>
                </a:extLst>
              </p:cNvPr>
              <p:cNvPicPr/>
              <p:nvPr/>
            </p:nvPicPr>
            <p:blipFill>
              <a:blip r:embed="rId30"/>
              <a:stretch>
                <a:fillRect/>
              </a:stretch>
            </p:blipFill>
            <p:spPr>
              <a:xfrm>
                <a:off x="2029369" y="4986268"/>
                <a:ext cx="9514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5" name="Ink 75">
                <a:extLst>
                  <a:ext uri="{FF2B5EF4-FFF2-40B4-BE49-F238E27FC236}">
                    <a16:creationId xmlns:a16="http://schemas.microsoft.com/office/drawing/2014/main" id="{D635F316-593C-E90D-A655-9E043F7E20CD}"/>
                  </a:ext>
                </a:extLst>
              </p14:cNvPr>
              <p14:cNvContentPartPr/>
              <p14:nvPr/>
            </p14:nvContentPartPr>
            <p14:xfrm>
              <a:off x="1560649" y="4984828"/>
              <a:ext cx="286560" cy="297000"/>
            </p14:xfrm>
          </p:contentPart>
        </mc:Choice>
        <mc:Fallback>
          <p:pic>
            <p:nvPicPr>
              <p:cNvPr id="75" name="Ink 75">
                <a:extLst>
                  <a:ext uri="{FF2B5EF4-FFF2-40B4-BE49-F238E27FC236}">
                    <a16:creationId xmlns:a16="http://schemas.microsoft.com/office/drawing/2014/main" id="{D635F316-593C-E90D-A655-9E043F7E20CD}"/>
                  </a:ext>
                </a:extLst>
              </p:cNvPr>
              <p:cNvPicPr/>
              <p:nvPr/>
            </p:nvPicPr>
            <p:blipFill>
              <a:blip r:embed="rId32"/>
              <a:stretch>
                <a:fillRect/>
              </a:stretch>
            </p:blipFill>
            <p:spPr>
              <a:xfrm>
                <a:off x="1545150" y="4969367"/>
                <a:ext cx="317198" cy="32756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2" name="Ink 83">
                <a:extLst>
                  <a:ext uri="{FF2B5EF4-FFF2-40B4-BE49-F238E27FC236}">
                    <a16:creationId xmlns:a16="http://schemas.microsoft.com/office/drawing/2014/main" id="{04382D48-CF5E-5D2C-F1B4-160B19FA9C08}"/>
                  </a:ext>
                </a:extLst>
              </p14:cNvPr>
              <p14:cNvContentPartPr/>
              <p14:nvPr/>
            </p14:nvContentPartPr>
            <p14:xfrm>
              <a:off x="5496889" y="224908"/>
              <a:ext cx="214920" cy="395280"/>
            </p14:xfrm>
          </p:contentPart>
        </mc:Choice>
        <mc:Fallback>
          <p:pic>
            <p:nvPicPr>
              <p:cNvPr id="82" name="Ink 83">
                <a:extLst>
                  <a:ext uri="{FF2B5EF4-FFF2-40B4-BE49-F238E27FC236}">
                    <a16:creationId xmlns:a16="http://schemas.microsoft.com/office/drawing/2014/main" id="{04382D48-CF5E-5D2C-F1B4-160B19FA9C08}"/>
                  </a:ext>
                </a:extLst>
              </p:cNvPr>
              <p:cNvPicPr/>
              <p:nvPr/>
            </p:nvPicPr>
            <p:blipFill>
              <a:blip r:embed="rId34"/>
              <a:stretch>
                <a:fillRect/>
              </a:stretch>
            </p:blipFill>
            <p:spPr>
              <a:xfrm>
                <a:off x="5481409" y="209428"/>
                <a:ext cx="24552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3" name="Ink 83">
                <a:extLst>
                  <a:ext uri="{FF2B5EF4-FFF2-40B4-BE49-F238E27FC236}">
                    <a16:creationId xmlns:a16="http://schemas.microsoft.com/office/drawing/2014/main" id="{A96830C9-EDD2-6518-12C7-94895BEBDDA0}"/>
                  </a:ext>
                </a:extLst>
              </p14:cNvPr>
              <p14:cNvContentPartPr/>
              <p14:nvPr/>
            </p14:nvContentPartPr>
            <p14:xfrm>
              <a:off x="4470889" y="182428"/>
              <a:ext cx="765720" cy="467280"/>
            </p14:xfrm>
          </p:contentPart>
        </mc:Choice>
        <mc:Fallback>
          <p:pic>
            <p:nvPicPr>
              <p:cNvPr id="83" name="Ink 83">
                <a:extLst>
                  <a:ext uri="{FF2B5EF4-FFF2-40B4-BE49-F238E27FC236}">
                    <a16:creationId xmlns:a16="http://schemas.microsoft.com/office/drawing/2014/main" id="{A96830C9-EDD2-6518-12C7-94895BEBDDA0}"/>
                  </a:ext>
                </a:extLst>
              </p:cNvPr>
              <p:cNvPicPr/>
              <p:nvPr/>
            </p:nvPicPr>
            <p:blipFill>
              <a:blip r:embed="rId36"/>
              <a:stretch>
                <a:fillRect/>
              </a:stretch>
            </p:blipFill>
            <p:spPr>
              <a:xfrm>
                <a:off x="4455409" y="166948"/>
                <a:ext cx="79632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6" name="Ink 86">
                <a:extLst>
                  <a:ext uri="{FF2B5EF4-FFF2-40B4-BE49-F238E27FC236}">
                    <a16:creationId xmlns:a16="http://schemas.microsoft.com/office/drawing/2014/main" id="{CBE03F19-0DF4-052E-21CC-961E0CD1F99A}"/>
                  </a:ext>
                </a:extLst>
              </p14:cNvPr>
              <p14:cNvContentPartPr/>
              <p14:nvPr/>
            </p14:nvContentPartPr>
            <p14:xfrm>
              <a:off x="2805529" y="157588"/>
              <a:ext cx="336960" cy="508680"/>
            </p14:xfrm>
          </p:contentPart>
        </mc:Choice>
        <mc:Fallback>
          <p:pic>
            <p:nvPicPr>
              <p:cNvPr id="86" name="Ink 86">
                <a:extLst>
                  <a:ext uri="{FF2B5EF4-FFF2-40B4-BE49-F238E27FC236}">
                    <a16:creationId xmlns:a16="http://schemas.microsoft.com/office/drawing/2014/main" id="{CBE03F19-0DF4-052E-21CC-961E0CD1F99A}"/>
                  </a:ext>
                </a:extLst>
              </p:cNvPr>
              <p:cNvPicPr/>
              <p:nvPr/>
            </p:nvPicPr>
            <p:blipFill>
              <a:blip r:embed="rId38"/>
              <a:stretch>
                <a:fillRect/>
              </a:stretch>
            </p:blipFill>
            <p:spPr>
              <a:xfrm>
                <a:off x="2790032" y="142119"/>
                <a:ext cx="367593" cy="539258"/>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0" name="Ink 89">
                <a:extLst>
                  <a:ext uri="{FF2B5EF4-FFF2-40B4-BE49-F238E27FC236}">
                    <a16:creationId xmlns:a16="http://schemas.microsoft.com/office/drawing/2014/main" id="{A5ABFD44-6A3E-6468-CA3E-F81EB08D6B01}"/>
                  </a:ext>
                </a:extLst>
              </p14:cNvPr>
              <p14:cNvContentPartPr/>
              <p14:nvPr/>
            </p14:nvContentPartPr>
            <p14:xfrm>
              <a:off x="3936649" y="232828"/>
              <a:ext cx="67680" cy="71280"/>
            </p14:xfrm>
          </p:contentPart>
        </mc:Choice>
        <mc:Fallback>
          <p:pic>
            <p:nvPicPr>
              <p:cNvPr id="90" name="Ink 89">
                <a:extLst>
                  <a:ext uri="{FF2B5EF4-FFF2-40B4-BE49-F238E27FC236}">
                    <a16:creationId xmlns:a16="http://schemas.microsoft.com/office/drawing/2014/main" id="{A5ABFD44-6A3E-6468-CA3E-F81EB08D6B01}"/>
                  </a:ext>
                </a:extLst>
              </p:cNvPr>
              <p:cNvPicPr/>
              <p:nvPr/>
            </p:nvPicPr>
            <p:blipFill>
              <a:blip r:embed="rId40"/>
              <a:stretch>
                <a:fillRect/>
              </a:stretch>
            </p:blipFill>
            <p:spPr>
              <a:xfrm>
                <a:off x="3921169" y="217426"/>
                <a:ext cx="98280" cy="101726"/>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1" name="Ink 90">
                <a:extLst>
                  <a:ext uri="{FF2B5EF4-FFF2-40B4-BE49-F238E27FC236}">
                    <a16:creationId xmlns:a16="http://schemas.microsoft.com/office/drawing/2014/main" id="{7AD4433C-2073-D838-32A6-DEAEDFA3E688}"/>
                  </a:ext>
                </a:extLst>
              </p14:cNvPr>
              <p14:cNvContentPartPr/>
              <p14:nvPr/>
            </p14:nvContentPartPr>
            <p14:xfrm>
              <a:off x="3945289" y="507868"/>
              <a:ext cx="55080" cy="65880"/>
            </p14:xfrm>
          </p:contentPart>
        </mc:Choice>
        <mc:Fallback>
          <p:pic>
            <p:nvPicPr>
              <p:cNvPr id="91" name="Ink 90">
                <a:extLst>
                  <a:ext uri="{FF2B5EF4-FFF2-40B4-BE49-F238E27FC236}">
                    <a16:creationId xmlns:a16="http://schemas.microsoft.com/office/drawing/2014/main" id="{7AD4433C-2073-D838-32A6-DEAEDFA3E688}"/>
                  </a:ext>
                </a:extLst>
              </p:cNvPr>
              <p:cNvPicPr/>
              <p:nvPr/>
            </p:nvPicPr>
            <p:blipFill>
              <a:blip r:embed="rId42"/>
              <a:stretch>
                <a:fillRect/>
              </a:stretch>
            </p:blipFill>
            <p:spPr>
              <a:xfrm>
                <a:off x="3929809" y="492388"/>
                <a:ext cx="856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2" name="Ink 92">
                <a:extLst>
                  <a:ext uri="{FF2B5EF4-FFF2-40B4-BE49-F238E27FC236}">
                    <a16:creationId xmlns:a16="http://schemas.microsoft.com/office/drawing/2014/main" id="{AAA2F63F-BD43-ACD6-81DC-F09FB59DE8A2}"/>
                  </a:ext>
                </a:extLst>
              </p14:cNvPr>
              <p14:cNvContentPartPr/>
              <p14:nvPr/>
            </p14:nvContentPartPr>
            <p14:xfrm>
              <a:off x="3259849" y="300148"/>
              <a:ext cx="446040" cy="435600"/>
            </p14:xfrm>
          </p:contentPart>
        </mc:Choice>
        <mc:Fallback>
          <p:pic>
            <p:nvPicPr>
              <p:cNvPr id="92" name="Ink 92">
                <a:extLst>
                  <a:ext uri="{FF2B5EF4-FFF2-40B4-BE49-F238E27FC236}">
                    <a16:creationId xmlns:a16="http://schemas.microsoft.com/office/drawing/2014/main" id="{AAA2F63F-BD43-ACD6-81DC-F09FB59DE8A2}"/>
                  </a:ext>
                </a:extLst>
              </p:cNvPr>
              <p:cNvPicPr/>
              <p:nvPr/>
            </p:nvPicPr>
            <p:blipFill>
              <a:blip r:embed="rId44"/>
              <a:stretch>
                <a:fillRect/>
              </a:stretch>
            </p:blipFill>
            <p:spPr>
              <a:xfrm>
                <a:off x="3244369" y="284681"/>
                <a:ext cx="476640" cy="466175"/>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7" name="Ink 97">
                <a:extLst>
                  <a:ext uri="{FF2B5EF4-FFF2-40B4-BE49-F238E27FC236}">
                    <a16:creationId xmlns:a16="http://schemas.microsoft.com/office/drawing/2014/main" id="{2CA80A40-E861-D3DE-E2C8-42B97973BDA8}"/>
                  </a:ext>
                </a:extLst>
              </p14:cNvPr>
              <p14:cNvContentPartPr/>
              <p14:nvPr/>
            </p14:nvContentPartPr>
            <p14:xfrm>
              <a:off x="3987409" y="838348"/>
              <a:ext cx="429480" cy="442080"/>
            </p14:xfrm>
          </p:contentPart>
        </mc:Choice>
        <mc:Fallback>
          <p:pic>
            <p:nvPicPr>
              <p:cNvPr id="97" name="Ink 97">
                <a:extLst>
                  <a:ext uri="{FF2B5EF4-FFF2-40B4-BE49-F238E27FC236}">
                    <a16:creationId xmlns:a16="http://schemas.microsoft.com/office/drawing/2014/main" id="{2CA80A40-E861-D3DE-E2C8-42B97973BDA8}"/>
                  </a:ext>
                </a:extLst>
              </p:cNvPr>
              <p:cNvPicPr/>
              <p:nvPr/>
            </p:nvPicPr>
            <p:blipFill>
              <a:blip r:embed="rId46"/>
              <a:stretch>
                <a:fillRect/>
              </a:stretch>
            </p:blipFill>
            <p:spPr>
              <a:xfrm>
                <a:off x="3971929" y="822855"/>
                <a:ext cx="460080" cy="472705"/>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6" name="Ink 106">
                <a:extLst>
                  <a:ext uri="{FF2B5EF4-FFF2-40B4-BE49-F238E27FC236}">
                    <a16:creationId xmlns:a16="http://schemas.microsoft.com/office/drawing/2014/main" id="{37555319-2D5D-7D16-75AC-BD7DB27A8C04}"/>
                  </a:ext>
                </a:extLst>
              </p14:cNvPr>
              <p14:cNvContentPartPr/>
              <p14:nvPr/>
            </p14:nvContentPartPr>
            <p14:xfrm>
              <a:off x="3394489" y="1317868"/>
              <a:ext cx="1165320" cy="387000"/>
            </p14:xfrm>
          </p:contentPart>
        </mc:Choice>
        <mc:Fallback>
          <p:pic>
            <p:nvPicPr>
              <p:cNvPr id="106" name="Ink 106">
                <a:extLst>
                  <a:ext uri="{FF2B5EF4-FFF2-40B4-BE49-F238E27FC236}">
                    <a16:creationId xmlns:a16="http://schemas.microsoft.com/office/drawing/2014/main" id="{37555319-2D5D-7D16-75AC-BD7DB27A8C04}"/>
                  </a:ext>
                </a:extLst>
              </p:cNvPr>
              <p:cNvPicPr/>
              <p:nvPr/>
            </p:nvPicPr>
            <p:blipFill>
              <a:blip r:embed="rId48"/>
              <a:stretch>
                <a:fillRect/>
              </a:stretch>
            </p:blipFill>
            <p:spPr>
              <a:xfrm>
                <a:off x="3379009" y="1302402"/>
                <a:ext cx="1195920" cy="417572"/>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14" name="Ink 114">
                <a:extLst>
                  <a:ext uri="{FF2B5EF4-FFF2-40B4-BE49-F238E27FC236}">
                    <a16:creationId xmlns:a16="http://schemas.microsoft.com/office/drawing/2014/main" id="{E6BB6639-4BD2-1936-C74F-93920C540037}"/>
                  </a:ext>
                </a:extLst>
              </p14:cNvPr>
              <p14:cNvContentPartPr/>
              <p14:nvPr/>
            </p14:nvContentPartPr>
            <p14:xfrm>
              <a:off x="5841769" y="745828"/>
              <a:ext cx="1283040" cy="837360"/>
            </p14:xfrm>
          </p:contentPart>
        </mc:Choice>
        <mc:Fallback>
          <p:pic>
            <p:nvPicPr>
              <p:cNvPr id="114" name="Ink 114">
                <a:extLst>
                  <a:ext uri="{FF2B5EF4-FFF2-40B4-BE49-F238E27FC236}">
                    <a16:creationId xmlns:a16="http://schemas.microsoft.com/office/drawing/2014/main" id="{E6BB6639-4BD2-1936-C74F-93920C540037}"/>
                  </a:ext>
                </a:extLst>
              </p:cNvPr>
              <p:cNvPicPr/>
              <p:nvPr/>
            </p:nvPicPr>
            <p:blipFill>
              <a:blip r:embed="rId50"/>
              <a:stretch>
                <a:fillRect/>
              </a:stretch>
            </p:blipFill>
            <p:spPr>
              <a:xfrm>
                <a:off x="5826285" y="730341"/>
                <a:ext cx="1313649" cy="867973"/>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21" name="Ink 121">
                <a:extLst>
                  <a:ext uri="{FF2B5EF4-FFF2-40B4-BE49-F238E27FC236}">
                    <a16:creationId xmlns:a16="http://schemas.microsoft.com/office/drawing/2014/main" id="{07B14267-1116-EDB0-558B-6BA11F57491C}"/>
                  </a:ext>
                </a:extLst>
              </p14:cNvPr>
              <p14:cNvContentPartPr/>
              <p14:nvPr/>
            </p14:nvContentPartPr>
            <p14:xfrm>
              <a:off x="1082341" y="1663288"/>
              <a:ext cx="900360" cy="425160"/>
            </p14:xfrm>
          </p:contentPart>
        </mc:Choice>
        <mc:Fallback>
          <p:pic>
            <p:nvPicPr>
              <p:cNvPr id="121" name="Ink 121">
                <a:extLst>
                  <a:ext uri="{FF2B5EF4-FFF2-40B4-BE49-F238E27FC236}">
                    <a16:creationId xmlns:a16="http://schemas.microsoft.com/office/drawing/2014/main" id="{07B14267-1116-EDB0-558B-6BA11F57491C}"/>
                  </a:ext>
                </a:extLst>
              </p:cNvPr>
              <p:cNvPicPr/>
              <p:nvPr/>
            </p:nvPicPr>
            <p:blipFill>
              <a:blip r:embed="rId52"/>
              <a:stretch>
                <a:fillRect/>
              </a:stretch>
            </p:blipFill>
            <p:spPr>
              <a:xfrm>
                <a:off x="1066861" y="1647808"/>
                <a:ext cx="9309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27" name="Ink 127">
                <a:extLst>
                  <a:ext uri="{FF2B5EF4-FFF2-40B4-BE49-F238E27FC236}">
                    <a16:creationId xmlns:a16="http://schemas.microsoft.com/office/drawing/2014/main" id="{BD8CA01B-54A2-0ACC-C165-856E35621A36}"/>
                  </a:ext>
                </a:extLst>
              </p14:cNvPr>
              <p14:cNvContentPartPr/>
              <p14:nvPr/>
            </p14:nvContentPartPr>
            <p14:xfrm>
              <a:off x="2091421" y="1665448"/>
              <a:ext cx="707040" cy="228960"/>
            </p14:xfrm>
          </p:contentPart>
        </mc:Choice>
        <mc:Fallback>
          <p:pic>
            <p:nvPicPr>
              <p:cNvPr id="127" name="Ink 127">
                <a:extLst>
                  <a:ext uri="{FF2B5EF4-FFF2-40B4-BE49-F238E27FC236}">
                    <a16:creationId xmlns:a16="http://schemas.microsoft.com/office/drawing/2014/main" id="{BD8CA01B-54A2-0ACC-C165-856E35621A36}"/>
                  </a:ext>
                </a:extLst>
              </p:cNvPr>
              <p:cNvPicPr/>
              <p:nvPr/>
            </p:nvPicPr>
            <p:blipFill>
              <a:blip r:embed="rId54"/>
              <a:stretch>
                <a:fillRect/>
              </a:stretch>
            </p:blipFill>
            <p:spPr>
              <a:xfrm>
                <a:off x="2075933" y="1649992"/>
                <a:ext cx="737656" cy="259512"/>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28" name="Ink 127">
                <a:extLst>
                  <a:ext uri="{FF2B5EF4-FFF2-40B4-BE49-F238E27FC236}">
                    <a16:creationId xmlns:a16="http://schemas.microsoft.com/office/drawing/2014/main" id="{C0A00E3D-F69F-B694-D307-F609D6A2B767}"/>
                  </a:ext>
                </a:extLst>
              </p14:cNvPr>
              <p14:cNvContentPartPr/>
              <p14:nvPr/>
            </p14:nvContentPartPr>
            <p14:xfrm>
              <a:off x="1132741" y="1986928"/>
              <a:ext cx="1758240" cy="72000"/>
            </p14:xfrm>
          </p:contentPart>
        </mc:Choice>
        <mc:Fallback>
          <p:pic>
            <p:nvPicPr>
              <p:cNvPr id="128" name="Ink 127">
                <a:extLst>
                  <a:ext uri="{FF2B5EF4-FFF2-40B4-BE49-F238E27FC236}">
                    <a16:creationId xmlns:a16="http://schemas.microsoft.com/office/drawing/2014/main" id="{C0A00E3D-F69F-B694-D307-F609D6A2B767}"/>
                  </a:ext>
                </a:extLst>
              </p:cNvPr>
              <p:cNvPicPr/>
              <p:nvPr/>
            </p:nvPicPr>
            <p:blipFill>
              <a:blip r:embed="rId56"/>
              <a:stretch>
                <a:fillRect/>
              </a:stretch>
            </p:blipFill>
            <p:spPr>
              <a:xfrm>
                <a:off x="1117261" y="1971448"/>
                <a:ext cx="1788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29" name="Ink 128">
                <a:extLst>
                  <a:ext uri="{FF2B5EF4-FFF2-40B4-BE49-F238E27FC236}">
                    <a16:creationId xmlns:a16="http://schemas.microsoft.com/office/drawing/2014/main" id="{FC113850-FC87-27C7-7AE0-6D2FB8A56441}"/>
                  </a:ext>
                </a:extLst>
              </p14:cNvPr>
              <p14:cNvContentPartPr/>
              <p14:nvPr/>
            </p14:nvContentPartPr>
            <p14:xfrm>
              <a:off x="749209" y="5847028"/>
              <a:ext cx="265320" cy="332640"/>
            </p14:xfrm>
          </p:contentPart>
        </mc:Choice>
        <mc:Fallback>
          <p:pic>
            <p:nvPicPr>
              <p:cNvPr id="129" name="Ink 128">
                <a:extLst>
                  <a:ext uri="{FF2B5EF4-FFF2-40B4-BE49-F238E27FC236}">
                    <a16:creationId xmlns:a16="http://schemas.microsoft.com/office/drawing/2014/main" id="{FC113850-FC87-27C7-7AE0-6D2FB8A56441}"/>
                  </a:ext>
                </a:extLst>
              </p:cNvPr>
              <p:cNvPicPr/>
              <p:nvPr/>
            </p:nvPicPr>
            <p:blipFill>
              <a:blip r:embed="rId58"/>
              <a:stretch>
                <a:fillRect/>
              </a:stretch>
            </p:blipFill>
            <p:spPr>
              <a:xfrm>
                <a:off x="733729" y="5831548"/>
                <a:ext cx="2959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45" name="Ink 148">
                <a:extLst>
                  <a:ext uri="{FF2B5EF4-FFF2-40B4-BE49-F238E27FC236}">
                    <a16:creationId xmlns:a16="http://schemas.microsoft.com/office/drawing/2014/main" id="{78717CEF-2680-ED8D-A354-03F6BB5FD595}"/>
                  </a:ext>
                </a:extLst>
              </p14:cNvPr>
              <p14:cNvContentPartPr/>
              <p14:nvPr/>
            </p14:nvContentPartPr>
            <p14:xfrm>
              <a:off x="707089" y="6284068"/>
              <a:ext cx="1224000" cy="374760"/>
            </p14:xfrm>
          </p:contentPart>
        </mc:Choice>
        <mc:Fallback>
          <p:pic>
            <p:nvPicPr>
              <p:cNvPr id="145" name="Ink 148">
                <a:extLst>
                  <a:ext uri="{FF2B5EF4-FFF2-40B4-BE49-F238E27FC236}">
                    <a16:creationId xmlns:a16="http://schemas.microsoft.com/office/drawing/2014/main" id="{78717CEF-2680-ED8D-A354-03F6BB5FD595}"/>
                  </a:ext>
                </a:extLst>
              </p:cNvPr>
              <p:cNvPicPr/>
              <p:nvPr/>
            </p:nvPicPr>
            <p:blipFill>
              <a:blip r:embed="rId60"/>
              <a:stretch>
                <a:fillRect/>
              </a:stretch>
            </p:blipFill>
            <p:spPr>
              <a:xfrm>
                <a:off x="691609" y="6268588"/>
                <a:ext cx="12546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46" name="Ink 148">
                <a:extLst>
                  <a:ext uri="{FF2B5EF4-FFF2-40B4-BE49-F238E27FC236}">
                    <a16:creationId xmlns:a16="http://schemas.microsoft.com/office/drawing/2014/main" id="{4D78270D-EA79-3EB4-EB21-CCA6663290BC}"/>
                  </a:ext>
                </a:extLst>
              </p14:cNvPr>
              <p14:cNvContentPartPr/>
              <p14:nvPr/>
            </p14:nvContentPartPr>
            <p14:xfrm>
              <a:off x="3158689" y="5674588"/>
              <a:ext cx="1081440" cy="306360"/>
            </p14:xfrm>
          </p:contentPart>
        </mc:Choice>
        <mc:Fallback>
          <p:pic>
            <p:nvPicPr>
              <p:cNvPr id="146" name="Ink 148">
                <a:extLst>
                  <a:ext uri="{FF2B5EF4-FFF2-40B4-BE49-F238E27FC236}">
                    <a16:creationId xmlns:a16="http://schemas.microsoft.com/office/drawing/2014/main" id="{4D78270D-EA79-3EB4-EB21-CCA6663290BC}"/>
                  </a:ext>
                </a:extLst>
              </p:cNvPr>
              <p:cNvPicPr/>
              <p:nvPr/>
            </p:nvPicPr>
            <p:blipFill>
              <a:blip r:embed="rId62"/>
              <a:stretch>
                <a:fillRect/>
              </a:stretch>
            </p:blipFill>
            <p:spPr>
              <a:xfrm>
                <a:off x="3143204" y="5659108"/>
                <a:ext cx="111205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47" name="Ink 148">
                <a:extLst>
                  <a:ext uri="{FF2B5EF4-FFF2-40B4-BE49-F238E27FC236}">
                    <a16:creationId xmlns:a16="http://schemas.microsoft.com/office/drawing/2014/main" id="{FC222092-0CC0-574C-24CC-A3B8BAB1D6BE}"/>
                  </a:ext>
                </a:extLst>
              </p14:cNvPr>
              <p14:cNvContentPartPr/>
              <p14:nvPr/>
            </p14:nvContentPartPr>
            <p14:xfrm>
              <a:off x="1994089" y="5678548"/>
              <a:ext cx="900360" cy="307440"/>
            </p14:xfrm>
          </p:contentPart>
        </mc:Choice>
        <mc:Fallback>
          <p:pic>
            <p:nvPicPr>
              <p:cNvPr id="147" name="Ink 148">
                <a:extLst>
                  <a:ext uri="{FF2B5EF4-FFF2-40B4-BE49-F238E27FC236}">
                    <a16:creationId xmlns:a16="http://schemas.microsoft.com/office/drawing/2014/main" id="{FC222092-0CC0-574C-24CC-A3B8BAB1D6BE}"/>
                  </a:ext>
                </a:extLst>
              </p:cNvPr>
              <p:cNvPicPr/>
              <p:nvPr/>
            </p:nvPicPr>
            <p:blipFill>
              <a:blip r:embed="rId64"/>
              <a:stretch>
                <a:fillRect/>
              </a:stretch>
            </p:blipFill>
            <p:spPr>
              <a:xfrm>
                <a:off x="1978609" y="5663068"/>
                <a:ext cx="9309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48" name="Ink 148">
                <a:extLst>
                  <a:ext uri="{FF2B5EF4-FFF2-40B4-BE49-F238E27FC236}">
                    <a16:creationId xmlns:a16="http://schemas.microsoft.com/office/drawing/2014/main" id="{A5BA807F-8E15-C295-EB6C-20B7DA074882}"/>
                  </a:ext>
                </a:extLst>
              </p14:cNvPr>
              <p14:cNvContentPartPr/>
              <p14:nvPr/>
            </p14:nvContentPartPr>
            <p14:xfrm>
              <a:off x="1359049" y="5787988"/>
              <a:ext cx="269280" cy="201960"/>
            </p14:xfrm>
          </p:contentPart>
        </mc:Choice>
        <mc:Fallback>
          <p:pic>
            <p:nvPicPr>
              <p:cNvPr id="148" name="Ink 148">
                <a:extLst>
                  <a:ext uri="{FF2B5EF4-FFF2-40B4-BE49-F238E27FC236}">
                    <a16:creationId xmlns:a16="http://schemas.microsoft.com/office/drawing/2014/main" id="{A5BA807F-8E15-C295-EB6C-20B7DA074882}"/>
                  </a:ext>
                </a:extLst>
              </p:cNvPr>
              <p:cNvPicPr/>
              <p:nvPr/>
            </p:nvPicPr>
            <p:blipFill>
              <a:blip r:embed="rId66"/>
              <a:stretch>
                <a:fillRect/>
              </a:stretch>
            </p:blipFill>
            <p:spPr>
              <a:xfrm>
                <a:off x="1343590" y="5772508"/>
                <a:ext cx="299839"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57" name="Ink 157">
                <a:extLst>
                  <a:ext uri="{FF2B5EF4-FFF2-40B4-BE49-F238E27FC236}">
                    <a16:creationId xmlns:a16="http://schemas.microsoft.com/office/drawing/2014/main" id="{20DC1A15-1C8B-5556-1E35-1763882EC46D}"/>
                  </a:ext>
                </a:extLst>
              </p14:cNvPr>
              <p14:cNvContentPartPr/>
              <p14:nvPr/>
            </p14:nvContentPartPr>
            <p14:xfrm>
              <a:off x="2006689" y="6444628"/>
              <a:ext cx="160200" cy="117720"/>
            </p14:xfrm>
          </p:contentPart>
        </mc:Choice>
        <mc:Fallback>
          <p:pic>
            <p:nvPicPr>
              <p:cNvPr id="157" name="Ink 157">
                <a:extLst>
                  <a:ext uri="{FF2B5EF4-FFF2-40B4-BE49-F238E27FC236}">
                    <a16:creationId xmlns:a16="http://schemas.microsoft.com/office/drawing/2014/main" id="{20DC1A15-1C8B-5556-1E35-1763882EC46D}"/>
                  </a:ext>
                </a:extLst>
              </p:cNvPr>
              <p:cNvPicPr/>
              <p:nvPr/>
            </p:nvPicPr>
            <p:blipFill>
              <a:blip r:embed="rId68"/>
              <a:stretch>
                <a:fillRect/>
              </a:stretch>
            </p:blipFill>
            <p:spPr>
              <a:xfrm>
                <a:off x="1991209" y="6429148"/>
                <a:ext cx="1908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65" name="Ink 165">
                <a:extLst>
                  <a:ext uri="{FF2B5EF4-FFF2-40B4-BE49-F238E27FC236}">
                    <a16:creationId xmlns:a16="http://schemas.microsoft.com/office/drawing/2014/main" id="{E2042B2B-566D-3367-6CBF-C75AE9ED176B}"/>
                  </a:ext>
                </a:extLst>
              </p14:cNvPr>
              <p14:cNvContentPartPr/>
              <p14:nvPr/>
            </p14:nvContentPartPr>
            <p14:xfrm>
              <a:off x="2216929" y="6419428"/>
              <a:ext cx="643680" cy="175680"/>
            </p14:xfrm>
          </p:contentPart>
        </mc:Choice>
        <mc:Fallback>
          <p:pic>
            <p:nvPicPr>
              <p:cNvPr id="165" name="Ink 165">
                <a:extLst>
                  <a:ext uri="{FF2B5EF4-FFF2-40B4-BE49-F238E27FC236}">
                    <a16:creationId xmlns:a16="http://schemas.microsoft.com/office/drawing/2014/main" id="{E2042B2B-566D-3367-6CBF-C75AE9ED176B}"/>
                  </a:ext>
                </a:extLst>
              </p:cNvPr>
              <p:cNvPicPr/>
              <p:nvPr/>
            </p:nvPicPr>
            <p:blipFill>
              <a:blip r:embed="rId70"/>
              <a:stretch>
                <a:fillRect/>
              </a:stretch>
            </p:blipFill>
            <p:spPr>
              <a:xfrm>
                <a:off x="2201458" y="6403980"/>
                <a:ext cx="674263" cy="206217"/>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77" name="Ink 177">
                <a:extLst>
                  <a:ext uri="{FF2B5EF4-FFF2-40B4-BE49-F238E27FC236}">
                    <a16:creationId xmlns:a16="http://schemas.microsoft.com/office/drawing/2014/main" id="{B4868D10-359C-5622-4289-8B5EB34A67F1}"/>
                  </a:ext>
                </a:extLst>
              </p14:cNvPr>
              <p14:cNvContentPartPr/>
              <p14:nvPr/>
            </p14:nvContentPartPr>
            <p14:xfrm>
              <a:off x="5942569" y="5081668"/>
              <a:ext cx="2027520" cy="227160"/>
            </p14:xfrm>
          </p:contentPart>
        </mc:Choice>
        <mc:Fallback>
          <p:pic>
            <p:nvPicPr>
              <p:cNvPr id="177" name="Ink 177">
                <a:extLst>
                  <a:ext uri="{FF2B5EF4-FFF2-40B4-BE49-F238E27FC236}">
                    <a16:creationId xmlns:a16="http://schemas.microsoft.com/office/drawing/2014/main" id="{B4868D10-359C-5622-4289-8B5EB34A67F1}"/>
                  </a:ext>
                </a:extLst>
              </p:cNvPr>
              <p:cNvPicPr/>
              <p:nvPr/>
            </p:nvPicPr>
            <p:blipFill>
              <a:blip r:embed="rId72"/>
              <a:stretch>
                <a:fillRect/>
              </a:stretch>
            </p:blipFill>
            <p:spPr>
              <a:xfrm>
                <a:off x="5927086" y="5066212"/>
                <a:ext cx="2058125" cy="257712"/>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83" name="Ink 183">
                <a:extLst>
                  <a:ext uri="{FF2B5EF4-FFF2-40B4-BE49-F238E27FC236}">
                    <a16:creationId xmlns:a16="http://schemas.microsoft.com/office/drawing/2014/main" id="{FFF91DF4-FB5D-1931-AAB7-D83B3665D64D}"/>
                  </a:ext>
                </a:extLst>
              </p14:cNvPr>
              <p14:cNvContentPartPr/>
              <p14:nvPr/>
            </p14:nvContentPartPr>
            <p14:xfrm>
              <a:off x="4832689" y="2617108"/>
              <a:ext cx="466920" cy="118080"/>
            </p14:xfrm>
          </p:contentPart>
        </mc:Choice>
        <mc:Fallback>
          <p:pic>
            <p:nvPicPr>
              <p:cNvPr id="183" name="Ink 183">
                <a:extLst>
                  <a:ext uri="{FF2B5EF4-FFF2-40B4-BE49-F238E27FC236}">
                    <a16:creationId xmlns:a16="http://schemas.microsoft.com/office/drawing/2014/main" id="{FFF91DF4-FB5D-1931-AAB7-D83B3665D64D}"/>
                  </a:ext>
                </a:extLst>
              </p:cNvPr>
              <p:cNvPicPr/>
              <p:nvPr/>
            </p:nvPicPr>
            <p:blipFill>
              <a:blip r:embed="rId74"/>
              <a:stretch>
                <a:fillRect/>
              </a:stretch>
            </p:blipFill>
            <p:spPr>
              <a:xfrm>
                <a:off x="4817221" y="2601628"/>
                <a:ext cx="497496"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84" name="Ink 183">
                <a:extLst>
                  <a:ext uri="{FF2B5EF4-FFF2-40B4-BE49-F238E27FC236}">
                    <a16:creationId xmlns:a16="http://schemas.microsoft.com/office/drawing/2014/main" id="{5B65AEFE-8937-CF0D-8135-60B01582F767}"/>
                  </a:ext>
                </a:extLst>
              </p14:cNvPr>
              <p14:cNvContentPartPr/>
              <p14:nvPr/>
            </p14:nvContentPartPr>
            <p14:xfrm>
              <a:off x="5021689" y="4824988"/>
              <a:ext cx="105480" cy="138960"/>
            </p14:xfrm>
          </p:contentPart>
        </mc:Choice>
        <mc:Fallback>
          <p:pic>
            <p:nvPicPr>
              <p:cNvPr id="184" name="Ink 183">
                <a:extLst>
                  <a:ext uri="{FF2B5EF4-FFF2-40B4-BE49-F238E27FC236}">
                    <a16:creationId xmlns:a16="http://schemas.microsoft.com/office/drawing/2014/main" id="{5B65AEFE-8937-CF0D-8135-60B01582F767}"/>
                  </a:ext>
                </a:extLst>
              </p:cNvPr>
              <p:cNvPicPr/>
              <p:nvPr/>
            </p:nvPicPr>
            <p:blipFill>
              <a:blip r:embed="rId76"/>
              <a:stretch>
                <a:fillRect/>
              </a:stretch>
            </p:blipFill>
            <p:spPr>
              <a:xfrm>
                <a:off x="5006209" y="4809548"/>
                <a:ext cx="136080" cy="169481"/>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92" name="Ink 192">
                <a:extLst>
                  <a:ext uri="{FF2B5EF4-FFF2-40B4-BE49-F238E27FC236}">
                    <a16:creationId xmlns:a16="http://schemas.microsoft.com/office/drawing/2014/main" id="{B1E783F9-6F5E-2C3E-12F5-4D6D559EB56D}"/>
                  </a:ext>
                </a:extLst>
              </p14:cNvPr>
              <p14:cNvContentPartPr/>
              <p14:nvPr/>
            </p14:nvContentPartPr>
            <p14:xfrm>
              <a:off x="5892169" y="1805668"/>
              <a:ext cx="770040" cy="223200"/>
            </p14:xfrm>
          </p:contentPart>
        </mc:Choice>
        <mc:Fallback>
          <p:pic>
            <p:nvPicPr>
              <p:cNvPr id="192" name="Ink 192">
                <a:extLst>
                  <a:ext uri="{FF2B5EF4-FFF2-40B4-BE49-F238E27FC236}">
                    <a16:creationId xmlns:a16="http://schemas.microsoft.com/office/drawing/2014/main" id="{B1E783F9-6F5E-2C3E-12F5-4D6D559EB56D}"/>
                  </a:ext>
                </a:extLst>
              </p:cNvPr>
              <p:cNvPicPr/>
              <p:nvPr/>
            </p:nvPicPr>
            <p:blipFill>
              <a:blip r:embed="rId78"/>
              <a:stretch>
                <a:fillRect/>
              </a:stretch>
            </p:blipFill>
            <p:spPr>
              <a:xfrm>
                <a:off x="5876689" y="1790188"/>
                <a:ext cx="8006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99" name="Ink 199">
                <a:extLst>
                  <a:ext uri="{FF2B5EF4-FFF2-40B4-BE49-F238E27FC236}">
                    <a16:creationId xmlns:a16="http://schemas.microsoft.com/office/drawing/2014/main" id="{6128414A-D343-E292-679F-FB1A6E06FE6E}"/>
                  </a:ext>
                </a:extLst>
              </p14:cNvPr>
              <p14:cNvContentPartPr/>
              <p14:nvPr/>
            </p14:nvContentPartPr>
            <p14:xfrm>
              <a:off x="6766969" y="1662748"/>
              <a:ext cx="1098000" cy="416520"/>
            </p14:xfrm>
          </p:contentPart>
        </mc:Choice>
        <mc:Fallback>
          <p:pic>
            <p:nvPicPr>
              <p:cNvPr id="199" name="Ink 199">
                <a:extLst>
                  <a:ext uri="{FF2B5EF4-FFF2-40B4-BE49-F238E27FC236}">
                    <a16:creationId xmlns:a16="http://schemas.microsoft.com/office/drawing/2014/main" id="{6128414A-D343-E292-679F-FB1A6E06FE6E}"/>
                  </a:ext>
                </a:extLst>
              </p:cNvPr>
              <p:cNvPicPr/>
              <p:nvPr/>
            </p:nvPicPr>
            <p:blipFill>
              <a:blip r:embed="rId80"/>
              <a:stretch>
                <a:fillRect/>
              </a:stretch>
            </p:blipFill>
            <p:spPr>
              <a:xfrm>
                <a:off x="6751484" y="1647281"/>
                <a:ext cx="1128610" cy="447094"/>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00" name="Ink 199">
                <a:extLst>
                  <a:ext uri="{FF2B5EF4-FFF2-40B4-BE49-F238E27FC236}">
                    <a16:creationId xmlns:a16="http://schemas.microsoft.com/office/drawing/2014/main" id="{BF4A6EEE-9BFA-B05B-8713-FDB8AC271E6A}"/>
                  </a:ext>
                </a:extLst>
              </p14:cNvPr>
              <p14:cNvContentPartPr/>
              <p14:nvPr/>
            </p14:nvContentPartPr>
            <p14:xfrm>
              <a:off x="5896489" y="2053708"/>
              <a:ext cx="2027160" cy="75960"/>
            </p14:xfrm>
          </p:contentPart>
        </mc:Choice>
        <mc:Fallback>
          <p:pic>
            <p:nvPicPr>
              <p:cNvPr id="200" name="Ink 199">
                <a:extLst>
                  <a:ext uri="{FF2B5EF4-FFF2-40B4-BE49-F238E27FC236}">
                    <a16:creationId xmlns:a16="http://schemas.microsoft.com/office/drawing/2014/main" id="{BF4A6EEE-9BFA-B05B-8713-FDB8AC271E6A}"/>
                  </a:ext>
                </a:extLst>
              </p:cNvPr>
              <p:cNvPicPr/>
              <p:nvPr/>
            </p:nvPicPr>
            <p:blipFill>
              <a:blip r:embed="rId82"/>
              <a:stretch>
                <a:fillRect/>
              </a:stretch>
            </p:blipFill>
            <p:spPr>
              <a:xfrm>
                <a:off x="5881009" y="2038301"/>
                <a:ext cx="2057760" cy="106416"/>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05" name="Ink 205">
                <a:extLst>
                  <a:ext uri="{FF2B5EF4-FFF2-40B4-BE49-F238E27FC236}">
                    <a16:creationId xmlns:a16="http://schemas.microsoft.com/office/drawing/2014/main" id="{54EDFB08-8B78-8950-C8E1-EA56E1DD6A50}"/>
                  </a:ext>
                </a:extLst>
              </p14:cNvPr>
              <p14:cNvContentPartPr/>
              <p14:nvPr/>
            </p14:nvContentPartPr>
            <p14:xfrm>
              <a:off x="5311849" y="5830108"/>
              <a:ext cx="172800" cy="223200"/>
            </p14:xfrm>
          </p:contentPart>
        </mc:Choice>
        <mc:Fallback>
          <p:pic>
            <p:nvPicPr>
              <p:cNvPr id="205" name="Ink 205">
                <a:extLst>
                  <a:ext uri="{FF2B5EF4-FFF2-40B4-BE49-F238E27FC236}">
                    <a16:creationId xmlns:a16="http://schemas.microsoft.com/office/drawing/2014/main" id="{54EDFB08-8B78-8950-C8E1-EA56E1DD6A50}"/>
                  </a:ext>
                </a:extLst>
              </p:cNvPr>
              <p:cNvPicPr/>
              <p:nvPr/>
            </p:nvPicPr>
            <p:blipFill>
              <a:blip r:embed="rId84"/>
              <a:stretch>
                <a:fillRect/>
              </a:stretch>
            </p:blipFill>
            <p:spPr>
              <a:xfrm>
                <a:off x="5296369" y="5814628"/>
                <a:ext cx="2034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6" name="Ink 205">
                <a:extLst>
                  <a:ext uri="{FF2B5EF4-FFF2-40B4-BE49-F238E27FC236}">
                    <a16:creationId xmlns:a16="http://schemas.microsoft.com/office/drawing/2014/main" id="{18E3FE42-5E61-E56F-298E-1ED606BB25C9}"/>
                  </a:ext>
                </a:extLst>
              </p14:cNvPr>
              <p14:cNvContentPartPr/>
              <p14:nvPr/>
            </p14:nvContentPartPr>
            <p14:xfrm>
              <a:off x="5841769" y="5821468"/>
              <a:ext cx="12960" cy="92880"/>
            </p14:xfrm>
          </p:contentPart>
        </mc:Choice>
        <mc:Fallback>
          <p:pic>
            <p:nvPicPr>
              <p:cNvPr id="206" name="Ink 205">
                <a:extLst>
                  <a:ext uri="{FF2B5EF4-FFF2-40B4-BE49-F238E27FC236}">
                    <a16:creationId xmlns:a16="http://schemas.microsoft.com/office/drawing/2014/main" id="{18E3FE42-5E61-E56F-298E-1ED606BB25C9}"/>
                  </a:ext>
                </a:extLst>
              </p:cNvPr>
              <p:cNvPicPr/>
              <p:nvPr/>
            </p:nvPicPr>
            <p:blipFill>
              <a:blip r:embed="rId86"/>
              <a:stretch>
                <a:fillRect/>
              </a:stretch>
            </p:blipFill>
            <p:spPr>
              <a:xfrm>
                <a:off x="5826289" y="5805988"/>
                <a:ext cx="435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07" name="Ink 206">
                <a:extLst>
                  <a:ext uri="{FF2B5EF4-FFF2-40B4-BE49-F238E27FC236}">
                    <a16:creationId xmlns:a16="http://schemas.microsoft.com/office/drawing/2014/main" id="{3EDECE18-686E-5A3A-76AE-5F5096AF932F}"/>
                  </a:ext>
                </a:extLst>
              </p14:cNvPr>
              <p14:cNvContentPartPr/>
              <p14:nvPr/>
            </p14:nvContentPartPr>
            <p14:xfrm>
              <a:off x="5841769" y="5728948"/>
              <a:ext cx="29880" cy="8640"/>
            </p14:xfrm>
          </p:contentPart>
        </mc:Choice>
        <mc:Fallback>
          <p:pic>
            <p:nvPicPr>
              <p:cNvPr id="207" name="Ink 206">
                <a:extLst>
                  <a:ext uri="{FF2B5EF4-FFF2-40B4-BE49-F238E27FC236}">
                    <a16:creationId xmlns:a16="http://schemas.microsoft.com/office/drawing/2014/main" id="{3EDECE18-686E-5A3A-76AE-5F5096AF932F}"/>
                  </a:ext>
                </a:extLst>
              </p:cNvPr>
              <p:cNvPicPr/>
              <p:nvPr/>
            </p:nvPicPr>
            <p:blipFill>
              <a:blip r:embed="rId88"/>
              <a:stretch>
                <a:fillRect/>
              </a:stretch>
            </p:blipFill>
            <p:spPr>
              <a:xfrm>
                <a:off x="5826100" y="5713468"/>
                <a:ext cx="60853"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08" name="Ink 207">
                <a:extLst>
                  <a:ext uri="{FF2B5EF4-FFF2-40B4-BE49-F238E27FC236}">
                    <a16:creationId xmlns:a16="http://schemas.microsoft.com/office/drawing/2014/main" id="{92C0F33F-88E0-AF0D-8CAC-626818E40610}"/>
                  </a:ext>
                </a:extLst>
              </p14:cNvPr>
              <p14:cNvContentPartPr/>
              <p14:nvPr/>
            </p14:nvContentPartPr>
            <p14:xfrm>
              <a:off x="6001609" y="5762788"/>
              <a:ext cx="101160" cy="138960"/>
            </p14:xfrm>
          </p:contentPart>
        </mc:Choice>
        <mc:Fallback>
          <p:pic>
            <p:nvPicPr>
              <p:cNvPr id="208" name="Ink 207">
                <a:extLst>
                  <a:ext uri="{FF2B5EF4-FFF2-40B4-BE49-F238E27FC236}">
                    <a16:creationId xmlns:a16="http://schemas.microsoft.com/office/drawing/2014/main" id="{92C0F33F-88E0-AF0D-8CAC-626818E40610}"/>
                  </a:ext>
                </a:extLst>
              </p:cNvPr>
              <p:cNvPicPr/>
              <p:nvPr/>
            </p:nvPicPr>
            <p:blipFill>
              <a:blip r:embed="rId90"/>
              <a:stretch>
                <a:fillRect/>
              </a:stretch>
            </p:blipFill>
            <p:spPr>
              <a:xfrm>
                <a:off x="5986129" y="5747348"/>
                <a:ext cx="131760" cy="169481"/>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18" name="Ink 218">
                <a:extLst>
                  <a:ext uri="{FF2B5EF4-FFF2-40B4-BE49-F238E27FC236}">
                    <a16:creationId xmlns:a16="http://schemas.microsoft.com/office/drawing/2014/main" id="{C3E1951E-C5F7-9619-A869-A113DC909C0E}"/>
                  </a:ext>
                </a:extLst>
              </p14:cNvPr>
              <p14:cNvContentPartPr/>
              <p14:nvPr/>
            </p14:nvContentPartPr>
            <p14:xfrm>
              <a:off x="6468529" y="5598628"/>
              <a:ext cx="1682280" cy="437760"/>
            </p14:xfrm>
          </p:contentPart>
        </mc:Choice>
        <mc:Fallback>
          <p:pic>
            <p:nvPicPr>
              <p:cNvPr id="218" name="Ink 218">
                <a:extLst>
                  <a:ext uri="{FF2B5EF4-FFF2-40B4-BE49-F238E27FC236}">
                    <a16:creationId xmlns:a16="http://schemas.microsoft.com/office/drawing/2014/main" id="{C3E1951E-C5F7-9619-A869-A113DC909C0E}"/>
                  </a:ext>
                </a:extLst>
              </p:cNvPr>
              <p:cNvPicPr/>
              <p:nvPr/>
            </p:nvPicPr>
            <p:blipFill>
              <a:blip r:embed="rId92"/>
              <a:stretch>
                <a:fillRect/>
              </a:stretch>
            </p:blipFill>
            <p:spPr>
              <a:xfrm>
                <a:off x="6453052" y="5583148"/>
                <a:ext cx="1712873"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29" name="Ink 229">
                <a:extLst>
                  <a:ext uri="{FF2B5EF4-FFF2-40B4-BE49-F238E27FC236}">
                    <a16:creationId xmlns:a16="http://schemas.microsoft.com/office/drawing/2014/main" id="{BF6748F9-DADC-880B-7F28-09E27DACEEF4}"/>
                  </a:ext>
                </a:extLst>
              </p14:cNvPr>
              <p14:cNvContentPartPr/>
              <p14:nvPr/>
            </p14:nvContentPartPr>
            <p14:xfrm>
              <a:off x="5471689" y="6174988"/>
              <a:ext cx="1825560" cy="378720"/>
            </p14:xfrm>
          </p:contentPart>
        </mc:Choice>
        <mc:Fallback>
          <p:pic>
            <p:nvPicPr>
              <p:cNvPr id="229" name="Ink 229">
                <a:extLst>
                  <a:ext uri="{FF2B5EF4-FFF2-40B4-BE49-F238E27FC236}">
                    <a16:creationId xmlns:a16="http://schemas.microsoft.com/office/drawing/2014/main" id="{BF6748F9-DADC-880B-7F28-09E27DACEEF4}"/>
                  </a:ext>
                </a:extLst>
              </p:cNvPr>
              <p:cNvPicPr/>
              <p:nvPr/>
            </p:nvPicPr>
            <p:blipFill>
              <a:blip r:embed="rId94"/>
              <a:stretch>
                <a:fillRect/>
              </a:stretch>
            </p:blipFill>
            <p:spPr>
              <a:xfrm>
                <a:off x="5456206" y="6159523"/>
                <a:ext cx="1856166" cy="409291"/>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9" name="Ink 9">
                <a:extLst>
                  <a:ext uri="{FF2B5EF4-FFF2-40B4-BE49-F238E27FC236}">
                    <a16:creationId xmlns:a16="http://schemas.microsoft.com/office/drawing/2014/main" id="{6AB75837-5BC8-2F96-24FB-7821C1DADAA9}"/>
                  </a:ext>
                </a:extLst>
              </p14:cNvPr>
              <p14:cNvContentPartPr/>
              <p14:nvPr/>
            </p14:nvContentPartPr>
            <p14:xfrm>
              <a:off x="4529929" y="3428908"/>
              <a:ext cx="655920" cy="383040"/>
            </p14:xfrm>
          </p:contentPart>
        </mc:Choice>
        <mc:Fallback>
          <p:pic>
            <p:nvPicPr>
              <p:cNvPr id="9" name="Ink 9">
                <a:extLst>
                  <a:ext uri="{FF2B5EF4-FFF2-40B4-BE49-F238E27FC236}">
                    <a16:creationId xmlns:a16="http://schemas.microsoft.com/office/drawing/2014/main" id="{6AB75837-5BC8-2F96-24FB-7821C1DADAA9}"/>
                  </a:ext>
                </a:extLst>
              </p:cNvPr>
              <p:cNvPicPr/>
              <p:nvPr/>
            </p:nvPicPr>
            <p:blipFill>
              <a:blip r:embed="rId96"/>
              <a:stretch>
                <a:fillRect/>
              </a:stretch>
            </p:blipFill>
            <p:spPr>
              <a:xfrm>
                <a:off x="4514457" y="3413428"/>
                <a:ext cx="686503"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4" name="Ink 83">
                <a:extLst>
                  <a:ext uri="{FF2B5EF4-FFF2-40B4-BE49-F238E27FC236}">
                    <a16:creationId xmlns:a16="http://schemas.microsoft.com/office/drawing/2014/main" id="{DBAF533E-015A-CC8F-BEBB-22CF045298A3}"/>
                  </a:ext>
                </a:extLst>
              </p14:cNvPr>
              <p14:cNvContentPartPr/>
              <p14:nvPr/>
            </p14:nvContentPartPr>
            <p14:xfrm>
              <a:off x="4996489" y="623788"/>
              <a:ext cx="92880" cy="324000"/>
            </p14:xfrm>
          </p:contentPart>
        </mc:Choice>
        <mc:Fallback>
          <p:pic>
            <p:nvPicPr>
              <p:cNvPr id="84" name="Ink 83">
                <a:extLst>
                  <a:ext uri="{FF2B5EF4-FFF2-40B4-BE49-F238E27FC236}">
                    <a16:creationId xmlns:a16="http://schemas.microsoft.com/office/drawing/2014/main" id="{DBAF533E-015A-CC8F-BEBB-22CF045298A3}"/>
                  </a:ext>
                </a:extLst>
              </p:cNvPr>
              <p:cNvPicPr/>
              <p:nvPr/>
            </p:nvPicPr>
            <p:blipFill>
              <a:blip r:embed="rId98"/>
              <a:stretch>
                <a:fillRect/>
              </a:stretch>
            </p:blipFill>
            <p:spPr>
              <a:xfrm>
                <a:off x="4981009" y="608308"/>
                <a:ext cx="12348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5" name="Ink 84">
                <a:extLst>
                  <a:ext uri="{FF2B5EF4-FFF2-40B4-BE49-F238E27FC236}">
                    <a16:creationId xmlns:a16="http://schemas.microsoft.com/office/drawing/2014/main" id="{4CD71AEB-02D7-5248-080C-875553DA9157}"/>
                  </a:ext>
                </a:extLst>
              </p14:cNvPr>
              <p14:cNvContentPartPr/>
              <p14:nvPr/>
            </p14:nvContentPartPr>
            <p14:xfrm>
              <a:off x="2910649" y="4989148"/>
              <a:ext cx="143280" cy="324000"/>
            </p14:xfrm>
          </p:contentPart>
        </mc:Choice>
        <mc:Fallback>
          <p:pic>
            <p:nvPicPr>
              <p:cNvPr id="85" name="Ink 84">
                <a:extLst>
                  <a:ext uri="{FF2B5EF4-FFF2-40B4-BE49-F238E27FC236}">
                    <a16:creationId xmlns:a16="http://schemas.microsoft.com/office/drawing/2014/main" id="{4CD71AEB-02D7-5248-080C-875553DA9157}"/>
                  </a:ext>
                </a:extLst>
              </p:cNvPr>
              <p:cNvPicPr/>
              <p:nvPr/>
            </p:nvPicPr>
            <p:blipFill>
              <a:blip r:embed="rId100"/>
              <a:stretch>
                <a:fillRect/>
              </a:stretch>
            </p:blipFill>
            <p:spPr>
              <a:xfrm>
                <a:off x="2895169" y="4973685"/>
                <a:ext cx="173880" cy="354566"/>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7" name="Ink 86">
                <a:extLst>
                  <a:ext uri="{FF2B5EF4-FFF2-40B4-BE49-F238E27FC236}">
                    <a16:creationId xmlns:a16="http://schemas.microsoft.com/office/drawing/2014/main" id="{0DB0DFAD-6B19-0472-4FCD-39A8105F60D1}"/>
                  </a:ext>
                </a:extLst>
              </p14:cNvPr>
              <p14:cNvContentPartPr/>
              <p14:nvPr/>
            </p14:nvContentPartPr>
            <p14:xfrm>
              <a:off x="681889" y="1956868"/>
              <a:ext cx="2506680" cy="2864160"/>
            </p14:xfrm>
          </p:contentPart>
        </mc:Choice>
        <mc:Fallback>
          <p:pic>
            <p:nvPicPr>
              <p:cNvPr id="87" name="Ink 86">
                <a:extLst>
                  <a:ext uri="{FF2B5EF4-FFF2-40B4-BE49-F238E27FC236}">
                    <a16:creationId xmlns:a16="http://schemas.microsoft.com/office/drawing/2014/main" id="{0DB0DFAD-6B19-0472-4FCD-39A8105F60D1}"/>
                  </a:ext>
                </a:extLst>
              </p:cNvPr>
              <p:cNvPicPr/>
              <p:nvPr/>
            </p:nvPicPr>
            <p:blipFill>
              <a:blip r:embed="rId102"/>
              <a:stretch>
                <a:fillRect/>
              </a:stretch>
            </p:blipFill>
            <p:spPr>
              <a:xfrm>
                <a:off x="666409" y="1941388"/>
                <a:ext cx="2537280" cy="28947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5" name="Ink 95">
                <a:extLst>
                  <a:ext uri="{FF2B5EF4-FFF2-40B4-BE49-F238E27FC236}">
                    <a16:creationId xmlns:a16="http://schemas.microsoft.com/office/drawing/2014/main" id="{426E7445-E2EC-333F-8343-486ED0D7B73F}"/>
                  </a:ext>
                </a:extLst>
              </p14:cNvPr>
              <p14:cNvContentPartPr/>
              <p14:nvPr/>
            </p14:nvContentPartPr>
            <p14:xfrm>
              <a:off x="3356329" y="1982068"/>
              <a:ext cx="278280" cy="366480"/>
            </p14:xfrm>
          </p:contentPart>
        </mc:Choice>
        <mc:Fallback>
          <p:pic>
            <p:nvPicPr>
              <p:cNvPr id="95" name="Ink 95">
                <a:extLst>
                  <a:ext uri="{FF2B5EF4-FFF2-40B4-BE49-F238E27FC236}">
                    <a16:creationId xmlns:a16="http://schemas.microsoft.com/office/drawing/2014/main" id="{426E7445-E2EC-333F-8343-486ED0D7B73F}"/>
                  </a:ext>
                </a:extLst>
              </p:cNvPr>
              <p:cNvPicPr/>
              <p:nvPr/>
            </p:nvPicPr>
            <p:blipFill>
              <a:blip r:embed="rId104"/>
              <a:stretch>
                <a:fillRect/>
              </a:stretch>
            </p:blipFill>
            <p:spPr>
              <a:xfrm>
                <a:off x="3340829" y="1966573"/>
                <a:ext cx="308920" cy="39711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3" name="Ink 103">
                <a:extLst>
                  <a:ext uri="{FF2B5EF4-FFF2-40B4-BE49-F238E27FC236}">
                    <a16:creationId xmlns:a16="http://schemas.microsoft.com/office/drawing/2014/main" id="{F1031768-3C0A-AE61-9AFC-1D4F680281B4}"/>
                  </a:ext>
                </a:extLst>
              </p14:cNvPr>
              <p14:cNvContentPartPr/>
              <p14:nvPr/>
            </p14:nvContentPartPr>
            <p14:xfrm>
              <a:off x="3739009" y="2007268"/>
              <a:ext cx="509040" cy="177120"/>
            </p14:xfrm>
          </p:contentPart>
        </mc:Choice>
        <mc:Fallback>
          <p:pic>
            <p:nvPicPr>
              <p:cNvPr id="103" name="Ink 103">
                <a:extLst>
                  <a:ext uri="{FF2B5EF4-FFF2-40B4-BE49-F238E27FC236}">
                    <a16:creationId xmlns:a16="http://schemas.microsoft.com/office/drawing/2014/main" id="{F1031768-3C0A-AE61-9AFC-1D4F680281B4}"/>
                  </a:ext>
                </a:extLst>
              </p:cNvPr>
              <p:cNvPicPr/>
              <p:nvPr/>
            </p:nvPicPr>
            <p:blipFill>
              <a:blip r:embed="rId106"/>
              <a:stretch>
                <a:fillRect/>
              </a:stretch>
            </p:blipFill>
            <p:spPr>
              <a:xfrm>
                <a:off x="3723529" y="1991788"/>
                <a:ext cx="5396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16" name="Ink 118">
                <a:extLst>
                  <a:ext uri="{FF2B5EF4-FFF2-40B4-BE49-F238E27FC236}">
                    <a16:creationId xmlns:a16="http://schemas.microsoft.com/office/drawing/2014/main" id="{F5B24A92-344A-A2D8-9274-B5AF21D6254F}"/>
                  </a:ext>
                </a:extLst>
              </p14:cNvPr>
              <p14:cNvContentPartPr/>
              <p14:nvPr/>
            </p14:nvContentPartPr>
            <p14:xfrm>
              <a:off x="6043729" y="4757668"/>
              <a:ext cx="500760" cy="139320"/>
            </p14:xfrm>
          </p:contentPart>
        </mc:Choice>
        <mc:Fallback>
          <p:pic>
            <p:nvPicPr>
              <p:cNvPr id="116" name="Ink 118">
                <a:extLst>
                  <a:ext uri="{FF2B5EF4-FFF2-40B4-BE49-F238E27FC236}">
                    <a16:creationId xmlns:a16="http://schemas.microsoft.com/office/drawing/2014/main" id="{F5B24A92-344A-A2D8-9274-B5AF21D6254F}"/>
                  </a:ext>
                </a:extLst>
              </p:cNvPr>
              <p:cNvPicPr/>
              <p:nvPr/>
            </p:nvPicPr>
            <p:blipFill>
              <a:blip r:embed="rId108"/>
              <a:stretch>
                <a:fillRect/>
              </a:stretch>
            </p:blipFill>
            <p:spPr>
              <a:xfrm>
                <a:off x="6028249" y="4742148"/>
                <a:ext cx="531360" cy="169999"/>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17" name="Ink 118">
                <a:extLst>
                  <a:ext uri="{FF2B5EF4-FFF2-40B4-BE49-F238E27FC236}">
                    <a16:creationId xmlns:a16="http://schemas.microsoft.com/office/drawing/2014/main" id="{F514E051-5DC9-F760-727F-94087578FEFB}"/>
                  </a:ext>
                </a:extLst>
              </p14:cNvPr>
              <p14:cNvContentPartPr/>
              <p14:nvPr/>
            </p14:nvContentPartPr>
            <p14:xfrm>
              <a:off x="6779569" y="4761988"/>
              <a:ext cx="130680" cy="97200"/>
            </p14:xfrm>
          </p:contentPart>
        </mc:Choice>
        <mc:Fallback>
          <p:pic>
            <p:nvPicPr>
              <p:cNvPr id="117" name="Ink 118">
                <a:extLst>
                  <a:ext uri="{FF2B5EF4-FFF2-40B4-BE49-F238E27FC236}">
                    <a16:creationId xmlns:a16="http://schemas.microsoft.com/office/drawing/2014/main" id="{F514E051-5DC9-F760-727F-94087578FEFB}"/>
                  </a:ext>
                </a:extLst>
              </p:cNvPr>
              <p:cNvPicPr/>
              <p:nvPr/>
            </p:nvPicPr>
            <p:blipFill>
              <a:blip r:embed="rId110"/>
              <a:stretch>
                <a:fillRect/>
              </a:stretch>
            </p:blipFill>
            <p:spPr>
              <a:xfrm>
                <a:off x="6764089" y="4746508"/>
                <a:ext cx="1612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18" name="Ink 118">
                <a:extLst>
                  <a:ext uri="{FF2B5EF4-FFF2-40B4-BE49-F238E27FC236}">
                    <a16:creationId xmlns:a16="http://schemas.microsoft.com/office/drawing/2014/main" id="{CB17EBF6-BC47-7B24-4B40-D83E59C34727}"/>
                  </a:ext>
                </a:extLst>
              </p14:cNvPr>
              <p14:cNvContentPartPr/>
              <p14:nvPr/>
            </p14:nvContentPartPr>
            <p14:xfrm>
              <a:off x="5656729" y="4782868"/>
              <a:ext cx="126720" cy="126720"/>
            </p14:xfrm>
          </p:contentPart>
        </mc:Choice>
        <mc:Fallback>
          <p:pic>
            <p:nvPicPr>
              <p:cNvPr id="118" name="Ink 118">
                <a:extLst>
                  <a:ext uri="{FF2B5EF4-FFF2-40B4-BE49-F238E27FC236}">
                    <a16:creationId xmlns:a16="http://schemas.microsoft.com/office/drawing/2014/main" id="{CB17EBF6-BC47-7B24-4B40-D83E59C34727}"/>
                  </a:ext>
                </a:extLst>
              </p:cNvPr>
              <p:cNvPicPr/>
              <p:nvPr/>
            </p:nvPicPr>
            <p:blipFill>
              <a:blip r:embed="rId112"/>
              <a:stretch>
                <a:fillRect/>
              </a:stretch>
            </p:blipFill>
            <p:spPr>
              <a:xfrm>
                <a:off x="5641205" y="4767344"/>
                <a:ext cx="157407" cy="157407"/>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22" name="Ink 122">
                <a:extLst>
                  <a:ext uri="{FF2B5EF4-FFF2-40B4-BE49-F238E27FC236}">
                    <a16:creationId xmlns:a16="http://schemas.microsoft.com/office/drawing/2014/main" id="{764BBC20-24CF-9BED-D330-BF124E7B0D64}"/>
                  </a:ext>
                </a:extLst>
              </p14:cNvPr>
              <p14:cNvContentPartPr/>
              <p14:nvPr/>
            </p14:nvContentPartPr>
            <p14:xfrm>
              <a:off x="7675249" y="4686028"/>
              <a:ext cx="97200" cy="147240"/>
            </p14:xfrm>
          </p:contentPart>
        </mc:Choice>
        <mc:Fallback>
          <p:pic>
            <p:nvPicPr>
              <p:cNvPr id="122" name="Ink 122">
                <a:extLst>
                  <a:ext uri="{FF2B5EF4-FFF2-40B4-BE49-F238E27FC236}">
                    <a16:creationId xmlns:a16="http://schemas.microsoft.com/office/drawing/2014/main" id="{764BBC20-24CF-9BED-D330-BF124E7B0D64}"/>
                  </a:ext>
                </a:extLst>
              </p:cNvPr>
              <p:cNvPicPr/>
              <p:nvPr/>
            </p:nvPicPr>
            <p:blipFill>
              <a:blip r:embed="rId114"/>
              <a:stretch>
                <a:fillRect/>
              </a:stretch>
            </p:blipFill>
            <p:spPr>
              <a:xfrm>
                <a:off x="7659711" y="4670548"/>
                <a:ext cx="127914"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25" name="Ink 125">
                <a:extLst>
                  <a:ext uri="{FF2B5EF4-FFF2-40B4-BE49-F238E27FC236}">
                    <a16:creationId xmlns:a16="http://schemas.microsoft.com/office/drawing/2014/main" id="{8036EA12-1A72-1114-7241-8E97F2E5EE65}"/>
                  </a:ext>
                </a:extLst>
              </p14:cNvPr>
              <p14:cNvContentPartPr/>
              <p14:nvPr/>
            </p14:nvContentPartPr>
            <p14:xfrm>
              <a:off x="5946889" y="2562388"/>
              <a:ext cx="147600" cy="122400"/>
            </p14:xfrm>
          </p:contentPart>
        </mc:Choice>
        <mc:Fallback>
          <p:pic>
            <p:nvPicPr>
              <p:cNvPr id="125" name="Ink 125">
                <a:extLst>
                  <a:ext uri="{FF2B5EF4-FFF2-40B4-BE49-F238E27FC236}">
                    <a16:creationId xmlns:a16="http://schemas.microsoft.com/office/drawing/2014/main" id="{8036EA12-1A72-1114-7241-8E97F2E5EE65}"/>
                  </a:ext>
                </a:extLst>
              </p:cNvPr>
              <p:cNvPicPr/>
              <p:nvPr/>
            </p:nvPicPr>
            <p:blipFill>
              <a:blip r:embed="rId116"/>
              <a:stretch>
                <a:fillRect/>
              </a:stretch>
            </p:blipFill>
            <p:spPr>
              <a:xfrm>
                <a:off x="5931409" y="2546908"/>
                <a:ext cx="1782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39" name="Ink 139">
                <a:extLst>
                  <a:ext uri="{FF2B5EF4-FFF2-40B4-BE49-F238E27FC236}">
                    <a16:creationId xmlns:a16="http://schemas.microsoft.com/office/drawing/2014/main" id="{326E6F88-7C53-81E0-FEC2-D4799391D030}"/>
                  </a:ext>
                </a:extLst>
              </p14:cNvPr>
              <p14:cNvContentPartPr/>
              <p14:nvPr/>
            </p14:nvContentPartPr>
            <p14:xfrm>
              <a:off x="6973609" y="2478508"/>
              <a:ext cx="1328760" cy="177120"/>
            </p14:xfrm>
          </p:contentPart>
        </mc:Choice>
        <mc:Fallback>
          <p:pic>
            <p:nvPicPr>
              <p:cNvPr id="139" name="Ink 139">
                <a:extLst>
                  <a:ext uri="{FF2B5EF4-FFF2-40B4-BE49-F238E27FC236}">
                    <a16:creationId xmlns:a16="http://schemas.microsoft.com/office/drawing/2014/main" id="{326E6F88-7C53-81E0-FEC2-D4799391D030}"/>
                  </a:ext>
                </a:extLst>
              </p:cNvPr>
              <p:cNvPicPr/>
              <p:nvPr/>
            </p:nvPicPr>
            <p:blipFill>
              <a:blip r:embed="rId118"/>
              <a:stretch>
                <a:fillRect/>
              </a:stretch>
            </p:blipFill>
            <p:spPr>
              <a:xfrm>
                <a:off x="6958129" y="2463028"/>
                <a:ext cx="13593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40" name="Ink 139">
                <a:extLst>
                  <a:ext uri="{FF2B5EF4-FFF2-40B4-BE49-F238E27FC236}">
                    <a16:creationId xmlns:a16="http://schemas.microsoft.com/office/drawing/2014/main" id="{44376C57-EB85-2FD3-DF71-EB1923E76193}"/>
                  </a:ext>
                </a:extLst>
              </p14:cNvPr>
              <p14:cNvContentPartPr/>
              <p14:nvPr/>
            </p14:nvContentPartPr>
            <p14:xfrm>
              <a:off x="5501209" y="4812388"/>
              <a:ext cx="8640" cy="12960"/>
            </p14:xfrm>
          </p:contentPart>
        </mc:Choice>
        <mc:Fallback>
          <p:pic>
            <p:nvPicPr>
              <p:cNvPr id="140" name="Ink 139">
                <a:extLst>
                  <a:ext uri="{FF2B5EF4-FFF2-40B4-BE49-F238E27FC236}">
                    <a16:creationId xmlns:a16="http://schemas.microsoft.com/office/drawing/2014/main" id="{44376C57-EB85-2FD3-DF71-EB1923E76193}"/>
                  </a:ext>
                </a:extLst>
              </p:cNvPr>
              <p:cNvPicPr/>
              <p:nvPr/>
            </p:nvPicPr>
            <p:blipFill>
              <a:blip r:embed="rId120"/>
              <a:stretch>
                <a:fillRect/>
              </a:stretch>
            </p:blipFill>
            <p:spPr>
              <a:xfrm>
                <a:off x="5486348" y="4796908"/>
                <a:ext cx="38016"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41" name="Ink 140">
                <a:extLst>
                  <a:ext uri="{FF2B5EF4-FFF2-40B4-BE49-F238E27FC236}">
                    <a16:creationId xmlns:a16="http://schemas.microsoft.com/office/drawing/2014/main" id="{065C31C1-AB3B-809B-A36F-F8396E54454D}"/>
                  </a:ext>
                </a:extLst>
              </p14:cNvPr>
              <p14:cNvContentPartPr/>
              <p14:nvPr/>
            </p14:nvContentPartPr>
            <p14:xfrm>
              <a:off x="5509489" y="2486788"/>
              <a:ext cx="3331080" cy="2393280"/>
            </p14:xfrm>
          </p:contentPart>
        </mc:Choice>
        <mc:Fallback>
          <p:pic>
            <p:nvPicPr>
              <p:cNvPr id="141" name="Ink 140">
                <a:extLst>
                  <a:ext uri="{FF2B5EF4-FFF2-40B4-BE49-F238E27FC236}">
                    <a16:creationId xmlns:a16="http://schemas.microsoft.com/office/drawing/2014/main" id="{065C31C1-AB3B-809B-A36F-F8396E54454D}"/>
                  </a:ext>
                </a:extLst>
              </p:cNvPr>
              <p:cNvPicPr/>
              <p:nvPr/>
            </p:nvPicPr>
            <p:blipFill>
              <a:blip r:embed="rId122"/>
              <a:stretch>
                <a:fillRect/>
              </a:stretch>
            </p:blipFill>
            <p:spPr>
              <a:xfrm>
                <a:off x="5494007" y="2471306"/>
                <a:ext cx="3361683" cy="2423885"/>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42" name="Ink 141">
                <a:extLst>
                  <a:ext uri="{FF2B5EF4-FFF2-40B4-BE49-F238E27FC236}">
                    <a16:creationId xmlns:a16="http://schemas.microsoft.com/office/drawing/2014/main" id="{3A6ADFAC-0CEB-777F-BE26-4AFD64A0B1FF}"/>
                  </a:ext>
                </a:extLst>
              </p14:cNvPr>
              <p14:cNvContentPartPr/>
              <p14:nvPr/>
            </p14:nvContentPartPr>
            <p14:xfrm>
              <a:off x="5871289" y="2415508"/>
              <a:ext cx="294840" cy="315360"/>
            </p14:xfrm>
          </p:contentPart>
        </mc:Choice>
        <mc:Fallback>
          <p:pic>
            <p:nvPicPr>
              <p:cNvPr id="142" name="Ink 141">
                <a:extLst>
                  <a:ext uri="{FF2B5EF4-FFF2-40B4-BE49-F238E27FC236}">
                    <a16:creationId xmlns:a16="http://schemas.microsoft.com/office/drawing/2014/main" id="{3A6ADFAC-0CEB-777F-BE26-4AFD64A0B1FF}"/>
                  </a:ext>
                </a:extLst>
              </p:cNvPr>
              <p:cNvPicPr/>
              <p:nvPr/>
            </p:nvPicPr>
            <p:blipFill>
              <a:blip r:embed="rId124"/>
              <a:stretch>
                <a:fillRect/>
              </a:stretch>
            </p:blipFill>
            <p:spPr>
              <a:xfrm>
                <a:off x="5855809" y="2400028"/>
                <a:ext cx="3254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43" name="Ink 142">
                <a:extLst>
                  <a:ext uri="{FF2B5EF4-FFF2-40B4-BE49-F238E27FC236}">
                    <a16:creationId xmlns:a16="http://schemas.microsoft.com/office/drawing/2014/main" id="{4A80628D-D53C-BC67-95C9-09B9BA6CA2C8}"/>
                  </a:ext>
                </a:extLst>
              </p14:cNvPr>
              <p14:cNvContentPartPr/>
              <p14:nvPr/>
            </p14:nvContentPartPr>
            <p14:xfrm>
              <a:off x="7591369" y="4614748"/>
              <a:ext cx="290520" cy="261000"/>
            </p14:xfrm>
          </p:contentPart>
        </mc:Choice>
        <mc:Fallback>
          <p:pic>
            <p:nvPicPr>
              <p:cNvPr id="143" name="Ink 142">
                <a:extLst>
                  <a:ext uri="{FF2B5EF4-FFF2-40B4-BE49-F238E27FC236}">
                    <a16:creationId xmlns:a16="http://schemas.microsoft.com/office/drawing/2014/main" id="{4A80628D-D53C-BC67-95C9-09B9BA6CA2C8}"/>
                  </a:ext>
                </a:extLst>
              </p:cNvPr>
              <p:cNvPicPr/>
              <p:nvPr/>
            </p:nvPicPr>
            <p:blipFill>
              <a:blip r:embed="rId126"/>
              <a:stretch>
                <a:fillRect/>
              </a:stretch>
            </p:blipFill>
            <p:spPr>
              <a:xfrm>
                <a:off x="7575889" y="4599289"/>
                <a:ext cx="321120" cy="291558"/>
              </a:xfrm>
              <a:prstGeom prst="rect">
                <a:avLst/>
              </a:prstGeom>
            </p:spPr>
          </p:pic>
        </mc:Fallback>
      </mc:AlternateContent>
    </p:spTree>
    <p:extLst>
      <p:ext uri="{BB962C8B-B14F-4D97-AF65-F5344CB8AC3E}">
        <p14:creationId xmlns:p14="http://schemas.microsoft.com/office/powerpoint/2010/main" val="175176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 name="Ink 6">
                <a:extLst>
                  <a:ext uri="{FF2B5EF4-FFF2-40B4-BE49-F238E27FC236}">
                    <a16:creationId xmlns:a16="http://schemas.microsoft.com/office/drawing/2014/main" id="{E1F9C5BE-8BDB-7F35-FA3A-C5B4DFEB4812}"/>
                  </a:ext>
                </a:extLst>
              </p14:cNvPr>
              <p14:cNvContentPartPr/>
              <p14:nvPr/>
            </p14:nvContentPartPr>
            <p14:xfrm>
              <a:off x="829129" y="708028"/>
              <a:ext cx="420840" cy="627120"/>
            </p14:xfrm>
          </p:contentPart>
        </mc:Choice>
        <mc:Fallback>
          <p:pic>
            <p:nvPicPr>
              <p:cNvPr id="6" name="Ink 6">
                <a:extLst>
                  <a:ext uri="{FF2B5EF4-FFF2-40B4-BE49-F238E27FC236}">
                    <a16:creationId xmlns:a16="http://schemas.microsoft.com/office/drawing/2014/main" id="{E1F9C5BE-8BDB-7F35-FA3A-C5B4DFEB4812}"/>
                  </a:ext>
                </a:extLst>
              </p:cNvPr>
              <p:cNvPicPr/>
              <p:nvPr/>
            </p:nvPicPr>
            <p:blipFill>
              <a:blip r:embed="rId3"/>
              <a:stretch>
                <a:fillRect/>
              </a:stretch>
            </p:blipFill>
            <p:spPr>
              <a:xfrm>
                <a:off x="813662" y="692548"/>
                <a:ext cx="451414" cy="65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F346B91-74F5-E8E3-B6AD-4C5BDDD7EF54}"/>
                  </a:ext>
                </a:extLst>
              </p14:cNvPr>
              <p14:cNvContentPartPr/>
              <p14:nvPr/>
            </p14:nvContentPartPr>
            <p14:xfrm>
              <a:off x="1552369" y="842668"/>
              <a:ext cx="25560" cy="33840"/>
            </p14:xfrm>
          </p:contentPart>
        </mc:Choice>
        <mc:Fallback>
          <p:pic>
            <p:nvPicPr>
              <p:cNvPr id="7" name="Ink 6">
                <a:extLst>
                  <a:ext uri="{FF2B5EF4-FFF2-40B4-BE49-F238E27FC236}">
                    <a16:creationId xmlns:a16="http://schemas.microsoft.com/office/drawing/2014/main" id="{AF346B91-74F5-E8E3-B6AD-4C5BDDD7EF54}"/>
                  </a:ext>
                </a:extLst>
              </p:cNvPr>
              <p:cNvPicPr/>
              <p:nvPr/>
            </p:nvPicPr>
            <p:blipFill>
              <a:blip r:embed="rId5"/>
              <a:stretch>
                <a:fillRect/>
              </a:stretch>
            </p:blipFill>
            <p:spPr>
              <a:xfrm>
                <a:off x="1536889" y="827351"/>
                <a:ext cx="56160" cy="6411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B31F9C4-2DBB-F90F-3511-7BC562587A64}"/>
                  </a:ext>
                </a:extLst>
              </p14:cNvPr>
              <p14:cNvContentPartPr/>
              <p14:nvPr/>
            </p14:nvContentPartPr>
            <p14:xfrm>
              <a:off x="1564969" y="1178908"/>
              <a:ext cx="50760" cy="50760"/>
            </p14:xfrm>
          </p:contentPart>
        </mc:Choice>
        <mc:Fallback>
          <p:pic>
            <p:nvPicPr>
              <p:cNvPr id="8" name="Ink 7">
                <a:extLst>
                  <a:ext uri="{FF2B5EF4-FFF2-40B4-BE49-F238E27FC236}">
                    <a16:creationId xmlns:a16="http://schemas.microsoft.com/office/drawing/2014/main" id="{6B31F9C4-2DBB-F90F-3511-7BC562587A64}"/>
                  </a:ext>
                </a:extLst>
              </p:cNvPr>
              <p:cNvPicPr/>
              <p:nvPr/>
            </p:nvPicPr>
            <p:blipFill>
              <a:blip r:embed="rId7"/>
              <a:stretch>
                <a:fillRect/>
              </a:stretch>
            </p:blipFill>
            <p:spPr>
              <a:xfrm>
                <a:off x="1549489" y="1163428"/>
                <a:ext cx="813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19EE2EB-5B72-0B23-AC8F-274E5B83A962}"/>
                  </a:ext>
                </a:extLst>
              </p14:cNvPr>
              <p14:cNvContentPartPr/>
              <p14:nvPr/>
            </p14:nvContentPartPr>
            <p14:xfrm>
              <a:off x="2709049" y="384028"/>
              <a:ext cx="214920" cy="257040"/>
            </p14:xfrm>
          </p:contentPart>
        </mc:Choice>
        <mc:Fallback>
          <p:pic>
            <p:nvPicPr>
              <p:cNvPr id="9" name="Ink 8">
                <a:extLst>
                  <a:ext uri="{FF2B5EF4-FFF2-40B4-BE49-F238E27FC236}">
                    <a16:creationId xmlns:a16="http://schemas.microsoft.com/office/drawing/2014/main" id="{B19EE2EB-5B72-0B23-AC8F-274E5B83A962}"/>
                  </a:ext>
                </a:extLst>
              </p:cNvPr>
              <p:cNvPicPr/>
              <p:nvPr/>
            </p:nvPicPr>
            <p:blipFill>
              <a:blip r:embed="rId9"/>
              <a:stretch>
                <a:fillRect/>
              </a:stretch>
            </p:blipFill>
            <p:spPr>
              <a:xfrm>
                <a:off x="2693569" y="368526"/>
                <a:ext cx="245520" cy="28768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5">
                <a:extLst>
                  <a:ext uri="{FF2B5EF4-FFF2-40B4-BE49-F238E27FC236}">
                    <a16:creationId xmlns:a16="http://schemas.microsoft.com/office/drawing/2014/main" id="{B67ACE4E-8BF5-1827-394E-5280A6FB7A7A}"/>
                  </a:ext>
                </a:extLst>
              </p14:cNvPr>
              <p14:cNvContentPartPr/>
              <p14:nvPr/>
            </p14:nvContentPartPr>
            <p14:xfrm>
              <a:off x="3133489" y="367828"/>
              <a:ext cx="719640" cy="298080"/>
            </p14:xfrm>
          </p:contentPart>
        </mc:Choice>
        <mc:Fallback>
          <p:pic>
            <p:nvPicPr>
              <p:cNvPr id="15" name="Ink 15">
                <a:extLst>
                  <a:ext uri="{FF2B5EF4-FFF2-40B4-BE49-F238E27FC236}">
                    <a16:creationId xmlns:a16="http://schemas.microsoft.com/office/drawing/2014/main" id="{B67ACE4E-8BF5-1827-394E-5280A6FB7A7A}"/>
                  </a:ext>
                </a:extLst>
              </p:cNvPr>
              <p:cNvPicPr/>
              <p:nvPr/>
            </p:nvPicPr>
            <p:blipFill>
              <a:blip r:embed="rId11"/>
              <a:stretch>
                <a:fillRect/>
              </a:stretch>
            </p:blipFill>
            <p:spPr>
              <a:xfrm>
                <a:off x="3118001" y="352329"/>
                <a:ext cx="750255" cy="32871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5">
                <a:extLst>
                  <a:ext uri="{FF2B5EF4-FFF2-40B4-BE49-F238E27FC236}">
                    <a16:creationId xmlns:a16="http://schemas.microsoft.com/office/drawing/2014/main" id="{834F964B-A598-3128-B78D-4E8665DB6912}"/>
                  </a:ext>
                </a:extLst>
              </p14:cNvPr>
              <p14:cNvContentPartPr/>
              <p14:nvPr/>
            </p14:nvContentPartPr>
            <p14:xfrm>
              <a:off x="2704729" y="817828"/>
              <a:ext cx="1573200" cy="554760"/>
            </p14:xfrm>
          </p:contentPart>
        </mc:Choice>
        <mc:Fallback>
          <p:pic>
            <p:nvPicPr>
              <p:cNvPr id="24" name="Ink 25">
                <a:extLst>
                  <a:ext uri="{FF2B5EF4-FFF2-40B4-BE49-F238E27FC236}">
                    <a16:creationId xmlns:a16="http://schemas.microsoft.com/office/drawing/2014/main" id="{834F964B-A598-3128-B78D-4E8665DB6912}"/>
                  </a:ext>
                </a:extLst>
              </p:cNvPr>
              <p:cNvPicPr/>
              <p:nvPr/>
            </p:nvPicPr>
            <p:blipFill>
              <a:blip r:embed="rId13"/>
              <a:stretch>
                <a:fillRect/>
              </a:stretch>
            </p:blipFill>
            <p:spPr>
              <a:xfrm>
                <a:off x="2689249" y="802358"/>
                <a:ext cx="1603800" cy="5853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5">
                <a:extLst>
                  <a:ext uri="{FF2B5EF4-FFF2-40B4-BE49-F238E27FC236}">
                    <a16:creationId xmlns:a16="http://schemas.microsoft.com/office/drawing/2014/main" id="{2544E765-A000-D9D1-911B-0DEB632B27B2}"/>
                  </a:ext>
                </a:extLst>
              </p14:cNvPr>
              <p14:cNvContentPartPr/>
              <p14:nvPr/>
            </p14:nvContentPartPr>
            <p14:xfrm>
              <a:off x="3962209" y="300508"/>
              <a:ext cx="803520" cy="264960"/>
            </p14:xfrm>
          </p:contentPart>
        </mc:Choice>
        <mc:Fallback>
          <p:pic>
            <p:nvPicPr>
              <p:cNvPr id="25" name="Ink 25">
                <a:extLst>
                  <a:ext uri="{FF2B5EF4-FFF2-40B4-BE49-F238E27FC236}">
                    <a16:creationId xmlns:a16="http://schemas.microsoft.com/office/drawing/2014/main" id="{2544E765-A000-D9D1-911B-0DEB632B27B2}"/>
                  </a:ext>
                </a:extLst>
              </p:cNvPr>
              <p:cNvPicPr/>
              <p:nvPr/>
            </p:nvPicPr>
            <p:blipFill>
              <a:blip r:embed="rId15"/>
              <a:stretch>
                <a:fillRect/>
              </a:stretch>
            </p:blipFill>
            <p:spPr>
              <a:xfrm>
                <a:off x="3946729" y="285007"/>
                <a:ext cx="834120" cy="295602"/>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2" name="Ink 42">
                <a:extLst>
                  <a:ext uri="{FF2B5EF4-FFF2-40B4-BE49-F238E27FC236}">
                    <a16:creationId xmlns:a16="http://schemas.microsoft.com/office/drawing/2014/main" id="{F2AEFB03-F495-4CE6-C109-0990E4A34057}"/>
                  </a:ext>
                </a:extLst>
              </p14:cNvPr>
              <p14:cNvContentPartPr/>
              <p14:nvPr/>
            </p14:nvContentPartPr>
            <p14:xfrm>
              <a:off x="2767729" y="1296628"/>
              <a:ext cx="2317320" cy="1080720"/>
            </p14:xfrm>
          </p:contentPart>
        </mc:Choice>
        <mc:Fallback>
          <p:pic>
            <p:nvPicPr>
              <p:cNvPr id="42" name="Ink 42">
                <a:extLst>
                  <a:ext uri="{FF2B5EF4-FFF2-40B4-BE49-F238E27FC236}">
                    <a16:creationId xmlns:a16="http://schemas.microsoft.com/office/drawing/2014/main" id="{F2AEFB03-F495-4CE6-C109-0990E4A34057}"/>
                  </a:ext>
                </a:extLst>
              </p:cNvPr>
              <p:cNvPicPr/>
              <p:nvPr/>
            </p:nvPicPr>
            <p:blipFill>
              <a:blip r:embed="rId17"/>
              <a:stretch>
                <a:fillRect/>
              </a:stretch>
            </p:blipFill>
            <p:spPr>
              <a:xfrm>
                <a:off x="2752249" y="1281148"/>
                <a:ext cx="2347920" cy="111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9" name="Ink 49">
                <a:extLst>
                  <a:ext uri="{FF2B5EF4-FFF2-40B4-BE49-F238E27FC236}">
                    <a16:creationId xmlns:a16="http://schemas.microsoft.com/office/drawing/2014/main" id="{5B1AC4E0-11C8-DC6E-1444-2E8550CFE311}"/>
                  </a:ext>
                </a:extLst>
              </p14:cNvPr>
              <p14:cNvContentPartPr/>
              <p14:nvPr/>
            </p14:nvContentPartPr>
            <p14:xfrm>
              <a:off x="5400409" y="1767868"/>
              <a:ext cx="1421640" cy="415440"/>
            </p14:xfrm>
          </p:contentPart>
        </mc:Choice>
        <mc:Fallback>
          <p:pic>
            <p:nvPicPr>
              <p:cNvPr id="49" name="Ink 49">
                <a:extLst>
                  <a:ext uri="{FF2B5EF4-FFF2-40B4-BE49-F238E27FC236}">
                    <a16:creationId xmlns:a16="http://schemas.microsoft.com/office/drawing/2014/main" id="{5B1AC4E0-11C8-DC6E-1444-2E8550CFE311}"/>
                  </a:ext>
                </a:extLst>
              </p:cNvPr>
              <p:cNvPicPr/>
              <p:nvPr/>
            </p:nvPicPr>
            <p:blipFill>
              <a:blip r:embed="rId19"/>
              <a:stretch>
                <a:fillRect/>
              </a:stretch>
            </p:blipFill>
            <p:spPr>
              <a:xfrm>
                <a:off x="5384929" y="1752401"/>
                <a:ext cx="1452240" cy="446014"/>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62045885-26DE-A365-C2DC-7E68AD701694}"/>
                  </a:ext>
                </a:extLst>
              </p14:cNvPr>
              <p14:cNvContentPartPr/>
              <p14:nvPr/>
            </p14:nvContentPartPr>
            <p14:xfrm>
              <a:off x="6931129" y="1927708"/>
              <a:ext cx="151920" cy="202320"/>
            </p14:xfrm>
          </p:contentPart>
        </mc:Choice>
        <mc:Fallback>
          <p:pic>
            <p:nvPicPr>
              <p:cNvPr id="50" name="Ink 49">
                <a:extLst>
                  <a:ext uri="{FF2B5EF4-FFF2-40B4-BE49-F238E27FC236}">
                    <a16:creationId xmlns:a16="http://schemas.microsoft.com/office/drawing/2014/main" id="{62045885-26DE-A365-C2DC-7E68AD701694}"/>
                  </a:ext>
                </a:extLst>
              </p:cNvPr>
              <p:cNvPicPr/>
              <p:nvPr/>
            </p:nvPicPr>
            <p:blipFill>
              <a:blip r:embed="rId21"/>
              <a:stretch>
                <a:fillRect/>
              </a:stretch>
            </p:blipFill>
            <p:spPr>
              <a:xfrm>
                <a:off x="6915649" y="1912228"/>
                <a:ext cx="1825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3" name="Ink 52">
                <a:extLst>
                  <a:ext uri="{FF2B5EF4-FFF2-40B4-BE49-F238E27FC236}">
                    <a16:creationId xmlns:a16="http://schemas.microsoft.com/office/drawing/2014/main" id="{F5BCDEFC-97FD-5634-7454-5B0015415FC8}"/>
                  </a:ext>
                </a:extLst>
              </p14:cNvPr>
              <p14:cNvContentPartPr/>
              <p14:nvPr/>
            </p14:nvContentPartPr>
            <p14:xfrm>
              <a:off x="3305929" y="2604508"/>
              <a:ext cx="25560" cy="38160"/>
            </p14:xfrm>
          </p:contentPart>
        </mc:Choice>
        <mc:Fallback>
          <p:pic>
            <p:nvPicPr>
              <p:cNvPr id="53" name="Ink 52">
                <a:extLst>
                  <a:ext uri="{FF2B5EF4-FFF2-40B4-BE49-F238E27FC236}">
                    <a16:creationId xmlns:a16="http://schemas.microsoft.com/office/drawing/2014/main" id="{F5BCDEFC-97FD-5634-7454-5B0015415FC8}"/>
                  </a:ext>
                </a:extLst>
              </p:cNvPr>
              <p:cNvPicPr/>
              <p:nvPr/>
            </p:nvPicPr>
            <p:blipFill>
              <a:blip r:embed="rId23"/>
              <a:stretch>
                <a:fillRect/>
              </a:stretch>
            </p:blipFill>
            <p:spPr>
              <a:xfrm>
                <a:off x="3290449" y="2589028"/>
                <a:ext cx="56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4" name="Ink 54">
                <a:extLst>
                  <a:ext uri="{FF2B5EF4-FFF2-40B4-BE49-F238E27FC236}">
                    <a16:creationId xmlns:a16="http://schemas.microsoft.com/office/drawing/2014/main" id="{FE7C464C-4A1C-2F23-5803-3A677A917AFA}"/>
                  </a:ext>
                </a:extLst>
              </p14:cNvPr>
              <p14:cNvContentPartPr/>
              <p14:nvPr/>
            </p14:nvContentPartPr>
            <p14:xfrm>
              <a:off x="2843329" y="2591908"/>
              <a:ext cx="265320" cy="63720"/>
            </p14:xfrm>
          </p:contentPart>
        </mc:Choice>
        <mc:Fallback>
          <p:pic>
            <p:nvPicPr>
              <p:cNvPr id="54" name="Ink 54">
                <a:extLst>
                  <a:ext uri="{FF2B5EF4-FFF2-40B4-BE49-F238E27FC236}">
                    <a16:creationId xmlns:a16="http://schemas.microsoft.com/office/drawing/2014/main" id="{FE7C464C-4A1C-2F23-5803-3A677A917AFA}"/>
                  </a:ext>
                </a:extLst>
              </p:cNvPr>
              <p:cNvPicPr/>
              <p:nvPr/>
            </p:nvPicPr>
            <p:blipFill>
              <a:blip r:embed="rId25"/>
              <a:stretch>
                <a:fillRect/>
              </a:stretch>
            </p:blipFill>
            <p:spPr>
              <a:xfrm>
                <a:off x="2827849" y="2576340"/>
                <a:ext cx="295920" cy="94494"/>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8" name="Ink 57">
                <a:extLst>
                  <a:ext uri="{FF2B5EF4-FFF2-40B4-BE49-F238E27FC236}">
                    <a16:creationId xmlns:a16="http://schemas.microsoft.com/office/drawing/2014/main" id="{E33CF711-7519-DD59-6FD5-6CC12644DCEC}"/>
                  </a:ext>
                </a:extLst>
              </p14:cNvPr>
              <p14:cNvContentPartPr/>
              <p14:nvPr/>
            </p14:nvContentPartPr>
            <p14:xfrm>
              <a:off x="1522849" y="3605308"/>
              <a:ext cx="21240" cy="42480"/>
            </p14:xfrm>
          </p:contentPart>
        </mc:Choice>
        <mc:Fallback>
          <p:pic>
            <p:nvPicPr>
              <p:cNvPr id="58" name="Ink 57">
                <a:extLst>
                  <a:ext uri="{FF2B5EF4-FFF2-40B4-BE49-F238E27FC236}">
                    <a16:creationId xmlns:a16="http://schemas.microsoft.com/office/drawing/2014/main" id="{E33CF711-7519-DD59-6FD5-6CC12644DCEC}"/>
                  </a:ext>
                </a:extLst>
              </p:cNvPr>
              <p:cNvPicPr/>
              <p:nvPr/>
            </p:nvPicPr>
            <p:blipFill>
              <a:blip r:embed="rId27"/>
              <a:stretch>
                <a:fillRect/>
              </a:stretch>
            </p:blipFill>
            <p:spPr>
              <a:xfrm>
                <a:off x="1507369" y="3589828"/>
                <a:ext cx="5184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9" name="Ink 58">
                <a:extLst>
                  <a:ext uri="{FF2B5EF4-FFF2-40B4-BE49-F238E27FC236}">
                    <a16:creationId xmlns:a16="http://schemas.microsoft.com/office/drawing/2014/main" id="{FBDBEB2C-954C-17FA-8BBD-F5FD5A064FB0}"/>
                  </a:ext>
                </a:extLst>
              </p14:cNvPr>
              <p14:cNvContentPartPr/>
              <p14:nvPr/>
            </p14:nvContentPartPr>
            <p14:xfrm>
              <a:off x="1522849" y="4004908"/>
              <a:ext cx="33840" cy="33840"/>
            </p14:xfrm>
          </p:contentPart>
        </mc:Choice>
        <mc:Fallback>
          <p:pic>
            <p:nvPicPr>
              <p:cNvPr id="59" name="Ink 58">
                <a:extLst>
                  <a:ext uri="{FF2B5EF4-FFF2-40B4-BE49-F238E27FC236}">
                    <a16:creationId xmlns:a16="http://schemas.microsoft.com/office/drawing/2014/main" id="{FBDBEB2C-954C-17FA-8BBD-F5FD5A064FB0}"/>
                  </a:ext>
                </a:extLst>
              </p:cNvPr>
              <p:cNvPicPr/>
              <p:nvPr/>
            </p:nvPicPr>
            <p:blipFill>
              <a:blip r:embed="rId29"/>
              <a:stretch>
                <a:fillRect/>
              </a:stretch>
            </p:blipFill>
            <p:spPr>
              <a:xfrm>
                <a:off x="1507369" y="3989428"/>
                <a:ext cx="644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0" name="Ink 60">
                <a:extLst>
                  <a:ext uri="{FF2B5EF4-FFF2-40B4-BE49-F238E27FC236}">
                    <a16:creationId xmlns:a16="http://schemas.microsoft.com/office/drawing/2014/main" id="{F9D501A7-8B52-7C63-536C-DF3FD0164543}"/>
                  </a:ext>
                </a:extLst>
              </p14:cNvPr>
              <p14:cNvContentPartPr/>
              <p14:nvPr/>
            </p14:nvContentPartPr>
            <p14:xfrm>
              <a:off x="681889" y="3500188"/>
              <a:ext cx="399960" cy="690120"/>
            </p14:xfrm>
          </p:contentPart>
        </mc:Choice>
        <mc:Fallback>
          <p:pic>
            <p:nvPicPr>
              <p:cNvPr id="60" name="Ink 60">
                <a:extLst>
                  <a:ext uri="{FF2B5EF4-FFF2-40B4-BE49-F238E27FC236}">
                    <a16:creationId xmlns:a16="http://schemas.microsoft.com/office/drawing/2014/main" id="{F9D501A7-8B52-7C63-536C-DF3FD0164543}"/>
                  </a:ext>
                </a:extLst>
              </p:cNvPr>
              <p:cNvPicPr/>
              <p:nvPr/>
            </p:nvPicPr>
            <p:blipFill>
              <a:blip r:embed="rId31"/>
              <a:stretch>
                <a:fillRect/>
              </a:stretch>
            </p:blipFill>
            <p:spPr>
              <a:xfrm>
                <a:off x="666395" y="3484708"/>
                <a:ext cx="430588" cy="720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5" name="Ink 86">
                <a:extLst>
                  <a:ext uri="{FF2B5EF4-FFF2-40B4-BE49-F238E27FC236}">
                    <a16:creationId xmlns:a16="http://schemas.microsoft.com/office/drawing/2014/main" id="{B1B1E0F8-A18D-6660-6AE1-94F3CB0E8A5F}"/>
                  </a:ext>
                </a:extLst>
              </p14:cNvPr>
              <p14:cNvContentPartPr/>
              <p14:nvPr/>
            </p14:nvContentPartPr>
            <p14:xfrm>
              <a:off x="4647649" y="3483628"/>
              <a:ext cx="1636200" cy="357120"/>
            </p14:xfrm>
          </p:contentPart>
        </mc:Choice>
        <mc:Fallback>
          <p:pic>
            <p:nvPicPr>
              <p:cNvPr id="85" name="Ink 86">
                <a:extLst>
                  <a:ext uri="{FF2B5EF4-FFF2-40B4-BE49-F238E27FC236}">
                    <a16:creationId xmlns:a16="http://schemas.microsoft.com/office/drawing/2014/main" id="{B1B1E0F8-A18D-6660-6AE1-94F3CB0E8A5F}"/>
                  </a:ext>
                </a:extLst>
              </p:cNvPr>
              <p:cNvPicPr/>
              <p:nvPr/>
            </p:nvPicPr>
            <p:blipFill>
              <a:blip r:embed="rId33"/>
              <a:stretch>
                <a:fillRect/>
              </a:stretch>
            </p:blipFill>
            <p:spPr>
              <a:xfrm>
                <a:off x="4632169" y="3468164"/>
                <a:ext cx="1666800" cy="387689"/>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6" name="Ink 86">
                <a:extLst>
                  <a:ext uri="{FF2B5EF4-FFF2-40B4-BE49-F238E27FC236}">
                    <a16:creationId xmlns:a16="http://schemas.microsoft.com/office/drawing/2014/main" id="{E13B9CFB-EA26-D65D-2EAC-0935832BB9F7}"/>
                  </a:ext>
                </a:extLst>
              </p14:cNvPr>
              <p14:cNvContentPartPr/>
              <p14:nvPr/>
            </p14:nvContentPartPr>
            <p14:xfrm>
              <a:off x="2792929" y="3466708"/>
              <a:ext cx="1447200" cy="558000"/>
            </p14:xfrm>
          </p:contentPart>
        </mc:Choice>
        <mc:Fallback>
          <p:pic>
            <p:nvPicPr>
              <p:cNvPr id="86" name="Ink 86">
                <a:extLst>
                  <a:ext uri="{FF2B5EF4-FFF2-40B4-BE49-F238E27FC236}">
                    <a16:creationId xmlns:a16="http://schemas.microsoft.com/office/drawing/2014/main" id="{E13B9CFB-EA26-D65D-2EAC-0935832BB9F7}"/>
                  </a:ext>
                </a:extLst>
              </p:cNvPr>
              <p:cNvPicPr/>
              <p:nvPr/>
            </p:nvPicPr>
            <p:blipFill>
              <a:blip r:embed="rId35"/>
              <a:stretch>
                <a:fillRect/>
              </a:stretch>
            </p:blipFill>
            <p:spPr>
              <a:xfrm>
                <a:off x="2777445" y="3451228"/>
                <a:ext cx="1477808"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 name="Ink 92">
                <a:extLst>
                  <a:ext uri="{FF2B5EF4-FFF2-40B4-BE49-F238E27FC236}">
                    <a16:creationId xmlns:a16="http://schemas.microsoft.com/office/drawing/2014/main" id="{836E663D-E420-DF26-0667-A9C26ABE6DEF}"/>
                  </a:ext>
                </a:extLst>
              </p14:cNvPr>
              <p14:cNvContentPartPr/>
              <p14:nvPr/>
            </p14:nvContentPartPr>
            <p14:xfrm>
              <a:off x="2877169" y="4240348"/>
              <a:ext cx="1316520" cy="366480"/>
            </p14:xfrm>
          </p:contentPart>
        </mc:Choice>
        <mc:Fallback>
          <p:pic>
            <p:nvPicPr>
              <p:cNvPr id="92" name="Ink 92">
                <a:extLst>
                  <a:ext uri="{FF2B5EF4-FFF2-40B4-BE49-F238E27FC236}">
                    <a16:creationId xmlns:a16="http://schemas.microsoft.com/office/drawing/2014/main" id="{836E663D-E420-DF26-0667-A9C26ABE6DEF}"/>
                  </a:ext>
                </a:extLst>
              </p:cNvPr>
              <p:cNvPicPr/>
              <p:nvPr/>
            </p:nvPicPr>
            <p:blipFill>
              <a:blip r:embed="rId37"/>
              <a:stretch>
                <a:fillRect/>
              </a:stretch>
            </p:blipFill>
            <p:spPr>
              <a:xfrm>
                <a:off x="2861693" y="4224853"/>
                <a:ext cx="1347112" cy="39711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 name="Ink 102">
                <a:extLst>
                  <a:ext uri="{FF2B5EF4-FFF2-40B4-BE49-F238E27FC236}">
                    <a16:creationId xmlns:a16="http://schemas.microsoft.com/office/drawing/2014/main" id="{D71F72EE-BB42-16C0-E9F6-A2BFB846F1DA}"/>
                  </a:ext>
                </a:extLst>
              </p14:cNvPr>
              <p14:cNvContentPartPr/>
              <p14:nvPr/>
            </p14:nvContentPartPr>
            <p14:xfrm>
              <a:off x="2839369" y="4805908"/>
              <a:ext cx="1463760" cy="515520"/>
            </p14:xfrm>
          </p:contentPart>
        </mc:Choice>
        <mc:Fallback>
          <p:pic>
            <p:nvPicPr>
              <p:cNvPr id="102" name="Ink 102">
                <a:extLst>
                  <a:ext uri="{FF2B5EF4-FFF2-40B4-BE49-F238E27FC236}">
                    <a16:creationId xmlns:a16="http://schemas.microsoft.com/office/drawing/2014/main" id="{D71F72EE-BB42-16C0-E9F6-A2BFB846F1DA}"/>
                  </a:ext>
                </a:extLst>
              </p:cNvPr>
              <p:cNvPicPr/>
              <p:nvPr/>
            </p:nvPicPr>
            <p:blipFill>
              <a:blip r:embed="rId39"/>
              <a:stretch>
                <a:fillRect/>
              </a:stretch>
            </p:blipFill>
            <p:spPr>
              <a:xfrm>
                <a:off x="2823889" y="4790439"/>
                <a:ext cx="1494360" cy="546099"/>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k 111">
                <a:extLst>
                  <a:ext uri="{FF2B5EF4-FFF2-40B4-BE49-F238E27FC236}">
                    <a16:creationId xmlns:a16="http://schemas.microsoft.com/office/drawing/2014/main" id="{884B9005-264C-EDD6-96AD-5447294B8EA4}"/>
                  </a:ext>
                </a:extLst>
              </p14:cNvPr>
              <p14:cNvContentPartPr/>
              <p14:nvPr/>
            </p14:nvContentPartPr>
            <p14:xfrm>
              <a:off x="2814169" y="5434828"/>
              <a:ext cx="1808280" cy="517320"/>
            </p14:xfrm>
          </p:contentPart>
        </mc:Choice>
        <mc:Fallback>
          <p:pic>
            <p:nvPicPr>
              <p:cNvPr id="111" name="Ink 111">
                <a:extLst>
                  <a:ext uri="{FF2B5EF4-FFF2-40B4-BE49-F238E27FC236}">
                    <a16:creationId xmlns:a16="http://schemas.microsoft.com/office/drawing/2014/main" id="{884B9005-264C-EDD6-96AD-5447294B8EA4}"/>
                  </a:ext>
                </a:extLst>
              </p:cNvPr>
              <p:cNvPicPr/>
              <p:nvPr/>
            </p:nvPicPr>
            <p:blipFill>
              <a:blip r:embed="rId41"/>
              <a:stretch>
                <a:fillRect/>
              </a:stretch>
            </p:blipFill>
            <p:spPr>
              <a:xfrm>
                <a:off x="2798692" y="5419359"/>
                <a:ext cx="1838874" cy="547899"/>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9" name="Ink 119">
                <a:extLst>
                  <a:ext uri="{FF2B5EF4-FFF2-40B4-BE49-F238E27FC236}">
                    <a16:creationId xmlns:a16="http://schemas.microsoft.com/office/drawing/2014/main" id="{65BB17F8-3FA0-7C99-26C0-FA635B6A4B14}"/>
                  </a:ext>
                </a:extLst>
              </p14:cNvPr>
              <p14:cNvContentPartPr/>
              <p14:nvPr/>
            </p14:nvContentPartPr>
            <p14:xfrm>
              <a:off x="5030329" y="5359228"/>
              <a:ext cx="1564560" cy="369720"/>
            </p14:xfrm>
          </p:contentPart>
        </mc:Choice>
        <mc:Fallback>
          <p:pic>
            <p:nvPicPr>
              <p:cNvPr id="119" name="Ink 119">
                <a:extLst>
                  <a:ext uri="{FF2B5EF4-FFF2-40B4-BE49-F238E27FC236}">
                    <a16:creationId xmlns:a16="http://schemas.microsoft.com/office/drawing/2014/main" id="{65BB17F8-3FA0-7C99-26C0-FA635B6A4B14}"/>
                  </a:ext>
                </a:extLst>
              </p:cNvPr>
              <p:cNvPicPr/>
              <p:nvPr/>
            </p:nvPicPr>
            <p:blipFill>
              <a:blip r:embed="rId43"/>
              <a:stretch>
                <a:fillRect/>
              </a:stretch>
            </p:blipFill>
            <p:spPr>
              <a:xfrm>
                <a:off x="5014853" y="5343763"/>
                <a:ext cx="1595153" cy="400290"/>
              </a:xfrm>
              <a:prstGeom prst="rect">
                <a:avLst/>
              </a:prstGeom>
            </p:spPr>
          </p:pic>
        </mc:Fallback>
      </mc:AlternateContent>
    </p:spTree>
    <p:extLst>
      <p:ext uri="{BB962C8B-B14F-4D97-AF65-F5344CB8AC3E}">
        <p14:creationId xmlns:p14="http://schemas.microsoft.com/office/powerpoint/2010/main" val="219410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4">
                <a:extLst>
                  <a:ext uri="{FF2B5EF4-FFF2-40B4-BE49-F238E27FC236}">
                    <a16:creationId xmlns:a16="http://schemas.microsoft.com/office/drawing/2014/main" id="{983F16DB-9E22-DC3A-1C18-2A9C489A851C}"/>
                  </a:ext>
                </a:extLst>
              </p14:cNvPr>
              <p14:cNvContentPartPr/>
              <p14:nvPr/>
            </p14:nvContentPartPr>
            <p14:xfrm>
              <a:off x="2065369" y="1275748"/>
              <a:ext cx="4331880" cy="3738960"/>
            </p14:xfrm>
          </p:contentPart>
        </mc:Choice>
        <mc:Fallback>
          <p:pic>
            <p:nvPicPr>
              <p:cNvPr id="4" name="Ink 4">
                <a:extLst>
                  <a:ext uri="{FF2B5EF4-FFF2-40B4-BE49-F238E27FC236}">
                    <a16:creationId xmlns:a16="http://schemas.microsoft.com/office/drawing/2014/main" id="{983F16DB-9E22-DC3A-1C18-2A9C489A851C}"/>
                  </a:ext>
                </a:extLst>
              </p:cNvPr>
              <p:cNvPicPr/>
              <p:nvPr/>
            </p:nvPicPr>
            <p:blipFill>
              <a:blip r:embed="rId3"/>
              <a:stretch>
                <a:fillRect/>
              </a:stretch>
            </p:blipFill>
            <p:spPr>
              <a:xfrm>
                <a:off x="2049889" y="1260268"/>
                <a:ext cx="4362480" cy="3769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5">
                <a:extLst>
                  <a:ext uri="{FF2B5EF4-FFF2-40B4-BE49-F238E27FC236}">
                    <a16:creationId xmlns:a16="http://schemas.microsoft.com/office/drawing/2014/main" id="{86160911-366E-FB6D-10C0-1865F31E1345}"/>
                  </a:ext>
                </a:extLst>
              </p14:cNvPr>
              <p14:cNvContentPartPr/>
              <p14:nvPr/>
            </p14:nvContentPartPr>
            <p14:xfrm>
              <a:off x="3205129" y="5333668"/>
              <a:ext cx="912960" cy="202320"/>
            </p14:xfrm>
          </p:contentPart>
        </mc:Choice>
        <mc:Fallback>
          <p:pic>
            <p:nvPicPr>
              <p:cNvPr id="14" name="Ink 15">
                <a:extLst>
                  <a:ext uri="{FF2B5EF4-FFF2-40B4-BE49-F238E27FC236}">
                    <a16:creationId xmlns:a16="http://schemas.microsoft.com/office/drawing/2014/main" id="{86160911-366E-FB6D-10C0-1865F31E1345}"/>
                  </a:ext>
                </a:extLst>
              </p:cNvPr>
              <p:cNvPicPr/>
              <p:nvPr/>
            </p:nvPicPr>
            <p:blipFill>
              <a:blip r:embed="rId5"/>
              <a:stretch>
                <a:fillRect/>
              </a:stretch>
            </p:blipFill>
            <p:spPr>
              <a:xfrm>
                <a:off x="3189649" y="5318188"/>
                <a:ext cx="9435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1">
                <a:extLst>
                  <a:ext uri="{FF2B5EF4-FFF2-40B4-BE49-F238E27FC236}">
                    <a16:creationId xmlns:a16="http://schemas.microsoft.com/office/drawing/2014/main" id="{5FAD1543-BDAD-A8D7-4EA1-D1D799514C7A}"/>
                  </a:ext>
                </a:extLst>
              </p14:cNvPr>
              <p14:cNvContentPartPr/>
              <p14:nvPr/>
            </p14:nvContentPartPr>
            <p14:xfrm>
              <a:off x="4395289" y="5304508"/>
              <a:ext cx="601560" cy="189720"/>
            </p14:xfrm>
          </p:contentPart>
        </mc:Choice>
        <mc:Fallback>
          <p:pic>
            <p:nvPicPr>
              <p:cNvPr id="21" name="Ink 21">
                <a:extLst>
                  <a:ext uri="{FF2B5EF4-FFF2-40B4-BE49-F238E27FC236}">
                    <a16:creationId xmlns:a16="http://schemas.microsoft.com/office/drawing/2014/main" id="{5FAD1543-BDAD-A8D7-4EA1-D1D799514C7A}"/>
                  </a:ext>
                </a:extLst>
              </p:cNvPr>
              <p:cNvPicPr/>
              <p:nvPr/>
            </p:nvPicPr>
            <p:blipFill>
              <a:blip r:embed="rId7"/>
              <a:stretch>
                <a:fillRect/>
              </a:stretch>
            </p:blipFill>
            <p:spPr>
              <a:xfrm>
                <a:off x="4379818" y="5289028"/>
                <a:ext cx="632142"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5">
                <a:extLst>
                  <a:ext uri="{FF2B5EF4-FFF2-40B4-BE49-F238E27FC236}">
                    <a16:creationId xmlns:a16="http://schemas.microsoft.com/office/drawing/2014/main" id="{B88A9522-7040-E012-EC2D-AAD3460C3EBE}"/>
                  </a:ext>
                </a:extLst>
              </p14:cNvPr>
              <p14:cNvContentPartPr/>
              <p14:nvPr/>
            </p14:nvContentPartPr>
            <p14:xfrm>
              <a:off x="6602809" y="5064748"/>
              <a:ext cx="194040" cy="260640"/>
            </p14:xfrm>
          </p:contentPart>
        </mc:Choice>
        <mc:Fallback>
          <p:pic>
            <p:nvPicPr>
              <p:cNvPr id="25" name="Ink 25">
                <a:extLst>
                  <a:ext uri="{FF2B5EF4-FFF2-40B4-BE49-F238E27FC236}">
                    <a16:creationId xmlns:a16="http://schemas.microsoft.com/office/drawing/2014/main" id="{B88A9522-7040-E012-EC2D-AAD3460C3EBE}"/>
                  </a:ext>
                </a:extLst>
              </p:cNvPr>
              <p:cNvPicPr/>
              <p:nvPr/>
            </p:nvPicPr>
            <p:blipFill>
              <a:blip r:embed="rId9"/>
              <a:stretch>
                <a:fillRect/>
              </a:stretch>
            </p:blipFill>
            <p:spPr>
              <a:xfrm>
                <a:off x="6587300" y="5049268"/>
                <a:ext cx="224697"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Ink 29">
                <a:extLst>
                  <a:ext uri="{FF2B5EF4-FFF2-40B4-BE49-F238E27FC236}">
                    <a16:creationId xmlns:a16="http://schemas.microsoft.com/office/drawing/2014/main" id="{57D34569-3FB4-B219-42AE-701FDE515393}"/>
                  </a:ext>
                </a:extLst>
              </p14:cNvPr>
              <p14:cNvContentPartPr/>
              <p14:nvPr/>
            </p14:nvContentPartPr>
            <p14:xfrm>
              <a:off x="1750009" y="1040308"/>
              <a:ext cx="231840" cy="227160"/>
            </p14:xfrm>
          </p:contentPart>
        </mc:Choice>
        <mc:Fallback>
          <p:pic>
            <p:nvPicPr>
              <p:cNvPr id="29" name="Ink 29">
                <a:extLst>
                  <a:ext uri="{FF2B5EF4-FFF2-40B4-BE49-F238E27FC236}">
                    <a16:creationId xmlns:a16="http://schemas.microsoft.com/office/drawing/2014/main" id="{57D34569-3FB4-B219-42AE-701FDE515393}"/>
                  </a:ext>
                </a:extLst>
              </p:cNvPr>
              <p:cNvPicPr/>
              <p:nvPr/>
            </p:nvPicPr>
            <p:blipFill>
              <a:blip r:embed="rId11"/>
              <a:stretch>
                <a:fillRect/>
              </a:stretch>
            </p:blipFill>
            <p:spPr>
              <a:xfrm>
                <a:off x="1734505" y="1024852"/>
                <a:ext cx="262488" cy="25771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77CC2D5A-AB20-31F5-D60E-7B94DB42B761}"/>
                  </a:ext>
                </a:extLst>
              </p14:cNvPr>
              <p14:cNvContentPartPr/>
              <p14:nvPr/>
            </p14:nvContentPartPr>
            <p14:xfrm>
              <a:off x="2507089" y="3912388"/>
              <a:ext cx="138960" cy="164520"/>
            </p14:xfrm>
          </p:contentPart>
        </mc:Choice>
        <mc:Fallback>
          <p:pic>
            <p:nvPicPr>
              <p:cNvPr id="32" name="Ink 31">
                <a:extLst>
                  <a:ext uri="{FF2B5EF4-FFF2-40B4-BE49-F238E27FC236}">
                    <a16:creationId xmlns:a16="http://schemas.microsoft.com/office/drawing/2014/main" id="{77CC2D5A-AB20-31F5-D60E-7B94DB42B761}"/>
                  </a:ext>
                </a:extLst>
              </p:cNvPr>
              <p:cNvPicPr/>
              <p:nvPr/>
            </p:nvPicPr>
            <p:blipFill>
              <a:blip r:embed="rId13"/>
              <a:stretch>
                <a:fillRect/>
              </a:stretch>
            </p:blipFill>
            <p:spPr>
              <a:xfrm>
                <a:off x="2491649" y="3896874"/>
                <a:ext cx="169481"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17D00CD9-6B4C-5C01-C636-E55CBCFC10DB}"/>
                  </a:ext>
                </a:extLst>
              </p14:cNvPr>
              <p14:cNvContentPartPr/>
              <p14:nvPr/>
            </p14:nvContentPartPr>
            <p14:xfrm>
              <a:off x="2772049" y="3567508"/>
              <a:ext cx="105480" cy="118080"/>
            </p14:xfrm>
          </p:contentPart>
        </mc:Choice>
        <mc:Fallback>
          <p:pic>
            <p:nvPicPr>
              <p:cNvPr id="33" name="Ink 32">
                <a:extLst>
                  <a:ext uri="{FF2B5EF4-FFF2-40B4-BE49-F238E27FC236}">
                    <a16:creationId xmlns:a16="http://schemas.microsoft.com/office/drawing/2014/main" id="{17D00CD9-6B4C-5C01-C636-E55CBCFC10DB}"/>
                  </a:ext>
                </a:extLst>
              </p:cNvPr>
              <p:cNvPicPr/>
              <p:nvPr/>
            </p:nvPicPr>
            <p:blipFill>
              <a:blip r:embed="rId15"/>
              <a:stretch>
                <a:fillRect/>
              </a:stretch>
            </p:blipFill>
            <p:spPr>
              <a:xfrm>
                <a:off x="2756569" y="3552028"/>
                <a:ext cx="1360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F2878CBE-FC99-B4F7-AA41-A7EF70224D69}"/>
                  </a:ext>
                </a:extLst>
              </p14:cNvPr>
              <p14:cNvContentPartPr/>
              <p14:nvPr/>
            </p14:nvContentPartPr>
            <p14:xfrm>
              <a:off x="3264529" y="4189948"/>
              <a:ext cx="151200" cy="159840"/>
            </p14:xfrm>
          </p:contentPart>
        </mc:Choice>
        <mc:Fallback>
          <p:pic>
            <p:nvPicPr>
              <p:cNvPr id="34" name="Ink 33">
                <a:extLst>
                  <a:ext uri="{FF2B5EF4-FFF2-40B4-BE49-F238E27FC236}">
                    <a16:creationId xmlns:a16="http://schemas.microsoft.com/office/drawing/2014/main" id="{F2878CBE-FC99-B4F7-AA41-A7EF70224D69}"/>
                  </a:ext>
                </a:extLst>
              </p:cNvPr>
              <p:cNvPicPr/>
              <p:nvPr/>
            </p:nvPicPr>
            <p:blipFill>
              <a:blip r:embed="rId17"/>
              <a:stretch>
                <a:fillRect/>
              </a:stretch>
            </p:blipFill>
            <p:spPr>
              <a:xfrm>
                <a:off x="3249049" y="4174433"/>
                <a:ext cx="181800" cy="190509"/>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k 34">
                <a:extLst>
                  <a:ext uri="{FF2B5EF4-FFF2-40B4-BE49-F238E27FC236}">
                    <a16:creationId xmlns:a16="http://schemas.microsoft.com/office/drawing/2014/main" id="{2419DC78-5119-AD65-67AF-97512C4E736E}"/>
                  </a:ext>
                </a:extLst>
              </p14:cNvPr>
              <p14:cNvContentPartPr/>
              <p14:nvPr/>
            </p14:nvContentPartPr>
            <p14:xfrm>
              <a:off x="3305929" y="3340348"/>
              <a:ext cx="97200" cy="138600"/>
            </p14:xfrm>
          </p:contentPart>
        </mc:Choice>
        <mc:Fallback>
          <p:pic>
            <p:nvPicPr>
              <p:cNvPr id="35" name="Ink 34">
                <a:extLst>
                  <a:ext uri="{FF2B5EF4-FFF2-40B4-BE49-F238E27FC236}">
                    <a16:creationId xmlns:a16="http://schemas.microsoft.com/office/drawing/2014/main" id="{2419DC78-5119-AD65-67AF-97512C4E736E}"/>
                  </a:ext>
                </a:extLst>
              </p:cNvPr>
              <p:cNvPicPr/>
              <p:nvPr/>
            </p:nvPicPr>
            <p:blipFill>
              <a:blip r:embed="rId19"/>
              <a:stretch>
                <a:fillRect/>
              </a:stretch>
            </p:blipFill>
            <p:spPr>
              <a:xfrm>
                <a:off x="3290391" y="3324868"/>
                <a:ext cx="127914"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k 35">
                <a:extLst>
                  <a:ext uri="{FF2B5EF4-FFF2-40B4-BE49-F238E27FC236}">
                    <a16:creationId xmlns:a16="http://schemas.microsoft.com/office/drawing/2014/main" id="{8728AD27-9544-5687-65EF-3635195253E8}"/>
                  </a:ext>
                </a:extLst>
              </p14:cNvPr>
              <p14:cNvContentPartPr/>
              <p14:nvPr/>
            </p14:nvContentPartPr>
            <p14:xfrm>
              <a:off x="3142129" y="2608828"/>
              <a:ext cx="97200" cy="109800"/>
            </p14:xfrm>
          </p:contentPart>
        </mc:Choice>
        <mc:Fallback>
          <p:pic>
            <p:nvPicPr>
              <p:cNvPr id="36" name="Ink 35">
                <a:extLst>
                  <a:ext uri="{FF2B5EF4-FFF2-40B4-BE49-F238E27FC236}">
                    <a16:creationId xmlns:a16="http://schemas.microsoft.com/office/drawing/2014/main" id="{8728AD27-9544-5687-65EF-3635195253E8}"/>
                  </a:ext>
                </a:extLst>
              </p:cNvPr>
              <p:cNvPicPr/>
              <p:nvPr/>
            </p:nvPicPr>
            <p:blipFill>
              <a:blip r:embed="rId21"/>
              <a:stretch>
                <a:fillRect/>
              </a:stretch>
            </p:blipFill>
            <p:spPr>
              <a:xfrm>
                <a:off x="3126649" y="2593348"/>
                <a:ext cx="1278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Ink 36">
                <a:extLst>
                  <a:ext uri="{FF2B5EF4-FFF2-40B4-BE49-F238E27FC236}">
                    <a16:creationId xmlns:a16="http://schemas.microsoft.com/office/drawing/2014/main" id="{44179B1A-A30E-C389-E6C9-745EE7065D99}"/>
                  </a:ext>
                </a:extLst>
              </p14:cNvPr>
              <p14:cNvContentPartPr/>
              <p14:nvPr/>
            </p14:nvContentPartPr>
            <p14:xfrm>
              <a:off x="3928369" y="3441508"/>
              <a:ext cx="143280" cy="153720"/>
            </p14:xfrm>
          </p:contentPart>
        </mc:Choice>
        <mc:Fallback>
          <p:pic>
            <p:nvPicPr>
              <p:cNvPr id="37" name="Ink 36">
                <a:extLst>
                  <a:ext uri="{FF2B5EF4-FFF2-40B4-BE49-F238E27FC236}">
                    <a16:creationId xmlns:a16="http://schemas.microsoft.com/office/drawing/2014/main" id="{44179B1A-A30E-C389-E6C9-745EE7065D99}"/>
                  </a:ext>
                </a:extLst>
              </p:cNvPr>
              <p:cNvPicPr/>
              <p:nvPr/>
            </p:nvPicPr>
            <p:blipFill>
              <a:blip r:embed="rId23"/>
              <a:stretch>
                <a:fillRect/>
              </a:stretch>
            </p:blipFill>
            <p:spPr>
              <a:xfrm>
                <a:off x="3912889" y="3426028"/>
                <a:ext cx="1738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108BD4F6-641A-30A8-1425-9313677CA1CE}"/>
                  </a:ext>
                </a:extLst>
              </p14:cNvPr>
              <p14:cNvContentPartPr/>
              <p14:nvPr/>
            </p14:nvContentPartPr>
            <p14:xfrm>
              <a:off x="4386649" y="1443868"/>
              <a:ext cx="138960" cy="138960"/>
            </p14:xfrm>
          </p:contentPart>
        </mc:Choice>
        <mc:Fallback>
          <p:pic>
            <p:nvPicPr>
              <p:cNvPr id="38" name="Ink 37">
                <a:extLst>
                  <a:ext uri="{FF2B5EF4-FFF2-40B4-BE49-F238E27FC236}">
                    <a16:creationId xmlns:a16="http://schemas.microsoft.com/office/drawing/2014/main" id="{108BD4F6-641A-30A8-1425-9313677CA1CE}"/>
                  </a:ext>
                </a:extLst>
              </p:cNvPr>
              <p:cNvPicPr/>
              <p:nvPr/>
            </p:nvPicPr>
            <p:blipFill>
              <a:blip r:embed="rId25"/>
              <a:stretch>
                <a:fillRect/>
              </a:stretch>
            </p:blipFill>
            <p:spPr>
              <a:xfrm>
                <a:off x="4371169" y="1428388"/>
                <a:ext cx="1695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C19C9BE4-770B-8740-73ED-1698EDB5FFDD}"/>
                  </a:ext>
                </a:extLst>
              </p14:cNvPr>
              <p14:cNvContentPartPr/>
              <p14:nvPr/>
            </p14:nvContentPartPr>
            <p14:xfrm>
              <a:off x="5446489" y="3534028"/>
              <a:ext cx="109800" cy="168480"/>
            </p14:xfrm>
          </p:contentPart>
        </mc:Choice>
        <mc:Fallback>
          <p:pic>
            <p:nvPicPr>
              <p:cNvPr id="39" name="Ink 38">
                <a:extLst>
                  <a:ext uri="{FF2B5EF4-FFF2-40B4-BE49-F238E27FC236}">
                    <a16:creationId xmlns:a16="http://schemas.microsoft.com/office/drawing/2014/main" id="{C19C9BE4-770B-8740-73ED-1698EDB5FFDD}"/>
                  </a:ext>
                </a:extLst>
              </p:cNvPr>
              <p:cNvPicPr/>
              <p:nvPr/>
            </p:nvPicPr>
            <p:blipFill>
              <a:blip r:embed="rId27"/>
              <a:stretch>
                <a:fillRect/>
              </a:stretch>
            </p:blipFill>
            <p:spPr>
              <a:xfrm>
                <a:off x="5430958" y="3518581"/>
                <a:ext cx="140501"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8" name="Ink 51">
                <a:extLst>
                  <a:ext uri="{FF2B5EF4-FFF2-40B4-BE49-F238E27FC236}">
                    <a16:creationId xmlns:a16="http://schemas.microsoft.com/office/drawing/2014/main" id="{C7AD3724-DBA0-594E-242E-967E9E95606D}"/>
                  </a:ext>
                </a:extLst>
              </p14:cNvPr>
              <p14:cNvContentPartPr/>
              <p14:nvPr/>
            </p14:nvContentPartPr>
            <p14:xfrm>
              <a:off x="4862569" y="2389948"/>
              <a:ext cx="142920" cy="131040"/>
            </p14:xfrm>
          </p:contentPart>
        </mc:Choice>
        <mc:Fallback>
          <p:pic>
            <p:nvPicPr>
              <p:cNvPr id="48" name="Ink 51">
                <a:extLst>
                  <a:ext uri="{FF2B5EF4-FFF2-40B4-BE49-F238E27FC236}">
                    <a16:creationId xmlns:a16="http://schemas.microsoft.com/office/drawing/2014/main" id="{C7AD3724-DBA0-594E-242E-967E9E95606D}"/>
                  </a:ext>
                </a:extLst>
              </p:cNvPr>
              <p:cNvPicPr/>
              <p:nvPr/>
            </p:nvPicPr>
            <p:blipFill>
              <a:blip r:embed="rId29"/>
              <a:stretch>
                <a:fillRect/>
              </a:stretch>
            </p:blipFill>
            <p:spPr>
              <a:xfrm>
                <a:off x="4847089" y="2374425"/>
                <a:ext cx="173520" cy="161724"/>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9" name="Ink 51">
                <a:extLst>
                  <a:ext uri="{FF2B5EF4-FFF2-40B4-BE49-F238E27FC236}">
                    <a16:creationId xmlns:a16="http://schemas.microsoft.com/office/drawing/2014/main" id="{AC369C63-4EA1-A18E-1583-4A789BA8C296}"/>
                  </a:ext>
                </a:extLst>
              </p14:cNvPr>
              <p14:cNvContentPartPr/>
              <p14:nvPr/>
            </p14:nvContentPartPr>
            <p14:xfrm>
              <a:off x="3987769" y="2549788"/>
              <a:ext cx="163800" cy="138960"/>
            </p14:xfrm>
          </p:contentPart>
        </mc:Choice>
        <mc:Fallback>
          <p:pic>
            <p:nvPicPr>
              <p:cNvPr id="49" name="Ink 51">
                <a:extLst>
                  <a:ext uri="{FF2B5EF4-FFF2-40B4-BE49-F238E27FC236}">
                    <a16:creationId xmlns:a16="http://schemas.microsoft.com/office/drawing/2014/main" id="{AC369C63-4EA1-A18E-1583-4A789BA8C296}"/>
                  </a:ext>
                </a:extLst>
              </p:cNvPr>
              <p:cNvPicPr/>
              <p:nvPr/>
            </p:nvPicPr>
            <p:blipFill>
              <a:blip r:embed="rId31"/>
              <a:stretch>
                <a:fillRect/>
              </a:stretch>
            </p:blipFill>
            <p:spPr>
              <a:xfrm>
                <a:off x="3972323" y="2534308"/>
                <a:ext cx="194333"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0" name="Ink 51">
                <a:extLst>
                  <a:ext uri="{FF2B5EF4-FFF2-40B4-BE49-F238E27FC236}">
                    <a16:creationId xmlns:a16="http://schemas.microsoft.com/office/drawing/2014/main" id="{5C76325F-191F-DA78-DF03-C071F9A13B50}"/>
                  </a:ext>
                </a:extLst>
              </p14:cNvPr>
              <p14:cNvContentPartPr/>
              <p14:nvPr/>
            </p14:nvContentPartPr>
            <p14:xfrm>
              <a:off x="3848449" y="1872988"/>
              <a:ext cx="118080" cy="218880"/>
            </p14:xfrm>
          </p:contentPart>
        </mc:Choice>
        <mc:Fallback>
          <p:pic>
            <p:nvPicPr>
              <p:cNvPr id="50" name="Ink 51">
                <a:extLst>
                  <a:ext uri="{FF2B5EF4-FFF2-40B4-BE49-F238E27FC236}">
                    <a16:creationId xmlns:a16="http://schemas.microsoft.com/office/drawing/2014/main" id="{5C76325F-191F-DA78-DF03-C071F9A13B50}"/>
                  </a:ext>
                </a:extLst>
              </p:cNvPr>
              <p:cNvPicPr/>
              <p:nvPr/>
            </p:nvPicPr>
            <p:blipFill>
              <a:blip r:embed="rId33"/>
              <a:stretch>
                <a:fillRect/>
              </a:stretch>
            </p:blipFill>
            <p:spPr>
              <a:xfrm>
                <a:off x="3832969" y="1857533"/>
                <a:ext cx="148680" cy="24943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1" name="Ink 51">
                <a:extLst>
                  <a:ext uri="{FF2B5EF4-FFF2-40B4-BE49-F238E27FC236}">
                    <a16:creationId xmlns:a16="http://schemas.microsoft.com/office/drawing/2014/main" id="{F3BC99B1-BFCB-7688-49FE-9E58724A0693}"/>
                  </a:ext>
                </a:extLst>
              </p14:cNvPr>
              <p14:cNvContentPartPr/>
              <p14:nvPr/>
            </p14:nvContentPartPr>
            <p14:xfrm>
              <a:off x="3247249" y="1532068"/>
              <a:ext cx="160200" cy="189720"/>
            </p14:xfrm>
          </p:contentPart>
        </mc:Choice>
        <mc:Fallback>
          <p:pic>
            <p:nvPicPr>
              <p:cNvPr id="51" name="Ink 51">
                <a:extLst>
                  <a:ext uri="{FF2B5EF4-FFF2-40B4-BE49-F238E27FC236}">
                    <a16:creationId xmlns:a16="http://schemas.microsoft.com/office/drawing/2014/main" id="{F3BC99B1-BFCB-7688-49FE-9E58724A0693}"/>
                  </a:ext>
                </a:extLst>
              </p:cNvPr>
              <p:cNvPicPr/>
              <p:nvPr/>
            </p:nvPicPr>
            <p:blipFill>
              <a:blip r:embed="rId35"/>
              <a:stretch>
                <a:fillRect/>
              </a:stretch>
            </p:blipFill>
            <p:spPr>
              <a:xfrm>
                <a:off x="3231769" y="1516588"/>
                <a:ext cx="1908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Ink 57">
                <a:extLst>
                  <a:ext uri="{FF2B5EF4-FFF2-40B4-BE49-F238E27FC236}">
                    <a16:creationId xmlns:a16="http://schemas.microsoft.com/office/drawing/2014/main" id="{21E89B3A-21C0-A425-1C4B-C67F83103F4A}"/>
                  </a:ext>
                </a:extLst>
              </p14:cNvPr>
              <p14:cNvContentPartPr/>
              <p14:nvPr/>
            </p14:nvContentPartPr>
            <p14:xfrm>
              <a:off x="5837449" y="1641508"/>
              <a:ext cx="177120" cy="206640"/>
            </p14:xfrm>
          </p:contentPart>
        </mc:Choice>
        <mc:Fallback>
          <p:pic>
            <p:nvPicPr>
              <p:cNvPr id="56" name="Ink 57">
                <a:extLst>
                  <a:ext uri="{FF2B5EF4-FFF2-40B4-BE49-F238E27FC236}">
                    <a16:creationId xmlns:a16="http://schemas.microsoft.com/office/drawing/2014/main" id="{21E89B3A-21C0-A425-1C4B-C67F83103F4A}"/>
                  </a:ext>
                </a:extLst>
              </p:cNvPr>
              <p:cNvPicPr/>
              <p:nvPr/>
            </p:nvPicPr>
            <p:blipFill>
              <a:blip r:embed="rId37"/>
              <a:stretch>
                <a:fillRect/>
              </a:stretch>
            </p:blipFill>
            <p:spPr>
              <a:xfrm>
                <a:off x="5821969" y="1626001"/>
                <a:ext cx="207720" cy="237293"/>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7" name="Ink 57">
                <a:extLst>
                  <a:ext uri="{FF2B5EF4-FFF2-40B4-BE49-F238E27FC236}">
                    <a16:creationId xmlns:a16="http://schemas.microsoft.com/office/drawing/2014/main" id="{4974E1BC-BF18-50D0-B2CA-0D2ECDB70037}"/>
                  </a:ext>
                </a:extLst>
              </p14:cNvPr>
              <p14:cNvContentPartPr/>
              <p14:nvPr/>
            </p14:nvContentPartPr>
            <p14:xfrm>
              <a:off x="5160649" y="1734028"/>
              <a:ext cx="160200" cy="155880"/>
            </p14:xfrm>
          </p:contentPart>
        </mc:Choice>
        <mc:Fallback>
          <p:pic>
            <p:nvPicPr>
              <p:cNvPr id="57" name="Ink 57">
                <a:extLst>
                  <a:ext uri="{FF2B5EF4-FFF2-40B4-BE49-F238E27FC236}">
                    <a16:creationId xmlns:a16="http://schemas.microsoft.com/office/drawing/2014/main" id="{4974E1BC-BF18-50D0-B2CA-0D2ECDB70037}"/>
                  </a:ext>
                </a:extLst>
              </p:cNvPr>
              <p:cNvPicPr/>
              <p:nvPr/>
            </p:nvPicPr>
            <p:blipFill>
              <a:blip r:embed="rId39"/>
              <a:stretch>
                <a:fillRect/>
              </a:stretch>
            </p:blipFill>
            <p:spPr>
              <a:xfrm>
                <a:off x="5145169" y="1718548"/>
                <a:ext cx="190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0" name="Ink 60">
                <a:extLst>
                  <a:ext uri="{FF2B5EF4-FFF2-40B4-BE49-F238E27FC236}">
                    <a16:creationId xmlns:a16="http://schemas.microsoft.com/office/drawing/2014/main" id="{4E3EA0DF-6F9C-95E8-EB30-070FA7A0ECBE}"/>
                  </a:ext>
                </a:extLst>
              </p14:cNvPr>
              <p14:cNvContentPartPr/>
              <p14:nvPr/>
            </p14:nvContentPartPr>
            <p14:xfrm>
              <a:off x="5795689" y="2356468"/>
              <a:ext cx="126360" cy="244440"/>
            </p14:xfrm>
          </p:contentPart>
        </mc:Choice>
        <mc:Fallback>
          <p:pic>
            <p:nvPicPr>
              <p:cNvPr id="60" name="Ink 60">
                <a:extLst>
                  <a:ext uri="{FF2B5EF4-FFF2-40B4-BE49-F238E27FC236}">
                    <a16:creationId xmlns:a16="http://schemas.microsoft.com/office/drawing/2014/main" id="{4E3EA0DF-6F9C-95E8-EB30-070FA7A0ECBE}"/>
                  </a:ext>
                </a:extLst>
              </p:cNvPr>
              <p:cNvPicPr/>
              <p:nvPr/>
            </p:nvPicPr>
            <p:blipFill>
              <a:blip r:embed="rId41"/>
              <a:stretch>
                <a:fillRect/>
              </a:stretch>
            </p:blipFill>
            <p:spPr>
              <a:xfrm>
                <a:off x="5780253" y="2340965"/>
                <a:ext cx="156873" cy="275085"/>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3" name="Ink 63">
                <a:extLst>
                  <a:ext uri="{FF2B5EF4-FFF2-40B4-BE49-F238E27FC236}">
                    <a16:creationId xmlns:a16="http://schemas.microsoft.com/office/drawing/2014/main" id="{817B906A-330B-8EFD-EBFA-6F3B097A115E}"/>
                  </a:ext>
                </a:extLst>
              </p14:cNvPr>
              <p14:cNvContentPartPr/>
              <p14:nvPr/>
            </p14:nvContentPartPr>
            <p14:xfrm>
              <a:off x="6052009" y="3004108"/>
              <a:ext cx="139320" cy="155880"/>
            </p14:xfrm>
          </p:contentPart>
        </mc:Choice>
        <mc:Fallback>
          <p:pic>
            <p:nvPicPr>
              <p:cNvPr id="63" name="Ink 63">
                <a:extLst>
                  <a:ext uri="{FF2B5EF4-FFF2-40B4-BE49-F238E27FC236}">
                    <a16:creationId xmlns:a16="http://schemas.microsoft.com/office/drawing/2014/main" id="{817B906A-330B-8EFD-EBFA-6F3B097A115E}"/>
                  </a:ext>
                </a:extLst>
              </p:cNvPr>
              <p:cNvPicPr/>
              <p:nvPr/>
            </p:nvPicPr>
            <p:blipFill>
              <a:blip r:embed="rId43"/>
              <a:stretch>
                <a:fillRect/>
              </a:stretch>
            </p:blipFill>
            <p:spPr>
              <a:xfrm>
                <a:off x="6036489" y="2988664"/>
                <a:ext cx="169999" cy="186409"/>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6" name="Ink 66">
                <a:extLst>
                  <a:ext uri="{FF2B5EF4-FFF2-40B4-BE49-F238E27FC236}">
                    <a16:creationId xmlns:a16="http://schemas.microsoft.com/office/drawing/2014/main" id="{95B9F57E-7912-ECA5-B34E-7E18CD9CECC9}"/>
                  </a:ext>
                </a:extLst>
              </p14:cNvPr>
              <p14:cNvContentPartPr/>
              <p14:nvPr/>
            </p14:nvContentPartPr>
            <p14:xfrm>
              <a:off x="3932689" y="1246228"/>
              <a:ext cx="118080" cy="160200"/>
            </p14:xfrm>
          </p:contentPart>
        </mc:Choice>
        <mc:Fallback>
          <p:pic>
            <p:nvPicPr>
              <p:cNvPr id="66" name="Ink 66">
                <a:extLst>
                  <a:ext uri="{FF2B5EF4-FFF2-40B4-BE49-F238E27FC236}">
                    <a16:creationId xmlns:a16="http://schemas.microsoft.com/office/drawing/2014/main" id="{95B9F57E-7912-ECA5-B34E-7E18CD9CECC9}"/>
                  </a:ext>
                </a:extLst>
              </p:cNvPr>
              <p:cNvPicPr/>
              <p:nvPr/>
            </p:nvPicPr>
            <p:blipFill>
              <a:blip r:embed="rId45"/>
              <a:stretch>
                <a:fillRect/>
              </a:stretch>
            </p:blipFill>
            <p:spPr>
              <a:xfrm>
                <a:off x="3917209" y="1230748"/>
                <a:ext cx="1486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9" name="Ink 69">
                <a:extLst>
                  <a:ext uri="{FF2B5EF4-FFF2-40B4-BE49-F238E27FC236}">
                    <a16:creationId xmlns:a16="http://schemas.microsoft.com/office/drawing/2014/main" id="{9FED0476-27DA-7F7E-B4B3-77B0CDE5AA59}"/>
                  </a:ext>
                </a:extLst>
              </p14:cNvPr>
              <p14:cNvContentPartPr/>
              <p14:nvPr/>
            </p14:nvContentPartPr>
            <p14:xfrm>
              <a:off x="5454769" y="2873788"/>
              <a:ext cx="198000" cy="151920"/>
            </p14:xfrm>
          </p:contentPart>
        </mc:Choice>
        <mc:Fallback>
          <p:pic>
            <p:nvPicPr>
              <p:cNvPr id="69" name="Ink 69">
                <a:extLst>
                  <a:ext uri="{FF2B5EF4-FFF2-40B4-BE49-F238E27FC236}">
                    <a16:creationId xmlns:a16="http://schemas.microsoft.com/office/drawing/2014/main" id="{9FED0476-27DA-7F7E-B4B3-77B0CDE5AA59}"/>
                  </a:ext>
                </a:extLst>
              </p:cNvPr>
              <p:cNvPicPr/>
              <p:nvPr/>
            </p:nvPicPr>
            <p:blipFill>
              <a:blip r:embed="rId47"/>
              <a:stretch>
                <a:fillRect/>
              </a:stretch>
            </p:blipFill>
            <p:spPr>
              <a:xfrm>
                <a:off x="5439289" y="2858308"/>
                <a:ext cx="228600" cy="182520"/>
              </a:xfrm>
              <a:prstGeom prst="rect">
                <a:avLst/>
              </a:prstGeom>
            </p:spPr>
          </p:pic>
        </mc:Fallback>
      </mc:AlternateContent>
      <p:sp>
        <p:nvSpPr>
          <p:cNvPr id="71" name="Title 1">
            <a:extLst>
              <a:ext uri="{FF2B5EF4-FFF2-40B4-BE49-F238E27FC236}">
                <a16:creationId xmlns:a16="http://schemas.microsoft.com/office/drawing/2014/main" id="{1C55DF23-8678-2E16-F8C5-E2B9CA31B673}"/>
              </a:ext>
            </a:extLst>
          </p:cNvPr>
          <p:cNvSpPr>
            <a:spLocks noGrp="1"/>
          </p:cNvSpPr>
          <p:nvPr>
            <p:ph type="title"/>
          </p:nvPr>
        </p:nvSpPr>
        <p:spPr>
          <a:xfrm>
            <a:off x="582259" y="-106922"/>
            <a:ext cx="7886700" cy="1325563"/>
          </a:xfrm>
        </p:spPr>
        <p:txBody>
          <a:bodyPr/>
          <a:lstStyle/>
          <a:p>
            <a:r>
              <a:rPr lang="da-DK" err="1"/>
              <a:t>Supervised</a:t>
            </a:r>
            <a:endParaRPr lang="da-DK"/>
          </a:p>
        </p:txBody>
      </p:sp>
      <mc:AlternateContent xmlns:mc="http://schemas.openxmlformats.org/markup-compatibility/2006">
        <mc:Choice xmlns:p14="http://schemas.microsoft.com/office/powerpoint/2010/main" Requires="p14">
          <p:contentPart p14:bwMode="auto" r:id="rId48">
            <p14:nvContentPartPr>
              <p14:cNvPr id="9" name="Ink 9">
                <a:extLst>
                  <a:ext uri="{FF2B5EF4-FFF2-40B4-BE49-F238E27FC236}">
                    <a16:creationId xmlns:a16="http://schemas.microsoft.com/office/drawing/2014/main" id="{E691B35C-807A-3DEC-B8AB-D46B92AA3CF0}"/>
                  </a:ext>
                </a:extLst>
              </p14:cNvPr>
              <p14:cNvContentPartPr/>
              <p14:nvPr/>
            </p14:nvContentPartPr>
            <p14:xfrm>
              <a:off x="1089769" y="3089068"/>
              <a:ext cx="555480" cy="496440"/>
            </p14:xfrm>
          </p:contentPart>
        </mc:Choice>
        <mc:Fallback>
          <p:pic>
            <p:nvPicPr>
              <p:cNvPr id="9" name="Ink 9">
                <a:extLst>
                  <a:ext uri="{FF2B5EF4-FFF2-40B4-BE49-F238E27FC236}">
                    <a16:creationId xmlns:a16="http://schemas.microsoft.com/office/drawing/2014/main" id="{E691B35C-807A-3DEC-B8AB-D46B92AA3CF0}"/>
                  </a:ext>
                </a:extLst>
              </p:cNvPr>
              <p:cNvPicPr/>
              <p:nvPr/>
            </p:nvPicPr>
            <p:blipFill>
              <a:blip r:embed="rId49"/>
              <a:stretch>
                <a:fillRect/>
              </a:stretch>
            </p:blipFill>
            <p:spPr>
              <a:xfrm>
                <a:off x="1074289" y="3073599"/>
                <a:ext cx="586080" cy="527018"/>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27C900A3-3B84-DB75-D9B7-0DFA803E65B2}"/>
                  </a:ext>
                </a:extLst>
              </p14:cNvPr>
              <p14:cNvContentPartPr/>
              <p14:nvPr/>
            </p14:nvContentPartPr>
            <p14:xfrm>
              <a:off x="1682689" y="2996548"/>
              <a:ext cx="235800" cy="218880"/>
            </p14:xfrm>
          </p:contentPart>
        </mc:Choice>
        <mc:Fallback>
          <p:pic>
            <p:nvPicPr>
              <p:cNvPr id="10" name="Ink 9">
                <a:extLst>
                  <a:ext uri="{FF2B5EF4-FFF2-40B4-BE49-F238E27FC236}">
                    <a16:creationId xmlns:a16="http://schemas.microsoft.com/office/drawing/2014/main" id="{27C900A3-3B84-DB75-D9B7-0DFA803E65B2}"/>
                  </a:ext>
                </a:extLst>
              </p:cNvPr>
              <p:cNvPicPr/>
              <p:nvPr/>
            </p:nvPicPr>
            <p:blipFill>
              <a:blip r:embed="rId51"/>
              <a:stretch>
                <a:fillRect/>
              </a:stretch>
            </p:blipFill>
            <p:spPr>
              <a:xfrm>
                <a:off x="1667209" y="2981093"/>
                <a:ext cx="266400" cy="24943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 name="Ink 10">
                <a:extLst>
                  <a:ext uri="{FF2B5EF4-FFF2-40B4-BE49-F238E27FC236}">
                    <a16:creationId xmlns:a16="http://schemas.microsoft.com/office/drawing/2014/main" id="{BBEF3E45-C596-AED5-D8DA-AA3BED5F21E0}"/>
                  </a:ext>
                </a:extLst>
              </p14:cNvPr>
              <p14:cNvContentPartPr/>
              <p14:nvPr/>
            </p14:nvContentPartPr>
            <p14:xfrm>
              <a:off x="2372449" y="1377268"/>
              <a:ext cx="3524400" cy="3318480"/>
            </p14:xfrm>
          </p:contentPart>
        </mc:Choice>
        <mc:Fallback>
          <p:pic>
            <p:nvPicPr>
              <p:cNvPr id="11" name="Ink 10">
                <a:extLst>
                  <a:ext uri="{FF2B5EF4-FFF2-40B4-BE49-F238E27FC236}">
                    <a16:creationId xmlns:a16="http://schemas.microsoft.com/office/drawing/2014/main" id="{BBEF3E45-C596-AED5-D8DA-AA3BED5F21E0}"/>
                  </a:ext>
                </a:extLst>
              </p:cNvPr>
              <p:cNvPicPr/>
              <p:nvPr/>
            </p:nvPicPr>
            <p:blipFill>
              <a:blip r:embed="rId53"/>
              <a:stretch>
                <a:fillRect/>
              </a:stretch>
            </p:blipFill>
            <p:spPr>
              <a:xfrm>
                <a:off x="2356969" y="1361786"/>
                <a:ext cx="3555000" cy="3349083"/>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3" name="Ink 45">
                <a:extLst>
                  <a:ext uri="{FF2B5EF4-FFF2-40B4-BE49-F238E27FC236}">
                    <a16:creationId xmlns:a16="http://schemas.microsoft.com/office/drawing/2014/main" id="{21FA4E74-8A2C-5562-96D0-14FE242DA1B1}"/>
                  </a:ext>
                </a:extLst>
              </p14:cNvPr>
              <p14:cNvContentPartPr/>
              <p14:nvPr/>
            </p14:nvContentPartPr>
            <p14:xfrm>
              <a:off x="2713095" y="4404764"/>
              <a:ext cx="137880" cy="149760"/>
            </p14:xfrm>
          </p:contentPart>
        </mc:Choice>
        <mc:Fallback>
          <p:pic>
            <p:nvPicPr>
              <p:cNvPr id="43" name="Ink 45">
                <a:extLst>
                  <a:ext uri="{FF2B5EF4-FFF2-40B4-BE49-F238E27FC236}">
                    <a16:creationId xmlns:a16="http://schemas.microsoft.com/office/drawing/2014/main" id="{21FA4E74-8A2C-5562-96D0-14FE242DA1B1}"/>
                  </a:ext>
                </a:extLst>
              </p:cNvPr>
              <p:cNvPicPr/>
              <p:nvPr/>
            </p:nvPicPr>
            <p:blipFill>
              <a:blip r:embed="rId55"/>
              <a:stretch>
                <a:fillRect/>
              </a:stretch>
            </p:blipFill>
            <p:spPr>
              <a:xfrm>
                <a:off x="2697615" y="4389247"/>
                <a:ext cx="168480" cy="180434"/>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5">
                <a:extLst>
                  <a:ext uri="{FF2B5EF4-FFF2-40B4-BE49-F238E27FC236}">
                    <a16:creationId xmlns:a16="http://schemas.microsoft.com/office/drawing/2014/main" id="{4B29CCD1-14C6-C23A-C442-1D4EF6DDB30A}"/>
                  </a:ext>
                </a:extLst>
              </p14:cNvPr>
              <p14:cNvContentPartPr/>
              <p14:nvPr/>
            </p14:nvContentPartPr>
            <p14:xfrm>
              <a:off x="3609135" y="3834884"/>
              <a:ext cx="161640" cy="192960"/>
            </p14:xfrm>
          </p:contentPart>
        </mc:Choice>
        <mc:Fallback>
          <p:pic>
            <p:nvPicPr>
              <p:cNvPr id="44" name="Ink 45">
                <a:extLst>
                  <a:ext uri="{FF2B5EF4-FFF2-40B4-BE49-F238E27FC236}">
                    <a16:creationId xmlns:a16="http://schemas.microsoft.com/office/drawing/2014/main" id="{4B29CCD1-14C6-C23A-C442-1D4EF6DDB30A}"/>
                  </a:ext>
                </a:extLst>
              </p:cNvPr>
              <p:cNvPicPr/>
              <p:nvPr/>
            </p:nvPicPr>
            <p:blipFill>
              <a:blip r:embed="rId57"/>
              <a:stretch>
                <a:fillRect/>
              </a:stretch>
            </p:blipFill>
            <p:spPr>
              <a:xfrm>
                <a:off x="3593655" y="3819404"/>
                <a:ext cx="1922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5" name="Ink 45">
                <a:extLst>
                  <a:ext uri="{FF2B5EF4-FFF2-40B4-BE49-F238E27FC236}">
                    <a16:creationId xmlns:a16="http://schemas.microsoft.com/office/drawing/2014/main" id="{66F937C5-7649-CF69-C840-22209B14E889}"/>
                  </a:ext>
                </a:extLst>
              </p14:cNvPr>
              <p14:cNvContentPartPr/>
              <p14:nvPr/>
            </p14:nvContentPartPr>
            <p14:xfrm>
              <a:off x="2858535" y="3045764"/>
              <a:ext cx="122400" cy="194040"/>
            </p14:xfrm>
          </p:contentPart>
        </mc:Choice>
        <mc:Fallback>
          <p:pic>
            <p:nvPicPr>
              <p:cNvPr id="45" name="Ink 45">
                <a:extLst>
                  <a:ext uri="{FF2B5EF4-FFF2-40B4-BE49-F238E27FC236}">
                    <a16:creationId xmlns:a16="http://schemas.microsoft.com/office/drawing/2014/main" id="{66F937C5-7649-CF69-C840-22209B14E889}"/>
                  </a:ext>
                </a:extLst>
              </p:cNvPr>
              <p:cNvPicPr/>
              <p:nvPr/>
            </p:nvPicPr>
            <p:blipFill>
              <a:blip r:embed="rId59"/>
              <a:stretch>
                <a:fillRect/>
              </a:stretch>
            </p:blipFill>
            <p:spPr>
              <a:xfrm>
                <a:off x="2843009" y="3030313"/>
                <a:ext cx="153090" cy="224583"/>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6" name="Ink 45">
                <a:extLst>
                  <a:ext uri="{FF2B5EF4-FFF2-40B4-BE49-F238E27FC236}">
                    <a16:creationId xmlns:a16="http://schemas.microsoft.com/office/drawing/2014/main" id="{2983235D-B320-CBC1-B2B2-00F01CF4F96C}"/>
                  </a:ext>
                </a:extLst>
              </p14:cNvPr>
              <p14:cNvContentPartPr/>
              <p14:nvPr/>
            </p14:nvContentPartPr>
            <p14:xfrm>
              <a:off x="6567975" y="2518724"/>
              <a:ext cx="428760" cy="102600"/>
            </p14:xfrm>
          </p:contentPart>
        </mc:Choice>
        <mc:Fallback>
          <p:pic>
            <p:nvPicPr>
              <p:cNvPr id="46" name="Ink 45">
                <a:extLst>
                  <a:ext uri="{FF2B5EF4-FFF2-40B4-BE49-F238E27FC236}">
                    <a16:creationId xmlns:a16="http://schemas.microsoft.com/office/drawing/2014/main" id="{2983235D-B320-CBC1-B2B2-00F01CF4F96C}"/>
                  </a:ext>
                </a:extLst>
              </p:cNvPr>
              <p:cNvPicPr/>
              <p:nvPr/>
            </p:nvPicPr>
            <p:blipFill>
              <a:blip r:embed="rId61"/>
              <a:stretch>
                <a:fillRect/>
              </a:stretch>
            </p:blipFill>
            <p:spPr>
              <a:xfrm>
                <a:off x="6552482" y="2503244"/>
                <a:ext cx="459386"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4">
                <a:extLst>
                  <a:ext uri="{FF2B5EF4-FFF2-40B4-BE49-F238E27FC236}">
                    <a16:creationId xmlns:a16="http://schemas.microsoft.com/office/drawing/2014/main" id="{3F9570CA-3A3C-22C0-7F55-574128B7C052}"/>
                  </a:ext>
                </a:extLst>
              </p14:cNvPr>
              <p14:cNvContentPartPr/>
              <p14:nvPr/>
            </p14:nvContentPartPr>
            <p14:xfrm>
              <a:off x="8065575" y="1398764"/>
              <a:ext cx="738360" cy="131760"/>
            </p14:xfrm>
          </p:contentPart>
        </mc:Choice>
        <mc:Fallback>
          <p:pic>
            <p:nvPicPr>
              <p:cNvPr id="62" name="Ink 64">
                <a:extLst>
                  <a:ext uri="{FF2B5EF4-FFF2-40B4-BE49-F238E27FC236}">
                    <a16:creationId xmlns:a16="http://schemas.microsoft.com/office/drawing/2014/main" id="{3F9570CA-3A3C-22C0-7F55-574128B7C052}"/>
                  </a:ext>
                </a:extLst>
              </p:cNvPr>
              <p:cNvPicPr/>
              <p:nvPr/>
            </p:nvPicPr>
            <p:blipFill>
              <a:blip r:embed="rId63"/>
              <a:stretch>
                <a:fillRect/>
              </a:stretch>
            </p:blipFill>
            <p:spPr>
              <a:xfrm>
                <a:off x="8050103" y="1383284"/>
                <a:ext cx="768945"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4" name="Ink 64">
                <a:extLst>
                  <a:ext uri="{FF2B5EF4-FFF2-40B4-BE49-F238E27FC236}">
                    <a16:creationId xmlns:a16="http://schemas.microsoft.com/office/drawing/2014/main" id="{08B4B4BA-4523-F547-3FC7-7C92D4250E82}"/>
                  </a:ext>
                </a:extLst>
              </p14:cNvPr>
              <p14:cNvContentPartPr/>
              <p14:nvPr/>
            </p14:nvContentPartPr>
            <p14:xfrm>
              <a:off x="7471935" y="1386884"/>
              <a:ext cx="216360" cy="163800"/>
            </p14:xfrm>
          </p:contentPart>
        </mc:Choice>
        <mc:Fallback>
          <p:pic>
            <p:nvPicPr>
              <p:cNvPr id="64" name="Ink 64">
                <a:extLst>
                  <a:ext uri="{FF2B5EF4-FFF2-40B4-BE49-F238E27FC236}">
                    <a16:creationId xmlns:a16="http://schemas.microsoft.com/office/drawing/2014/main" id="{08B4B4BA-4523-F547-3FC7-7C92D4250E82}"/>
                  </a:ext>
                </a:extLst>
              </p:cNvPr>
              <p:cNvPicPr/>
              <p:nvPr/>
            </p:nvPicPr>
            <p:blipFill>
              <a:blip r:embed="rId65"/>
              <a:stretch>
                <a:fillRect/>
              </a:stretch>
            </p:blipFill>
            <p:spPr>
              <a:xfrm>
                <a:off x="7456455" y="1371370"/>
                <a:ext cx="246960" cy="194467"/>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4" name="Ink 74">
                <a:extLst>
                  <a:ext uri="{FF2B5EF4-FFF2-40B4-BE49-F238E27FC236}">
                    <a16:creationId xmlns:a16="http://schemas.microsoft.com/office/drawing/2014/main" id="{7A68B9F8-F538-2544-3F5D-A49D09F00735}"/>
                  </a:ext>
                </a:extLst>
              </p14:cNvPr>
              <p14:cNvContentPartPr/>
              <p14:nvPr/>
            </p14:nvContentPartPr>
            <p14:xfrm>
              <a:off x="7525215" y="2954684"/>
              <a:ext cx="1275120" cy="326520"/>
            </p14:xfrm>
          </p:contentPart>
        </mc:Choice>
        <mc:Fallback>
          <p:pic>
            <p:nvPicPr>
              <p:cNvPr id="74" name="Ink 74">
                <a:extLst>
                  <a:ext uri="{FF2B5EF4-FFF2-40B4-BE49-F238E27FC236}">
                    <a16:creationId xmlns:a16="http://schemas.microsoft.com/office/drawing/2014/main" id="{7A68B9F8-F538-2544-3F5D-A49D09F00735}"/>
                  </a:ext>
                </a:extLst>
              </p:cNvPr>
              <p:cNvPicPr/>
              <p:nvPr/>
            </p:nvPicPr>
            <p:blipFill>
              <a:blip r:embed="rId67"/>
              <a:stretch>
                <a:fillRect/>
              </a:stretch>
            </p:blipFill>
            <p:spPr>
              <a:xfrm>
                <a:off x="7509735" y="2939204"/>
                <a:ext cx="130572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5" name="Ink 74">
                <a:extLst>
                  <a:ext uri="{FF2B5EF4-FFF2-40B4-BE49-F238E27FC236}">
                    <a16:creationId xmlns:a16="http://schemas.microsoft.com/office/drawing/2014/main" id="{6A49D3F6-F796-D0A4-F423-DC6DE9A91BC2}"/>
                  </a:ext>
                </a:extLst>
              </p14:cNvPr>
              <p14:cNvContentPartPr/>
              <p14:nvPr/>
            </p14:nvContentPartPr>
            <p14:xfrm>
              <a:off x="7294815" y="2329724"/>
              <a:ext cx="1725480" cy="91080"/>
            </p14:xfrm>
          </p:contentPart>
        </mc:Choice>
        <mc:Fallback>
          <p:pic>
            <p:nvPicPr>
              <p:cNvPr id="75" name="Ink 74">
                <a:extLst>
                  <a:ext uri="{FF2B5EF4-FFF2-40B4-BE49-F238E27FC236}">
                    <a16:creationId xmlns:a16="http://schemas.microsoft.com/office/drawing/2014/main" id="{6A49D3F6-F796-D0A4-F423-DC6DE9A91BC2}"/>
                  </a:ext>
                </a:extLst>
              </p:cNvPr>
              <p:cNvPicPr/>
              <p:nvPr/>
            </p:nvPicPr>
            <p:blipFill>
              <a:blip r:embed="rId69"/>
              <a:stretch>
                <a:fillRect/>
              </a:stretch>
            </p:blipFill>
            <p:spPr>
              <a:xfrm>
                <a:off x="7274295" y="2309123"/>
                <a:ext cx="1766160" cy="131921"/>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2" name="Ink 84">
                <a:extLst>
                  <a:ext uri="{FF2B5EF4-FFF2-40B4-BE49-F238E27FC236}">
                    <a16:creationId xmlns:a16="http://schemas.microsoft.com/office/drawing/2014/main" id="{5CCAA90D-C060-749C-1C74-A41B7340301C}"/>
                  </a:ext>
                </a:extLst>
              </p14:cNvPr>
              <p14:cNvContentPartPr/>
              <p14:nvPr/>
            </p14:nvContentPartPr>
            <p14:xfrm>
              <a:off x="7200495" y="5375324"/>
              <a:ext cx="413280" cy="573840"/>
            </p14:xfrm>
          </p:contentPart>
        </mc:Choice>
        <mc:Fallback>
          <p:pic>
            <p:nvPicPr>
              <p:cNvPr id="82" name="Ink 84">
                <a:extLst>
                  <a:ext uri="{FF2B5EF4-FFF2-40B4-BE49-F238E27FC236}">
                    <a16:creationId xmlns:a16="http://schemas.microsoft.com/office/drawing/2014/main" id="{5CCAA90D-C060-749C-1C74-A41B7340301C}"/>
                  </a:ext>
                </a:extLst>
              </p:cNvPr>
              <p:cNvPicPr/>
              <p:nvPr/>
            </p:nvPicPr>
            <p:blipFill>
              <a:blip r:embed="rId71"/>
              <a:stretch>
                <a:fillRect/>
              </a:stretch>
            </p:blipFill>
            <p:spPr>
              <a:xfrm>
                <a:off x="7185002" y="5359834"/>
                <a:ext cx="443907" cy="604459"/>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3" name="Ink 84">
                <a:extLst>
                  <a:ext uri="{FF2B5EF4-FFF2-40B4-BE49-F238E27FC236}">
                    <a16:creationId xmlns:a16="http://schemas.microsoft.com/office/drawing/2014/main" id="{1DCF97E9-A031-9087-D82A-13D115353D0D}"/>
                  </a:ext>
                </a:extLst>
              </p14:cNvPr>
              <p14:cNvContentPartPr/>
              <p14:nvPr/>
            </p14:nvContentPartPr>
            <p14:xfrm>
              <a:off x="7133895" y="4491164"/>
              <a:ext cx="497880" cy="574200"/>
            </p14:xfrm>
          </p:contentPart>
        </mc:Choice>
        <mc:Fallback>
          <p:pic>
            <p:nvPicPr>
              <p:cNvPr id="83" name="Ink 84">
                <a:extLst>
                  <a:ext uri="{FF2B5EF4-FFF2-40B4-BE49-F238E27FC236}">
                    <a16:creationId xmlns:a16="http://schemas.microsoft.com/office/drawing/2014/main" id="{1DCF97E9-A031-9087-D82A-13D115353D0D}"/>
                  </a:ext>
                </a:extLst>
              </p:cNvPr>
              <p:cNvPicPr/>
              <p:nvPr/>
            </p:nvPicPr>
            <p:blipFill>
              <a:blip r:embed="rId73"/>
              <a:stretch>
                <a:fillRect/>
              </a:stretch>
            </p:blipFill>
            <p:spPr>
              <a:xfrm>
                <a:off x="7118426" y="4475674"/>
                <a:ext cx="528458" cy="604819"/>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4" name="Ink 84">
                <a:extLst>
                  <a:ext uri="{FF2B5EF4-FFF2-40B4-BE49-F238E27FC236}">
                    <a16:creationId xmlns:a16="http://schemas.microsoft.com/office/drawing/2014/main" id="{9C698DC1-535A-5585-647D-D206DB79CBD7}"/>
                  </a:ext>
                </a:extLst>
              </p14:cNvPr>
              <p14:cNvContentPartPr/>
              <p14:nvPr/>
            </p14:nvContentPartPr>
            <p14:xfrm>
              <a:off x="7015815" y="3685844"/>
              <a:ext cx="381600" cy="624960"/>
            </p14:xfrm>
          </p:contentPart>
        </mc:Choice>
        <mc:Fallback>
          <p:pic>
            <p:nvPicPr>
              <p:cNvPr id="84" name="Ink 84">
                <a:extLst>
                  <a:ext uri="{FF2B5EF4-FFF2-40B4-BE49-F238E27FC236}">
                    <a16:creationId xmlns:a16="http://schemas.microsoft.com/office/drawing/2014/main" id="{9C698DC1-535A-5585-647D-D206DB79CBD7}"/>
                  </a:ext>
                </a:extLst>
              </p:cNvPr>
              <p:cNvPicPr/>
              <p:nvPr/>
            </p:nvPicPr>
            <p:blipFill>
              <a:blip r:embed="rId75"/>
              <a:stretch>
                <a:fillRect/>
              </a:stretch>
            </p:blipFill>
            <p:spPr>
              <a:xfrm>
                <a:off x="7000335" y="3670373"/>
                <a:ext cx="412200" cy="655542"/>
              </a:xfrm>
              <a:prstGeom prst="rect">
                <a:avLst/>
              </a:prstGeom>
            </p:spPr>
          </p:pic>
        </mc:Fallback>
      </mc:AlternateContent>
    </p:spTree>
    <p:extLst>
      <p:ext uri="{BB962C8B-B14F-4D97-AF65-F5344CB8AC3E}">
        <p14:creationId xmlns:p14="http://schemas.microsoft.com/office/powerpoint/2010/main" val="377961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6FC57EA-006C-152F-EB9D-12BA5E1391CE}"/>
                  </a:ext>
                </a:extLst>
              </p14:cNvPr>
              <p14:cNvContentPartPr/>
              <p14:nvPr/>
            </p14:nvContentPartPr>
            <p14:xfrm>
              <a:off x="1716889" y="-217172"/>
              <a:ext cx="29160" cy="84600"/>
            </p14:xfrm>
          </p:contentPart>
        </mc:Choice>
        <mc:Fallback>
          <p:pic>
            <p:nvPicPr>
              <p:cNvPr id="2" name="Ink 1">
                <a:extLst>
                  <a:ext uri="{FF2B5EF4-FFF2-40B4-BE49-F238E27FC236}">
                    <a16:creationId xmlns:a16="http://schemas.microsoft.com/office/drawing/2014/main" id="{C6FC57EA-006C-152F-EB9D-12BA5E1391CE}"/>
                  </a:ext>
                </a:extLst>
              </p:cNvPr>
              <p:cNvPicPr/>
              <p:nvPr/>
            </p:nvPicPr>
            <p:blipFill>
              <a:blip r:embed="rId3"/>
              <a:stretch>
                <a:fillRect/>
              </a:stretch>
            </p:blipFill>
            <p:spPr>
              <a:xfrm>
                <a:off x="1701409" y="-232652"/>
                <a:ext cx="59760" cy="115200"/>
              </a:xfrm>
              <a:prstGeom prst="rect">
                <a:avLst/>
              </a:prstGeom>
            </p:spPr>
          </p:pic>
        </mc:Fallback>
      </mc:AlternateContent>
      <p:sp>
        <p:nvSpPr>
          <p:cNvPr id="3" name="TextBox 2">
            <a:extLst>
              <a:ext uri="{FF2B5EF4-FFF2-40B4-BE49-F238E27FC236}">
                <a16:creationId xmlns:a16="http://schemas.microsoft.com/office/drawing/2014/main" id="{C8BD3A08-E1F1-D0FE-CD39-94E1B98EA2AF}"/>
              </a:ext>
            </a:extLst>
          </p:cNvPr>
          <p:cNvSpPr txBox="1"/>
          <p:nvPr/>
        </p:nvSpPr>
        <p:spPr>
          <a:xfrm>
            <a:off x="681258" y="462583"/>
            <a:ext cx="2505109" cy="600164"/>
          </a:xfrm>
          <a:prstGeom prst="rect">
            <a:avLst/>
          </a:prstGeom>
          <a:noFill/>
        </p:spPr>
        <p:txBody>
          <a:bodyPr wrap="none" rtlCol="0">
            <a:spAutoFit/>
          </a:bodyPr>
          <a:lstStyle/>
          <a:p>
            <a:pPr algn="l"/>
            <a:r>
              <a:rPr lang="da-DK" sz="3300" err="1">
                <a:latin typeface="+mj-lt"/>
              </a:rPr>
              <a:t>Unsupervised</a:t>
            </a:r>
            <a:endParaRPr lang="en-DK" sz="3300">
              <a:latin typeface="+mj-lt"/>
            </a:endParaRPr>
          </a:p>
        </p:txBody>
      </p:sp>
      <mc:AlternateContent xmlns:mc="http://schemas.openxmlformats.org/markup-compatibility/2006">
        <mc:Choice xmlns:p14="http://schemas.microsoft.com/office/powerpoint/2010/main" Requires="p14">
          <p:contentPart p14:bwMode="auto" r:id="rId4">
            <p14:nvContentPartPr>
              <p14:cNvPr id="7" name="Ink 7">
                <a:extLst>
                  <a:ext uri="{FF2B5EF4-FFF2-40B4-BE49-F238E27FC236}">
                    <a16:creationId xmlns:a16="http://schemas.microsoft.com/office/drawing/2014/main" id="{C238DE8D-4CC7-C093-9910-F3D4D1BDFBCF}"/>
                  </a:ext>
                </a:extLst>
              </p14:cNvPr>
              <p14:cNvContentPartPr/>
              <p14:nvPr/>
            </p14:nvContentPartPr>
            <p14:xfrm>
              <a:off x="1186609" y="1416868"/>
              <a:ext cx="5025600" cy="3844080"/>
            </p14:xfrm>
          </p:contentPart>
        </mc:Choice>
        <mc:Fallback>
          <p:pic>
            <p:nvPicPr>
              <p:cNvPr id="7" name="Ink 7">
                <a:extLst>
                  <a:ext uri="{FF2B5EF4-FFF2-40B4-BE49-F238E27FC236}">
                    <a16:creationId xmlns:a16="http://schemas.microsoft.com/office/drawing/2014/main" id="{C238DE8D-4CC7-C093-9910-F3D4D1BDFBCF}"/>
                  </a:ext>
                </a:extLst>
              </p:cNvPr>
              <p:cNvPicPr/>
              <p:nvPr/>
            </p:nvPicPr>
            <p:blipFill>
              <a:blip r:embed="rId5"/>
              <a:stretch>
                <a:fillRect/>
              </a:stretch>
            </p:blipFill>
            <p:spPr>
              <a:xfrm>
                <a:off x="1171130" y="1401388"/>
                <a:ext cx="5056198" cy="3874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39">
                <a:extLst>
                  <a:ext uri="{FF2B5EF4-FFF2-40B4-BE49-F238E27FC236}">
                    <a16:creationId xmlns:a16="http://schemas.microsoft.com/office/drawing/2014/main" id="{2E100A77-9753-BE7D-7932-F1B7A7637443}"/>
                  </a:ext>
                </a:extLst>
              </p14:cNvPr>
              <p14:cNvContentPartPr/>
              <p14:nvPr/>
            </p14:nvContentPartPr>
            <p14:xfrm>
              <a:off x="3115108" y="3564448"/>
              <a:ext cx="194040" cy="138960"/>
            </p14:xfrm>
          </p:contentPart>
        </mc:Choice>
        <mc:Fallback>
          <p:pic>
            <p:nvPicPr>
              <p:cNvPr id="30" name="Ink 39">
                <a:extLst>
                  <a:ext uri="{FF2B5EF4-FFF2-40B4-BE49-F238E27FC236}">
                    <a16:creationId xmlns:a16="http://schemas.microsoft.com/office/drawing/2014/main" id="{2E100A77-9753-BE7D-7932-F1B7A7637443}"/>
                  </a:ext>
                </a:extLst>
              </p:cNvPr>
              <p:cNvPicPr/>
              <p:nvPr/>
            </p:nvPicPr>
            <p:blipFill>
              <a:blip r:embed="rId7"/>
              <a:stretch>
                <a:fillRect/>
              </a:stretch>
            </p:blipFill>
            <p:spPr>
              <a:xfrm>
                <a:off x="3099599" y="3548968"/>
                <a:ext cx="224697"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9">
                <a:extLst>
                  <a:ext uri="{FF2B5EF4-FFF2-40B4-BE49-F238E27FC236}">
                    <a16:creationId xmlns:a16="http://schemas.microsoft.com/office/drawing/2014/main" id="{EFC46EAC-3610-C554-2B3C-A7E2EA119E5D}"/>
                  </a:ext>
                </a:extLst>
              </p14:cNvPr>
              <p14:cNvContentPartPr/>
              <p14:nvPr/>
            </p14:nvContentPartPr>
            <p14:xfrm>
              <a:off x="3920089" y="4179868"/>
              <a:ext cx="143280" cy="118080"/>
            </p14:xfrm>
          </p:contentPart>
        </mc:Choice>
        <mc:Fallback>
          <p:pic>
            <p:nvPicPr>
              <p:cNvPr id="31" name="Ink 39">
                <a:extLst>
                  <a:ext uri="{FF2B5EF4-FFF2-40B4-BE49-F238E27FC236}">
                    <a16:creationId xmlns:a16="http://schemas.microsoft.com/office/drawing/2014/main" id="{EFC46EAC-3610-C554-2B3C-A7E2EA119E5D}"/>
                  </a:ext>
                </a:extLst>
              </p:cNvPr>
              <p:cNvPicPr/>
              <p:nvPr/>
            </p:nvPicPr>
            <p:blipFill>
              <a:blip r:embed="rId9"/>
              <a:stretch>
                <a:fillRect/>
              </a:stretch>
            </p:blipFill>
            <p:spPr>
              <a:xfrm>
                <a:off x="3904609" y="4164388"/>
                <a:ext cx="1738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9">
                <a:extLst>
                  <a:ext uri="{FF2B5EF4-FFF2-40B4-BE49-F238E27FC236}">
                    <a16:creationId xmlns:a16="http://schemas.microsoft.com/office/drawing/2014/main" id="{7635CBDC-CFC8-7DA6-AA25-D14462432359}"/>
                  </a:ext>
                </a:extLst>
              </p14:cNvPr>
              <p14:cNvContentPartPr/>
              <p14:nvPr/>
            </p14:nvContentPartPr>
            <p14:xfrm>
              <a:off x="3835849" y="4490908"/>
              <a:ext cx="122400" cy="168480"/>
            </p14:xfrm>
          </p:contentPart>
        </mc:Choice>
        <mc:Fallback>
          <p:pic>
            <p:nvPicPr>
              <p:cNvPr id="32" name="Ink 39">
                <a:extLst>
                  <a:ext uri="{FF2B5EF4-FFF2-40B4-BE49-F238E27FC236}">
                    <a16:creationId xmlns:a16="http://schemas.microsoft.com/office/drawing/2014/main" id="{7635CBDC-CFC8-7DA6-AA25-D14462432359}"/>
                  </a:ext>
                </a:extLst>
              </p:cNvPr>
              <p:cNvPicPr/>
              <p:nvPr/>
            </p:nvPicPr>
            <p:blipFill>
              <a:blip r:embed="rId11"/>
              <a:stretch>
                <a:fillRect/>
              </a:stretch>
            </p:blipFill>
            <p:spPr>
              <a:xfrm>
                <a:off x="3820323" y="4475428"/>
                <a:ext cx="15309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3" name="Ink 39">
                <a:extLst>
                  <a:ext uri="{FF2B5EF4-FFF2-40B4-BE49-F238E27FC236}">
                    <a16:creationId xmlns:a16="http://schemas.microsoft.com/office/drawing/2014/main" id="{57F13E3C-926D-506B-4C32-D3F17C5C7AA2}"/>
                  </a:ext>
                </a:extLst>
              </p14:cNvPr>
              <p14:cNvContentPartPr/>
              <p14:nvPr/>
            </p14:nvContentPartPr>
            <p14:xfrm>
              <a:off x="3070489" y="4520428"/>
              <a:ext cx="534600" cy="214920"/>
            </p14:xfrm>
          </p:contentPart>
        </mc:Choice>
        <mc:Fallback>
          <p:pic>
            <p:nvPicPr>
              <p:cNvPr id="33" name="Ink 39">
                <a:extLst>
                  <a:ext uri="{FF2B5EF4-FFF2-40B4-BE49-F238E27FC236}">
                    <a16:creationId xmlns:a16="http://schemas.microsoft.com/office/drawing/2014/main" id="{57F13E3C-926D-506B-4C32-D3F17C5C7AA2}"/>
                  </a:ext>
                </a:extLst>
              </p:cNvPr>
              <p:cNvPicPr/>
              <p:nvPr/>
            </p:nvPicPr>
            <p:blipFill>
              <a:blip r:embed="rId13"/>
              <a:stretch>
                <a:fillRect/>
              </a:stretch>
            </p:blipFill>
            <p:spPr>
              <a:xfrm>
                <a:off x="3054999" y="4504922"/>
                <a:ext cx="565221" cy="24557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k 39">
                <a:extLst>
                  <a:ext uri="{FF2B5EF4-FFF2-40B4-BE49-F238E27FC236}">
                    <a16:creationId xmlns:a16="http://schemas.microsoft.com/office/drawing/2014/main" id="{31877D64-FD54-9E05-E195-59BB4AC11383}"/>
                  </a:ext>
                </a:extLst>
              </p14:cNvPr>
              <p14:cNvContentPartPr/>
              <p14:nvPr/>
            </p14:nvContentPartPr>
            <p14:xfrm>
              <a:off x="3516169" y="4028668"/>
              <a:ext cx="181080" cy="240120"/>
            </p14:xfrm>
          </p:contentPart>
        </mc:Choice>
        <mc:Fallback>
          <p:pic>
            <p:nvPicPr>
              <p:cNvPr id="34" name="Ink 39">
                <a:extLst>
                  <a:ext uri="{FF2B5EF4-FFF2-40B4-BE49-F238E27FC236}">
                    <a16:creationId xmlns:a16="http://schemas.microsoft.com/office/drawing/2014/main" id="{31877D64-FD54-9E05-E195-59BB4AC11383}"/>
                  </a:ext>
                </a:extLst>
              </p:cNvPr>
              <p:cNvPicPr/>
              <p:nvPr/>
            </p:nvPicPr>
            <p:blipFill>
              <a:blip r:embed="rId15"/>
              <a:stretch>
                <a:fillRect/>
              </a:stretch>
            </p:blipFill>
            <p:spPr>
              <a:xfrm>
                <a:off x="3500689" y="4013188"/>
                <a:ext cx="2116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k 39">
                <a:extLst>
                  <a:ext uri="{FF2B5EF4-FFF2-40B4-BE49-F238E27FC236}">
                    <a16:creationId xmlns:a16="http://schemas.microsoft.com/office/drawing/2014/main" id="{47E5E493-449A-74AA-A207-1F30A92C5CA4}"/>
                  </a:ext>
                </a:extLst>
              </p14:cNvPr>
              <p14:cNvContentPartPr/>
              <p14:nvPr/>
            </p14:nvContentPartPr>
            <p14:xfrm>
              <a:off x="2531188" y="3745168"/>
              <a:ext cx="180720" cy="168480"/>
            </p14:xfrm>
          </p:contentPart>
        </mc:Choice>
        <mc:Fallback>
          <p:pic>
            <p:nvPicPr>
              <p:cNvPr id="35" name="Ink 39">
                <a:extLst>
                  <a:ext uri="{FF2B5EF4-FFF2-40B4-BE49-F238E27FC236}">
                    <a16:creationId xmlns:a16="http://schemas.microsoft.com/office/drawing/2014/main" id="{47E5E493-449A-74AA-A207-1F30A92C5CA4}"/>
                  </a:ext>
                </a:extLst>
              </p:cNvPr>
              <p:cNvPicPr/>
              <p:nvPr/>
            </p:nvPicPr>
            <p:blipFill>
              <a:blip r:embed="rId17"/>
              <a:stretch>
                <a:fillRect/>
              </a:stretch>
            </p:blipFill>
            <p:spPr>
              <a:xfrm>
                <a:off x="2515708" y="3729721"/>
                <a:ext cx="211320"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9">
                <a:extLst>
                  <a:ext uri="{FF2B5EF4-FFF2-40B4-BE49-F238E27FC236}">
                    <a16:creationId xmlns:a16="http://schemas.microsoft.com/office/drawing/2014/main" id="{EF1B3B62-2FF0-19A0-29B9-72B72299B64A}"/>
                  </a:ext>
                </a:extLst>
              </p14:cNvPr>
              <p14:cNvContentPartPr/>
              <p14:nvPr/>
            </p14:nvContentPartPr>
            <p14:xfrm>
              <a:off x="2307628" y="4430608"/>
              <a:ext cx="198000" cy="191880"/>
            </p14:xfrm>
          </p:contentPart>
        </mc:Choice>
        <mc:Fallback>
          <p:pic>
            <p:nvPicPr>
              <p:cNvPr id="36" name="Ink 39">
                <a:extLst>
                  <a:ext uri="{FF2B5EF4-FFF2-40B4-BE49-F238E27FC236}">
                    <a16:creationId xmlns:a16="http://schemas.microsoft.com/office/drawing/2014/main" id="{EF1B3B62-2FF0-19A0-29B9-72B72299B64A}"/>
                  </a:ext>
                </a:extLst>
              </p:cNvPr>
              <p:cNvPicPr/>
              <p:nvPr/>
            </p:nvPicPr>
            <p:blipFill>
              <a:blip r:embed="rId19"/>
              <a:stretch>
                <a:fillRect/>
              </a:stretch>
            </p:blipFill>
            <p:spPr>
              <a:xfrm>
                <a:off x="2292148" y="4415157"/>
                <a:ext cx="228600" cy="222423"/>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7" name="Ink 39">
                <a:extLst>
                  <a:ext uri="{FF2B5EF4-FFF2-40B4-BE49-F238E27FC236}">
                    <a16:creationId xmlns:a16="http://schemas.microsoft.com/office/drawing/2014/main" id="{1F17079F-B6F7-2F3A-002C-1CA0E454D887}"/>
                  </a:ext>
                </a:extLst>
              </p14:cNvPr>
              <p14:cNvContentPartPr/>
              <p14:nvPr/>
            </p14:nvContentPartPr>
            <p14:xfrm>
              <a:off x="2698948" y="4056208"/>
              <a:ext cx="155520" cy="130680"/>
            </p14:xfrm>
          </p:contentPart>
        </mc:Choice>
        <mc:Fallback>
          <p:pic>
            <p:nvPicPr>
              <p:cNvPr id="37" name="Ink 39">
                <a:extLst>
                  <a:ext uri="{FF2B5EF4-FFF2-40B4-BE49-F238E27FC236}">
                    <a16:creationId xmlns:a16="http://schemas.microsoft.com/office/drawing/2014/main" id="{1F17079F-B6F7-2F3A-002C-1CA0E454D887}"/>
                  </a:ext>
                </a:extLst>
              </p:cNvPr>
              <p:cNvPicPr/>
              <p:nvPr/>
            </p:nvPicPr>
            <p:blipFill>
              <a:blip r:embed="rId21"/>
              <a:stretch>
                <a:fillRect/>
              </a:stretch>
            </p:blipFill>
            <p:spPr>
              <a:xfrm>
                <a:off x="2683468" y="4040728"/>
                <a:ext cx="186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Ink 39">
                <a:extLst>
                  <a:ext uri="{FF2B5EF4-FFF2-40B4-BE49-F238E27FC236}">
                    <a16:creationId xmlns:a16="http://schemas.microsoft.com/office/drawing/2014/main" id="{D424AB8A-C4DA-7732-07ED-92DD95362899}"/>
                  </a:ext>
                </a:extLst>
              </p14:cNvPr>
              <p14:cNvContentPartPr/>
              <p14:nvPr/>
            </p14:nvContentPartPr>
            <p14:xfrm>
              <a:off x="1895788" y="4094008"/>
              <a:ext cx="147600" cy="156240"/>
            </p14:xfrm>
          </p:contentPart>
        </mc:Choice>
        <mc:Fallback>
          <p:pic>
            <p:nvPicPr>
              <p:cNvPr id="38" name="Ink 39">
                <a:extLst>
                  <a:ext uri="{FF2B5EF4-FFF2-40B4-BE49-F238E27FC236}">
                    <a16:creationId xmlns:a16="http://schemas.microsoft.com/office/drawing/2014/main" id="{D424AB8A-C4DA-7732-07ED-92DD95362899}"/>
                  </a:ext>
                </a:extLst>
              </p:cNvPr>
              <p:cNvPicPr/>
              <p:nvPr/>
            </p:nvPicPr>
            <p:blipFill>
              <a:blip r:embed="rId23"/>
              <a:stretch>
                <a:fillRect/>
              </a:stretch>
            </p:blipFill>
            <p:spPr>
              <a:xfrm>
                <a:off x="1880308" y="4078492"/>
                <a:ext cx="178200" cy="18691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Ink 39">
                <a:extLst>
                  <a:ext uri="{FF2B5EF4-FFF2-40B4-BE49-F238E27FC236}">
                    <a16:creationId xmlns:a16="http://schemas.microsoft.com/office/drawing/2014/main" id="{A025D0BD-8DD0-48CE-1259-20D5CC784A62}"/>
                  </a:ext>
                </a:extLst>
              </p14:cNvPr>
              <p14:cNvContentPartPr/>
              <p14:nvPr/>
            </p14:nvContentPartPr>
            <p14:xfrm>
              <a:off x="1639108" y="4482808"/>
              <a:ext cx="126360" cy="181800"/>
            </p14:xfrm>
          </p:contentPart>
        </mc:Choice>
        <mc:Fallback>
          <p:pic>
            <p:nvPicPr>
              <p:cNvPr id="39" name="Ink 39">
                <a:extLst>
                  <a:ext uri="{FF2B5EF4-FFF2-40B4-BE49-F238E27FC236}">
                    <a16:creationId xmlns:a16="http://schemas.microsoft.com/office/drawing/2014/main" id="{A025D0BD-8DD0-48CE-1259-20D5CC784A62}"/>
                  </a:ext>
                </a:extLst>
              </p:cNvPr>
              <p:cNvPicPr/>
              <p:nvPr/>
            </p:nvPicPr>
            <p:blipFill>
              <a:blip r:embed="rId25"/>
              <a:stretch>
                <a:fillRect/>
              </a:stretch>
            </p:blipFill>
            <p:spPr>
              <a:xfrm>
                <a:off x="1623628" y="4467297"/>
                <a:ext cx="156960" cy="21246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301817B6-E872-5BF7-62E7-2705FFDC8912}"/>
                  </a:ext>
                </a:extLst>
              </p14:cNvPr>
              <p14:cNvContentPartPr/>
              <p14:nvPr/>
            </p14:nvContentPartPr>
            <p14:xfrm>
              <a:off x="3205489" y="2367268"/>
              <a:ext cx="180720" cy="197640"/>
            </p14:xfrm>
          </p:contentPart>
        </mc:Choice>
        <mc:Fallback>
          <p:pic>
            <p:nvPicPr>
              <p:cNvPr id="40" name="Ink 39">
                <a:extLst>
                  <a:ext uri="{FF2B5EF4-FFF2-40B4-BE49-F238E27FC236}">
                    <a16:creationId xmlns:a16="http://schemas.microsoft.com/office/drawing/2014/main" id="{301817B6-E872-5BF7-62E7-2705FFDC8912}"/>
                  </a:ext>
                </a:extLst>
              </p:cNvPr>
              <p:cNvPicPr/>
              <p:nvPr/>
            </p:nvPicPr>
            <p:blipFill>
              <a:blip r:embed="rId27"/>
              <a:stretch>
                <a:fillRect/>
              </a:stretch>
            </p:blipFill>
            <p:spPr>
              <a:xfrm>
                <a:off x="3190009" y="2351788"/>
                <a:ext cx="211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224AF059-B92C-32A1-5128-1F131C8CFFA8}"/>
                  </a:ext>
                </a:extLst>
              </p14:cNvPr>
              <p14:cNvContentPartPr/>
              <p14:nvPr/>
            </p14:nvContentPartPr>
            <p14:xfrm>
              <a:off x="3259849" y="2384188"/>
              <a:ext cx="109800" cy="155880"/>
            </p14:xfrm>
          </p:contentPart>
        </mc:Choice>
        <mc:Fallback>
          <p:pic>
            <p:nvPicPr>
              <p:cNvPr id="41" name="Ink 40">
                <a:extLst>
                  <a:ext uri="{FF2B5EF4-FFF2-40B4-BE49-F238E27FC236}">
                    <a16:creationId xmlns:a16="http://schemas.microsoft.com/office/drawing/2014/main" id="{224AF059-B92C-32A1-5128-1F131C8CFFA8}"/>
                  </a:ext>
                </a:extLst>
              </p:cNvPr>
              <p:cNvPicPr/>
              <p:nvPr/>
            </p:nvPicPr>
            <p:blipFill>
              <a:blip r:embed="rId29"/>
              <a:stretch>
                <a:fillRect/>
              </a:stretch>
            </p:blipFill>
            <p:spPr>
              <a:xfrm>
                <a:off x="3244369" y="2368708"/>
                <a:ext cx="1404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9BBF31E7-54C3-0712-8D0E-1F104E8DF059}"/>
                  </a:ext>
                </a:extLst>
              </p14:cNvPr>
              <p14:cNvContentPartPr/>
              <p14:nvPr/>
            </p14:nvContentPartPr>
            <p14:xfrm>
              <a:off x="3545689" y="2304268"/>
              <a:ext cx="109800" cy="160200"/>
            </p14:xfrm>
          </p:contentPart>
        </mc:Choice>
        <mc:Fallback>
          <p:pic>
            <p:nvPicPr>
              <p:cNvPr id="42" name="Ink 41">
                <a:extLst>
                  <a:ext uri="{FF2B5EF4-FFF2-40B4-BE49-F238E27FC236}">
                    <a16:creationId xmlns:a16="http://schemas.microsoft.com/office/drawing/2014/main" id="{9BBF31E7-54C3-0712-8D0E-1F104E8DF059}"/>
                  </a:ext>
                </a:extLst>
              </p:cNvPr>
              <p:cNvPicPr/>
              <p:nvPr/>
            </p:nvPicPr>
            <p:blipFill>
              <a:blip r:embed="rId31"/>
              <a:stretch>
                <a:fillRect/>
              </a:stretch>
            </p:blipFill>
            <p:spPr>
              <a:xfrm>
                <a:off x="3530158" y="2288788"/>
                <a:ext cx="140501"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3F0105A6-8EF5-B310-CB17-5214997E9646}"/>
                  </a:ext>
                </a:extLst>
              </p14:cNvPr>
              <p14:cNvContentPartPr/>
              <p14:nvPr/>
            </p14:nvContentPartPr>
            <p14:xfrm>
              <a:off x="3541369" y="2310388"/>
              <a:ext cx="122400" cy="99360"/>
            </p14:xfrm>
          </p:contentPart>
        </mc:Choice>
        <mc:Fallback>
          <p:pic>
            <p:nvPicPr>
              <p:cNvPr id="43" name="Ink 42">
                <a:extLst>
                  <a:ext uri="{FF2B5EF4-FFF2-40B4-BE49-F238E27FC236}">
                    <a16:creationId xmlns:a16="http://schemas.microsoft.com/office/drawing/2014/main" id="{3F0105A6-8EF5-B310-CB17-5214997E9646}"/>
                  </a:ext>
                </a:extLst>
              </p:cNvPr>
              <p:cNvPicPr/>
              <p:nvPr/>
            </p:nvPicPr>
            <p:blipFill>
              <a:blip r:embed="rId33"/>
              <a:stretch>
                <a:fillRect/>
              </a:stretch>
            </p:blipFill>
            <p:spPr>
              <a:xfrm>
                <a:off x="3525889" y="2294908"/>
                <a:ext cx="1530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E6D04DB-FA06-5940-496B-22AA604E6628}"/>
                  </a:ext>
                </a:extLst>
              </p14:cNvPr>
              <p14:cNvContentPartPr/>
              <p14:nvPr/>
            </p14:nvContentPartPr>
            <p14:xfrm>
              <a:off x="3625609" y="1896388"/>
              <a:ext cx="130680" cy="138600"/>
            </p14:xfrm>
          </p:contentPart>
        </mc:Choice>
        <mc:Fallback>
          <p:pic>
            <p:nvPicPr>
              <p:cNvPr id="44" name="Ink 43">
                <a:extLst>
                  <a:ext uri="{FF2B5EF4-FFF2-40B4-BE49-F238E27FC236}">
                    <a16:creationId xmlns:a16="http://schemas.microsoft.com/office/drawing/2014/main" id="{3E6D04DB-FA06-5940-496B-22AA604E6628}"/>
                  </a:ext>
                </a:extLst>
              </p:cNvPr>
              <p:cNvPicPr/>
              <p:nvPr/>
            </p:nvPicPr>
            <p:blipFill>
              <a:blip r:embed="rId35"/>
              <a:stretch>
                <a:fillRect/>
              </a:stretch>
            </p:blipFill>
            <p:spPr>
              <a:xfrm>
                <a:off x="3610129" y="1880908"/>
                <a:ext cx="1612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F12A5D09-BE67-10D7-6147-AF41138D0F46}"/>
                  </a:ext>
                </a:extLst>
              </p14:cNvPr>
              <p14:cNvContentPartPr/>
              <p14:nvPr/>
            </p14:nvContentPartPr>
            <p14:xfrm>
              <a:off x="3646489" y="1921588"/>
              <a:ext cx="95040" cy="130680"/>
            </p14:xfrm>
          </p:contentPart>
        </mc:Choice>
        <mc:Fallback>
          <p:pic>
            <p:nvPicPr>
              <p:cNvPr id="45" name="Ink 44">
                <a:extLst>
                  <a:ext uri="{FF2B5EF4-FFF2-40B4-BE49-F238E27FC236}">
                    <a16:creationId xmlns:a16="http://schemas.microsoft.com/office/drawing/2014/main" id="{F12A5D09-BE67-10D7-6147-AF41138D0F46}"/>
                  </a:ext>
                </a:extLst>
              </p:cNvPr>
              <p:cNvPicPr/>
              <p:nvPr/>
            </p:nvPicPr>
            <p:blipFill>
              <a:blip r:embed="rId37"/>
              <a:stretch>
                <a:fillRect/>
              </a:stretch>
            </p:blipFill>
            <p:spPr>
              <a:xfrm>
                <a:off x="3631009" y="1906108"/>
                <a:ext cx="1256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8F062B1E-BBFA-EF9E-FB07-414933DDC59A}"/>
                  </a:ext>
                </a:extLst>
              </p14:cNvPr>
              <p14:cNvContentPartPr/>
              <p14:nvPr/>
            </p14:nvContentPartPr>
            <p14:xfrm>
              <a:off x="3289369" y="1919428"/>
              <a:ext cx="105480" cy="149760"/>
            </p14:xfrm>
          </p:contentPart>
        </mc:Choice>
        <mc:Fallback>
          <p:pic>
            <p:nvPicPr>
              <p:cNvPr id="46" name="Ink 45">
                <a:extLst>
                  <a:ext uri="{FF2B5EF4-FFF2-40B4-BE49-F238E27FC236}">
                    <a16:creationId xmlns:a16="http://schemas.microsoft.com/office/drawing/2014/main" id="{8F062B1E-BBFA-EF9E-FB07-414933DDC59A}"/>
                  </a:ext>
                </a:extLst>
              </p:cNvPr>
              <p:cNvPicPr/>
              <p:nvPr/>
            </p:nvPicPr>
            <p:blipFill>
              <a:blip r:embed="rId39"/>
              <a:stretch>
                <a:fillRect/>
              </a:stretch>
            </p:blipFill>
            <p:spPr>
              <a:xfrm>
                <a:off x="3273889" y="1903948"/>
                <a:ext cx="1360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7" name="Ink 46">
                <a:extLst>
                  <a:ext uri="{FF2B5EF4-FFF2-40B4-BE49-F238E27FC236}">
                    <a16:creationId xmlns:a16="http://schemas.microsoft.com/office/drawing/2014/main" id="{BCFAC62C-E2B4-EEEE-1D03-30E0380C4506}"/>
                  </a:ext>
                </a:extLst>
              </p14:cNvPr>
              <p14:cNvContentPartPr/>
              <p14:nvPr/>
            </p14:nvContentPartPr>
            <p14:xfrm>
              <a:off x="3293329" y="1969828"/>
              <a:ext cx="206280" cy="116280"/>
            </p14:xfrm>
          </p:contentPart>
        </mc:Choice>
        <mc:Fallback>
          <p:pic>
            <p:nvPicPr>
              <p:cNvPr id="47" name="Ink 46">
                <a:extLst>
                  <a:ext uri="{FF2B5EF4-FFF2-40B4-BE49-F238E27FC236}">
                    <a16:creationId xmlns:a16="http://schemas.microsoft.com/office/drawing/2014/main" id="{BCFAC62C-E2B4-EEEE-1D03-30E0380C4506}"/>
                  </a:ext>
                </a:extLst>
              </p:cNvPr>
              <p:cNvPicPr/>
              <p:nvPr/>
            </p:nvPicPr>
            <p:blipFill>
              <a:blip r:embed="rId41"/>
              <a:stretch>
                <a:fillRect/>
              </a:stretch>
            </p:blipFill>
            <p:spPr>
              <a:xfrm>
                <a:off x="3277849" y="1954348"/>
                <a:ext cx="2368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8" name="Ink 47">
                <a:extLst>
                  <a:ext uri="{FF2B5EF4-FFF2-40B4-BE49-F238E27FC236}">
                    <a16:creationId xmlns:a16="http://schemas.microsoft.com/office/drawing/2014/main" id="{DF4B5EC6-A7CD-0680-14B5-C93C44271C6D}"/>
                  </a:ext>
                </a:extLst>
              </p14:cNvPr>
              <p14:cNvContentPartPr/>
              <p14:nvPr/>
            </p14:nvContentPartPr>
            <p14:xfrm>
              <a:off x="4315369" y="1644028"/>
              <a:ext cx="143280" cy="160560"/>
            </p14:xfrm>
          </p:contentPart>
        </mc:Choice>
        <mc:Fallback>
          <p:pic>
            <p:nvPicPr>
              <p:cNvPr id="48" name="Ink 47">
                <a:extLst>
                  <a:ext uri="{FF2B5EF4-FFF2-40B4-BE49-F238E27FC236}">
                    <a16:creationId xmlns:a16="http://schemas.microsoft.com/office/drawing/2014/main" id="{DF4B5EC6-A7CD-0680-14B5-C93C44271C6D}"/>
                  </a:ext>
                </a:extLst>
              </p:cNvPr>
              <p:cNvPicPr/>
              <p:nvPr/>
            </p:nvPicPr>
            <p:blipFill>
              <a:blip r:embed="rId43"/>
              <a:stretch>
                <a:fillRect/>
              </a:stretch>
            </p:blipFill>
            <p:spPr>
              <a:xfrm>
                <a:off x="4299889" y="1628548"/>
                <a:ext cx="1738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9" name="Ink 48">
                <a:extLst>
                  <a:ext uri="{FF2B5EF4-FFF2-40B4-BE49-F238E27FC236}">
                    <a16:creationId xmlns:a16="http://schemas.microsoft.com/office/drawing/2014/main" id="{281ACD9B-311F-3000-D747-19D4B96FE8B6}"/>
                  </a:ext>
                </a:extLst>
              </p14:cNvPr>
              <p14:cNvContentPartPr/>
              <p14:nvPr/>
            </p14:nvContentPartPr>
            <p14:xfrm>
              <a:off x="4345249" y="1686148"/>
              <a:ext cx="109080" cy="185400"/>
            </p14:xfrm>
          </p:contentPart>
        </mc:Choice>
        <mc:Fallback>
          <p:pic>
            <p:nvPicPr>
              <p:cNvPr id="49" name="Ink 48">
                <a:extLst>
                  <a:ext uri="{FF2B5EF4-FFF2-40B4-BE49-F238E27FC236}">
                    <a16:creationId xmlns:a16="http://schemas.microsoft.com/office/drawing/2014/main" id="{281ACD9B-311F-3000-D747-19D4B96FE8B6}"/>
                  </a:ext>
                </a:extLst>
              </p:cNvPr>
              <p:cNvPicPr/>
              <p:nvPr/>
            </p:nvPicPr>
            <p:blipFill>
              <a:blip r:embed="rId45"/>
              <a:stretch>
                <a:fillRect/>
              </a:stretch>
            </p:blipFill>
            <p:spPr>
              <a:xfrm>
                <a:off x="4329820" y="1670668"/>
                <a:ext cx="139579"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0" name="Ink 49">
                <a:extLst>
                  <a:ext uri="{FF2B5EF4-FFF2-40B4-BE49-F238E27FC236}">
                    <a16:creationId xmlns:a16="http://schemas.microsoft.com/office/drawing/2014/main" id="{76A80D20-5D3A-9521-AC0F-247D68B3E8C1}"/>
                  </a:ext>
                </a:extLst>
              </p14:cNvPr>
              <p14:cNvContentPartPr/>
              <p14:nvPr/>
            </p14:nvContentPartPr>
            <p14:xfrm>
              <a:off x="4012609" y="2048308"/>
              <a:ext cx="138960" cy="147240"/>
            </p14:xfrm>
          </p:contentPart>
        </mc:Choice>
        <mc:Fallback>
          <p:pic>
            <p:nvPicPr>
              <p:cNvPr id="50" name="Ink 49">
                <a:extLst>
                  <a:ext uri="{FF2B5EF4-FFF2-40B4-BE49-F238E27FC236}">
                    <a16:creationId xmlns:a16="http://schemas.microsoft.com/office/drawing/2014/main" id="{76A80D20-5D3A-9521-AC0F-247D68B3E8C1}"/>
                  </a:ext>
                </a:extLst>
              </p:cNvPr>
              <p:cNvPicPr/>
              <p:nvPr/>
            </p:nvPicPr>
            <p:blipFill>
              <a:blip r:embed="rId47"/>
              <a:stretch>
                <a:fillRect/>
              </a:stretch>
            </p:blipFill>
            <p:spPr>
              <a:xfrm>
                <a:off x="3997169" y="2032828"/>
                <a:ext cx="169481"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C988EFD1-5EDC-541F-64C0-825D7A5A46D3}"/>
                  </a:ext>
                </a:extLst>
              </p14:cNvPr>
              <p14:cNvContentPartPr/>
              <p14:nvPr/>
            </p14:nvContentPartPr>
            <p14:xfrm>
              <a:off x="4033489" y="2077108"/>
              <a:ext cx="181080" cy="147600"/>
            </p14:xfrm>
          </p:contentPart>
        </mc:Choice>
        <mc:Fallback>
          <p:pic>
            <p:nvPicPr>
              <p:cNvPr id="51" name="Ink 50">
                <a:extLst>
                  <a:ext uri="{FF2B5EF4-FFF2-40B4-BE49-F238E27FC236}">
                    <a16:creationId xmlns:a16="http://schemas.microsoft.com/office/drawing/2014/main" id="{C988EFD1-5EDC-541F-64C0-825D7A5A46D3}"/>
                  </a:ext>
                </a:extLst>
              </p:cNvPr>
              <p:cNvPicPr/>
              <p:nvPr/>
            </p:nvPicPr>
            <p:blipFill>
              <a:blip r:embed="rId49"/>
              <a:stretch>
                <a:fillRect/>
              </a:stretch>
            </p:blipFill>
            <p:spPr>
              <a:xfrm>
                <a:off x="4018009" y="2061628"/>
                <a:ext cx="2116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D3AE7AF3-F449-AC77-C345-FCBD84E81167}"/>
                  </a:ext>
                </a:extLst>
              </p14:cNvPr>
              <p14:cNvContentPartPr/>
              <p14:nvPr/>
            </p14:nvContentPartPr>
            <p14:xfrm>
              <a:off x="4428769" y="2136148"/>
              <a:ext cx="143280" cy="168480"/>
            </p14:xfrm>
          </p:contentPart>
        </mc:Choice>
        <mc:Fallback>
          <p:pic>
            <p:nvPicPr>
              <p:cNvPr id="52" name="Ink 51">
                <a:extLst>
                  <a:ext uri="{FF2B5EF4-FFF2-40B4-BE49-F238E27FC236}">
                    <a16:creationId xmlns:a16="http://schemas.microsoft.com/office/drawing/2014/main" id="{D3AE7AF3-F449-AC77-C345-FCBD84E81167}"/>
                  </a:ext>
                </a:extLst>
              </p:cNvPr>
              <p:cNvPicPr/>
              <p:nvPr/>
            </p:nvPicPr>
            <p:blipFill>
              <a:blip r:embed="rId51"/>
              <a:stretch>
                <a:fillRect/>
              </a:stretch>
            </p:blipFill>
            <p:spPr>
              <a:xfrm>
                <a:off x="4413289" y="2120701"/>
                <a:ext cx="173880" cy="199015"/>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385A3983-D139-DCF7-84F4-829317F1DD60}"/>
                  </a:ext>
                </a:extLst>
              </p14:cNvPr>
              <p14:cNvContentPartPr/>
              <p14:nvPr/>
            </p14:nvContentPartPr>
            <p14:xfrm>
              <a:off x="4416169" y="2207428"/>
              <a:ext cx="155880" cy="97200"/>
            </p14:xfrm>
          </p:contentPart>
        </mc:Choice>
        <mc:Fallback>
          <p:pic>
            <p:nvPicPr>
              <p:cNvPr id="53" name="Ink 52">
                <a:extLst>
                  <a:ext uri="{FF2B5EF4-FFF2-40B4-BE49-F238E27FC236}">
                    <a16:creationId xmlns:a16="http://schemas.microsoft.com/office/drawing/2014/main" id="{385A3983-D139-DCF7-84F4-829317F1DD60}"/>
                  </a:ext>
                </a:extLst>
              </p:cNvPr>
              <p:cNvPicPr/>
              <p:nvPr/>
            </p:nvPicPr>
            <p:blipFill>
              <a:blip r:embed="rId53"/>
              <a:stretch>
                <a:fillRect/>
              </a:stretch>
            </p:blipFill>
            <p:spPr>
              <a:xfrm>
                <a:off x="4400689" y="2191948"/>
                <a:ext cx="186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BE16E06E-1B42-F174-61A9-9D929E867657}"/>
                  </a:ext>
                </a:extLst>
              </p14:cNvPr>
              <p14:cNvContentPartPr/>
              <p14:nvPr/>
            </p14:nvContentPartPr>
            <p14:xfrm>
              <a:off x="4798849" y="1879468"/>
              <a:ext cx="135000" cy="138960"/>
            </p14:xfrm>
          </p:contentPart>
        </mc:Choice>
        <mc:Fallback>
          <p:pic>
            <p:nvPicPr>
              <p:cNvPr id="54" name="Ink 53">
                <a:extLst>
                  <a:ext uri="{FF2B5EF4-FFF2-40B4-BE49-F238E27FC236}">
                    <a16:creationId xmlns:a16="http://schemas.microsoft.com/office/drawing/2014/main" id="{BE16E06E-1B42-F174-61A9-9D929E867657}"/>
                  </a:ext>
                </a:extLst>
              </p:cNvPr>
              <p:cNvPicPr/>
              <p:nvPr/>
            </p:nvPicPr>
            <p:blipFill>
              <a:blip r:embed="rId55"/>
              <a:stretch>
                <a:fillRect/>
              </a:stretch>
            </p:blipFill>
            <p:spPr>
              <a:xfrm>
                <a:off x="4783328" y="1863988"/>
                <a:ext cx="165682"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D49CD079-881E-1784-ED24-D0463BAA729B}"/>
                  </a:ext>
                </a:extLst>
              </p14:cNvPr>
              <p14:cNvContentPartPr/>
              <p14:nvPr/>
            </p14:nvContentPartPr>
            <p14:xfrm>
              <a:off x="4803169" y="1917268"/>
              <a:ext cx="113760" cy="113760"/>
            </p14:xfrm>
          </p:contentPart>
        </mc:Choice>
        <mc:Fallback>
          <p:pic>
            <p:nvPicPr>
              <p:cNvPr id="55" name="Ink 54">
                <a:extLst>
                  <a:ext uri="{FF2B5EF4-FFF2-40B4-BE49-F238E27FC236}">
                    <a16:creationId xmlns:a16="http://schemas.microsoft.com/office/drawing/2014/main" id="{D49CD079-881E-1784-ED24-D0463BAA729B}"/>
                  </a:ext>
                </a:extLst>
              </p:cNvPr>
              <p:cNvPicPr/>
              <p:nvPr/>
            </p:nvPicPr>
            <p:blipFill>
              <a:blip r:embed="rId57"/>
              <a:stretch>
                <a:fillRect/>
              </a:stretch>
            </p:blipFill>
            <p:spPr>
              <a:xfrm>
                <a:off x="4787738" y="1901788"/>
                <a:ext cx="144263"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2614435B-215B-252C-25A2-CF169A0BCBDE}"/>
                  </a:ext>
                </a:extLst>
              </p14:cNvPr>
              <p14:cNvContentPartPr/>
              <p14:nvPr/>
            </p14:nvContentPartPr>
            <p14:xfrm>
              <a:off x="4260649" y="2611348"/>
              <a:ext cx="130680" cy="160200"/>
            </p14:xfrm>
          </p:contentPart>
        </mc:Choice>
        <mc:Fallback>
          <p:pic>
            <p:nvPicPr>
              <p:cNvPr id="56" name="Ink 55">
                <a:extLst>
                  <a:ext uri="{FF2B5EF4-FFF2-40B4-BE49-F238E27FC236}">
                    <a16:creationId xmlns:a16="http://schemas.microsoft.com/office/drawing/2014/main" id="{2614435B-215B-252C-25A2-CF169A0BCBDE}"/>
                  </a:ext>
                </a:extLst>
              </p:cNvPr>
              <p:cNvPicPr/>
              <p:nvPr/>
            </p:nvPicPr>
            <p:blipFill>
              <a:blip r:embed="rId59"/>
              <a:stretch>
                <a:fillRect/>
              </a:stretch>
            </p:blipFill>
            <p:spPr>
              <a:xfrm>
                <a:off x="4245212" y="2595868"/>
                <a:ext cx="161196"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7" name="Ink 56">
                <a:extLst>
                  <a:ext uri="{FF2B5EF4-FFF2-40B4-BE49-F238E27FC236}">
                    <a16:creationId xmlns:a16="http://schemas.microsoft.com/office/drawing/2014/main" id="{60A185F3-ED2F-4379-0146-77C9460B0580}"/>
                  </a:ext>
                </a:extLst>
              </p14:cNvPr>
              <p14:cNvContentPartPr/>
              <p14:nvPr/>
            </p14:nvContentPartPr>
            <p14:xfrm>
              <a:off x="4281529" y="2682628"/>
              <a:ext cx="177120" cy="143280"/>
            </p14:xfrm>
          </p:contentPart>
        </mc:Choice>
        <mc:Fallback>
          <p:pic>
            <p:nvPicPr>
              <p:cNvPr id="57" name="Ink 56">
                <a:extLst>
                  <a:ext uri="{FF2B5EF4-FFF2-40B4-BE49-F238E27FC236}">
                    <a16:creationId xmlns:a16="http://schemas.microsoft.com/office/drawing/2014/main" id="{60A185F3-ED2F-4379-0146-77C9460B0580}"/>
                  </a:ext>
                </a:extLst>
              </p:cNvPr>
              <p:cNvPicPr/>
              <p:nvPr/>
            </p:nvPicPr>
            <p:blipFill>
              <a:blip r:embed="rId61"/>
              <a:stretch>
                <a:fillRect/>
              </a:stretch>
            </p:blipFill>
            <p:spPr>
              <a:xfrm>
                <a:off x="4266017" y="2667148"/>
                <a:ext cx="207782"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8" name="Ink 57">
                <a:extLst>
                  <a:ext uri="{FF2B5EF4-FFF2-40B4-BE49-F238E27FC236}">
                    <a16:creationId xmlns:a16="http://schemas.microsoft.com/office/drawing/2014/main" id="{79F065ED-2FBB-B527-7EA1-101C25868923}"/>
                  </a:ext>
                </a:extLst>
              </p14:cNvPr>
              <p14:cNvContentPartPr/>
              <p14:nvPr/>
            </p14:nvContentPartPr>
            <p14:xfrm>
              <a:off x="3806329" y="2615668"/>
              <a:ext cx="138960" cy="151920"/>
            </p14:xfrm>
          </p:contentPart>
        </mc:Choice>
        <mc:Fallback>
          <p:pic>
            <p:nvPicPr>
              <p:cNvPr id="58" name="Ink 57">
                <a:extLst>
                  <a:ext uri="{FF2B5EF4-FFF2-40B4-BE49-F238E27FC236}">
                    <a16:creationId xmlns:a16="http://schemas.microsoft.com/office/drawing/2014/main" id="{79F065ED-2FBB-B527-7EA1-101C25868923}"/>
                  </a:ext>
                </a:extLst>
              </p:cNvPr>
              <p:cNvPicPr/>
              <p:nvPr/>
            </p:nvPicPr>
            <p:blipFill>
              <a:blip r:embed="rId63"/>
              <a:stretch>
                <a:fillRect/>
              </a:stretch>
            </p:blipFill>
            <p:spPr>
              <a:xfrm>
                <a:off x="3790849" y="2600188"/>
                <a:ext cx="1695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9" name="Ink 58">
                <a:extLst>
                  <a:ext uri="{FF2B5EF4-FFF2-40B4-BE49-F238E27FC236}">
                    <a16:creationId xmlns:a16="http://schemas.microsoft.com/office/drawing/2014/main" id="{0BF3B170-B0CB-3DF8-6C99-688226ECE609}"/>
                  </a:ext>
                </a:extLst>
              </p14:cNvPr>
              <p14:cNvContentPartPr/>
              <p14:nvPr/>
            </p14:nvContentPartPr>
            <p14:xfrm>
              <a:off x="3819649" y="2649148"/>
              <a:ext cx="185040" cy="118080"/>
            </p14:xfrm>
          </p:contentPart>
        </mc:Choice>
        <mc:Fallback>
          <p:pic>
            <p:nvPicPr>
              <p:cNvPr id="59" name="Ink 58">
                <a:extLst>
                  <a:ext uri="{FF2B5EF4-FFF2-40B4-BE49-F238E27FC236}">
                    <a16:creationId xmlns:a16="http://schemas.microsoft.com/office/drawing/2014/main" id="{0BF3B170-B0CB-3DF8-6C99-688226ECE609}"/>
                  </a:ext>
                </a:extLst>
              </p:cNvPr>
              <p:cNvPicPr/>
              <p:nvPr/>
            </p:nvPicPr>
            <p:blipFill>
              <a:blip r:embed="rId65"/>
              <a:stretch>
                <a:fillRect/>
              </a:stretch>
            </p:blipFill>
            <p:spPr>
              <a:xfrm>
                <a:off x="3804169" y="2633668"/>
                <a:ext cx="2156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0" name="Ink 59">
                <a:extLst>
                  <a:ext uri="{FF2B5EF4-FFF2-40B4-BE49-F238E27FC236}">
                    <a16:creationId xmlns:a16="http://schemas.microsoft.com/office/drawing/2014/main" id="{B1FA24ED-FA6F-1254-4DE9-E28A4FCF0DF5}"/>
                  </a:ext>
                </a:extLst>
              </p14:cNvPr>
              <p14:cNvContentPartPr/>
              <p14:nvPr/>
            </p14:nvContentPartPr>
            <p14:xfrm>
              <a:off x="3932689" y="1513708"/>
              <a:ext cx="118080" cy="143280"/>
            </p14:xfrm>
          </p:contentPart>
        </mc:Choice>
        <mc:Fallback>
          <p:pic>
            <p:nvPicPr>
              <p:cNvPr id="60" name="Ink 59">
                <a:extLst>
                  <a:ext uri="{FF2B5EF4-FFF2-40B4-BE49-F238E27FC236}">
                    <a16:creationId xmlns:a16="http://schemas.microsoft.com/office/drawing/2014/main" id="{B1FA24ED-FA6F-1254-4DE9-E28A4FCF0DF5}"/>
                  </a:ext>
                </a:extLst>
              </p:cNvPr>
              <p:cNvPicPr/>
              <p:nvPr/>
            </p:nvPicPr>
            <p:blipFill>
              <a:blip r:embed="rId67"/>
              <a:stretch>
                <a:fillRect/>
              </a:stretch>
            </p:blipFill>
            <p:spPr>
              <a:xfrm>
                <a:off x="3917209" y="1498228"/>
                <a:ext cx="148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1" name="Ink 60">
                <a:extLst>
                  <a:ext uri="{FF2B5EF4-FFF2-40B4-BE49-F238E27FC236}">
                    <a16:creationId xmlns:a16="http://schemas.microsoft.com/office/drawing/2014/main" id="{AB1FD623-3F14-49E8-011C-40E8509FF3CE}"/>
                  </a:ext>
                </a:extLst>
              </p14:cNvPr>
              <p14:cNvContentPartPr/>
              <p14:nvPr/>
            </p14:nvContentPartPr>
            <p14:xfrm>
              <a:off x="3949969" y="1509388"/>
              <a:ext cx="189000" cy="202320"/>
            </p14:xfrm>
          </p:contentPart>
        </mc:Choice>
        <mc:Fallback>
          <p:pic>
            <p:nvPicPr>
              <p:cNvPr id="61" name="Ink 60">
                <a:extLst>
                  <a:ext uri="{FF2B5EF4-FFF2-40B4-BE49-F238E27FC236}">
                    <a16:creationId xmlns:a16="http://schemas.microsoft.com/office/drawing/2014/main" id="{AB1FD623-3F14-49E8-011C-40E8509FF3CE}"/>
                  </a:ext>
                </a:extLst>
              </p:cNvPr>
              <p:cNvPicPr/>
              <p:nvPr/>
            </p:nvPicPr>
            <p:blipFill>
              <a:blip r:embed="rId69"/>
              <a:stretch>
                <a:fillRect/>
              </a:stretch>
            </p:blipFill>
            <p:spPr>
              <a:xfrm>
                <a:off x="3934518" y="1493908"/>
                <a:ext cx="219542"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5" name="Ink 90">
                <a:extLst>
                  <a:ext uri="{FF2B5EF4-FFF2-40B4-BE49-F238E27FC236}">
                    <a16:creationId xmlns:a16="http://schemas.microsoft.com/office/drawing/2014/main" id="{76E2B3C6-A82D-F6D7-FE9A-717FF2618000}"/>
                  </a:ext>
                </a:extLst>
              </p14:cNvPr>
              <p14:cNvContentPartPr/>
              <p14:nvPr/>
            </p14:nvContentPartPr>
            <p14:xfrm>
              <a:off x="5501209" y="3132628"/>
              <a:ext cx="265320" cy="109800"/>
            </p14:xfrm>
          </p:contentPart>
        </mc:Choice>
        <mc:Fallback>
          <p:pic>
            <p:nvPicPr>
              <p:cNvPr id="85" name="Ink 90">
                <a:extLst>
                  <a:ext uri="{FF2B5EF4-FFF2-40B4-BE49-F238E27FC236}">
                    <a16:creationId xmlns:a16="http://schemas.microsoft.com/office/drawing/2014/main" id="{76E2B3C6-A82D-F6D7-FE9A-717FF2618000}"/>
                  </a:ext>
                </a:extLst>
              </p:cNvPr>
              <p:cNvPicPr/>
              <p:nvPr/>
            </p:nvPicPr>
            <p:blipFill>
              <a:blip r:embed="rId71"/>
              <a:stretch>
                <a:fillRect/>
              </a:stretch>
            </p:blipFill>
            <p:spPr>
              <a:xfrm>
                <a:off x="5485729" y="3117148"/>
                <a:ext cx="2959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6" name="Ink 90">
                <a:extLst>
                  <a:ext uri="{FF2B5EF4-FFF2-40B4-BE49-F238E27FC236}">
                    <a16:creationId xmlns:a16="http://schemas.microsoft.com/office/drawing/2014/main" id="{4130A152-AFEC-27F6-DE22-B7F0AE323A79}"/>
                  </a:ext>
                </a:extLst>
              </p14:cNvPr>
              <p14:cNvContentPartPr/>
              <p14:nvPr/>
            </p14:nvContentPartPr>
            <p14:xfrm>
              <a:off x="5589409" y="3666868"/>
              <a:ext cx="227520" cy="138960"/>
            </p14:xfrm>
          </p:contentPart>
        </mc:Choice>
        <mc:Fallback>
          <p:pic>
            <p:nvPicPr>
              <p:cNvPr id="86" name="Ink 90">
                <a:extLst>
                  <a:ext uri="{FF2B5EF4-FFF2-40B4-BE49-F238E27FC236}">
                    <a16:creationId xmlns:a16="http://schemas.microsoft.com/office/drawing/2014/main" id="{4130A152-AFEC-27F6-DE22-B7F0AE323A79}"/>
                  </a:ext>
                </a:extLst>
              </p:cNvPr>
              <p:cNvPicPr/>
              <p:nvPr/>
            </p:nvPicPr>
            <p:blipFill>
              <a:blip r:embed="rId73"/>
              <a:stretch>
                <a:fillRect/>
              </a:stretch>
            </p:blipFill>
            <p:spPr>
              <a:xfrm>
                <a:off x="5573929" y="3651428"/>
                <a:ext cx="258120" cy="169481"/>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7" name="Ink 90">
                <a:extLst>
                  <a:ext uri="{FF2B5EF4-FFF2-40B4-BE49-F238E27FC236}">
                    <a16:creationId xmlns:a16="http://schemas.microsoft.com/office/drawing/2014/main" id="{51B4E0AE-218C-4065-A99E-9642A46ED2D3}"/>
                  </a:ext>
                </a:extLst>
              </p14:cNvPr>
              <p14:cNvContentPartPr/>
              <p14:nvPr/>
            </p14:nvContentPartPr>
            <p14:xfrm>
              <a:off x="4956529" y="4184188"/>
              <a:ext cx="196200" cy="198000"/>
            </p14:xfrm>
          </p:contentPart>
        </mc:Choice>
        <mc:Fallback>
          <p:pic>
            <p:nvPicPr>
              <p:cNvPr id="87" name="Ink 90">
                <a:extLst>
                  <a:ext uri="{FF2B5EF4-FFF2-40B4-BE49-F238E27FC236}">
                    <a16:creationId xmlns:a16="http://schemas.microsoft.com/office/drawing/2014/main" id="{51B4E0AE-218C-4065-A99E-9642A46ED2D3}"/>
                  </a:ext>
                </a:extLst>
              </p:cNvPr>
              <p:cNvPicPr/>
              <p:nvPr/>
            </p:nvPicPr>
            <p:blipFill>
              <a:blip r:embed="rId75"/>
              <a:stretch>
                <a:fillRect/>
              </a:stretch>
            </p:blipFill>
            <p:spPr>
              <a:xfrm>
                <a:off x="4941049" y="4168708"/>
                <a:ext cx="2268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8" name="Ink 90">
                <a:extLst>
                  <a:ext uri="{FF2B5EF4-FFF2-40B4-BE49-F238E27FC236}">
                    <a16:creationId xmlns:a16="http://schemas.microsoft.com/office/drawing/2014/main" id="{222EA19B-478D-136C-DEF1-2F19B729F9FC}"/>
                  </a:ext>
                </a:extLst>
              </p14:cNvPr>
              <p14:cNvContentPartPr/>
              <p14:nvPr/>
            </p14:nvContentPartPr>
            <p14:xfrm>
              <a:off x="4798849" y="3788908"/>
              <a:ext cx="172800" cy="256680"/>
            </p14:xfrm>
          </p:contentPart>
        </mc:Choice>
        <mc:Fallback>
          <p:pic>
            <p:nvPicPr>
              <p:cNvPr id="88" name="Ink 90">
                <a:extLst>
                  <a:ext uri="{FF2B5EF4-FFF2-40B4-BE49-F238E27FC236}">
                    <a16:creationId xmlns:a16="http://schemas.microsoft.com/office/drawing/2014/main" id="{222EA19B-478D-136C-DEF1-2F19B729F9FC}"/>
                  </a:ext>
                </a:extLst>
              </p:cNvPr>
              <p:cNvPicPr/>
              <p:nvPr/>
            </p:nvPicPr>
            <p:blipFill>
              <a:blip r:embed="rId77"/>
              <a:stretch>
                <a:fillRect/>
              </a:stretch>
            </p:blipFill>
            <p:spPr>
              <a:xfrm>
                <a:off x="4783369" y="3773450"/>
                <a:ext cx="203400" cy="287237"/>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9" name="Ink 90">
                <a:extLst>
                  <a:ext uri="{FF2B5EF4-FFF2-40B4-BE49-F238E27FC236}">
                    <a16:creationId xmlns:a16="http://schemas.microsoft.com/office/drawing/2014/main" id="{28FE7A3C-6901-BF36-A5B5-450BF9D15BD5}"/>
                  </a:ext>
                </a:extLst>
              </p14:cNvPr>
              <p14:cNvContentPartPr/>
              <p14:nvPr/>
            </p14:nvContentPartPr>
            <p14:xfrm>
              <a:off x="4336249" y="3936148"/>
              <a:ext cx="265320" cy="185400"/>
            </p14:xfrm>
          </p:contentPart>
        </mc:Choice>
        <mc:Fallback>
          <p:pic>
            <p:nvPicPr>
              <p:cNvPr id="89" name="Ink 90">
                <a:extLst>
                  <a:ext uri="{FF2B5EF4-FFF2-40B4-BE49-F238E27FC236}">
                    <a16:creationId xmlns:a16="http://schemas.microsoft.com/office/drawing/2014/main" id="{28FE7A3C-6901-BF36-A5B5-450BF9D15BD5}"/>
                  </a:ext>
                </a:extLst>
              </p:cNvPr>
              <p:cNvPicPr/>
              <p:nvPr/>
            </p:nvPicPr>
            <p:blipFill>
              <a:blip r:embed="rId79"/>
              <a:stretch>
                <a:fillRect/>
              </a:stretch>
            </p:blipFill>
            <p:spPr>
              <a:xfrm>
                <a:off x="4320769" y="3920668"/>
                <a:ext cx="295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0" name="Ink 90">
                <a:extLst>
                  <a:ext uri="{FF2B5EF4-FFF2-40B4-BE49-F238E27FC236}">
                    <a16:creationId xmlns:a16="http://schemas.microsoft.com/office/drawing/2014/main" id="{1B3F62B5-3A80-F04D-EEB1-3DDC85E1FC49}"/>
                  </a:ext>
                </a:extLst>
              </p14:cNvPr>
              <p14:cNvContentPartPr/>
              <p14:nvPr/>
            </p14:nvContentPartPr>
            <p14:xfrm>
              <a:off x="4643329" y="3372388"/>
              <a:ext cx="488160" cy="244440"/>
            </p14:xfrm>
          </p:contentPart>
        </mc:Choice>
        <mc:Fallback>
          <p:pic>
            <p:nvPicPr>
              <p:cNvPr id="90" name="Ink 90">
                <a:extLst>
                  <a:ext uri="{FF2B5EF4-FFF2-40B4-BE49-F238E27FC236}">
                    <a16:creationId xmlns:a16="http://schemas.microsoft.com/office/drawing/2014/main" id="{1B3F62B5-3A80-F04D-EEB1-3DDC85E1FC49}"/>
                  </a:ext>
                </a:extLst>
              </p:cNvPr>
              <p:cNvPicPr/>
              <p:nvPr/>
            </p:nvPicPr>
            <p:blipFill>
              <a:blip r:embed="rId81"/>
              <a:stretch>
                <a:fillRect/>
              </a:stretch>
            </p:blipFill>
            <p:spPr>
              <a:xfrm>
                <a:off x="4627849" y="3356885"/>
                <a:ext cx="518760" cy="275085"/>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6" name="Ink 96">
                <a:extLst>
                  <a:ext uri="{FF2B5EF4-FFF2-40B4-BE49-F238E27FC236}">
                    <a16:creationId xmlns:a16="http://schemas.microsoft.com/office/drawing/2014/main" id="{40209F36-A36B-8F07-A480-7A3ED33028AE}"/>
                  </a:ext>
                </a:extLst>
              </p14:cNvPr>
              <p14:cNvContentPartPr/>
              <p14:nvPr/>
            </p14:nvContentPartPr>
            <p14:xfrm>
              <a:off x="6674149" y="1015519"/>
              <a:ext cx="657720" cy="322560"/>
            </p14:xfrm>
          </p:contentPart>
        </mc:Choice>
        <mc:Fallback>
          <p:pic>
            <p:nvPicPr>
              <p:cNvPr id="96" name="Ink 96">
                <a:extLst>
                  <a:ext uri="{FF2B5EF4-FFF2-40B4-BE49-F238E27FC236}">
                    <a16:creationId xmlns:a16="http://schemas.microsoft.com/office/drawing/2014/main" id="{40209F36-A36B-8F07-A480-7A3ED33028AE}"/>
                  </a:ext>
                </a:extLst>
              </p:cNvPr>
              <p:cNvPicPr/>
              <p:nvPr/>
            </p:nvPicPr>
            <p:blipFill>
              <a:blip r:embed="rId83"/>
              <a:stretch>
                <a:fillRect/>
              </a:stretch>
            </p:blipFill>
            <p:spPr>
              <a:xfrm>
                <a:off x="6658677" y="1000022"/>
                <a:ext cx="688303" cy="353194"/>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9" name="Ink 98">
                <a:extLst>
                  <a:ext uri="{FF2B5EF4-FFF2-40B4-BE49-F238E27FC236}">
                    <a16:creationId xmlns:a16="http://schemas.microsoft.com/office/drawing/2014/main" id="{24691566-256C-F974-4478-77BFB6D37E4E}"/>
                  </a:ext>
                </a:extLst>
              </p14:cNvPr>
              <p14:cNvContentPartPr/>
              <p14:nvPr/>
            </p14:nvContentPartPr>
            <p14:xfrm>
              <a:off x="8159149" y="1114159"/>
              <a:ext cx="478800" cy="170280"/>
            </p14:xfrm>
          </p:contentPart>
        </mc:Choice>
        <mc:Fallback>
          <p:pic>
            <p:nvPicPr>
              <p:cNvPr id="99" name="Ink 98">
                <a:extLst>
                  <a:ext uri="{FF2B5EF4-FFF2-40B4-BE49-F238E27FC236}">
                    <a16:creationId xmlns:a16="http://schemas.microsoft.com/office/drawing/2014/main" id="{24691566-256C-F974-4478-77BFB6D37E4E}"/>
                  </a:ext>
                </a:extLst>
              </p:cNvPr>
              <p:cNvPicPr/>
              <p:nvPr/>
            </p:nvPicPr>
            <p:blipFill>
              <a:blip r:embed="rId85"/>
              <a:stretch>
                <a:fillRect/>
              </a:stretch>
            </p:blipFill>
            <p:spPr>
              <a:xfrm>
                <a:off x="8143681" y="1098679"/>
                <a:ext cx="509377"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2" name="Ink 103">
                <a:extLst>
                  <a:ext uri="{FF2B5EF4-FFF2-40B4-BE49-F238E27FC236}">
                    <a16:creationId xmlns:a16="http://schemas.microsoft.com/office/drawing/2014/main" id="{0EF0E12C-08C2-E521-77B2-37820E8FD359}"/>
                  </a:ext>
                </a:extLst>
              </p14:cNvPr>
              <p14:cNvContentPartPr/>
              <p14:nvPr/>
            </p14:nvContentPartPr>
            <p14:xfrm>
              <a:off x="6616549" y="1605919"/>
              <a:ext cx="415800" cy="219600"/>
            </p14:xfrm>
          </p:contentPart>
        </mc:Choice>
        <mc:Fallback>
          <p:pic>
            <p:nvPicPr>
              <p:cNvPr id="102" name="Ink 103">
                <a:extLst>
                  <a:ext uri="{FF2B5EF4-FFF2-40B4-BE49-F238E27FC236}">
                    <a16:creationId xmlns:a16="http://schemas.microsoft.com/office/drawing/2014/main" id="{0EF0E12C-08C2-E521-77B2-37820E8FD359}"/>
                  </a:ext>
                </a:extLst>
              </p:cNvPr>
              <p:cNvPicPr/>
              <p:nvPr/>
            </p:nvPicPr>
            <p:blipFill>
              <a:blip r:embed="rId87"/>
              <a:stretch>
                <a:fillRect/>
              </a:stretch>
            </p:blipFill>
            <p:spPr>
              <a:xfrm>
                <a:off x="6601069" y="1590439"/>
                <a:ext cx="4464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3" name="Ink 103">
                <a:extLst>
                  <a:ext uri="{FF2B5EF4-FFF2-40B4-BE49-F238E27FC236}">
                    <a16:creationId xmlns:a16="http://schemas.microsoft.com/office/drawing/2014/main" id="{7E2953F0-6953-F223-29FB-CEF3FCFA4BB0}"/>
                  </a:ext>
                </a:extLst>
              </p14:cNvPr>
              <p14:cNvContentPartPr/>
              <p14:nvPr/>
            </p14:nvContentPartPr>
            <p14:xfrm>
              <a:off x="7398829" y="975199"/>
              <a:ext cx="380160" cy="304920"/>
            </p14:xfrm>
          </p:contentPart>
        </mc:Choice>
        <mc:Fallback>
          <p:pic>
            <p:nvPicPr>
              <p:cNvPr id="103" name="Ink 103">
                <a:extLst>
                  <a:ext uri="{FF2B5EF4-FFF2-40B4-BE49-F238E27FC236}">
                    <a16:creationId xmlns:a16="http://schemas.microsoft.com/office/drawing/2014/main" id="{7E2953F0-6953-F223-29FB-CEF3FCFA4BB0}"/>
                  </a:ext>
                </a:extLst>
              </p:cNvPr>
              <p:cNvPicPr/>
              <p:nvPr/>
            </p:nvPicPr>
            <p:blipFill>
              <a:blip r:embed="rId89"/>
              <a:stretch>
                <a:fillRect/>
              </a:stretch>
            </p:blipFill>
            <p:spPr>
              <a:xfrm>
                <a:off x="7383349" y="959701"/>
                <a:ext cx="410760" cy="335556"/>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1" name="Ink 111">
                <a:extLst>
                  <a:ext uri="{FF2B5EF4-FFF2-40B4-BE49-F238E27FC236}">
                    <a16:creationId xmlns:a16="http://schemas.microsoft.com/office/drawing/2014/main" id="{3BAF9907-CE3B-6F4E-5247-B1403752D116}"/>
                  </a:ext>
                </a:extLst>
              </p14:cNvPr>
              <p14:cNvContentPartPr/>
              <p14:nvPr/>
            </p14:nvContentPartPr>
            <p14:xfrm>
              <a:off x="7080949" y="1579279"/>
              <a:ext cx="1248480" cy="210600"/>
            </p14:xfrm>
          </p:contentPart>
        </mc:Choice>
        <mc:Fallback>
          <p:pic>
            <p:nvPicPr>
              <p:cNvPr id="111" name="Ink 111">
                <a:extLst>
                  <a:ext uri="{FF2B5EF4-FFF2-40B4-BE49-F238E27FC236}">
                    <a16:creationId xmlns:a16="http://schemas.microsoft.com/office/drawing/2014/main" id="{3BAF9907-CE3B-6F4E-5247-B1403752D116}"/>
                  </a:ext>
                </a:extLst>
              </p:cNvPr>
              <p:cNvPicPr/>
              <p:nvPr/>
            </p:nvPicPr>
            <p:blipFill>
              <a:blip r:embed="rId91"/>
              <a:stretch>
                <a:fillRect/>
              </a:stretch>
            </p:blipFill>
            <p:spPr>
              <a:xfrm>
                <a:off x="7065469" y="1563799"/>
                <a:ext cx="12790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5" name="Ink 25">
                <a:extLst>
                  <a:ext uri="{FF2B5EF4-FFF2-40B4-BE49-F238E27FC236}">
                    <a16:creationId xmlns:a16="http://schemas.microsoft.com/office/drawing/2014/main" id="{4236BFC5-2415-5E5E-5EF0-3C6248296096}"/>
                  </a:ext>
                </a:extLst>
              </p14:cNvPr>
              <p14:cNvContentPartPr/>
              <p14:nvPr/>
            </p14:nvContentPartPr>
            <p14:xfrm>
              <a:off x="1417729" y="1370820"/>
              <a:ext cx="3738960" cy="3499200"/>
            </p14:xfrm>
          </p:contentPart>
        </mc:Choice>
        <mc:Fallback>
          <p:pic>
            <p:nvPicPr>
              <p:cNvPr id="25" name="Ink 25">
                <a:extLst>
                  <a:ext uri="{FF2B5EF4-FFF2-40B4-BE49-F238E27FC236}">
                    <a16:creationId xmlns:a16="http://schemas.microsoft.com/office/drawing/2014/main" id="{4236BFC5-2415-5E5E-5EF0-3C6248296096}"/>
                  </a:ext>
                </a:extLst>
              </p:cNvPr>
              <p:cNvPicPr/>
              <p:nvPr/>
            </p:nvPicPr>
            <p:blipFill>
              <a:blip r:embed="rId93"/>
              <a:stretch>
                <a:fillRect/>
              </a:stretch>
            </p:blipFill>
            <p:spPr>
              <a:xfrm>
                <a:off x="1402249" y="1355340"/>
                <a:ext cx="3769560" cy="3529800"/>
              </a:xfrm>
              <a:prstGeom prst="rect">
                <a:avLst/>
              </a:prstGeom>
            </p:spPr>
          </p:pic>
        </mc:Fallback>
      </mc:AlternateContent>
    </p:spTree>
    <p:extLst>
      <p:ext uri="{BB962C8B-B14F-4D97-AF65-F5344CB8AC3E}">
        <p14:creationId xmlns:p14="http://schemas.microsoft.com/office/powerpoint/2010/main" val="390527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Problems</a:t>
            </a:r>
          </a:p>
        </p:txBody>
      </p:sp>
      <p:pic>
        <p:nvPicPr>
          <p:cNvPr id="4" name="Picture 2" descr="C:\Users\hays\Desktop\143 Computer Vision\slides\07\machine_learning_spectrum.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548"/>
          <a:stretch/>
        </p:blipFill>
        <p:spPr bwMode="auto">
          <a:xfrm>
            <a:off x="1043608" y="2132856"/>
            <a:ext cx="6745951" cy="399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28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 An Overview</a:t>
            </a:r>
          </a:p>
        </p:txBody>
      </p:sp>
      <p:pic>
        <p:nvPicPr>
          <p:cNvPr id="5" name="Picture 4"/>
          <p:cNvPicPr>
            <a:picLocks noChangeAspect="1"/>
          </p:cNvPicPr>
          <p:nvPr/>
        </p:nvPicPr>
        <p:blipFill>
          <a:blip r:embed="rId2"/>
          <a:stretch>
            <a:fillRect/>
          </a:stretch>
        </p:blipFill>
        <p:spPr>
          <a:xfrm>
            <a:off x="827584" y="2132856"/>
            <a:ext cx="7029450" cy="4238625"/>
          </a:xfrm>
          <a:prstGeom prst="rect">
            <a:avLst/>
          </a:prstGeom>
        </p:spPr>
      </p:pic>
    </p:spTree>
    <p:extLst>
      <p:ext uri="{BB962C8B-B14F-4D97-AF65-F5344CB8AC3E}">
        <p14:creationId xmlns:p14="http://schemas.microsoft.com/office/powerpoint/2010/main" val="148318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2F6C-6E77-44AE-976C-3A84B75F7E4B}"/>
              </a:ext>
            </a:extLst>
          </p:cNvPr>
          <p:cNvSpPr>
            <a:spLocks noGrp="1"/>
          </p:cNvSpPr>
          <p:nvPr>
            <p:ph type="title"/>
          </p:nvPr>
        </p:nvSpPr>
        <p:spPr/>
        <p:txBody>
          <a:bodyPr/>
          <a:lstStyle/>
          <a:p>
            <a:r>
              <a:rPr lang="da-DK" err="1"/>
              <a:t>Reinforcement</a:t>
            </a:r>
            <a:r>
              <a:rPr lang="da-DK"/>
              <a:t> Learning</a:t>
            </a:r>
          </a:p>
        </p:txBody>
      </p:sp>
      <p:pic>
        <p:nvPicPr>
          <p:cNvPr id="5" name="Picture 4">
            <a:extLst>
              <a:ext uri="{FF2B5EF4-FFF2-40B4-BE49-F238E27FC236}">
                <a16:creationId xmlns:a16="http://schemas.microsoft.com/office/drawing/2014/main" id="{70D92CBC-6E5B-436F-B354-0ECA636AC383}"/>
              </a:ext>
            </a:extLst>
          </p:cNvPr>
          <p:cNvPicPr>
            <a:picLocks noChangeAspect="1"/>
          </p:cNvPicPr>
          <p:nvPr/>
        </p:nvPicPr>
        <p:blipFill>
          <a:blip r:embed="rId2"/>
          <a:stretch>
            <a:fillRect/>
          </a:stretch>
        </p:blipFill>
        <p:spPr>
          <a:xfrm>
            <a:off x="1259632" y="1556792"/>
            <a:ext cx="7020272" cy="4753452"/>
          </a:xfrm>
          <a:prstGeom prst="rect">
            <a:avLst/>
          </a:prstGeom>
        </p:spPr>
      </p:pic>
    </p:spTree>
    <p:extLst>
      <p:ext uri="{BB962C8B-B14F-4D97-AF65-F5344CB8AC3E}">
        <p14:creationId xmlns:p14="http://schemas.microsoft.com/office/powerpoint/2010/main" val="21901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err="1"/>
              <a:t>Who</a:t>
            </a:r>
            <a:r>
              <a:rPr lang="da-DK"/>
              <a:t>?</a:t>
            </a:r>
            <a:endParaRPr lang="en-US"/>
          </a:p>
        </p:txBody>
      </p:sp>
      <p:sp>
        <p:nvSpPr>
          <p:cNvPr id="6" name="Content Placeholder 5"/>
          <p:cNvSpPr>
            <a:spLocks noGrp="1"/>
          </p:cNvSpPr>
          <p:nvPr>
            <p:ph idx="1"/>
          </p:nvPr>
        </p:nvSpPr>
        <p:spPr>
          <a:xfrm>
            <a:off x="628650" y="1825625"/>
            <a:ext cx="8263830" cy="4351338"/>
          </a:xfrm>
        </p:spPr>
        <p:txBody>
          <a:bodyPr>
            <a:normAutofit/>
          </a:bodyPr>
          <a:lstStyle/>
          <a:p>
            <a:pPr marL="0" indent="0">
              <a:buNone/>
            </a:pPr>
            <a:r>
              <a:rPr lang="da-DK" err="1"/>
              <a:t>Responsible</a:t>
            </a:r>
            <a:r>
              <a:rPr lang="da-DK"/>
              <a:t>: 	Richard Brooks </a:t>
            </a:r>
            <a:r>
              <a:rPr lang="da-DK">
                <a:hlinkClick r:id="rId2"/>
              </a:rPr>
              <a:t>rib@via.dk</a:t>
            </a:r>
            <a:r>
              <a:rPr lang="da-DK"/>
              <a:t> </a:t>
            </a:r>
          </a:p>
          <a:p>
            <a:pPr marL="0" indent="0">
              <a:buNone/>
            </a:pPr>
            <a:r>
              <a:rPr lang="da-DK" err="1"/>
              <a:t>Instructors</a:t>
            </a:r>
            <a:r>
              <a:rPr lang="da-DK"/>
              <a:t>: 		Ole Ildsgaard Hougaard oih</a:t>
            </a:r>
            <a:r>
              <a:rPr lang="da-DK">
                <a:hlinkClick r:id="rId3"/>
              </a:rPr>
              <a:t>@via.dk</a:t>
            </a:r>
            <a:r>
              <a:rPr lang="da-DK"/>
              <a:t> </a:t>
            </a:r>
          </a:p>
        </p:txBody>
      </p:sp>
    </p:spTree>
    <p:extLst>
      <p:ext uri="{BB962C8B-B14F-4D97-AF65-F5344CB8AC3E}">
        <p14:creationId xmlns:p14="http://schemas.microsoft.com/office/powerpoint/2010/main" val="219727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7975798" cy="565945"/>
          </a:xfrm>
        </p:spPr>
        <p:txBody>
          <a:bodyPr/>
          <a:lstStyle/>
          <a:p>
            <a:r>
              <a:rPr lang="en-US"/>
              <a:t>There are many types of machine learning!</a:t>
            </a:r>
            <a:endParaRPr lang="da-DK"/>
          </a:p>
        </p:txBody>
      </p:sp>
      <p:sp>
        <p:nvSpPr>
          <p:cNvPr id="3" name="Content Placeholder 2"/>
          <p:cNvSpPr>
            <a:spLocks noGrp="1"/>
          </p:cNvSpPr>
          <p:nvPr>
            <p:ph idx="1"/>
          </p:nvPr>
        </p:nvSpPr>
        <p:spPr/>
        <p:txBody>
          <a:bodyPr/>
          <a:lstStyle/>
          <a:p>
            <a:endParaRPr lang="da-DK"/>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74809"/>
            <a:ext cx="8640960" cy="58473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19672" y="600943"/>
            <a:ext cx="7140290" cy="307777"/>
          </a:xfrm>
          <a:prstGeom prst="rect">
            <a:avLst/>
          </a:prstGeom>
        </p:spPr>
        <p:txBody>
          <a:bodyPr wrap="square">
            <a:spAutoFit/>
          </a:bodyPr>
          <a:lstStyle/>
          <a:p>
            <a:r>
              <a:rPr lang="da-DK" sz="1400">
                <a:solidFill>
                  <a:srgbClr val="757575"/>
                </a:solidFill>
                <a:latin typeface="sohne"/>
              </a:rPr>
              <a:t>Image source: </a:t>
            </a:r>
            <a:r>
              <a:rPr lang="da-DK" sz="1400" u="sng">
                <a:latin typeface="sohne"/>
                <a:hlinkClick r:id="rId3"/>
              </a:rPr>
              <a:t>http://www.cognub.com/index.php/cognitive-platform/</a:t>
            </a:r>
            <a:endParaRPr lang="da-DK" sz="1400">
              <a:latin typeface="Calibri" panose="020F0502020204030204" pitchFamily="34" charset="0"/>
            </a:endParaRPr>
          </a:p>
        </p:txBody>
      </p:sp>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backgroundRemoval t="19630" b="70185" l="23000" r="79700"/>
                    </a14:imgEffect>
                  </a14:imgLayer>
                </a14:imgProps>
              </a:ext>
              <a:ext uri="{28A0092B-C50C-407E-A947-70E740481C1C}">
                <a14:useLocalDpi xmlns:a14="http://schemas.microsoft.com/office/drawing/2010/main" val="0"/>
              </a:ext>
            </a:extLst>
          </a:blip>
          <a:srcRect l="16584" t="18120" r="18985" b="23932"/>
          <a:stretch/>
        </p:blipFill>
        <p:spPr>
          <a:xfrm rot="21104787">
            <a:off x="2268258" y="849543"/>
            <a:ext cx="5586382" cy="5426312"/>
          </a:xfrm>
          <a:prstGeom prst="rect">
            <a:avLst/>
          </a:prstGeom>
        </p:spPr>
      </p:pic>
    </p:spTree>
    <p:extLst>
      <p:ext uri="{BB962C8B-B14F-4D97-AF65-F5344CB8AC3E}">
        <p14:creationId xmlns:p14="http://schemas.microsoft.com/office/powerpoint/2010/main" val="6839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60648"/>
            <a:ext cx="7886700" cy="1325563"/>
          </a:xfrm>
        </p:spPr>
        <p:txBody>
          <a:bodyPr/>
          <a:lstStyle/>
          <a:p>
            <a:r>
              <a:rPr lang="en-US"/>
              <a:t>Machine learning methodology</a:t>
            </a:r>
            <a:endParaRPr lang="da-DK"/>
          </a:p>
        </p:txBody>
      </p:sp>
      <p:sp>
        <p:nvSpPr>
          <p:cNvPr id="4" name="Rectangle 3"/>
          <p:cNvSpPr/>
          <p:nvPr/>
        </p:nvSpPr>
        <p:spPr>
          <a:xfrm>
            <a:off x="6804248"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xtBox 4"/>
          <p:cNvSpPr txBox="1"/>
          <p:nvPr/>
        </p:nvSpPr>
        <p:spPr>
          <a:xfrm>
            <a:off x="6948264" y="2132856"/>
            <a:ext cx="1008112" cy="646331"/>
          </a:xfrm>
          <a:prstGeom prst="rect">
            <a:avLst/>
          </a:prstGeom>
          <a:noFill/>
        </p:spPr>
        <p:txBody>
          <a:bodyPr wrap="square" rtlCol="0">
            <a:spAutoFit/>
          </a:bodyPr>
          <a:lstStyle/>
          <a:p>
            <a:pPr algn="ctr"/>
            <a:r>
              <a:rPr lang="en-US">
                <a:latin typeface="Calibri" panose="020F0502020204030204" pitchFamily="34" charset="0"/>
              </a:rPr>
              <a:t>Trained </a:t>
            </a:r>
          </a:p>
          <a:p>
            <a:pPr algn="ctr"/>
            <a:r>
              <a:rPr lang="en-US">
                <a:latin typeface="Calibri" panose="020F0502020204030204" pitchFamily="34" charset="0"/>
              </a:rPr>
              <a:t>model</a:t>
            </a:r>
            <a:endParaRPr lang="da-DK">
              <a:latin typeface="Calibri" panose="020F0502020204030204" pitchFamily="34" charset="0"/>
            </a:endParaRPr>
          </a:p>
        </p:txBody>
      </p:sp>
      <p:sp>
        <p:nvSpPr>
          <p:cNvPr id="11" name="TextBox 10"/>
          <p:cNvSpPr txBox="1"/>
          <p:nvPr/>
        </p:nvSpPr>
        <p:spPr>
          <a:xfrm>
            <a:off x="1331640" y="2564904"/>
            <a:ext cx="172819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23" name="Rectangle 22"/>
          <p:cNvSpPr/>
          <p:nvPr/>
        </p:nvSpPr>
        <p:spPr>
          <a:xfrm>
            <a:off x="3059832" y="2060848"/>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4" name="TextBox 23"/>
          <p:cNvSpPr txBox="1"/>
          <p:nvPr/>
        </p:nvSpPr>
        <p:spPr>
          <a:xfrm>
            <a:off x="3059832" y="2132856"/>
            <a:ext cx="1008112" cy="646331"/>
          </a:xfrm>
          <a:prstGeom prst="rect">
            <a:avLst/>
          </a:prstGeom>
          <a:noFill/>
        </p:spPr>
        <p:txBody>
          <a:bodyPr wrap="square" rtlCol="0">
            <a:spAutoFit/>
          </a:bodyPr>
          <a:lstStyle/>
          <a:p>
            <a:pPr algn="ctr"/>
            <a:r>
              <a:rPr lang="en-US">
                <a:latin typeface="Calibri" panose="020F0502020204030204" pitchFamily="34" charset="0"/>
              </a:rPr>
              <a:t>Training data</a:t>
            </a:r>
            <a:endParaRPr lang="da-DK">
              <a:latin typeface="Calibri" panose="020F0502020204030204" pitchFamily="34" charset="0"/>
            </a:endParaRPr>
          </a:p>
        </p:txBody>
      </p:sp>
      <p:sp>
        <p:nvSpPr>
          <p:cNvPr id="27" name="Rectangle 26"/>
          <p:cNvSpPr/>
          <p:nvPr/>
        </p:nvSpPr>
        <p:spPr>
          <a:xfrm>
            <a:off x="4716016"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TextBox 27"/>
          <p:cNvSpPr txBox="1"/>
          <p:nvPr/>
        </p:nvSpPr>
        <p:spPr>
          <a:xfrm>
            <a:off x="4716016" y="1988840"/>
            <a:ext cx="1224136" cy="923330"/>
          </a:xfrm>
          <a:prstGeom prst="rect">
            <a:avLst/>
          </a:prstGeom>
          <a:noFill/>
        </p:spPr>
        <p:txBody>
          <a:bodyPr wrap="square" rtlCol="0">
            <a:spAutoFit/>
          </a:bodyPr>
          <a:lstStyle/>
          <a:p>
            <a:pPr algn="ctr"/>
            <a:r>
              <a:rPr lang="en-US">
                <a:latin typeface="Calibri" panose="020F0502020204030204" pitchFamily="34" charset="0"/>
              </a:rPr>
              <a:t>Machine learning algorithm</a:t>
            </a:r>
            <a:endParaRPr lang="da-DK">
              <a:latin typeface="Calibri" panose="020F0502020204030204" pitchFamily="34" charset="0"/>
            </a:endParaRPr>
          </a:p>
        </p:txBody>
      </p:sp>
      <p:sp>
        <p:nvSpPr>
          <p:cNvPr id="29" name="Rectangle 28"/>
          <p:cNvSpPr/>
          <p:nvPr/>
        </p:nvSpPr>
        <p:spPr>
          <a:xfrm>
            <a:off x="467544" y="1772816"/>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TextBox 29"/>
          <p:cNvSpPr txBox="1"/>
          <p:nvPr/>
        </p:nvSpPr>
        <p:spPr>
          <a:xfrm>
            <a:off x="933500" y="1844824"/>
            <a:ext cx="936104" cy="369332"/>
          </a:xfrm>
          <a:prstGeom prst="rect">
            <a:avLst/>
          </a:prstGeom>
          <a:noFill/>
        </p:spPr>
        <p:txBody>
          <a:bodyPr wrap="square" rtlCol="0">
            <a:spAutoFit/>
          </a:bodyPr>
          <a:lstStyle/>
          <a:p>
            <a:r>
              <a:rPr lang="en-US">
                <a:latin typeface="Calibri" panose="020F0502020204030204" pitchFamily="34" charset="0"/>
              </a:rPr>
              <a:t>Data</a:t>
            </a:r>
            <a:endParaRPr lang="da-DK">
              <a:latin typeface="Calibri" panose="020F0502020204030204" pitchFamily="34" charset="0"/>
            </a:endParaRPr>
          </a:p>
        </p:txBody>
      </p:sp>
      <p:cxnSp>
        <p:nvCxnSpPr>
          <p:cNvPr id="31" name="Straight Arrow Connector 30"/>
          <p:cNvCxnSpPr/>
          <p:nvPr/>
        </p:nvCxnSpPr>
        <p:spPr>
          <a:xfrm flipH="1">
            <a:off x="827584"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331640"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331640" y="2564904"/>
            <a:ext cx="100811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34" name="TextBox 33"/>
          <p:cNvSpPr txBox="1"/>
          <p:nvPr/>
        </p:nvSpPr>
        <p:spPr>
          <a:xfrm>
            <a:off x="467544" y="2564904"/>
            <a:ext cx="1008112" cy="338554"/>
          </a:xfrm>
          <a:prstGeom prst="rect">
            <a:avLst/>
          </a:prstGeom>
          <a:noFill/>
        </p:spPr>
        <p:txBody>
          <a:bodyPr wrap="square" rtlCol="0">
            <a:spAutoFit/>
          </a:bodyPr>
          <a:lstStyle/>
          <a:p>
            <a:r>
              <a:rPr lang="en-US" sz="1600">
                <a:latin typeface="Calibri" panose="020F0502020204030204" pitchFamily="34" charset="0"/>
              </a:rPr>
              <a:t>Features</a:t>
            </a:r>
            <a:endParaRPr lang="da-DK" sz="1600">
              <a:latin typeface="Calibri" panose="020F0502020204030204" pitchFamily="34" charset="0"/>
            </a:endParaRPr>
          </a:p>
        </p:txBody>
      </p:sp>
      <p:sp>
        <p:nvSpPr>
          <p:cNvPr id="51" name="Right Arrow 50"/>
          <p:cNvSpPr/>
          <p:nvPr/>
        </p:nvSpPr>
        <p:spPr>
          <a:xfrm>
            <a:off x="4211960" y="2348880"/>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2" name="Right Arrow 51"/>
          <p:cNvSpPr/>
          <p:nvPr/>
        </p:nvSpPr>
        <p:spPr>
          <a:xfrm>
            <a:off x="6118076"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3" name="Right Arrow 52"/>
          <p:cNvSpPr/>
          <p:nvPr/>
        </p:nvSpPr>
        <p:spPr>
          <a:xfrm>
            <a:off x="2339752"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3" name="Group 2"/>
          <p:cNvGrpSpPr/>
          <p:nvPr/>
        </p:nvGrpSpPr>
        <p:grpSpPr>
          <a:xfrm>
            <a:off x="467544" y="3068960"/>
            <a:ext cx="8064896" cy="3528392"/>
            <a:chOff x="467544" y="3068960"/>
            <a:chExt cx="8064896" cy="3528392"/>
          </a:xfrm>
        </p:grpSpPr>
        <p:sp>
          <p:nvSpPr>
            <p:cNvPr id="17" name="Rectangle 16"/>
            <p:cNvSpPr/>
            <p:nvPr/>
          </p:nvSpPr>
          <p:spPr>
            <a:xfrm>
              <a:off x="467544" y="5229200"/>
              <a:ext cx="1656184" cy="13681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TextBox 17"/>
            <p:cNvSpPr txBox="1"/>
            <p:nvPr/>
          </p:nvSpPr>
          <p:spPr>
            <a:xfrm>
              <a:off x="683568" y="5301208"/>
              <a:ext cx="1330052" cy="369332"/>
            </a:xfrm>
            <a:prstGeom prst="rect">
              <a:avLst/>
            </a:prstGeom>
            <a:noFill/>
          </p:spPr>
          <p:txBody>
            <a:bodyPr wrap="square" rtlCol="0">
              <a:spAutoFit/>
            </a:bodyPr>
            <a:lstStyle/>
            <a:p>
              <a:r>
                <a:rPr lang="en-US">
                  <a:latin typeface="Calibri" panose="020F0502020204030204" pitchFamily="34" charset="0"/>
                </a:rPr>
                <a:t>New data</a:t>
              </a:r>
              <a:endParaRPr lang="da-DK">
                <a:latin typeface="Calibri" panose="020F0502020204030204" pitchFamily="34" charset="0"/>
              </a:endParaRPr>
            </a:p>
          </p:txBody>
        </p:sp>
        <p:cxnSp>
          <p:nvCxnSpPr>
            <p:cNvPr id="19" name="Straight Arrow Connector 18"/>
            <p:cNvCxnSpPr/>
            <p:nvPr/>
          </p:nvCxnSpPr>
          <p:spPr>
            <a:xfrm>
              <a:off x="1259632" y="566124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39552" y="6093296"/>
              <a:ext cx="1656184" cy="338554"/>
            </a:xfrm>
            <a:prstGeom prst="rect">
              <a:avLst/>
            </a:prstGeom>
            <a:noFill/>
          </p:spPr>
          <p:txBody>
            <a:bodyPr wrap="square" rtlCol="0">
              <a:spAutoFit/>
            </a:bodyPr>
            <a:lstStyle/>
            <a:p>
              <a:r>
                <a:rPr lang="en-US" sz="1600">
                  <a:latin typeface="Calibri" panose="020F0502020204030204" pitchFamily="34" charset="0"/>
                </a:rPr>
                <a:t>Only features!</a:t>
              </a:r>
              <a:endParaRPr lang="da-DK" sz="1600">
                <a:latin typeface="Calibri" panose="020F0502020204030204" pitchFamily="34" charset="0"/>
              </a:endParaRPr>
            </a:p>
          </p:txBody>
        </p:sp>
        <p:sp>
          <p:nvSpPr>
            <p:cNvPr id="50" name="Bent Arrow 49"/>
            <p:cNvSpPr/>
            <p:nvPr/>
          </p:nvSpPr>
          <p:spPr>
            <a:xfrm rot="16200000" flipV="1">
              <a:off x="3599892" y="1808820"/>
              <a:ext cx="2808312" cy="5328592"/>
            </a:xfrm>
            <a:prstGeom prst="bentArrow">
              <a:avLst>
                <a:gd name="adj1" fmla="val 7363"/>
                <a:gd name="adj2" fmla="val 7332"/>
                <a:gd name="adj3" fmla="val 9745"/>
                <a:gd name="adj4" fmla="val 426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54" name="Down Arrow 53"/>
            <p:cNvSpPr/>
            <p:nvPr/>
          </p:nvSpPr>
          <p:spPr>
            <a:xfrm>
              <a:off x="7740352" y="3068960"/>
              <a:ext cx="360040" cy="2592288"/>
            </a:xfrm>
            <a:prstGeom prst="downArrow">
              <a:avLst>
                <a:gd name="adj1" fmla="val 50000"/>
                <a:gd name="adj2" fmla="val 993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6" name="TextBox 55"/>
            <p:cNvSpPr txBox="1"/>
            <p:nvPr/>
          </p:nvSpPr>
          <p:spPr>
            <a:xfrm>
              <a:off x="7236296" y="5885780"/>
              <a:ext cx="1296144" cy="646331"/>
            </a:xfrm>
            <a:prstGeom prst="rect">
              <a:avLst/>
            </a:prstGeom>
            <a:solidFill>
              <a:srgbClr val="FFC000"/>
            </a:solidFill>
          </p:spPr>
          <p:txBody>
            <a:bodyPr wrap="square" rtlCol="0">
              <a:spAutoFit/>
            </a:bodyPr>
            <a:lstStyle/>
            <a:p>
              <a:pPr algn="ctr"/>
              <a:r>
                <a:rPr lang="en-US">
                  <a:latin typeface="Calibri" panose="020F0502020204030204" pitchFamily="34" charset="0"/>
                </a:rPr>
                <a:t>Predicted</a:t>
              </a:r>
            </a:p>
            <a:p>
              <a:pPr algn="ctr"/>
              <a:r>
                <a:rPr lang="en-US">
                  <a:latin typeface="Calibri" panose="020F0502020204030204" pitchFamily="34" charset="0"/>
                </a:rPr>
                <a:t>label</a:t>
              </a:r>
              <a:endParaRPr lang="da-DK">
                <a:latin typeface="Calibri" panose="020F0502020204030204" pitchFamily="34" charset="0"/>
              </a:endParaRPr>
            </a:p>
          </p:txBody>
        </p:sp>
      </p:gr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155833E-2CB0-FA99-5A9B-7E82AB5954F3}"/>
                  </a:ext>
                </a:extLst>
              </p14:cNvPr>
              <p14:cNvContentPartPr/>
              <p14:nvPr/>
            </p14:nvContentPartPr>
            <p14:xfrm>
              <a:off x="502969" y="3311188"/>
              <a:ext cx="63360" cy="1636200"/>
            </p14:xfrm>
          </p:contentPart>
        </mc:Choice>
        <mc:Fallback>
          <p:pic>
            <p:nvPicPr>
              <p:cNvPr id="6" name="Ink 5">
                <a:extLst>
                  <a:ext uri="{FF2B5EF4-FFF2-40B4-BE49-F238E27FC236}">
                    <a16:creationId xmlns:a16="http://schemas.microsoft.com/office/drawing/2014/main" id="{A155833E-2CB0-FA99-5A9B-7E82AB5954F3}"/>
                  </a:ext>
                </a:extLst>
              </p:cNvPr>
              <p:cNvPicPr/>
              <p:nvPr/>
            </p:nvPicPr>
            <p:blipFill>
              <a:blip r:embed="rId3"/>
              <a:stretch>
                <a:fillRect/>
              </a:stretch>
            </p:blipFill>
            <p:spPr>
              <a:xfrm>
                <a:off x="487489" y="3295708"/>
                <a:ext cx="93960" cy="166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80EAD69A-7640-F538-8C45-B4C08E92AAEA}"/>
                  </a:ext>
                </a:extLst>
              </p14:cNvPr>
              <p14:cNvContentPartPr/>
              <p14:nvPr/>
            </p14:nvContentPartPr>
            <p14:xfrm>
              <a:off x="524209" y="3315148"/>
              <a:ext cx="1539360" cy="1758240"/>
            </p14:xfrm>
          </p:contentPart>
        </mc:Choice>
        <mc:Fallback>
          <p:pic>
            <p:nvPicPr>
              <p:cNvPr id="7" name="Ink 6">
                <a:extLst>
                  <a:ext uri="{FF2B5EF4-FFF2-40B4-BE49-F238E27FC236}">
                    <a16:creationId xmlns:a16="http://schemas.microsoft.com/office/drawing/2014/main" id="{80EAD69A-7640-F538-8C45-B4C08E92AAEA}"/>
                  </a:ext>
                </a:extLst>
              </p:cNvPr>
              <p:cNvPicPr/>
              <p:nvPr/>
            </p:nvPicPr>
            <p:blipFill>
              <a:blip r:embed="rId5"/>
              <a:stretch>
                <a:fillRect/>
              </a:stretch>
            </p:blipFill>
            <p:spPr>
              <a:xfrm>
                <a:off x="508729" y="3299668"/>
                <a:ext cx="1569960" cy="1788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1F7DA20-311E-A60D-9FCA-EF7C1E0B1822}"/>
                  </a:ext>
                </a:extLst>
              </p14:cNvPr>
              <p14:cNvContentPartPr/>
              <p14:nvPr/>
            </p14:nvContentPartPr>
            <p14:xfrm>
              <a:off x="511609" y="4887988"/>
              <a:ext cx="1627920" cy="84600"/>
            </p14:xfrm>
          </p:contentPart>
        </mc:Choice>
        <mc:Fallback>
          <p:pic>
            <p:nvPicPr>
              <p:cNvPr id="8" name="Ink 7">
                <a:extLst>
                  <a:ext uri="{FF2B5EF4-FFF2-40B4-BE49-F238E27FC236}">
                    <a16:creationId xmlns:a16="http://schemas.microsoft.com/office/drawing/2014/main" id="{51F7DA20-311E-A60D-9FCA-EF7C1E0B1822}"/>
                  </a:ext>
                </a:extLst>
              </p:cNvPr>
              <p:cNvPicPr/>
              <p:nvPr/>
            </p:nvPicPr>
            <p:blipFill>
              <a:blip r:embed="rId7"/>
              <a:stretch>
                <a:fillRect/>
              </a:stretch>
            </p:blipFill>
            <p:spPr>
              <a:xfrm>
                <a:off x="496129" y="4872442"/>
                <a:ext cx="1658520" cy="11533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FCE8FDB6-3CAE-AC7C-2459-70549B77AA0B}"/>
                  </a:ext>
                </a:extLst>
              </p14:cNvPr>
              <p14:cNvContentPartPr/>
              <p14:nvPr/>
            </p14:nvContentPartPr>
            <p14:xfrm>
              <a:off x="553009" y="3723028"/>
              <a:ext cx="1527480" cy="55080"/>
            </p14:xfrm>
          </p:contentPart>
        </mc:Choice>
        <mc:Fallback>
          <p:pic>
            <p:nvPicPr>
              <p:cNvPr id="12" name="Ink 11">
                <a:extLst>
                  <a:ext uri="{FF2B5EF4-FFF2-40B4-BE49-F238E27FC236}">
                    <a16:creationId xmlns:a16="http://schemas.microsoft.com/office/drawing/2014/main" id="{FCE8FDB6-3CAE-AC7C-2459-70549B77AA0B}"/>
                  </a:ext>
                </a:extLst>
              </p:cNvPr>
              <p:cNvPicPr/>
              <p:nvPr/>
            </p:nvPicPr>
            <p:blipFill>
              <a:blip r:embed="rId9"/>
              <a:stretch>
                <a:fillRect/>
              </a:stretch>
            </p:blipFill>
            <p:spPr>
              <a:xfrm>
                <a:off x="537525" y="3707548"/>
                <a:ext cx="1558087"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6">
                <a:extLst>
                  <a:ext uri="{FF2B5EF4-FFF2-40B4-BE49-F238E27FC236}">
                    <a16:creationId xmlns:a16="http://schemas.microsoft.com/office/drawing/2014/main" id="{84F696D7-DF87-B592-408A-FA789B893E1A}"/>
                  </a:ext>
                </a:extLst>
              </p14:cNvPr>
              <p14:cNvContentPartPr/>
              <p14:nvPr/>
            </p14:nvContentPartPr>
            <p14:xfrm>
              <a:off x="532489" y="3756868"/>
              <a:ext cx="1505880" cy="1110600"/>
            </p14:xfrm>
          </p:contentPart>
        </mc:Choice>
        <mc:Fallback>
          <p:pic>
            <p:nvPicPr>
              <p:cNvPr id="36" name="Ink 36">
                <a:extLst>
                  <a:ext uri="{FF2B5EF4-FFF2-40B4-BE49-F238E27FC236}">
                    <a16:creationId xmlns:a16="http://schemas.microsoft.com/office/drawing/2014/main" id="{84F696D7-DF87-B592-408A-FA789B893E1A}"/>
                  </a:ext>
                </a:extLst>
              </p:cNvPr>
              <p:cNvPicPr/>
              <p:nvPr/>
            </p:nvPicPr>
            <p:blipFill>
              <a:blip r:embed="rId11"/>
              <a:stretch>
                <a:fillRect/>
              </a:stretch>
            </p:blipFill>
            <p:spPr>
              <a:xfrm>
                <a:off x="517009" y="3741388"/>
                <a:ext cx="1536480" cy="1141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46" name="Ink 46">
                <a:extLst>
                  <a:ext uri="{FF2B5EF4-FFF2-40B4-BE49-F238E27FC236}">
                    <a16:creationId xmlns:a16="http://schemas.microsoft.com/office/drawing/2014/main" id="{DC7D28C2-0414-BA61-2F87-36F81189D685}"/>
                  </a:ext>
                </a:extLst>
              </p14:cNvPr>
              <p14:cNvContentPartPr/>
              <p14:nvPr/>
            </p14:nvContentPartPr>
            <p14:xfrm>
              <a:off x="545089" y="3344668"/>
              <a:ext cx="1358640" cy="433440"/>
            </p14:xfrm>
          </p:contentPart>
        </mc:Choice>
        <mc:Fallback>
          <p:pic>
            <p:nvPicPr>
              <p:cNvPr id="46" name="Ink 46">
                <a:extLst>
                  <a:ext uri="{FF2B5EF4-FFF2-40B4-BE49-F238E27FC236}">
                    <a16:creationId xmlns:a16="http://schemas.microsoft.com/office/drawing/2014/main" id="{DC7D28C2-0414-BA61-2F87-36F81189D685}"/>
                  </a:ext>
                </a:extLst>
              </p:cNvPr>
              <p:cNvPicPr/>
              <p:nvPr/>
            </p:nvPicPr>
            <p:blipFill>
              <a:blip r:embed="rId13"/>
              <a:stretch>
                <a:fillRect/>
              </a:stretch>
            </p:blipFill>
            <p:spPr>
              <a:xfrm>
                <a:off x="536091" y="3335668"/>
                <a:ext cx="1376275" cy="451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60" name="Ink 60">
                <a:extLst>
                  <a:ext uri="{FF2B5EF4-FFF2-40B4-BE49-F238E27FC236}">
                    <a16:creationId xmlns:a16="http://schemas.microsoft.com/office/drawing/2014/main" id="{66814194-47A0-8818-FAA5-2D66D8324448}"/>
                  </a:ext>
                </a:extLst>
              </p14:cNvPr>
              <p14:cNvContentPartPr/>
              <p14:nvPr/>
            </p14:nvContentPartPr>
            <p14:xfrm>
              <a:off x="2248249" y="3256468"/>
              <a:ext cx="1451160" cy="374040"/>
            </p14:xfrm>
          </p:contentPart>
        </mc:Choice>
        <mc:Fallback>
          <p:pic>
            <p:nvPicPr>
              <p:cNvPr id="60" name="Ink 60">
                <a:extLst>
                  <a:ext uri="{FF2B5EF4-FFF2-40B4-BE49-F238E27FC236}">
                    <a16:creationId xmlns:a16="http://schemas.microsoft.com/office/drawing/2014/main" id="{66814194-47A0-8818-FAA5-2D66D8324448}"/>
                  </a:ext>
                </a:extLst>
              </p:cNvPr>
              <p:cNvPicPr/>
              <p:nvPr/>
            </p:nvPicPr>
            <p:blipFill>
              <a:blip r:embed="rId15"/>
              <a:stretch>
                <a:fillRect/>
              </a:stretch>
            </p:blipFill>
            <p:spPr>
              <a:xfrm>
                <a:off x="2239251" y="3247477"/>
                <a:ext cx="1468796" cy="39166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1" name="Ink 71">
                <a:extLst>
                  <a:ext uri="{FF2B5EF4-FFF2-40B4-BE49-F238E27FC236}">
                    <a16:creationId xmlns:a16="http://schemas.microsoft.com/office/drawing/2014/main" id="{6D794C1F-CCD3-821A-461F-BFB8534CC83A}"/>
                  </a:ext>
                </a:extLst>
              </p14:cNvPr>
              <p14:cNvContentPartPr/>
              <p14:nvPr/>
            </p14:nvContentPartPr>
            <p14:xfrm>
              <a:off x="2332489" y="4248988"/>
              <a:ext cx="1981080" cy="505080"/>
            </p14:xfrm>
          </p:contentPart>
        </mc:Choice>
        <mc:Fallback>
          <p:pic>
            <p:nvPicPr>
              <p:cNvPr id="71" name="Ink 71">
                <a:extLst>
                  <a:ext uri="{FF2B5EF4-FFF2-40B4-BE49-F238E27FC236}">
                    <a16:creationId xmlns:a16="http://schemas.microsoft.com/office/drawing/2014/main" id="{6D794C1F-CCD3-821A-461F-BFB8534CC83A}"/>
                  </a:ext>
                </a:extLst>
              </p:cNvPr>
              <p:cNvPicPr/>
              <p:nvPr/>
            </p:nvPicPr>
            <p:blipFill>
              <a:blip r:embed="rId17"/>
              <a:stretch>
                <a:fillRect/>
              </a:stretch>
            </p:blipFill>
            <p:spPr>
              <a:xfrm>
                <a:off x="2317009" y="4233508"/>
                <a:ext cx="201168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5" name="Ink 75">
                <a:extLst>
                  <a:ext uri="{FF2B5EF4-FFF2-40B4-BE49-F238E27FC236}">
                    <a16:creationId xmlns:a16="http://schemas.microsoft.com/office/drawing/2014/main" id="{0F91D21F-3A64-DBC3-0D7B-5E168DB49F66}"/>
                  </a:ext>
                </a:extLst>
              </p14:cNvPr>
              <p14:cNvContentPartPr/>
              <p14:nvPr/>
            </p14:nvContentPartPr>
            <p14:xfrm>
              <a:off x="1449049" y="278908"/>
              <a:ext cx="500760" cy="282240"/>
            </p14:xfrm>
          </p:contentPart>
        </mc:Choice>
        <mc:Fallback>
          <p:pic>
            <p:nvPicPr>
              <p:cNvPr id="75" name="Ink 75">
                <a:extLst>
                  <a:ext uri="{FF2B5EF4-FFF2-40B4-BE49-F238E27FC236}">
                    <a16:creationId xmlns:a16="http://schemas.microsoft.com/office/drawing/2014/main" id="{0F91D21F-3A64-DBC3-0D7B-5E168DB49F66}"/>
                  </a:ext>
                </a:extLst>
              </p:cNvPr>
              <p:cNvPicPr/>
              <p:nvPr/>
            </p:nvPicPr>
            <p:blipFill>
              <a:blip r:embed="rId19"/>
              <a:stretch>
                <a:fillRect/>
              </a:stretch>
            </p:blipFill>
            <p:spPr>
              <a:xfrm>
                <a:off x="1433569" y="263428"/>
                <a:ext cx="5313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4" name="Ink 84">
                <a:extLst>
                  <a:ext uri="{FF2B5EF4-FFF2-40B4-BE49-F238E27FC236}">
                    <a16:creationId xmlns:a16="http://schemas.microsoft.com/office/drawing/2014/main" id="{B08B2A3B-9A3A-ABDA-6AD7-BC86395C131F}"/>
                  </a:ext>
                </a:extLst>
              </p14:cNvPr>
              <p14:cNvContentPartPr/>
              <p14:nvPr/>
            </p14:nvContentPartPr>
            <p14:xfrm>
              <a:off x="2126209" y="274948"/>
              <a:ext cx="610200" cy="206280"/>
            </p14:xfrm>
          </p:contentPart>
        </mc:Choice>
        <mc:Fallback>
          <p:pic>
            <p:nvPicPr>
              <p:cNvPr id="84" name="Ink 84">
                <a:extLst>
                  <a:ext uri="{FF2B5EF4-FFF2-40B4-BE49-F238E27FC236}">
                    <a16:creationId xmlns:a16="http://schemas.microsoft.com/office/drawing/2014/main" id="{B08B2A3B-9A3A-ABDA-6AD7-BC86395C131F}"/>
                  </a:ext>
                </a:extLst>
              </p:cNvPr>
              <p:cNvPicPr/>
              <p:nvPr/>
            </p:nvPicPr>
            <p:blipFill>
              <a:blip r:embed="rId21"/>
              <a:stretch>
                <a:fillRect/>
              </a:stretch>
            </p:blipFill>
            <p:spPr>
              <a:xfrm>
                <a:off x="2110720" y="259495"/>
                <a:ext cx="640818" cy="236827"/>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5" name="Ink 84">
                <a:extLst>
                  <a:ext uri="{FF2B5EF4-FFF2-40B4-BE49-F238E27FC236}">
                    <a16:creationId xmlns:a16="http://schemas.microsoft.com/office/drawing/2014/main" id="{7894ABF5-4206-B080-E7AA-BC4001B29F6E}"/>
                  </a:ext>
                </a:extLst>
              </p14:cNvPr>
              <p14:cNvContentPartPr/>
              <p14:nvPr/>
            </p14:nvContentPartPr>
            <p14:xfrm>
              <a:off x="2854129" y="300148"/>
              <a:ext cx="113400" cy="122400"/>
            </p14:xfrm>
          </p:contentPart>
        </mc:Choice>
        <mc:Fallback>
          <p:pic>
            <p:nvPicPr>
              <p:cNvPr id="85" name="Ink 84">
                <a:extLst>
                  <a:ext uri="{FF2B5EF4-FFF2-40B4-BE49-F238E27FC236}">
                    <a16:creationId xmlns:a16="http://schemas.microsoft.com/office/drawing/2014/main" id="{7894ABF5-4206-B080-E7AA-BC4001B29F6E}"/>
                  </a:ext>
                </a:extLst>
              </p:cNvPr>
              <p:cNvPicPr/>
              <p:nvPr/>
            </p:nvPicPr>
            <p:blipFill>
              <a:blip r:embed="rId23"/>
              <a:stretch>
                <a:fillRect/>
              </a:stretch>
            </p:blipFill>
            <p:spPr>
              <a:xfrm>
                <a:off x="2838649" y="284668"/>
                <a:ext cx="1440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6" name="Ink 85">
                <a:extLst>
                  <a:ext uri="{FF2B5EF4-FFF2-40B4-BE49-F238E27FC236}">
                    <a16:creationId xmlns:a16="http://schemas.microsoft.com/office/drawing/2014/main" id="{525C2221-5E25-8BBE-94DF-5DF266DF3316}"/>
                  </a:ext>
                </a:extLst>
              </p14:cNvPr>
              <p14:cNvContentPartPr/>
              <p14:nvPr/>
            </p14:nvContentPartPr>
            <p14:xfrm>
              <a:off x="3009289" y="380068"/>
              <a:ext cx="67680" cy="109800"/>
            </p14:xfrm>
          </p:contentPart>
        </mc:Choice>
        <mc:Fallback>
          <p:pic>
            <p:nvPicPr>
              <p:cNvPr id="86" name="Ink 85">
                <a:extLst>
                  <a:ext uri="{FF2B5EF4-FFF2-40B4-BE49-F238E27FC236}">
                    <a16:creationId xmlns:a16="http://schemas.microsoft.com/office/drawing/2014/main" id="{525C2221-5E25-8BBE-94DF-5DF266DF3316}"/>
                  </a:ext>
                </a:extLst>
              </p:cNvPr>
              <p:cNvPicPr/>
              <p:nvPr/>
            </p:nvPicPr>
            <p:blipFill>
              <a:blip r:embed="rId25"/>
              <a:stretch>
                <a:fillRect/>
              </a:stretch>
            </p:blipFill>
            <p:spPr>
              <a:xfrm>
                <a:off x="2993809" y="364588"/>
                <a:ext cx="982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7" name="Ink 86">
                <a:extLst>
                  <a:ext uri="{FF2B5EF4-FFF2-40B4-BE49-F238E27FC236}">
                    <a16:creationId xmlns:a16="http://schemas.microsoft.com/office/drawing/2014/main" id="{2AEEE6A1-9E6B-18EF-4C8A-B7AC1A5BD64D}"/>
                  </a:ext>
                </a:extLst>
              </p14:cNvPr>
              <p14:cNvContentPartPr/>
              <p14:nvPr/>
            </p14:nvContentPartPr>
            <p14:xfrm>
              <a:off x="3160849" y="283228"/>
              <a:ext cx="92880" cy="162360"/>
            </p14:xfrm>
          </p:contentPart>
        </mc:Choice>
        <mc:Fallback>
          <p:pic>
            <p:nvPicPr>
              <p:cNvPr id="87" name="Ink 86">
                <a:extLst>
                  <a:ext uri="{FF2B5EF4-FFF2-40B4-BE49-F238E27FC236}">
                    <a16:creationId xmlns:a16="http://schemas.microsoft.com/office/drawing/2014/main" id="{2AEEE6A1-9E6B-18EF-4C8A-B7AC1A5BD64D}"/>
                  </a:ext>
                </a:extLst>
              </p:cNvPr>
              <p:cNvPicPr/>
              <p:nvPr/>
            </p:nvPicPr>
            <p:blipFill>
              <a:blip r:embed="rId27"/>
              <a:stretch>
                <a:fillRect/>
              </a:stretch>
            </p:blipFill>
            <p:spPr>
              <a:xfrm>
                <a:off x="3145369" y="267748"/>
                <a:ext cx="1234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8" name="Ink 87">
                <a:extLst>
                  <a:ext uri="{FF2B5EF4-FFF2-40B4-BE49-F238E27FC236}">
                    <a16:creationId xmlns:a16="http://schemas.microsoft.com/office/drawing/2014/main" id="{14BA3A54-0AB5-6AAA-21BD-2F6F8759FFE3}"/>
                  </a:ext>
                </a:extLst>
              </p14:cNvPr>
              <p14:cNvContentPartPr/>
              <p14:nvPr/>
            </p14:nvContentPartPr>
            <p14:xfrm>
              <a:off x="3178849" y="325348"/>
              <a:ext cx="57960" cy="105480"/>
            </p14:xfrm>
          </p:contentPart>
        </mc:Choice>
        <mc:Fallback>
          <p:pic>
            <p:nvPicPr>
              <p:cNvPr id="88" name="Ink 87">
                <a:extLst>
                  <a:ext uri="{FF2B5EF4-FFF2-40B4-BE49-F238E27FC236}">
                    <a16:creationId xmlns:a16="http://schemas.microsoft.com/office/drawing/2014/main" id="{14BA3A54-0AB5-6AAA-21BD-2F6F8759FFE3}"/>
                  </a:ext>
                </a:extLst>
              </p:cNvPr>
              <p:cNvPicPr/>
              <p:nvPr/>
            </p:nvPicPr>
            <p:blipFill>
              <a:blip r:embed="rId29"/>
              <a:stretch>
                <a:fillRect/>
              </a:stretch>
            </p:blipFill>
            <p:spPr>
              <a:xfrm>
                <a:off x="3163369" y="309868"/>
                <a:ext cx="88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9" name="Ink 88">
                <a:extLst>
                  <a:ext uri="{FF2B5EF4-FFF2-40B4-BE49-F238E27FC236}">
                    <a16:creationId xmlns:a16="http://schemas.microsoft.com/office/drawing/2014/main" id="{1021A407-35D8-7692-E810-AFDE50CAB08C}"/>
                  </a:ext>
                </a:extLst>
              </p14:cNvPr>
              <p14:cNvContentPartPr/>
              <p14:nvPr/>
            </p14:nvContentPartPr>
            <p14:xfrm>
              <a:off x="3320689" y="388348"/>
              <a:ext cx="75960" cy="75960"/>
            </p14:xfrm>
          </p:contentPart>
        </mc:Choice>
        <mc:Fallback>
          <p:pic>
            <p:nvPicPr>
              <p:cNvPr id="89" name="Ink 88">
                <a:extLst>
                  <a:ext uri="{FF2B5EF4-FFF2-40B4-BE49-F238E27FC236}">
                    <a16:creationId xmlns:a16="http://schemas.microsoft.com/office/drawing/2014/main" id="{1021A407-35D8-7692-E810-AFDE50CAB08C}"/>
                  </a:ext>
                </a:extLst>
              </p:cNvPr>
              <p:cNvPicPr/>
              <p:nvPr/>
            </p:nvPicPr>
            <p:blipFill>
              <a:blip r:embed="rId31"/>
              <a:stretch>
                <a:fillRect/>
              </a:stretch>
            </p:blipFill>
            <p:spPr>
              <a:xfrm>
                <a:off x="3305209" y="372868"/>
                <a:ext cx="1065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0" name="Ink 89">
                <a:extLst>
                  <a:ext uri="{FF2B5EF4-FFF2-40B4-BE49-F238E27FC236}">
                    <a16:creationId xmlns:a16="http://schemas.microsoft.com/office/drawing/2014/main" id="{71007E84-74B3-77C8-A20B-2F8159D5BCE2}"/>
                  </a:ext>
                </a:extLst>
              </p14:cNvPr>
              <p14:cNvContentPartPr/>
              <p14:nvPr/>
            </p14:nvContentPartPr>
            <p14:xfrm>
              <a:off x="3489169" y="342268"/>
              <a:ext cx="96480" cy="17280"/>
            </p14:xfrm>
          </p:contentPart>
        </mc:Choice>
        <mc:Fallback>
          <p:pic>
            <p:nvPicPr>
              <p:cNvPr id="90" name="Ink 89">
                <a:extLst>
                  <a:ext uri="{FF2B5EF4-FFF2-40B4-BE49-F238E27FC236}">
                    <a16:creationId xmlns:a16="http://schemas.microsoft.com/office/drawing/2014/main" id="{71007E84-74B3-77C8-A20B-2F8159D5BCE2}"/>
                  </a:ext>
                </a:extLst>
              </p:cNvPr>
              <p:cNvPicPr/>
              <p:nvPr/>
            </p:nvPicPr>
            <p:blipFill>
              <a:blip r:embed="rId33"/>
              <a:stretch>
                <a:fillRect/>
              </a:stretch>
            </p:blipFill>
            <p:spPr>
              <a:xfrm>
                <a:off x="3473689" y="326788"/>
                <a:ext cx="1270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1" name="Ink 90">
                <a:extLst>
                  <a:ext uri="{FF2B5EF4-FFF2-40B4-BE49-F238E27FC236}">
                    <a16:creationId xmlns:a16="http://schemas.microsoft.com/office/drawing/2014/main" id="{9228C6D1-B1AC-3998-0918-91D0334391D4}"/>
                  </a:ext>
                </a:extLst>
              </p14:cNvPr>
              <p14:cNvContentPartPr/>
              <p14:nvPr/>
            </p14:nvContentPartPr>
            <p14:xfrm>
              <a:off x="3551809" y="321028"/>
              <a:ext cx="25560" cy="105480"/>
            </p14:xfrm>
          </p:contentPart>
        </mc:Choice>
        <mc:Fallback>
          <p:pic>
            <p:nvPicPr>
              <p:cNvPr id="91" name="Ink 90">
                <a:extLst>
                  <a:ext uri="{FF2B5EF4-FFF2-40B4-BE49-F238E27FC236}">
                    <a16:creationId xmlns:a16="http://schemas.microsoft.com/office/drawing/2014/main" id="{9228C6D1-B1AC-3998-0918-91D0334391D4}"/>
                  </a:ext>
                </a:extLst>
              </p:cNvPr>
              <p:cNvPicPr/>
              <p:nvPr/>
            </p:nvPicPr>
            <p:blipFill>
              <a:blip r:embed="rId35"/>
              <a:stretch>
                <a:fillRect/>
              </a:stretch>
            </p:blipFill>
            <p:spPr>
              <a:xfrm>
                <a:off x="3536329" y="305548"/>
                <a:ext cx="561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 name="Ink 91">
                <a:extLst>
                  <a:ext uri="{FF2B5EF4-FFF2-40B4-BE49-F238E27FC236}">
                    <a16:creationId xmlns:a16="http://schemas.microsoft.com/office/drawing/2014/main" id="{6D2B7311-6B62-DA44-4D93-966FA5ECA153}"/>
                  </a:ext>
                </a:extLst>
              </p14:cNvPr>
              <p14:cNvContentPartPr/>
              <p14:nvPr/>
            </p14:nvContentPartPr>
            <p14:xfrm>
              <a:off x="3783289" y="388348"/>
              <a:ext cx="80280" cy="21240"/>
            </p14:xfrm>
          </p:contentPart>
        </mc:Choice>
        <mc:Fallback>
          <p:pic>
            <p:nvPicPr>
              <p:cNvPr id="92" name="Ink 91">
                <a:extLst>
                  <a:ext uri="{FF2B5EF4-FFF2-40B4-BE49-F238E27FC236}">
                    <a16:creationId xmlns:a16="http://schemas.microsoft.com/office/drawing/2014/main" id="{6D2B7311-6B62-DA44-4D93-966FA5ECA153}"/>
                  </a:ext>
                </a:extLst>
              </p:cNvPr>
              <p:cNvPicPr/>
              <p:nvPr/>
            </p:nvPicPr>
            <p:blipFill>
              <a:blip r:embed="rId37"/>
              <a:stretch>
                <a:fillRect/>
              </a:stretch>
            </p:blipFill>
            <p:spPr>
              <a:xfrm>
                <a:off x="3767809" y="372868"/>
                <a:ext cx="1108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3" name="Ink 92">
                <a:extLst>
                  <a:ext uri="{FF2B5EF4-FFF2-40B4-BE49-F238E27FC236}">
                    <a16:creationId xmlns:a16="http://schemas.microsoft.com/office/drawing/2014/main" id="{A7756F08-ADB8-CB5E-1CED-01F8E5BA4AF9}"/>
                  </a:ext>
                </a:extLst>
              </p14:cNvPr>
              <p14:cNvContentPartPr/>
              <p14:nvPr/>
            </p14:nvContentPartPr>
            <p14:xfrm>
              <a:off x="3976609" y="363148"/>
              <a:ext cx="46440" cy="12960"/>
            </p14:xfrm>
          </p:contentPart>
        </mc:Choice>
        <mc:Fallback>
          <p:pic>
            <p:nvPicPr>
              <p:cNvPr id="93" name="Ink 92">
                <a:extLst>
                  <a:ext uri="{FF2B5EF4-FFF2-40B4-BE49-F238E27FC236}">
                    <a16:creationId xmlns:a16="http://schemas.microsoft.com/office/drawing/2014/main" id="{A7756F08-ADB8-CB5E-1CED-01F8E5BA4AF9}"/>
                  </a:ext>
                </a:extLst>
              </p:cNvPr>
              <p:cNvPicPr/>
              <p:nvPr/>
            </p:nvPicPr>
            <p:blipFill>
              <a:blip r:embed="rId39"/>
              <a:stretch>
                <a:fillRect/>
              </a:stretch>
            </p:blipFill>
            <p:spPr>
              <a:xfrm>
                <a:off x="3961248" y="347668"/>
                <a:ext cx="76805"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DC4802A9-F4F4-E2C9-EA76-65222643057E}"/>
                  </a:ext>
                </a:extLst>
              </p14:cNvPr>
              <p14:cNvContentPartPr/>
              <p14:nvPr/>
            </p14:nvContentPartPr>
            <p14:xfrm>
              <a:off x="4106929" y="375748"/>
              <a:ext cx="42480" cy="21240"/>
            </p14:xfrm>
          </p:contentPart>
        </mc:Choice>
        <mc:Fallback>
          <p:pic>
            <p:nvPicPr>
              <p:cNvPr id="94" name="Ink 93">
                <a:extLst>
                  <a:ext uri="{FF2B5EF4-FFF2-40B4-BE49-F238E27FC236}">
                    <a16:creationId xmlns:a16="http://schemas.microsoft.com/office/drawing/2014/main" id="{DC4802A9-F4F4-E2C9-EA76-65222643057E}"/>
                  </a:ext>
                </a:extLst>
              </p:cNvPr>
              <p:cNvPicPr/>
              <p:nvPr/>
            </p:nvPicPr>
            <p:blipFill>
              <a:blip r:embed="rId41"/>
              <a:stretch>
                <a:fillRect/>
              </a:stretch>
            </p:blipFill>
            <p:spPr>
              <a:xfrm>
                <a:off x="4091317" y="360268"/>
                <a:ext cx="73342"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5" name="Ink 94">
                <a:extLst>
                  <a:ext uri="{FF2B5EF4-FFF2-40B4-BE49-F238E27FC236}">
                    <a16:creationId xmlns:a16="http://schemas.microsoft.com/office/drawing/2014/main" id="{DDE3913C-571A-D0ED-B082-ADBC5838EA3B}"/>
                  </a:ext>
                </a:extLst>
              </p14:cNvPr>
              <p14:cNvContentPartPr/>
              <p14:nvPr/>
            </p14:nvContentPartPr>
            <p14:xfrm>
              <a:off x="4224649" y="388348"/>
              <a:ext cx="29880" cy="8640"/>
            </p14:xfrm>
          </p:contentPart>
        </mc:Choice>
        <mc:Fallback>
          <p:pic>
            <p:nvPicPr>
              <p:cNvPr id="95" name="Ink 94">
                <a:extLst>
                  <a:ext uri="{FF2B5EF4-FFF2-40B4-BE49-F238E27FC236}">
                    <a16:creationId xmlns:a16="http://schemas.microsoft.com/office/drawing/2014/main" id="{DDE3913C-571A-D0ED-B082-ADBC5838EA3B}"/>
                  </a:ext>
                </a:extLst>
              </p:cNvPr>
              <p:cNvPicPr/>
              <p:nvPr/>
            </p:nvPicPr>
            <p:blipFill>
              <a:blip r:embed="rId43"/>
              <a:stretch>
                <a:fillRect/>
              </a:stretch>
            </p:blipFill>
            <p:spPr>
              <a:xfrm>
                <a:off x="4208980" y="372868"/>
                <a:ext cx="60853"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6" name="Ink 95">
                <a:extLst>
                  <a:ext uri="{FF2B5EF4-FFF2-40B4-BE49-F238E27FC236}">
                    <a16:creationId xmlns:a16="http://schemas.microsoft.com/office/drawing/2014/main" id="{46FE296D-BC5E-D420-D58B-AFEF8F1EA0C4}"/>
                  </a:ext>
                </a:extLst>
              </p14:cNvPr>
              <p14:cNvContentPartPr/>
              <p14:nvPr/>
            </p14:nvContentPartPr>
            <p14:xfrm>
              <a:off x="4464409" y="267028"/>
              <a:ext cx="130680" cy="185040"/>
            </p14:xfrm>
          </p:contentPart>
        </mc:Choice>
        <mc:Fallback>
          <p:pic>
            <p:nvPicPr>
              <p:cNvPr id="96" name="Ink 95">
                <a:extLst>
                  <a:ext uri="{FF2B5EF4-FFF2-40B4-BE49-F238E27FC236}">
                    <a16:creationId xmlns:a16="http://schemas.microsoft.com/office/drawing/2014/main" id="{46FE296D-BC5E-D420-D58B-AFEF8F1EA0C4}"/>
                  </a:ext>
                </a:extLst>
              </p:cNvPr>
              <p:cNvPicPr/>
              <p:nvPr/>
            </p:nvPicPr>
            <p:blipFill>
              <a:blip r:embed="rId45"/>
              <a:stretch>
                <a:fillRect/>
              </a:stretch>
            </p:blipFill>
            <p:spPr>
              <a:xfrm>
                <a:off x="4448929" y="251548"/>
                <a:ext cx="1612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7" name="Ink 96">
                <a:extLst>
                  <a:ext uri="{FF2B5EF4-FFF2-40B4-BE49-F238E27FC236}">
                    <a16:creationId xmlns:a16="http://schemas.microsoft.com/office/drawing/2014/main" id="{A0EE5C26-371A-6613-59D4-D5292B5953C0}"/>
                  </a:ext>
                </a:extLst>
              </p14:cNvPr>
              <p14:cNvContentPartPr/>
              <p14:nvPr/>
            </p14:nvContentPartPr>
            <p14:xfrm>
              <a:off x="4653769" y="396628"/>
              <a:ext cx="38160" cy="126360"/>
            </p14:xfrm>
          </p:contentPart>
        </mc:Choice>
        <mc:Fallback>
          <p:pic>
            <p:nvPicPr>
              <p:cNvPr id="97" name="Ink 96">
                <a:extLst>
                  <a:ext uri="{FF2B5EF4-FFF2-40B4-BE49-F238E27FC236}">
                    <a16:creationId xmlns:a16="http://schemas.microsoft.com/office/drawing/2014/main" id="{A0EE5C26-371A-6613-59D4-D5292B5953C0}"/>
                  </a:ext>
                </a:extLst>
              </p:cNvPr>
              <p:cNvPicPr/>
              <p:nvPr/>
            </p:nvPicPr>
            <p:blipFill>
              <a:blip r:embed="rId47"/>
              <a:stretch>
                <a:fillRect/>
              </a:stretch>
            </p:blipFill>
            <p:spPr>
              <a:xfrm>
                <a:off x="4638289" y="381148"/>
                <a:ext cx="68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8" name="Ink 97">
                <a:extLst>
                  <a:ext uri="{FF2B5EF4-FFF2-40B4-BE49-F238E27FC236}">
                    <a16:creationId xmlns:a16="http://schemas.microsoft.com/office/drawing/2014/main" id="{BBF53946-974E-2CFC-7E49-8A594F35AB20}"/>
                  </a:ext>
                </a:extLst>
              </p14:cNvPr>
              <p14:cNvContentPartPr/>
              <p14:nvPr/>
            </p14:nvContentPartPr>
            <p14:xfrm>
              <a:off x="4653769" y="476548"/>
              <a:ext cx="92880" cy="12960"/>
            </p14:xfrm>
          </p:contentPart>
        </mc:Choice>
        <mc:Fallback>
          <p:pic>
            <p:nvPicPr>
              <p:cNvPr id="98" name="Ink 97">
                <a:extLst>
                  <a:ext uri="{FF2B5EF4-FFF2-40B4-BE49-F238E27FC236}">
                    <a16:creationId xmlns:a16="http://schemas.microsoft.com/office/drawing/2014/main" id="{BBF53946-974E-2CFC-7E49-8A594F35AB20}"/>
                  </a:ext>
                </a:extLst>
              </p:cNvPr>
              <p:cNvPicPr/>
              <p:nvPr/>
            </p:nvPicPr>
            <p:blipFill>
              <a:blip r:embed="rId49"/>
              <a:stretch>
                <a:fillRect/>
              </a:stretch>
            </p:blipFill>
            <p:spPr>
              <a:xfrm>
                <a:off x="4638289" y="461068"/>
                <a:ext cx="1234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9" name="Ink 98">
                <a:extLst>
                  <a:ext uri="{FF2B5EF4-FFF2-40B4-BE49-F238E27FC236}">
                    <a16:creationId xmlns:a16="http://schemas.microsoft.com/office/drawing/2014/main" id="{246A3902-B792-AE9F-2206-B0C6BEB1222E}"/>
                  </a:ext>
                </a:extLst>
              </p14:cNvPr>
              <p14:cNvContentPartPr/>
              <p14:nvPr/>
            </p14:nvContentPartPr>
            <p14:xfrm>
              <a:off x="4844929" y="274948"/>
              <a:ext cx="91080" cy="181080"/>
            </p14:xfrm>
          </p:contentPart>
        </mc:Choice>
        <mc:Fallback>
          <p:pic>
            <p:nvPicPr>
              <p:cNvPr id="99" name="Ink 98">
                <a:extLst>
                  <a:ext uri="{FF2B5EF4-FFF2-40B4-BE49-F238E27FC236}">
                    <a16:creationId xmlns:a16="http://schemas.microsoft.com/office/drawing/2014/main" id="{246A3902-B792-AE9F-2206-B0C6BEB1222E}"/>
                  </a:ext>
                </a:extLst>
              </p:cNvPr>
              <p:cNvPicPr/>
              <p:nvPr/>
            </p:nvPicPr>
            <p:blipFill>
              <a:blip r:embed="rId51"/>
              <a:stretch>
                <a:fillRect/>
              </a:stretch>
            </p:blipFill>
            <p:spPr>
              <a:xfrm>
                <a:off x="4829449" y="259499"/>
                <a:ext cx="121680" cy="211619"/>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0" name="Ink 99">
                <a:extLst>
                  <a:ext uri="{FF2B5EF4-FFF2-40B4-BE49-F238E27FC236}">
                    <a16:creationId xmlns:a16="http://schemas.microsoft.com/office/drawing/2014/main" id="{5ACC0E5C-C212-8927-C3B1-23F26F75AAE9}"/>
                  </a:ext>
                </a:extLst>
              </p14:cNvPr>
              <p14:cNvContentPartPr/>
              <p14:nvPr/>
            </p14:nvContentPartPr>
            <p14:xfrm>
              <a:off x="4847089" y="317068"/>
              <a:ext cx="92880" cy="109800"/>
            </p14:xfrm>
          </p:contentPart>
        </mc:Choice>
        <mc:Fallback>
          <p:pic>
            <p:nvPicPr>
              <p:cNvPr id="100" name="Ink 99">
                <a:extLst>
                  <a:ext uri="{FF2B5EF4-FFF2-40B4-BE49-F238E27FC236}">
                    <a16:creationId xmlns:a16="http://schemas.microsoft.com/office/drawing/2014/main" id="{5ACC0E5C-C212-8927-C3B1-23F26F75AAE9}"/>
                  </a:ext>
                </a:extLst>
              </p:cNvPr>
              <p:cNvPicPr/>
              <p:nvPr/>
            </p:nvPicPr>
            <p:blipFill>
              <a:blip r:embed="rId53"/>
              <a:stretch>
                <a:fillRect/>
              </a:stretch>
            </p:blipFill>
            <p:spPr>
              <a:xfrm>
                <a:off x="4831609" y="301588"/>
                <a:ext cx="1234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1" name="Ink 100">
                <a:extLst>
                  <a:ext uri="{FF2B5EF4-FFF2-40B4-BE49-F238E27FC236}">
                    <a16:creationId xmlns:a16="http://schemas.microsoft.com/office/drawing/2014/main" id="{CD2EC189-BC09-9D62-4417-7B70E8A28BBB}"/>
                  </a:ext>
                </a:extLst>
              </p14:cNvPr>
              <p14:cNvContentPartPr/>
              <p14:nvPr/>
            </p14:nvContentPartPr>
            <p14:xfrm>
              <a:off x="5019529" y="375748"/>
              <a:ext cx="33840" cy="160200"/>
            </p14:xfrm>
          </p:contentPart>
        </mc:Choice>
        <mc:Fallback>
          <p:pic>
            <p:nvPicPr>
              <p:cNvPr id="101" name="Ink 100">
                <a:extLst>
                  <a:ext uri="{FF2B5EF4-FFF2-40B4-BE49-F238E27FC236}">
                    <a16:creationId xmlns:a16="http://schemas.microsoft.com/office/drawing/2014/main" id="{CD2EC189-BC09-9D62-4417-7B70E8A28BBB}"/>
                  </a:ext>
                </a:extLst>
              </p:cNvPr>
              <p:cNvPicPr/>
              <p:nvPr/>
            </p:nvPicPr>
            <p:blipFill>
              <a:blip r:embed="rId55"/>
              <a:stretch>
                <a:fillRect/>
              </a:stretch>
            </p:blipFill>
            <p:spPr>
              <a:xfrm>
                <a:off x="5004212" y="360233"/>
                <a:ext cx="64118" cy="190869"/>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 name="Ink 101">
                <a:extLst>
                  <a:ext uri="{FF2B5EF4-FFF2-40B4-BE49-F238E27FC236}">
                    <a16:creationId xmlns:a16="http://schemas.microsoft.com/office/drawing/2014/main" id="{2903C833-FCEE-2045-5C48-291F743E0E35}"/>
                  </a:ext>
                </a:extLst>
              </p14:cNvPr>
              <p14:cNvContentPartPr/>
              <p14:nvPr/>
            </p14:nvContentPartPr>
            <p14:xfrm>
              <a:off x="5011249" y="451348"/>
              <a:ext cx="97200" cy="17280"/>
            </p14:xfrm>
          </p:contentPart>
        </mc:Choice>
        <mc:Fallback>
          <p:pic>
            <p:nvPicPr>
              <p:cNvPr id="102" name="Ink 101">
                <a:extLst>
                  <a:ext uri="{FF2B5EF4-FFF2-40B4-BE49-F238E27FC236}">
                    <a16:creationId xmlns:a16="http://schemas.microsoft.com/office/drawing/2014/main" id="{2903C833-FCEE-2045-5C48-291F743E0E35}"/>
                  </a:ext>
                </a:extLst>
              </p:cNvPr>
              <p:cNvPicPr/>
              <p:nvPr/>
            </p:nvPicPr>
            <p:blipFill>
              <a:blip r:embed="rId57"/>
              <a:stretch>
                <a:fillRect/>
              </a:stretch>
            </p:blipFill>
            <p:spPr>
              <a:xfrm>
                <a:off x="4995769" y="435868"/>
                <a:ext cx="1278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2" name="Ink 112">
                <a:extLst>
                  <a:ext uri="{FF2B5EF4-FFF2-40B4-BE49-F238E27FC236}">
                    <a16:creationId xmlns:a16="http://schemas.microsoft.com/office/drawing/2014/main" id="{06D2A676-ADA2-428C-FA05-B4089E3FF56D}"/>
                  </a:ext>
                </a:extLst>
              </p14:cNvPr>
              <p14:cNvContentPartPr/>
              <p14:nvPr/>
            </p14:nvContentPartPr>
            <p14:xfrm>
              <a:off x="427369" y="585988"/>
              <a:ext cx="883440" cy="534600"/>
            </p14:xfrm>
          </p:contentPart>
        </mc:Choice>
        <mc:Fallback>
          <p:pic>
            <p:nvPicPr>
              <p:cNvPr id="112" name="Ink 112">
                <a:extLst>
                  <a:ext uri="{FF2B5EF4-FFF2-40B4-BE49-F238E27FC236}">
                    <a16:creationId xmlns:a16="http://schemas.microsoft.com/office/drawing/2014/main" id="{06D2A676-ADA2-428C-FA05-B4089E3FF56D}"/>
                  </a:ext>
                </a:extLst>
              </p:cNvPr>
              <p:cNvPicPr/>
              <p:nvPr/>
            </p:nvPicPr>
            <p:blipFill>
              <a:blip r:embed="rId59"/>
              <a:stretch>
                <a:fillRect/>
              </a:stretch>
            </p:blipFill>
            <p:spPr>
              <a:xfrm>
                <a:off x="411889" y="570498"/>
                <a:ext cx="914040" cy="565221"/>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3" name="Ink 112">
                <a:extLst>
                  <a:ext uri="{FF2B5EF4-FFF2-40B4-BE49-F238E27FC236}">
                    <a16:creationId xmlns:a16="http://schemas.microsoft.com/office/drawing/2014/main" id="{DAC7ABF5-583C-D32E-711E-31956BAAA9FF}"/>
                  </a:ext>
                </a:extLst>
              </p14:cNvPr>
              <p14:cNvContentPartPr/>
              <p14:nvPr/>
            </p14:nvContentPartPr>
            <p14:xfrm>
              <a:off x="2441569" y="560788"/>
              <a:ext cx="55080" cy="126360"/>
            </p14:xfrm>
          </p:contentPart>
        </mc:Choice>
        <mc:Fallback>
          <p:pic>
            <p:nvPicPr>
              <p:cNvPr id="113" name="Ink 112">
                <a:extLst>
                  <a:ext uri="{FF2B5EF4-FFF2-40B4-BE49-F238E27FC236}">
                    <a16:creationId xmlns:a16="http://schemas.microsoft.com/office/drawing/2014/main" id="{DAC7ABF5-583C-D32E-711E-31956BAAA9FF}"/>
                  </a:ext>
                </a:extLst>
              </p:cNvPr>
              <p:cNvPicPr/>
              <p:nvPr/>
            </p:nvPicPr>
            <p:blipFill>
              <a:blip r:embed="rId61"/>
              <a:stretch>
                <a:fillRect/>
              </a:stretch>
            </p:blipFill>
            <p:spPr>
              <a:xfrm>
                <a:off x="2426089" y="545308"/>
                <a:ext cx="856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4" name="Ink 113">
                <a:extLst>
                  <a:ext uri="{FF2B5EF4-FFF2-40B4-BE49-F238E27FC236}">
                    <a16:creationId xmlns:a16="http://schemas.microsoft.com/office/drawing/2014/main" id="{04FB4E4B-A4AC-7409-6DBB-B2EBE2B05DF0}"/>
                  </a:ext>
                </a:extLst>
              </p14:cNvPr>
              <p14:cNvContentPartPr/>
              <p14:nvPr/>
            </p14:nvContentPartPr>
            <p14:xfrm>
              <a:off x="2891569" y="582388"/>
              <a:ext cx="50760" cy="129960"/>
            </p14:xfrm>
          </p:contentPart>
        </mc:Choice>
        <mc:Fallback>
          <p:pic>
            <p:nvPicPr>
              <p:cNvPr id="114" name="Ink 113">
                <a:extLst>
                  <a:ext uri="{FF2B5EF4-FFF2-40B4-BE49-F238E27FC236}">
                    <a16:creationId xmlns:a16="http://schemas.microsoft.com/office/drawing/2014/main" id="{04FB4E4B-A4AC-7409-6DBB-B2EBE2B05DF0}"/>
                  </a:ext>
                </a:extLst>
              </p:cNvPr>
              <p:cNvPicPr/>
              <p:nvPr/>
            </p:nvPicPr>
            <p:blipFill>
              <a:blip r:embed="rId63"/>
              <a:stretch>
                <a:fillRect/>
              </a:stretch>
            </p:blipFill>
            <p:spPr>
              <a:xfrm>
                <a:off x="2876089" y="566908"/>
                <a:ext cx="813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0" name="Ink 120">
                <a:extLst>
                  <a:ext uri="{FF2B5EF4-FFF2-40B4-BE49-F238E27FC236}">
                    <a16:creationId xmlns:a16="http://schemas.microsoft.com/office/drawing/2014/main" id="{21D780C6-54EB-E519-0273-701EE234F71F}"/>
                  </a:ext>
                </a:extLst>
              </p14:cNvPr>
              <p14:cNvContentPartPr/>
              <p14:nvPr/>
            </p14:nvContentPartPr>
            <p14:xfrm>
              <a:off x="3451009" y="539908"/>
              <a:ext cx="690120" cy="261000"/>
            </p14:xfrm>
          </p:contentPart>
        </mc:Choice>
        <mc:Fallback>
          <p:pic>
            <p:nvPicPr>
              <p:cNvPr id="120" name="Ink 120">
                <a:extLst>
                  <a:ext uri="{FF2B5EF4-FFF2-40B4-BE49-F238E27FC236}">
                    <a16:creationId xmlns:a16="http://schemas.microsoft.com/office/drawing/2014/main" id="{21D780C6-54EB-E519-0273-701EE234F71F}"/>
                  </a:ext>
                </a:extLst>
              </p:cNvPr>
              <p:cNvPicPr/>
              <p:nvPr/>
            </p:nvPicPr>
            <p:blipFill>
              <a:blip r:embed="rId65"/>
              <a:stretch>
                <a:fillRect/>
              </a:stretch>
            </p:blipFill>
            <p:spPr>
              <a:xfrm>
                <a:off x="3435529" y="524428"/>
                <a:ext cx="720720" cy="291600"/>
              </a:xfrm>
              <a:prstGeom prst="rect">
                <a:avLst/>
              </a:prstGeom>
            </p:spPr>
          </p:pic>
        </mc:Fallback>
      </mc:AlternateContent>
    </p:spTree>
    <p:extLst>
      <p:ext uri="{BB962C8B-B14F-4D97-AF65-F5344CB8AC3E}">
        <p14:creationId xmlns:p14="http://schemas.microsoft.com/office/powerpoint/2010/main" val="227497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BA4C-C585-4941-8C8B-C934837F7ECC}"/>
              </a:ext>
            </a:extLst>
          </p:cNvPr>
          <p:cNvSpPr>
            <a:spLocks noGrp="1"/>
          </p:cNvSpPr>
          <p:nvPr>
            <p:ph type="title"/>
          </p:nvPr>
        </p:nvSpPr>
        <p:spPr/>
        <p:txBody>
          <a:bodyPr/>
          <a:lstStyle/>
          <a:p>
            <a:r>
              <a:rPr lang="da-DK" err="1"/>
              <a:t>Näive</a:t>
            </a:r>
            <a:r>
              <a:rPr lang="da-DK"/>
              <a:t> </a:t>
            </a:r>
            <a:r>
              <a:rPr lang="da-DK" err="1"/>
              <a:t>Bayes</a:t>
            </a:r>
            <a:r>
              <a:rPr lang="da-DK"/>
              <a:t> </a:t>
            </a:r>
          </a:p>
        </p:txBody>
      </p:sp>
      <mc:AlternateContent xmlns:mc="http://schemas.openxmlformats.org/markup-compatibility/2006">
        <mc:Choice xmlns:p14="http://schemas.microsoft.com/office/powerpoint/2010/main" Requires="p14">
          <p:contentPart p14:bwMode="auto" r:id="rId2">
            <p14:nvContentPartPr>
              <p14:cNvPr id="11" name="Ink 11">
                <a:extLst>
                  <a:ext uri="{FF2B5EF4-FFF2-40B4-BE49-F238E27FC236}">
                    <a16:creationId xmlns:a16="http://schemas.microsoft.com/office/drawing/2014/main" id="{0C972F21-F30F-2E50-6359-C47990A6E8DC}"/>
                  </a:ext>
                </a:extLst>
              </p14:cNvPr>
              <p14:cNvContentPartPr/>
              <p14:nvPr/>
            </p14:nvContentPartPr>
            <p14:xfrm>
              <a:off x="412609" y="1536748"/>
              <a:ext cx="757440" cy="340560"/>
            </p14:xfrm>
          </p:contentPart>
        </mc:Choice>
        <mc:Fallback>
          <p:pic>
            <p:nvPicPr>
              <p:cNvPr id="11" name="Ink 11">
                <a:extLst>
                  <a:ext uri="{FF2B5EF4-FFF2-40B4-BE49-F238E27FC236}">
                    <a16:creationId xmlns:a16="http://schemas.microsoft.com/office/drawing/2014/main" id="{0C972F21-F30F-2E50-6359-C47990A6E8DC}"/>
                  </a:ext>
                </a:extLst>
              </p:cNvPr>
              <p:cNvPicPr/>
              <p:nvPr/>
            </p:nvPicPr>
            <p:blipFill>
              <a:blip r:embed="rId3"/>
              <a:stretch>
                <a:fillRect/>
              </a:stretch>
            </p:blipFill>
            <p:spPr>
              <a:xfrm>
                <a:off x="397129" y="1521268"/>
                <a:ext cx="7880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6">
                <a:extLst>
                  <a:ext uri="{FF2B5EF4-FFF2-40B4-BE49-F238E27FC236}">
                    <a16:creationId xmlns:a16="http://schemas.microsoft.com/office/drawing/2014/main" id="{B69A4B7D-74E4-2784-5907-AC7A8BECA23E}"/>
                  </a:ext>
                </a:extLst>
              </p14:cNvPr>
              <p14:cNvContentPartPr/>
              <p14:nvPr/>
            </p14:nvContentPartPr>
            <p14:xfrm>
              <a:off x="1388569" y="1544668"/>
              <a:ext cx="1295640" cy="247680"/>
            </p14:xfrm>
          </p:contentPart>
        </mc:Choice>
        <mc:Fallback>
          <p:pic>
            <p:nvPicPr>
              <p:cNvPr id="16" name="Ink 16">
                <a:extLst>
                  <a:ext uri="{FF2B5EF4-FFF2-40B4-BE49-F238E27FC236}">
                    <a16:creationId xmlns:a16="http://schemas.microsoft.com/office/drawing/2014/main" id="{B69A4B7D-74E4-2784-5907-AC7A8BECA23E}"/>
                  </a:ext>
                </a:extLst>
              </p:cNvPr>
              <p:cNvPicPr/>
              <p:nvPr/>
            </p:nvPicPr>
            <p:blipFill>
              <a:blip r:embed="rId5"/>
              <a:stretch>
                <a:fillRect/>
              </a:stretch>
            </p:blipFill>
            <p:spPr>
              <a:xfrm>
                <a:off x="1373089" y="1529188"/>
                <a:ext cx="13262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2">
                <a:extLst>
                  <a:ext uri="{FF2B5EF4-FFF2-40B4-BE49-F238E27FC236}">
                    <a16:creationId xmlns:a16="http://schemas.microsoft.com/office/drawing/2014/main" id="{6F84992F-561A-7F96-7869-5ACD7E1AC513}"/>
                  </a:ext>
                </a:extLst>
              </p14:cNvPr>
              <p14:cNvContentPartPr/>
              <p14:nvPr/>
            </p14:nvContentPartPr>
            <p14:xfrm>
              <a:off x="2826769" y="1473388"/>
              <a:ext cx="685800" cy="416520"/>
            </p14:xfrm>
          </p:contentPart>
        </mc:Choice>
        <mc:Fallback>
          <p:pic>
            <p:nvPicPr>
              <p:cNvPr id="22" name="Ink 22">
                <a:extLst>
                  <a:ext uri="{FF2B5EF4-FFF2-40B4-BE49-F238E27FC236}">
                    <a16:creationId xmlns:a16="http://schemas.microsoft.com/office/drawing/2014/main" id="{6F84992F-561A-7F96-7869-5ACD7E1AC513}"/>
                  </a:ext>
                </a:extLst>
              </p:cNvPr>
              <p:cNvPicPr/>
              <p:nvPr/>
            </p:nvPicPr>
            <p:blipFill>
              <a:blip r:embed="rId7"/>
              <a:stretch>
                <a:fillRect/>
              </a:stretch>
            </p:blipFill>
            <p:spPr>
              <a:xfrm>
                <a:off x="2811289" y="1457921"/>
                <a:ext cx="716400" cy="44709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1">
                <a:extLst>
                  <a:ext uri="{FF2B5EF4-FFF2-40B4-BE49-F238E27FC236}">
                    <a16:creationId xmlns:a16="http://schemas.microsoft.com/office/drawing/2014/main" id="{9FF58EA1-F148-0F7F-DBD6-A9C6B8883FE4}"/>
                  </a:ext>
                </a:extLst>
              </p14:cNvPr>
              <p14:cNvContentPartPr/>
              <p14:nvPr/>
            </p14:nvContentPartPr>
            <p14:xfrm>
              <a:off x="3886249" y="1431628"/>
              <a:ext cx="2145240" cy="315360"/>
            </p14:xfrm>
          </p:contentPart>
        </mc:Choice>
        <mc:Fallback>
          <p:pic>
            <p:nvPicPr>
              <p:cNvPr id="31" name="Ink 31">
                <a:extLst>
                  <a:ext uri="{FF2B5EF4-FFF2-40B4-BE49-F238E27FC236}">
                    <a16:creationId xmlns:a16="http://schemas.microsoft.com/office/drawing/2014/main" id="{9FF58EA1-F148-0F7F-DBD6-A9C6B8883FE4}"/>
                  </a:ext>
                </a:extLst>
              </p:cNvPr>
              <p:cNvPicPr/>
              <p:nvPr/>
            </p:nvPicPr>
            <p:blipFill>
              <a:blip r:embed="rId9"/>
              <a:stretch>
                <a:fillRect/>
              </a:stretch>
            </p:blipFill>
            <p:spPr>
              <a:xfrm>
                <a:off x="3870766" y="1416148"/>
                <a:ext cx="2175845"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7" name="Ink 60">
                <a:extLst>
                  <a:ext uri="{FF2B5EF4-FFF2-40B4-BE49-F238E27FC236}">
                    <a16:creationId xmlns:a16="http://schemas.microsoft.com/office/drawing/2014/main" id="{09B83B64-9006-F14D-693A-67DB3DD942B0}"/>
                  </a:ext>
                </a:extLst>
              </p14:cNvPr>
              <p14:cNvContentPartPr/>
              <p14:nvPr/>
            </p14:nvContentPartPr>
            <p14:xfrm>
              <a:off x="4189729" y="1952908"/>
              <a:ext cx="819720" cy="315720"/>
            </p14:xfrm>
          </p:contentPart>
        </mc:Choice>
        <mc:Fallback>
          <p:pic>
            <p:nvPicPr>
              <p:cNvPr id="57" name="Ink 60">
                <a:extLst>
                  <a:ext uri="{FF2B5EF4-FFF2-40B4-BE49-F238E27FC236}">
                    <a16:creationId xmlns:a16="http://schemas.microsoft.com/office/drawing/2014/main" id="{09B83B64-9006-F14D-693A-67DB3DD942B0}"/>
                  </a:ext>
                </a:extLst>
              </p:cNvPr>
              <p:cNvPicPr/>
              <p:nvPr/>
            </p:nvPicPr>
            <p:blipFill>
              <a:blip r:embed="rId11"/>
              <a:stretch>
                <a:fillRect/>
              </a:stretch>
            </p:blipFill>
            <p:spPr>
              <a:xfrm>
                <a:off x="4174256" y="1937428"/>
                <a:ext cx="850307"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8" name="Ink 60">
                <a:extLst>
                  <a:ext uri="{FF2B5EF4-FFF2-40B4-BE49-F238E27FC236}">
                    <a16:creationId xmlns:a16="http://schemas.microsoft.com/office/drawing/2014/main" id="{0615AEC6-2149-C073-FD40-B106AB5C2EDA}"/>
                  </a:ext>
                </a:extLst>
              </p14:cNvPr>
              <p14:cNvContentPartPr/>
              <p14:nvPr/>
            </p14:nvContentPartPr>
            <p14:xfrm>
              <a:off x="3146089" y="1982068"/>
              <a:ext cx="858240" cy="315720"/>
            </p14:xfrm>
          </p:contentPart>
        </mc:Choice>
        <mc:Fallback>
          <p:pic>
            <p:nvPicPr>
              <p:cNvPr id="58" name="Ink 60">
                <a:extLst>
                  <a:ext uri="{FF2B5EF4-FFF2-40B4-BE49-F238E27FC236}">
                    <a16:creationId xmlns:a16="http://schemas.microsoft.com/office/drawing/2014/main" id="{0615AEC6-2149-C073-FD40-B106AB5C2EDA}"/>
                  </a:ext>
                </a:extLst>
              </p:cNvPr>
              <p:cNvPicPr/>
              <p:nvPr/>
            </p:nvPicPr>
            <p:blipFill>
              <a:blip r:embed="rId13"/>
              <a:stretch>
                <a:fillRect/>
              </a:stretch>
            </p:blipFill>
            <p:spPr>
              <a:xfrm>
                <a:off x="3130609" y="1966588"/>
                <a:ext cx="8888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9" name="Ink 60">
                <a:extLst>
                  <a:ext uri="{FF2B5EF4-FFF2-40B4-BE49-F238E27FC236}">
                    <a16:creationId xmlns:a16="http://schemas.microsoft.com/office/drawing/2014/main" id="{231BDA5E-EAE0-A93B-7634-7CAC2188529E}"/>
                  </a:ext>
                </a:extLst>
              </p14:cNvPr>
              <p14:cNvContentPartPr/>
              <p14:nvPr/>
            </p14:nvContentPartPr>
            <p14:xfrm>
              <a:off x="1051969" y="2066668"/>
              <a:ext cx="1766520" cy="420480"/>
            </p14:xfrm>
          </p:contentPart>
        </mc:Choice>
        <mc:Fallback>
          <p:pic>
            <p:nvPicPr>
              <p:cNvPr id="59" name="Ink 60">
                <a:extLst>
                  <a:ext uri="{FF2B5EF4-FFF2-40B4-BE49-F238E27FC236}">
                    <a16:creationId xmlns:a16="http://schemas.microsoft.com/office/drawing/2014/main" id="{231BDA5E-EAE0-A93B-7634-7CAC2188529E}"/>
                  </a:ext>
                </a:extLst>
              </p:cNvPr>
              <p:cNvPicPr/>
              <p:nvPr/>
            </p:nvPicPr>
            <p:blipFill>
              <a:blip r:embed="rId15"/>
              <a:stretch>
                <a:fillRect/>
              </a:stretch>
            </p:blipFill>
            <p:spPr>
              <a:xfrm>
                <a:off x="1036489" y="2051188"/>
                <a:ext cx="179712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0" name="Ink 60">
                <a:extLst>
                  <a:ext uri="{FF2B5EF4-FFF2-40B4-BE49-F238E27FC236}">
                    <a16:creationId xmlns:a16="http://schemas.microsoft.com/office/drawing/2014/main" id="{E32CA134-3F5B-3CB3-0AA2-88324E9B12E6}"/>
                  </a:ext>
                </a:extLst>
              </p14:cNvPr>
              <p14:cNvContentPartPr/>
              <p14:nvPr/>
            </p14:nvContentPartPr>
            <p14:xfrm>
              <a:off x="463369" y="2164948"/>
              <a:ext cx="332280" cy="301320"/>
            </p14:xfrm>
          </p:contentPart>
        </mc:Choice>
        <mc:Fallback>
          <p:pic>
            <p:nvPicPr>
              <p:cNvPr id="60" name="Ink 60">
                <a:extLst>
                  <a:ext uri="{FF2B5EF4-FFF2-40B4-BE49-F238E27FC236}">
                    <a16:creationId xmlns:a16="http://schemas.microsoft.com/office/drawing/2014/main" id="{E32CA134-3F5B-3CB3-0AA2-88324E9B12E6}"/>
                  </a:ext>
                </a:extLst>
              </p:cNvPr>
              <p:cNvPicPr/>
              <p:nvPr/>
            </p:nvPicPr>
            <p:blipFill>
              <a:blip r:embed="rId17"/>
              <a:stretch>
                <a:fillRect/>
              </a:stretch>
            </p:blipFill>
            <p:spPr>
              <a:xfrm>
                <a:off x="447906" y="2149468"/>
                <a:ext cx="362847"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Ink 63">
                <a:extLst>
                  <a:ext uri="{FF2B5EF4-FFF2-40B4-BE49-F238E27FC236}">
                    <a16:creationId xmlns:a16="http://schemas.microsoft.com/office/drawing/2014/main" id="{BAB89F19-49C0-B387-AA8F-AAE35BD45724}"/>
                  </a:ext>
                </a:extLst>
              </p14:cNvPr>
              <p14:cNvContentPartPr/>
              <p14:nvPr/>
            </p14:nvContentPartPr>
            <p14:xfrm>
              <a:off x="976369" y="2907268"/>
              <a:ext cx="17280" cy="113760"/>
            </p14:xfrm>
          </p:contentPart>
        </mc:Choice>
        <mc:Fallback>
          <p:pic>
            <p:nvPicPr>
              <p:cNvPr id="64" name="Ink 63">
                <a:extLst>
                  <a:ext uri="{FF2B5EF4-FFF2-40B4-BE49-F238E27FC236}">
                    <a16:creationId xmlns:a16="http://schemas.microsoft.com/office/drawing/2014/main" id="{BAB89F19-49C0-B387-AA8F-AAE35BD45724}"/>
                  </a:ext>
                </a:extLst>
              </p:cNvPr>
              <p:cNvPicPr/>
              <p:nvPr/>
            </p:nvPicPr>
            <p:blipFill>
              <a:blip r:embed="rId19"/>
              <a:stretch>
                <a:fillRect/>
              </a:stretch>
            </p:blipFill>
            <p:spPr>
              <a:xfrm>
                <a:off x="960889" y="2891788"/>
                <a:ext cx="47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5" name="Ink 64">
                <a:extLst>
                  <a:ext uri="{FF2B5EF4-FFF2-40B4-BE49-F238E27FC236}">
                    <a16:creationId xmlns:a16="http://schemas.microsoft.com/office/drawing/2014/main" id="{1321BC46-A711-2E5D-6AC3-B5A06DEE586E}"/>
                  </a:ext>
                </a:extLst>
              </p14:cNvPr>
              <p14:cNvContentPartPr/>
              <p14:nvPr/>
            </p14:nvContentPartPr>
            <p14:xfrm>
              <a:off x="959449" y="2819068"/>
              <a:ext cx="33840" cy="8640"/>
            </p14:xfrm>
          </p:contentPart>
        </mc:Choice>
        <mc:Fallback>
          <p:pic>
            <p:nvPicPr>
              <p:cNvPr id="65" name="Ink 64">
                <a:extLst>
                  <a:ext uri="{FF2B5EF4-FFF2-40B4-BE49-F238E27FC236}">
                    <a16:creationId xmlns:a16="http://schemas.microsoft.com/office/drawing/2014/main" id="{1321BC46-A711-2E5D-6AC3-B5A06DEE586E}"/>
                  </a:ext>
                </a:extLst>
              </p:cNvPr>
              <p:cNvPicPr/>
              <p:nvPr/>
            </p:nvPicPr>
            <p:blipFill>
              <a:blip r:embed="rId21"/>
              <a:stretch>
                <a:fillRect/>
              </a:stretch>
            </p:blipFill>
            <p:spPr>
              <a:xfrm>
                <a:off x="943969" y="2804207"/>
                <a:ext cx="64440" cy="38016"/>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6" name="Ink 65">
                <a:extLst>
                  <a:ext uri="{FF2B5EF4-FFF2-40B4-BE49-F238E27FC236}">
                    <a16:creationId xmlns:a16="http://schemas.microsoft.com/office/drawing/2014/main" id="{3438C99A-58C8-42BA-7945-EEE325BBD31A}"/>
                  </a:ext>
                </a:extLst>
              </p14:cNvPr>
              <p14:cNvContentPartPr/>
              <p14:nvPr/>
            </p14:nvContentPartPr>
            <p14:xfrm>
              <a:off x="1111009" y="2861188"/>
              <a:ext cx="151200" cy="151920"/>
            </p14:xfrm>
          </p:contentPart>
        </mc:Choice>
        <mc:Fallback>
          <p:pic>
            <p:nvPicPr>
              <p:cNvPr id="66" name="Ink 65">
                <a:extLst>
                  <a:ext uri="{FF2B5EF4-FFF2-40B4-BE49-F238E27FC236}">
                    <a16:creationId xmlns:a16="http://schemas.microsoft.com/office/drawing/2014/main" id="{3438C99A-58C8-42BA-7945-EEE325BBD31A}"/>
                  </a:ext>
                </a:extLst>
              </p:cNvPr>
              <p:cNvPicPr/>
              <p:nvPr/>
            </p:nvPicPr>
            <p:blipFill>
              <a:blip r:embed="rId23"/>
              <a:stretch>
                <a:fillRect/>
              </a:stretch>
            </p:blipFill>
            <p:spPr>
              <a:xfrm>
                <a:off x="1095529" y="2845708"/>
                <a:ext cx="1818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7" name="Ink 67">
                <a:extLst>
                  <a:ext uri="{FF2B5EF4-FFF2-40B4-BE49-F238E27FC236}">
                    <a16:creationId xmlns:a16="http://schemas.microsoft.com/office/drawing/2014/main" id="{B4E95B61-C20D-85ED-C2D6-66D624473D04}"/>
                  </a:ext>
                </a:extLst>
              </p14:cNvPr>
              <p14:cNvContentPartPr/>
              <p14:nvPr/>
            </p14:nvContentPartPr>
            <p14:xfrm>
              <a:off x="501529" y="2762548"/>
              <a:ext cx="159840" cy="292320"/>
            </p14:xfrm>
          </p:contentPart>
        </mc:Choice>
        <mc:Fallback>
          <p:pic>
            <p:nvPicPr>
              <p:cNvPr id="67" name="Ink 67">
                <a:extLst>
                  <a:ext uri="{FF2B5EF4-FFF2-40B4-BE49-F238E27FC236}">
                    <a16:creationId xmlns:a16="http://schemas.microsoft.com/office/drawing/2014/main" id="{B4E95B61-C20D-85ED-C2D6-66D624473D04}"/>
                  </a:ext>
                </a:extLst>
              </p:cNvPr>
              <p:cNvPicPr/>
              <p:nvPr/>
            </p:nvPicPr>
            <p:blipFill>
              <a:blip r:embed="rId25"/>
              <a:stretch>
                <a:fillRect/>
              </a:stretch>
            </p:blipFill>
            <p:spPr>
              <a:xfrm>
                <a:off x="486014" y="2747087"/>
                <a:ext cx="190509" cy="322882"/>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2" name="Ink 72">
                <a:extLst>
                  <a:ext uri="{FF2B5EF4-FFF2-40B4-BE49-F238E27FC236}">
                    <a16:creationId xmlns:a16="http://schemas.microsoft.com/office/drawing/2014/main" id="{ED120815-866F-6ACA-5442-99B1F5711776}"/>
                  </a:ext>
                </a:extLst>
              </p14:cNvPr>
              <p14:cNvContentPartPr/>
              <p14:nvPr/>
            </p14:nvContentPartPr>
            <p14:xfrm>
              <a:off x="1707889" y="2693068"/>
              <a:ext cx="551160" cy="349200"/>
            </p14:xfrm>
          </p:contentPart>
        </mc:Choice>
        <mc:Fallback>
          <p:pic>
            <p:nvPicPr>
              <p:cNvPr id="72" name="Ink 72">
                <a:extLst>
                  <a:ext uri="{FF2B5EF4-FFF2-40B4-BE49-F238E27FC236}">
                    <a16:creationId xmlns:a16="http://schemas.microsoft.com/office/drawing/2014/main" id="{ED120815-866F-6ACA-5442-99B1F5711776}"/>
                  </a:ext>
                </a:extLst>
              </p:cNvPr>
              <p:cNvPicPr/>
              <p:nvPr/>
            </p:nvPicPr>
            <p:blipFill>
              <a:blip r:embed="rId27"/>
              <a:stretch>
                <a:fillRect/>
              </a:stretch>
            </p:blipFill>
            <p:spPr>
              <a:xfrm>
                <a:off x="1692409" y="2677604"/>
                <a:ext cx="581760" cy="37976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5" name="Ink 74">
                <a:extLst>
                  <a:ext uri="{FF2B5EF4-FFF2-40B4-BE49-F238E27FC236}">
                    <a16:creationId xmlns:a16="http://schemas.microsoft.com/office/drawing/2014/main" id="{5A2E292D-1FE6-E1DC-F9D6-A775201C1CA0}"/>
                  </a:ext>
                </a:extLst>
              </p14:cNvPr>
              <p14:cNvContentPartPr/>
              <p14:nvPr/>
            </p14:nvContentPartPr>
            <p14:xfrm>
              <a:off x="3692929" y="2734828"/>
              <a:ext cx="403920" cy="286200"/>
            </p14:xfrm>
          </p:contentPart>
        </mc:Choice>
        <mc:Fallback>
          <p:pic>
            <p:nvPicPr>
              <p:cNvPr id="75" name="Ink 74">
                <a:extLst>
                  <a:ext uri="{FF2B5EF4-FFF2-40B4-BE49-F238E27FC236}">
                    <a16:creationId xmlns:a16="http://schemas.microsoft.com/office/drawing/2014/main" id="{5A2E292D-1FE6-E1DC-F9D6-A775201C1CA0}"/>
                  </a:ext>
                </a:extLst>
              </p:cNvPr>
              <p:cNvPicPr/>
              <p:nvPr/>
            </p:nvPicPr>
            <p:blipFill>
              <a:blip r:embed="rId29"/>
              <a:stretch>
                <a:fillRect/>
              </a:stretch>
            </p:blipFill>
            <p:spPr>
              <a:xfrm>
                <a:off x="3677463" y="2719348"/>
                <a:ext cx="434493"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9">
                <a:extLst>
                  <a:ext uri="{FF2B5EF4-FFF2-40B4-BE49-F238E27FC236}">
                    <a16:creationId xmlns:a16="http://schemas.microsoft.com/office/drawing/2014/main" id="{E1279466-3FEA-BA20-6958-504ED59837F7}"/>
                  </a:ext>
                </a:extLst>
              </p14:cNvPr>
              <p14:cNvContentPartPr/>
              <p14:nvPr/>
            </p14:nvContentPartPr>
            <p14:xfrm>
              <a:off x="4399249" y="2722228"/>
              <a:ext cx="214920" cy="285840"/>
            </p14:xfrm>
          </p:contentPart>
        </mc:Choice>
        <mc:Fallback>
          <p:pic>
            <p:nvPicPr>
              <p:cNvPr id="78" name="Ink 79">
                <a:extLst>
                  <a:ext uri="{FF2B5EF4-FFF2-40B4-BE49-F238E27FC236}">
                    <a16:creationId xmlns:a16="http://schemas.microsoft.com/office/drawing/2014/main" id="{E1279466-3FEA-BA20-6958-504ED59837F7}"/>
                  </a:ext>
                </a:extLst>
              </p:cNvPr>
              <p:cNvPicPr/>
              <p:nvPr/>
            </p:nvPicPr>
            <p:blipFill>
              <a:blip r:embed="rId31"/>
              <a:stretch>
                <a:fillRect/>
              </a:stretch>
            </p:blipFill>
            <p:spPr>
              <a:xfrm>
                <a:off x="4383769" y="2706748"/>
                <a:ext cx="2455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9" name="Ink 79">
                <a:extLst>
                  <a:ext uri="{FF2B5EF4-FFF2-40B4-BE49-F238E27FC236}">
                    <a16:creationId xmlns:a16="http://schemas.microsoft.com/office/drawing/2014/main" id="{0890C05E-1D6A-0847-DBBA-1C069FF077D0}"/>
                  </a:ext>
                </a:extLst>
              </p14:cNvPr>
              <p14:cNvContentPartPr/>
              <p14:nvPr/>
            </p14:nvContentPartPr>
            <p14:xfrm>
              <a:off x="2805529" y="2751748"/>
              <a:ext cx="580680" cy="256320"/>
            </p14:xfrm>
          </p:contentPart>
        </mc:Choice>
        <mc:Fallback>
          <p:pic>
            <p:nvPicPr>
              <p:cNvPr id="79" name="Ink 79">
                <a:extLst>
                  <a:ext uri="{FF2B5EF4-FFF2-40B4-BE49-F238E27FC236}">
                    <a16:creationId xmlns:a16="http://schemas.microsoft.com/office/drawing/2014/main" id="{0890C05E-1D6A-0847-DBBA-1C069FF077D0}"/>
                  </a:ext>
                </a:extLst>
              </p:cNvPr>
              <p:cNvPicPr/>
              <p:nvPr/>
            </p:nvPicPr>
            <p:blipFill>
              <a:blip r:embed="rId33"/>
              <a:stretch>
                <a:fillRect/>
              </a:stretch>
            </p:blipFill>
            <p:spPr>
              <a:xfrm>
                <a:off x="2790049" y="2736268"/>
                <a:ext cx="6112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F7B66284-4140-C958-2C56-2A9379461CB1}"/>
                  </a:ext>
                </a:extLst>
              </p14:cNvPr>
              <p14:cNvContentPartPr/>
              <p14:nvPr/>
            </p14:nvContentPartPr>
            <p14:xfrm>
              <a:off x="4983889" y="2844268"/>
              <a:ext cx="513360" cy="135000"/>
            </p14:xfrm>
          </p:contentPart>
        </mc:Choice>
        <mc:Fallback>
          <p:pic>
            <p:nvPicPr>
              <p:cNvPr id="80" name="Ink 79">
                <a:extLst>
                  <a:ext uri="{FF2B5EF4-FFF2-40B4-BE49-F238E27FC236}">
                    <a16:creationId xmlns:a16="http://schemas.microsoft.com/office/drawing/2014/main" id="{F7B66284-4140-C958-2C56-2A9379461CB1}"/>
                  </a:ext>
                </a:extLst>
              </p:cNvPr>
              <p:cNvPicPr/>
              <p:nvPr/>
            </p:nvPicPr>
            <p:blipFill>
              <a:blip r:embed="rId35"/>
              <a:stretch>
                <a:fillRect/>
              </a:stretch>
            </p:blipFill>
            <p:spPr>
              <a:xfrm>
                <a:off x="4968409" y="2828747"/>
                <a:ext cx="543960" cy="16568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1" name="Ink 80">
                <a:extLst>
                  <a:ext uri="{FF2B5EF4-FFF2-40B4-BE49-F238E27FC236}">
                    <a16:creationId xmlns:a16="http://schemas.microsoft.com/office/drawing/2014/main" id="{93AA3CD0-D391-64E5-09E8-515EC7257BA5}"/>
                  </a:ext>
                </a:extLst>
              </p14:cNvPr>
              <p14:cNvContentPartPr/>
              <p14:nvPr/>
            </p14:nvContentPartPr>
            <p14:xfrm>
              <a:off x="593689" y="3269068"/>
              <a:ext cx="391320" cy="306720"/>
            </p14:xfrm>
          </p:contentPart>
        </mc:Choice>
        <mc:Fallback>
          <p:pic>
            <p:nvPicPr>
              <p:cNvPr id="81" name="Ink 80">
                <a:extLst>
                  <a:ext uri="{FF2B5EF4-FFF2-40B4-BE49-F238E27FC236}">
                    <a16:creationId xmlns:a16="http://schemas.microsoft.com/office/drawing/2014/main" id="{93AA3CD0-D391-64E5-09E8-515EC7257BA5}"/>
                  </a:ext>
                </a:extLst>
              </p:cNvPr>
              <p:cNvPicPr/>
              <p:nvPr/>
            </p:nvPicPr>
            <p:blipFill>
              <a:blip r:embed="rId37"/>
              <a:stretch>
                <a:fillRect/>
              </a:stretch>
            </p:blipFill>
            <p:spPr>
              <a:xfrm>
                <a:off x="578223" y="3253606"/>
                <a:ext cx="421892" cy="337284"/>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2" name="Ink 81">
                <a:extLst>
                  <a:ext uri="{FF2B5EF4-FFF2-40B4-BE49-F238E27FC236}">
                    <a16:creationId xmlns:a16="http://schemas.microsoft.com/office/drawing/2014/main" id="{1211C8E7-7C3E-3344-CE2F-C0D99B243D8A}"/>
                  </a:ext>
                </a:extLst>
              </p14:cNvPr>
              <p14:cNvContentPartPr/>
              <p14:nvPr/>
            </p14:nvContentPartPr>
            <p14:xfrm>
              <a:off x="194089" y="1746628"/>
              <a:ext cx="155880" cy="29880"/>
            </p14:xfrm>
          </p:contentPart>
        </mc:Choice>
        <mc:Fallback>
          <p:pic>
            <p:nvPicPr>
              <p:cNvPr id="82" name="Ink 81">
                <a:extLst>
                  <a:ext uri="{FF2B5EF4-FFF2-40B4-BE49-F238E27FC236}">
                    <a16:creationId xmlns:a16="http://schemas.microsoft.com/office/drawing/2014/main" id="{1211C8E7-7C3E-3344-CE2F-C0D99B243D8A}"/>
                  </a:ext>
                </a:extLst>
              </p:cNvPr>
              <p:cNvPicPr/>
              <p:nvPr/>
            </p:nvPicPr>
            <p:blipFill>
              <a:blip r:embed="rId39"/>
              <a:stretch>
                <a:fillRect/>
              </a:stretch>
            </p:blipFill>
            <p:spPr>
              <a:xfrm>
                <a:off x="178609" y="1730959"/>
                <a:ext cx="186480" cy="60853"/>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3" name="Ink 82">
                <a:extLst>
                  <a:ext uri="{FF2B5EF4-FFF2-40B4-BE49-F238E27FC236}">
                    <a16:creationId xmlns:a16="http://schemas.microsoft.com/office/drawing/2014/main" id="{EBF22E6B-7AF9-156F-6C35-AC9C4920E42E}"/>
                  </a:ext>
                </a:extLst>
              </p14:cNvPr>
              <p14:cNvContentPartPr/>
              <p14:nvPr/>
            </p14:nvContentPartPr>
            <p14:xfrm>
              <a:off x="177889" y="2335588"/>
              <a:ext cx="155520" cy="8640"/>
            </p14:xfrm>
          </p:contentPart>
        </mc:Choice>
        <mc:Fallback>
          <p:pic>
            <p:nvPicPr>
              <p:cNvPr id="83" name="Ink 82">
                <a:extLst>
                  <a:ext uri="{FF2B5EF4-FFF2-40B4-BE49-F238E27FC236}">
                    <a16:creationId xmlns:a16="http://schemas.microsoft.com/office/drawing/2014/main" id="{EBF22E6B-7AF9-156F-6C35-AC9C4920E42E}"/>
                  </a:ext>
                </a:extLst>
              </p:cNvPr>
              <p:cNvPicPr/>
              <p:nvPr/>
            </p:nvPicPr>
            <p:blipFill>
              <a:blip r:embed="rId41"/>
              <a:stretch>
                <a:fillRect/>
              </a:stretch>
            </p:blipFill>
            <p:spPr>
              <a:xfrm>
                <a:off x="162409" y="2320108"/>
                <a:ext cx="1861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4" name="Ink 83">
                <a:extLst>
                  <a:ext uri="{FF2B5EF4-FFF2-40B4-BE49-F238E27FC236}">
                    <a16:creationId xmlns:a16="http://schemas.microsoft.com/office/drawing/2014/main" id="{1F85BD8D-61EA-19A2-4D09-07829BC25F1F}"/>
                  </a:ext>
                </a:extLst>
              </p14:cNvPr>
              <p14:cNvContentPartPr/>
              <p14:nvPr/>
            </p14:nvContentPartPr>
            <p14:xfrm>
              <a:off x="219289" y="2924188"/>
              <a:ext cx="122400" cy="33840"/>
            </p14:xfrm>
          </p:contentPart>
        </mc:Choice>
        <mc:Fallback>
          <p:pic>
            <p:nvPicPr>
              <p:cNvPr id="84" name="Ink 83">
                <a:extLst>
                  <a:ext uri="{FF2B5EF4-FFF2-40B4-BE49-F238E27FC236}">
                    <a16:creationId xmlns:a16="http://schemas.microsoft.com/office/drawing/2014/main" id="{1F85BD8D-61EA-19A2-4D09-07829BC25F1F}"/>
                  </a:ext>
                </a:extLst>
              </p:cNvPr>
              <p:cNvPicPr/>
              <p:nvPr/>
            </p:nvPicPr>
            <p:blipFill>
              <a:blip r:embed="rId43"/>
              <a:stretch>
                <a:fillRect/>
              </a:stretch>
            </p:blipFill>
            <p:spPr>
              <a:xfrm>
                <a:off x="203763" y="2908871"/>
                <a:ext cx="153090" cy="64118"/>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8" name="Ink 88">
                <a:extLst>
                  <a:ext uri="{FF2B5EF4-FFF2-40B4-BE49-F238E27FC236}">
                    <a16:creationId xmlns:a16="http://schemas.microsoft.com/office/drawing/2014/main" id="{B542EEA0-653A-43D8-0314-88A641406AAC}"/>
                  </a:ext>
                </a:extLst>
              </p14:cNvPr>
              <p14:cNvContentPartPr/>
              <p14:nvPr/>
            </p14:nvContentPartPr>
            <p14:xfrm>
              <a:off x="1047649" y="3365908"/>
              <a:ext cx="442080" cy="177120"/>
            </p14:xfrm>
          </p:contentPart>
        </mc:Choice>
        <mc:Fallback>
          <p:pic>
            <p:nvPicPr>
              <p:cNvPr id="88" name="Ink 88">
                <a:extLst>
                  <a:ext uri="{FF2B5EF4-FFF2-40B4-BE49-F238E27FC236}">
                    <a16:creationId xmlns:a16="http://schemas.microsoft.com/office/drawing/2014/main" id="{B542EEA0-653A-43D8-0314-88A641406AAC}"/>
                  </a:ext>
                </a:extLst>
              </p:cNvPr>
              <p:cNvPicPr/>
              <p:nvPr/>
            </p:nvPicPr>
            <p:blipFill>
              <a:blip r:embed="rId45"/>
              <a:stretch>
                <a:fillRect/>
              </a:stretch>
            </p:blipFill>
            <p:spPr>
              <a:xfrm>
                <a:off x="1032156" y="3350428"/>
                <a:ext cx="472705"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3" name="Ink 93">
                <a:extLst>
                  <a:ext uri="{FF2B5EF4-FFF2-40B4-BE49-F238E27FC236}">
                    <a16:creationId xmlns:a16="http://schemas.microsoft.com/office/drawing/2014/main" id="{78B9A995-50CC-47BE-ABCD-EC6D5AE92F53}"/>
                  </a:ext>
                </a:extLst>
              </p14:cNvPr>
              <p14:cNvContentPartPr/>
              <p14:nvPr/>
            </p14:nvContentPartPr>
            <p14:xfrm>
              <a:off x="1985449" y="3180868"/>
              <a:ext cx="622800" cy="340920"/>
            </p14:xfrm>
          </p:contentPart>
        </mc:Choice>
        <mc:Fallback>
          <p:pic>
            <p:nvPicPr>
              <p:cNvPr id="93" name="Ink 93">
                <a:extLst>
                  <a:ext uri="{FF2B5EF4-FFF2-40B4-BE49-F238E27FC236}">
                    <a16:creationId xmlns:a16="http://schemas.microsoft.com/office/drawing/2014/main" id="{78B9A995-50CC-47BE-ABCD-EC6D5AE92F53}"/>
                  </a:ext>
                </a:extLst>
              </p:cNvPr>
              <p:cNvPicPr/>
              <p:nvPr/>
            </p:nvPicPr>
            <p:blipFill>
              <a:blip r:embed="rId47"/>
              <a:stretch>
                <a:fillRect/>
              </a:stretch>
            </p:blipFill>
            <p:spPr>
              <a:xfrm>
                <a:off x="1969969" y="3165388"/>
                <a:ext cx="6534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4" name="Ink 93">
                <a:extLst>
                  <a:ext uri="{FF2B5EF4-FFF2-40B4-BE49-F238E27FC236}">
                    <a16:creationId xmlns:a16="http://schemas.microsoft.com/office/drawing/2014/main" id="{679B4ADD-0D56-072F-19B3-68258733FD06}"/>
                  </a:ext>
                </a:extLst>
              </p14:cNvPr>
              <p14:cNvContentPartPr/>
              <p14:nvPr/>
            </p14:nvContentPartPr>
            <p14:xfrm>
              <a:off x="223969" y="4269868"/>
              <a:ext cx="147240" cy="4680"/>
            </p14:xfrm>
          </p:contentPart>
        </mc:Choice>
        <mc:Fallback>
          <p:pic>
            <p:nvPicPr>
              <p:cNvPr id="94" name="Ink 93">
                <a:extLst>
                  <a:ext uri="{FF2B5EF4-FFF2-40B4-BE49-F238E27FC236}">
                    <a16:creationId xmlns:a16="http://schemas.microsoft.com/office/drawing/2014/main" id="{679B4ADD-0D56-072F-19B3-68258733FD06}"/>
                  </a:ext>
                </a:extLst>
              </p:cNvPr>
              <p:cNvPicPr/>
              <p:nvPr/>
            </p:nvPicPr>
            <p:blipFill>
              <a:blip r:embed="rId49"/>
              <a:stretch>
                <a:fillRect/>
              </a:stretch>
            </p:blipFill>
            <p:spPr>
              <a:xfrm>
                <a:off x="208451" y="4253098"/>
                <a:ext cx="177915" cy="3783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6" name="Ink 105">
                <a:extLst>
                  <a:ext uri="{FF2B5EF4-FFF2-40B4-BE49-F238E27FC236}">
                    <a16:creationId xmlns:a16="http://schemas.microsoft.com/office/drawing/2014/main" id="{0EDF0663-6A95-1971-4B44-ADEB76DFDB9E}"/>
                  </a:ext>
                </a:extLst>
              </p14:cNvPr>
              <p14:cNvContentPartPr/>
              <p14:nvPr/>
            </p14:nvContentPartPr>
            <p14:xfrm>
              <a:off x="248809" y="5001748"/>
              <a:ext cx="138960" cy="8640"/>
            </p14:xfrm>
          </p:contentPart>
        </mc:Choice>
        <mc:Fallback>
          <p:pic>
            <p:nvPicPr>
              <p:cNvPr id="106" name="Ink 105">
                <a:extLst>
                  <a:ext uri="{FF2B5EF4-FFF2-40B4-BE49-F238E27FC236}">
                    <a16:creationId xmlns:a16="http://schemas.microsoft.com/office/drawing/2014/main" id="{0EDF0663-6A95-1971-4B44-ADEB76DFDB9E}"/>
                  </a:ext>
                </a:extLst>
              </p:cNvPr>
              <p:cNvPicPr/>
              <p:nvPr/>
            </p:nvPicPr>
            <p:blipFill>
              <a:blip r:embed="rId51"/>
              <a:stretch>
                <a:fillRect/>
              </a:stretch>
            </p:blipFill>
            <p:spPr>
              <a:xfrm>
                <a:off x="233369" y="4986268"/>
                <a:ext cx="169481"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4" name="Ink 127">
                <a:extLst>
                  <a:ext uri="{FF2B5EF4-FFF2-40B4-BE49-F238E27FC236}">
                    <a16:creationId xmlns:a16="http://schemas.microsoft.com/office/drawing/2014/main" id="{687C1786-5F77-5C96-5752-76E5A3FE769A}"/>
                  </a:ext>
                </a:extLst>
              </p14:cNvPr>
              <p14:cNvContentPartPr/>
              <p14:nvPr/>
            </p14:nvContentPartPr>
            <p14:xfrm>
              <a:off x="2536609" y="4543108"/>
              <a:ext cx="2771280" cy="693720"/>
            </p14:xfrm>
          </p:contentPart>
        </mc:Choice>
        <mc:Fallback>
          <p:pic>
            <p:nvPicPr>
              <p:cNvPr id="124" name="Ink 127">
                <a:extLst>
                  <a:ext uri="{FF2B5EF4-FFF2-40B4-BE49-F238E27FC236}">
                    <a16:creationId xmlns:a16="http://schemas.microsoft.com/office/drawing/2014/main" id="{687C1786-5F77-5C96-5752-76E5A3FE769A}"/>
                  </a:ext>
                </a:extLst>
              </p:cNvPr>
              <p:cNvPicPr/>
              <p:nvPr/>
            </p:nvPicPr>
            <p:blipFill>
              <a:blip r:embed="rId53"/>
              <a:stretch>
                <a:fillRect/>
              </a:stretch>
            </p:blipFill>
            <p:spPr>
              <a:xfrm>
                <a:off x="2521131" y="4527628"/>
                <a:ext cx="2801876" cy="724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5" name="Ink 127">
                <a:extLst>
                  <a:ext uri="{FF2B5EF4-FFF2-40B4-BE49-F238E27FC236}">
                    <a16:creationId xmlns:a16="http://schemas.microsoft.com/office/drawing/2014/main" id="{F7248EE6-3EBB-3E6B-6727-0807E2564C1E}"/>
                  </a:ext>
                </a:extLst>
              </p14:cNvPr>
              <p14:cNvContentPartPr/>
              <p14:nvPr/>
            </p14:nvContentPartPr>
            <p14:xfrm>
              <a:off x="1501969" y="4669468"/>
              <a:ext cx="702360" cy="370440"/>
            </p14:xfrm>
          </p:contentPart>
        </mc:Choice>
        <mc:Fallback>
          <p:pic>
            <p:nvPicPr>
              <p:cNvPr id="125" name="Ink 127">
                <a:extLst>
                  <a:ext uri="{FF2B5EF4-FFF2-40B4-BE49-F238E27FC236}">
                    <a16:creationId xmlns:a16="http://schemas.microsoft.com/office/drawing/2014/main" id="{F7248EE6-3EBB-3E6B-6727-0807E2564C1E}"/>
                  </a:ext>
                </a:extLst>
              </p:cNvPr>
              <p:cNvPicPr/>
              <p:nvPr/>
            </p:nvPicPr>
            <p:blipFill>
              <a:blip r:embed="rId55"/>
              <a:stretch>
                <a:fillRect/>
              </a:stretch>
            </p:blipFill>
            <p:spPr>
              <a:xfrm>
                <a:off x="1486497" y="4653988"/>
                <a:ext cx="732944"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6" name="Ink 127">
                <a:extLst>
                  <a:ext uri="{FF2B5EF4-FFF2-40B4-BE49-F238E27FC236}">
                    <a16:creationId xmlns:a16="http://schemas.microsoft.com/office/drawing/2014/main" id="{5B883FB8-699D-DDA1-D3F7-E1E1D330D424}"/>
                  </a:ext>
                </a:extLst>
              </p14:cNvPr>
              <p14:cNvContentPartPr/>
              <p14:nvPr/>
            </p14:nvContentPartPr>
            <p14:xfrm>
              <a:off x="627169" y="4728148"/>
              <a:ext cx="450360" cy="353160"/>
            </p14:xfrm>
          </p:contentPart>
        </mc:Choice>
        <mc:Fallback>
          <p:pic>
            <p:nvPicPr>
              <p:cNvPr id="126" name="Ink 127">
                <a:extLst>
                  <a:ext uri="{FF2B5EF4-FFF2-40B4-BE49-F238E27FC236}">
                    <a16:creationId xmlns:a16="http://schemas.microsoft.com/office/drawing/2014/main" id="{5B883FB8-699D-DDA1-D3F7-E1E1D330D424}"/>
                  </a:ext>
                </a:extLst>
              </p:cNvPr>
              <p:cNvPicPr/>
              <p:nvPr/>
            </p:nvPicPr>
            <p:blipFill>
              <a:blip r:embed="rId57"/>
              <a:stretch>
                <a:fillRect/>
              </a:stretch>
            </p:blipFill>
            <p:spPr>
              <a:xfrm>
                <a:off x="611689" y="4712668"/>
                <a:ext cx="48096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7" name="Ink 127">
                <a:extLst>
                  <a:ext uri="{FF2B5EF4-FFF2-40B4-BE49-F238E27FC236}">
                    <a16:creationId xmlns:a16="http://schemas.microsoft.com/office/drawing/2014/main" id="{4B7F35D2-4AA7-1A61-0633-146194A12BC4}"/>
                  </a:ext>
                </a:extLst>
              </p14:cNvPr>
              <p14:cNvContentPartPr/>
              <p14:nvPr/>
            </p14:nvContentPartPr>
            <p14:xfrm>
              <a:off x="631489" y="3958828"/>
              <a:ext cx="1850400" cy="502560"/>
            </p14:xfrm>
          </p:contentPart>
        </mc:Choice>
        <mc:Fallback>
          <p:pic>
            <p:nvPicPr>
              <p:cNvPr id="127" name="Ink 127">
                <a:extLst>
                  <a:ext uri="{FF2B5EF4-FFF2-40B4-BE49-F238E27FC236}">
                    <a16:creationId xmlns:a16="http://schemas.microsoft.com/office/drawing/2014/main" id="{4B7F35D2-4AA7-1A61-0633-146194A12BC4}"/>
                  </a:ext>
                </a:extLst>
              </p:cNvPr>
              <p:cNvPicPr/>
              <p:nvPr/>
            </p:nvPicPr>
            <p:blipFill>
              <a:blip r:embed="rId59"/>
              <a:stretch>
                <a:fillRect/>
              </a:stretch>
            </p:blipFill>
            <p:spPr>
              <a:xfrm>
                <a:off x="616012" y="3943348"/>
                <a:ext cx="1880994"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3" name="Ink 133">
                <a:extLst>
                  <a:ext uri="{FF2B5EF4-FFF2-40B4-BE49-F238E27FC236}">
                    <a16:creationId xmlns:a16="http://schemas.microsoft.com/office/drawing/2014/main" id="{F7EC22BF-2F13-C9E4-17E9-BDCCB4BE170E}"/>
                  </a:ext>
                </a:extLst>
              </p14:cNvPr>
              <p14:cNvContentPartPr/>
              <p14:nvPr/>
            </p14:nvContentPartPr>
            <p14:xfrm>
              <a:off x="5724049" y="4505308"/>
              <a:ext cx="938160" cy="370440"/>
            </p14:xfrm>
          </p:contentPart>
        </mc:Choice>
        <mc:Fallback>
          <p:pic>
            <p:nvPicPr>
              <p:cNvPr id="133" name="Ink 133">
                <a:extLst>
                  <a:ext uri="{FF2B5EF4-FFF2-40B4-BE49-F238E27FC236}">
                    <a16:creationId xmlns:a16="http://schemas.microsoft.com/office/drawing/2014/main" id="{F7EC22BF-2F13-C9E4-17E9-BDCCB4BE170E}"/>
                  </a:ext>
                </a:extLst>
              </p:cNvPr>
              <p:cNvPicPr/>
              <p:nvPr/>
            </p:nvPicPr>
            <p:blipFill>
              <a:blip r:embed="rId61"/>
              <a:stretch>
                <a:fillRect/>
              </a:stretch>
            </p:blipFill>
            <p:spPr>
              <a:xfrm>
                <a:off x="5708569" y="4489828"/>
                <a:ext cx="96876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6" name="Ink 146">
                <a:extLst>
                  <a:ext uri="{FF2B5EF4-FFF2-40B4-BE49-F238E27FC236}">
                    <a16:creationId xmlns:a16="http://schemas.microsoft.com/office/drawing/2014/main" id="{A4BC2B33-9B08-66B3-30EC-7A233B25C1B3}"/>
                  </a:ext>
                </a:extLst>
              </p14:cNvPr>
              <p14:cNvContentPartPr/>
              <p14:nvPr/>
            </p14:nvContentPartPr>
            <p14:xfrm>
              <a:off x="606289" y="5152948"/>
              <a:ext cx="2633040" cy="622800"/>
            </p14:xfrm>
          </p:contentPart>
        </mc:Choice>
        <mc:Fallback>
          <p:pic>
            <p:nvPicPr>
              <p:cNvPr id="146" name="Ink 146">
                <a:extLst>
                  <a:ext uri="{FF2B5EF4-FFF2-40B4-BE49-F238E27FC236}">
                    <a16:creationId xmlns:a16="http://schemas.microsoft.com/office/drawing/2014/main" id="{A4BC2B33-9B08-66B3-30EC-7A233B25C1B3}"/>
                  </a:ext>
                </a:extLst>
              </p:cNvPr>
              <p:cNvPicPr/>
              <p:nvPr/>
            </p:nvPicPr>
            <p:blipFill>
              <a:blip r:embed="rId63"/>
              <a:stretch>
                <a:fillRect/>
              </a:stretch>
            </p:blipFill>
            <p:spPr>
              <a:xfrm>
                <a:off x="590809" y="5137459"/>
                <a:ext cx="2663640" cy="653418"/>
              </a:xfrm>
              <a:prstGeom prst="rect">
                <a:avLst/>
              </a:prstGeom>
            </p:spPr>
          </p:pic>
        </mc:Fallback>
      </mc:AlternateContent>
    </p:spTree>
    <p:extLst>
      <p:ext uri="{BB962C8B-B14F-4D97-AF65-F5344CB8AC3E}">
        <p14:creationId xmlns:p14="http://schemas.microsoft.com/office/powerpoint/2010/main" val="233742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0" name="Ink 20">
                <a:extLst>
                  <a:ext uri="{FF2B5EF4-FFF2-40B4-BE49-F238E27FC236}">
                    <a16:creationId xmlns:a16="http://schemas.microsoft.com/office/drawing/2014/main" id="{D91220CF-88F9-355C-AA5D-FD5BE2E672B4}"/>
                  </a:ext>
                </a:extLst>
              </p14:cNvPr>
              <p14:cNvContentPartPr/>
              <p14:nvPr/>
            </p14:nvContentPartPr>
            <p14:xfrm>
              <a:off x="795289" y="1048588"/>
              <a:ext cx="509400" cy="408600"/>
            </p14:xfrm>
          </p:contentPart>
        </mc:Choice>
        <mc:Fallback>
          <p:pic>
            <p:nvPicPr>
              <p:cNvPr id="20" name="Ink 20">
                <a:extLst>
                  <a:ext uri="{FF2B5EF4-FFF2-40B4-BE49-F238E27FC236}">
                    <a16:creationId xmlns:a16="http://schemas.microsoft.com/office/drawing/2014/main" id="{D91220CF-88F9-355C-AA5D-FD5BE2E672B4}"/>
                  </a:ext>
                </a:extLst>
              </p:cNvPr>
              <p:cNvPicPr/>
              <p:nvPr/>
            </p:nvPicPr>
            <p:blipFill>
              <a:blip r:embed="rId3"/>
              <a:stretch>
                <a:fillRect/>
              </a:stretch>
            </p:blipFill>
            <p:spPr>
              <a:xfrm>
                <a:off x="779798" y="1033094"/>
                <a:ext cx="540022" cy="43922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7">
                <a:extLst>
                  <a:ext uri="{FF2B5EF4-FFF2-40B4-BE49-F238E27FC236}">
                    <a16:creationId xmlns:a16="http://schemas.microsoft.com/office/drawing/2014/main" id="{9A28A262-07A0-15BD-3CC6-7724E5B6A7EC}"/>
                  </a:ext>
                </a:extLst>
              </p14:cNvPr>
              <p14:cNvContentPartPr/>
              <p14:nvPr/>
            </p14:nvContentPartPr>
            <p14:xfrm>
              <a:off x="1733089" y="1111588"/>
              <a:ext cx="1203480" cy="340920"/>
            </p14:xfrm>
          </p:contentPart>
        </mc:Choice>
        <mc:Fallback>
          <p:pic>
            <p:nvPicPr>
              <p:cNvPr id="27" name="Ink 27">
                <a:extLst>
                  <a:ext uri="{FF2B5EF4-FFF2-40B4-BE49-F238E27FC236}">
                    <a16:creationId xmlns:a16="http://schemas.microsoft.com/office/drawing/2014/main" id="{9A28A262-07A0-15BD-3CC6-7724E5B6A7EC}"/>
                  </a:ext>
                </a:extLst>
              </p:cNvPr>
              <p:cNvPicPr/>
              <p:nvPr/>
            </p:nvPicPr>
            <p:blipFill>
              <a:blip r:embed="rId5"/>
              <a:stretch>
                <a:fillRect/>
              </a:stretch>
            </p:blipFill>
            <p:spPr>
              <a:xfrm>
                <a:off x="1717604" y="1096108"/>
                <a:ext cx="1234089"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1">
                <a:extLst>
                  <a:ext uri="{FF2B5EF4-FFF2-40B4-BE49-F238E27FC236}">
                    <a16:creationId xmlns:a16="http://schemas.microsoft.com/office/drawing/2014/main" id="{9F317749-EE98-FB44-BF58-0D1A48FD62BD}"/>
                  </a:ext>
                </a:extLst>
              </p14:cNvPr>
              <p14:cNvContentPartPr/>
              <p14:nvPr/>
            </p14:nvContentPartPr>
            <p14:xfrm>
              <a:off x="3318529" y="880468"/>
              <a:ext cx="542880" cy="395280"/>
            </p14:xfrm>
          </p:contentPart>
        </mc:Choice>
        <mc:Fallback>
          <p:pic>
            <p:nvPicPr>
              <p:cNvPr id="31" name="Ink 31">
                <a:extLst>
                  <a:ext uri="{FF2B5EF4-FFF2-40B4-BE49-F238E27FC236}">
                    <a16:creationId xmlns:a16="http://schemas.microsoft.com/office/drawing/2014/main" id="{9F317749-EE98-FB44-BF58-0D1A48FD62BD}"/>
                  </a:ext>
                </a:extLst>
              </p:cNvPr>
              <p:cNvPicPr/>
              <p:nvPr/>
            </p:nvPicPr>
            <p:blipFill>
              <a:blip r:embed="rId7"/>
              <a:stretch>
                <a:fillRect/>
              </a:stretch>
            </p:blipFill>
            <p:spPr>
              <a:xfrm>
                <a:off x="3303049" y="865002"/>
                <a:ext cx="573480" cy="42585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Ink 39">
                <a:extLst>
                  <a:ext uri="{FF2B5EF4-FFF2-40B4-BE49-F238E27FC236}">
                    <a16:creationId xmlns:a16="http://schemas.microsoft.com/office/drawing/2014/main" id="{7252D548-F617-C885-E9F5-A6B9B4749F8F}"/>
                  </a:ext>
                </a:extLst>
              </p14:cNvPr>
              <p14:cNvContentPartPr/>
              <p14:nvPr/>
            </p14:nvContentPartPr>
            <p14:xfrm>
              <a:off x="4029169" y="850948"/>
              <a:ext cx="744840" cy="492480"/>
            </p14:xfrm>
          </p:contentPart>
        </mc:Choice>
        <mc:Fallback>
          <p:pic>
            <p:nvPicPr>
              <p:cNvPr id="39" name="Ink 39">
                <a:extLst>
                  <a:ext uri="{FF2B5EF4-FFF2-40B4-BE49-F238E27FC236}">
                    <a16:creationId xmlns:a16="http://schemas.microsoft.com/office/drawing/2014/main" id="{7252D548-F617-C885-E9F5-A6B9B4749F8F}"/>
                  </a:ext>
                </a:extLst>
              </p:cNvPr>
              <p:cNvPicPr/>
              <p:nvPr/>
            </p:nvPicPr>
            <p:blipFill>
              <a:blip r:embed="rId9"/>
              <a:stretch>
                <a:fillRect/>
              </a:stretch>
            </p:blipFill>
            <p:spPr>
              <a:xfrm>
                <a:off x="4013689" y="835457"/>
                <a:ext cx="775440" cy="52310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2" name="Ink 42">
                <a:extLst>
                  <a:ext uri="{FF2B5EF4-FFF2-40B4-BE49-F238E27FC236}">
                    <a16:creationId xmlns:a16="http://schemas.microsoft.com/office/drawing/2014/main" id="{66C3AF99-491A-43AF-C31D-7239703DF21B}"/>
                  </a:ext>
                </a:extLst>
              </p14:cNvPr>
              <p14:cNvContentPartPr/>
              <p14:nvPr/>
            </p14:nvContentPartPr>
            <p14:xfrm>
              <a:off x="5021689" y="857068"/>
              <a:ext cx="135000" cy="322200"/>
            </p14:xfrm>
          </p:contentPart>
        </mc:Choice>
        <mc:Fallback>
          <p:pic>
            <p:nvPicPr>
              <p:cNvPr id="42" name="Ink 42">
                <a:extLst>
                  <a:ext uri="{FF2B5EF4-FFF2-40B4-BE49-F238E27FC236}">
                    <a16:creationId xmlns:a16="http://schemas.microsoft.com/office/drawing/2014/main" id="{66C3AF99-491A-43AF-C31D-7239703DF21B}"/>
                  </a:ext>
                </a:extLst>
              </p:cNvPr>
              <p:cNvPicPr/>
              <p:nvPr/>
            </p:nvPicPr>
            <p:blipFill>
              <a:blip r:embed="rId11"/>
              <a:stretch>
                <a:fillRect/>
              </a:stretch>
            </p:blipFill>
            <p:spPr>
              <a:xfrm>
                <a:off x="5006209" y="841605"/>
                <a:ext cx="165600" cy="35276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3" name="Ink 42">
                <a:extLst>
                  <a:ext uri="{FF2B5EF4-FFF2-40B4-BE49-F238E27FC236}">
                    <a16:creationId xmlns:a16="http://schemas.microsoft.com/office/drawing/2014/main" id="{A89FB764-E982-463E-B50D-9DC69D4169ED}"/>
                  </a:ext>
                </a:extLst>
              </p14:cNvPr>
              <p14:cNvContentPartPr/>
              <p14:nvPr/>
            </p14:nvContentPartPr>
            <p14:xfrm>
              <a:off x="5261449" y="1183228"/>
              <a:ext cx="12960" cy="72000"/>
            </p14:xfrm>
          </p:contentPart>
        </mc:Choice>
        <mc:Fallback>
          <p:pic>
            <p:nvPicPr>
              <p:cNvPr id="43" name="Ink 42">
                <a:extLst>
                  <a:ext uri="{FF2B5EF4-FFF2-40B4-BE49-F238E27FC236}">
                    <a16:creationId xmlns:a16="http://schemas.microsoft.com/office/drawing/2014/main" id="{A89FB764-E982-463E-B50D-9DC69D4169ED}"/>
                  </a:ext>
                </a:extLst>
              </p:cNvPr>
              <p:cNvPicPr/>
              <p:nvPr/>
            </p:nvPicPr>
            <p:blipFill>
              <a:blip r:embed="rId13"/>
              <a:stretch>
                <a:fillRect/>
              </a:stretch>
            </p:blipFill>
            <p:spPr>
              <a:xfrm>
                <a:off x="5245969" y="1167748"/>
                <a:ext cx="435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4" name="Ink 43">
                <a:extLst>
                  <a:ext uri="{FF2B5EF4-FFF2-40B4-BE49-F238E27FC236}">
                    <a16:creationId xmlns:a16="http://schemas.microsoft.com/office/drawing/2014/main" id="{6423A142-D725-0637-D94C-DC65E759AB53}"/>
                  </a:ext>
                </a:extLst>
              </p14:cNvPr>
              <p14:cNvContentPartPr/>
              <p14:nvPr/>
            </p14:nvContentPartPr>
            <p14:xfrm>
              <a:off x="5413009" y="1015108"/>
              <a:ext cx="63360" cy="4680"/>
            </p14:xfrm>
          </p:contentPart>
        </mc:Choice>
        <mc:Fallback>
          <p:pic>
            <p:nvPicPr>
              <p:cNvPr id="44" name="Ink 43">
                <a:extLst>
                  <a:ext uri="{FF2B5EF4-FFF2-40B4-BE49-F238E27FC236}">
                    <a16:creationId xmlns:a16="http://schemas.microsoft.com/office/drawing/2014/main" id="{6423A142-D725-0637-D94C-DC65E759AB53}"/>
                  </a:ext>
                </a:extLst>
              </p:cNvPr>
              <p:cNvPicPr/>
              <p:nvPr/>
            </p:nvPicPr>
            <p:blipFill>
              <a:blip r:embed="rId15"/>
              <a:stretch>
                <a:fillRect/>
              </a:stretch>
            </p:blipFill>
            <p:spPr>
              <a:xfrm>
                <a:off x="5397529" y="999628"/>
                <a:ext cx="939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5" name="Ink 44">
                <a:extLst>
                  <a:ext uri="{FF2B5EF4-FFF2-40B4-BE49-F238E27FC236}">
                    <a16:creationId xmlns:a16="http://schemas.microsoft.com/office/drawing/2014/main" id="{30037CA8-9AD9-ACC5-04FB-AC08B9C59168}"/>
                  </a:ext>
                </a:extLst>
              </p14:cNvPr>
              <p14:cNvContentPartPr/>
              <p14:nvPr/>
            </p14:nvContentPartPr>
            <p14:xfrm>
              <a:off x="5416969" y="1082428"/>
              <a:ext cx="72000" cy="4680"/>
            </p14:xfrm>
          </p:contentPart>
        </mc:Choice>
        <mc:Fallback>
          <p:pic>
            <p:nvPicPr>
              <p:cNvPr id="45" name="Ink 44">
                <a:extLst>
                  <a:ext uri="{FF2B5EF4-FFF2-40B4-BE49-F238E27FC236}">
                    <a16:creationId xmlns:a16="http://schemas.microsoft.com/office/drawing/2014/main" id="{30037CA8-9AD9-ACC5-04FB-AC08B9C59168}"/>
                  </a:ext>
                </a:extLst>
              </p:cNvPr>
              <p:cNvPicPr/>
              <p:nvPr/>
            </p:nvPicPr>
            <p:blipFill>
              <a:blip r:embed="rId17"/>
              <a:stretch>
                <a:fillRect/>
              </a:stretch>
            </p:blipFill>
            <p:spPr>
              <a:xfrm>
                <a:off x="5401411" y="1066948"/>
                <a:ext cx="102754"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8" name="Ink 48">
                <a:extLst>
                  <a:ext uri="{FF2B5EF4-FFF2-40B4-BE49-F238E27FC236}">
                    <a16:creationId xmlns:a16="http://schemas.microsoft.com/office/drawing/2014/main" id="{9D1374DD-5F67-E687-5C27-85499861C415}"/>
                  </a:ext>
                </a:extLst>
              </p14:cNvPr>
              <p14:cNvContentPartPr/>
              <p14:nvPr/>
            </p14:nvContentPartPr>
            <p14:xfrm>
              <a:off x="5631529" y="1015108"/>
              <a:ext cx="97200" cy="176760"/>
            </p14:xfrm>
          </p:contentPart>
        </mc:Choice>
        <mc:Fallback>
          <p:pic>
            <p:nvPicPr>
              <p:cNvPr id="48" name="Ink 48">
                <a:extLst>
                  <a:ext uri="{FF2B5EF4-FFF2-40B4-BE49-F238E27FC236}">
                    <a16:creationId xmlns:a16="http://schemas.microsoft.com/office/drawing/2014/main" id="{9D1374DD-5F67-E687-5C27-85499861C415}"/>
                  </a:ext>
                </a:extLst>
              </p:cNvPr>
              <p:cNvPicPr/>
              <p:nvPr/>
            </p:nvPicPr>
            <p:blipFill>
              <a:blip r:embed="rId19"/>
              <a:stretch>
                <a:fillRect/>
              </a:stretch>
            </p:blipFill>
            <p:spPr>
              <a:xfrm>
                <a:off x="5615991" y="999659"/>
                <a:ext cx="127914" cy="20729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34C7A398-F73D-912D-26EB-44A478EE8ACB}"/>
                  </a:ext>
                </a:extLst>
              </p14:cNvPr>
              <p14:cNvContentPartPr/>
              <p14:nvPr/>
            </p14:nvContentPartPr>
            <p14:xfrm>
              <a:off x="6014209" y="1136788"/>
              <a:ext cx="8640" cy="143280"/>
            </p14:xfrm>
          </p:contentPart>
        </mc:Choice>
        <mc:Fallback>
          <p:pic>
            <p:nvPicPr>
              <p:cNvPr id="50" name="Ink 49">
                <a:extLst>
                  <a:ext uri="{FF2B5EF4-FFF2-40B4-BE49-F238E27FC236}">
                    <a16:creationId xmlns:a16="http://schemas.microsoft.com/office/drawing/2014/main" id="{34C7A398-F73D-912D-26EB-44A478EE8ACB}"/>
                  </a:ext>
                </a:extLst>
              </p:cNvPr>
              <p:cNvPicPr/>
              <p:nvPr/>
            </p:nvPicPr>
            <p:blipFill>
              <a:blip r:embed="rId21"/>
              <a:stretch>
                <a:fillRect/>
              </a:stretch>
            </p:blipFill>
            <p:spPr>
              <a:xfrm>
                <a:off x="5998729" y="1121308"/>
                <a:ext cx="39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8" name="Ink 58">
                <a:extLst>
                  <a:ext uri="{FF2B5EF4-FFF2-40B4-BE49-F238E27FC236}">
                    <a16:creationId xmlns:a16="http://schemas.microsoft.com/office/drawing/2014/main" id="{9D1E5912-F2E4-BAD2-12E2-3B6B5794692D}"/>
                  </a:ext>
                </a:extLst>
              </p14:cNvPr>
              <p14:cNvContentPartPr/>
              <p14:nvPr/>
            </p14:nvContentPartPr>
            <p14:xfrm>
              <a:off x="5757889" y="1145428"/>
              <a:ext cx="101160" cy="147240"/>
            </p14:xfrm>
          </p:contentPart>
        </mc:Choice>
        <mc:Fallback>
          <p:pic>
            <p:nvPicPr>
              <p:cNvPr id="58" name="Ink 58">
                <a:extLst>
                  <a:ext uri="{FF2B5EF4-FFF2-40B4-BE49-F238E27FC236}">
                    <a16:creationId xmlns:a16="http://schemas.microsoft.com/office/drawing/2014/main" id="{9D1E5912-F2E4-BAD2-12E2-3B6B5794692D}"/>
                  </a:ext>
                </a:extLst>
              </p:cNvPr>
              <p:cNvPicPr/>
              <p:nvPr/>
            </p:nvPicPr>
            <p:blipFill>
              <a:blip r:embed="rId23"/>
              <a:stretch>
                <a:fillRect/>
              </a:stretch>
            </p:blipFill>
            <p:spPr>
              <a:xfrm>
                <a:off x="5742409" y="1129986"/>
                <a:ext cx="131760" cy="17776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4" name="Ink 64">
                <a:extLst>
                  <a:ext uri="{FF2B5EF4-FFF2-40B4-BE49-F238E27FC236}">
                    <a16:creationId xmlns:a16="http://schemas.microsoft.com/office/drawing/2014/main" id="{77CDBD53-CFA1-673E-A95D-EC0BA1C4E52E}"/>
                  </a:ext>
                </a:extLst>
              </p14:cNvPr>
              <p14:cNvContentPartPr/>
              <p14:nvPr/>
            </p14:nvContentPartPr>
            <p14:xfrm>
              <a:off x="6249649" y="890548"/>
              <a:ext cx="403920" cy="313920"/>
            </p14:xfrm>
          </p:contentPart>
        </mc:Choice>
        <mc:Fallback>
          <p:pic>
            <p:nvPicPr>
              <p:cNvPr id="64" name="Ink 64">
                <a:extLst>
                  <a:ext uri="{FF2B5EF4-FFF2-40B4-BE49-F238E27FC236}">
                    <a16:creationId xmlns:a16="http://schemas.microsoft.com/office/drawing/2014/main" id="{77CDBD53-CFA1-673E-A95D-EC0BA1C4E52E}"/>
                  </a:ext>
                </a:extLst>
              </p:cNvPr>
              <p:cNvPicPr/>
              <p:nvPr/>
            </p:nvPicPr>
            <p:blipFill>
              <a:blip r:embed="rId25"/>
              <a:stretch>
                <a:fillRect/>
              </a:stretch>
            </p:blipFill>
            <p:spPr>
              <a:xfrm>
                <a:off x="6234169" y="875068"/>
                <a:ext cx="4345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5" name="Ink 76">
                <a:extLst>
                  <a:ext uri="{FF2B5EF4-FFF2-40B4-BE49-F238E27FC236}">
                    <a16:creationId xmlns:a16="http://schemas.microsoft.com/office/drawing/2014/main" id="{80B091BE-731C-892E-B054-7D5C8B3D40F3}"/>
                  </a:ext>
                </a:extLst>
              </p14:cNvPr>
              <p14:cNvContentPartPr/>
              <p14:nvPr/>
            </p14:nvContentPartPr>
            <p14:xfrm>
              <a:off x="7339009" y="1115908"/>
              <a:ext cx="303120" cy="38160"/>
            </p14:xfrm>
          </p:contentPart>
        </mc:Choice>
        <mc:Fallback>
          <p:pic>
            <p:nvPicPr>
              <p:cNvPr id="75" name="Ink 76">
                <a:extLst>
                  <a:ext uri="{FF2B5EF4-FFF2-40B4-BE49-F238E27FC236}">
                    <a16:creationId xmlns:a16="http://schemas.microsoft.com/office/drawing/2014/main" id="{80B091BE-731C-892E-B054-7D5C8B3D40F3}"/>
                  </a:ext>
                </a:extLst>
              </p:cNvPr>
              <p:cNvPicPr/>
              <p:nvPr/>
            </p:nvPicPr>
            <p:blipFill>
              <a:blip r:embed="rId27"/>
              <a:stretch>
                <a:fillRect/>
              </a:stretch>
            </p:blipFill>
            <p:spPr>
              <a:xfrm>
                <a:off x="7323529" y="1100573"/>
                <a:ext cx="333720" cy="68474"/>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6" name="Ink 76">
                <a:extLst>
                  <a:ext uri="{FF2B5EF4-FFF2-40B4-BE49-F238E27FC236}">
                    <a16:creationId xmlns:a16="http://schemas.microsoft.com/office/drawing/2014/main" id="{B68D906B-F8BB-E85C-9AF7-5D88CD3AF811}"/>
                  </a:ext>
                </a:extLst>
              </p14:cNvPr>
              <p14:cNvContentPartPr/>
              <p14:nvPr/>
            </p14:nvContentPartPr>
            <p14:xfrm>
              <a:off x="6787849" y="918268"/>
              <a:ext cx="324360" cy="328320"/>
            </p14:xfrm>
          </p:contentPart>
        </mc:Choice>
        <mc:Fallback>
          <p:pic>
            <p:nvPicPr>
              <p:cNvPr id="76" name="Ink 76">
                <a:extLst>
                  <a:ext uri="{FF2B5EF4-FFF2-40B4-BE49-F238E27FC236}">
                    <a16:creationId xmlns:a16="http://schemas.microsoft.com/office/drawing/2014/main" id="{B68D906B-F8BB-E85C-9AF7-5D88CD3AF811}"/>
                  </a:ext>
                </a:extLst>
              </p:cNvPr>
              <p:cNvPicPr/>
              <p:nvPr/>
            </p:nvPicPr>
            <p:blipFill>
              <a:blip r:embed="rId29"/>
              <a:stretch>
                <a:fillRect/>
              </a:stretch>
            </p:blipFill>
            <p:spPr>
              <a:xfrm>
                <a:off x="6772352" y="902805"/>
                <a:ext cx="354994" cy="358886"/>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0" name="Ink 80">
                <a:extLst>
                  <a:ext uri="{FF2B5EF4-FFF2-40B4-BE49-F238E27FC236}">
                    <a16:creationId xmlns:a16="http://schemas.microsoft.com/office/drawing/2014/main" id="{CE71F944-8BFA-69B1-2A4F-8DEDBE34D56F}"/>
                  </a:ext>
                </a:extLst>
              </p14:cNvPr>
              <p14:cNvContentPartPr/>
              <p14:nvPr/>
            </p14:nvContentPartPr>
            <p14:xfrm>
              <a:off x="7902409" y="981268"/>
              <a:ext cx="282240" cy="200520"/>
            </p14:xfrm>
          </p:contentPart>
        </mc:Choice>
        <mc:Fallback>
          <p:pic>
            <p:nvPicPr>
              <p:cNvPr id="80" name="Ink 80">
                <a:extLst>
                  <a:ext uri="{FF2B5EF4-FFF2-40B4-BE49-F238E27FC236}">
                    <a16:creationId xmlns:a16="http://schemas.microsoft.com/office/drawing/2014/main" id="{CE71F944-8BFA-69B1-2A4F-8DEDBE34D56F}"/>
                  </a:ext>
                </a:extLst>
              </p:cNvPr>
              <p:cNvPicPr/>
              <p:nvPr/>
            </p:nvPicPr>
            <p:blipFill>
              <a:blip r:embed="rId31"/>
              <a:stretch>
                <a:fillRect/>
              </a:stretch>
            </p:blipFill>
            <p:spPr>
              <a:xfrm>
                <a:off x="7886909" y="965760"/>
                <a:ext cx="312879" cy="231175"/>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3" name="Ink 83">
                <a:extLst>
                  <a:ext uri="{FF2B5EF4-FFF2-40B4-BE49-F238E27FC236}">
                    <a16:creationId xmlns:a16="http://schemas.microsoft.com/office/drawing/2014/main" id="{DCD815BC-2C10-0D5E-5614-9181ABC9081C}"/>
                  </a:ext>
                </a:extLst>
              </p14:cNvPr>
              <p14:cNvContentPartPr/>
              <p14:nvPr/>
            </p14:nvContentPartPr>
            <p14:xfrm>
              <a:off x="8247289" y="1023388"/>
              <a:ext cx="139320" cy="55080"/>
            </p14:xfrm>
          </p:contentPart>
        </mc:Choice>
        <mc:Fallback>
          <p:pic>
            <p:nvPicPr>
              <p:cNvPr id="83" name="Ink 83">
                <a:extLst>
                  <a:ext uri="{FF2B5EF4-FFF2-40B4-BE49-F238E27FC236}">
                    <a16:creationId xmlns:a16="http://schemas.microsoft.com/office/drawing/2014/main" id="{DCD815BC-2C10-0D5E-5614-9181ABC9081C}"/>
                  </a:ext>
                </a:extLst>
              </p:cNvPr>
              <p:cNvPicPr/>
              <p:nvPr/>
            </p:nvPicPr>
            <p:blipFill>
              <a:blip r:embed="rId33"/>
              <a:stretch>
                <a:fillRect/>
              </a:stretch>
            </p:blipFill>
            <p:spPr>
              <a:xfrm>
                <a:off x="8231809" y="1007806"/>
                <a:ext cx="169920" cy="8588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6" name="Ink 86">
                <a:extLst>
                  <a:ext uri="{FF2B5EF4-FFF2-40B4-BE49-F238E27FC236}">
                    <a16:creationId xmlns:a16="http://schemas.microsoft.com/office/drawing/2014/main" id="{4550507B-E4C2-2A01-AFD5-179BDF423228}"/>
                  </a:ext>
                </a:extLst>
              </p14:cNvPr>
              <p14:cNvContentPartPr/>
              <p14:nvPr/>
            </p14:nvContentPartPr>
            <p14:xfrm>
              <a:off x="8461849" y="1033828"/>
              <a:ext cx="75960" cy="149760"/>
            </p14:xfrm>
          </p:contentPart>
        </mc:Choice>
        <mc:Fallback>
          <p:pic>
            <p:nvPicPr>
              <p:cNvPr id="86" name="Ink 86">
                <a:extLst>
                  <a:ext uri="{FF2B5EF4-FFF2-40B4-BE49-F238E27FC236}">
                    <a16:creationId xmlns:a16="http://schemas.microsoft.com/office/drawing/2014/main" id="{4550507B-E4C2-2A01-AFD5-179BDF423228}"/>
                  </a:ext>
                </a:extLst>
              </p:cNvPr>
              <p:cNvPicPr/>
              <p:nvPr/>
            </p:nvPicPr>
            <p:blipFill>
              <a:blip r:embed="rId35"/>
              <a:stretch>
                <a:fillRect/>
              </a:stretch>
            </p:blipFill>
            <p:spPr>
              <a:xfrm>
                <a:off x="8446369" y="1018348"/>
                <a:ext cx="1065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1" name="Ink 91">
                <a:extLst>
                  <a:ext uri="{FF2B5EF4-FFF2-40B4-BE49-F238E27FC236}">
                    <a16:creationId xmlns:a16="http://schemas.microsoft.com/office/drawing/2014/main" id="{FFFCD761-3C89-E7F3-55EF-E8FEEEC5F9EB}"/>
                  </a:ext>
                </a:extLst>
              </p14:cNvPr>
              <p14:cNvContentPartPr/>
              <p14:nvPr/>
            </p14:nvContentPartPr>
            <p14:xfrm>
              <a:off x="8566969" y="1153708"/>
              <a:ext cx="151920" cy="135000"/>
            </p14:xfrm>
          </p:contentPart>
        </mc:Choice>
        <mc:Fallback>
          <p:pic>
            <p:nvPicPr>
              <p:cNvPr id="91" name="Ink 91">
                <a:extLst>
                  <a:ext uri="{FF2B5EF4-FFF2-40B4-BE49-F238E27FC236}">
                    <a16:creationId xmlns:a16="http://schemas.microsoft.com/office/drawing/2014/main" id="{FFFCD761-3C89-E7F3-55EF-E8FEEEC5F9EB}"/>
                  </a:ext>
                </a:extLst>
              </p:cNvPr>
              <p:cNvPicPr/>
              <p:nvPr/>
            </p:nvPicPr>
            <p:blipFill>
              <a:blip r:embed="rId37"/>
              <a:stretch>
                <a:fillRect/>
              </a:stretch>
            </p:blipFill>
            <p:spPr>
              <a:xfrm>
                <a:off x="8551489" y="1138187"/>
                <a:ext cx="182520" cy="165682"/>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2" name="Ink 91">
                <a:extLst>
                  <a:ext uri="{FF2B5EF4-FFF2-40B4-BE49-F238E27FC236}">
                    <a16:creationId xmlns:a16="http://schemas.microsoft.com/office/drawing/2014/main" id="{0490CD25-FAC5-E0F1-9768-9C39B69BC9E6}"/>
                  </a:ext>
                </a:extLst>
              </p14:cNvPr>
              <p14:cNvContentPartPr/>
              <p14:nvPr/>
            </p14:nvContentPartPr>
            <p14:xfrm>
              <a:off x="8752009" y="834028"/>
              <a:ext cx="122400" cy="593280"/>
            </p14:xfrm>
          </p:contentPart>
        </mc:Choice>
        <mc:Fallback>
          <p:pic>
            <p:nvPicPr>
              <p:cNvPr id="92" name="Ink 91">
                <a:extLst>
                  <a:ext uri="{FF2B5EF4-FFF2-40B4-BE49-F238E27FC236}">
                    <a16:creationId xmlns:a16="http://schemas.microsoft.com/office/drawing/2014/main" id="{0490CD25-FAC5-E0F1-9768-9C39B69BC9E6}"/>
                  </a:ext>
                </a:extLst>
              </p:cNvPr>
              <p:cNvPicPr/>
              <p:nvPr/>
            </p:nvPicPr>
            <p:blipFill>
              <a:blip r:embed="rId39"/>
              <a:stretch>
                <a:fillRect/>
              </a:stretch>
            </p:blipFill>
            <p:spPr>
              <a:xfrm>
                <a:off x="8736529" y="818548"/>
                <a:ext cx="15300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7" name="Ink 110">
                <a:extLst>
                  <a:ext uri="{FF2B5EF4-FFF2-40B4-BE49-F238E27FC236}">
                    <a16:creationId xmlns:a16="http://schemas.microsoft.com/office/drawing/2014/main" id="{91BF2F48-B615-A8F0-7D14-19C49E7ACF9F}"/>
                  </a:ext>
                </a:extLst>
              </p14:cNvPr>
              <p14:cNvContentPartPr/>
              <p14:nvPr/>
            </p14:nvContentPartPr>
            <p14:xfrm>
              <a:off x="4487809" y="1945348"/>
              <a:ext cx="782280" cy="474480"/>
            </p14:xfrm>
          </p:contentPart>
        </mc:Choice>
        <mc:Fallback>
          <p:pic>
            <p:nvPicPr>
              <p:cNvPr id="107" name="Ink 110">
                <a:extLst>
                  <a:ext uri="{FF2B5EF4-FFF2-40B4-BE49-F238E27FC236}">
                    <a16:creationId xmlns:a16="http://schemas.microsoft.com/office/drawing/2014/main" id="{91BF2F48-B615-A8F0-7D14-19C49E7ACF9F}"/>
                  </a:ext>
                </a:extLst>
              </p:cNvPr>
              <p:cNvPicPr/>
              <p:nvPr/>
            </p:nvPicPr>
            <p:blipFill>
              <a:blip r:embed="rId41"/>
              <a:stretch>
                <a:fillRect/>
              </a:stretch>
            </p:blipFill>
            <p:spPr>
              <a:xfrm>
                <a:off x="4472336" y="1929880"/>
                <a:ext cx="812866" cy="505057"/>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8" name="Ink 110">
                <a:extLst>
                  <a:ext uri="{FF2B5EF4-FFF2-40B4-BE49-F238E27FC236}">
                    <a16:creationId xmlns:a16="http://schemas.microsoft.com/office/drawing/2014/main" id="{4AE8A2BF-8AB5-1302-60F5-F128DAD012DF}"/>
                  </a:ext>
                </a:extLst>
              </p14:cNvPr>
              <p14:cNvContentPartPr/>
              <p14:nvPr/>
            </p14:nvContentPartPr>
            <p14:xfrm>
              <a:off x="3789769" y="2036788"/>
              <a:ext cx="353520" cy="265320"/>
            </p14:xfrm>
          </p:contentPart>
        </mc:Choice>
        <mc:Fallback>
          <p:pic>
            <p:nvPicPr>
              <p:cNvPr id="108" name="Ink 110">
                <a:extLst>
                  <a:ext uri="{FF2B5EF4-FFF2-40B4-BE49-F238E27FC236}">
                    <a16:creationId xmlns:a16="http://schemas.microsoft.com/office/drawing/2014/main" id="{4AE8A2BF-8AB5-1302-60F5-F128DAD012DF}"/>
                  </a:ext>
                </a:extLst>
              </p:cNvPr>
              <p:cNvPicPr/>
              <p:nvPr/>
            </p:nvPicPr>
            <p:blipFill>
              <a:blip r:embed="rId43"/>
              <a:stretch>
                <a:fillRect/>
              </a:stretch>
            </p:blipFill>
            <p:spPr>
              <a:xfrm>
                <a:off x="3774289" y="2021308"/>
                <a:ext cx="3841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9" name="Ink 110">
                <a:extLst>
                  <a:ext uri="{FF2B5EF4-FFF2-40B4-BE49-F238E27FC236}">
                    <a16:creationId xmlns:a16="http://schemas.microsoft.com/office/drawing/2014/main" id="{AA92B41F-3F60-0A94-459C-B9C0C9A1BB98}"/>
                  </a:ext>
                </a:extLst>
              </p14:cNvPr>
              <p14:cNvContentPartPr/>
              <p14:nvPr/>
            </p14:nvContentPartPr>
            <p14:xfrm>
              <a:off x="2734249" y="2050108"/>
              <a:ext cx="740520" cy="281520"/>
            </p14:xfrm>
          </p:contentPart>
        </mc:Choice>
        <mc:Fallback>
          <p:pic>
            <p:nvPicPr>
              <p:cNvPr id="109" name="Ink 110">
                <a:extLst>
                  <a:ext uri="{FF2B5EF4-FFF2-40B4-BE49-F238E27FC236}">
                    <a16:creationId xmlns:a16="http://schemas.microsoft.com/office/drawing/2014/main" id="{AA92B41F-3F60-0A94-459C-B9C0C9A1BB98}"/>
                  </a:ext>
                </a:extLst>
              </p:cNvPr>
              <p:cNvPicPr/>
              <p:nvPr/>
            </p:nvPicPr>
            <p:blipFill>
              <a:blip r:embed="rId45"/>
              <a:stretch>
                <a:fillRect/>
              </a:stretch>
            </p:blipFill>
            <p:spPr>
              <a:xfrm>
                <a:off x="2718769" y="2034628"/>
                <a:ext cx="7711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0" name="Ink 110">
                <a:extLst>
                  <a:ext uri="{FF2B5EF4-FFF2-40B4-BE49-F238E27FC236}">
                    <a16:creationId xmlns:a16="http://schemas.microsoft.com/office/drawing/2014/main" id="{A37E246E-DCC7-4204-50A5-C50A1D310A29}"/>
                  </a:ext>
                </a:extLst>
              </p14:cNvPr>
              <p14:cNvContentPartPr/>
              <p14:nvPr/>
            </p14:nvContentPartPr>
            <p14:xfrm>
              <a:off x="3541369" y="1502908"/>
              <a:ext cx="138960" cy="420840"/>
            </p14:xfrm>
          </p:contentPart>
        </mc:Choice>
        <mc:Fallback>
          <p:pic>
            <p:nvPicPr>
              <p:cNvPr id="110" name="Ink 110">
                <a:extLst>
                  <a:ext uri="{FF2B5EF4-FFF2-40B4-BE49-F238E27FC236}">
                    <a16:creationId xmlns:a16="http://schemas.microsoft.com/office/drawing/2014/main" id="{A37E246E-DCC7-4204-50A5-C50A1D310A29}"/>
                  </a:ext>
                </a:extLst>
              </p:cNvPr>
              <p:cNvPicPr/>
              <p:nvPr/>
            </p:nvPicPr>
            <p:blipFill>
              <a:blip r:embed="rId47"/>
              <a:stretch>
                <a:fillRect/>
              </a:stretch>
            </p:blipFill>
            <p:spPr>
              <a:xfrm>
                <a:off x="3525889" y="1487428"/>
                <a:ext cx="16956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1" name="Ink 110">
                <a:extLst>
                  <a:ext uri="{FF2B5EF4-FFF2-40B4-BE49-F238E27FC236}">
                    <a16:creationId xmlns:a16="http://schemas.microsoft.com/office/drawing/2014/main" id="{8F2ADE65-B3D3-E37A-A575-F6DF9B92F1D9}"/>
                  </a:ext>
                </a:extLst>
              </p14:cNvPr>
              <p14:cNvContentPartPr/>
              <p14:nvPr/>
            </p14:nvContentPartPr>
            <p14:xfrm>
              <a:off x="421249" y="2773348"/>
              <a:ext cx="164520" cy="285480"/>
            </p14:xfrm>
          </p:contentPart>
        </mc:Choice>
        <mc:Fallback>
          <p:pic>
            <p:nvPicPr>
              <p:cNvPr id="111" name="Ink 110">
                <a:extLst>
                  <a:ext uri="{FF2B5EF4-FFF2-40B4-BE49-F238E27FC236}">
                    <a16:creationId xmlns:a16="http://schemas.microsoft.com/office/drawing/2014/main" id="{8F2ADE65-B3D3-E37A-A575-F6DF9B92F1D9}"/>
                  </a:ext>
                </a:extLst>
              </p:cNvPr>
              <p:cNvPicPr/>
              <p:nvPr/>
            </p:nvPicPr>
            <p:blipFill>
              <a:blip r:embed="rId49"/>
              <a:stretch>
                <a:fillRect/>
              </a:stretch>
            </p:blipFill>
            <p:spPr>
              <a:xfrm>
                <a:off x="405769" y="2757868"/>
                <a:ext cx="1951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2" name="Ink 111">
                <a:extLst>
                  <a:ext uri="{FF2B5EF4-FFF2-40B4-BE49-F238E27FC236}">
                    <a16:creationId xmlns:a16="http://schemas.microsoft.com/office/drawing/2014/main" id="{C8645C27-8187-00C5-E831-8F09FA4A5978}"/>
                  </a:ext>
                </a:extLst>
              </p14:cNvPr>
              <p14:cNvContentPartPr/>
              <p14:nvPr/>
            </p14:nvContentPartPr>
            <p14:xfrm>
              <a:off x="648409" y="2852548"/>
              <a:ext cx="172800" cy="198000"/>
            </p14:xfrm>
          </p:contentPart>
        </mc:Choice>
        <mc:Fallback>
          <p:pic>
            <p:nvPicPr>
              <p:cNvPr id="112" name="Ink 111">
                <a:extLst>
                  <a:ext uri="{FF2B5EF4-FFF2-40B4-BE49-F238E27FC236}">
                    <a16:creationId xmlns:a16="http://schemas.microsoft.com/office/drawing/2014/main" id="{C8645C27-8187-00C5-E831-8F09FA4A5978}"/>
                  </a:ext>
                </a:extLst>
              </p:cNvPr>
              <p:cNvPicPr/>
              <p:nvPr/>
            </p:nvPicPr>
            <p:blipFill>
              <a:blip r:embed="rId51"/>
              <a:stretch>
                <a:fillRect/>
              </a:stretch>
            </p:blipFill>
            <p:spPr>
              <a:xfrm>
                <a:off x="632929" y="2837068"/>
                <a:ext cx="2034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3" name="Ink 112">
                <a:extLst>
                  <a:ext uri="{FF2B5EF4-FFF2-40B4-BE49-F238E27FC236}">
                    <a16:creationId xmlns:a16="http://schemas.microsoft.com/office/drawing/2014/main" id="{54FBCF39-B600-A7B1-4A92-2507E6517CEA}"/>
                  </a:ext>
                </a:extLst>
              </p14:cNvPr>
              <p14:cNvContentPartPr/>
              <p14:nvPr/>
            </p14:nvContentPartPr>
            <p14:xfrm>
              <a:off x="854329" y="2898988"/>
              <a:ext cx="265320" cy="147600"/>
            </p14:xfrm>
          </p:contentPart>
        </mc:Choice>
        <mc:Fallback>
          <p:pic>
            <p:nvPicPr>
              <p:cNvPr id="113" name="Ink 112">
                <a:extLst>
                  <a:ext uri="{FF2B5EF4-FFF2-40B4-BE49-F238E27FC236}">
                    <a16:creationId xmlns:a16="http://schemas.microsoft.com/office/drawing/2014/main" id="{54FBCF39-B600-A7B1-4A92-2507E6517CEA}"/>
                  </a:ext>
                </a:extLst>
              </p:cNvPr>
              <p:cNvPicPr/>
              <p:nvPr/>
            </p:nvPicPr>
            <p:blipFill>
              <a:blip r:embed="rId53"/>
              <a:stretch>
                <a:fillRect/>
              </a:stretch>
            </p:blipFill>
            <p:spPr>
              <a:xfrm>
                <a:off x="838828" y="2883508"/>
                <a:ext cx="295962"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4" name="Ink 113">
                <a:extLst>
                  <a:ext uri="{FF2B5EF4-FFF2-40B4-BE49-F238E27FC236}">
                    <a16:creationId xmlns:a16="http://schemas.microsoft.com/office/drawing/2014/main" id="{957F96F2-FDBE-67FB-D705-20BF2FFB293C}"/>
                  </a:ext>
                </a:extLst>
              </p14:cNvPr>
              <p14:cNvContentPartPr/>
              <p14:nvPr/>
            </p14:nvContentPartPr>
            <p14:xfrm>
              <a:off x="1459849" y="2819068"/>
              <a:ext cx="42480" cy="237600"/>
            </p14:xfrm>
          </p:contentPart>
        </mc:Choice>
        <mc:Fallback>
          <p:pic>
            <p:nvPicPr>
              <p:cNvPr id="114" name="Ink 113">
                <a:extLst>
                  <a:ext uri="{FF2B5EF4-FFF2-40B4-BE49-F238E27FC236}">
                    <a16:creationId xmlns:a16="http://schemas.microsoft.com/office/drawing/2014/main" id="{957F96F2-FDBE-67FB-D705-20BF2FFB293C}"/>
                  </a:ext>
                </a:extLst>
              </p:cNvPr>
              <p:cNvPicPr/>
              <p:nvPr/>
            </p:nvPicPr>
            <p:blipFill>
              <a:blip r:embed="rId55"/>
              <a:stretch>
                <a:fillRect/>
              </a:stretch>
            </p:blipFill>
            <p:spPr>
              <a:xfrm>
                <a:off x="1444237" y="2803611"/>
                <a:ext cx="73342" cy="268154"/>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5" name="Ink 114">
                <a:extLst>
                  <a:ext uri="{FF2B5EF4-FFF2-40B4-BE49-F238E27FC236}">
                    <a16:creationId xmlns:a16="http://schemas.microsoft.com/office/drawing/2014/main" id="{20614FFA-9664-5628-8FE1-28829E785C6F}"/>
                  </a:ext>
                </a:extLst>
              </p14:cNvPr>
              <p14:cNvContentPartPr/>
              <p14:nvPr/>
            </p14:nvContentPartPr>
            <p14:xfrm>
              <a:off x="1359049" y="2756068"/>
              <a:ext cx="365760" cy="294840"/>
            </p14:xfrm>
          </p:contentPart>
        </mc:Choice>
        <mc:Fallback>
          <p:pic>
            <p:nvPicPr>
              <p:cNvPr id="115" name="Ink 114">
                <a:extLst>
                  <a:ext uri="{FF2B5EF4-FFF2-40B4-BE49-F238E27FC236}">
                    <a16:creationId xmlns:a16="http://schemas.microsoft.com/office/drawing/2014/main" id="{20614FFA-9664-5628-8FE1-28829E785C6F}"/>
                  </a:ext>
                </a:extLst>
              </p:cNvPr>
              <p:cNvPicPr/>
              <p:nvPr/>
            </p:nvPicPr>
            <p:blipFill>
              <a:blip r:embed="rId57"/>
              <a:stretch>
                <a:fillRect/>
              </a:stretch>
            </p:blipFill>
            <p:spPr>
              <a:xfrm>
                <a:off x="1343569" y="2740588"/>
                <a:ext cx="3963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6" name="Ink 115">
                <a:extLst>
                  <a:ext uri="{FF2B5EF4-FFF2-40B4-BE49-F238E27FC236}">
                    <a16:creationId xmlns:a16="http://schemas.microsoft.com/office/drawing/2014/main" id="{36C15B6F-168A-FB86-C538-8E2D2C91AD58}"/>
                  </a:ext>
                </a:extLst>
              </p14:cNvPr>
              <p14:cNvContentPartPr/>
              <p14:nvPr/>
            </p14:nvContentPartPr>
            <p14:xfrm>
              <a:off x="1766929" y="2861188"/>
              <a:ext cx="160200" cy="177120"/>
            </p14:xfrm>
          </p:contentPart>
        </mc:Choice>
        <mc:Fallback>
          <p:pic>
            <p:nvPicPr>
              <p:cNvPr id="116" name="Ink 115">
                <a:extLst>
                  <a:ext uri="{FF2B5EF4-FFF2-40B4-BE49-F238E27FC236}">
                    <a16:creationId xmlns:a16="http://schemas.microsoft.com/office/drawing/2014/main" id="{36C15B6F-168A-FB86-C538-8E2D2C91AD58}"/>
                  </a:ext>
                </a:extLst>
              </p:cNvPr>
              <p:cNvPicPr/>
              <p:nvPr/>
            </p:nvPicPr>
            <p:blipFill>
              <a:blip r:embed="rId59"/>
              <a:stretch>
                <a:fillRect/>
              </a:stretch>
            </p:blipFill>
            <p:spPr>
              <a:xfrm>
                <a:off x="1751449" y="2845708"/>
                <a:ext cx="1908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7" name="Ink 116">
                <a:extLst>
                  <a:ext uri="{FF2B5EF4-FFF2-40B4-BE49-F238E27FC236}">
                    <a16:creationId xmlns:a16="http://schemas.microsoft.com/office/drawing/2014/main" id="{E8A2A4A5-A9E7-C73C-8F13-9B68ECE2A75F}"/>
                  </a:ext>
                </a:extLst>
              </p14:cNvPr>
              <p14:cNvContentPartPr/>
              <p14:nvPr/>
            </p14:nvContentPartPr>
            <p14:xfrm>
              <a:off x="1943329" y="2941108"/>
              <a:ext cx="281520" cy="362160"/>
            </p14:xfrm>
          </p:contentPart>
        </mc:Choice>
        <mc:Fallback>
          <p:pic>
            <p:nvPicPr>
              <p:cNvPr id="117" name="Ink 116">
                <a:extLst>
                  <a:ext uri="{FF2B5EF4-FFF2-40B4-BE49-F238E27FC236}">
                    <a16:creationId xmlns:a16="http://schemas.microsoft.com/office/drawing/2014/main" id="{E8A2A4A5-A9E7-C73C-8F13-9B68ECE2A75F}"/>
                  </a:ext>
                </a:extLst>
              </p:cNvPr>
              <p:cNvPicPr/>
              <p:nvPr/>
            </p:nvPicPr>
            <p:blipFill>
              <a:blip r:embed="rId61"/>
              <a:stretch>
                <a:fillRect/>
              </a:stretch>
            </p:blipFill>
            <p:spPr>
              <a:xfrm>
                <a:off x="1927849" y="2925628"/>
                <a:ext cx="31212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8" name="Ink 117">
                <a:extLst>
                  <a:ext uri="{FF2B5EF4-FFF2-40B4-BE49-F238E27FC236}">
                    <a16:creationId xmlns:a16="http://schemas.microsoft.com/office/drawing/2014/main" id="{1EA271A2-AB03-0BC9-D2F2-DEFE43936C7B}"/>
                  </a:ext>
                </a:extLst>
              </p14:cNvPr>
              <p14:cNvContentPartPr/>
              <p14:nvPr/>
            </p14:nvContentPartPr>
            <p14:xfrm>
              <a:off x="2242129" y="2886388"/>
              <a:ext cx="210600" cy="155520"/>
            </p14:xfrm>
          </p:contentPart>
        </mc:Choice>
        <mc:Fallback>
          <p:pic>
            <p:nvPicPr>
              <p:cNvPr id="118" name="Ink 117">
                <a:extLst>
                  <a:ext uri="{FF2B5EF4-FFF2-40B4-BE49-F238E27FC236}">
                    <a16:creationId xmlns:a16="http://schemas.microsoft.com/office/drawing/2014/main" id="{1EA271A2-AB03-0BC9-D2F2-DEFE43936C7B}"/>
                  </a:ext>
                </a:extLst>
              </p:cNvPr>
              <p:cNvPicPr/>
              <p:nvPr/>
            </p:nvPicPr>
            <p:blipFill>
              <a:blip r:embed="rId63"/>
              <a:stretch>
                <a:fillRect/>
              </a:stretch>
            </p:blipFill>
            <p:spPr>
              <a:xfrm>
                <a:off x="2226649" y="2870908"/>
                <a:ext cx="2412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9" name="Ink 118">
                <a:extLst>
                  <a:ext uri="{FF2B5EF4-FFF2-40B4-BE49-F238E27FC236}">
                    <a16:creationId xmlns:a16="http://schemas.microsoft.com/office/drawing/2014/main" id="{1E98B7FC-DA6C-B589-E822-220229636F9F}"/>
                  </a:ext>
                </a:extLst>
              </p14:cNvPr>
              <p14:cNvContentPartPr/>
              <p14:nvPr/>
            </p14:nvContentPartPr>
            <p14:xfrm>
              <a:off x="2515729" y="2852548"/>
              <a:ext cx="222840" cy="198000"/>
            </p14:xfrm>
          </p:contentPart>
        </mc:Choice>
        <mc:Fallback>
          <p:pic>
            <p:nvPicPr>
              <p:cNvPr id="119" name="Ink 118">
                <a:extLst>
                  <a:ext uri="{FF2B5EF4-FFF2-40B4-BE49-F238E27FC236}">
                    <a16:creationId xmlns:a16="http://schemas.microsoft.com/office/drawing/2014/main" id="{1E98B7FC-DA6C-B589-E822-220229636F9F}"/>
                  </a:ext>
                </a:extLst>
              </p:cNvPr>
              <p:cNvPicPr/>
              <p:nvPr/>
            </p:nvPicPr>
            <p:blipFill>
              <a:blip r:embed="rId65"/>
              <a:stretch>
                <a:fillRect/>
              </a:stretch>
            </p:blipFill>
            <p:spPr>
              <a:xfrm>
                <a:off x="2500249" y="2837068"/>
                <a:ext cx="2534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1" name="Ink 131">
                <a:extLst>
                  <a:ext uri="{FF2B5EF4-FFF2-40B4-BE49-F238E27FC236}">
                    <a16:creationId xmlns:a16="http://schemas.microsoft.com/office/drawing/2014/main" id="{34B12126-1810-496D-AE5E-93EF0CC80F9D}"/>
                  </a:ext>
                </a:extLst>
              </p14:cNvPr>
              <p14:cNvContentPartPr/>
              <p14:nvPr/>
            </p14:nvContentPartPr>
            <p14:xfrm>
              <a:off x="2780329" y="2688748"/>
              <a:ext cx="2372400" cy="343080"/>
            </p14:xfrm>
          </p:contentPart>
        </mc:Choice>
        <mc:Fallback>
          <p:pic>
            <p:nvPicPr>
              <p:cNvPr id="131" name="Ink 131">
                <a:extLst>
                  <a:ext uri="{FF2B5EF4-FFF2-40B4-BE49-F238E27FC236}">
                    <a16:creationId xmlns:a16="http://schemas.microsoft.com/office/drawing/2014/main" id="{34B12126-1810-496D-AE5E-93EF0CC80F9D}"/>
                  </a:ext>
                </a:extLst>
              </p:cNvPr>
              <p:cNvPicPr/>
              <p:nvPr/>
            </p:nvPicPr>
            <p:blipFill>
              <a:blip r:embed="rId67"/>
              <a:stretch>
                <a:fillRect/>
              </a:stretch>
            </p:blipFill>
            <p:spPr>
              <a:xfrm>
                <a:off x="2764847" y="2673284"/>
                <a:ext cx="2403005" cy="373648"/>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9" name="Ink 139">
                <a:extLst>
                  <a:ext uri="{FF2B5EF4-FFF2-40B4-BE49-F238E27FC236}">
                    <a16:creationId xmlns:a16="http://schemas.microsoft.com/office/drawing/2014/main" id="{7745556E-E310-7E9A-CDFD-DB7825DC4327}"/>
                  </a:ext>
                </a:extLst>
              </p14:cNvPr>
              <p14:cNvContentPartPr/>
              <p14:nvPr/>
            </p14:nvContentPartPr>
            <p14:xfrm>
              <a:off x="1510249" y="3866308"/>
              <a:ext cx="984600" cy="534240"/>
            </p14:xfrm>
          </p:contentPart>
        </mc:Choice>
        <mc:Fallback>
          <p:pic>
            <p:nvPicPr>
              <p:cNvPr id="139" name="Ink 139">
                <a:extLst>
                  <a:ext uri="{FF2B5EF4-FFF2-40B4-BE49-F238E27FC236}">
                    <a16:creationId xmlns:a16="http://schemas.microsoft.com/office/drawing/2014/main" id="{7745556E-E310-7E9A-CDFD-DB7825DC4327}"/>
                  </a:ext>
                </a:extLst>
              </p:cNvPr>
              <p:cNvPicPr/>
              <p:nvPr/>
            </p:nvPicPr>
            <p:blipFill>
              <a:blip r:embed="rId69"/>
              <a:stretch>
                <a:fillRect/>
              </a:stretch>
            </p:blipFill>
            <p:spPr>
              <a:xfrm>
                <a:off x="1494763" y="3850838"/>
                <a:ext cx="1015211" cy="564819"/>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2" name="Ink 142">
                <a:extLst>
                  <a:ext uri="{FF2B5EF4-FFF2-40B4-BE49-F238E27FC236}">
                    <a16:creationId xmlns:a16="http://schemas.microsoft.com/office/drawing/2014/main" id="{694070FE-5EDE-AF4C-6927-C80B6BAEC7A9}"/>
                  </a:ext>
                </a:extLst>
              </p14:cNvPr>
              <p14:cNvContentPartPr/>
              <p14:nvPr/>
            </p14:nvContentPartPr>
            <p14:xfrm>
              <a:off x="2658289" y="3933628"/>
              <a:ext cx="202320" cy="340920"/>
            </p14:xfrm>
          </p:contentPart>
        </mc:Choice>
        <mc:Fallback>
          <p:pic>
            <p:nvPicPr>
              <p:cNvPr id="142" name="Ink 142">
                <a:extLst>
                  <a:ext uri="{FF2B5EF4-FFF2-40B4-BE49-F238E27FC236}">
                    <a16:creationId xmlns:a16="http://schemas.microsoft.com/office/drawing/2014/main" id="{694070FE-5EDE-AF4C-6927-C80B6BAEC7A9}"/>
                  </a:ext>
                </a:extLst>
              </p:cNvPr>
              <p:cNvPicPr/>
              <p:nvPr/>
            </p:nvPicPr>
            <p:blipFill>
              <a:blip r:embed="rId71"/>
              <a:stretch>
                <a:fillRect/>
              </a:stretch>
            </p:blipFill>
            <p:spPr>
              <a:xfrm>
                <a:off x="2642809" y="3918148"/>
                <a:ext cx="23292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3" name="Ink 142">
                <a:extLst>
                  <a:ext uri="{FF2B5EF4-FFF2-40B4-BE49-F238E27FC236}">
                    <a16:creationId xmlns:a16="http://schemas.microsoft.com/office/drawing/2014/main" id="{B2863E09-47BA-35EF-1197-F1B7EEFAF7AD}"/>
                  </a:ext>
                </a:extLst>
              </p14:cNvPr>
              <p14:cNvContentPartPr/>
              <p14:nvPr/>
            </p14:nvContentPartPr>
            <p14:xfrm>
              <a:off x="2898409" y="3824188"/>
              <a:ext cx="168120" cy="466560"/>
            </p14:xfrm>
          </p:contentPart>
        </mc:Choice>
        <mc:Fallback>
          <p:pic>
            <p:nvPicPr>
              <p:cNvPr id="143" name="Ink 142">
                <a:extLst>
                  <a:ext uri="{FF2B5EF4-FFF2-40B4-BE49-F238E27FC236}">
                    <a16:creationId xmlns:a16="http://schemas.microsoft.com/office/drawing/2014/main" id="{B2863E09-47BA-35EF-1197-F1B7EEFAF7AD}"/>
                  </a:ext>
                </a:extLst>
              </p:cNvPr>
              <p:cNvPicPr/>
              <p:nvPr/>
            </p:nvPicPr>
            <p:blipFill>
              <a:blip r:embed="rId73"/>
              <a:stretch>
                <a:fillRect/>
              </a:stretch>
            </p:blipFill>
            <p:spPr>
              <a:xfrm>
                <a:off x="2882929" y="3808720"/>
                <a:ext cx="198720" cy="497136"/>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6" name="Ink 146">
                <a:extLst>
                  <a:ext uri="{FF2B5EF4-FFF2-40B4-BE49-F238E27FC236}">
                    <a16:creationId xmlns:a16="http://schemas.microsoft.com/office/drawing/2014/main" id="{D7815B47-DB0B-B0ED-2CDF-FBD7A31E9E9F}"/>
                  </a:ext>
                </a:extLst>
              </p14:cNvPr>
              <p14:cNvContentPartPr/>
              <p14:nvPr/>
            </p14:nvContentPartPr>
            <p14:xfrm>
              <a:off x="3268129" y="4030108"/>
              <a:ext cx="164520" cy="80280"/>
            </p14:xfrm>
          </p:contentPart>
        </mc:Choice>
        <mc:Fallback>
          <p:pic>
            <p:nvPicPr>
              <p:cNvPr id="146" name="Ink 146">
                <a:extLst>
                  <a:ext uri="{FF2B5EF4-FFF2-40B4-BE49-F238E27FC236}">
                    <a16:creationId xmlns:a16="http://schemas.microsoft.com/office/drawing/2014/main" id="{D7815B47-DB0B-B0ED-2CDF-FBD7A31E9E9F}"/>
                  </a:ext>
                </a:extLst>
              </p:cNvPr>
              <p:cNvPicPr/>
              <p:nvPr/>
            </p:nvPicPr>
            <p:blipFill>
              <a:blip r:embed="rId75"/>
              <a:stretch>
                <a:fillRect/>
              </a:stretch>
            </p:blipFill>
            <p:spPr>
              <a:xfrm>
                <a:off x="3252615" y="4014628"/>
                <a:ext cx="195187"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0" name="Ink 150">
                <a:extLst>
                  <a:ext uri="{FF2B5EF4-FFF2-40B4-BE49-F238E27FC236}">
                    <a16:creationId xmlns:a16="http://schemas.microsoft.com/office/drawing/2014/main" id="{CECF1A78-227B-CAC7-7131-1E6E69B20687}"/>
                  </a:ext>
                </a:extLst>
              </p14:cNvPr>
              <p14:cNvContentPartPr/>
              <p14:nvPr/>
            </p14:nvContentPartPr>
            <p14:xfrm>
              <a:off x="3785449" y="3479308"/>
              <a:ext cx="492120" cy="361800"/>
            </p14:xfrm>
          </p:contentPart>
        </mc:Choice>
        <mc:Fallback>
          <p:pic>
            <p:nvPicPr>
              <p:cNvPr id="150" name="Ink 150">
                <a:extLst>
                  <a:ext uri="{FF2B5EF4-FFF2-40B4-BE49-F238E27FC236}">
                    <a16:creationId xmlns:a16="http://schemas.microsoft.com/office/drawing/2014/main" id="{CECF1A78-227B-CAC7-7131-1E6E69B20687}"/>
                  </a:ext>
                </a:extLst>
              </p:cNvPr>
              <p:cNvPicPr/>
              <p:nvPr/>
            </p:nvPicPr>
            <p:blipFill>
              <a:blip r:embed="rId77"/>
              <a:stretch>
                <a:fillRect/>
              </a:stretch>
            </p:blipFill>
            <p:spPr>
              <a:xfrm>
                <a:off x="3769980" y="3463843"/>
                <a:ext cx="522698" cy="39237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9" name="Ink 159">
                <a:extLst>
                  <a:ext uri="{FF2B5EF4-FFF2-40B4-BE49-F238E27FC236}">
                    <a16:creationId xmlns:a16="http://schemas.microsoft.com/office/drawing/2014/main" id="{E44A0B27-0D17-14A5-517F-62ADA2FB5DE6}"/>
                  </a:ext>
                </a:extLst>
              </p14:cNvPr>
              <p14:cNvContentPartPr/>
              <p14:nvPr/>
            </p14:nvContentPartPr>
            <p14:xfrm>
              <a:off x="4386649" y="3432868"/>
              <a:ext cx="765720" cy="391320"/>
            </p14:xfrm>
          </p:contentPart>
        </mc:Choice>
        <mc:Fallback>
          <p:pic>
            <p:nvPicPr>
              <p:cNvPr id="159" name="Ink 159">
                <a:extLst>
                  <a:ext uri="{FF2B5EF4-FFF2-40B4-BE49-F238E27FC236}">
                    <a16:creationId xmlns:a16="http://schemas.microsoft.com/office/drawing/2014/main" id="{E44A0B27-0D17-14A5-517F-62ADA2FB5DE6}"/>
                  </a:ext>
                </a:extLst>
              </p:cNvPr>
              <p:cNvPicPr/>
              <p:nvPr/>
            </p:nvPicPr>
            <p:blipFill>
              <a:blip r:embed="rId79"/>
              <a:stretch>
                <a:fillRect/>
              </a:stretch>
            </p:blipFill>
            <p:spPr>
              <a:xfrm>
                <a:off x="4371169" y="3417388"/>
                <a:ext cx="79632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8" name="Ink 168">
                <a:extLst>
                  <a:ext uri="{FF2B5EF4-FFF2-40B4-BE49-F238E27FC236}">
                    <a16:creationId xmlns:a16="http://schemas.microsoft.com/office/drawing/2014/main" id="{0A17ACFD-7995-7F38-B35F-D1512E590BE2}"/>
                  </a:ext>
                </a:extLst>
              </p14:cNvPr>
              <p14:cNvContentPartPr/>
              <p14:nvPr/>
            </p14:nvContentPartPr>
            <p14:xfrm>
              <a:off x="3730729" y="3332068"/>
              <a:ext cx="2666520" cy="639360"/>
            </p14:xfrm>
          </p:contentPart>
        </mc:Choice>
        <mc:Fallback>
          <p:pic>
            <p:nvPicPr>
              <p:cNvPr id="168" name="Ink 168">
                <a:extLst>
                  <a:ext uri="{FF2B5EF4-FFF2-40B4-BE49-F238E27FC236}">
                    <a16:creationId xmlns:a16="http://schemas.microsoft.com/office/drawing/2014/main" id="{0A17ACFD-7995-7F38-B35F-D1512E590BE2}"/>
                  </a:ext>
                </a:extLst>
              </p:cNvPr>
              <p:cNvPicPr/>
              <p:nvPr/>
            </p:nvPicPr>
            <p:blipFill>
              <a:blip r:embed="rId81"/>
              <a:stretch>
                <a:fillRect/>
              </a:stretch>
            </p:blipFill>
            <p:spPr>
              <a:xfrm>
                <a:off x="3715249" y="3316588"/>
                <a:ext cx="269712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5" name="Ink 175">
                <a:extLst>
                  <a:ext uri="{FF2B5EF4-FFF2-40B4-BE49-F238E27FC236}">
                    <a16:creationId xmlns:a16="http://schemas.microsoft.com/office/drawing/2014/main" id="{51B64376-F693-96B7-B70C-E631EF2A1E84}"/>
                  </a:ext>
                </a:extLst>
              </p14:cNvPr>
              <p14:cNvContentPartPr/>
              <p14:nvPr/>
            </p14:nvContentPartPr>
            <p14:xfrm>
              <a:off x="4643329" y="4080508"/>
              <a:ext cx="887400" cy="389520"/>
            </p14:xfrm>
          </p:contentPart>
        </mc:Choice>
        <mc:Fallback>
          <p:pic>
            <p:nvPicPr>
              <p:cNvPr id="175" name="Ink 175">
                <a:extLst>
                  <a:ext uri="{FF2B5EF4-FFF2-40B4-BE49-F238E27FC236}">
                    <a16:creationId xmlns:a16="http://schemas.microsoft.com/office/drawing/2014/main" id="{51B64376-F693-96B7-B70C-E631EF2A1E84}"/>
                  </a:ext>
                </a:extLst>
              </p:cNvPr>
              <p:cNvPicPr/>
              <p:nvPr/>
            </p:nvPicPr>
            <p:blipFill>
              <a:blip r:embed="rId83"/>
              <a:stretch>
                <a:fillRect/>
              </a:stretch>
            </p:blipFill>
            <p:spPr>
              <a:xfrm>
                <a:off x="4627855" y="4065028"/>
                <a:ext cx="917988"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6" name="Ink 175">
                <a:extLst>
                  <a:ext uri="{FF2B5EF4-FFF2-40B4-BE49-F238E27FC236}">
                    <a16:creationId xmlns:a16="http://schemas.microsoft.com/office/drawing/2014/main" id="{E16A39BA-5232-4CE8-8346-41749BE34047}"/>
                  </a:ext>
                </a:extLst>
              </p14:cNvPr>
              <p14:cNvContentPartPr/>
              <p14:nvPr/>
            </p14:nvContentPartPr>
            <p14:xfrm>
              <a:off x="5118529" y="2541508"/>
              <a:ext cx="732240" cy="812160"/>
            </p14:xfrm>
          </p:contentPart>
        </mc:Choice>
        <mc:Fallback>
          <p:pic>
            <p:nvPicPr>
              <p:cNvPr id="176" name="Ink 175">
                <a:extLst>
                  <a:ext uri="{FF2B5EF4-FFF2-40B4-BE49-F238E27FC236}">
                    <a16:creationId xmlns:a16="http://schemas.microsoft.com/office/drawing/2014/main" id="{E16A39BA-5232-4CE8-8346-41749BE34047}"/>
                  </a:ext>
                </a:extLst>
              </p:cNvPr>
              <p:cNvPicPr/>
              <p:nvPr/>
            </p:nvPicPr>
            <p:blipFill>
              <a:blip r:embed="rId85"/>
              <a:stretch>
                <a:fillRect/>
              </a:stretch>
            </p:blipFill>
            <p:spPr>
              <a:xfrm>
                <a:off x="5103049" y="2526028"/>
                <a:ext cx="762840" cy="842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83" name="Ink 183">
                <a:extLst>
                  <a:ext uri="{FF2B5EF4-FFF2-40B4-BE49-F238E27FC236}">
                    <a16:creationId xmlns:a16="http://schemas.microsoft.com/office/drawing/2014/main" id="{4D7792B6-9795-0F4A-0CDA-CA749A588646}"/>
                  </a:ext>
                </a:extLst>
              </p14:cNvPr>
              <p14:cNvContentPartPr/>
              <p14:nvPr/>
            </p14:nvContentPartPr>
            <p14:xfrm>
              <a:off x="6031129" y="2155228"/>
              <a:ext cx="975960" cy="359640"/>
            </p14:xfrm>
          </p:contentPart>
        </mc:Choice>
        <mc:Fallback>
          <p:pic>
            <p:nvPicPr>
              <p:cNvPr id="183" name="Ink 183">
                <a:extLst>
                  <a:ext uri="{FF2B5EF4-FFF2-40B4-BE49-F238E27FC236}">
                    <a16:creationId xmlns:a16="http://schemas.microsoft.com/office/drawing/2014/main" id="{4D7792B6-9795-0F4A-0CDA-CA749A588646}"/>
                  </a:ext>
                </a:extLst>
              </p:cNvPr>
              <p:cNvPicPr/>
              <p:nvPr/>
            </p:nvPicPr>
            <p:blipFill>
              <a:blip r:embed="rId87"/>
              <a:stretch>
                <a:fillRect/>
              </a:stretch>
            </p:blipFill>
            <p:spPr>
              <a:xfrm>
                <a:off x="6015649" y="2139748"/>
                <a:ext cx="100656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88" name="Ink 188">
                <a:extLst>
                  <a:ext uri="{FF2B5EF4-FFF2-40B4-BE49-F238E27FC236}">
                    <a16:creationId xmlns:a16="http://schemas.microsoft.com/office/drawing/2014/main" id="{C9BFF0F4-D7C1-AC5E-E44B-15F287703B30}"/>
                  </a:ext>
                </a:extLst>
              </p14:cNvPr>
              <p14:cNvContentPartPr/>
              <p14:nvPr/>
            </p14:nvContentPartPr>
            <p14:xfrm>
              <a:off x="7124449" y="2129308"/>
              <a:ext cx="782640" cy="324360"/>
            </p14:xfrm>
          </p:contentPart>
        </mc:Choice>
        <mc:Fallback>
          <p:pic>
            <p:nvPicPr>
              <p:cNvPr id="188" name="Ink 188">
                <a:extLst>
                  <a:ext uri="{FF2B5EF4-FFF2-40B4-BE49-F238E27FC236}">
                    <a16:creationId xmlns:a16="http://schemas.microsoft.com/office/drawing/2014/main" id="{C9BFF0F4-D7C1-AC5E-E44B-15F287703B30}"/>
                  </a:ext>
                </a:extLst>
              </p:cNvPr>
              <p:cNvPicPr/>
              <p:nvPr/>
            </p:nvPicPr>
            <p:blipFill>
              <a:blip r:embed="rId89"/>
              <a:stretch>
                <a:fillRect/>
              </a:stretch>
            </p:blipFill>
            <p:spPr>
              <a:xfrm>
                <a:off x="7108969" y="2113811"/>
                <a:ext cx="813240" cy="354994"/>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96" name="Ink 196">
                <a:extLst>
                  <a:ext uri="{FF2B5EF4-FFF2-40B4-BE49-F238E27FC236}">
                    <a16:creationId xmlns:a16="http://schemas.microsoft.com/office/drawing/2014/main" id="{140F378B-5BB9-DEAE-6B9D-AD6A5BF591E6}"/>
                  </a:ext>
                </a:extLst>
              </p14:cNvPr>
              <p14:cNvContentPartPr/>
              <p14:nvPr/>
            </p14:nvContentPartPr>
            <p14:xfrm>
              <a:off x="6531529" y="3285988"/>
              <a:ext cx="1640520" cy="322200"/>
            </p14:xfrm>
          </p:contentPart>
        </mc:Choice>
        <mc:Fallback>
          <p:pic>
            <p:nvPicPr>
              <p:cNvPr id="196" name="Ink 196">
                <a:extLst>
                  <a:ext uri="{FF2B5EF4-FFF2-40B4-BE49-F238E27FC236}">
                    <a16:creationId xmlns:a16="http://schemas.microsoft.com/office/drawing/2014/main" id="{140F378B-5BB9-DEAE-6B9D-AD6A5BF591E6}"/>
                  </a:ext>
                </a:extLst>
              </p:cNvPr>
              <p:cNvPicPr/>
              <p:nvPr/>
            </p:nvPicPr>
            <p:blipFill>
              <a:blip r:embed="rId91"/>
              <a:stretch>
                <a:fillRect/>
              </a:stretch>
            </p:blipFill>
            <p:spPr>
              <a:xfrm>
                <a:off x="6516049" y="3270508"/>
                <a:ext cx="16711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8" name="Ink 208">
                <a:extLst>
                  <a:ext uri="{FF2B5EF4-FFF2-40B4-BE49-F238E27FC236}">
                    <a16:creationId xmlns:a16="http://schemas.microsoft.com/office/drawing/2014/main" id="{096C73FB-84CF-1CC9-86E5-52CC8E8CA44D}"/>
                  </a:ext>
                </a:extLst>
              </p14:cNvPr>
              <p14:cNvContentPartPr/>
              <p14:nvPr/>
            </p14:nvContentPartPr>
            <p14:xfrm>
              <a:off x="438529" y="4593508"/>
              <a:ext cx="1837440" cy="1060560"/>
            </p14:xfrm>
          </p:contentPart>
        </mc:Choice>
        <mc:Fallback>
          <p:pic>
            <p:nvPicPr>
              <p:cNvPr id="208" name="Ink 208">
                <a:extLst>
                  <a:ext uri="{FF2B5EF4-FFF2-40B4-BE49-F238E27FC236}">
                    <a16:creationId xmlns:a16="http://schemas.microsoft.com/office/drawing/2014/main" id="{096C73FB-84CF-1CC9-86E5-52CC8E8CA44D}"/>
                  </a:ext>
                </a:extLst>
              </p:cNvPr>
              <p:cNvPicPr/>
              <p:nvPr/>
            </p:nvPicPr>
            <p:blipFill>
              <a:blip r:embed="rId93"/>
              <a:stretch>
                <a:fillRect/>
              </a:stretch>
            </p:blipFill>
            <p:spPr>
              <a:xfrm>
                <a:off x="423052" y="4578023"/>
                <a:ext cx="1868034" cy="109117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9" name="Ink 219">
                <a:extLst>
                  <a:ext uri="{FF2B5EF4-FFF2-40B4-BE49-F238E27FC236}">
                    <a16:creationId xmlns:a16="http://schemas.microsoft.com/office/drawing/2014/main" id="{442EA441-4A4B-794A-7248-7AED62B2C1C1}"/>
                  </a:ext>
                </a:extLst>
              </p14:cNvPr>
              <p14:cNvContentPartPr/>
              <p14:nvPr/>
            </p14:nvContentPartPr>
            <p14:xfrm>
              <a:off x="5644129" y="4454908"/>
              <a:ext cx="2448000" cy="757440"/>
            </p14:xfrm>
          </p:contentPart>
        </mc:Choice>
        <mc:Fallback>
          <p:pic>
            <p:nvPicPr>
              <p:cNvPr id="219" name="Ink 219">
                <a:extLst>
                  <a:ext uri="{FF2B5EF4-FFF2-40B4-BE49-F238E27FC236}">
                    <a16:creationId xmlns:a16="http://schemas.microsoft.com/office/drawing/2014/main" id="{442EA441-4A4B-794A-7248-7AED62B2C1C1}"/>
                  </a:ext>
                </a:extLst>
              </p:cNvPr>
              <p:cNvPicPr/>
              <p:nvPr/>
            </p:nvPicPr>
            <p:blipFill>
              <a:blip r:embed="rId95"/>
              <a:stretch>
                <a:fillRect/>
              </a:stretch>
            </p:blipFill>
            <p:spPr>
              <a:xfrm>
                <a:off x="5628647" y="4439421"/>
                <a:ext cx="2478605" cy="788055"/>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31" name="Ink 231">
                <a:extLst>
                  <a:ext uri="{FF2B5EF4-FFF2-40B4-BE49-F238E27FC236}">
                    <a16:creationId xmlns:a16="http://schemas.microsoft.com/office/drawing/2014/main" id="{A88BAD94-8B3F-2A13-6428-017EA1C06AAC}"/>
                  </a:ext>
                </a:extLst>
              </p14:cNvPr>
              <p14:cNvContentPartPr/>
              <p14:nvPr/>
            </p14:nvContentPartPr>
            <p14:xfrm>
              <a:off x="433849" y="253708"/>
              <a:ext cx="1653120" cy="450720"/>
            </p14:xfrm>
          </p:contentPart>
        </mc:Choice>
        <mc:Fallback>
          <p:pic>
            <p:nvPicPr>
              <p:cNvPr id="231" name="Ink 231">
                <a:extLst>
                  <a:ext uri="{FF2B5EF4-FFF2-40B4-BE49-F238E27FC236}">
                    <a16:creationId xmlns:a16="http://schemas.microsoft.com/office/drawing/2014/main" id="{A88BAD94-8B3F-2A13-6428-017EA1C06AAC}"/>
                  </a:ext>
                </a:extLst>
              </p:cNvPr>
              <p:cNvPicPr/>
              <p:nvPr/>
            </p:nvPicPr>
            <p:blipFill>
              <a:blip r:embed="rId97"/>
              <a:stretch>
                <a:fillRect/>
              </a:stretch>
            </p:blipFill>
            <p:spPr>
              <a:xfrm>
                <a:off x="418369" y="238216"/>
                <a:ext cx="1683720" cy="481344"/>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33" name="Ink 232">
                <a:extLst>
                  <a:ext uri="{FF2B5EF4-FFF2-40B4-BE49-F238E27FC236}">
                    <a16:creationId xmlns:a16="http://schemas.microsoft.com/office/drawing/2014/main" id="{5CCD7A6F-5A75-D146-953C-42EFDA8C7C67}"/>
                  </a:ext>
                </a:extLst>
              </p14:cNvPr>
              <p14:cNvContentPartPr/>
              <p14:nvPr/>
            </p14:nvContentPartPr>
            <p14:xfrm>
              <a:off x="2191729" y="354868"/>
              <a:ext cx="12960" cy="25560"/>
            </p14:xfrm>
          </p:contentPart>
        </mc:Choice>
        <mc:Fallback>
          <p:pic>
            <p:nvPicPr>
              <p:cNvPr id="233" name="Ink 232">
                <a:extLst>
                  <a:ext uri="{FF2B5EF4-FFF2-40B4-BE49-F238E27FC236}">
                    <a16:creationId xmlns:a16="http://schemas.microsoft.com/office/drawing/2014/main" id="{5CCD7A6F-5A75-D146-953C-42EFDA8C7C67}"/>
                  </a:ext>
                </a:extLst>
              </p:cNvPr>
              <p:cNvPicPr/>
              <p:nvPr/>
            </p:nvPicPr>
            <p:blipFill>
              <a:blip r:embed="rId99"/>
              <a:stretch>
                <a:fillRect/>
              </a:stretch>
            </p:blipFill>
            <p:spPr>
              <a:xfrm>
                <a:off x="2176249" y="339388"/>
                <a:ext cx="435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35" name="Ink 235">
                <a:extLst>
                  <a:ext uri="{FF2B5EF4-FFF2-40B4-BE49-F238E27FC236}">
                    <a16:creationId xmlns:a16="http://schemas.microsoft.com/office/drawing/2014/main" id="{BAC6815F-C6E4-7761-81A7-88845293A7B6}"/>
                  </a:ext>
                </a:extLst>
              </p14:cNvPr>
              <p14:cNvContentPartPr/>
              <p14:nvPr/>
            </p14:nvContentPartPr>
            <p14:xfrm>
              <a:off x="492529" y="539908"/>
              <a:ext cx="1741320" cy="147600"/>
            </p14:xfrm>
          </p:contentPart>
        </mc:Choice>
        <mc:Fallback>
          <p:pic>
            <p:nvPicPr>
              <p:cNvPr id="235" name="Ink 235">
                <a:extLst>
                  <a:ext uri="{FF2B5EF4-FFF2-40B4-BE49-F238E27FC236}">
                    <a16:creationId xmlns:a16="http://schemas.microsoft.com/office/drawing/2014/main" id="{BAC6815F-C6E4-7761-81A7-88845293A7B6}"/>
                  </a:ext>
                </a:extLst>
              </p:cNvPr>
              <p:cNvPicPr/>
              <p:nvPr/>
            </p:nvPicPr>
            <p:blipFill>
              <a:blip r:embed="rId101"/>
              <a:stretch>
                <a:fillRect/>
              </a:stretch>
            </p:blipFill>
            <p:spPr>
              <a:xfrm>
                <a:off x="477049" y="524428"/>
                <a:ext cx="1771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51" name="Ink 251">
                <a:extLst>
                  <a:ext uri="{FF2B5EF4-FFF2-40B4-BE49-F238E27FC236}">
                    <a16:creationId xmlns:a16="http://schemas.microsoft.com/office/drawing/2014/main" id="{43E0A2FE-4EBD-CA06-C873-2EE8EE6AA05E}"/>
                  </a:ext>
                </a:extLst>
              </p14:cNvPr>
              <p14:cNvContentPartPr/>
              <p14:nvPr/>
            </p14:nvContentPartPr>
            <p14:xfrm>
              <a:off x="3255529" y="5426908"/>
              <a:ext cx="1409400" cy="331560"/>
            </p14:xfrm>
          </p:contentPart>
        </mc:Choice>
        <mc:Fallback>
          <p:pic>
            <p:nvPicPr>
              <p:cNvPr id="251" name="Ink 251">
                <a:extLst>
                  <a:ext uri="{FF2B5EF4-FFF2-40B4-BE49-F238E27FC236}">
                    <a16:creationId xmlns:a16="http://schemas.microsoft.com/office/drawing/2014/main" id="{43E0A2FE-4EBD-CA06-C873-2EE8EE6AA05E}"/>
                  </a:ext>
                </a:extLst>
              </p:cNvPr>
              <p:cNvPicPr/>
              <p:nvPr/>
            </p:nvPicPr>
            <p:blipFill>
              <a:blip r:embed="rId103"/>
              <a:stretch>
                <a:fillRect/>
              </a:stretch>
            </p:blipFill>
            <p:spPr>
              <a:xfrm>
                <a:off x="3240045" y="5411428"/>
                <a:ext cx="1440008"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71" name="Ink 273">
                <a:extLst>
                  <a:ext uri="{FF2B5EF4-FFF2-40B4-BE49-F238E27FC236}">
                    <a16:creationId xmlns:a16="http://schemas.microsoft.com/office/drawing/2014/main" id="{A0A388EB-6B1C-37EB-16D3-A3B91C972C47}"/>
                  </a:ext>
                </a:extLst>
              </p14:cNvPr>
              <p14:cNvContentPartPr/>
              <p14:nvPr/>
            </p14:nvContentPartPr>
            <p14:xfrm>
              <a:off x="6926809" y="5453548"/>
              <a:ext cx="1337400" cy="254160"/>
            </p14:xfrm>
          </p:contentPart>
        </mc:Choice>
        <mc:Fallback>
          <p:pic>
            <p:nvPicPr>
              <p:cNvPr id="271" name="Ink 273">
                <a:extLst>
                  <a:ext uri="{FF2B5EF4-FFF2-40B4-BE49-F238E27FC236}">
                    <a16:creationId xmlns:a16="http://schemas.microsoft.com/office/drawing/2014/main" id="{A0A388EB-6B1C-37EB-16D3-A3B91C972C47}"/>
                  </a:ext>
                </a:extLst>
              </p:cNvPr>
              <p:cNvPicPr/>
              <p:nvPr/>
            </p:nvPicPr>
            <p:blipFill>
              <a:blip r:embed="rId105"/>
              <a:stretch>
                <a:fillRect/>
              </a:stretch>
            </p:blipFill>
            <p:spPr>
              <a:xfrm>
                <a:off x="6911333" y="5438090"/>
                <a:ext cx="1367992" cy="284717"/>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72" name="Ink 273">
                <a:extLst>
                  <a:ext uri="{FF2B5EF4-FFF2-40B4-BE49-F238E27FC236}">
                    <a16:creationId xmlns:a16="http://schemas.microsoft.com/office/drawing/2014/main" id="{C9F1224D-5713-7682-F4DB-5BAC71E361EF}"/>
                  </a:ext>
                </a:extLst>
              </p14:cNvPr>
              <p14:cNvContentPartPr/>
              <p14:nvPr/>
            </p14:nvContentPartPr>
            <p14:xfrm>
              <a:off x="6039409" y="5451748"/>
              <a:ext cx="538920" cy="238320"/>
            </p14:xfrm>
          </p:contentPart>
        </mc:Choice>
        <mc:Fallback>
          <p:pic>
            <p:nvPicPr>
              <p:cNvPr id="272" name="Ink 273">
                <a:extLst>
                  <a:ext uri="{FF2B5EF4-FFF2-40B4-BE49-F238E27FC236}">
                    <a16:creationId xmlns:a16="http://schemas.microsoft.com/office/drawing/2014/main" id="{C9F1224D-5713-7682-F4DB-5BAC71E361EF}"/>
                  </a:ext>
                </a:extLst>
              </p:cNvPr>
              <p:cNvPicPr/>
              <p:nvPr/>
            </p:nvPicPr>
            <p:blipFill>
              <a:blip r:embed="rId107"/>
              <a:stretch>
                <a:fillRect/>
              </a:stretch>
            </p:blipFill>
            <p:spPr>
              <a:xfrm>
                <a:off x="6023919" y="5436268"/>
                <a:ext cx="5695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73" name="Ink 273">
                <a:extLst>
                  <a:ext uri="{FF2B5EF4-FFF2-40B4-BE49-F238E27FC236}">
                    <a16:creationId xmlns:a16="http://schemas.microsoft.com/office/drawing/2014/main" id="{EBA51DDF-F0D8-8E18-0D73-12A4214CD744}"/>
                  </a:ext>
                </a:extLst>
              </p14:cNvPr>
              <p14:cNvContentPartPr/>
              <p14:nvPr/>
            </p14:nvContentPartPr>
            <p14:xfrm>
              <a:off x="5009089" y="5438788"/>
              <a:ext cx="706680" cy="253080"/>
            </p14:xfrm>
          </p:contentPart>
        </mc:Choice>
        <mc:Fallback>
          <p:pic>
            <p:nvPicPr>
              <p:cNvPr id="273" name="Ink 273">
                <a:extLst>
                  <a:ext uri="{FF2B5EF4-FFF2-40B4-BE49-F238E27FC236}">
                    <a16:creationId xmlns:a16="http://schemas.microsoft.com/office/drawing/2014/main" id="{EBA51DDF-F0D8-8E18-0D73-12A4214CD744}"/>
                  </a:ext>
                </a:extLst>
              </p:cNvPr>
              <p:cNvPicPr/>
              <p:nvPr/>
            </p:nvPicPr>
            <p:blipFill>
              <a:blip r:embed="rId109"/>
              <a:stretch>
                <a:fillRect/>
              </a:stretch>
            </p:blipFill>
            <p:spPr>
              <a:xfrm>
                <a:off x="4993609" y="5423286"/>
                <a:ext cx="737280" cy="283724"/>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89" name="Ink 290">
                <a:extLst>
                  <a:ext uri="{FF2B5EF4-FFF2-40B4-BE49-F238E27FC236}">
                    <a16:creationId xmlns:a16="http://schemas.microsoft.com/office/drawing/2014/main" id="{7A7487D5-16EF-537E-A815-534F33021722}"/>
                  </a:ext>
                </a:extLst>
              </p14:cNvPr>
              <p14:cNvContentPartPr/>
              <p14:nvPr/>
            </p14:nvContentPartPr>
            <p14:xfrm>
              <a:off x="5972089" y="5922628"/>
              <a:ext cx="1690920" cy="280080"/>
            </p14:xfrm>
          </p:contentPart>
        </mc:Choice>
        <mc:Fallback>
          <p:pic>
            <p:nvPicPr>
              <p:cNvPr id="289" name="Ink 290">
                <a:extLst>
                  <a:ext uri="{FF2B5EF4-FFF2-40B4-BE49-F238E27FC236}">
                    <a16:creationId xmlns:a16="http://schemas.microsoft.com/office/drawing/2014/main" id="{7A7487D5-16EF-537E-A815-534F33021722}"/>
                  </a:ext>
                </a:extLst>
              </p:cNvPr>
              <p:cNvPicPr/>
              <p:nvPr/>
            </p:nvPicPr>
            <p:blipFill>
              <a:blip r:embed="rId111"/>
              <a:stretch>
                <a:fillRect/>
              </a:stretch>
            </p:blipFill>
            <p:spPr>
              <a:xfrm>
                <a:off x="5956609" y="5907168"/>
                <a:ext cx="1721520" cy="310641"/>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90" name="Ink 290">
                <a:extLst>
                  <a:ext uri="{FF2B5EF4-FFF2-40B4-BE49-F238E27FC236}">
                    <a16:creationId xmlns:a16="http://schemas.microsoft.com/office/drawing/2014/main" id="{DA915823-4105-FB9A-991E-27B531FA8D2F}"/>
                  </a:ext>
                </a:extLst>
              </p14:cNvPr>
              <p14:cNvContentPartPr/>
              <p14:nvPr/>
            </p14:nvContentPartPr>
            <p14:xfrm>
              <a:off x="5030329" y="5888788"/>
              <a:ext cx="681480" cy="299160"/>
            </p14:xfrm>
          </p:contentPart>
        </mc:Choice>
        <mc:Fallback>
          <p:pic>
            <p:nvPicPr>
              <p:cNvPr id="290" name="Ink 290">
                <a:extLst>
                  <a:ext uri="{FF2B5EF4-FFF2-40B4-BE49-F238E27FC236}">
                    <a16:creationId xmlns:a16="http://schemas.microsoft.com/office/drawing/2014/main" id="{DA915823-4105-FB9A-991E-27B531FA8D2F}"/>
                  </a:ext>
                </a:extLst>
              </p:cNvPr>
              <p:cNvPicPr/>
              <p:nvPr/>
            </p:nvPicPr>
            <p:blipFill>
              <a:blip r:embed="rId113"/>
              <a:stretch>
                <a:fillRect/>
              </a:stretch>
            </p:blipFill>
            <p:spPr>
              <a:xfrm>
                <a:off x="5014857" y="5873289"/>
                <a:ext cx="712064" cy="329797"/>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04" name="Ink 305">
                <a:extLst>
                  <a:ext uri="{FF2B5EF4-FFF2-40B4-BE49-F238E27FC236}">
                    <a16:creationId xmlns:a16="http://schemas.microsoft.com/office/drawing/2014/main" id="{D0747C52-5BFD-CF92-66B3-6126FE541C17}"/>
                  </a:ext>
                </a:extLst>
              </p14:cNvPr>
              <p14:cNvContentPartPr/>
              <p14:nvPr/>
            </p14:nvContentPartPr>
            <p14:xfrm>
              <a:off x="5063809" y="6343108"/>
              <a:ext cx="1577160" cy="298800"/>
            </p14:xfrm>
          </p:contentPart>
        </mc:Choice>
        <mc:Fallback>
          <p:pic>
            <p:nvPicPr>
              <p:cNvPr id="304" name="Ink 305">
                <a:extLst>
                  <a:ext uri="{FF2B5EF4-FFF2-40B4-BE49-F238E27FC236}">
                    <a16:creationId xmlns:a16="http://schemas.microsoft.com/office/drawing/2014/main" id="{D0747C52-5BFD-CF92-66B3-6126FE541C17}"/>
                  </a:ext>
                </a:extLst>
              </p:cNvPr>
              <p:cNvPicPr/>
              <p:nvPr/>
            </p:nvPicPr>
            <p:blipFill>
              <a:blip r:embed="rId115"/>
              <a:stretch>
                <a:fillRect/>
              </a:stretch>
            </p:blipFill>
            <p:spPr>
              <a:xfrm>
                <a:off x="5048329" y="6327647"/>
                <a:ext cx="1607760"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05" name="Ink 305">
                <a:extLst>
                  <a:ext uri="{FF2B5EF4-FFF2-40B4-BE49-F238E27FC236}">
                    <a16:creationId xmlns:a16="http://schemas.microsoft.com/office/drawing/2014/main" id="{4632A733-A166-4CFF-F351-8698F3A2AB92}"/>
                  </a:ext>
                </a:extLst>
              </p14:cNvPr>
              <p14:cNvContentPartPr/>
              <p14:nvPr/>
            </p14:nvContentPartPr>
            <p14:xfrm>
              <a:off x="8015809" y="5935228"/>
              <a:ext cx="462960" cy="248400"/>
            </p14:xfrm>
          </p:contentPart>
        </mc:Choice>
        <mc:Fallback>
          <p:pic>
            <p:nvPicPr>
              <p:cNvPr id="305" name="Ink 305">
                <a:extLst>
                  <a:ext uri="{FF2B5EF4-FFF2-40B4-BE49-F238E27FC236}">
                    <a16:creationId xmlns:a16="http://schemas.microsoft.com/office/drawing/2014/main" id="{4632A733-A166-4CFF-F351-8698F3A2AB92}"/>
                  </a:ext>
                </a:extLst>
              </p:cNvPr>
              <p:cNvPicPr/>
              <p:nvPr/>
            </p:nvPicPr>
            <p:blipFill>
              <a:blip r:embed="rId117"/>
              <a:stretch>
                <a:fillRect/>
              </a:stretch>
            </p:blipFill>
            <p:spPr>
              <a:xfrm>
                <a:off x="8000329" y="5919770"/>
                <a:ext cx="493560" cy="278956"/>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12" name="Ink 312">
                <a:extLst>
                  <a:ext uri="{FF2B5EF4-FFF2-40B4-BE49-F238E27FC236}">
                    <a16:creationId xmlns:a16="http://schemas.microsoft.com/office/drawing/2014/main" id="{4EB92A99-0235-0B8B-2455-A2D1F03DFC97}"/>
                  </a:ext>
                </a:extLst>
              </p14:cNvPr>
              <p14:cNvContentPartPr/>
              <p14:nvPr/>
            </p14:nvContentPartPr>
            <p14:xfrm>
              <a:off x="6859489" y="6362188"/>
              <a:ext cx="879480" cy="225360"/>
            </p14:xfrm>
          </p:contentPart>
        </mc:Choice>
        <mc:Fallback>
          <p:pic>
            <p:nvPicPr>
              <p:cNvPr id="312" name="Ink 312">
                <a:extLst>
                  <a:ext uri="{FF2B5EF4-FFF2-40B4-BE49-F238E27FC236}">
                    <a16:creationId xmlns:a16="http://schemas.microsoft.com/office/drawing/2014/main" id="{4EB92A99-0235-0B8B-2455-A2D1F03DFC97}"/>
                  </a:ext>
                </a:extLst>
              </p:cNvPr>
              <p:cNvPicPr/>
              <p:nvPr/>
            </p:nvPicPr>
            <p:blipFill>
              <a:blip r:embed="rId119"/>
              <a:stretch>
                <a:fillRect/>
              </a:stretch>
            </p:blipFill>
            <p:spPr>
              <a:xfrm>
                <a:off x="6844003" y="6346683"/>
                <a:ext cx="910093" cy="256009"/>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23" name="Ink 323">
                <a:extLst>
                  <a:ext uri="{FF2B5EF4-FFF2-40B4-BE49-F238E27FC236}">
                    <a16:creationId xmlns:a16="http://schemas.microsoft.com/office/drawing/2014/main" id="{1D72BEDC-E505-29C3-EDCB-562ABE0CB667}"/>
                  </a:ext>
                </a:extLst>
              </p14:cNvPr>
              <p14:cNvContentPartPr/>
              <p14:nvPr/>
            </p14:nvContentPartPr>
            <p14:xfrm>
              <a:off x="7750849" y="6313588"/>
              <a:ext cx="896400" cy="391320"/>
            </p14:xfrm>
          </p:contentPart>
        </mc:Choice>
        <mc:Fallback>
          <p:pic>
            <p:nvPicPr>
              <p:cNvPr id="323" name="Ink 323">
                <a:extLst>
                  <a:ext uri="{FF2B5EF4-FFF2-40B4-BE49-F238E27FC236}">
                    <a16:creationId xmlns:a16="http://schemas.microsoft.com/office/drawing/2014/main" id="{1D72BEDC-E505-29C3-EDCB-562ABE0CB667}"/>
                  </a:ext>
                </a:extLst>
              </p:cNvPr>
              <p:cNvPicPr/>
              <p:nvPr/>
            </p:nvPicPr>
            <p:blipFill>
              <a:blip r:embed="rId121"/>
              <a:stretch>
                <a:fillRect/>
              </a:stretch>
            </p:blipFill>
            <p:spPr>
              <a:xfrm>
                <a:off x="7735363" y="6298108"/>
                <a:ext cx="927012"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24" name="Ink 323">
                <a:extLst>
                  <a:ext uri="{FF2B5EF4-FFF2-40B4-BE49-F238E27FC236}">
                    <a16:creationId xmlns:a16="http://schemas.microsoft.com/office/drawing/2014/main" id="{FC18266F-7A7D-0476-21B1-36A3B29DE3E8}"/>
                  </a:ext>
                </a:extLst>
              </p14:cNvPr>
              <p14:cNvContentPartPr/>
              <p14:nvPr/>
            </p14:nvContentPartPr>
            <p14:xfrm>
              <a:off x="5951209" y="1998988"/>
              <a:ext cx="2132280" cy="694080"/>
            </p14:xfrm>
          </p:contentPart>
        </mc:Choice>
        <mc:Fallback>
          <p:pic>
            <p:nvPicPr>
              <p:cNvPr id="324" name="Ink 323">
                <a:extLst>
                  <a:ext uri="{FF2B5EF4-FFF2-40B4-BE49-F238E27FC236}">
                    <a16:creationId xmlns:a16="http://schemas.microsoft.com/office/drawing/2014/main" id="{FC18266F-7A7D-0476-21B1-36A3B29DE3E8}"/>
                  </a:ext>
                </a:extLst>
              </p:cNvPr>
              <p:cNvPicPr/>
              <p:nvPr/>
            </p:nvPicPr>
            <p:blipFill>
              <a:blip r:embed="rId123"/>
              <a:stretch>
                <a:fillRect/>
              </a:stretch>
            </p:blipFill>
            <p:spPr>
              <a:xfrm>
                <a:off x="5935732" y="1983508"/>
                <a:ext cx="2162875"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25" name="Ink 324">
                <a:extLst>
                  <a:ext uri="{FF2B5EF4-FFF2-40B4-BE49-F238E27FC236}">
                    <a16:creationId xmlns:a16="http://schemas.microsoft.com/office/drawing/2014/main" id="{1E5EFD4A-F1E5-7248-94B8-E5C68951D7C2}"/>
                  </a:ext>
                </a:extLst>
              </p14:cNvPr>
              <p14:cNvContentPartPr/>
              <p14:nvPr/>
            </p14:nvContentPartPr>
            <p14:xfrm>
              <a:off x="7196089" y="3206068"/>
              <a:ext cx="1038960" cy="551160"/>
            </p14:xfrm>
          </p:contentPart>
        </mc:Choice>
        <mc:Fallback>
          <p:pic>
            <p:nvPicPr>
              <p:cNvPr id="325" name="Ink 324">
                <a:extLst>
                  <a:ext uri="{FF2B5EF4-FFF2-40B4-BE49-F238E27FC236}">
                    <a16:creationId xmlns:a16="http://schemas.microsoft.com/office/drawing/2014/main" id="{1E5EFD4A-F1E5-7248-94B8-E5C68951D7C2}"/>
                  </a:ext>
                </a:extLst>
              </p:cNvPr>
              <p:cNvPicPr/>
              <p:nvPr/>
            </p:nvPicPr>
            <p:blipFill>
              <a:blip r:embed="rId125"/>
              <a:stretch>
                <a:fillRect/>
              </a:stretch>
            </p:blipFill>
            <p:spPr>
              <a:xfrm>
                <a:off x="7180609" y="3190588"/>
                <a:ext cx="1069560" cy="581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26" name="Ink 325">
                <a:extLst>
                  <a:ext uri="{FF2B5EF4-FFF2-40B4-BE49-F238E27FC236}">
                    <a16:creationId xmlns:a16="http://schemas.microsoft.com/office/drawing/2014/main" id="{2DA9E1CD-DCA7-F726-4FEA-CDB6DD91FECC}"/>
                  </a:ext>
                </a:extLst>
              </p14:cNvPr>
              <p14:cNvContentPartPr/>
              <p14:nvPr/>
            </p14:nvContentPartPr>
            <p14:xfrm>
              <a:off x="341329" y="5144668"/>
              <a:ext cx="2018880" cy="660600"/>
            </p14:xfrm>
          </p:contentPart>
        </mc:Choice>
        <mc:Fallback>
          <p:pic>
            <p:nvPicPr>
              <p:cNvPr id="326" name="Ink 325">
                <a:extLst>
                  <a:ext uri="{FF2B5EF4-FFF2-40B4-BE49-F238E27FC236}">
                    <a16:creationId xmlns:a16="http://schemas.microsoft.com/office/drawing/2014/main" id="{2DA9E1CD-DCA7-F726-4FEA-CDB6DD91FECC}"/>
                  </a:ext>
                </a:extLst>
              </p:cNvPr>
              <p:cNvPicPr/>
              <p:nvPr/>
            </p:nvPicPr>
            <p:blipFill>
              <a:blip r:embed="rId127"/>
              <a:stretch>
                <a:fillRect/>
              </a:stretch>
            </p:blipFill>
            <p:spPr>
              <a:xfrm>
                <a:off x="325849" y="5129188"/>
                <a:ext cx="2049480" cy="691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27" name="Ink 326">
                <a:extLst>
                  <a:ext uri="{FF2B5EF4-FFF2-40B4-BE49-F238E27FC236}">
                    <a16:creationId xmlns:a16="http://schemas.microsoft.com/office/drawing/2014/main" id="{61CFC4CE-A4FD-11CD-0B90-122FA819D6EF}"/>
                  </a:ext>
                </a:extLst>
              </p14:cNvPr>
              <p14:cNvContentPartPr/>
              <p14:nvPr/>
            </p14:nvContentPartPr>
            <p14:xfrm>
              <a:off x="6245689" y="4724188"/>
              <a:ext cx="1926360" cy="668880"/>
            </p14:xfrm>
          </p:contentPart>
        </mc:Choice>
        <mc:Fallback>
          <p:pic>
            <p:nvPicPr>
              <p:cNvPr id="327" name="Ink 326">
                <a:extLst>
                  <a:ext uri="{FF2B5EF4-FFF2-40B4-BE49-F238E27FC236}">
                    <a16:creationId xmlns:a16="http://schemas.microsoft.com/office/drawing/2014/main" id="{61CFC4CE-A4FD-11CD-0B90-122FA819D6EF}"/>
                  </a:ext>
                </a:extLst>
              </p:cNvPr>
              <p:cNvPicPr/>
              <p:nvPr/>
            </p:nvPicPr>
            <p:blipFill>
              <a:blip r:embed="rId129"/>
              <a:stretch>
                <a:fillRect/>
              </a:stretch>
            </p:blipFill>
            <p:spPr>
              <a:xfrm>
                <a:off x="6230209" y="4708708"/>
                <a:ext cx="1956960" cy="699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35" name="Ink 335">
                <a:extLst>
                  <a:ext uri="{FF2B5EF4-FFF2-40B4-BE49-F238E27FC236}">
                    <a16:creationId xmlns:a16="http://schemas.microsoft.com/office/drawing/2014/main" id="{C5E2EA05-65B0-12FC-A6DC-F9F84694FC2D}"/>
                  </a:ext>
                </a:extLst>
              </p14:cNvPr>
              <p14:cNvContentPartPr/>
              <p14:nvPr/>
            </p14:nvContentPartPr>
            <p14:xfrm>
              <a:off x="5955529" y="4093108"/>
              <a:ext cx="1093680" cy="177120"/>
            </p14:xfrm>
          </p:contentPart>
        </mc:Choice>
        <mc:Fallback>
          <p:pic>
            <p:nvPicPr>
              <p:cNvPr id="335" name="Ink 335">
                <a:extLst>
                  <a:ext uri="{FF2B5EF4-FFF2-40B4-BE49-F238E27FC236}">
                    <a16:creationId xmlns:a16="http://schemas.microsoft.com/office/drawing/2014/main" id="{C5E2EA05-65B0-12FC-A6DC-F9F84694FC2D}"/>
                  </a:ext>
                </a:extLst>
              </p:cNvPr>
              <p:cNvPicPr/>
              <p:nvPr/>
            </p:nvPicPr>
            <p:blipFill>
              <a:blip r:embed="rId131"/>
              <a:stretch>
                <a:fillRect/>
              </a:stretch>
            </p:blipFill>
            <p:spPr>
              <a:xfrm>
                <a:off x="5940049" y="4077628"/>
                <a:ext cx="1124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38" name="Ink 338">
                <a:extLst>
                  <a:ext uri="{FF2B5EF4-FFF2-40B4-BE49-F238E27FC236}">
                    <a16:creationId xmlns:a16="http://schemas.microsoft.com/office/drawing/2014/main" id="{E791757F-A92C-112E-2537-80B2ABF6378F}"/>
                  </a:ext>
                </a:extLst>
              </p14:cNvPr>
              <p14:cNvContentPartPr/>
              <p14:nvPr/>
            </p14:nvContentPartPr>
            <p14:xfrm>
              <a:off x="7284289" y="4063948"/>
              <a:ext cx="303120" cy="164520"/>
            </p14:xfrm>
          </p:contentPart>
        </mc:Choice>
        <mc:Fallback>
          <p:pic>
            <p:nvPicPr>
              <p:cNvPr id="338" name="Ink 338">
                <a:extLst>
                  <a:ext uri="{FF2B5EF4-FFF2-40B4-BE49-F238E27FC236}">
                    <a16:creationId xmlns:a16="http://schemas.microsoft.com/office/drawing/2014/main" id="{E791757F-A92C-112E-2537-80B2ABF6378F}"/>
                  </a:ext>
                </a:extLst>
              </p:cNvPr>
              <p:cNvPicPr/>
              <p:nvPr/>
            </p:nvPicPr>
            <p:blipFill>
              <a:blip r:embed="rId133"/>
              <a:stretch>
                <a:fillRect/>
              </a:stretch>
            </p:blipFill>
            <p:spPr>
              <a:xfrm>
                <a:off x="7268809" y="4048468"/>
                <a:ext cx="3337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43" name="Ink 343">
                <a:extLst>
                  <a:ext uri="{FF2B5EF4-FFF2-40B4-BE49-F238E27FC236}">
                    <a16:creationId xmlns:a16="http://schemas.microsoft.com/office/drawing/2014/main" id="{299424B6-CE53-5802-5098-3DA6BE570367}"/>
                  </a:ext>
                </a:extLst>
              </p14:cNvPr>
              <p14:cNvContentPartPr/>
              <p14:nvPr/>
            </p14:nvContentPartPr>
            <p14:xfrm>
              <a:off x="7830769" y="4038748"/>
              <a:ext cx="610560" cy="198000"/>
            </p14:xfrm>
          </p:contentPart>
        </mc:Choice>
        <mc:Fallback>
          <p:pic>
            <p:nvPicPr>
              <p:cNvPr id="343" name="Ink 343">
                <a:extLst>
                  <a:ext uri="{FF2B5EF4-FFF2-40B4-BE49-F238E27FC236}">
                    <a16:creationId xmlns:a16="http://schemas.microsoft.com/office/drawing/2014/main" id="{299424B6-CE53-5802-5098-3DA6BE570367}"/>
                  </a:ext>
                </a:extLst>
              </p:cNvPr>
              <p:cNvPicPr/>
              <p:nvPr/>
            </p:nvPicPr>
            <p:blipFill>
              <a:blip r:embed="rId135"/>
              <a:stretch>
                <a:fillRect/>
              </a:stretch>
            </p:blipFill>
            <p:spPr>
              <a:xfrm>
                <a:off x="7815280" y="4023268"/>
                <a:ext cx="641178"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48" name="Ink 348">
                <a:extLst>
                  <a:ext uri="{FF2B5EF4-FFF2-40B4-BE49-F238E27FC236}">
                    <a16:creationId xmlns:a16="http://schemas.microsoft.com/office/drawing/2014/main" id="{77BA5DAE-2724-02F7-CA96-3A877B8CDD10}"/>
                  </a:ext>
                </a:extLst>
              </p14:cNvPr>
              <p14:cNvContentPartPr/>
              <p14:nvPr/>
            </p14:nvContentPartPr>
            <p14:xfrm>
              <a:off x="8516569" y="4026148"/>
              <a:ext cx="551160" cy="281880"/>
            </p14:xfrm>
          </p:contentPart>
        </mc:Choice>
        <mc:Fallback>
          <p:pic>
            <p:nvPicPr>
              <p:cNvPr id="348" name="Ink 348">
                <a:extLst>
                  <a:ext uri="{FF2B5EF4-FFF2-40B4-BE49-F238E27FC236}">
                    <a16:creationId xmlns:a16="http://schemas.microsoft.com/office/drawing/2014/main" id="{77BA5DAE-2724-02F7-CA96-3A877B8CDD10}"/>
                  </a:ext>
                </a:extLst>
              </p:cNvPr>
              <p:cNvPicPr/>
              <p:nvPr/>
            </p:nvPicPr>
            <p:blipFill>
              <a:blip r:embed="rId137"/>
              <a:stretch>
                <a:fillRect/>
              </a:stretch>
            </p:blipFill>
            <p:spPr>
              <a:xfrm>
                <a:off x="8501089" y="4010688"/>
                <a:ext cx="581760" cy="312441"/>
              </a:xfrm>
              <a:prstGeom prst="rect">
                <a:avLst/>
              </a:prstGeom>
            </p:spPr>
          </p:pic>
        </mc:Fallback>
      </mc:AlternateContent>
    </p:spTree>
    <p:extLst>
      <p:ext uri="{BB962C8B-B14F-4D97-AF65-F5344CB8AC3E}">
        <p14:creationId xmlns:p14="http://schemas.microsoft.com/office/powerpoint/2010/main" val="271022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8B20A1-90B6-ED57-08A6-4D2D9446AA34}"/>
              </a:ext>
            </a:extLst>
          </p:cNvPr>
          <p:cNvPicPr>
            <a:picLocks noChangeAspect="1"/>
          </p:cNvPicPr>
          <p:nvPr/>
        </p:nvPicPr>
        <p:blipFill>
          <a:blip r:embed="rId2"/>
          <a:stretch>
            <a:fillRect/>
          </a:stretch>
        </p:blipFill>
        <p:spPr>
          <a:xfrm>
            <a:off x="6876256" y="562439"/>
            <a:ext cx="1952381" cy="5952381"/>
          </a:xfrm>
          <a:prstGeom prst="rect">
            <a:avLst/>
          </a:prstGeom>
        </p:spPr>
      </p:pic>
      <mc:AlternateContent xmlns:mc="http://schemas.openxmlformats.org/markup-compatibility/2006">
        <mc:Choice xmlns:p14="http://schemas.microsoft.com/office/powerpoint/2010/main" Requires="p14">
          <p:contentPart p14:bwMode="auto" r:id="rId3">
            <p14:nvContentPartPr>
              <p14:cNvPr id="19" name="Ink 19">
                <a:extLst>
                  <a:ext uri="{FF2B5EF4-FFF2-40B4-BE49-F238E27FC236}">
                    <a16:creationId xmlns:a16="http://schemas.microsoft.com/office/drawing/2014/main" id="{D1E62506-11B1-BF85-B558-DD1C02589819}"/>
                  </a:ext>
                </a:extLst>
              </p14:cNvPr>
              <p14:cNvContentPartPr/>
              <p14:nvPr/>
            </p14:nvContentPartPr>
            <p14:xfrm>
              <a:off x="324119" y="288360"/>
              <a:ext cx="1990800" cy="573120"/>
            </p14:xfrm>
          </p:contentPart>
        </mc:Choice>
        <mc:Fallback>
          <p:pic>
            <p:nvPicPr>
              <p:cNvPr id="19" name="Ink 19">
                <a:extLst>
                  <a:ext uri="{FF2B5EF4-FFF2-40B4-BE49-F238E27FC236}">
                    <a16:creationId xmlns:a16="http://schemas.microsoft.com/office/drawing/2014/main" id="{D1E62506-11B1-BF85-B558-DD1C02589819}"/>
                  </a:ext>
                </a:extLst>
              </p:cNvPr>
              <p:cNvPicPr/>
              <p:nvPr/>
            </p:nvPicPr>
            <p:blipFill>
              <a:blip r:embed="rId4"/>
              <a:stretch>
                <a:fillRect/>
              </a:stretch>
            </p:blipFill>
            <p:spPr>
              <a:xfrm>
                <a:off x="308639" y="272890"/>
                <a:ext cx="2021400" cy="60370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2" name="Ink 32">
                <a:extLst>
                  <a:ext uri="{FF2B5EF4-FFF2-40B4-BE49-F238E27FC236}">
                    <a16:creationId xmlns:a16="http://schemas.microsoft.com/office/drawing/2014/main" id="{44E93376-3C17-5739-E400-B34E9645922D}"/>
                  </a:ext>
                </a:extLst>
              </p14:cNvPr>
              <p14:cNvContentPartPr/>
              <p14:nvPr/>
            </p14:nvContentPartPr>
            <p14:xfrm>
              <a:off x="173459" y="2356030"/>
              <a:ext cx="1482120" cy="349560"/>
            </p14:xfrm>
          </p:contentPart>
        </mc:Choice>
        <mc:Fallback>
          <p:pic>
            <p:nvPicPr>
              <p:cNvPr id="32" name="Ink 32">
                <a:extLst>
                  <a:ext uri="{FF2B5EF4-FFF2-40B4-BE49-F238E27FC236}">
                    <a16:creationId xmlns:a16="http://schemas.microsoft.com/office/drawing/2014/main" id="{44E93376-3C17-5739-E400-B34E9645922D}"/>
                  </a:ext>
                </a:extLst>
              </p:cNvPr>
              <p:cNvPicPr/>
              <p:nvPr/>
            </p:nvPicPr>
            <p:blipFill>
              <a:blip r:embed="rId6"/>
              <a:stretch>
                <a:fillRect/>
              </a:stretch>
            </p:blipFill>
            <p:spPr>
              <a:xfrm>
                <a:off x="157983" y="2340534"/>
                <a:ext cx="1512713" cy="38019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6" name="Ink 36">
                <a:extLst>
                  <a:ext uri="{FF2B5EF4-FFF2-40B4-BE49-F238E27FC236}">
                    <a16:creationId xmlns:a16="http://schemas.microsoft.com/office/drawing/2014/main" id="{FE4F7CBD-DC59-39DD-4302-6447E2A35585}"/>
                  </a:ext>
                </a:extLst>
              </p14:cNvPr>
              <p14:cNvContentPartPr/>
              <p14:nvPr/>
            </p14:nvContentPartPr>
            <p14:xfrm>
              <a:off x="2120699" y="2429470"/>
              <a:ext cx="133920" cy="280440"/>
            </p14:xfrm>
          </p:contentPart>
        </mc:Choice>
        <mc:Fallback>
          <p:pic>
            <p:nvPicPr>
              <p:cNvPr id="36" name="Ink 36">
                <a:extLst>
                  <a:ext uri="{FF2B5EF4-FFF2-40B4-BE49-F238E27FC236}">
                    <a16:creationId xmlns:a16="http://schemas.microsoft.com/office/drawing/2014/main" id="{FE4F7CBD-DC59-39DD-4302-6447E2A35585}"/>
                  </a:ext>
                </a:extLst>
              </p:cNvPr>
              <p:cNvPicPr/>
              <p:nvPr/>
            </p:nvPicPr>
            <p:blipFill>
              <a:blip r:embed="rId8"/>
              <a:stretch>
                <a:fillRect/>
              </a:stretch>
            </p:blipFill>
            <p:spPr>
              <a:xfrm>
                <a:off x="2105219" y="2413990"/>
                <a:ext cx="1645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1" name="Ink 41">
                <a:extLst>
                  <a:ext uri="{FF2B5EF4-FFF2-40B4-BE49-F238E27FC236}">
                    <a16:creationId xmlns:a16="http://schemas.microsoft.com/office/drawing/2014/main" id="{442859B1-8C78-60C1-362F-6FC19DF67E8C}"/>
                  </a:ext>
                </a:extLst>
              </p14:cNvPr>
              <p14:cNvContentPartPr/>
              <p14:nvPr/>
            </p14:nvContentPartPr>
            <p14:xfrm>
              <a:off x="2646299" y="2455390"/>
              <a:ext cx="853200" cy="327600"/>
            </p14:xfrm>
          </p:contentPart>
        </mc:Choice>
        <mc:Fallback>
          <p:pic>
            <p:nvPicPr>
              <p:cNvPr id="41" name="Ink 41">
                <a:extLst>
                  <a:ext uri="{FF2B5EF4-FFF2-40B4-BE49-F238E27FC236}">
                    <a16:creationId xmlns:a16="http://schemas.microsoft.com/office/drawing/2014/main" id="{442859B1-8C78-60C1-362F-6FC19DF67E8C}"/>
                  </a:ext>
                </a:extLst>
              </p:cNvPr>
              <p:cNvPicPr/>
              <p:nvPr/>
            </p:nvPicPr>
            <p:blipFill>
              <a:blip r:embed="rId10"/>
              <a:stretch>
                <a:fillRect/>
              </a:stretch>
            </p:blipFill>
            <p:spPr>
              <a:xfrm>
                <a:off x="2630826" y="2439910"/>
                <a:ext cx="883787"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6" name="Ink 56">
                <a:extLst>
                  <a:ext uri="{FF2B5EF4-FFF2-40B4-BE49-F238E27FC236}">
                    <a16:creationId xmlns:a16="http://schemas.microsoft.com/office/drawing/2014/main" id="{01B14099-132B-2709-59A9-D08CA17B31D6}"/>
                  </a:ext>
                </a:extLst>
              </p14:cNvPr>
              <p14:cNvContentPartPr/>
              <p14:nvPr/>
            </p14:nvContentPartPr>
            <p14:xfrm>
              <a:off x="504839" y="1184400"/>
              <a:ext cx="409680" cy="336240"/>
            </p14:xfrm>
          </p:contentPart>
        </mc:Choice>
        <mc:Fallback>
          <p:pic>
            <p:nvPicPr>
              <p:cNvPr id="56" name="Ink 56">
                <a:extLst>
                  <a:ext uri="{FF2B5EF4-FFF2-40B4-BE49-F238E27FC236}">
                    <a16:creationId xmlns:a16="http://schemas.microsoft.com/office/drawing/2014/main" id="{01B14099-132B-2709-59A9-D08CA17B31D6}"/>
                  </a:ext>
                </a:extLst>
              </p:cNvPr>
              <p:cNvPicPr/>
              <p:nvPr/>
            </p:nvPicPr>
            <p:blipFill>
              <a:blip r:embed="rId12"/>
              <a:stretch>
                <a:fillRect/>
              </a:stretch>
            </p:blipFill>
            <p:spPr>
              <a:xfrm>
                <a:off x="489359" y="1168937"/>
                <a:ext cx="440280" cy="36680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6" name="Ink 67">
                <a:extLst>
                  <a:ext uri="{FF2B5EF4-FFF2-40B4-BE49-F238E27FC236}">
                    <a16:creationId xmlns:a16="http://schemas.microsoft.com/office/drawing/2014/main" id="{CE4D98D9-7D81-984B-F35A-A30C498FEE81}"/>
                  </a:ext>
                </a:extLst>
              </p14:cNvPr>
              <p14:cNvContentPartPr/>
              <p14:nvPr/>
            </p14:nvContentPartPr>
            <p14:xfrm>
              <a:off x="1616519" y="1089360"/>
              <a:ext cx="551520" cy="495720"/>
            </p14:xfrm>
          </p:contentPart>
        </mc:Choice>
        <mc:Fallback>
          <p:pic>
            <p:nvPicPr>
              <p:cNvPr id="66" name="Ink 67">
                <a:extLst>
                  <a:ext uri="{FF2B5EF4-FFF2-40B4-BE49-F238E27FC236}">
                    <a16:creationId xmlns:a16="http://schemas.microsoft.com/office/drawing/2014/main" id="{CE4D98D9-7D81-984B-F35A-A30C498FEE81}"/>
                  </a:ext>
                </a:extLst>
              </p:cNvPr>
              <p:cNvPicPr/>
              <p:nvPr/>
            </p:nvPicPr>
            <p:blipFill>
              <a:blip r:embed="rId14"/>
              <a:stretch>
                <a:fillRect/>
              </a:stretch>
            </p:blipFill>
            <p:spPr>
              <a:xfrm>
                <a:off x="1601049" y="1073880"/>
                <a:ext cx="58210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7" name="Ink 67">
                <a:extLst>
                  <a:ext uri="{FF2B5EF4-FFF2-40B4-BE49-F238E27FC236}">
                    <a16:creationId xmlns:a16="http://schemas.microsoft.com/office/drawing/2014/main" id="{EBAB8C5D-3735-3C8E-1B62-9847A9E2A981}"/>
                  </a:ext>
                </a:extLst>
              </p14:cNvPr>
              <p14:cNvContentPartPr/>
              <p14:nvPr/>
            </p14:nvContentPartPr>
            <p14:xfrm>
              <a:off x="1030439" y="1171440"/>
              <a:ext cx="401040" cy="323640"/>
            </p14:xfrm>
          </p:contentPart>
        </mc:Choice>
        <mc:Fallback>
          <p:pic>
            <p:nvPicPr>
              <p:cNvPr id="67" name="Ink 67">
                <a:extLst>
                  <a:ext uri="{FF2B5EF4-FFF2-40B4-BE49-F238E27FC236}">
                    <a16:creationId xmlns:a16="http://schemas.microsoft.com/office/drawing/2014/main" id="{EBAB8C5D-3735-3C8E-1B62-9847A9E2A981}"/>
                  </a:ext>
                </a:extLst>
              </p:cNvPr>
              <p:cNvPicPr/>
              <p:nvPr/>
            </p:nvPicPr>
            <p:blipFill>
              <a:blip r:embed="rId16"/>
              <a:stretch>
                <a:fillRect/>
              </a:stretch>
            </p:blipFill>
            <p:spPr>
              <a:xfrm>
                <a:off x="1014959" y="1155960"/>
                <a:ext cx="4316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8" name="Ink 67">
                <a:extLst>
                  <a:ext uri="{FF2B5EF4-FFF2-40B4-BE49-F238E27FC236}">
                    <a16:creationId xmlns:a16="http://schemas.microsoft.com/office/drawing/2014/main" id="{66B40DC1-23D4-BF0A-FA0F-CFDC8E752049}"/>
                  </a:ext>
                </a:extLst>
              </p14:cNvPr>
              <p14:cNvContentPartPr/>
              <p14:nvPr/>
            </p14:nvContentPartPr>
            <p14:xfrm>
              <a:off x="2555759" y="1468800"/>
              <a:ext cx="56520" cy="164160"/>
            </p14:xfrm>
          </p:contentPart>
        </mc:Choice>
        <mc:Fallback>
          <p:pic>
            <p:nvPicPr>
              <p:cNvPr id="68" name="Ink 67">
                <a:extLst>
                  <a:ext uri="{FF2B5EF4-FFF2-40B4-BE49-F238E27FC236}">
                    <a16:creationId xmlns:a16="http://schemas.microsoft.com/office/drawing/2014/main" id="{66B40DC1-23D4-BF0A-FA0F-CFDC8E752049}"/>
                  </a:ext>
                </a:extLst>
              </p:cNvPr>
              <p:cNvPicPr/>
              <p:nvPr/>
            </p:nvPicPr>
            <p:blipFill>
              <a:blip r:embed="rId18"/>
              <a:stretch>
                <a:fillRect/>
              </a:stretch>
            </p:blipFill>
            <p:spPr>
              <a:xfrm>
                <a:off x="2540279" y="1453320"/>
                <a:ext cx="87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2" name="Ink 72">
                <a:extLst>
                  <a:ext uri="{FF2B5EF4-FFF2-40B4-BE49-F238E27FC236}">
                    <a16:creationId xmlns:a16="http://schemas.microsoft.com/office/drawing/2014/main" id="{F67C136B-4F1F-820B-6990-0D0A09E4D037}"/>
                  </a:ext>
                </a:extLst>
              </p14:cNvPr>
              <p14:cNvContentPartPr/>
              <p14:nvPr/>
            </p14:nvContentPartPr>
            <p14:xfrm>
              <a:off x="2887319" y="1128240"/>
              <a:ext cx="289080" cy="353520"/>
            </p14:xfrm>
          </p:contentPart>
        </mc:Choice>
        <mc:Fallback>
          <p:pic>
            <p:nvPicPr>
              <p:cNvPr id="72" name="Ink 72">
                <a:extLst>
                  <a:ext uri="{FF2B5EF4-FFF2-40B4-BE49-F238E27FC236}">
                    <a16:creationId xmlns:a16="http://schemas.microsoft.com/office/drawing/2014/main" id="{F67C136B-4F1F-820B-6990-0D0A09E4D037}"/>
                  </a:ext>
                </a:extLst>
              </p:cNvPr>
              <p:cNvPicPr/>
              <p:nvPr/>
            </p:nvPicPr>
            <p:blipFill>
              <a:blip r:embed="rId20"/>
              <a:stretch>
                <a:fillRect/>
              </a:stretch>
            </p:blipFill>
            <p:spPr>
              <a:xfrm>
                <a:off x="2871820" y="1112760"/>
                <a:ext cx="319718"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8" name="Ink 78">
                <a:extLst>
                  <a:ext uri="{FF2B5EF4-FFF2-40B4-BE49-F238E27FC236}">
                    <a16:creationId xmlns:a16="http://schemas.microsoft.com/office/drawing/2014/main" id="{2400AA8F-DCA1-CF9B-43DB-6217D4F744A8}"/>
                  </a:ext>
                </a:extLst>
              </p14:cNvPr>
              <p14:cNvContentPartPr/>
              <p14:nvPr/>
            </p14:nvContentPartPr>
            <p14:xfrm>
              <a:off x="3395639" y="1085040"/>
              <a:ext cx="909720" cy="465120"/>
            </p14:xfrm>
          </p:contentPart>
        </mc:Choice>
        <mc:Fallback>
          <p:pic>
            <p:nvPicPr>
              <p:cNvPr id="78" name="Ink 78">
                <a:extLst>
                  <a:ext uri="{FF2B5EF4-FFF2-40B4-BE49-F238E27FC236}">
                    <a16:creationId xmlns:a16="http://schemas.microsoft.com/office/drawing/2014/main" id="{2400AA8F-DCA1-CF9B-43DB-6217D4F744A8}"/>
                  </a:ext>
                </a:extLst>
              </p:cNvPr>
              <p:cNvPicPr/>
              <p:nvPr/>
            </p:nvPicPr>
            <p:blipFill>
              <a:blip r:embed="rId22"/>
              <a:stretch>
                <a:fillRect/>
              </a:stretch>
            </p:blipFill>
            <p:spPr>
              <a:xfrm>
                <a:off x="3380153" y="1069560"/>
                <a:ext cx="940332"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6" name="Ink 88">
                <a:extLst>
                  <a:ext uri="{FF2B5EF4-FFF2-40B4-BE49-F238E27FC236}">
                    <a16:creationId xmlns:a16="http://schemas.microsoft.com/office/drawing/2014/main" id="{9936AE9B-E703-30B8-D3E6-3410411AB399}"/>
                  </a:ext>
                </a:extLst>
              </p14:cNvPr>
              <p14:cNvContentPartPr/>
              <p14:nvPr/>
            </p14:nvContentPartPr>
            <p14:xfrm>
              <a:off x="5506679" y="951480"/>
              <a:ext cx="340200" cy="582120"/>
            </p14:xfrm>
          </p:contentPart>
        </mc:Choice>
        <mc:Fallback>
          <p:pic>
            <p:nvPicPr>
              <p:cNvPr id="86" name="Ink 88">
                <a:extLst>
                  <a:ext uri="{FF2B5EF4-FFF2-40B4-BE49-F238E27FC236}">
                    <a16:creationId xmlns:a16="http://schemas.microsoft.com/office/drawing/2014/main" id="{9936AE9B-E703-30B8-D3E6-3410411AB399}"/>
                  </a:ext>
                </a:extLst>
              </p:cNvPr>
              <p:cNvPicPr/>
              <p:nvPr/>
            </p:nvPicPr>
            <p:blipFill>
              <a:blip r:embed="rId24"/>
              <a:stretch>
                <a:fillRect/>
              </a:stretch>
            </p:blipFill>
            <p:spPr>
              <a:xfrm>
                <a:off x="5491199" y="936000"/>
                <a:ext cx="37080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7" name="Ink 88">
                <a:extLst>
                  <a:ext uri="{FF2B5EF4-FFF2-40B4-BE49-F238E27FC236}">
                    <a16:creationId xmlns:a16="http://schemas.microsoft.com/office/drawing/2014/main" id="{D8AAF7E7-0BFF-DBB9-BEF4-3F374193DAD0}"/>
                  </a:ext>
                </a:extLst>
              </p14:cNvPr>
              <p14:cNvContentPartPr/>
              <p14:nvPr/>
            </p14:nvContentPartPr>
            <p14:xfrm>
              <a:off x="5179439" y="1132560"/>
              <a:ext cx="146520" cy="267480"/>
            </p14:xfrm>
          </p:contentPart>
        </mc:Choice>
        <mc:Fallback>
          <p:pic>
            <p:nvPicPr>
              <p:cNvPr id="87" name="Ink 88">
                <a:extLst>
                  <a:ext uri="{FF2B5EF4-FFF2-40B4-BE49-F238E27FC236}">
                    <a16:creationId xmlns:a16="http://schemas.microsoft.com/office/drawing/2014/main" id="{D8AAF7E7-0BFF-DBB9-BEF4-3F374193DAD0}"/>
                  </a:ext>
                </a:extLst>
              </p:cNvPr>
              <p:cNvPicPr/>
              <p:nvPr/>
            </p:nvPicPr>
            <p:blipFill>
              <a:blip r:embed="rId26"/>
              <a:stretch>
                <a:fillRect/>
              </a:stretch>
            </p:blipFill>
            <p:spPr>
              <a:xfrm>
                <a:off x="5163997" y="1117080"/>
                <a:ext cx="177045"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8" name="Ink 88">
                <a:extLst>
                  <a:ext uri="{FF2B5EF4-FFF2-40B4-BE49-F238E27FC236}">
                    <a16:creationId xmlns:a16="http://schemas.microsoft.com/office/drawing/2014/main" id="{037882B8-D8CA-A34E-32BE-42FAF3503049}"/>
                  </a:ext>
                </a:extLst>
              </p14:cNvPr>
              <p14:cNvContentPartPr/>
              <p14:nvPr/>
            </p14:nvContentPartPr>
            <p14:xfrm>
              <a:off x="4459799" y="951480"/>
              <a:ext cx="551880" cy="620640"/>
            </p14:xfrm>
          </p:contentPart>
        </mc:Choice>
        <mc:Fallback>
          <p:pic>
            <p:nvPicPr>
              <p:cNvPr id="88" name="Ink 88">
                <a:extLst>
                  <a:ext uri="{FF2B5EF4-FFF2-40B4-BE49-F238E27FC236}">
                    <a16:creationId xmlns:a16="http://schemas.microsoft.com/office/drawing/2014/main" id="{037882B8-D8CA-A34E-32BE-42FAF3503049}"/>
                  </a:ext>
                </a:extLst>
              </p:cNvPr>
              <p:cNvPicPr/>
              <p:nvPr/>
            </p:nvPicPr>
            <p:blipFill>
              <a:blip r:embed="rId28"/>
              <a:stretch>
                <a:fillRect/>
              </a:stretch>
            </p:blipFill>
            <p:spPr>
              <a:xfrm>
                <a:off x="4444309" y="936000"/>
                <a:ext cx="58250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2" name="Ink 92">
                <a:extLst>
                  <a:ext uri="{FF2B5EF4-FFF2-40B4-BE49-F238E27FC236}">
                    <a16:creationId xmlns:a16="http://schemas.microsoft.com/office/drawing/2014/main" id="{48009A26-359D-8B6D-3805-1665F03C416D}"/>
                  </a:ext>
                </a:extLst>
              </p14:cNvPr>
              <p14:cNvContentPartPr/>
              <p14:nvPr/>
            </p14:nvContentPartPr>
            <p14:xfrm>
              <a:off x="3628919" y="1877760"/>
              <a:ext cx="206640" cy="319320"/>
            </p14:xfrm>
          </p:contentPart>
        </mc:Choice>
        <mc:Fallback>
          <p:pic>
            <p:nvPicPr>
              <p:cNvPr id="92" name="Ink 92">
                <a:extLst>
                  <a:ext uri="{FF2B5EF4-FFF2-40B4-BE49-F238E27FC236}">
                    <a16:creationId xmlns:a16="http://schemas.microsoft.com/office/drawing/2014/main" id="{48009A26-359D-8B6D-3805-1665F03C416D}"/>
                  </a:ext>
                </a:extLst>
              </p:cNvPr>
              <p:cNvPicPr/>
              <p:nvPr/>
            </p:nvPicPr>
            <p:blipFill>
              <a:blip r:embed="rId30"/>
              <a:stretch>
                <a:fillRect/>
              </a:stretch>
            </p:blipFill>
            <p:spPr>
              <a:xfrm>
                <a:off x="3613439" y="1862263"/>
                <a:ext cx="237240" cy="349955"/>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9" name="Ink 99">
                <a:extLst>
                  <a:ext uri="{FF2B5EF4-FFF2-40B4-BE49-F238E27FC236}">
                    <a16:creationId xmlns:a16="http://schemas.microsoft.com/office/drawing/2014/main" id="{B591B738-4060-A3CC-787B-7269962A51FA}"/>
                  </a:ext>
                </a:extLst>
              </p14:cNvPr>
              <p14:cNvContentPartPr/>
              <p14:nvPr/>
            </p14:nvContentPartPr>
            <p14:xfrm>
              <a:off x="4056599" y="1744200"/>
              <a:ext cx="1631520" cy="444240"/>
            </p14:xfrm>
          </p:contentPart>
        </mc:Choice>
        <mc:Fallback>
          <p:pic>
            <p:nvPicPr>
              <p:cNvPr id="99" name="Ink 99">
                <a:extLst>
                  <a:ext uri="{FF2B5EF4-FFF2-40B4-BE49-F238E27FC236}">
                    <a16:creationId xmlns:a16="http://schemas.microsoft.com/office/drawing/2014/main" id="{B591B738-4060-A3CC-787B-7269962A51FA}"/>
                  </a:ext>
                </a:extLst>
              </p:cNvPr>
              <p:cNvPicPr/>
              <p:nvPr/>
            </p:nvPicPr>
            <p:blipFill>
              <a:blip r:embed="rId32"/>
              <a:stretch>
                <a:fillRect/>
              </a:stretch>
            </p:blipFill>
            <p:spPr>
              <a:xfrm>
                <a:off x="4041116" y="1728720"/>
                <a:ext cx="1662127"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 name="Ink 102">
                <a:extLst>
                  <a:ext uri="{FF2B5EF4-FFF2-40B4-BE49-F238E27FC236}">
                    <a16:creationId xmlns:a16="http://schemas.microsoft.com/office/drawing/2014/main" id="{0D6C5AF3-CC3C-FE53-31A1-1A1A9A1CDA8E}"/>
                  </a:ext>
                </a:extLst>
              </p14:cNvPr>
              <p14:cNvContentPartPr/>
              <p14:nvPr/>
            </p14:nvContentPartPr>
            <p14:xfrm>
              <a:off x="4067759" y="2420640"/>
              <a:ext cx="207360" cy="282240"/>
            </p14:xfrm>
          </p:contentPart>
        </mc:Choice>
        <mc:Fallback>
          <p:pic>
            <p:nvPicPr>
              <p:cNvPr id="102" name="Ink 102">
                <a:extLst>
                  <a:ext uri="{FF2B5EF4-FFF2-40B4-BE49-F238E27FC236}">
                    <a16:creationId xmlns:a16="http://schemas.microsoft.com/office/drawing/2014/main" id="{0D6C5AF3-CC3C-FE53-31A1-1A1A9A1CDA8E}"/>
                  </a:ext>
                </a:extLst>
              </p:cNvPr>
              <p:cNvPicPr/>
              <p:nvPr/>
            </p:nvPicPr>
            <p:blipFill>
              <a:blip r:embed="rId34"/>
              <a:stretch>
                <a:fillRect/>
              </a:stretch>
            </p:blipFill>
            <p:spPr>
              <a:xfrm>
                <a:off x="4052252" y="2405160"/>
                <a:ext cx="238013"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5" name="Ink 105">
                <a:extLst>
                  <a:ext uri="{FF2B5EF4-FFF2-40B4-BE49-F238E27FC236}">
                    <a16:creationId xmlns:a16="http://schemas.microsoft.com/office/drawing/2014/main" id="{C372AE08-65AF-102A-7A82-DC8A64842D23}"/>
                  </a:ext>
                </a:extLst>
              </p14:cNvPr>
              <p14:cNvContentPartPr/>
              <p14:nvPr/>
            </p14:nvContentPartPr>
            <p14:xfrm>
              <a:off x="4429559" y="2532600"/>
              <a:ext cx="95040" cy="60840"/>
            </p14:xfrm>
          </p:contentPart>
        </mc:Choice>
        <mc:Fallback>
          <p:pic>
            <p:nvPicPr>
              <p:cNvPr id="105" name="Ink 105">
                <a:extLst>
                  <a:ext uri="{FF2B5EF4-FFF2-40B4-BE49-F238E27FC236}">
                    <a16:creationId xmlns:a16="http://schemas.microsoft.com/office/drawing/2014/main" id="{C372AE08-65AF-102A-7A82-DC8A64842D23}"/>
                  </a:ext>
                </a:extLst>
              </p:cNvPr>
              <p:cNvPicPr/>
              <p:nvPr/>
            </p:nvPicPr>
            <p:blipFill>
              <a:blip r:embed="rId36"/>
              <a:stretch>
                <a:fillRect/>
              </a:stretch>
            </p:blipFill>
            <p:spPr>
              <a:xfrm>
                <a:off x="4414079" y="2517028"/>
                <a:ext cx="125640" cy="91622"/>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8" name="Ink 107">
                <a:extLst>
                  <a:ext uri="{FF2B5EF4-FFF2-40B4-BE49-F238E27FC236}">
                    <a16:creationId xmlns:a16="http://schemas.microsoft.com/office/drawing/2014/main" id="{E0D6E987-BC5D-6A35-71B3-C72D78B84909}"/>
                  </a:ext>
                </a:extLst>
              </p14:cNvPr>
              <p14:cNvContentPartPr/>
              <p14:nvPr/>
            </p14:nvContentPartPr>
            <p14:xfrm>
              <a:off x="5304359" y="2601720"/>
              <a:ext cx="13320" cy="172800"/>
            </p14:xfrm>
          </p:contentPart>
        </mc:Choice>
        <mc:Fallback>
          <p:pic>
            <p:nvPicPr>
              <p:cNvPr id="108" name="Ink 107">
                <a:extLst>
                  <a:ext uri="{FF2B5EF4-FFF2-40B4-BE49-F238E27FC236}">
                    <a16:creationId xmlns:a16="http://schemas.microsoft.com/office/drawing/2014/main" id="{E0D6E987-BC5D-6A35-71B3-C72D78B84909}"/>
                  </a:ext>
                </a:extLst>
              </p:cNvPr>
              <p:cNvPicPr/>
              <p:nvPr/>
            </p:nvPicPr>
            <p:blipFill>
              <a:blip r:embed="rId38"/>
              <a:stretch>
                <a:fillRect/>
              </a:stretch>
            </p:blipFill>
            <p:spPr>
              <a:xfrm>
                <a:off x="5288879" y="2586240"/>
                <a:ext cx="439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9" name="Ink 109">
                <a:extLst>
                  <a:ext uri="{FF2B5EF4-FFF2-40B4-BE49-F238E27FC236}">
                    <a16:creationId xmlns:a16="http://schemas.microsoft.com/office/drawing/2014/main" id="{F6B0E7AC-0E27-8FCB-EE65-7E776ABB0415}"/>
                  </a:ext>
                </a:extLst>
              </p14:cNvPr>
              <p14:cNvContentPartPr/>
              <p14:nvPr/>
            </p14:nvContentPartPr>
            <p14:xfrm>
              <a:off x="4632239" y="2351880"/>
              <a:ext cx="474120" cy="357840"/>
            </p14:xfrm>
          </p:contentPart>
        </mc:Choice>
        <mc:Fallback>
          <p:pic>
            <p:nvPicPr>
              <p:cNvPr id="109" name="Ink 109">
                <a:extLst>
                  <a:ext uri="{FF2B5EF4-FFF2-40B4-BE49-F238E27FC236}">
                    <a16:creationId xmlns:a16="http://schemas.microsoft.com/office/drawing/2014/main" id="{F6B0E7AC-0E27-8FCB-EE65-7E776ABB0415}"/>
                  </a:ext>
                </a:extLst>
              </p:cNvPr>
              <p:cNvPicPr/>
              <p:nvPr/>
            </p:nvPicPr>
            <p:blipFill>
              <a:blip r:embed="rId40"/>
              <a:stretch>
                <a:fillRect/>
              </a:stretch>
            </p:blipFill>
            <p:spPr>
              <a:xfrm>
                <a:off x="4616771" y="2336416"/>
                <a:ext cx="504697" cy="388409"/>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12" name="Ink 112">
                <a:extLst>
                  <a:ext uri="{FF2B5EF4-FFF2-40B4-BE49-F238E27FC236}">
                    <a16:creationId xmlns:a16="http://schemas.microsoft.com/office/drawing/2014/main" id="{5E3BB5D1-C994-75A5-EB26-C5CAA1CC07D4}"/>
                  </a:ext>
                </a:extLst>
              </p14:cNvPr>
              <p14:cNvContentPartPr/>
              <p14:nvPr/>
            </p14:nvContentPartPr>
            <p14:xfrm>
              <a:off x="5485079" y="2296440"/>
              <a:ext cx="361080" cy="460800"/>
            </p14:xfrm>
          </p:contentPart>
        </mc:Choice>
        <mc:Fallback>
          <p:pic>
            <p:nvPicPr>
              <p:cNvPr id="112" name="Ink 112">
                <a:extLst>
                  <a:ext uri="{FF2B5EF4-FFF2-40B4-BE49-F238E27FC236}">
                    <a16:creationId xmlns:a16="http://schemas.microsoft.com/office/drawing/2014/main" id="{5E3BB5D1-C994-75A5-EB26-C5CAA1CC07D4}"/>
                  </a:ext>
                </a:extLst>
              </p:cNvPr>
              <p:cNvPicPr/>
              <p:nvPr/>
            </p:nvPicPr>
            <p:blipFill>
              <a:blip r:embed="rId42"/>
              <a:stretch>
                <a:fillRect/>
              </a:stretch>
            </p:blipFill>
            <p:spPr>
              <a:xfrm>
                <a:off x="5469584" y="2280960"/>
                <a:ext cx="391711"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30" name="Ink 133">
                <a:extLst>
                  <a:ext uri="{FF2B5EF4-FFF2-40B4-BE49-F238E27FC236}">
                    <a16:creationId xmlns:a16="http://schemas.microsoft.com/office/drawing/2014/main" id="{ABFDE5AB-C38C-9D34-5BE7-979697F04523}"/>
                  </a:ext>
                </a:extLst>
              </p14:cNvPr>
              <p14:cNvContentPartPr/>
              <p14:nvPr/>
            </p14:nvContentPartPr>
            <p14:xfrm>
              <a:off x="2521199" y="2963880"/>
              <a:ext cx="874800" cy="512640"/>
            </p14:xfrm>
          </p:contentPart>
        </mc:Choice>
        <mc:Fallback>
          <p:pic>
            <p:nvPicPr>
              <p:cNvPr id="130" name="Ink 133">
                <a:extLst>
                  <a:ext uri="{FF2B5EF4-FFF2-40B4-BE49-F238E27FC236}">
                    <a16:creationId xmlns:a16="http://schemas.microsoft.com/office/drawing/2014/main" id="{ABFDE5AB-C38C-9D34-5BE7-979697F04523}"/>
                  </a:ext>
                </a:extLst>
              </p:cNvPr>
              <p:cNvPicPr/>
              <p:nvPr/>
            </p:nvPicPr>
            <p:blipFill>
              <a:blip r:embed="rId44"/>
              <a:stretch>
                <a:fillRect/>
              </a:stretch>
            </p:blipFill>
            <p:spPr>
              <a:xfrm>
                <a:off x="2505725" y="2948400"/>
                <a:ext cx="905387"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31" name="Ink 133">
                <a:extLst>
                  <a:ext uri="{FF2B5EF4-FFF2-40B4-BE49-F238E27FC236}">
                    <a16:creationId xmlns:a16="http://schemas.microsoft.com/office/drawing/2014/main" id="{D1EF4242-2E02-A311-2659-FC876441B2B8}"/>
                  </a:ext>
                </a:extLst>
              </p14:cNvPr>
              <p14:cNvContentPartPr/>
              <p14:nvPr/>
            </p14:nvContentPartPr>
            <p14:xfrm>
              <a:off x="1952399" y="3045240"/>
              <a:ext cx="319320" cy="314280"/>
            </p14:xfrm>
          </p:contentPart>
        </mc:Choice>
        <mc:Fallback>
          <p:pic>
            <p:nvPicPr>
              <p:cNvPr id="131" name="Ink 133">
                <a:extLst>
                  <a:ext uri="{FF2B5EF4-FFF2-40B4-BE49-F238E27FC236}">
                    <a16:creationId xmlns:a16="http://schemas.microsoft.com/office/drawing/2014/main" id="{D1EF4242-2E02-A311-2659-FC876441B2B8}"/>
                  </a:ext>
                </a:extLst>
              </p:cNvPr>
              <p:cNvPicPr/>
              <p:nvPr/>
            </p:nvPicPr>
            <p:blipFill>
              <a:blip r:embed="rId46"/>
              <a:stretch>
                <a:fillRect/>
              </a:stretch>
            </p:blipFill>
            <p:spPr>
              <a:xfrm>
                <a:off x="1936902" y="3029760"/>
                <a:ext cx="349955"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32" name="Ink 133">
                <a:extLst>
                  <a:ext uri="{FF2B5EF4-FFF2-40B4-BE49-F238E27FC236}">
                    <a16:creationId xmlns:a16="http://schemas.microsoft.com/office/drawing/2014/main" id="{4C5CE22D-B738-A712-B649-B5C9C4FA6472}"/>
                  </a:ext>
                </a:extLst>
              </p14:cNvPr>
              <p14:cNvContentPartPr/>
              <p14:nvPr/>
            </p14:nvContentPartPr>
            <p14:xfrm>
              <a:off x="914159" y="3025800"/>
              <a:ext cx="732600" cy="321480"/>
            </p14:xfrm>
          </p:contentPart>
        </mc:Choice>
        <mc:Fallback>
          <p:pic>
            <p:nvPicPr>
              <p:cNvPr id="132" name="Ink 133">
                <a:extLst>
                  <a:ext uri="{FF2B5EF4-FFF2-40B4-BE49-F238E27FC236}">
                    <a16:creationId xmlns:a16="http://schemas.microsoft.com/office/drawing/2014/main" id="{4C5CE22D-B738-A712-B649-B5C9C4FA6472}"/>
                  </a:ext>
                </a:extLst>
              </p:cNvPr>
              <p:cNvPicPr/>
              <p:nvPr/>
            </p:nvPicPr>
            <p:blipFill>
              <a:blip r:embed="rId48"/>
              <a:stretch>
                <a:fillRect/>
              </a:stretch>
            </p:blipFill>
            <p:spPr>
              <a:xfrm>
                <a:off x="898679" y="3010337"/>
                <a:ext cx="763200" cy="352046"/>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33" name="Ink 133">
                <a:extLst>
                  <a:ext uri="{FF2B5EF4-FFF2-40B4-BE49-F238E27FC236}">
                    <a16:creationId xmlns:a16="http://schemas.microsoft.com/office/drawing/2014/main" id="{42C927CC-B545-9625-C6A5-B804DDF703B1}"/>
                  </a:ext>
                </a:extLst>
              </p14:cNvPr>
              <p14:cNvContentPartPr/>
              <p14:nvPr/>
            </p14:nvContentPartPr>
            <p14:xfrm>
              <a:off x="199199" y="3178800"/>
              <a:ext cx="414000" cy="180720"/>
            </p14:xfrm>
          </p:contentPart>
        </mc:Choice>
        <mc:Fallback>
          <p:pic>
            <p:nvPicPr>
              <p:cNvPr id="133" name="Ink 133">
                <a:extLst>
                  <a:ext uri="{FF2B5EF4-FFF2-40B4-BE49-F238E27FC236}">
                    <a16:creationId xmlns:a16="http://schemas.microsoft.com/office/drawing/2014/main" id="{42C927CC-B545-9625-C6A5-B804DDF703B1}"/>
                  </a:ext>
                </a:extLst>
              </p:cNvPr>
              <p:cNvPicPr/>
              <p:nvPr/>
            </p:nvPicPr>
            <p:blipFill>
              <a:blip r:embed="rId50"/>
              <a:stretch>
                <a:fillRect/>
              </a:stretch>
            </p:blipFill>
            <p:spPr>
              <a:xfrm>
                <a:off x="183719" y="3163320"/>
                <a:ext cx="4446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36" name="Ink 136">
                <a:extLst>
                  <a:ext uri="{FF2B5EF4-FFF2-40B4-BE49-F238E27FC236}">
                    <a16:creationId xmlns:a16="http://schemas.microsoft.com/office/drawing/2014/main" id="{CDE6547E-1F44-AC36-A1F6-C44041C6E1A3}"/>
                  </a:ext>
                </a:extLst>
              </p14:cNvPr>
              <p14:cNvContentPartPr/>
              <p14:nvPr/>
            </p14:nvContentPartPr>
            <p14:xfrm>
              <a:off x="3727559" y="3036960"/>
              <a:ext cx="198000" cy="338760"/>
            </p14:xfrm>
          </p:contentPart>
        </mc:Choice>
        <mc:Fallback>
          <p:pic>
            <p:nvPicPr>
              <p:cNvPr id="136" name="Ink 136">
                <a:extLst>
                  <a:ext uri="{FF2B5EF4-FFF2-40B4-BE49-F238E27FC236}">
                    <a16:creationId xmlns:a16="http://schemas.microsoft.com/office/drawing/2014/main" id="{CDE6547E-1F44-AC36-A1F6-C44041C6E1A3}"/>
                  </a:ext>
                </a:extLst>
              </p:cNvPr>
              <p:cNvPicPr/>
              <p:nvPr/>
            </p:nvPicPr>
            <p:blipFill>
              <a:blip r:embed="rId52"/>
              <a:stretch>
                <a:fillRect/>
              </a:stretch>
            </p:blipFill>
            <p:spPr>
              <a:xfrm>
                <a:off x="3712079" y="3021480"/>
                <a:ext cx="2286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45" name="Ink 145">
                <a:extLst>
                  <a:ext uri="{FF2B5EF4-FFF2-40B4-BE49-F238E27FC236}">
                    <a16:creationId xmlns:a16="http://schemas.microsoft.com/office/drawing/2014/main" id="{BF877E8B-26E7-0CEA-D856-FB9EDE115209}"/>
                  </a:ext>
                </a:extLst>
              </p14:cNvPr>
              <p14:cNvContentPartPr/>
              <p14:nvPr/>
            </p14:nvContentPartPr>
            <p14:xfrm>
              <a:off x="4007279" y="3058200"/>
              <a:ext cx="797040" cy="293400"/>
            </p14:xfrm>
          </p:contentPart>
        </mc:Choice>
        <mc:Fallback>
          <p:pic>
            <p:nvPicPr>
              <p:cNvPr id="145" name="Ink 145">
                <a:extLst>
                  <a:ext uri="{FF2B5EF4-FFF2-40B4-BE49-F238E27FC236}">
                    <a16:creationId xmlns:a16="http://schemas.microsoft.com/office/drawing/2014/main" id="{BF877E8B-26E7-0CEA-D856-FB9EDE115209}"/>
                  </a:ext>
                </a:extLst>
              </p:cNvPr>
              <p:cNvPicPr/>
              <p:nvPr/>
            </p:nvPicPr>
            <p:blipFill>
              <a:blip r:embed="rId54"/>
              <a:stretch>
                <a:fillRect/>
              </a:stretch>
            </p:blipFill>
            <p:spPr>
              <a:xfrm>
                <a:off x="3991799" y="3042720"/>
                <a:ext cx="8276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46" name="Ink 145">
                <a:extLst>
                  <a:ext uri="{FF2B5EF4-FFF2-40B4-BE49-F238E27FC236}">
                    <a16:creationId xmlns:a16="http://schemas.microsoft.com/office/drawing/2014/main" id="{1EF02808-E260-7459-7B36-38FA13FC10F9}"/>
                  </a:ext>
                </a:extLst>
              </p14:cNvPr>
              <p14:cNvContentPartPr/>
              <p14:nvPr/>
            </p14:nvContentPartPr>
            <p14:xfrm>
              <a:off x="4937879" y="3059280"/>
              <a:ext cx="60840" cy="304920"/>
            </p14:xfrm>
          </p:contentPart>
        </mc:Choice>
        <mc:Fallback>
          <p:pic>
            <p:nvPicPr>
              <p:cNvPr id="146" name="Ink 145">
                <a:extLst>
                  <a:ext uri="{FF2B5EF4-FFF2-40B4-BE49-F238E27FC236}">
                    <a16:creationId xmlns:a16="http://schemas.microsoft.com/office/drawing/2014/main" id="{1EF02808-E260-7459-7B36-38FA13FC10F9}"/>
                  </a:ext>
                </a:extLst>
              </p:cNvPr>
              <p:cNvPicPr/>
              <p:nvPr/>
            </p:nvPicPr>
            <p:blipFill>
              <a:blip r:embed="rId56"/>
              <a:stretch>
                <a:fillRect/>
              </a:stretch>
            </p:blipFill>
            <p:spPr>
              <a:xfrm>
                <a:off x="4922307" y="3043782"/>
                <a:ext cx="91622" cy="335556"/>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51" name="Ink 151">
                <a:extLst>
                  <a:ext uri="{FF2B5EF4-FFF2-40B4-BE49-F238E27FC236}">
                    <a16:creationId xmlns:a16="http://schemas.microsoft.com/office/drawing/2014/main" id="{06C03CEA-A056-58A5-6A20-89A8061BD18C}"/>
                  </a:ext>
                </a:extLst>
              </p14:cNvPr>
              <p14:cNvContentPartPr/>
              <p14:nvPr/>
            </p14:nvContentPartPr>
            <p14:xfrm>
              <a:off x="5149199" y="3088440"/>
              <a:ext cx="306000" cy="248400"/>
            </p14:xfrm>
          </p:contentPart>
        </mc:Choice>
        <mc:Fallback>
          <p:pic>
            <p:nvPicPr>
              <p:cNvPr id="151" name="Ink 151">
                <a:extLst>
                  <a:ext uri="{FF2B5EF4-FFF2-40B4-BE49-F238E27FC236}">
                    <a16:creationId xmlns:a16="http://schemas.microsoft.com/office/drawing/2014/main" id="{06C03CEA-A056-58A5-6A20-89A8061BD18C}"/>
                  </a:ext>
                </a:extLst>
              </p:cNvPr>
              <p:cNvPicPr/>
              <p:nvPr/>
            </p:nvPicPr>
            <p:blipFill>
              <a:blip r:embed="rId58"/>
              <a:stretch>
                <a:fillRect/>
              </a:stretch>
            </p:blipFill>
            <p:spPr>
              <a:xfrm>
                <a:off x="5133737" y="3072938"/>
                <a:ext cx="336564" cy="279044"/>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54" name="Ink 154">
                <a:extLst>
                  <a:ext uri="{FF2B5EF4-FFF2-40B4-BE49-F238E27FC236}">
                    <a16:creationId xmlns:a16="http://schemas.microsoft.com/office/drawing/2014/main" id="{F26DF086-3E61-1378-944A-8083B751F19A}"/>
                  </a:ext>
                </a:extLst>
              </p14:cNvPr>
              <p14:cNvContentPartPr/>
              <p14:nvPr/>
            </p14:nvContentPartPr>
            <p14:xfrm>
              <a:off x="5562839" y="3135960"/>
              <a:ext cx="228600" cy="207000"/>
            </p14:xfrm>
          </p:contentPart>
        </mc:Choice>
        <mc:Fallback>
          <p:pic>
            <p:nvPicPr>
              <p:cNvPr id="154" name="Ink 154">
                <a:extLst>
                  <a:ext uri="{FF2B5EF4-FFF2-40B4-BE49-F238E27FC236}">
                    <a16:creationId xmlns:a16="http://schemas.microsoft.com/office/drawing/2014/main" id="{F26DF086-3E61-1378-944A-8083B751F19A}"/>
                  </a:ext>
                </a:extLst>
              </p:cNvPr>
              <p:cNvPicPr/>
              <p:nvPr/>
            </p:nvPicPr>
            <p:blipFill>
              <a:blip r:embed="rId60"/>
              <a:stretch>
                <a:fillRect/>
              </a:stretch>
            </p:blipFill>
            <p:spPr>
              <a:xfrm>
                <a:off x="5547359" y="3120507"/>
                <a:ext cx="259200" cy="237547"/>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56" name="Ink 155">
                <a:extLst>
                  <a:ext uri="{FF2B5EF4-FFF2-40B4-BE49-F238E27FC236}">
                    <a16:creationId xmlns:a16="http://schemas.microsoft.com/office/drawing/2014/main" id="{414C1ADB-801C-5313-4D6C-C906196EBA06}"/>
                  </a:ext>
                </a:extLst>
              </p14:cNvPr>
              <p14:cNvContentPartPr/>
              <p14:nvPr/>
            </p14:nvContentPartPr>
            <p14:xfrm>
              <a:off x="5485439" y="3062520"/>
              <a:ext cx="223920" cy="375120"/>
            </p14:xfrm>
          </p:contentPart>
        </mc:Choice>
        <mc:Fallback>
          <p:pic>
            <p:nvPicPr>
              <p:cNvPr id="156" name="Ink 155">
                <a:extLst>
                  <a:ext uri="{FF2B5EF4-FFF2-40B4-BE49-F238E27FC236}">
                    <a16:creationId xmlns:a16="http://schemas.microsoft.com/office/drawing/2014/main" id="{414C1ADB-801C-5313-4D6C-C906196EBA06}"/>
                  </a:ext>
                </a:extLst>
              </p:cNvPr>
              <p:cNvPicPr/>
              <p:nvPr/>
            </p:nvPicPr>
            <p:blipFill>
              <a:blip r:embed="rId62"/>
              <a:stretch>
                <a:fillRect/>
              </a:stretch>
            </p:blipFill>
            <p:spPr>
              <a:xfrm>
                <a:off x="5469959" y="3047040"/>
                <a:ext cx="2545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58" name="Ink 158">
                <a:extLst>
                  <a:ext uri="{FF2B5EF4-FFF2-40B4-BE49-F238E27FC236}">
                    <a16:creationId xmlns:a16="http://schemas.microsoft.com/office/drawing/2014/main" id="{F0149355-E0EB-29AC-F405-85CFBF06CA99}"/>
                  </a:ext>
                </a:extLst>
              </p14:cNvPr>
              <p14:cNvContentPartPr/>
              <p14:nvPr/>
            </p14:nvContentPartPr>
            <p14:xfrm>
              <a:off x="5920319" y="3015360"/>
              <a:ext cx="207000" cy="392040"/>
            </p14:xfrm>
          </p:contentPart>
        </mc:Choice>
        <mc:Fallback>
          <p:pic>
            <p:nvPicPr>
              <p:cNvPr id="158" name="Ink 158">
                <a:extLst>
                  <a:ext uri="{FF2B5EF4-FFF2-40B4-BE49-F238E27FC236}">
                    <a16:creationId xmlns:a16="http://schemas.microsoft.com/office/drawing/2014/main" id="{F0149355-E0EB-29AC-F405-85CFBF06CA99}"/>
                  </a:ext>
                </a:extLst>
              </p:cNvPr>
              <p:cNvPicPr/>
              <p:nvPr/>
            </p:nvPicPr>
            <p:blipFill>
              <a:blip r:embed="rId64"/>
              <a:stretch>
                <a:fillRect/>
              </a:stretch>
            </p:blipFill>
            <p:spPr>
              <a:xfrm>
                <a:off x="5904866" y="2999880"/>
                <a:ext cx="237547"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59" name="Ink 158">
                <a:extLst>
                  <a:ext uri="{FF2B5EF4-FFF2-40B4-BE49-F238E27FC236}">
                    <a16:creationId xmlns:a16="http://schemas.microsoft.com/office/drawing/2014/main" id="{FE4CF9C5-C914-DFE4-4FD3-55E78D8B275F}"/>
                  </a:ext>
                </a:extLst>
              </p14:cNvPr>
              <p14:cNvContentPartPr/>
              <p14:nvPr/>
            </p14:nvContentPartPr>
            <p14:xfrm>
              <a:off x="6196079" y="2985120"/>
              <a:ext cx="86400" cy="444240"/>
            </p14:xfrm>
          </p:contentPart>
        </mc:Choice>
        <mc:Fallback>
          <p:pic>
            <p:nvPicPr>
              <p:cNvPr id="159" name="Ink 158">
                <a:extLst>
                  <a:ext uri="{FF2B5EF4-FFF2-40B4-BE49-F238E27FC236}">
                    <a16:creationId xmlns:a16="http://schemas.microsoft.com/office/drawing/2014/main" id="{FE4CF9C5-C914-DFE4-4FD3-55E78D8B275F}"/>
                  </a:ext>
                </a:extLst>
              </p:cNvPr>
              <p:cNvPicPr/>
              <p:nvPr/>
            </p:nvPicPr>
            <p:blipFill>
              <a:blip r:embed="rId66"/>
              <a:stretch>
                <a:fillRect/>
              </a:stretch>
            </p:blipFill>
            <p:spPr>
              <a:xfrm>
                <a:off x="6180663" y="2969640"/>
                <a:ext cx="116873"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62" name="Ink 162">
                <a:extLst>
                  <a:ext uri="{FF2B5EF4-FFF2-40B4-BE49-F238E27FC236}">
                    <a16:creationId xmlns:a16="http://schemas.microsoft.com/office/drawing/2014/main" id="{A5EF8A51-9622-58F1-F36A-D98FF38AD643}"/>
                  </a:ext>
                </a:extLst>
              </p14:cNvPr>
              <p14:cNvContentPartPr/>
              <p14:nvPr/>
            </p14:nvContentPartPr>
            <p14:xfrm>
              <a:off x="212159" y="3786480"/>
              <a:ext cx="745560" cy="263160"/>
            </p14:xfrm>
          </p:contentPart>
        </mc:Choice>
        <mc:Fallback>
          <p:pic>
            <p:nvPicPr>
              <p:cNvPr id="162" name="Ink 162">
                <a:extLst>
                  <a:ext uri="{FF2B5EF4-FFF2-40B4-BE49-F238E27FC236}">
                    <a16:creationId xmlns:a16="http://schemas.microsoft.com/office/drawing/2014/main" id="{A5EF8A51-9622-58F1-F36A-D98FF38AD643}"/>
                  </a:ext>
                </a:extLst>
              </p:cNvPr>
              <p:cNvPicPr/>
              <p:nvPr/>
            </p:nvPicPr>
            <p:blipFill>
              <a:blip r:embed="rId68"/>
              <a:stretch>
                <a:fillRect/>
              </a:stretch>
            </p:blipFill>
            <p:spPr>
              <a:xfrm>
                <a:off x="196679" y="3771000"/>
                <a:ext cx="7761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72" name="Ink 171">
                <a:extLst>
                  <a:ext uri="{FF2B5EF4-FFF2-40B4-BE49-F238E27FC236}">
                    <a16:creationId xmlns:a16="http://schemas.microsoft.com/office/drawing/2014/main" id="{E74B63A1-A64E-4EB3-50DD-A3ADCD3ECB65}"/>
                  </a:ext>
                </a:extLst>
              </p14:cNvPr>
              <p14:cNvContentPartPr/>
              <p14:nvPr/>
            </p14:nvContentPartPr>
            <p14:xfrm>
              <a:off x="2465039" y="3683160"/>
              <a:ext cx="39240" cy="327600"/>
            </p14:xfrm>
          </p:contentPart>
        </mc:Choice>
        <mc:Fallback>
          <p:pic>
            <p:nvPicPr>
              <p:cNvPr id="172" name="Ink 171">
                <a:extLst>
                  <a:ext uri="{FF2B5EF4-FFF2-40B4-BE49-F238E27FC236}">
                    <a16:creationId xmlns:a16="http://schemas.microsoft.com/office/drawing/2014/main" id="{E74B63A1-A64E-4EB3-50DD-A3ADCD3ECB65}"/>
                  </a:ext>
                </a:extLst>
              </p:cNvPr>
              <p:cNvPicPr/>
              <p:nvPr/>
            </p:nvPicPr>
            <p:blipFill>
              <a:blip r:embed="rId70"/>
              <a:stretch>
                <a:fillRect/>
              </a:stretch>
            </p:blipFill>
            <p:spPr>
              <a:xfrm>
                <a:off x="2449559" y="3667697"/>
                <a:ext cx="69840" cy="358166"/>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73" name="Ink 173">
                <a:extLst>
                  <a:ext uri="{FF2B5EF4-FFF2-40B4-BE49-F238E27FC236}">
                    <a16:creationId xmlns:a16="http://schemas.microsoft.com/office/drawing/2014/main" id="{5DBA234B-7D3B-7749-BCC9-AFFAB0CC7885}"/>
                  </a:ext>
                </a:extLst>
              </p14:cNvPr>
              <p14:cNvContentPartPr/>
              <p14:nvPr/>
            </p14:nvContentPartPr>
            <p14:xfrm>
              <a:off x="1315199" y="3670200"/>
              <a:ext cx="999720" cy="362160"/>
            </p14:xfrm>
          </p:contentPart>
        </mc:Choice>
        <mc:Fallback>
          <p:pic>
            <p:nvPicPr>
              <p:cNvPr id="173" name="Ink 173">
                <a:extLst>
                  <a:ext uri="{FF2B5EF4-FFF2-40B4-BE49-F238E27FC236}">
                    <a16:creationId xmlns:a16="http://schemas.microsoft.com/office/drawing/2014/main" id="{5DBA234B-7D3B-7749-BCC9-AFFAB0CC7885}"/>
                  </a:ext>
                </a:extLst>
              </p:cNvPr>
              <p:cNvPicPr/>
              <p:nvPr/>
            </p:nvPicPr>
            <p:blipFill>
              <a:blip r:embed="rId72"/>
              <a:stretch>
                <a:fillRect/>
              </a:stretch>
            </p:blipFill>
            <p:spPr>
              <a:xfrm>
                <a:off x="1299713" y="3654720"/>
                <a:ext cx="1030331"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79" name="Ink 179">
                <a:extLst>
                  <a:ext uri="{FF2B5EF4-FFF2-40B4-BE49-F238E27FC236}">
                    <a16:creationId xmlns:a16="http://schemas.microsoft.com/office/drawing/2014/main" id="{D7FD8F8F-BE30-0454-5220-F0AAC04A2007}"/>
                  </a:ext>
                </a:extLst>
              </p14:cNvPr>
              <p14:cNvContentPartPr/>
              <p14:nvPr/>
            </p14:nvContentPartPr>
            <p14:xfrm>
              <a:off x="2680679" y="3657240"/>
              <a:ext cx="620640" cy="379440"/>
            </p14:xfrm>
          </p:contentPart>
        </mc:Choice>
        <mc:Fallback>
          <p:pic>
            <p:nvPicPr>
              <p:cNvPr id="179" name="Ink 179">
                <a:extLst>
                  <a:ext uri="{FF2B5EF4-FFF2-40B4-BE49-F238E27FC236}">
                    <a16:creationId xmlns:a16="http://schemas.microsoft.com/office/drawing/2014/main" id="{D7FD8F8F-BE30-0454-5220-F0AAC04A2007}"/>
                  </a:ext>
                </a:extLst>
              </p:cNvPr>
              <p:cNvPicPr/>
              <p:nvPr/>
            </p:nvPicPr>
            <p:blipFill>
              <a:blip r:embed="rId74"/>
              <a:stretch>
                <a:fillRect/>
              </a:stretch>
            </p:blipFill>
            <p:spPr>
              <a:xfrm>
                <a:off x="2665199" y="3641760"/>
                <a:ext cx="65124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84" name="Ink 184">
                <a:extLst>
                  <a:ext uri="{FF2B5EF4-FFF2-40B4-BE49-F238E27FC236}">
                    <a16:creationId xmlns:a16="http://schemas.microsoft.com/office/drawing/2014/main" id="{295328FA-743C-B220-31A5-AD1A511CC03C}"/>
                  </a:ext>
                </a:extLst>
              </p14:cNvPr>
              <p14:cNvContentPartPr/>
              <p14:nvPr/>
            </p14:nvContentPartPr>
            <p14:xfrm>
              <a:off x="3318239" y="3644280"/>
              <a:ext cx="581760" cy="379080"/>
            </p14:xfrm>
          </p:contentPart>
        </mc:Choice>
        <mc:Fallback>
          <p:pic>
            <p:nvPicPr>
              <p:cNvPr id="184" name="Ink 184">
                <a:extLst>
                  <a:ext uri="{FF2B5EF4-FFF2-40B4-BE49-F238E27FC236}">
                    <a16:creationId xmlns:a16="http://schemas.microsoft.com/office/drawing/2014/main" id="{295328FA-743C-B220-31A5-AD1A511CC03C}"/>
                  </a:ext>
                </a:extLst>
              </p:cNvPr>
              <p:cNvPicPr/>
              <p:nvPr/>
            </p:nvPicPr>
            <p:blipFill>
              <a:blip r:embed="rId76"/>
              <a:stretch>
                <a:fillRect/>
              </a:stretch>
            </p:blipFill>
            <p:spPr>
              <a:xfrm>
                <a:off x="3302769" y="3628800"/>
                <a:ext cx="612341"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85" name="Ink 184">
                <a:extLst>
                  <a:ext uri="{FF2B5EF4-FFF2-40B4-BE49-F238E27FC236}">
                    <a16:creationId xmlns:a16="http://schemas.microsoft.com/office/drawing/2014/main" id="{7327519E-7E4A-8481-02C5-0B1CFAFD71EE}"/>
                  </a:ext>
                </a:extLst>
              </p14:cNvPr>
              <p14:cNvContentPartPr/>
              <p14:nvPr/>
            </p14:nvContentPartPr>
            <p14:xfrm>
              <a:off x="3929879" y="3609720"/>
              <a:ext cx="151200" cy="431280"/>
            </p14:xfrm>
          </p:contentPart>
        </mc:Choice>
        <mc:Fallback>
          <p:pic>
            <p:nvPicPr>
              <p:cNvPr id="185" name="Ink 184">
                <a:extLst>
                  <a:ext uri="{FF2B5EF4-FFF2-40B4-BE49-F238E27FC236}">
                    <a16:creationId xmlns:a16="http://schemas.microsoft.com/office/drawing/2014/main" id="{7327519E-7E4A-8481-02C5-0B1CFAFD71EE}"/>
                  </a:ext>
                </a:extLst>
              </p:cNvPr>
              <p:cNvPicPr/>
              <p:nvPr/>
            </p:nvPicPr>
            <p:blipFill>
              <a:blip r:embed="rId78"/>
              <a:stretch>
                <a:fillRect/>
              </a:stretch>
            </p:blipFill>
            <p:spPr>
              <a:xfrm>
                <a:off x="3914362" y="3594227"/>
                <a:ext cx="181873" cy="461906"/>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93" name="Ink 194">
                <a:extLst>
                  <a:ext uri="{FF2B5EF4-FFF2-40B4-BE49-F238E27FC236}">
                    <a16:creationId xmlns:a16="http://schemas.microsoft.com/office/drawing/2014/main" id="{2FB4854E-B442-E412-D259-FB8A2D990153}"/>
                  </a:ext>
                </a:extLst>
              </p14:cNvPr>
              <p14:cNvContentPartPr/>
              <p14:nvPr/>
            </p14:nvContentPartPr>
            <p14:xfrm>
              <a:off x="5411999" y="3652920"/>
              <a:ext cx="978120" cy="327600"/>
            </p14:xfrm>
          </p:contentPart>
        </mc:Choice>
        <mc:Fallback>
          <p:pic>
            <p:nvPicPr>
              <p:cNvPr id="193" name="Ink 194">
                <a:extLst>
                  <a:ext uri="{FF2B5EF4-FFF2-40B4-BE49-F238E27FC236}">
                    <a16:creationId xmlns:a16="http://schemas.microsoft.com/office/drawing/2014/main" id="{2FB4854E-B442-E412-D259-FB8A2D990153}"/>
                  </a:ext>
                </a:extLst>
              </p:cNvPr>
              <p:cNvPicPr/>
              <p:nvPr/>
            </p:nvPicPr>
            <p:blipFill>
              <a:blip r:embed="rId80"/>
              <a:stretch>
                <a:fillRect/>
              </a:stretch>
            </p:blipFill>
            <p:spPr>
              <a:xfrm>
                <a:off x="5396525" y="3637457"/>
                <a:ext cx="1008709" cy="358166"/>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94" name="Ink 194">
                <a:extLst>
                  <a:ext uri="{FF2B5EF4-FFF2-40B4-BE49-F238E27FC236}">
                    <a16:creationId xmlns:a16="http://schemas.microsoft.com/office/drawing/2014/main" id="{F5E353CC-28E7-AB03-0503-961F0BEEFDB6}"/>
                  </a:ext>
                </a:extLst>
              </p14:cNvPr>
              <p14:cNvContentPartPr/>
              <p14:nvPr/>
            </p14:nvContentPartPr>
            <p14:xfrm>
              <a:off x="4459799" y="3666240"/>
              <a:ext cx="672480" cy="271440"/>
            </p14:xfrm>
          </p:contentPart>
        </mc:Choice>
        <mc:Fallback>
          <p:pic>
            <p:nvPicPr>
              <p:cNvPr id="194" name="Ink 194">
                <a:extLst>
                  <a:ext uri="{FF2B5EF4-FFF2-40B4-BE49-F238E27FC236}">
                    <a16:creationId xmlns:a16="http://schemas.microsoft.com/office/drawing/2014/main" id="{F5E353CC-28E7-AB03-0503-961F0BEEFDB6}"/>
                  </a:ext>
                </a:extLst>
              </p:cNvPr>
              <p:cNvPicPr/>
              <p:nvPr/>
            </p:nvPicPr>
            <p:blipFill>
              <a:blip r:embed="rId82"/>
              <a:stretch>
                <a:fillRect/>
              </a:stretch>
            </p:blipFill>
            <p:spPr>
              <a:xfrm>
                <a:off x="4444311" y="3650739"/>
                <a:ext cx="703096" cy="302081"/>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03" name="Ink 204">
                <a:extLst>
                  <a:ext uri="{FF2B5EF4-FFF2-40B4-BE49-F238E27FC236}">
                    <a16:creationId xmlns:a16="http://schemas.microsoft.com/office/drawing/2014/main" id="{159609B0-D864-FF80-9DC2-03CE9965AE71}"/>
                  </a:ext>
                </a:extLst>
              </p14:cNvPr>
              <p14:cNvContentPartPr/>
              <p14:nvPr/>
            </p14:nvContentPartPr>
            <p14:xfrm>
              <a:off x="1590599" y="4303440"/>
              <a:ext cx="336600" cy="232920"/>
            </p14:xfrm>
          </p:contentPart>
        </mc:Choice>
        <mc:Fallback>
          <p:pic>
            <p:nvPicPr>
              <p:cNvPr id="203" name="Ink 204">
                <a:extLst>
                  <a:ext uri="{FF2B5EF4-FFF2-40B4-BE49-F238E27FC236}">
                    <a16:creationId xmlns:a16="http://schemas.microsoft.com/office/drawing/2014/main" id="{159609B0-D864-FF80-9DC2-03CE9965AE71}"/>
                  </a:ext>
                </a:extLst>
              </p:cNvPr>
              <p:cNvPicPr/>
              <p:nvPr/>
            </p:nvPicPr>
            <p:blipFill>
              <a:blip r:embed="rId84"/>
              <a:stretch>
                <a:fillRect/>
              </a:stretch>
            </p:blipFill>
            <p:spPr>
              <a:xfrm>
                <a:off x="1575102" y="4287984"/>
                <a:ext cx="367233" cy="263473"/>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4" name="Ink 204">
                <a:extLst>
                  <a:ext uri="{FF2B5EF4-FFF2-40B4-BE49-F238E27FC236}">
                    <a16:creationId xmlns:a16="http://schemas.microsoft.com/office/drawing/2014/main" id="{8107A44F-1421-0806-162D-07F46B8139FA}"/>
                  </a:ext>
                </a:extLst>
              </p14:cNvPr>
              <p14:cNvContentPartPr/>
              <p14:nvPr/>
            </p14:nvContentPartPr>
            <p14:xfrm>
              <a:off x="246359" y="4303440"/>
              <a:ext cx="1073160" cy="297000"/>
            </p14:xfrm>
          </p:contentPart>
        </mc:Choice>
        <mc:Fallback>
          <p:pic>
            <p:nvPicPr>
              <p:cNvPr id="204" name="Ink 204">
                <a:extLst>
                  <a:ext uri="{FF2B5EF4-FFF2-40B4-BE49-F238E27FC236}">
                    <a16:creationId xmlns:a16="http://schemas.microsoft.com/office/drawing/2014/main" id="{8107A44F-1421-0806-162D-07F46B8139FA}"/>
                  </a:ext>
                </a:extLst>
              </p:cNvPr>
              <p:cNvPicPr/>
              <p:nvPr/>
            </p:nvPicPr>
            <p:blipFill>
              <a:blip r:embed="rId86"/>
              <a:stretch>
                <a:fillRect/>
              </a:stretch>
            </p:blipFill>
            <p:spPr>
              <a:xfrm>
                <a:off x="230879" y="4287979"/>
                <a:ext cx="1103760" cy="327563"/>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13" name="Ink 213">
                <a:extLst>
                  <a:ext uri="{FF2B5EF4-FFF2-40B4-BE49-F238E27FC236}">
                    <a16:creationId xmlns:a16="http://schemas.microsoft.com/office/drawing/2014/main" id="{4B3A7654-1425-FE5B-8CDA-FEFCC7C384F6}"/>
                  </a:ext>
                </a:extLst>
              </p14:cNvPr>
              <p14:cNvContentPartPr/>
              <p14:nvPr/>
            </p14:nvContentPartPr>
            <p14:xfrm>
              <a:off x="2439479" y="4212720"/>
              <a:ext cx="1314000" cy="448560"/>
            </p14:xfrm>
          </p:contentPart>
        </mc:Choice>
        <mc:Fallback>
          <p:pic>
            <p:nvPicPr>
              <p:cNvPr id="213" name="Ink 213">
                <a:extLst>
                  <a:ext uri="{FF2B5EF4-FFF2-40B4-BE49-F238E27FC236}">
                    <a16:creationId xmlns:a16="http://schemas.microsoft.com/office/drawing/2014/main" id="{4B3A7654-1425-FE5B-8CDA-FEFCC7C384F6}"/>
                  </a:ext>
                </a:extLst>
              </p:cNvPr>
              <p:cNvPicPr/>
              <p:nvPr/>
            </p:nvPicPr>
            <p:blipFill>
              <a:blip r:embed="rId88"/>
              <a:stretch>
                <a:fillRect/>
              </a:stretch>
            </p:blipFill>
            <p:spPr>
              <a:xfrm>
                <a:off x="2424003" y="4197240"/>
                <a:ext cx="1344592"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20" name="Ink 220">
                <a:extLst>
                  <a:ext uri="{FF2B5EF4-FFF2-40B4-BE49-F238E27FC236}">
                    <a16:creationId xmlns:a16="http://schemas.microsoft.com/office/drawing/2014/main" id="{7E15E8CA-6F5B-8ECA-5B1E-0CCB52F31838}"/>
                  </a:ext>
                </a:extLst>
              </p14:cNvPr>
              <p14:cNvContentPartPr/>
              <p14:nvPr/>
            </p14:nvContentPartPr>
            <p14:xfrm>
              <a:off x="214969" y="4934428"/>
              <a:ext cx="408600" cy="244440"/>
            </p14:xfrm>
          </p:contentPart>
        </mc:Choice>
        <mc:Fallback>
          <p:pic>
            <p:nvPicPr>
              <p:cNvPr id="220" name="Ink 220">
                <a:extLst>
                  <a:ext uri="{FF2B5EF4-FFF2-40B4-BE49-F238E27FC236}">
                    <a16:creationId xmlns:a16="http://schemas.microsoft.com/office/drawing/2014/main" id="{7E15E8CA-6F5B-8ECA-5B1E-0CCB52F31838}"/>
                  </a:ext>
                </a:extLst>
              </p:cNvPr>
              <p:cNvPicPr/>
              <p:nvPr/>
            </p:nvPicPr>
            <p:blipFill>
              <a:blip r:embed="rId90"/>
              <a:stretch>
                <a:fillRect/>
              </a:stretch>
            </p:blipFill>
            <p:spPr>
              <a:xfrm>
                <a:off x="199475" y="4918948"/>
                <a:ext cx="439227"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25" name="Ink 225">
                <a:extLst>
                  <a:ext uri="{FF2B5EF4-FFF2-40B4-BE49-F238E27FC236}">
                    <a16:creationId xmlns:a16="http://schemas.microsoft.com/office/drawing/2014/main" id="{923BF33D-52A0-3995-46EB-AE07D82ACF09}"/>
                  </a:ext>
                </a:extLst>
              </p14:cNvPr>
              <p14:cNvContentPartPr/>
              <p14:nvPr/>
            </p14:nvContentPartPr>
            <p14:xfrm>
              <a:off x="728329" y="4976548"/>
              <a:ext cx="370440" cy="193680"/>
            </p14:xfrm>
          </p:contentPart>
        </mc:Choice>
        <mc:Fallback>
          <p:pic>
            <p:nvPicPr>
              <p:cNvPr id="225" name="Ink 225">
                <a:extLst>
                  <a:ext uri="{FF2B5EF4-FFF2-40B4-BE49-F238E27FC236}">
                    <a16:creationId xmlns:a16="http://schemas.microsoft.com/office/drawing/2014/main" id="{923BF33D-52A0-3995-46EB-AE07D82ACF09}"/>
                  </a:ext>
                </a:extLst>
              </p:cNvPr>
              <p:cNvPicPr/>
              <p:nvPr/>
            </p:nvPicPr>
            <p:blipFill>
              <a:blip r:embed="rId92"/>
              <a:stretch>
                <a:fillRect/>
              </a:stretch>
            </p:blipFill>
            <p:spPr>
              <a:xfrm>
                <a:off x="712849" y="4961068"/>
                <a:ext cx="4010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28" name="Ink 228">
                <a:extLst>
                  <a:ext uri="{FF2B5EF4-FFF2-40B4-BE49-F238E27FC236}">
                    <a16:creationId xmlns:a16="http://schemas.microsoft.com/office/drawing/2014/main" id="{0F6F2EDD-E31A-EDA8-C3CD-BD08A405B5EB}"/>
                  </a:ext>
                </a:extLst>
              </p14:cNvPr>
              <p14:cNvContentPartPr/>
              <p14:nvPr/>
            </p14:nvContentPartPr>
            <p14:xfrm>
              <a:off x="1199209" y="4967908"/>
              <a:ext cx="139320" cy="155880"/>
            </p14:xfrm>
          </p:contentPart>
        </mc:Choice>
        <mc:Fallback>
          <p:pic>
            <p:nvPicPr>
              <p:cNvPr id="228" name="Ink 228">
                <a:extLst>
                  <a:ext uri="{FF2B5EF4-FFF2-40B4-BE49-F238E27FC236}">
                    <a16:creationId xmlns:a16="http://schemas.microsoft.com/office/drawing/2014/main" id="{0F6F2EDD-E31A-EDA8-C3CD-BD08A405B5EB}"/>
                  </a:ext>
                </a:extLst>
              </p:cNvPr>
              <p:cNvPicPr/>
              <p:nvPr/>
            </p:nvPicPr>
            <p:blipFill>
              <a:blip r:embed="rId94"/>
              <a:stretch>
                <a:fillRect/>
              </a:stretch>
            </p:blipFill>
            <p:spPr>
              <a:xfrm>
                <a:off x="1183729" y="4952428"/>
                <a:ext cx="1699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36" name="Ink 236">
                <a:extLst>
                  <a:ext uri="{FF2B5EF4-FFF2-40B4-BE49-F238E27FC236}">
                    <a16:creationId xmlns:a16="http://schemas.microsoft.com/office/drawing/2014/main" id="{3F1D67B9-A6AB-281A-68A7-0592C032521E}"/>
                  </a:ext>
                </a:extLst>
              </p14:cNvPr>
              <p14:cNvContentPartPr/>
              <p14:nvPr/>
            </p14:nvContentPartPr>
            <p14:xfrm>
              <a:off x="1401169" y="4913188"/>
              <a:ext cx="769680" cy="240120"/>
            </p14:xfrm>
          </p:contentPart>
        </mc:Choice>
        <mc:Fallback>
          <p:pic>
            <p:nvPicPr>
              <p:cNvPr id="236" name="Ink 236">
                <a:extLst>
                  <a:ext uri="{FF2B5EF4-FFF2-40B4-BE49-F238E27FC236}">
                    <a16:creationId xmlns:a16="http://schemas.microsoft.com/office/drawing/2014/main" id="{3F1D67B9-A6AB-281A-68A7-0592C032521E}"/>
                  </a:ext>
                </a:extLst>
              </p:cNvPr>
              <p:cNvPicPr/>
              <p:nvPr/>
            </p:nvPicPr>
            <p:blipFill>
              <a:blip r:embed="rId96"/>
              <a:stretch>
                <a:fillRect/>
              </a:stretch>
            </p:blipFill>
            <p:spPr>
              <a:xfrm>
                <a:off x="1385696" y="4897708"/>
                <a:ext cx="800266"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42" name="Ink 242">
                <a:extLst>
                  <a:ext uri="{FF2B5EF4-FFF2-40B4-BE49-F238E27FC236}">
                    <a16:creationId xmlns:a16="http://schemas.microsoft.com/office/drawing/2014/main" id="{5CAD43A0-D0D3-DE62-9942-0C442BF4FCC1}"/>
                  </a:ext>
                </a:extLst>
              </p14:cNvPr>
              <p14:cNvContentPartPr/>
              <p14:nvPr/>
            </p14:nvContentPartPr>
            <p14:xfrm>
              <a:off x="2326369" y="4862788"/>
              <a:ext cx="492480" cy="273600"/>
            </p14:xfrm>
          </p:contentPart>
        </mc:Choice>
        <mc:Fallback>
          <p:pic>
            <p:nvPicPr>
              <p:cNvPr id="242" name="Ink 242">
                <a:extLst>
                  <a:ext uri="{FF2B5EF4-FFF2-40B4-BE49-F238E27FC236}">
                    <a16:creationId xmlns:a16="http://schemas.microsoft.com/office/drawing/2014/main" id="{5CAD43A0-D0D3-DE62-9942-0C442BF4FCC1}"/>
                  </a:ext>
                </a:extLst>
              </p:cNvPr>
              <p:cNvPicPr/>
              <p:nvPr/>
            </p:nvPicPr>
            <p:blipFill>
              <a:blip r:embed="rId98"/>
              <a:stretch>
                <a:fillRect/>
              </a:stretch>
            </p:blipFill>
            <p:spPr>
              <a:xfrm>
                <a:off x="2310889" y="4847308"/>
                <a:ext cx="523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47" name="Ink 247">
                <a:extLst>
                  <a:ext uri="{FF2B5EF4-FFF2-40B4-BE49-F238E27FC236}">
                    <a16:creationId xmlns:a16="http://schemas.microsoft.com/office/drawing/2014/main" id="{AF4FF10A-E9F6-48B0-16A4-6A5D658AB36D}"/>
                  </a:ext>
                </a:extLst>
              </p14:cNvPr>
              <p14:cNvContentPartPr/>
              <p14:nvPr/>
            </p14:nvContentPartPr>
            <p14:xfrm>
              <a:off x="2860249" y="4896628"/>
              <a:ext cx="269640" cy="191880"/>
            </p14:xfrm>
          </p:contentPart>
        </mc:Choice>
        <mc:Fallback>
          <p:pic>
            <p:nvPicPr>
              <p:cNvPr id="247" name="Ink 247">
                <a:extLst>
                  <a:ext uri="{FF2B5EF4-FFF2-40B4-BE49-F238E27FC236}">
                    <a16:creationId xmlns:a16="http://schemas.microsoft.com/office/drawing/2014/main" id="{AF4FF10A-E9F6-48B0-16A4-6A5D658AB36D}"/>
                  </a:ext>
                </a:extLst>
              </p:cNvPr>
              <p:cNvPicPr/>
              <p:nvPr/>
            </p:nvPicPr>
            <p:blipFill>
              <a:blip r:embed="rId100"/>
              <a:stretch>
                <a:fillRect/>
              </a:stretch>
            </p:blipFill>
            <p:spPr>
              <a:xfrm>
                <a:off x="2844748" y="4881148"/>
                <a:ext cx="300281"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53" name="Ink 253">
                <a:extLst>
                  <a:ext uri="{FF2B5EF4-FFF2-40B4-BE49-F238E27FC236}">
                    <a16:creationId xmlns:a16="http://schemas.microsoft.com/office/drawing/2014/main" id="{D7316D6B-9A8C-6D04-DF43-D65346C2D3B8}"/>
                  </a:ext>
                </a:extLst>
              </p14:cNvPr>
              <p14:cNvContentPartPr/>
              <p14:nvPr/>
            </p14:nvContentPartPr>
            <p14:xfrm>
              <a:off x="3209449" y="4875388"/>
              <a:ext cx="441720" cy="235800"/>
            </p14:xfrm>
          </p:contentPart>
        </mc:Choice>
        <mc:Fallback>
          <p:pic>
            <p:nvPicPr>
              <p:cNvPr id="253" name="Ink 253">
                <a:extLst>
                  <a:ext uri="{FF2B5EF4-FFF2-40B4-BE49-F238E27FC236}">
                    <a16:creationId xmlns:a16="http://schemas.microsoft.com/office/drawing/2014/main" id="{D7316D6B-9A8C-6D04-DF43-D65346C2D3B8}"/>
                  </a:ext>
                </a:extLst>
              </p:cNvPr>
              <p:cNvPicPr/>
              <p:nvPr/>
            </p:nvPicPr>
            <p:blipFill>
              <a:blip r:embed="rId102"/>
              <a:stretch>
                <a:fillRect/>
              </a:stretch>
            </p:blipFill>
            <p:spPr>
              <a:xfrm>
                <a:off x="3193982" y="4859908"/>
                <a:ext cx="472295"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63" name="Ink 263">
                <a:extLst>
                  <a:ext uri="{FF2B5EF4-FFF2-40B4-BE49-F238E27FC236}">
                    <a16:creationId xmlns:a16="http://schemas.microsoft.com/office/drawing/2014/main" id="{BE7316EC-B956-8014-D190-8E3D057504EF}"/>
                  </a:ext>
                </a:extLst>
              </p14:cNvPr>
              <p14:cNvContentPartPr/>
              <p14:nvPr/>
            </p14:nvContentPartPr>
            <p14:xfrm>
              <a:off x="3772849" y="4824988"/>
              <a:ext cx="605880" cy="277920"/>
            </p14:xfrm>
          </p:contentPart>
        </mc:Choice>
        <mc:Fallback>
          <p:pic>
            <p:nvPicPr>
              <p:cNvPr id="263" name="Ink 263">
                <a:extLst>
                  <a:ext uri="{FF2B5EF4-FFF2-40B4-BE49-F238E27FC236}">
                    <a16:creationId xmlns:a16="http://schemas.microsoft.com/office/drawing/2014/main" id="{BE7316EC-B956-8014-D190-8E3D057504EF}"/>
                  </a:ext>
                </a:extLst>
              </p:cNvPr>
              <p:cNvPicPr/>
              <p:nvPr/>
            </p:nvPicPr>
            <p:blipFill>
              <a:blip r:embed="rId104"/>
              <a:stretch>
                <a:fillRect/>
              </a:stretch>
            </p:blipFill>
            <p:spPr>
              <a:xfrm>
                <a:off x="3757378" y="4809508"/>
                <a:ext cx="636462"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74" name="Ink 274">
                <a:extLst>
                  <a:ext uri="{FF2B5EF4-FFF2-40B4-BE49-F238E27FC236}">
                    <a16:creationId xmlns:a16="http://schemas.microsoft.com/office/drawing/2014/main" id="{A6187AE4-D7F5-BF51-92A1-30FE007F7303}"/>
                  </a:ext>
                </a:extLst>
              </p14:cNvPr>
              <p14:cNvContentPartPr/>
              <p14:nvPr/>
            </p14:nvContentPartPr>
            <p14:xfrm>
              <a:off x="4592929" y="4812388"/>
              <a:ext cx="1029960" cy="298800"/>
            </p14:xfrm>
          </p:contentPart>
        </mc:Choice>
        <mc:Fallback>
          <p:pic>
            <p:nvPicPr>
              <p:cNvPr id="274" name="Ink 274">
                <a:extLst>
                  <a:ext uri="{FF2B5EF4-FFF2-40B4-BE49-F238E27FC236}">
                    <a16:creationId xmlns:a16="http://schemas.microsoft.com/office/drawing/2014/main" id="{A6187AE4-D7F5-BF51-92A1-30FE007F7303}"/>
                  </a:ext>
                </a:extLst>
              </p:cNvPr>
              <p:cNvPicPr/>
              <p:nvPr/>
            </p:nvPicPr>
            <p:blipFill>
              <a:blip r:embed="rId106"/>
              <a:stretch>
                <a:fillRect/>
              </a:stretch>
            </p:blipFill>
            <p:spPr>
              <a:xfrm>
                <a:off x="4577454" y="4796927"/>
                <a:ext cx="1060549"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77" name="Ink 277">
                <a:extLst>
                  <a:ext uri="{FF2B5EF4-FFF2-40B4-BE49-F238E27FC236}">
                    <a16:creationId xmlns:a16="http://schemas.microsoft.com/office/drawing/2014/main" id="{2C634F3A-6EA7-4ED0-A737-3616D1E93CF7}"/>
                  </a:ext>
                </a:extLst>
              </p14:cNvPr>
              <p14:cNvContentPartPr/>
              <p14:nvPr/>
            </p14:nvContentPartPr>
            <p14:xfrm>
              <a:off x="5837449" y="4909228"/>
              <a:ext cx="109800" cy="88560"/>
            </p14:xfrm>
          </p:contentPart>
        </mc:Choice>
        <mc:Fallback>
          <p:pic>
            <p:nvPicPr>
              <p:cNvPr id="277" name="Ink 277">
                <a:extLst>
                  <a:ext uri="{FF2B5EF4-FFF2-40B4-BE49-F238E27FC236}">
                    <a16:creationId xmlns:a16="http://schemas.microsoft.com/office/drawing/2014/main" id="{2C634F3A-6EA7-4ED0-A737-3616D1E93CF7}"/>
                  </a:ext>
                </a:extLst>
              </p:cNvPr>
              <p:cNvPicPr/>
              <p:nvPr/>
            </p:nvPicPr>
            <p:blipFill>
              <a:blip r:embed="rId108"/>
              <a:stretch>
                <a:fillRect/>
              </a:stretch>
            </p:blipFill>
            <p:spPr>
              <a:xfrm>
                <a:off x="5821969" y="4893748"/>
                <a:ext cx="1404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78" name="Ink 277">
                <a:extLst>
                  <a:ext uri="{FF2B5EF4-FFF2-40B4-BE49-F238E27FC236}">
                    <a16:creationId xmlns:a16="http://schemas.microsoft.com/office/drawing/2014/main" id="{DB6D872F-E46C-07FA-F823-A699D16B8298}"/>
                  </a:ext>
                </a:extLst>
              </p14:cNvPr>
              <p14:cNvContentPartPr/>
              <p14:nvPr/>
            </p14:nvContentPartPr>
            <p14:xfrm>
              <a:off x="3470089" y="4702948"/>
              <a:ext cx="97200" cy="92880"/>
            </p14:xfrm>
          </p:contentPart>
        </mc:Choice>
        <mc:Fallback>
          <p:pic>
            <p:nvPicPr>
              <p:cNvPr id="278" name="Ink 277">
                <a:extLst>
                  <a:ext uri="{FF2B5EF4-FFF2-40B4-BE49-F238E27FC236}">
                    <a16:creationId xmlns:a16="http://schemas.microsoft.com/office/drawing/2014/main" id="{DB6D872F-E46C-07FA-F823-A699D16B8298}"/>
                  </a:ext>
                </a:extLst>
              </p:cNvPr>
              <p:cNvPicPr/>
              <p:nvPr/>
            </p:nvPicPr>
            <p:blipFill>
              <a:blip r:embed="rId110"/>
              <a:stretch>
                <a:fillRect/>
              </a:stretch>
            </p:blipFill>
            <p:spPr>
              <a:xfrm>
                <a:off x="3454609" y="4687468"/>
                <a:ext cx="1278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82" name="Ink 282">
                <a:extLst>
                  <a:ext uri="{FF2B5EF4-FFF2-40B4-BE49-F238E27FC236}">
                    <a16:creationId xmlns:a16="http://schemas.microsoft.com/office/drawing/2014/main" id="{6082BFA8-C16A-D3FC-88D2-1AB82F807B51}"/>
                  </a:ext>
                </a:extLst>
              </p14:cNvPr>
              <p14:cNvContentPartPr/>
              <p14:nvPr/>
            </p14:nvContentPartPr>
            <p14:xfrm>
              <a:off x="5013409" y="4539148"/>
              <a:ext cx="240120" cy="198000"/>
            </p14:xfrm>
          </p:contentPart>
        </mc:Choice>
        <mc:Fallback>
          <p:pic>
            <p:nvPicPr>
              <p:cNvPr id="282" name="Ink 282">
                <a:extLst>
                  <a:ext uri="{FF2B5EF4-FFF2-40B4-BE49-F238E27FC236}">
                    <a16:creationId xmlns:a16="http://schemas.microsoft.com/office/drawing/2014/main" id="{6082BFA8-C16A-D3FC-88D2-1AB82F807B51}"/>
                  </a:ext>
                </a:extLst>
              </p:cNvPr>
              <p:cNvPicPr/>
              <p:nvPr/>
            </p:nvPicPr>
            <p:blipFill>
              <a:blip r:embed="rId112"/>
              <a:stretch>
                <a:fillRect/>
              </a:stretch>
            </p:blipFill>
            <p:spPr>
              <a:xfrm>
                <a:off x="4997929" y="4523668"/>
                <a:ext cx="270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83" name="Ink 282">
                <a:extLst>
                  <a:ext uri="{FF2B5EF4-FFF2-40B4-BE49-F238E27FC236}">
                    <a16:creationId xmlns:a16="http://schemas.microsoft.com/office/drawing/2014/main" id="{971EE580-CE5F-7751-C7C1-BE01702E9A50}"/>
                  </a:ext>
                </a:extLst>
              </p14:cNvPr>
              <p14:cNvContentPartPr/>
              <p14:nvPr/>
            </p14:nvContentPartPr>
            <p14:xfrm>
              <a:off x="5299249" y="4606468"/>
              <a:ext cx="109800" cy="118080"/>
            </p14:xfrm>
          </p:contentPart>
        </mc:Choice>
        <mc:Fallback>
          <p:pic>
            <p:nvPicPr>
              <p:cNvPr id="283" name="Ink 282">
                <a:extLst>
                  <a:ext uri="{FF2B5EF4-FFF2-40B4-BE49-F238E27FC236}">
                    <a16:creationId xmlns:a16="http://schemas.microsoft.com/office/drawing/2014/main" id="{971EE580-CE5F-7751-C7C1-BE01702E9A50}"/>
                  </a:ext>
                </a:extLst>
              </p:cNvPr>
              <p:cNvPicPr/>
              <p:nvPr/>
            </p:nvPicPr>
            <p:blipFill>
              <a:blip r:embed="rId114"/>
              <a:stretch>
                <a:fillRect/>
              </a:stretch>
            </p:blipFill>
            <p:spPr>
              <a:xfrm>
                <a:off x="5283718" y="4590988"/>
                <a:ext cx="140501"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87" name="Ink 287">
                <a:extLst>
                  <a:ext uri="{FF2B5EF4-FFF2-40B4-BE49-F238E27FC236}">
                    <a16:creationId xmlns:a16="http://schemas.microsoft.com/office/drawing/2014/main" id="{62E58911-DB61-EEF3-6E31-2E3096CFBE12}"/>
                  </a:ext>
                </a:extLst>
              </p14:cNvPr>
              <p14:cNvContentPartPr/>
              <p14:nvPr/>
            </p14:nvContentPartPr>
            <p14:xfrm>
              <a:off x="189769" y="5506108"/>
              <a:ext cx="278280" cy="235800"/>
            </p14:xfrm>
          </p:contentPart>
        </mc:Choice>
        <mc:Fallback>
          <p:pic>
            <p:nvPicPr>
              <p:cNvPr id="287" name="Ink 287">
                <a:extLst>
                  <a:ext uri="{FF2B5EF4-FFF2-40B4-BE49-F238E27FC236}">
                    <a16:creationId xmlns:a16="http://schemas.microsoft.com/office/drawing/2014/main" id="{62E58911-DB61-EEF3-6E31-2E3096CFBE12}"/>
                  </a:ext>
                </a:extLst>
              </p:cNvPr>
              <p:cNvPicPr/>
              <p:nvPr/>
            </p:nvPicPr>
            <p:blipFill>
              <a:blip r:embed="rId116"/>
              <a:stretch>
                <a:fillRect/>
              </a:stretch>
            </p:blipFill>
            <p:spPr>
              <a:xfrm>
                <a:off x="174269" y="5490628"/>
                <a:ext cx="3089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320" name="Ink 321">
                <a:extLst>
                  <a:ext uri="{FF2B5EF4-FFF2-40B4-BE49-F238E27FC236}">
                    <a16:creationId xmlns:a16="http://schemas.microsoft.com/office/drawing/2014/main" id="{FF6F4803-52BD-B78E-40B2-87E1E579EA55}"/>
                  </a:ext>
                </a:extLst>
              </p14:cNvPr>
              <p14:cNvContentPartPr/>
              <p14:nvPr/>
            </p14:nvContentPartPr>
            <p14:xfrm>
              <a:off x="2242129" y="5388388"/>
              <a:ext cx="1333440" cy="282240"/>
            </p14:xfrm>
          </p:contentPart>
        </mc:Choice>
        <mc:Fallback>
          <p:pic>
            <p:nvPicPr>
              <p:cNvPr id="320" name="Ink 321">
                <a:extLst>
                  <a:ext uri="{FF2B5EF4-FFF2-40B4-BE49-F238E27FC236}">
                    <a16:creationId xmlns:a16="http://schemas.microsoft.com/office/drawing/2014/main" id="{FF6F4803-52BD-B78E-40B2-87E1E579EA55}"/>
                  </a:ext>
                </a:extLst>
              </p:cNvPr>
              <p:cNvPicPr/>
              <p:nvPr/>
            </p:nvPicPr>
            <p:blipFill>
              <a:blip r:embed="rId118"/>
              <a:stretch>
                <a:fillRect/>
              </a:stretch>
            </p:blipFill>
            <p:spPr>
              <a:xfrm>
                <a:off x="2226649" y="5372888"/>
                <a:ext cx="1364040" cy="312879"/>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321" name="Ink 321">
                <a:extLst>
                  <a:ext uri="{FF2B5EF4-FFF2-40B4-BE49-F238E27FC236}">
                    <a16:creationId xmlns:a16="http://schemas.microsoft.com/office/drawing/2014/main" id="{EE39E4FB-4CFC-5D07-934F-2333A414CB4D}"/>
                  </a:ext>
                </a:extLst>
              </p14:cNvPr>
              <p14:cNvContentPartPr/>
              <p14:nvPr/>
            </p14:nvContentPartPr>
            <p14:xfrm>
              <a:off x="518089" y="5447428"/>
              <a:ext cx="1577160" cy="271800"/>
            </p14:xfrm>
          </p:contentPart>
        </mc:Choice>
        <mc:Fallback>
          <p:pic>
            <p:nvPicPr>
              <p:cNvPr id="321" name="Ink 321">
                <a:extLst>
                  <a:ext uri="{FF2B5EF4-FFF2-40B4-BE49-F238E27FC236}">
                    <a16:creationId xmlns:a16="http://schemas.microsoft.com/office/drawing/2014/main" id="{EE39E4FB-4CFC-5D07-934F-2333A414CB4D}"/>
                  </a:ext>
                </a:extLst>
              </p:cNvPr>
              <p:cNvPicPr/>
              <p:nvPr/>
            </p:nvPicPr>
            <p:blipFill>
              <a:blip r:embed="rId120"/>
              <a:stretch>
                <a:fillRect/>
              </a:stretch>
            </p:blipFill>
            <p:spPr>
              <a:xfrm>
                <a:off x="502613" y="5431948"/>
                <a:ext cx="1607753"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322" name="Ink 321">
                <a:extLst>
                  <a:ext uri="{FF2B5EF4-FFF2-40B4-BE49-F238E27FC236}">
                    <a16:creationId xmlns:a16="http://schemas.microsoft.com/office/drawing/2014/main" id="{7DA986AF-B084-E03F-1F3A-21968E812483}"/>
                  </a:ext>
                </a:extLst>
              </p14:cNvPr>
              <p14:cNvContentPartPr/>
              <p14:nvPr/>
            </p14:nvContentPartPr>
            <p14:xfrm>
              <a:off x="3684649" y="5380108"/>
              <a:ext cx="17280" cy="223200"/>
            </p14:xfrm>
          </p:contentPart>
        </mc:Choice>
        <mc:Fallback>
          <p:pic>
            <p:nvPicPr>
              <p:cNvPr id="322" name="Ink 321">
                <a:extLst>
                  <a:ext uri="{FF2B5EF4-FFF2-40B4-BE49-F238E27FC236}">
                    <a16:creationId xmlns:a16="http://schemas.microsoft.com/office/drawing/2014/main" id="{7DA986AF-B084-E03F-1F3A-21968E812483}"/>
                  </a:ext>
                </a:extLst>
              </p:cNvPr>
              <p:cNvPicPr/>
              <p:nvPr/>
            </p:nvPicPr>
            <p:blipFill>
              <a:blip r:embed="rId122"/>
              <a:stretch>
                <a:fillRect/>
              </a:stretch>
            </p:blipFill>
            <p:spPr>
              <a:xfrm>
                <a:off x="3669169" y="5364653"/>
                <a:ext cx="47880" cy="253751"/>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328" name="Ink 328">
                <a:extLst>
                  <a:ext uri="{FF2B5EF4-FFF2-40B4-BE49-F238E27FC236}">
                    <a16:creationId xmlns:a16="http://schemas.microsoft.com/office/drawing/2014/main" id="{A9E660CC-DC7C-1E10-5EA1-97018C7DB239}"/>
                  </a:ext>
                </a:extLst>
              </p14:cNvPr>
              <p14:cNvContentPartPr/>
              <p14:nvPr/>
            </p14:nvContentPartPr>
            <p14:xfrm>
              <a:off x="3861049" y="5392708"/>
              <a:ext cx="210600" cy="189360"/>
            </p14:xfrm>
          </p:contentPart>
        </mc:Choice>
        <mc:Fallback>
          <p:pic>
            <p:nvPicPr>
              <p:cNvPr id="328" name="Ink 328">
                <a:extLst>
                  <a:ext uri="{FF2B5EF4-FFF2-40B4-BE49-F238E27FC236}">
                    <a16:creationId xmlns:a16="http://schemas.microsoft.com/office/drawing/2014/main" id="{A9E660CC-DC7C-1E10-5EA1-97018C7DB239}"/>
                  </a:ext>
                </a:extLst>
              </p:cNvPr>
              <p:cNvPicPr/>
              <p:nvPr/>
            </p:nvPicPr>
            <p:blipFill>
              <a:blip r:embed="rId124"/>
              <a:stretch>
                <a:fillRect/>
              </a:stretch>
            </p:blipFill>
            <p:spPr>
              <a:xfrm>
                <a:off x="3845569" y="5377257"/>
                <a:ext cx="241200" cy="219902"/>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332" name="Ink 332">
                <a:extLst>
                  <a:ext uri="{FF2B5EF4-FFF2-40B4-BE49-F238E27FC236}">
                    <a16:creationId xmlns:a16="http://schemas.microsoft.com/office/drawing/2014/main" id="{F09FD088-CD7D-9729-83B2-2AC0DFF5ABDE}"/>
                  </a:ext>
                </a:extLst>
              </p14:cNvPr>
              <p14:cNvContentPartPr/>
              <p14:nvPr/>
            </p14:nvContentPartPr>
            <p14:xfrm>
              <a:off x="4185049" y="5342308"/>
              <a:ext cx="130320" cy="265320"/>
            </p14:xfrm>
          </p:contentPart>
        </mc:Choice>
        <mc:Fallback>
          <p:pic>
            <p:nvPicPr>
              <p:cNvPr id="332" name="Ink 332">
                <a:extLst>
                  <a:ext uri="{FF2B5EF4-FFF2-40B4-BE49-F238E27FC236}">
                    <a16:creationId xmlns:a16="http://schemas.microsoft.com/office/drawing/2014/main" id="{F09FD088-CD7D-9729-83B2-2AC0DFF5ABDE}"/>
                  </a:ext>
                </a:extLst>
              </p:cNvPr>
              <p:cNvPicPr/>
              <p:nvPr/>
            </p:nvPicPr>
            <p:blipFill>
              <a:blip r:embed="rId126"/>
              <a:stretch>
                <a:fillRect/>
              </a:stretch>
            </p:blipFill>
            <p:spPr>
              <a:xfrm>
                <a:off x="4169569" y="5326828"/>
                <a:ext cx="1609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343" name="Ink 343">
                <a:extLst>
                  <a:ext uri="{FF2B5EF4-FFF2-40B4-BE49-F238E27FC236}">
                    <a16:creationId xmlns:a16="http://schemas.microsoft.com/office/drawing/2014/main" id="{21E6EA9E-E152-1EF8-6C36-7E952DD3460A}"/>
                  </a:ext>
                </a:extLst>
              </p14:cNvPr>
              <p14:cNvContentPartPr/>
              <p14:nvPr/>
            </p14:nvContentPartPr>
            <p14:xfrm>
              <a:off x="4525609" y="5308468"/>
              <a:ext cx="942480" cy="286200"/>
            </p14:xfrm>
          </p:contentPart>
        </mc:Choice>
        <mc:Fallback>
          <p:pic>
            <p:nvPicPr>
              <p:cNvPr id="343" name="Ink 343">
                <a:extLst>
                  <a:ext uri="{FF2B5EF4-FFF2-40B4-BE49-F238E27FC236}">
                    <a16:creationId xmlns:a16="http://schemas.microsoft.com/office/drawing/2014/main" id="{21E6EA9E-E152-1EF8-6C36-7E952DD3460A}"/>
                  </a:ext>
                </a:extLst>
              </p:cNvPr>
              <p:cNvPicPr/>
              <p:nvPr/>
            </p:nvPicPr>
            <p:blipFill>
              <a:blip r:embed="rId128"/>
              <a:stretch>
                <a:fillRect/>
              </a:stretch>
            </p:blipFill>
            <p:spPr>
              <a:xfrm>
                <a:off x="4510129" y="5292988"/>
                <a:ext cx="9730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346" name="Ink 346">
                <a:extLst>
                  <a:ext uri="{FF2B5EF4-FFF2-40B4-BE49-F238E27FC236}">
                    <a16:creationId xmlns:a16="http://schemas.microsoft.com/office/drawing/2014/main" id="{C3CF959B-F3CE-2F3C-BDA5-D3B14751898B}"/>
                  </a:ext>
                </a:extLst>
              </p14:cNvPr>
              <p14:cNvContentPartPr/>
              <p14:nvPr/>
            </p14:nvContentPartPr>
            <p14:xfrm>
              <a:off x="5799649" y="5413588"/>
              <a:ext cx="93240" cy="72000"/>
            </p14:xfrm>
          </p:contentPart>
        </mc:Choice>
        <mc:Fallback>
          <p:pic>
            <p:nvPicPr>
              <p:cNvPr id="346" name="Ink 346">
                <a:extLst>
                  <a:ext uri="{FF2B5EF4-FFF2-40B4-BE49-F238E27FC236}">
                    <a16:creationId xmlns:a16="http://schemas.microsoft.com/office/drawing/2014/main" id="{C3CF959B-F3CE-2F3C-BDA5-D3B14751898B}"/>
                  </a:ext>
                </a:extLst>
              </p:cNvPr>
              <p:cNvPicPr/>
              <p:nvPr/>
            </p:nvPicPr>
            <p:blipFill>
              <a:blip r:embed="rId130"/>
              <a:stretch>
                <a:fillRect/>
              </a:stretch>
            </p:blipFill>
            <p:spPr>
              <a:xfrm>
                <a:off x="5784109" y="5398030"/>
                <a:ext cx="123959" cy="102754"/>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351" name="Ink 351">
                <a:extLst>
                  <a:ext uri="{FF2B5EF4-FFF2-40B4-BE49-F238E27FC236}">
                    <a16:creationId xmlns:a16="http://schemas.microsoft.com/office/drawing/2014/main" id="{6168A777-1CD6-33E5-E1BA-C4524C49AD8C}"/>
                  </a:ext>
                </a:extLst>
              </p14:cNvPr>
              <p14:cNvContentPartPr/>
              <p14:nvPr/>
            </p14:nvContentPartPr>
            <p14:xfrm>
              <a:off x="3234649" y="5157268"/>
              <a:ext cx="248400" cy="185400"/>
            </p14:xfrm>
          </p:contentPart>
        </mc:Choice>
        <mc:Fallback>
          <p:pic>
            <p:nvPicPr>
              <p:cNvPr id="351" name="Ink 351">
                <a:extLst>
                  <a:ext uri="{FF2B5EF4-FFF2-40B4-BE49-F238E27FC236}">
                    <a16:creationId xmlns:a16="http://schemas.microsoft.com/office/drawing/2014/main" id="{6168A777-1CD6-33E5-E1BA-C4524C49AD8C}"/>
                  </a:ext>
                </a:extLst>
              </p:cNvPr>
              <p:cNvPicPr/>
              <p:nvPr/>
            </p:nvPicPr>
            <p:blipFill>
              <a:blip r:embed="rId132"/>
              <a:stretch>
                <a:fillRect/>
              </a:stretch>
            </p:blipFill>
            <p:spPr>
              <a:xfrm>
                <a:off x="3219169" y="5141788"/>
                <a:ext cx="279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357" name="Ink 357">
                <a:extLst>
                  <a:ext uri="{FF2B5EF4-FFF2-40B4-BE49-F238E27FC236}">
                    <a16:creationId xmlns:a16="http://schemas.microsoft.com/office/drawing/2014/main" id="{06913EC9-84D7-89BA-B37F-3F5CAD176FC4}"/>
                  </a:ext>
                </a:extLst>
              </p14:cNvPr>
              <p14:cNvContentPartPr/>
              <p14:nvPr/>
            </p14:nvContentPartPr>
            <p14:xfrm>
              <a:off x="4824049" y="5148628"/>
              <a:ext cx="370800" cy="135000"/>
            </p14:xfrm>
          </p:contentPart>
        </mc:Choice>
        <mc:Fallback>
          <p:pic>
            <p:nvPicPr>
              <p:cNvPr id="357" name="Ink 357">
                <a:extLst>
                  <a:ext uri="{FF2B5EF4-FFF2-40B4-BE49-F238E27FC236}">
                    <a16:creationId xmlns:a16="http://schemas.microsoft.com/office/drawing/2014/main" id="{06913EC9-84D7-89BA-B37F-3F5CAD176FC4}"/>
                  </a:ext>
                </a:extLst>
              </p:cNvPr>
              <p:cNvPicPr/>
              <p:nvPr/>
            </p:nvPicPr>
            <p:blipFill>
              <a:blip r:embed="rId134"/>
              <a:stretch>
                <a:fillRect/>
              </a:stretch>
            </p:blipFill>
            <p:spPr>
              <a:xfrm>
                <a:off x="4808554" y="5133148"/>
                <a:ext cx="40143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362" name="Ink 362">
                <a:extLst>
                  <a:ext uri="{FF2B5EF4-FFF2-40B4-BE49-F238E27FC236}">
                    <a16:creationId xmlns:a16="http://schemas.microsoft.com/office/drawing/2014/main" id="{01C551E0-7C62-6325-A53E-9790BFFD7538}"/>
                  </a:ext>
                </a:extLst>
              </p14:cNvPr>
              <p14:cNvContentPartPr/>
              <p14:nvPr/>
            </p14:nvContentPartPr>
            <p14:xfrm>
              <a:off x="6102409" y="5232868"/>
              <a:ext cx="185400" cy="349200"/>
            </p14:xfrm>
          </p:contentPart>
        </mc:Choice>
        <mc:Fallback>
          <p:pic>
            <p:nvPicPr>
              <p:cNvPr id="362" name="Ink 362">
                <a:extLst>
                  <a:ext uri="{FF2B5EF4-FFF2-40B4-BE49-F238E27FC236}">
                    <a16:creationId xmlns:a16="http://schemas.microsoft.com/office/drawing/2014/main" id="{01C551E0-7C62-6325-A53E-9790BFFD7538}"/>
                  </a:ext>
                </a:extLst>
              </p:cNvPr>
              <p:cNvPicPr/>
              <p:nvPr/>
            </p:nvPicPr>
            <p:blipFill>
              <a:blip r:embed="rId136"/>
              <a:stretch>
                <a:fillRect/>
              </a:stretch>
            </p:blipFill>
            <p:spPr>
              <a:xfrm>
                <a:off x="6086929" y="5217388"/>
                <a:ext cx="21600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363" name="Ink 362">
                <a:extLst>
                  <a:ext uri="{FF2B5EF4-FFF2-40B4-BE49-F238E27FC236}">
                    <a16:creationId xmlns:a16="http://schemas.microsoft.com/office/drawing/2014/main" id="{01B75912-ECAD-4640-BF2D-8A35B668926E}"/>
                  </a:ext>
                </a:extLst>
              </p14:cNvPr>
              <p14:cNvContentPartPr/>
              <p14:nvPr/>
            </p14:nvContentPartPr>
            <p14:xfrm>
              <a:off x="6169729" y="4841908"/>
              <a:ext cx="113760" cy="130680"/>
            </p14:xfrm>
          </p:contentPart>
        </mc:Choice>
        <mc:Fallback>
          <p:pic>
            <p:nvPicPr>
              <p:cNvPr id="363" name="Ink 362">
                <a:extLst>
                  <a:ext uri="{FF2B5EF4-FFF2-40B4-BE49-F238E27FC236}">
                    <a16:creationId xmlns:a16="http://schemas.microsoft.com/office/drawing/2014/main" id="{01B75912-ECAD-4640-BF2D-8A35B668926E}"/>
                  </a:ext>
                </a:extLst>
              </p:cNvPr>
              <p:cNvPicPr/>
              <p:nvPr/>
            </p:nvPicPr>
            <p:blipFill>
              <a:blip r:embed="rId138"/>
              <a:stretch>
                <a:fillRect/>
              </a:stretch>
            </p:blipFill>
            <p:spPr>
              <a:xfrm>
                <a:off x="6154249" y="4826428"/>
                <a:ext cx="1443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368" name="Ink 369">
                <a:extLst>
                  <a:ext uri="{FF2B5EF4-FFF2-40B4-BE49-F238E27FC236}">
                    <a16:creationId xmlns:a16="http://schemas.microsoft.com/office/drawing/2014/main" id="{74AE5991-659E-AC61-C2AF-4BF2281CC432}"/>
                  </a:ext>
                </a:extLst>
              </p14:cNvPr>
              <p14:cNvContentPartPr/>
              <p14:nvPr/>
            </p14:nvContentPartPr>
            <p14:xfrm>
              <a:off x="1249969" y="6048628"/>
              <a:ext cx="201600" cy="408240"/>
            </p14:xfrm>
          </p:contentPart>
        </mc:Choice>
        <mc:Fallback>
          <p:pic>
            <p:nvPicPr>
              <p:cNvPr id="368" name="Ink 369">
                <a:extLst>
                  <a:ext uri="{FF2B5EF4-FFF2-40B4-BE49-F238E27FC236}">
                    <a16:creationId xmlns:a16="http://schemas.microsoft.com/office/drawing/2014/main" id="{74AE5991-659E-AC61-C2AF-4BF2281CC432}"/>
                  </a:ext>
                </a:extLst>
              </p:cNvPr>
              <p:cNvPicPr/>
              <p:nvPr/>
            </p:nvPicPr>
            <p:blipFill>
              <a:blip r:embed="rId140"/>
              <a:stretch>
                <a:fillRect/>
              </a:stretch>
            </p:blipFill>
            <p:spPr>
              <a:xfrm>
                <a:off x="1234489" y="6033148"/>
                <a:ext cx="2322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369" name="Ink 369">
                <a:extLst>
                  <a:ext uri="{FF2B5EF4-FFF2-40B4-BE49-F238E27FC236}">
                    <a16:creationId xmlns:a16="http://schemas.microsoft.com/office/drawing/2014/main" id="{B66BD9AD-C5C4-843F-4AED-F152D6A67724}"/>
                  </a:ext>
                </a:extLst>
              </p14:cNvPr>
              <p14:cNvContentPartPr/>
              <p14:nvPr/>
            </p14:nvContentPartPr>
            <p14:xfrm>
              <a:off x="454729" y="6153748"/>
              <a:ext cx="429120" cy="185400"/>
            </p14:xfrm>
          </p:contentPart>
        </mc:Choice>
        <mc:Fallback>
          <p:pic>
            <p:nvPicPr>
              <p:cNvPr id="369" name="Ink 369">
                <a:extLst>
                  <a:ext uri="{FF2B5EF4-FFF2-40B4-BE49-F238E27FC236}">
                    <a16:creationId xmlns:a16="http://schemas.microsoft.com/office/drawing/2014/main" id="{B66BD9AD-C5C4-843F-4AED-F152D6A67724}"/>
                  </a:ext>
                </a:extLst>
              </p:cNvPr>
              <p:cNvPicPr/>
              <p:nvPr/>
            </p:nvPicPr>
            <p:blipFill>
              <a:blip r:embed="rId142"/>
              <a:stretch>
                <a:fillRect/>
              </a:stretch>
            </p:blipFill>
            <p:spPr>
              <a:xfrm>
                <a:off x="439249" y="6138268"/>
                <a:ext cx="4597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377" name="Ink 378">
                <a:extLst>
                  <a:ext uri="{FF2B5EF4-FFF2-40B4-BE49-F238E27FC236}">
                    <a16:creationId xmlns:a16="http://schemas.microsoft.com/office/drawing/2014/main" id="{ABBFB4AB-A506-4D9C-B4D6-5D589E8B027B}"/>
                  </a:ext>
                </a:extLst>
              </p14:cNvPr>
              <p14:cNvContentPartPr/>
              <p14:nvPr/>
            </p14:nvContentPartPr>
            <p14:xfrm>
              <a:off x="2498449" y="6052948"/>
              <a:ext cx="707040" cy="374760"/>
            </p14:xfrm>
          </p:contentPart>
        </mc:Choice>
        <mc:Fallback>
          <p:pic>
            <p:nvPicPr>
              <p:cNvPr id="377" name="Ink 378">
                <a:extLst>
                  <a:ext uri="{FF2B5EF4-FFF2-40B4-BE49-F238E27FC236}">
                    <a16:creationId xmlns:a16="http://schemas.microsoft.com/office/drawing/2014/main" id="{ABBFB4AB-A506-4D9C-B4D6-5D589E8B027B}"/>
                  </a:ext>
                </a:extLst>
              </p:cNvPr>
              <p:cNvPicPr/>
              <p:nvPr/>
            </p:nvPicPr>
            <p:blipFill>
              <a:blip r:embed="rId144"/>
              <a:stretch>
                <a:fillRect/>
              </a:stretch>
            </p:blipFill>
            <p:spPr>
              <a:xfrm>
                <a:off x="2482961" y="6037468"/>
                <a:ext cx="737656"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378" name="Ink 378">
                <a:extLst>
                  <a:ext uri="{FF2B5EF4-FFF2-40B4-BE49-F238E27FC236}">
                    <a16:creationId xmlns:a16="http://schemas.microsoft.com/office/drawing/2014/main" id="{395092AA-B2B4-A23D-247C-D4353453E55F}"/>
                  </a:ext>
                </a:extLst>
              </p14:cNvPr>
              <p14:cNvContentPartPr/>
              <p14:nvPr/>
            </p14:nvContentPartPr>
            <p14:xfrm>
              <a:off x="1707889" y="6099028"/>
              <a:ext cx="282240" cy="223200"/>
            </p14:xfrm>
          </p:contentPart>
        </mc:Choice>
        <mc:Fallback>
          <p:pic>
            <p:nvPicPr>
              <p:cNvPr id="378" name="Ink 378">
                <a:extLst>
                  <a:ext uri="{FF2B5EF4-FFF2-40B4-BE49-F238E27FC236}">
                    <a16:creationId xmlns:a16="http://schemas.microsoft.com/office/drawing/2014/main" id="{395092AA-B2B4-A23D-247C-D4353453E55F}"/>
                  </a:ext>
                </a:extLst>
              </p:cNvPr>
              <p:cNvPicPr/>
              <p:nvPr/>
            </p:nvPicPr>
            <p:blipFill>
              <a:blip r:embed="rId146"/>
              <a:stretch>
                <a:fillRect/>
              </a:stretch>
            </p:blipFill>
            <p:spPr>
              <a:xfrm>
                <a:off x="1692389" y="6083548"/>
                <a:ext cx="312879"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388" name="Ink 388">
                <a:extLst>
                  <a:ext uri="{FF2B5EF4-FFF2-40B4-BE49-F238E27FC236}">
                    <a16:creationId xmlns:a16="http://schemas.microsoft.com/office/drawing/2014/main" id="{752E31FC-A354-9EF0-1D08-06187DC7E92A}"/>
                  </a:ext>
                </a:extLst>
              </p14:cNvPr>
              <p14:cNvContentPartPr/>
              <p14:nvPr/>
            </p14:nvContentPartPr>
            <p14:xfrm>
              <a:off x="3583489" y="5985628"/>
              <a:ext cx="1138680" cy="315720"/>
            </p14:xfrm>
          </p:contentPart>
        </mc:Choice>
        <mc:Fallback>
          <p:pic>
            <p:nvPicPr>
              <p:cNvPr id="388" name="Ink 388">
                <a:extLst>
                  <a:ext uri="{FF2B5EF4-FFF2-40B4-BE49-F238E27FC236}">
                    <a16:creationId xmlns:a16="http://schemas.microsoft.com/office/drawing/2014/main" id="{752E31FC-A354-9EF0-1D08-06187DC7E92A}"/>
                  </a:ext>
                </a:extLst>
              </p:cNvPr>
              <p:cNvPicPr/>
              <p:nvPr/>
            </p:nvPicPr>
            <p:blipFill>
              <a:blip r:embed="rId148"/>
              <a:stretch>
                <a:fillRect/>
              </a:stretch>
            </p:blipFill>
            <p:spPr>
              <a:xfrm>
                <a:off x="3568009" y="5970148"/>
                <a:ext cx="1169280" cy="346320"/>
              </a:xfrm>
              <a:prstGeom prst="rect">
                <a:avLst/>
              </a:prstGeom>
            </p:spPr>
          </p:pic>
        </mc:Fallback>
      </mc:AlternateContent>
    </p:spTree>
    <p:extLst>
      <p:ext uri="{BB962C8B-B14F-4D97-AF65-F5344CB8AC3E}">
        <p14:creationId xmlns:p14="http://schemas.microsoft.com/office/powerpoint/2010/main" val="1159219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7" name="Ink 18">
                <a:extLst>
                  <a:ext uri="{FF2B5EF4-FFF2-40B4-BE49-F238E27FC236}">
                    <a16:creationId xmlns:a16="http://schemas.microsoft.com/office/drawing/2014/main" id="{F56E05A6-4F7B-459D-FCF7-6366C38F4EEA}"/>
                  </a:ext>
                </a:extLst>
              </p14:cNvPr>
              <p14:cNvContentPartPr/>
              <p14:nvPr/>
            </p14:nvContentPartPr>
            <p14:xfrm>
              <a:off x="463369" y="237148"/>
              <a:ext cx="1030320" cy="319680"/>
            </p14:xfrm>
          </p:contentPart>
        </mc:Choice>
        <mc:Fallback>
          <p:pic>
            <p:nvPicPr>
              <p:cNvPr id="17" name="Ink 18">
                <a:extLst>
                  <a:ext uri="{FF2B5EF4-FFF2-40B4-BE49-F238E27FC236}">
                    <a16:creationId xmlns:a16="http://schemas.microsoft.com/office/drawing/2014/main" id="{F56E05A6-4F7B-459D-FCF7-6366C38F4EEA}"/>
                  </a:ext>
                </a:extLst>
              </p:cNvPr>
              <p:cNvPicPr/>
              <p:nvPr/>
            </p:nvPicPr>
            <p:blipFill>
              <a:blip r:embed="rId3"/>
              <a:stretch>
                <a:fillRect/>
              </a:stretch>
            </p:blipFill>
            <p:spPr>
              <a:xfrm>
                <a:off x="447894" y="221685"/>
                <a:ext cx="1060909" cy="350246"/>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8">
                <a:extLst>
                  <a:ext uri="{FF2B5EF4-FFF2-40B4-BE49-F238E27FC236}">
                    <a16:creationId xmlns:a16="http://schemas.microsoft.com/office/drawing/2014/main" id="{49B151AA-83B6-D9BB-8CA8-FEE3D43942D8}"/>
                  </a:ext>
                </a:extLst>
              </p14:cNvPr>
              <p14:cNvContentPartPr/>
              <p14:nvPr/>
            </p14:nvContentPartPr>
            <p14:xfrm>
              <a:off x="219289" y="270628"/>
              <a:ext cx="80280" cy="116280"/>
            </p14:xfrm>
          </p:contentPart>
        </mc:Choice>
        <mc:Fallback>
          <p:pic>
            <p:nvPicPr>
              <p:cNvPr id="18" name="Ink 18">
                <a:extLst>
                  <a:ext uri="{FF2B5EF4-FFF2-40B4-BE49-F238E27FC236}">
                    <a16:creationId xmlns:a16="http://schemas.microsoft.com/office/drawing/2014/main" id="{49B151AA-83B6-D9BB-8CA8-FEE3D43942D8}"/>
                  </a:ext>
                </a:extLst>
              </p:cNvPr>
              <p:cNvPicPr/>
              <p:nvPr/>
            </p:nvPicPr>
            <p:blipFill>
              <a:blip r:embed="rId5"/>
              <a:stretch>
                <a:fillRect/>
              </a:stretch>
            </p:blipFill>
            <p:spPr>
              <a:xfrm>
                <a:off x="203809" y="255100"/>
                <a:ext cx="110880" cy="14697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7" name="Ink 27">
                <a:extLst>
                  <a:ext uri="{FF2B5EF4-FFF2-40B4-BE49-F238E27FC236}">
                    <a16:creationId xmlns:a16="http://schemas.microsoft.com/office/drawing/2014/main" id="{B5A8F4F6-BF3C-914C-D126-65C26AAC8787}"/>
                  </a:ext>
                </a:extLst>
              </p14:cNvPr>
              <p14:cNvContentPartPr/>
              <p14:nvPr/>
            </p14:nvContentPartPr>
            <p14:xfrm>
              <a:off x="1809049" y="161188"/>
              <a:ext cx="1270080" cy="538560"/>
            </p14:xfrm>
          </p:contentPart>
        </mc:Choice>
        <mc:Fallback>
          <p:pic>
            <p:nvPicPr>
              <p:cNvPr id="27" name="Ink 27">
                <a:extLst>
                  <a:ext uri="{FF2B5EF4-FFF2-40B4-BE49-F238E27FC236}">
                    <a16:creationId xmlns:a16="http://schemas.microsoft.com/office/drawing/2014/main" id="{B5A8F4F6-BF3C-914C-D126-65C26AAC8787}"/>
                  </a:ext>
                </a:extLst>
              </p:cNvPr>
              <p:cNvPicPr/>
              <p:nvPr/>
            </p:nvPicPr>
            <p:blipFill>
              <a:blip r:embed="rId7"/>
              <a:stretch>
                <a:fillRect/>
              </a:stretch>
            </p:blipFill>
            <p:spPr>
              <a:xfrm>
                <a:off x="1793573" y="145708"/>
                <a:ext cx="1300671"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k 27">
                <a:extLst>
                  <a:ext uri="{FF2B5EF4-FFF2-40B4-BE49-F238E27FC236}">
                    <a16:creationId xmlns:a16="http://schemas.microsoft.com/office/drawing/2014/main" id="{387B54B8-183C-0557-FF36-DB6E2F191903}"/>
                  </a:ext>
                </a:extLst>
              </p14:cNvPr>
              <p14:cNvContentPartPr/>
              <p14:nvPr/>
            </p14:nvContentPartPr>
            <p14:xfrm>
              <a:off x="299209" y="598588"/>
              <a:ext cx="2830680" cy="122400"/>
            </p14:xfrm>
          </p:contentPart>
        </mc:Choice>
        <mc:Fallback>
          <p:pic>
            <p:nvPicPr>
              <p:cNvPr id="28" name="Ink 27">
                <a:extLst>
                  <a:ext uri="{FF2B5EF4-FFF2-40B4-BE49-F238E27FC236}">
                    <a16:creationId xmlns:a16="http://schemas.microsoft.com/office/drawing/2014/main" id="{387B54B8-183C-0557-FF36-DB6E2F191903}"/>
                  </a:ext>
                </a:extLst>
              </p:cNvPr>
              <p:cNvPicPr/>
              <p:nvPr/>
            </p:nvPicPr>
            <p:blipFill>
              <a:blip r:embed="rId9"/>
              <a:stretch>
                <a:fillRect/>
              </a:stretch>
            </p:blipFill>
            <p:spPr>
              <a:xfrm>
                <a:off x="283727" y="583062"/>
                <a:ext cx="2861284" cy="15309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6">
                <a:extLst>
                  <a:ext uri="{FF2B5EF4-FFF2-40B4-BE49-F238E27FC236}">
                    <a16:creationId xmlns:a16="http://schemas.microsoft.com/office/drawing/2014/main" id="{78EC7AAE-EE48-3B53-D65D-63E1F8AE74CA}"/>
                  </a:ext>
                </a:extLst>
              </p14:cNvPr>
              <p14:cNvContentPartPr/>
              <p14:nvPr/>
            </p14:nvContentPartPr>
            <p14:xfrm>
              <a:off x="631489" y="960388"/>
              <a:ext cx="1741320" cy="311400"/>
            </p14:xfrm>
          </p:contentPart>
        </mc:Choice>
        <mc:Fallback>
          <p:pic>
            <p:nvPicPr>
              <p:cNvPr id="36" name="Ink 36">
                <a:extLst>
                  <a:ext uri="{FF2B5EF4-FFF2-40B4-BE49-F238E27FC236}">
                    <a16:creationId xmlns:a16="http://schemas.microsoft.com/office/drawing/2014/main" id="{78EC7AAE-EE48-3B53-D65D-63E1F8AE74CA}"/>
                  </a:ext>
                </a:extLst>
              </p:cNvPr>
              <p:cNvPicPr/>
              <p:nvPr/>
            </p:nvPicPr>
            <p:blipFill>
              <a:blip r:embed="rId11"/>
              <a:stretch>
                <a:fillRect/>
              </a:stretch>
            </p:blipFill>
            <p:spPr>
              <a:xfrm>
                <a:off x="616012" y="944926"/>
                <a:ext cx="1771914" cy="34196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9">
                <a:extLst>
                  <a:ext uri="{FF2B5EF4-FFF2-40B4-BE49-F238E27FC236}">
                    <a16:creationId xmlns:a16="http://schemas.microsoft.com/office/drawing/2014/main" id="{474EF63A-BC0B-0768-B6A0-703A2AAEBA96}"/>
                  </a:ext>
                </a:extLst>
              </p14:cNvPr>
              <p14:cNvContentPartPr/>
              <p14:nvPr/>
            </p14:nvContentPartPr>
            <p14:xfrm>
              <a:off x="2507089" y="960388"/>
              <a:ext cx="277920" cy="244440"/>
            </p14:xfrm>
          </p:contentPart>
        </mc:Choice>
        <mc:Fallback>
          <p:pic>
            <p:nvPicPr>
              <p:cNvPr id="39" name="Ink 39">
                <a:extLst>
                  <a:ext uri="{FF2B5EF4-FFF2-40B4-BE49-F238E27FC236}">
                    <a16:creationId xmlns:a16="http://schemas.microsoft.com/office/drawing/2014/main" id="{474EF63A-BC0B-0768-B6A0-703A2AAEBA96}"/>
                  </a:ext>
                </a:extLst>
              </p:cNvPr>
              <p:cNvPicPr/>
              <p:nvPr/>
            </p:nvPicPr>
            <p:blipFill>
              <a:blip r:embed="rId13"/>
              <a:stretch>
                <a:fillRect/>
              </a:stretch>
            </p:blipFill>
            <p:spPr>
              <a:xfrm>
                <a:off x="2491609" y="944908"/>
                <a:ext cx="3085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8" name="Ink 60">
                <a:extLst>
                  <a:ext uri="{FF2B5EF4-FFF2-40B4-BE49-F238E27FC236}">
                    <a16:creationId xmlns:a16="http://schemas.microsoft.com/office/drawing/2014/main" id="{381BC615-0FEA-0789-41A4-B645D518C21C}"/>
                  </a:ext>
                </a:extLst>
              </p14:cNvPr>
              <p14:cNvContentPartPr/>
              <p14:nvPr/>
            </p14:nvContentPartPr>
            <p14:xfrm>
              <a:off x="5408689" y="918268"/>
              <a:ext cx="1118880" cy="223200"/>
            </p14:xfrm>
          </p:contentPart>
        </mc:Choice>
        <mc:Fallback>
          <p:pic>
            <p:nvPicPr>
              <p:cNvPr id="58" name="Ink 60">
                <a:extLst>
                  <a:ext uri="{FF2B5EF4-FFF2-40B4-BE49-F238E27FC236}">
                    <a16:creationId xmlns:a16="http://schemas.microsoft.com/office/drawing/2014/main" id="{381BC615-0FEA-0789-41A4-B645D518C21C}"/>
                  </a:ext>
                </a:extLst>
              </p:cNvPr>
              <p:cNvPicPr/>
              <p:nvPr/>
            </p:nvPicPr>
            <p:blipFill>
              <a:blip r:embed="rId15"/>
              <a:stretch>
                <a:fillRect/>
              </a:stretch>
            </p:blipFill>
            <p:spPr>
              <a:xfrm>
                <a:off x="5393214" y="902813"/>
                <a:ext cx="1149470" cy="25375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9" name="Ink 60">
                <a:extLst>
                  <a:ext uri="{FF2B5EF4-FFF2-40B4-BE49-F238E27FC236}">
                    <a16:creationId xmlns:a16="http://schemas.microsoft.com/office/drawing/2014/main" id="{4B286B1C-D523-C3C2-5717-99D849E08610}"/>
                  </a:ext>
                </a:extLst>
              </p14:cNvPr>
              <p14:cNvContentPartPr/>
              <p14:nvPr/>
            </p14:nvContentPartPr>
            <p14:xfrm>
              <a:off x="4046089" y="884788"/>
              <a:ext cx="1113120" cy="460800"/>
            </p14:xfrm>
          </p:contentPart>
        </mc:Choice>
        <mc:Fallback>
          <p:pic>
            <p:nvPicPr>
              <p:cNvPr id="59" name="Ink 60">
                <a:extLst>
                  <a:ext uri="{FF2B5EF4-FFF2-40B4-BE49-F238E27FC236}">
                    <a16:creationId xmlns:a16="http://schemas.microsoft.com/office/drawing/2014/main" id="{4B286B1C-D523-C3C2-5717-99D849E08610}"/>
                  </a:ext>
                </a:extLst>
              </p:cNvPr>
              <p:cNvPicPr/>
              <p:nvPr/>
            </p:nvPicPr>
            <p:blipFill>
              <a:blip r:embed="rId17"/>
              <a:stretch>
                <a:fillRect/>
              </a:stretch>
            </p:blipFill>
            <p:spPr>
              <a:xfrm>
                <a:off x="4030604" y="869320"/>
                <a:ext cx="1143730" cy="491376"/>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0" name="Ink 60">
                <a:extLst>
                  <a:ext uri="{FF2B5EF4-FFF2-40B4-BE49-F238E27FC236}">
                    <a16:creationId xmlns:a16="http://schemas.microsoft.com/office/drawing/2014/main" id="{E07D0104-BC6B-62C8-7290-053C4AB801C4}"/>
                  </a:ext>
                </a:extLst>
              </p14:cNvPr>
              <p14:cNvContentPartPr/>
              <p14:nvPr/>
            </p14:nvContentPartPr>
            <p14:xfrm>
              <a:off x="2898049" y="936988"/>
              <a:ext cx="820440" cy="280080"/>
            </p14:xfrm>
          </p:contentPart>
        </mc:Choice>
        <mc:Fallback>
          <p:pic>
            <p:nvPicPr>
              <p:cNvPr id="60" name="Ink 60">
                <a:extLst>
                  <a:ext uri="{FF2B5EF4-FFF2-40B4-BE49-F238E27FC236}">
                    <a16:creationId xmlns:a16="http://schemas.microsoft.com/office/drawing/2014/main" id="{E07D0104-BC6B-62C8-7290-053C4AB801C4}"/>
                  </a:ext>
                </a:extLst>
              </p:cNvPr>
              <p:cNvPicPr/>
              <p:nvPr/>
            </p:nvPicPr>
            <p:blipFill>
              <a:blip r:embed="rId19"/>
              <a:stretch>
                <a:fillRect/>
              </a:stretch>
            </p:blipFill>
            <p:spPr>
              <a:xfrm>
                <a:off x="2882569" y="921528"/>
                <a:ext cx="851040" cy="31064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8" name="Ink 68">
                <a:extLst>
                  <a:ext uri="{FF2B5EF4-FFF2-40B4-BE49-F238E27FC236}">
                    <a16:creationId xmlns:a16="http://schemas.microsoft.com/office/drawing/2014/main" id="{A0AFA63B-1068-D4FD-8D59-76D9F0DDF04D}"/>
                  </a:ext>
                </a:extLst>
              </p14:cNvPr>
              <p14:cNvContentPartPr/>
              <p14:nvPr/>
            </p14:nvContentPartPr>
            <p14:xfrm>
              <a:off x="6981529" y="859228"/>
              <a:ext cx="1261800" cy="260640"/>
            </p14:xfrm>
          </p:contentPart>
        </mc:Choice>
        <mc:Fallback>
          <p:pic>
            <p:nvPicPr>
              <p:cNvPr id="68" name="Ink 68">
                <a:extLst>
                  <a:ext uri="{FF2B5EF4-FFF2-40B4-BE49-F238E27FC236}">
                    <a16:creationId xmlns:a16="http://schemas.microsoft.com/office/drawing/2014/main" id="{A0AFA63B-1068-D4FD-8D59-76D9F0DDF04D}"/>
                  </a:ext>
                </a:extLst>
              </p:cNvPr>
              <p:cNvPicPr/>
              <p:nvPr/>
            </p:nvPicPr>
            <p:blipFill>
              <a:blip r:embed="rId21"/>
              <a:stretch>
                <a:fillRect/>
              </a:stretch>
            </p:blipFill>
            <p:spPr>
              <a:xfrm>
                <a:off x="6966053" y="843748"/>
                <a:ext cx="1292391"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9" name="Ink 68">
                <a:extLst>
                  <a:ext uri="{FF2B5EF4-FFF2-40B4-BE49-F238E27FC236}">
                    <a16:creationId xmlns:a16="http://schemas.microsoft.com/office/drawing/2014/main" id="{04B0F1DF-B826-DD07-77E1-8F0EA3B68AF8}"/>
                  </a:ext>
                </a:extLst>
              </p14:cNvPr>
              <p14:cNvContentPartPr/>
              <p14:nvPr/>
            </p14:nvContentPartPr>
            <p14:xfrm>
              <a:off x="8381929" y="993868"/>
              <a:ext cx="21240" cy="4680"/>
            </p14:xfrm>
          </p:contentPart>
        </mc:Choice>
        <mc:Fallback>
          <p:pic>
            <p:nvPicPr>
              <p:cNvPr id="69" name="Ink 68">
                <a:extLst>
                  <a:ext uri="{FF2B5EF4-FFF2-40B4-BE49-F238E27FC236}">
                    <a16:creationId xmlns:a16="http://schemas.microsoft.com/office/drawing/2014/main" id="{04B0F1DF-B826-DD07-77E1-8F0EA3B68AF8}"/>
                  </a:ext>
                </a:extLst>
              </p:cNvPr>
              <p:cNvPicPr/>
              <p:nvPr/>
            </p:nvPicPr>
            <p:blipFill>
              <a:blip r:embed="rId23"/>
              <a:stretch>
                <a:fillRect/>
              </a:stretch>
            </p:blipFill>
            <p:spPr>
              <a:xfrm>
                <a:off x="8366707" y="977098"/>
                <a:ext cx="51330" cy="3783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0" name="Ink 69">
                <a:extLst>
                  <a:ext uri="{FF2B5EF4-FFF2-40B4-BE49-F238E27FC236}">
                    <a16:creationId xmlns:a16="http://schemas.microsoft.com/office/drawing/2014/main" id="{5ADA4939-EBC8-A9AA-4201-5420551A7E09}"/>
                  </a:ext>
                </a:extLst>
              </p14:cNvPr>
              <p14:cNvContentPartPr/>
              <p14:nvPr/>
            </p14:nvContentPartPr>
            <p14:xfrm>
              <a:off x="8398489" y="1078108"/>
              <a:ext cx="4680" cy="4680"/>
            </p14:xfrm>
          </p:contentPart>
        </mc:Choice>
        <mc:Fallback>
          <p:pic>
            <p:nvPicPr>
              <p:cNvPr id="70" name="Ink 69">
                <a:extLst>
                  <a:ext uri="{FF2B5EF4-FFF2-40B4-BE49-F238E27FC236}">
                    <a16:creationId xmlns:a16="http://schemas.microsoft.com/office/drawing/2014/main" id="{5ADA4939-EBC8-A9AA-4201-5420551A7E09}"/>
                  </a:ext>
                </a:extLst>
              </p:cNvPr>
              <p:cNvPicPr/>
              <p:nvPr/>
            </p:nvPicPr>
            <p:blipFill>
              <a:blip r:embed="rId25"/>
              <a:stretch>
                <a:fillRect/>
              </a:stretch>
            </p:blipFill>
            <p:spPr>
              <a:xfrm>
                <a:off x="8383009" y="1062628"/>
                <a:ext cx="352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4" name="Ink 74">
                <a:extLst>
                  <a:ext uri="{FF2B5EF4-FFF2-40B4-BE49-F238E27FC236}">
                    <a16:creationId xmlns:a16="http://schemas.microsoft.com/office/drawing/2014/main" id="{783B9D6C-A56A-3EC2-8286-43CD90621451}"/>
                  </a:ext>
                </a:extLst>
              </p14:cNvPr>
              <p14:cNvContentPartPr/>
              <p14:nvPr/>
            </p14:nvContentPartPr>
            <p14:xfrm>
              <a:off x="724009" y="1729708"/>
              <a:ext cx="332640" cy="244440"/>
            </p14:xfrm>
          </p:contentPart>
        </mc:Choice>
        <mc:Fallback>
          <p:pic>
            <p:nvPicPr>
              <p:cNvPr id="74" name="Ink 74">
                <a:extLst>
                  <a:ext uri="{FF2B5EF4-FFF2-40B4-BE49-F238E27FC236}">
                    <a16:creationId xmlns:a16="http://schemas.microsoft.com/office/drawing/2014/main" id="{783B9D6C-A56A-3EC2-8286-43CD90621451}"/>
                  </a:ext>
                </a:extLst>
              </p:cNvPr>
              <p:cNvPicPr/>
              <p:nvPr/>
            </p:nvPicPr>
            <p:blipFill>
              <a:blip r:embed="rId27"/>
              <a:stretch>
                <a:fillRect/>
              </a:stretch>
            </p:blipFill>
            <p:spPr>
              <a:xfrm>
                <a:off x="708529" y="1714205"/>
                <a:ext cx="363240" cy="275085"/>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0" name="Ink 80">
                <a:extLst>
                  <a:ext uri="{FF2B5EF4-FFF2-40B4-BE49-F238E27FC236}">
                    <a16:creationId xmlns:a16="http://schemas.microsoft.com/office/drawing/2014/main" id="{9FB8FE1B-C458-BCB7-0CAD-4A98BA2296FF}"/>
                  </a:ext>
                </a:extLst>
              </p14:cNvPr>
              <p14:cNvContentPartPr/>
              <p14:nvPr/>
            </p14:nvContentPartPr>
            <p14:xfrm>
              <a:off x="1085449" y="1746628"/>
              <a:ext cx="282240" cy="189720"/>
            </p14:xfrm>
          </p:contentPart>
        </mc:Choice>
        <mc:Fallback>
          <p:pic>
            <p:nvPicPr>
              <p:cNvPr id="80" name="Ink 80">
                <a:extLst>
                  <a:ext uri="{FF2B5EF4-FFF2-40B4-BE49-F238E27FC236}">
                    <a16:creationId xmlns:a16="http://schemas.microsoft.com/office/drawing/2014/main" id="{9FB8FE1B-C458-BCB7-0CAD-4A98BA2296FF}"/>
                  </a:ext>
                </a:extLst>
              </p:cNvPr>
              <p:cNvPicPr/>
              <p:nvPr/>
            </p:nvPicPr>
            <p:blipFill>
              <a:blip r:embed="rId29"/>
              <a:stretch>
                <a:fillRect/>
              </a:stretch>
            </p:blipFill>
            <p:spPr>
              <a:xfrm>
                <a:off x="1069969" y="1731119"/>
                <a:ext cx="312840" cy="220378"/>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3" name="Ink 83">
                <a:extLst>
                  <a:ext uri="{FF2B5EF4-FFF2-40B4-BE49-F238E27FC236}">
                    <a16:creationId xmlns:a16="http://schemas.microsoft.com/office/drawing/2014/main" id="{BC46EA43-1B9B-2C2E-9EE7-9C18C5C7B617}"/>
                  </a:ext>
                </a:extLst>
              </p14:cNvPr>
              <p14:cNvContentPartPr/>
              <p14:nvPr/>
            </p14:nvContentPartPr>
            <p14:xfrm>
              <a:off x="1569289" y="1679308"/>
              <a:ext cx="240120" cy="269640"/>
            </p14:xfrm>
          </p:contentPart>
        </mc:Choice>
        <mc:Fallback>
          <p:pic>
            <p:nvPicPr>
              <p:cNvPr id="83" name="Ink 83">
                <a:extLst>
                  <a:ext uri="{FF2B5EF4-FFF2-40B4-BE49-F238E27FC236}">
                    <a16:creationId xmlns:a16="http://schemas.microsoft.com/office/drawing/2014/main" id="{BC46EA43-1B9B-2C2E-9EE7-9C18C5C7B617}"/>
                  </a:ext>
                </a:extLst>
              </p:cNvPr>
              <p:cNvPicPr/>
              <p:nvPr/>
            </p:nvPicPr>
            <p:blipFill>
              <a:blip r:embed="rId31"/>
              <a:stretch>
                <a:fillRect/>
              </a:stretch>
            </p:blipFill>
            <p:spPr>
              <a:xfrm>
                <a:off x="1553809" y="1663807"/>
                <a:ext cx="270720" cy="30028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9" name="Ink 89">
                <a:extLst>
                  <a:ext uri="{FF2B5EF4-FFF2-40B4-BE49-F238E27FC236}">
                    <a16:creationId xmlns:a16="http://schemas.microsoft.com/office/drawing/2014/main" id="{C02CEA9D-F878-837E-8F12-6879E1E96E13}"/>
                  </a:ext>
                </a:extLst>
              </p14:cNvPr>
              <p14:cNvContentPartPr/>
              <p14:nvPr/>
            </p14:nvContentPartPr>
            <p14:xfrm>
              <a:off x="1998049" y="1691908"/>
              <a:ext cx="517680" cy="235800"/>
            </p14:xfrm>
          </p:contentPart>
        </mc:Choice>
        <mc:Fallback>
          <p:pic>
            <p:nvPicPr>
              <p:cNvPr id="89" name="Ink 89">
                <a:extLst>
                  <a:ext uri="{FF2B5EF4-FFF2-40B4-BE49-F238E27FC236}">
                    <a16:creationId xmlns:a16="http://schemas.microsoft.com/office/drawing/2014/main" id="{C02CEA9D-F878-837E-8F12-6879E1E96E13}"/>
                  </a:ext>
                </a:extLst>
              </p:cNvPr>
              <p:cNvPicPr/>
              <p:nvPr/>
            </p:nvPicPr>
            <p:blipFill>
              <a:blip r:embed="rId33"/>
              <a:stretch>
                <a:fillRect/>
              </a:stretch>
            </p:blipFill>
            <p:spPr>
              <a:xfrm>
                <a:off x="1982569" y="1676428"/>
                <a:ext cx="5482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4" name="Ink 94">
                <a:extLst>
                  <a:ext uri="{FF2B5EF4-FFF2-40B4-BE49-F238E27FC236}">
                    <a16:creationId xmlns:a16="http://schemas.microsoft.com/office/drawing/2014/main" id="{CFB38D5D-F7A0-76F5-8B75-B17ADB90B808}"/>
                  </a:ext>
                </a:extLst>
              </p14:cNvPr>
              <p14:cNvContentPartPr/>
              <p14:nvPr/>
            </p14:nvContentPartPr>
            <p14:xfrm>
              <a:off x="2599609" y="1738348"/>
              <a:ext cx="534240" cy="223200"/>
            </p14:xfrm>
          </p:contentPart>
        </mc:Choice>
        <mc:Fallback>
          <p:pic>
            <p:nvPicPr>
              <p:cNvPr id="94" name="Ink 94">
                <a:extLst>
                  <a:ext uri="{FF2B5EF4-FFF2-40B4-BE49-F238E27FC236}">
                    <a16:creationId xmlns:a16="http://schemas.microsoft.com/office/drawing/2014/main" id="{CFB38D5D-F7A0-76F5-8B75-B17ADB90B808}"/>
                  </a:ext>
                </a:extLst>
              </p:cNvPr>
              <p:cNvPicPr/>
              <p:nvPr/>
            </p:nvPicPr>
            <p:blipFill>
              <a:blip r:embed="rId35"/>
              <a:stretch>
                <a:fillRect/>
              </a:stretch>
            </p:blipFill>
            <p:spPr>
              <a:xfrm>
                <a:off x="2584139" y="1722868"/>
                <a:ext cx="564819"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7" name="Ink 97">
                <a:extLst>
                  <a:ext uri="{FF2B5EF4-FFF2-40B4-BE49-F238E27FC236}">
                    <a16:creationId xmlns:a16="http://schemas.microsoft.com/office/drawing/2014/main" id="{5125C34A-68CD-C44C-E0D3-B7CAB5ABA387}"/>
                  </a:ext>
                </a:extLst>
              </p14:cNvPr>
              <p14:cNvContentPartPr/>
              <p14:nvPr/>
            </p14:nvContentPartPr>
            <p14:xfrm>
              <a:off x="3242929" y="1650148"/>
              <a:ext cx="218880" cy="294840"/>
            </p14:xfrm>
          </p:contentPart>
        </mc:Choice>
        <mc:Fallback>
          <p:pic>
            <p:nvPicPr>
              <p:cNvPr id="97" name="Ink 97">
                <a:extLst>
                  <a:ext uri="{FF2B5EF4-FFF2-40B4-BE49-F238E27FC236}">
                    <a16:creationId xmlns:a16="http://schemas.microsoft.com/office/drawing/2014/main" id="{5125C34A-68CD-C44C-E0D3-B7CAB5ABA387}"/>
                  </a:ext>
                </a:extLst>
              </p:cNvPr>
              <p:cNvPicPr/>
              <p:nvPr/>
            </p:nvPicPr>
            <p:blipFill>
              <a:blip r:embed="rId37"/>
              <a:stretch>
                <a:fillRect/>
              </a:stretch>
            </p:blipFill>
            <p:spPr>
              <a:xfrm>
                <a:off x="3227449" y="1634668"/>
                <a:ext cx="2494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8" name="Ink 108">
                <a:extLst>
                  <a:ext uri="{FF2B5EF4-FFF2-40B4-BE49-F238E27FC236}">
                    <a16:creationId xmlns:a16="http://schemas.microsoft.com/office/drawing/2014/main" id="{0A01A6BB-7281-1439-F573-0C52FB65989C}"/>
                  </a:ext>
                </a:extLst>
              </p14:cNvPr>
              <p14:cNvContentPartPr/>
              <p14:nvPr/>
            </p14:nvContentPartPr>
            <p14:xfrm>
              <a:off x="4567729" y="1591108"/>
              <a:ext cx="298800" cy="193680"/>
            </p14:xfrm>
          </p:contentPart>
        </mc:Choice>
        <mc:Fallback>
          <p:pic>
            <p:nvPicPr>
              <p:cNvPr id="108" name="Ink 108">
                <a:extLst>
                  <a:ext uri="{FF2B5EF4-FFF2-40B4-BE49-F238E27FC236}">
                    <a16:creationId xmlns:a16="http://schemas.microsoft.com/office/drawing/2014/main" id="{0A01A6BB-7281-1439-F573-0C52FB65989C}"/>
                  </a:ext>
                </a:extLst>
              </p:cNvPr>
              <p:cNvPicPr/>
              <p:nvPr/>
            </p:nvPicPr>
            <p:blipFill>
              <a:blip r:embed="rId39"/>
              <a:stretch>
                <a:fillRect/>
              </a:stretch>
            </p:blipFill>
            <p:spPr>
              <a:xfrm>
                <a:off x="4552268" y="1575657"/>
                <a:ext cx="329363" cy="224223"/>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k 111">
                <a:extLst>
                  <a:ext uri="{FF2B5EF4-FFF2-40B4-BE49-F238E27FC236}">
                    <a16:creationId xmlns:a16="http://schemas.microsoft.com/office/drawing/2014/main" id="{4B3C726C-DB78-4B63-B9DE-ED402A2C8B62}"/>
                  </a:ext>
                </a:extLst>
              </p14:cNvPr>
              <p14:cNvContentPartPr/>
              <p14:nvPr/>
            </p14:nvContentPartPr>
            <p14:xfrm>
              <a:off x="4958689" y="1641508"/>
              <a:ext cx="80280" cy="63720"/>
            </p14:xfrm>
          </p:contentPart>
        </mc:Choice>
        <mc:Fallback>
          <p:pic>
            <p:nvPicPr>
              <p:cNvPr id="111" name="Ink 111">
                <a:extLst>
                  <a:ext uri="{FF2B5EF4-FFF2-40B4-BE49-F238E27FC236}">
                    <a16:creationId xmlns:a16="http://schemas.microsoft.com/office/drawing/2014/main" id="{4B3C726C-DB78-4B63-B9DE-ED402A2C8B62}"/>
                  </a:ext>
                </a:extLst>
              </p:cNvPr>
              <p:cNvPicPr/>
              <p:nvPr/>
            </p:nvPicPr>
            <p:blipFill>
              <a:blip r:embed="rId41"/>
              <a:stretch>
                <a:fillRect/>
              </a:stretch>
            </p:blipFill>
            <p:spPr>
              <a:xfrm>
                <a:off x="4943139" y="1625940"/>
                <a:ext cx="111018" cy="94494"/>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4" name="Ink 114">
                <a:extLst>
                  <a:ext uri="{FF2B5EF4-FFF2-40B4-BE49-F238E27FC236}">
                    <a16:creationId xmlns:a16="http://schemas.microsoft.com/office/drawing/2014/main" id="{DD8D227A-20BC-F30A-FF16-8AD10A58F56F}"/>
                  </a:ext>
                </a:extLst>
              </p14:cNvPr>
              <p14:cNvContentPartPr/>
              <p14:nvPr/>
            </p14:nvContentPartPr>
            <p14:xfrm>
              <a:off x="5156329" y="1586788"/>
              <a:ext cx="168840" cy="231840"/>
            </p14:xfrm>
          </p:contentPart>
        </mc:Choice>
        <mc:Fallback>
          <p:pic>
            <p:nvPicPr>
              <p:cNvPr id="114" name="Ink 114">
                <a:extLst>
                  <a:ext uri="{FF2B5EF4-FFF2-40B4-BE49-F238E27FC236}">
                    <a16:creationId xmlns:a16="http://schemas.microsoft.com/office/drawing/2014/main" id="{DD8D227A-20BC-F30A-FF16-8AD10A58F56F}"/>
                  </a:ext>
                </a:extLst>
              </p:cNvPr>
              <p:cNvPicPr/>
              <p:nvPr/>
            </p:nvPicPr>
            <p:blipFill>
              <a:blip r:embed="rId43"/>
              <a:stretch>
                <a:fillRect/>
              </a:stretch>
            </p:blipFill>
            <p:spPr>
              <a:xfrm>
                <a:off x="5140816" y="1571284"/>
                <a:ext cx="199505" cy="262488"/>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7" name="Ink 117">
                <a:extLst>
                  <a:ext uri="{FF2B5EF4-FFF2-40B4-BE49-F238E27FC236}">
                    <a16:creationId xmlns:a16="http://schemas.microsoft.com/office/drawing/2014/main" id="{471B2687-6602-DC2B-D569-B2B559B95057}"/>
                  </a:ext>
                </a:extLst>
              </p14:cNvPr>
              <p14:cNvContentPartPr/>
              <p14:nvPr/>
            </p14:nvContentPartPr>
            <p14:xfrm>
              <a:off x="5396449" y="1595428"/>
              <a:ext cx="193680" cy="198000"/>
            </p14:xfrm>
          </p:contentPart>
        </mc:Choice>
        <mc:Fallback>
          <p:pic>
            <p:nvPicPr>
              <p:cNvPr id="117" name="Ink 117">
                <a:extLst>
                  <a:ext uri="{FF2B5EF4-FFF2-40B4-BE49-F238E27FC236}">
                    <a16:creationId xmlns:a16="http://schemas.microsoft.com/office/drawing/2014/main" id="{471B2687-6602-DC2B-D569-B2B559B95057}"/>
                  </a:ext>
                </a:extLst>
              </p:cNvPr>
              <p:cNvPicPr/>
              <p:nvPr/>
            </p:nvPicPr>
            <p:blipFill>
              <a:blip r:embed="rId45"/>
              <a:stretch>
                <a:fillRect/>
              </a:stretch>
            </p:blipFill>
            <p:spPr>
              <a:xfrm>
                <a:off x="5380940" y="1579948"/>
                <a:ext cx="224337"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9" name="Ink 118">
                <a:extLst>
                  <a:ext uri="{FF2B5EF4-FFF2-40B4-BE49-F238E27FC236}">
                    <a16:creationId xmlns:a16="http://schemas.microsoft.com/office/drawing/2014/main" id="{85D8C836-C78E-4F14-F00F-FF31949F80D8}"/>
                  </a:ext>
                </a:extLst>
              </p14:cNvPr>
              <p14:cNvContentPartPr/>
              <p14:nvPr/>
            </p14:nvContentPartPr>
            <p14:xfrm>
              <a:off x="5085409" y="1515508"/>
              <a:ext cx="92520" cy="294840"/>
            </p14:xfrm>
          </p:contentPart>
        </mc:Choice>
        <mc:Fallback>
          <p:pic>
            <p:nvPicPr>
              <p:cNvPr id="119" name="Ink 118">
                <a:extLst>
                  <a:ext uri="{FF2B5EF4-FFF2-40B4-BE49-F238E27FC236}">
                    <a16:creationId xmlns:a16="http://schemas.microsoft.com/office/drawing/2014/main" id="{85D8C836-C78E-4F14-F00F-FF31949F80D8}"/>
                  </a:ext>
                </a:extLst>
              </p:cNvPr>
              <p:cNvPicPr/>
              <p:nvPr/>
            </p:nvPicPr>
            <p:blipFill>
              <a:blip r:embed="rId47"/>
              <a:stretch>
                <a:fillRect/>
              </a:stretch>
            </p:blipFill>
            <p:spPr>
              <a:xfrm>
                <a:off x="5069929" y="1500028"/>
                <a:ext cx="1231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2" name="Ink 135">
                <a:extLst>
                  <a:ext uri="{FF2B5EF4-FFF2-40B4-BE49-F238E27FC236}">
                    <a16:creationId xmlns:a16="http://schemas.microsoft.com/office/drawing/2014/main" id="{2A7CD2ED-2312-508A-3D0D-CD4C9888BAA5}"/>
                  </a:ext>
                </a:extLst>
              </p14:cNvPr>
              <p14:cNvContentPartPr/>
              <p14:nvPr/>
            </p14:nvContentPartPr>
            <p14:xfrm>
              <a:off x="7179169" y="1448548"/>
              <a:ext cx="214560" cy="260640"/>
            </p14:xfrm>
          </p:contentPart>
        </mc:Choice>
        <mc:Fallback>
          <p:pic>
            <p:nvPicPr>
              <p:cNvPr id="132" name="Ink 135">
                <a:extLst>
                  <a:ext uri="{FF2B5EF4-FFF2-40B4-BE49-F238E27FC236}">
                    <a16:creationId xmlns:a16="http://schemas.microsoft.com/office/drawing/2014/main" id="{2A7CD2ED-2312-508A-3D0D-CD4C9888BAA5}"/>
                  </a:ext>
                </a:extLst>
              </p:cNvPr>
              <p:cNvPicPr/>
              <p:nvPr/>
            </p:nvPicPr>
            <p:blipFill>
              <a:blip r:embed="rId49"/>
              <a:stretch>
                <a:fillRect/>
              </a:stretch>
            </p:blipFill>
            <p:spPr>
              <a:xfrm>
                <a:off x="7163689" y="1433068"/>
                <a:ext cx="2451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3" name="Ink 135">
                <a:extLst>
                  <a:ext uri="{FF2B5EF4-FFF2-40B4-BE49-F238E27FC236}">
                    <a16:creationId xmlns:a16="http://schemas.microsoft.com/office/drawing/2014/main" id="{76E4BB26-1C8B-2056-855B-E67A46A66BAE}"/>
                  </a:ext>
                </a:extLst>
              </p14:cNvPr>
              <p14:cNvContentPartPr/>
              <p14:nvPr/>
            </p14:nvContentPartPr>
            <p14:xfrm>
              <a:off x="6787849" y="1473388"/>
              <a:ext cx="164160" cy="298800"/>
            </p14:xfrm>
          </p:contentPart>
        </mc:Choice>
        <mc:Fallback>
          <p:pic>
            <p:nvPicPr>
              <p:cNvPr id="133" name="Ink 135">
                <a:extLst>
                  <a:ext uri="{FF2B5EF4-FFF2-40B4-BE49-F238E27FC236}">
                    <a16:creationId xmlns:a16="http://schemas.microsoft.com/office/drawing/2014/main" id="{76E4BB26-1C8B-2056-855B-E67A46A66BAE}"/>
                  </a:ext>
                </a:extLst>
              </p:cNvPr>
              <p:cNvPicPr/>
              <p:nvPr/>
            </p:nvPicPr>
            <p:blipFill>
              <a:blip r:embed="rId51"/>
              <a:stretch>
                <a:fillRect/>
              </a:stretch>
            </p:blipFill>
            <p:spPr>
              <a:xfrm>
                <a:off x="6772335" y="1457927"/>
                <a:ext cx="194827"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4" name="Ink 135">
                <a:extLst>
                  <a:ext uri="{FF2B5EF4-FFF2-40B4-BE49-F238E27FC236}">
                    <a16:creationId xmlns:a16="http://schemas.microsoft.com/office/drawing/2014/main" id="{81844508-66B8-188C-477A-A046A27E1246}"/>
                  </a:ext>
                </a:extLst>
              </p14:cNvPr>
              <p14:cNvContentPartPr/>
              <p14:nvPr/>
            </p14:nvContentPartPr>
            <p14:xfrm>
              <a:off x="6316969" y="1544668"/>
              <a:ext cx="336960" cy="210960"/>
            </p14:xfrm>
          </p:contentPart>
        </mc:Choice>
        <mc:Fallback>
          <p:pic>
            <p:nvPicPr>
              <p:cNvPr id="134" name="Ink 135">
                <a:extLst>
                  <a:ext uri="{FF2B5EF4-FFF2-40B4-BE49-F238E27FC236}">
                    <a16:creationId xmlns:a16="http://schemas.microsoft.com/office/drawing/2014/main" id="{81844508-66B8-188C-477A-A046A27E1246}"/>
                  </a:ext>
                </a:extLst>
              </p:cNvPr>
              <p:cNvPicPr/>
              <p:nvPr/>
            </p:nvPicPr>
            <p:blipFill>
              <a:blip r:embed="rId53"/>
              <a:stretch>
                <a:fillRect/>
              </a:stretch>
            </p:blipFill>
            <p:spPr>
              <a:xfrm>
                <a:off x="6301472" y="1529162"/>
                <a:ext cx="367593" cy="241612"/>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5" name="Ink 135">
                <a:extLst>
                  <a:ext uri="{FF2B5EF4-FFF2-40B4-BE49-F238E27FC236}">
                    <a16:creationId xmlns:a16="http://schemas.microsoft.com/office/drawing/2014/main" id="{B7C3D831-3C21-0FDF-E102-7A6B71BA09F8}"/>
                  </a:ext>
                </a:extLst>
              </p14:cNvPr>
              <p14:cNvContentPartPr/>
              <p14:nvPr/>
            </p14:nvContentPartPr>
            <p14:xfrm>
              <a:off x="5703169" y="1519468"/>
              <a:ext cx="420840" cy="273600"/>
            </p14:xfrm>
          </p:contentPart>
        </mc:Choice>
        <mc:Fallback>
          <p:pic>
            <p:nvPicPr>
              <p:cNvPr id="135" name="Ink 135">
                <a:extLst>
                  <a:ext uri="{FF2B5EF4-FFF2-40B4-BE49-F238E27FC236}">
                    <a16:creationId xmlns:a16="http://schemas.microsoft.com/office/drawing/2014/main" id="{B7C3D831-3C21-0FDF-E102-7A6B71BA09F8}"/>
                  </a:ext>
                </a:extLst>
              </p:cNvPr>
              <p:cNvPicPr/>
              <p:nvPr/>
            </p:nvPicPr>
            <p:blipFill>
              <a:blip r:embed="rId55"/>
              <a:stretch>
                <a:fillRect/>
              </a:stretch>
            </p:blipFill>
            <p:spPr>
              <a:xfrm>
                <a:off x="5687689" y="1503988"/>
                <a:ext cx="4514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3" name="Ink 143">
                <a:extLst>
                  <a:ext uri="{FF2B5EF4-FFF2-40B4-BE49-F238E27FC236}">
                    <a16:creationId xmlns:a16="http://schemas.microsoft.com/office/drawing/2014/main" id="{F935DDF9-3B48-1959-0516-5E6000C43CA4}"/>
                  </a:ext>
                </a:extLst>
              </p14:cNvPr>
              <p14:cNvContentPartPr/>
              <p14:nvPr/>
            </p14:nvContentPartPr>
            <p14:xfrm>
              <a:off x="7519729" y="1448188"/>
              <a:ext cx="442080" cy="244440"/>
            </p14:xfrm>
          </p:contentPart>
        </mc:Choice>
        <mc:Fallback>
          <p:pic>
            <p:nvPicPr>
              <p:cNvPr id="143" name="Ink 143">
                <a:extLst>
                  <a:ext uri="{FF2B5EF4-FFF2-40B4-BE49-F238E27FC236}">
                    <a16:creationId xmlns:a16="http://schemas.microsoft.com/office/drawing/2014/main" id="{F935DDF9-3B48-1959-0516-5E6000C43CA4}"/>
                  </a:ext>
                </a:extLst>
              </p:cNvPr>
              <p:cNvPicPr/>
              <p:nvPr/>
            </p:nvPicPr>
            <p:blipFill>
              <a:blip r:embed="rId57"/>
              <a:stretch>
                <a:fillRect/>
              </a:stretch>
            </p:blipFill>
            <p:spPr>
              <a:xfrm>
                <a:off x="7504236" y="1432708"/>
                <a:ext cx="472705"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6" name="Ink 146">
                <a:extLst>
                  <a:ext uri="{FF2B5EF4-FFF2-40B4-BE49-F238E27FC236}">
                    <a16:creationId xmlns:a16="http://schemas.microsoft.com/office/drawing/2014/main" id="{93529FAE-17F2-F97C-879E-FF1EA3F9CF70}"/>
                  </a:ext>
                </a:extLst>
              </p14:cNvPr>
              <p14:cNvContentPartPr/>
              <p14:nvPr/>
            </p14:nvContentPartPr>
            <p14:xfrm>
              <a:off x="8045329" y="1401748"/>
              <a:ext cx="155880" cy="336960"/>
            </p14:xfrm>
          </p:contentPart>
        </mc:Choice>
        <mc:Fallback>
          <p:pic>
            <p:nvPicPr>
              <p:cNvPr id="146" name="Ink 146">
                <a:extLst>
                  <a:ext uri="{FF2B5EF4-FFF2-40B4-BE49-F238E27FC236}">
                    <a16:creationId xmlns:a16="http://schemas.microsoft.com/office/drawing/2014/main" id="{93529FAE-17F2-F97C-879E-FF1EA3F9CF70}"/>
                  </a:ext>
                </a:extLst>
              </p:cNvPr>
              <p:cNvPicPr/>
              <p:nvPr/>
            </p:nvPicPr>
            <p:blipFill>
              <a:blip r:embed="rId59"/>
              <a:stretch>
                <a:fillRect/>
              </a:stretch>
            </p:blipFill>
            <p:spPr>
              <a:xfrm>
                <a:off x="8029849" y="1386251"/>
                <a:ext cx="186480" cy="367593"/>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8" name="Ink 148">
                <a:extLst>
                  <a:ext uri="{FF2B5EF4-FFF2-40B4-BE49-F238E27FC236}">
                    <a16:creationId xmlns:a16="http://schemas.microsoft.com/office/drawing/2014/main" id="{2EE0AE01-7422-C8E9-920E-C65750820CB8}"/>
                  </a:ext>
                </a:extLst>
              </p14:cNvPr>
              <p14:cNvContentPartPr/>
              <p14:nvPr/>
            </p14:nvContentPartPr>
            <p14:xfrm>
              <a:off x="3545689" y="1570228"/>
              <a:ext cx="4764960" cy="403920"/>
            </p14:xfrm>
          </p:contentPart>
        </mc:Choice>
        <mc:Fallback>
          <p:pic>
            <p:nvPicPr>
              <p:cNvPr id="148" name="Ink 148">
                <a:extLst>
                  <a:ext uri="{FF2B5EF4-FFF2-40B4-BE49-F238E27FC236}">
                    <a16:creationId xmlns:a16="http://schemas.microsoft.com/office/drawing/2014/main" id="{2EE0AE01-7422-C8E9-920E-C65750820CB8}"/>
                  </a:ext>
                </a:extLst>
              </p:cNvPr>
              <p:cNvPicPr/>
              <p:nvPr/>
            </p:nvPicPr>
            <p:blipFill>
              <a:blip r:embed="rId61"/>
              <a:stretch>
                <a:fillRect/>
              </a:stretch>
            </p:blipFill>
            <p:spPr>
              <a:xfrm>
                <a:off x="3530209" y="1554748"/>
                <a:ext cx="47955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52" name="Ink 152">
                <a:extLst>
                  <a:ext uri="{FF2B5EF4-FFF2-40B4-BE49-F238E27FC236}">
                    <a16:creationId xmlns:a16="http://schemas.microsoft.com/office/drawing/2014/main" id="{8971F45D-63A7-5B29-1C62-24F25287FAE0}"/>
                  </a:ext>
                </a:extLst>
              </p14:cNvPr>
              <p14:cNvContentPartPr/>
              <p14:nvPr/>
            </p14:nvContentPartPr>
            <p14:xfrm>
              <a:off x="5526409" y="2105908"/>
              <a:ext cx="294840" cy="248400"/>
            </p14:xfrm>
          </p:contentPart>
        </mc:Choice>
        <mc:Fallback>
          <p:pic>
            <p:nvPicPr>
              <p:cNvPr id="152" name="Ink 152">
                <a:extLst>
                  <a:ext uri="{FF2B5EF4-FFF2-40B4-BE49-F238E27FC236}">
                    <a16:creationId xmlns:a16="http://schemas.microsoft.com/office/drawing/2014/main" id="{8971F45D-63A7-5B29-1C62-24F25287FAE0}"/>
                  </a:ext>
                </a:extLst>
              </p:cNvPr>
              <p:cNvPicPr/>
              <p:nvPr/>
            </p:nvPicPr>
            <p:blipFill>
              <a:blip r:embed="rId63"/>
              <a:stretch>
                <a:fillRect/>
              </a:stretch>
            </p:blipFill>
            <p:spPr>
              <a:xfrm>
                <a:off x="5510929" y="2090428"/>
                <a:ext cx="3254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5" name="Ink 154">
                <a:extLst>
                  <a:ext uri="{FF2B5EF4-FFF2-40B4-BE49-F238E27FC236}">
                    <a16:creationId xmlns:a16="http://schemas.microsoft.com/office/drawing/2014/main" id="{A72AF846-77A7-AE61-D62E-9716AB830535}"/>
                  </a:ext>
                </a:extLst>
              </p14:cNvPr>
              <p14:cNvContentPartPr/>
              <p14:nvPr/>
            </p14:nvContentPartPr>
            <p14:xfrm>
              <a:off x="6274849" y="2198428"/>
              <a:ext cx="118080" cy="109800"/>
            </p14:xfrm>
          </p:contentPart>
        </mc:Choice>
        <mc:Fallback>
          <p:pic>
            <p:nvPicPr>
              <p:cNvPr id="155" name="Ink 154">
                <a:extLst>
                  <a:ext uri="{FF2B5EF4-FFF2-40B4-BE49-F238E27FC236}">
                    <a16:creationId xmlns:a16="http://schemas.microsoft.com/office/drawing/2014/main" id="{A72AF846-77A7-AE61-D62E-9716AB830535}"/>
                  </a:ext>
                </a:extLst>
              </p:cNvPr>
              <p:cNvPicPr/>
              <p:nvPr/>
            </p:nvPicPr>
            <p:blipFill>
              <a:blip r:embed="rId65"/>
              <a:stretch>
                <a:fillRect/>
              </a:stretch>
            </p:blipFill>
            <p:spPr>
              <a:xfrm>
                <a:off x="6259416" y="2182948"/>
                <a:ext cx="148587"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56" name="Ink 155">
                <a:extLst>
                  <a:ext uri="{FF2B5EF4-FFF2-40B4-BE49-F238E27FC236}">
                    <a16:creationId xmlns:a16="http://schemas.microsoft.com/office/drawing/2014/main" id="{7E88E099-56BE-707B-7838-98C2EEF4DB8E}"/>
                  </a:ext>
                </a:extLst>
              </p14:cNvPr>
              <p14:cNvContentPartPr/>
              <p14:nvPr/>
            </p14:nvContentPartPr>
            <p14:xfrm>
              <a:off x="6502009" y="2265388"/>
              <a:ext cx="12960" cy="55080"/>
            </p14:xfrm>
          </p:contentPart>
        </mc:Choice>
        <mc:Fallback>
          <p:pic>
            <p:nvPicPr>
              <p:cNvPr id="156" name="Ink 155">
                <a:extLst>
                  <a:ext uri="{FF2B5EF4-FFF2-40B4-BE49-F238E27FC236}">
                    <a16:creationId xmlns:a16="http://schemas.microsoft.com/office/drawing/2014/main" id="{7E88E099-56BE-707B-7838-98C2EEF4DB8E}"/>
                  </a:ext>
                </a:extLst>
              </p:cNvPr>
              <p:cNvPicPr/>
              <p:nvPr/>
            </p:nvPicPr>
            <p:blipFill>
              <a:blip r:embed="rId67"/>
              <a:stretch>
                <a:fillRect/>
              </a:stretch>
            </p:blipFill>
            <p:spPr>
              <a:xfrm>
                <a:off x="6486529" y="2249908"/>
                <a:ext cx="435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57" name="Ink 157">
                <a:extLst>
                  <a:ext uri="{FF2B5EF4-FFF2-40B4-BE49-F238E27FC236}">
                    <a16:creationId xmlns:a16="http://schemas.microsoft.com/office/drawing/2014/main" id="{E5A330AB-12EE-A226-1A9B-D7A06D682F52}"/>
                  </a:ext>
                </a:extLst>
              </p14:cNvPr>
              <p14:cNvContentPartPr/>
              <p14:nvPr/>
            </p14:nvContentPartPr>
            <p14:xfrm>
              <a:off x="5959489" y="2156308"/>
              <a:ext cx="172800" cy="177120"/>
            </p14:xfrm>
          </p:contentPart>
        </mc:Choice>
        <mc:Fallback>
          <p:pic>
            <p:nvPicPr>
              <p:cNvPr id="157" name="Ink 157">
                <a:extLst>
                  <a:ext uri="{FF2B5EF4-FFF2-40B4-BE49-F238E27FC236}">
                    <a16:creationId xmlns:a16="http://schemas.microsoft.com/office/drawing/2014/main" id="{E5A330AB-12EE-A226-1A9B-D7A06D682F52}"/>
                  </a:ext>
                </a:extLst>
              </p:cNvPr>
              <p:cNvPicPr/>
              <p:nvPr/>
            </p:nvPicPr>
            <p:blipFill>
              <a:blip r:embed="rId69"/>
              <a:stretch>
                <a:fillRect/>
              </a:stretch>
            </p:blipFill>
            <p:spPr>
              <a:xfrm>
                <a:off x="5944009" y="2140828"/>
                <a:ext cx="203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0" name="Ink 160">
                <a:extLst>
                  <a:ext uri="{FF2B5EF4-FFF2-40B4-BE49-F238E27FC236}">
                    <a16:creationId xmlns:a16="http://schemas.microsoft.com/office/drawing/2014/main" id="{F7876CFB-CF44-0BE6-A6AC-C407E4E49616}"/>
                  </a:ext>
                </a:extLst>
              </p14:cNvPr>
              <p14:cNvContentPartPr/>
              <p14:nvPr/>
            </p14:nvContentPartPr>
            <p14:xfrm>
              <a:off x="6657529" y="2055148"/>
              <a:ext cx="294480" cy="282240"/>
            </p14:xfrm>
          </p:contentPart>
        </mc:Choice>
        <mc:Fallback>
          <p:pic>
            <p:nvPicPr>
              <p:cNvPr id="160" name="Ink 160">
                <a:extLst>
                  <a:ext uri="{FF2B5EF4-FFF2-40B4-BE49-F238E27FC236}">
                    <a16:creationId xmlns:a16="http://schemas.microsoft.com/office/drawing/2014/main" id="{F7876CFB-CF44-0BE6-A6AC-C407E4E49616}"/>
                  </a:ext>
                </a:extLst>
              </p:cNvPr>
              <p:cNvPicPr/>
              <p:nvPr/>
            </p:nvPicPr>
            <p:blipFill>
              <a:blip r:embed="rId71"/>
              <a:stretch>
                <a:fillRect/>
              </a:stretch>
            </p:blipFill>
            <p:spPr>
              <a:xfrm>
                <a:off x="6642049" y="2039668"/>
                <a:ext cx="3250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79" name="Ink 178">
                <a:extLst>
                  <a:ext uri="{FF2B5EF4-FFF2-40B4-BE49-F238E27FC236}">
                    <a16:creationId xmlns:a16="http://schemas.microsoft.com/office/drawing/2014/main" id="{2374A081-0FCA-3BB2-F174-76F039F9721C}"/>
                  </a:ext>
                </a:extLst>
              </p14:cNvPr>
              <p14:cNvContentPartPr/>
              <p14:nvPr/>
            </p14:nvContentPartPr>
            <p14:xfrm>
              <a:off x="5501569" y="2747428"/>
              <a:ext cx="479160" cy="130680"/>
            </p14:xfrm>
          </p:contentPart>
        </mc:Choice>
        <mc:Fallback>
          <p:pic>
            <p:nvPicPr>
              <p:cNvPr id="179" name="Ink 178">
                <a:extLst>
                  <a:ext uri="{FF2B5EF4-FFF2-40B4-BE49-F238E27FC236}">
                    <a16:creationId xmlns:a16="http://schemas.microsoft.com/office/drawing/2014/main" id="{2374A081-0FCA-3BB2-F174-76F039F9721C}"/>
                  </a:ext>
                </a:extLst>
              </p:cNvPr>
              <p:cNvPicPr/>
              <p:nvPr/>
            </p:nvPicPr>
            <p:blipFill>
              <a:blip r:embed="rId73"/>
              <a:stretch>
                <a:fillRect/>
              </a:stretch>
            </p:blipFill>
            <p:spPr>
              <a:xfrm>
                <a:off x="5486089" y="2731948"/>
                <a:ext cx="509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0" name="Ink 184">
                <a:extLst>
                  <a:ext uri="{FF2B5EF4-FFF2-40B4-BE49-F238E27FC236}">
                    <a16:creationId xmlns:a16="http://schemas.microsoft.com/office/drawing/2014/main" id="{F81072BF-5201-A88E-136D-27C758CEE0BE}"/>
                  </a:ext>
                </a:extLst>
              </p14:cNvPr>
              <p14:cNvContentPartPr/>
              <p14:nvPr/>
            </p14:nvContentPartPr>
            <p14:xfrm>
              <a:off x="4786249" y="2684428"/>
              <a:ext cx="471240" cy="265320"/>
            </p14:xfrm>
          </p:contentPart>
        </mc:Choice>
        <mc:Fallback>
          <p:pic>
            <p:nvPicPr>
              <p:cNvPr id="180" name="Ink 184">
                <a:extLst>
                  <a:ext uri="{FF2B5EF4-FFF2-40B4-BE49-F238E27FC236}">
                    <a16:creationId xmlns:a16="http://schemas.microsoft.com/office/drawing/2014/main" id="{F81072BF-5201-A88E-136D-27C758CEE0BE}"/>
                  </a:ext>
                </a:extLst>
              </p:cNvPr>
              <p:cNvPicPr/>
              <p:nvPr/>
            </p:nvPicPr>
            <p:blipFill>
              <a:blip r:embed="rId75"/>
              <a:stretch>
                <a:fillRect/>
              </a:stretch>
            </p:blipFill>
            <p:spPr>
              <a:xfrm>
                <a:off x="4770769" y="2668948"/>
                <a:ext cx="5018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1" name="Ink 184">
                <a:extLst>
                  <a:ext uri="{FF2B5EF4-FFF2-40B4-BE49-F238E27FC236}">
                    <a16:creationId xmlns:a16="http://schemas.microsoft.com/office/drawing/2014/main" id="{41507534-77F0-2500-B95A-2D26AA302D0F}"/>
                  </a:ext>
                </a:extLst>
              </p14:cNvPr>
              <p14:cNvContentPartPr/>
              <p14:nvPr/>
            </p14:nvContentPartPr>
            <p14:xfrm>
              <a:off x="3995689" y="2654908"/>
              <a:ext cx="505080" cy="235800"/>
            </p14:xfrm>
          </p:contentPart>
        </mc:Choice>
        <mc:Fallback>
          <p:pic>
            <p:nvPicPr>
              <p:cNvPr id="181" name="Ink 184">
                <a:extLst>
                  <a:ext uri="{FF2B5EF4-FFF2-40B4-BE49-F238E27FC236}">
                    <a16:creationId xmlns:a16="http://schemas.microsoft.com/office/drawing/2014/main" id="{41507534-77F0-2500-B95A-2D26AA302D0F}"/>
                  </a:ext>
                </a:extLst>
              </p:cNvPr>
              <p:cNvPicPr/>
              <p:nvPr/>
            </p:nvPicPr>
            <p:blipFill>
              <a:blip r:embed="rId77"/>
              <a:stretch>
                <a:fillRect/>
              </a:stretch>
            </p:blipFill>
            <p:spPr>
              <a:xfrm>
                <a:off x="3980198" y="2639428"/>
                <a:ext cx="535702"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82" name="Ink 184">
                <a:extLst>
                  <a:ext uri="{FF2B5EF4-FFF2-40B4-BE49-F238E27FC236}">
                    <a16:creationId xmlns:a16="http://schemas.microsoft.com/office/drawing/2014/main" id="{F444429F-AAF7-93DD-D558-A22198B5B549}"/>
                  </a:ext>
                </a:extLst>
              </p14:cNvPr>
              <p14:cNvContentPartPr/>
              <p14:nvPr/>
            </p14:nvContentPartPr>
            <p14:xfrm>
              <a:off x="2502769" y="2802148"/>
              <a:ext cx="1131840" cy="189720"/>
            </p14:xfrm>
          </p:contentPart>
        </mc:Choice>
        <mc:Fallback>
          <p:pic>
            <p:nvPicPr>
              <p:cNvPr id="182" name="Ink 184">
                <a:extLst>
                  <a:ext uri="{FF2B5EF4-FFF2-40B4-BE49-F238E27FC236}">
                    <a16:creationId xmlns:a16="http://schemas.microsoft.com/office/drawing/2014/main" id="{F444429F-AAF7-93DD-D558-A22198B5B549}"/>
                  </a:ext>
                </a:extLst>
              </p:cNvPr>
              <p:cNvPicPr/>
              <p:nvPr/>
            </p:nvPicPr>
            <p:blipFill>
              <a:blip r:embed="rId79"/>
              <a:stretch>
                <a:fillRect/>
              </a:stretch>
            </p:blipFill>
            <p:spPr>
              <a:xfrm>
                <a:off x="2487284" y="2786639"/>
                <a:ext cx="1162450" cy="220378"/>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83" name="Ink 184">
                <a:extLst>
                  <a:ext uri="{FF2B5EF4-FFF2-40B4-BE49-F238E27FC236}">
                    <a16:creationId xmlns:a16="http://schemas.microsoft.com/office/drawing/2014/main" id="{C5486098-2AA6-6A4C-2371-701DFBA8F598}"/>
                  </a:ext>
                </a:extLst>
              </p14:cNvPr>
              <p14:cNvContentPartPr/>
              <p14:nvPr/>
            </p14:nvContentPartPr>
            <p14:xfrm>
              <a:off x="1699609" y="2874148"/>
              <a:ext cx="420840" cy="121680"/>
            </p14:xfrm>
          </p:contentPart>
        </mc:Choice>
        <mc:Fallback>
          <p:pic>
            <p:nvPicPr>
              <p:cNvPr id="183" name="Ink 184">
                <a:extLst>
                  <a:ext uri="{FF2B5EF4-FFF2-40B4-BE49-F238E27FC236}">
                    <a16:creationId xmlns:a16="http://schemas.microsoft.com/office/drawing/2014/main" id="{C5486098-2AA6-6A4C-2371-701DFBA8F598}"/>
                  </a:ext>
                </a:extLst>
              </p:cNvPr>
              <p:cNvPicPr/>
              <p:nvPr/>
            </p:nvPicPr>
            <p:blipFill>
              <a:blip r:embed="rId81"/>
              <a:stretch>
                <a:fillRect/>
              </a:stretch>
            </p:blipFill>
            <p:spPr>
              <a:xfrm>
                <a:off x="1684142" y="2858668"/>
                <a:ext cx="451414"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4" name="Ink 184">
                <a:extLst>
                  <a:ext uri="{FF2B5EF4-FFF2-40B4-BE49-F238E27FC236}">
                    <a16:creationId xmlns:a16="http://schemas.microsoft.com/office/drawing/2014/main" id="{5AFAC7B5-92F4-AAD4-EBEF-E5BF5E2E791A}"/>
                  </a:ext>
                </a:extLst>
              </p14:cNvPr>
              <p14:cNvContentPartPr/>
              <p14:nvPr/>
            </p14:nvContentPartPr>
            <p14:xfrm>
              <a:off x="782689" y="2844268"/>
              <a:ext cx="391680" cy="202320"/>
            </p14:xfrm>
          </p:contentPart>
        </mc:Choice>
        <mc:Fallback>
          <p:pic>
            <p:nvPicPr>
              <p:cNvPr id="184" name="Ink 184">
                <a:extLst>
                  <a:ext uri="{FF2B5EF4-FFF2-40B4-BE49-F238E27FC236}">
                    <a16:creationId xmlns:a16="http://schemas.microsoft.com/office/drawing/2014/main" id="{5AFAC7B5-92F4-AAD4-EBEF-E5BF5E2E791A}"/>
                  </a:ext>
                </a:extLst>
              </p:cNvPr>
              <p:cNvPicPr/>
              <p:nvPr/>
            </p:nvPicPr>
            <p:blipFill>
              <a:blip r:embed="rId83"/>
              <a:stretch>
                <a:fillRect/>
              </a:stretch>
            </p:blipFill>
            <p:spPr>
              <a:xfrm>
                <a:off x="767195" y="2828760"/>
                <a:ext cx="422308" cy="232975"/>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4" name="Ink 194">
                <a:extLst>
                  <a:ext uri="{FF2B5EF4-FFF2-40B4-BE49-F238E27FC236}">
                    <a16:creationId xmlns:a16="http://schemas.microsoft.com/office/drawing/2014/main" id="{72667BDA-0762-ADE4-2995-B4FD027D597D}"/>
                  </a:ext>
                </a:extLst>
              </p14:cNvPr>
              <p14:cNvContentPartPr/>
              <p14:nvPr/>
            </p14:nvContentPartPr>
            <p14:xfrm>
              <a:off x="6476809" y="2654908"/>
              <a:ext cx="1989360" cy="416880"/>
            </p14:xfrm>
          </p:contentPart>
        </mc:Choice>
        <mc:Fallback>
          <p:pic>
            <p:nvPicPr>
              <p:cNvPr id="194" name="Ink 194">
                <a:extLst>
                  <a:ext uri="{FF2B5EF4-FFF2-40B4-BE49-F238E27FC236}">
                    <a16:creationId xmlns:a16="http://schemas.microsoft.com/office/drawing/2014/main" id="{72667BDA-0762-ADE4-2995-B4FD027D597D}"/>
                  </a:ext>
                </a:extLst>
              </p:cNvPr>
              <p:cNvPicPr/>
              <p:nvPr/>
            </p:nvPicPr>
            <p:blipFill>
              <a:blip r:embed="rId85"/>
              <a:stretch>
                <a:fillRect/>
              </a:stretch>
            </p:blipFill>
            <p:spPr>
              <a:xfrm>
                <a:off x="6461329" y="2639415"/>
                <a:ext cx="2019960" cy="447506"/>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5" name="Ink 194">
                <a:extLst>
                  <a:ext uri="{FF2B5EF4-FFF2-40B4-BE49-F238E27FC236}">
                    <a16:creationId xmlns:a16="http://schemas.microsoft.com/office/drawing/2014/main" id="{02082F83-50A2-7FDD-A0CB-AEBC8ECD6745}"/>
                  </a:ext>
                </a:extLst>
              </p14:cNvPr>
              <p14:cNvContentPartPr/>
              <p14:nvPr/>
            </p14:nvContentPartPr>
            <p14:xfrm>
              <a:off x="6485089" y="2970268"/>
              <a:ext cx="1968480" cy="59400"/>
            </p14:xfrm>
          </p:contentPart>
        </mc:Choice>
        <mc:Fallback>
          <p:pic>
            <p:nvPicPr>
              <p:cNvPr id="195" name="Ink 194">
                <a:extLst>
                  <a:ext uri="{FF2B5EF4-FFF2-40B4-BE49-F238E27FC236}">
                    <a16:creationId xmlns:a16="http://schemas.microsoft.com/office/drawing/2014/main" id="{02082F83-50A2-7FDD-A0CB-AEBC8ECD6745}"/>
                  </a:ext>
                </a:extLst>
              </p:cNvPr>
              <p:cNvPicPr/>
              <p:nvPr/>
            </p:nvPicPr>
            <p:blipFill>
              <a:blip r:embed="rId87"/>
              <a:stretch>
                <a:fillRect/>
              </a:stretch>
            </p:blipFill>
            <p:spPr>
              <a:xfrm>
                <a:off x="6469609" y="2954788"/>
                <a:ext cx="19990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0" name="Ink 199">
                <a:extLst>
                  <a:ext uri="{FF2B5EF4-FFF2-40B4-BE49-F238E27FC236}">
                    <a16:creationId xmlns:a16="http://schemas.microsoft.com/office/drawing/2014/main" id="{2E3835EC-BDC8-EC34-5B9F-764E25028206}"/>
                  </a:ext>
                </a:extLst>
              </p14:cNvPr>
              <p14:cNvContentPartPr/>
              <p14:nvPr/>
            </p14:nvContentPartPr>
            <p14:xfrm>
              <a:off x="787009" y="3391108"/>
              <a:ext cx="50760" cy="218880"/>
            </p14:xfrm>
          </p:contentPart>
        </mc:Choice>
        <mc:Fallback>
          <p:pic>
            <p:nvPicPr>
              <p:cNvPr id="200" name="Ink 199">
                <a:extLst>
                  <a:ext uri="{FF2B5EF4-FFF2-40B4-BE49-F238E27FC236}">
                    <a16:creationId xmlns:a16="http://schemas.microsoft.com/office/drawing/2014/main" id="{2E3835EC-BDC8-EC34-5B9F-764E25028206}"/>
                  </a:ext>
                </a:extLst>
              </p:cNvPr>
              <p:cNvPicPr/>
              <p:nvPr/>
            </p:nvPicPr>
            <p:blipFill>
              <a:blip r:embed="rId89"/>
              <a:stretch>
                <a:fillRect/>
              </a:stretch>
            </p:blipFill>
            <p:spPr>
              <a:xfrm>
                <a:off x="771529" y="3375653"/>
                <a:ext cx="81360" cy="24943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1" name="Ink 200">
                <a:extLst>
                  <a:ext uri="{FF2B5EF4-FFF2-40B4-BE49-F238E27FC236}">
                    <a16:creationId xmlns:a16="http://schemas.microsoft.com/office/drawing/2014/main" id="{44A70615-FF0B-E002-FB75-4FCB8CAB8411}"/>
                  </a:ext>
                </a:extLst>
              </p14:cNvPr>
              <p14:cNvContentPartPr/>
              <p14:nvPr/>
            </p14:nvContentPartPr>
            <p14:xfrm>
              <a:off x="761809" y="3500188"/>
              <a:ext cx="113760" cy="21240"/>
            </p14:xfrm>
          </p:contentPart>
        </mc:Choice>
        <mc:Fallback>
          <p:pic>
            <p:nvPicPr>
              <p:cNvPr id="201" name="Ink 200">
                <a:extLst>
                  <a:ext uri="{FF2B5EF4-FFF2-40B4-BE49-F238E27FC236}">
                    <a16:creationId xmlns:a16="http://schemas.microsoft.com/office/drawing/2014/main" id="{44A70615-FF0B-E002-FB75-4FCB8CAB8411}"/>
                  </a:ext>
                </a:extLst>
              </p:cNvPr>
              <p:cNvPicPr/>
              <p:nvPr/>
            </p:nvPicPr>
            <p:blipFill>
              <a:blip r:embed="rId91"/>
              <a:stretch>
                <a:fillRect/>
              </a:stretch>
            </p:blipFill>
            <p:spPr>
              <a:xfrm>
                <a:off x="746329" y="3484708"/>
                <a:ext cx="1443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2" name="Ink 201">
                <a:extLst>
                  <a:ext uri="{FF2B5EF4-FFF2-40B4-BE49-F238E27FC236}">
                    <a16:creationId xmlns:a16="http://schemas.microsoft.com/office/drawing/2014/main" id="{0F59364A-1420-E392-D980-E4A658E52F3C}"/>
                  </a:ext>
                </a:extLst>
              </p14:cNvPr>
              <p14:cNvContentPartPr/>
              <p14:nvPr/>
            </p14:nvContentPartPr>
            <p14:xfrm>
              <a:off x="929929" y="3474988"/>
              <a:ext cx="113760" cy="84600"/>
            </p14:xfrm>
          </p:contentPart>
        </mc:Choice>
        <mc:Fallback>
          <p:pic>
            <p:nvPicPr>
              <p:cNvPr id="202" name="Ink 201">
                <a:extLst>
                  <a:ext uri="{FF2B5EF4-FFF2-40B4-BE49-F238E27FC236}">
                    <a16:creationId xmlns:a16="http://schemas.microsoft.com/office/drawing/2014/main" id="{0F59364A-1420-E392-D980-E4A658E52F3C}"/>
                  </a:ext>
                </a:extLst>
              </p:cNvPr>
              <p:cNvPicPr/>
              <p:nvPr/>
            </p:nvPicPr>
            <p:blipFill>
              <a:blip r:embed="rId93"/>
              <a:stretch>
                <a:fillRect/>
              </a:stretch>
            </p:blipFill>
            <p:spPr>
              <a:xfrm>
                <a:off x="914449" y="3459442"/>
                <a:ext cx="144360" cy="115331"/>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03" name="Ink 202">
                <a:extLst>
                  <a:ext uri="{FF2B5EF4-FFF2-40B4-BE49-F238E27FC236}">
                    <a16:creationId xmlns:a16="http://schemas.microsoft.com/office/drawing/2014/main" id="{F55E6813-02F8-B8F9-2F69-4CCB0253E2B3}"/>
                  </a:ext>
                </a:extLst>
              </p14:cNvPr>
              <p14:cNvContentPartPr/>
              <p14:nvPr/>
            </p14:nvContentPartPr>
            <p14:xfrm>
              <a:off x="1350409" y="3449788"/>
              <a:ext cx="118080" cy="113760"/>
            </p14:xfrm>
          </p:contentPart>
        </mc:Choice>
        <mc:Fallback>
          <p:pic>
            <p:nvPicPr>
              <p:cNvPr id="203" name="Ink 202">
                <a:extLst>
                  <a:ext uri="{FF2B5EF4-FFF2-40B4-BE49-F238E27FC236}">
                    <a16:creationId xmlns:a16="http://schemas.microsoft.com/office/drawing/2014/main" id="{F55E6813-02F8-B8F9-2F69-4CCB0253E2B3}"/>
                  </a:ext>
                </a:extLst>
              </p:cNvPr>
              <p:cNvPicPr/>
              <p:nvPr/>
            </p:nvPicPr>
            <p:blipFill>
              <a:blip r:embed="rId95"/>
              <a:stretch>
                <a:fillRect/>
              </a:stretch>
            </p:blipFill>
            <p:spPr>
              <a:xfrm>
                <a:off x="1334929" y="3434308"/>
                <a:ext cx="1486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4" name="Ink 203">
                <a:extLst>
                  <a:ext uri="{FF2B5EF4-FFF2-40B4-BE49-F238E27FC236}">
                    <a16:creationId xmlns:a16="http://schemas.microsoft.com/office/drawing/2014/main" id="{531057F6-E2C6-0351-951D-858D614795FB}"/>
                  </a:ext>
                </a:extLst>
              </p14:cNvPr>
              <p14:cNvContentPartPr/>
              <p14:nvPr/>
            </p14:nvContentPartPr>
            <p14:xfrm>
              <a:off x="1514569" y="3454108"/>
              <a:ext cx="105480" cy="109800"/>
            </p14:xfrm>
          </p:contentPart>
        </mc:Choice>
        <mc:Fallback>
          <p:pic>
            <p:nvPicPr>
              <p:cNvPr id="204" name="Ink 203">
                <a:extLst>
                  <a:ext uri="{FF2B5EF4-FFF2-40B4-BE49-F238E27FC236}">
                    <a16:creationId xmlns:a16="http://schemas.microsoft.com/office/drawing/2014/main" id="{531057F6-E2C6-0351-951D-858D614795FB}"/>
                  </a:ext>
                </a:extLst>
              </p:cNvPr>
              <p:cNvPicPr/>
              <p:nvPr/>
            </p:nvPicPr>
            <p:blipFill>
              <a:blip r:embed="rId97"/>
              <a:stretch>
                <a:fillRect/>
              </a:stretch>
            </p:blipFill>
            <p:spPr>
              <a:xfrm>
                <a:off x="1499142" y="3438628"/>
                <a:ext cx="135976"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5" name="Ink 204">
                <a:extLst>
                  <a:ext uri="{FF2B5EF4-FFF2-40B4-BE49-F238E27FC236}">
                    <a16:creationId xmlns:a16="http://schemas.microsoft.com/office/drawing/2014/main" id="{723C0497-3C72-2E54-50EC-240D273F099C}"/>
                  </a:ext>
                </a:extLst>
              </p14:cNvPr>
              <p14:cNvContentPartPr/>
              <p14:nvPr/>
            </p14:nvContentPartPr>
            <p14:xfrm>
              <a:off x="1666129" y="3454108"/>
              <a:ext cx="92880" cy="97200"/>
            </p14:xfrm>
          </p:contentPart>
        </mc:Choice>
        <mc:Fallback>
          <p:pic>
            <p:nvPicPr>
              <p:cNvPr id="205" name="Ink 204">
                <a:extLst>
                  <a:ext uri="{FF2B5EF4-FFF2-40B4-BE49-F238E27FC236}">
                    <a16:creationId xmlns:a16="http://schemas.microsoft.com/office/drawing/2014/main" id="{723C0497-3C72-2E54-50EC-240D273F099C}"/>
                  </a:ext>
                </a:extLst>
              </p:cNvPr>
              <p:cNvPicPr/>
              <p:nvPr/>
            </p:nvPicPr>
            <p:blipFill>
              <a:blip r:embed="rId99"/>
              <a:stretch>
                <a:fillRect/>
              </a:stretch>
            </p:blipFill>
            <p:spPr>
              <a:xfrm>
                <a:off x="1650649" y="3438628"/>
                <a:ext cx="123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6" name="Ink 205">
                <a:extLst>
                  <a:ext uri="{FF2B5EF4-FFF2-40B4-BE49-F238E27FC236}">
                    <a16:creationId xmlns:a16="http://schemas.microsoft.com/office/drawing/2014/main" id="{60077D71-2F8B-CF27-4120-F50F5882E7FA}"/>
                  </a:ext>
                </a:extLst>
              </p14:cNvPr>
              <p14:cNvContentPartPr/>
              <p14:nvPr/>
            </p14:nvContentPartPr>
            <p14:xfrm>
              <a:off x="1787809" y="3336388"/>
              <a:ext cx="160200" cy="206280"/>
            </p14:xfrm>
          </p:contentPart>
        </mc:Choice>
        <mc:Fallback>
          <p:pic>
            <p:nvPicPr>
              <p:cNvPr id="206" name="Ink 205">
                <a:extLst>
                  <a:ext uri="{FF2B5EF4-FFF2-40B4-BE49-F238E27FC236}">
                    <a16:creationId xmlns:a16="http://schemas.microsoft.com/office/drawing/2014/main" id="{60077D71-2F8B-CF27-4120-F50F5882E7FA}"/>
                  </a:ext>
                </a:extLst>
              </p:cNvPr>
              <p:cNvPicPr/>
              <p:nvPr/>
            </p:nvPicPr>
            <p:blipFill>
              <a:blip r:embed="rId101"/>
              <a:stretch>
                <a:fillRect/>
              </a:stretch>
            </p:blipFill>
            <p:spPr>
              <a:xfrm>
                <a:off x="1772329" y="3320935"/>
                <a:ext cx="190800" cy="236827"/>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07" name="Ink 206">
                <a:extLst>
                  <a:ext uri="{FF2B5EF4-FFF2-40B4-BE49-F238E27FC236}">
                    <a16:creationId xmlns:a16="http://schemas.microsoft.com/office/drawing/2014/main" id="{F2F291F4-F986-1C78-97BD-EED6DEB10DBA}"/>
                  </a:ext>
                </a:extLst>
              </p14:cNvPr>
              <p14:cNvContentPartPr/>
              <p14:nvPr/>
            </p14:nvContentPartPr>
            <p14:xfrm>
              <a:off x="2300809" y="3420268"/>
              <a:ext cx="143280" cy="105120"/>
            </p14:xfrm>
          </p:contentPart>
        </mc:Choice>
        <mc:Fallback>
          <p:pic>
            <p:nvPicPr>
              <p:cNvPr id="207" name="Ink 206">
                <a:extLst>
                  <a:ext uri="{FF2B5EF4-FFF2-40B4-BE49-F238E27FC236}">
                    <a16:creationId xmlns:a16="http://schemas.microsoft.com/office/drawing/2014/main" id="{F2F291F4-F986-1C78-97BD-EED6DEB10DBA}"/>
                  </a:ext>
                </a:extLst>
              </p:cNvPr>
              <p:cNvPicPr/>
              <p:nvPr/>
            </p:nvPicPr>
            <p:blipFill>
              <a:blip r:embed="rId103"/>
              <a:stretch>
                <a:fillRect/>
              </a:stretch>
            </p:blipFill>
            <p:spPr>
              <a:xfrm>
                <a:off x="2285329" y="3404788"/>
                <a:ext cx="173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08" name="Ink 207">
                <a:extLst>
                  <a:ext uri="{FF2B5EF4-FFF2-40B4-BE49-F238E27FC236}">
                    <a16:creationId xmlns:a16="http://schemas.microsoft.com/office/drawing/2014/main" id="{33012488-8C23-53EC-8BD3-3DFA6E7718A9}"/>
                  </a:ext>
                </a:extLst>
              </p14:cNvPr>
              <p14:cNvContentPartPr/>
              <p14:nvPr/>
            </p14:nvContentPartPr>
            <p14:xfrm>
              <a:off x="2502769" y="3281668"/>
              <a:ext cx="67680" cy="235800"/>
            </p14:xfrm>
          </p:contentPart>
        </mc:Choice>
        <mc:Fallback>
          <p:pic>
            <p:nvPicPr>
              <p:cNvPr id="208" name="Ink 207">
                <a:extLst>
                  <a:ext uri="{FF2B5EF4-FFF2-40B4-BE49-F238E27FC236}">
                    <a16:creationId xmlns:a16="http://schemas.microsoft.com/office/drawing/2014/main" id="{33012488-8C23-53EC-8BD3-3DFA6E7718A9}"/>
                  </a:ext>
                </a:extLst>
              </p:cNvPr>
              <p:cNvPicPr/>
              <p:nvPr/>
            </p:nvPicPr>
            <p:blipFill>
              <a:blip r:embed="rId105"/>
              <a:stretch>
                <a:fillRect/>
              </a:stretch>
            </p:blipFill>
            <p:spPr>
              <a:xfrm>
                <a:off x="2487289" y="3266212"/>
                <a:ext cx="98280" cy="266353"/>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09" name="Ink 208">
                <a:extLst>
                  <a:ext uri="{FF2B5EF4-FFF2-40B4-BE49-F238E27FC236}">
                    <a16:creationId xmlns:a16="http://schemas.microsoft.com/office/drawing/2014/main" id="{486BAA26-075D-66B6-A966-95F5B5D4FA68}"/>
                  </a:ext>
                </a:extLst>
              </p14:cNvPr>
              <p14:cNvContentPartPr/>
              <p14:nvPr/>
            </p14:nvContentPartPr>
            <p14:xfrm>
              <a:off x="2490169" y="3395068"/>
              <a:ext cx="97200" cy="25560"/>
            </p14:xfrm>
          </p:contentPart>
        </mc:Choice>
        <mc:Fallback>
          <p:pic>
            <p:nvPicPr>
              <p:cNvPr id="209" name="Ink 208">
                <a:extLst>
                  <a:ext uri="{FF2B5EF4-FFF2-40B4-BE49-F238E27FC236}">
                    <a16:creationId xmlns:a16="http://schemas.microsoft.com/office/drawing/2014/main" id="{486BAA26-075D-66B6-A966-95F5B5D4FA68}"/>
                  </a:ext>
                </a:extLst>
              </p:cNvPr>
              <p:cNvPicPr/>
              <p:nvPr/>
            </p:nvPicPr>
            <p:blipFill>
              <a:blip r:embed="rId107"/>
              <a:stretch>
                <a:fillRect/>
              </a:stretch>
            </p:blipFill>
            <p:spPr>
              <a:xfrm>
                <a:off x="2474631" y="3379588"/>
                <a:ext cx="127914"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10" name="Ink 209">
                <a:extLst>
                  <a:ext uri="{FF2B5EF4-FFF2-40B4-BE49-F238E27FC236}">
                    <a16:creationId xmlns:a16="http://schemas.microsoft.com/office/drawing/2014/main" id="{BE25888F-A6F6-EEFD-41B7-CBC664A5A5D4}"/>
                  </a:ext>
                </a:extLst>
              </p14:cNvPr>
              <p14:cNvContentPartPr/>
              <p14:nvPr/>
            </p14:nvContentPartPr>
            <p14:xfrm>
              <a:off x="2616529" y="3306868"/>
              <a:ext cx="328320" cy="198000"/>
            </p14:xfrm>
          </p:contentPart>
        </mc:Choice>
        <mc:Fallback>
          <p:pic>
            <p:nvPicPr>
              <p:cNvPr id="210" name="Ink 209">
                <a:extLst>
                  <a:ext uri="{FF2B5EF4-FFF2-40B4-BE49-F238E27FC236}">
                    <a16:creationId xmlns:a16="http://schemas.microsoft.com/office/drawing/2014/main" id="{BE25888F-A6F6-EEFD-41B7-CBC664A5A5D4}"/>
                  </a:ext>
                </a:extLst>
              </p:cNvPr>
              <p:cNvPicPr/>
              <p:nvPr/>
            </p:nvPicPr>
            <p:blipFill>
              <a:blip r:embed="rId109"/>
              <a:stretch>
                <a:fillRect/>
              </a:stretch>
            </p:blipFill>
            <p:spPr>
              <a:xfrm>
                <a:off x="2601049" y="3291416"/>
                <a:ext cx="358920" cy="228544"/>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11" name="Ink 210">
                <a:extLst>
                  <a:ext uri="{FF2B5EF4-FFF2-40B4-BE49-F238E27FC236}">
                    <a16:creationId xmlns:a16="http://schemas.microsoft.com/office/drawing/2014/main" id="{3310AF1F-7988-4266-5F82-23165A621526}"/>
                  </a:ext>
                </a:extLst>
              </p14:cNvPr>
              <p14:cNvContentPartPr/>
              <p14:nvPr/>
            </p14:nvContentPartPr>
            <p14:xfrm>
              <a:off x="3242929" y="3210028"/>
              <a:ext cx="395640" cy="269640"/>
            </p14:xfrm>
          </p:contentPart>
        </mc:Choice>
        <mc:Fallback>
          <p:pic>
            <p:nvPicPr>
              <p:cNvPr id="211" name="Ink 210">
                <a:extLst>
                  <a:ext uri="{FF2B5EF4-FFF2-40B4-BE49-F238E27FC236}">
                    <a16:creationId xmlns:a16="http://schemas.microsoft.com/office/drawing/2014/main" id="{3310AF1F-7988-4266-5F82-23165A621526}"/>
                  </a:ext>
                </a:extLst>
              </p:cNvPr>
              <p:cNvPicPr/>
              <p:nvPr/>
            </p:nvPicPr>
            <p:blipFill>
              <a:blip r:embed="rId111"/>
              <a:stretch>
                <a:fillRect/>
              </a:stretch>
            </p:blipFill>
            <p:spPr>
              <a:xfrm>
                <a:off x="3227449" y="3194527"/>
                <a:ext cx="426240" cy="300281"/>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12" name="Ink 211">
                <a:extLst>
                  <a:ext uri="{FF2B5EF4-FFF2-40B4-BE49-F238E27FC236}">
                    <a16:creationId xmlns:a16="http://schemas.microsoft.com/office/drawing/2014/main" id="{9A64D968-8914-F7A4-CBAE-C43718C8E5E5}"/>
                  </a:ext>
                </a:extLst>
              </p14:cNvPr>
              <p14:cNvContentPartPr/>
              <p14:nvPr/>
            </p14:nvContentPartPr>
            <p14:xfrm>
              <a:off x="3697249" y="3118228"/>
              <a:ext cx="340920" cy="306720"/>
            </p14:xfrm>
          </p:contentPart>
        </mc:Choice>
        <mc:Fallback>
          <p:pic>
            <p:nvPicPr>
              <p:cNvPr id="212" name="Ink 211">
                <a:extLst>
                  <a:ext uri="{FF2B5EF4-FFF2-40B4-BE49-F238E27FC236}">
                    <a16:creationId xmlns:a16="http://schemas.microsoft.com/office/drawing/2014/main" id="{9A64D968-8914-F7A4-CBAE-C43718C8E5E5}"/>
                  </a:ext>
                </a:extLst>
              </p:cNvPr>
              <p:cNvPicPr/>
              <p:nvPr/>
            </p:nvPicPr>
            <p:blipFill>
              <a:blip r:embed="rId113"/>
              <a:stretch>
                <a:fillRect/>
              </a:stretch>
            </p:blipFill>
            <p:spPr>
              <a:xfrm>
                <a:off x="3681769" y="3102766"/>
                <a:ext cx="371520" cy="337284"/>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13" name="Ink 212">
                <a:extLst>
                  <a:ext uri="{FF2B5EF4-FFF2-40B4-BE49-F238E27FC236}">
                    <a16:creationId xmlns:a16="http://schemas.microsoft.com/office/drawing/2014/main" id="{FAD60A23-75BF-846B-2BBB-D3ADA73EA7B7}"/>
                  </a:ext>
                </a:extLst>
              </p14:cNvPr>
              <p14:cNvContentPartPr/>
              <p14:nvPr/>
            </p14:nvContentPartPr>
            <p14:xfrm>
              <a:off x="3991369" y="3194548"/>
              <a:ext cx="29880" cy="24120"/>
            </p14:xfrm>
          </p:contentPart>
        </mc:Choice>
        <mc:Fallback>
          <p:pic>
            <p:nvPicPr>
              <p:cNvPr id="213" name="Ink 212">
                <a:extLst>
                  <a:ext uri="{FF2B5EF4-FFF2-40B4-BE49-F238E27FC236}">
                    <a16:creationId xmlns:a16="http://schemas.microsoft.com/office/drawing/2014/main" id="{FAD60A23-75BF-846B-2BBB-D3ADA73EA7B7}"/>
                  </a:ext>
                </a:extLst>
              </p:cNvPr>
              <p:cNvPicPr/>
              <p:nvPr/>
            </p:nvPicPr>
            <p:blipFill>
              <a:blip r:embed="rId115"/>
              <a:stretch>
                <a:fillRect/>
              </a:stretch>
            </p:blipFill>
            <p:spPr>
              <a:xfrm>
                <a:off x="3975889" y="3179068"/>
                <a:ext cx="604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14" name="Ink 213">
                <a:extLst>
                  <a:ext uri="{FF2B5EF4-FFF2-40B4-BE49-F238E27FC236}">
                    <a16:creationId xmlns:a16="http://schemas.microsoft.com/office/drawing/2014/main" id="{473862F8-A6F0-17F6-404A-44CC42F12D9B}"/>
                  </a:ext>
                </a:extLst>
              </p14:cNvPr>
              <p14:cNvContentPartPr/>
              <p14:nvPr/>
            </p14:nvContentPartPr>
            <p14:xfrm>
              <a:off x="4096489" y="3252148"/>
              <a:ext cx="269640" cy="113760"/>
            </p14:xfrm>
          </p:contentPart>
        </mc:Choice>
        <mc:Fallback>
          <p:pic>
            <p:nvPicPr>
              <p:cNvPr id="214" name="Ink 213">
                <a:extLst>
                  <a:ext uri="{FF2B5EF4-FFF2-40B4-BE49-F238E27FC236}">
                    <a16:creationId xmlns:a16="http://schemas.microsoft.com/office/drawing/2014/main" id="{473862F8-A6F0-17F6-404A-44CC42F12D9B}"/>
                  </a:ext>
                </a:extLst>
              </p:cNvPr>
              <p:cNvPicPr/>
              <p:nvPr/>
            </p:nvPicPr>
            <p:blipFill>
              <a:blip r:embed="rId117"/>
              <a:stretch>
                <a:fillRect/>
              </a:stretch>
            </p:blipFill>
            <p:spPr>
              <a:xfrm>
                <a:off x="4080988" y="3236668"/>
                <a:ext cx="300281"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15" name="Ink 214">
                <a:extLst>
                  <a:ext uri="{FF2B5EF4-FFF2-40B4-BE49-F238E27FC236}">
                    <a16:creationId xmlns:a16="http://schemas.microsoft.com/office/drawing/2014/main" id="{5FA0048F-BC60-2FF3-BE32-BE6DBEE53502}"/>
                  </a:ext>
                </a:extLst>
              </p14:cNvPr>
              <p14:cNvContentPartPr/>
              <p14:nvPr/>
            </p14:nvContentPartPr>
            <p14:xfrm>
              <a:off x="4714969" y="3142708"/>
              <a:ext cx="38160" cy="240120"/>
            </p14:xfrm>
          </p:contentPart>
        </mc:Choice>
        <mc:Fallback>
          <p:pic>
            <p:nvPicPr>
              <p:cNvPr id="215" name="Ink 214">
                <a:extLst>
                  <a:ext uri="{FF2B5EF4-FFF2-40B4-BE49-F238E27FC236}">
                    <a16:creationId xmlns:a16="http://schemas.microsoft.com/office/drawing/2014/main" id="{5FA0048F-BC60-2FF3-BE32-BE6DBEE53502}"/>
                  </a:ext>
                </a:extLst>
              </p:cNvPr>
              <p:cNvPicPr/>
              <p:nvPr/>
            </p:nvPicPr>
            <p:blipFill>
              <a:blip r:embed="rId119"/>
              <a:stretch>
                <a:fillRect/>
              </a:stretch>
            </p:blipFill>
            <p:spPr>
              <a:xfrm>
                <a:off x="4699489" y="3127228"/>
                <a:ext cx="687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16" name="Ink 215">
                <a:extLst>
                  <a:ext uri="{FF2B5EF4-FFF2-40B4-BE49-F238E27FC236}">
                    <a16:creationId xmlns:a16="http://schemas.microsoft.com/office/drawing/2014/main" id="{08105AA7-6796-688B-3DF9-D587ADA005D9}"/>
                  </a:ext>
                </a:extLst>
              </p14:cNvPr>
              <p14:cNvContentPartPr/>
              <p14:nvPr/>
            </p14:nvContentPartPr>
            <p14:xfrm>
              <a:off x="4660249" y="3277348"/>
              <a:ext cx="113760" cy="21240"/>
            </p14:xfrm>
          </p:contentPart>
        </mc:Choice>
        <mc:Fallback>
          <p:pic>
            <p:nvPicPr>
              <p:cNvPr id="216" name="Ink 215">
                <a:extLst>
                  <a:ext uri="{FF2B5EF4-FFF2-40B4-BE49-F238E27FC236}">
                    <a16:creationId xmlns:a16="http://schemas.microsoft.com/office/drawing/2014/main" id="{08105AA7-6796-688B-3DF9-D587ADA005D9}"/>
                  </a:ext>
                </a:extLst>
              </p:cNvPr>
              <p:cNvPicPr/>
              <p:nvPr/>
            </p:nvPicPr>
            <p:blipFill>
              <a:blip r:embed="rId121"/>
              <a:stretch>
                <a:fillRect/>
              </a:stretch>
            </p:blipFill>
            <p:spPr>
              <a:xfrm>
                <a:off x="4644818" y="3261868"/>
                <a:ext cx="144263"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17" name="Ink 216">
                <a:extLst>
                  <a:ext uri="{FF2B5EF4-FFF2-40B4-BE49-F238E27FC236}">
                    <a16:creationId xmlns:a16="http://schemas.microsoft.com/office/drawing/2014/main" id="{CF5F34B3-3352-5642-F373-542370696C2E}"/>
                  </a:ext>
                </a:extLst>
              </p14:cNvPr>
              <p14:cNvContentPartPr/>
              <p14:nvPr/>
            </p14:nvContentPartPr>
            <p14:xfrm>
              <a:off x="4836649" y="3235228"/>
              <a:ext cx="168480" cy="130680"/>
            </p14:xfrm>
          </p:contentPart>
        </mc:Choice>
        <mc:Fallback>
          <p:pic>
            <p:nvPicPr>
              <p:cNvPr id="217" name="Ink 216">
                <a:extLst>
                  <a:ext uri="{FF2B5EF4-FFF2-40B4-BE49-F238E27FC236}">
                    <a16:creationId xmlns:a16="http://schemas.microsoft.com/office/drawing/2014/main" id="{CF5F34B3-3352-5642-F373-542370696C2E}"/>
                  </a:ext>
                </a:extLst>
              </p:cNvPr>
              <p:cNvPicPr/>
              <p:nvPr/>
            </p:nvPicPr>
            <p:blipFill>
              <a:blip r:embed="rId123"/>
              <a:stretch>
                <a:fillRect/>
              </a:stretch>
            </p:blipFill>
            <p:spPr>
              <a:xfrm>
                <a:off x="4821169" y="3219748"/>
                <a:ext cx="1990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31" name="Ink 231">
                <a:extLst>
                  <a:ext uri="{FF2B5EF4-FFF2-40B4-BE49-F238E27FC236}">
                    <a16:creationId xmlns:a16="http://schemas.microsoft.com/office/drawing/2014/main" id="{D7C38DBE-EBA1-6AED-9E14-A8AD2AFCC116}"/>
                  </a:ext>
                </a:extLst>
              </p14:cNvPr>
              <p14:cNvContentPartPr/>
              <p14:nvPr/>
            </p14:nvContentPartPr>
            <p14:xfrm>
              <a:off x="5282689" y="3172228"/>
              <a:ext cx="462600" cy="252720"/>
            </p14:xfrm>
          </p:contentPart>
        </mc:Choice>
        <mc:Fallback>
          <p:pic>
            <p:nvPicPr>
              <p:cNvPr id="231" name="Ink 231">
                <a:extLst>
                  <a:ext uri="{FF2B5EF4-FFF2-40B4-BE49-F238E27FC236}">
                    <a16:creationId xmlns:a16="http://schemas.microsoft.com/office/drawing/2014/main" id="{D7C38DBE-EBA1-6AED-9E14-A8AD2AFCC116}"/>
                  </a:ext>
                </a:extLst>
              </p:cNvPr>
              <p:cNvPicPr/>
              <p:nvPr/>
            </p:nvPicPr>
            <p:blipFill>
              <a:blip r:embed="rId125"/>
              <a:stretch>
                <a:fillRect/>
              </a:stretch>
            </p:blipFill>
            <p:spPr>
              <a:xfrm>
                <a:off x="5267221" y="3156748"/>
                <a:ext cx="493176"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34" name="Ink 234">
                <a:extLst>
                  <a:ext uri="{FF2B5EF4-FFF2-40B4-BE49-F238E27FC236}">
                    <a16:creationId xmlns:a16="http://schemas.microsoft.com/office/drawing/2014/main" id="{8351A64D-C4B0-D022-FF07-74FEBEAF10BF}"/>
                  </a:ext>
                </a:extLst>
              </p14:cNvPr>
              <p14:cNvContentPartPr/>
              <p14:nvPr/>
            </p14:nvContentPartPr>
            <p14:xfrm>
              <a:off x="1745689" y="3866308"/>
              <a:ext cx="155880" cy="269280"/>
            </p14:xfrm>
          </p:contentPart>
        </mc:Choice>
        <mc:Fallback>
          <p:pic>
            <p:nvPicPr>
              <p:cNvPr id="234" name="Ink 234">
                <a:extLst>
                  <a:ext uri="{FF2B5EF4-FFF2-40B4-BE49-F238E27FC236}">
                    <a16:creationId xmlns:a16="http://schemas.microsoft.com/office/drawing/2014/main" id="{8351A64D-C4B0-D022-FF07-74FEBEAF10BF}"/>
                  </a:ext>
                </a:extLst>
              </p:cNvPr>
              <p:cNvPicPr/>
              <p:nvPr/>
            </p:nvPicPr>
            <p:blipFill>
              <a:blip r:embed="rId127"/>
              <a:stretch>
                <a:fillRect/>
              </a:stretch>
            </p:blipFill>
            <p:spPr>
              <a:xfrm>
                <a:off x="1730209" y="3850849"/>
                <a:ext cx="186480" cy="299839"/>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39" name="Ink 239">
                <a:extLst>
                  <a:ext uri="{FF2B5EF4-FFF2-40B4-BE49-F238E27FC236}">
                    <a16:creationId xmlns:a16="http://schemas.microsoft.com/office/drawing/2014/main" id="{4D371B76-3129-3B8D-8147-3183CE92BEE0}"/>
                  </a:ext>
                </a:extLst>
              </p14:cNvPr>
              <p14:cNvContentPartPr/>
              <p14:nvPr/>
            </p14:nvContentPartPr>
            <p14:xfrm>
              <a:off x="2019289" y="3878908"/>
              <a:ext cx="404280" cy="282240"/>
            </p14:xfrm>
          </p:contentPart>
        </mc:Choice>
        <mc:Fallback>
          <p:pic>
            <p:nvPicPr>
              <p:cNvPr id="239" name="Ink 239">
                <a:extLst>
                  <a:ext uri="{FF2B5EF4-FFF2-40B4-BE49-F238E27FC236}">
                    <a16:creationId xmlns:a16="http://schemas.microsoft.com/office/drawing/2014/main" id="{4D371B76-3129-3B8D-8147-3183CE92BEE0}"/>
                  </a:ext>
                </a:extLst>
              </p:cNvPr>
              <p:cNvPicPr/>
              <p:nvPr/>
            </p:nvPicPr>
            <p:blipFill>
              <a:blip r:embed="rId129"/>
              <a:stretch>
                <a:fillRect/>
              </a:stretch>
            </p:blipFill>
            <p:spPr>
              <a:xfrm>
                <a:off x="2003809" y="3863428"/>
                <a:ext cx="4348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63" name="Ink 265">
                <a:extLst>
                  <a:ext uri="{FF2B5EF4-FFF2-40B4-BE49-F238E27FC236}">
                    <a16:creationId xmlns:a16="http://schemas.microsoft.com/office/drawing/2014/main" id="{7A5FD92D-5C7D-23ED-F7B7-545E6D18CCAE}"/>
                  </a:ext>
                </a:extLst>
              </p14:cNvPr>
              <p14:cNvContentPartPr/>
              <p14:nvPr/>
            </p14:nvContentPartPr>
            <p14:xfrm>
              <a:off x="4546489" y="3689548"/>
              <a:ext cx="2944440" cy="374040"/>
            </p14:xfrm>
          </p:contentPart>
        </mc:Choice>
        <mc:Fallback>
          <p:pic>
            <p:nvPicPr>
              <p:cNvPr id="263" name="Ink 265">
                <a:extLst>
                  <a:ext uri="{FF2B5EF4-FFF2-40B4-BE49-F238E27FC236}">
                    <a16:creationId xmlns:a16="http://schemas.microsoft.com/office/drawing/2014/main" id="{7A5FD92D-5C7D-23ED-F7B7-545E6D18CCAE}"/>
                  </a:ext>
                </a:extLst>
              </p:cNvPr>
              <p:cNvPicPr/>
              <p:nvPr/>
            </p:nvPicPr>
            <p:blipFill>
              <a:blip r:embed="rId131"/>
              <a:stretch>
                <a:fillRect/>
              </a:stretch>
            </p:blipFill>
            <p:spPr>
              <a:xfrm>
                <a:off x="4531007" y="3674068"/>
                <a:ext cx="2975044"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64" name="Ink 265">
                <a:extLst>
                  <a:ext uri="{FF2B5EF4-FFF2-40B4-BE49-F238E27FC236}">
                    <a16:creationId xmlns:a16="http://schemas.microsoft.com/office/drawing/2014/main" id="{32925BA8-F42F-967C-593E-042ACB69A6D9}"/>
                  </a:ext>
                </a:extLst>
              </p14:cNvPr>
              <p14:cNvContentPartPr/>
              <p14:nvPr/>
            </p14:nvContentPartPr>
            <p14:xfrm>
              <a:off x="3049609" y="3752548"/>
              <a:ext cx="1169280" cy="353160"/>
            </p14:xfrm>
          </p:contentPart>
        </mc:Choice>
        <mc:Fallback>
          <p:pic>
            <p:nvPicPr>
              <p:cNvPr id="264" name="Ink 265">
                <a:extLst>
                  <a:ext uri="{FF2B5EF4-FFF2-40B4-BE49-F238E27FC236}">
                    <a16:creationId xmlns:a16="http://schemas.microsoft.com/office/drawing/2014/main" id="{32925BA8-F42F-967C-593E-042ACB69A6D9}"/>
                  </a:ext>
                </a:extLst>
              </p:cNvPr>
              <p:cNvPicPr/>
              <p:nvPr/>
            </p:nvPicPr>
            <p:blipFill>
              <a:blip r:embed="rId133"/>
              <a:stretch>
                <a:fillRect/>
              </a:stretch>
            </p:blipFill>
            <p:spPr>
              <a:xfrm>
                <a:off x="3034134" y="3737068"/>
                <a:ext cx="1199871"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65" name="Ink 265">
                <a:extLst>
                  <a:ext uri="{FF2B5EF4-FFF2-40B4-BE49-F238E27FC236}">
                    <a16:creationId xmlns:a16="http://schemas.microsoft.com/office/drawing/2014/main" id="{3AA11B3F-6DBA-2BEF-9A18-F809385AED37}"/>
                  </a:ext>
                </a:extLst>
              </p14:cNvPr>
              <p14:cNvContentPartPr/>
              <p14:nvPr/>
            </p14:nvContentPartPr>
            <p14:xfrm>
              <a:off x="2675209" y="3950188"/>
              <a:ext cx="97200" cy="75960"/>
            </p14:xfrm>
          </p:contentPart>
        </mc:Choice>
        <mc:Fallback>
          <p:pic>
            <p:nvPicPr>
              <p:cNvPr id="265" name="Ink 265">
                <a:extLst>
                  <a:ext uri="{FF2B5EF4-FFF2-40B4-BE49-F238E27FC236}">
                    <a16:creationId xmlns:a16="http://schemas.microsoft.com/office/drawing/2014/main" id="{3AA11B3F-6DBA-2BEF-9A18-F809385AED37}"/>
                  </a:ext>
                </a:extLst>
              </p:cNvPr>
              <p:cNvPicPr/>
              <p:nvPr/>
            </p:nvPicPr>
            <p:blipFill>
              <a:blip r:embed="rId135"/>
              <a:stretch>
                <a:fillRect/>
              </a:stretch>
            </p:blipFill>
            <p:spPr>
              <a:xfrm>
                <a:off x="2659671" y="3934708"/>
                <a:ext cx="127914"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77" name="Ink 277">
                <a:extLst>
                  <a:ext uri="{FF2B5EF4-FFF2-40B4-BE49-F238E27FC236}">
                    <a16:creationId xmlns:a16="http://schemas.microsoft.com/office/drawing/2014/main" id="{8527436A-06CE-DC9C-03B7-CD9E0B4ACA4A}"/>
                  </a:ext>
                </a:extLst>
              </p14:cNvPr>
              <p14:cNvContentPartPr/>
              <p14:nvPr/>
            </p14:nvContentPartPr>
            <p14:xfrm>
              <a:off x="1598809" y="4475788"/>
              <a:ext cx="1283040" cy="341280"/>
            </p14:xfrm>
          </p:contentPart>
        </mc:Choice>
        <mc:Fallback>
          <p:pic>
            <p:nvPicPr>
              <p:cNvPr id="277" name="Ink 277">
                <a:extLst>
                  <a:ext uri="{FF2B5EF4-FFF2-40B4-BE49-F238E27FC236}">
                    <a16:creationId xmlns:a16="http://schemas.microsoft.com/office/drawing/2014/main" id="{8527436A-06CE-DC9C-03B7-CD9E0B4ACA4A}"/>
                  </a:ext>
                </a:extLst>
              </p:cNvPr>
              <p:cNvPicPr/>
              <p:nvPr/>
            </p:nvPicPr>
            <p:blipFill>
              <a:blip r:embed="rId137"/>
              <a:stretch>
                <a:fillRect/>
              </a:stretch>
            </p:blipFill>
            <p:spPr>
              <a:xfrm>
                <a:off x="1583329" y="4460292"/>
                <a:ext cx="1313640" cy="371912"/>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84" name="Ink 284">
                <a:extLst>
                  <a:ext uri="{FF2B5EF4-FFF2-40B4-BE49-F238E27FC236}">
                    <a16:creationId xmlns:a16="http://schemas.microsoft.com/office/drawing/2014/main" id="{420D0F38-4273-11FD-7D5D-FD9B10D86EB9}"/>
                  </a:ext>
                </a:extLst>
              </p14:cNvPr>
              <p14:cNvContentPartPr/>
              <p14:nvPr/>
            </p14:nvContentPartPr>
            <p14:xfrm>
              <a:off x="3184249" y="4408828"/>
              <a:ext cx="736200" cy="315720"/>
            </p14:xfrm>
          </p:contentPart>
        </mc:Choice>
        <mc:Fallback>
          <p:pic>
            <p:nvPicPr>
              <p:cNvPr id="284" name="Ink 284">
                <a:extLst>
                  <a:ext uri="{FF2B5EF4-FFF2-40B4-BE49-F238E27FC236}">
                    <a16:creationId xmlns:a16="http://schemas.microsoft.com/office/drawing/2014/main" id="{420D0F38-4273-11FD-7D5D-FD9B10D86EB9}"/>
                  </a:ext>
                </a:extLst>
              </p:cNvPr>
              <p:cNvPicPr/>
              <p:nvPr/>
            </p:nvPicPr>
            <p:blipFill>
              <a:blip r:embed="rId139"/>
              <a:stretch>
                <a:fillRect/>
              </a:stretch>
            </p:blipFill>
            <p:spPr>
              <a:xfrm>
                <a:off x="3168769" y="4393348"/>
                <a:ext cx="76680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93" name="Ink 293">
                <a:extLst>
                  <a:ext uri="{FF2B5EF4-FFF2-40B4-BE49-F238E27FC236}">
                    <a16:creationId xmlns:a16="http://schemas.microsoft.com/office/drawing/2014/main" id="{ABA899DB-FB5D-AB9E-8C12-5D46C805646D}"/>
                  </a:ext>
                </a:extLst>
              </p14:cNvPr>
              <p14:cNvContentPartPr/>
              <p14:nvPr/>
            </p14:nvContentPartPr>
            <p14:xfrm>
              <a:off x="3995689" y="4278868"/>
              <a:ext cx="1198800" cy="357480"/>
            </p14:xfrm>
          </p:contentPart>
        </mc:Choice>
        <mc:Fallback>
          <p:pic>
            <p:nvPicPr>
              <p:cNvPr id="293" name="Ink 293">
                <a:extLst>
                  <a:ext uri="{FF2B5EF4-FFF2-40B4-BE49-F238E27FC236}">
                    <a16:creationId xmlns:a16="http://schemas.microsoft.com/office/drawing/2014/main" id="{ABA899DB-FB5D-AB9E-8C12-5D46C805646D}"/>
                  </a:ext>
                </a:extLst>
              </p:cNvPr>
              <p:cNvPicPr/>
              <p:nvPr/>
            </p:nvPicPr>
            <p:blipFill>
              <a:blip r:embed="rId141"/>
              <a:stretch>
                <a:fillRect/>
              </a:stretch>
            </p:blipFill>
            <p:spPr>
              <a:xfrm>
                <a:off x="3980209" y="4263388"/>
                <a:ext cx="1229400" cy="388080"/>
              </a:xfrm>
              <a:prstGeom prst="rect">
                <a:avLst/>
              </a:prstGeom>
            </p:spPr>
          </p:pic>
        </mc:Fallback>
      </mc:AlternateContent>
    </p:spTree>
    <p:extLst>
      <p:ext uri="{BB962C8B-B14F-4D97-AF65-F5344CB8AC3E}">
        <p14:creationId xmlns:p14="http://schemas.microsoft.com/office/powerpoint/2010/main" val="828734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1" name="Ink 32">
                <a:extLst>
                  <a:ext uri="{FF2B5EF4-FFF2-40B4-BE49-F238E27FC236}">
                    <a16:creationId xmlns:a16="http://schemas.microsoft.com/office/drawing/2014/main" id="{4291E436-9235-47C3-59F8-B57797D3C62D}"/>
                  </a:ext>
                </a:extLst>
              </p14:cNvPr>
              <p14:cNvContentPartPr/>
              <p14:nvPr/>
            </p14:nvContentPartPr>
            <p14:xfrm>
              <a:off x="1600609" y="283228"/>
              <a:ext cx="1365120" cy="475560"/>
            </p14:xfrm>
          </p:contentPart>
        </mc:Choice>
        <mc:Fallback>
          <p:pic>
            <p:nvPicPr>
              <p:cNvPr id="31" name="Ink 32">
                <a:extLst>
                  <a:ext uri="{FF2B5EF4-FFF2-40B4-BE49-F238E27FC236}">
                    <a16:creationId xmlns:a16="http://schemas.microsoft.com/office/drawing/2014/main" id="{4291E436-9235-47C3-59F8-B57797D3C62D}"/>
                  </a:ext>
                </a:extLst>
              </p:cNvPr>
              <p:cNvPicPr/>
              <p:nvPr/>
            </p:nvPicPr>
            <p:blipFill>
              <a:blip r:embed="rId3"/>
              <a:stretch>
                <a:fillRect/>
              </a:stretch>
            </p:blipFill>
            <p:spPr>
              <a:xfrm>
                <a:off x="1585133" y="267748"/>
                <a:ext cx="1395712"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2" name="Ink 32">
                <a:extLst>
                  <a:ext uri="{FF2B5EF4-FFF2-40B4-BE49-F238E27FC236}">
                    <a16:creationId xmlns:a16="http://schemas.microsoft.com/office/drawing/2014/main" id="{06B2DC3D-D83A-A160-33EF-EEA77C4D239F}"/>
                  </a:ext>
                </a:extLst>
              </p14:cNvPr>
              <p14:cNvContentPartPr/>
              <p14:nvPr/>
            </p14:nvContentPartPr>
            <p14:xfrm>
              <a:off x="278329" y="278908"/>
              <a:ext cx="1064160" cy="391320"/>
            </p14:xfrm>
          </p:contentPart>
        </mc:Choice>
        <mc:Fallback>
          <p:pic>
            <p:nvPicPr>
              <p:cNvPr id="32" name="Ink 32">
                <a:extLst>
                  <a:ext uri="{FF2B5EF4-FFF2-40B4-BE49-F238E27FC236}">
                    <a16:creationId xmlns:a16="http://schemas.microsoft.com/office/drawing/2014/main" id="{06B2DC3D-D83A-A160-33EF-EEA77C4D239F}"/>
                  </a:ext>
                </a:extLst>
              </p:cNvPr>
              <p:cNvPicPr/>
              <p:nvPr/>
            </p:nvPicPr>
            <p:blipFill>
              <a:blip r:embed="rId5"/>
              <a:stretch>
                <a:fillRect/>
              </a:stretch>
            </p:blipFill>
            <p:spPr>
              <a:xfrm>
                <a:off x="262854" y="263428"/>
                <a:ext cx="109475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E631434A-5E4F-8C65-5FC7-6787790B331C}"/>
                  </a:ext>
                </a:extLst>
              </p14:cNvPr>
              <p14:cNvContentPartPr/>
              <p14:nvPr/>
            </p14:nvContentPartPr>
            <p14:xfrm>
              <a:off x="929929" y="1051108"/>
              <a:ext cx="33840" cy="170280"/>
            </p14:xfrm>
          </p:contentPart>
        </mc:Choice>
        <mc:Fallback>
          <p:pic>
            <p:nvPicPr>
              <p:cNvPr id="33" name="Ink 32">
                <a:extLst>
                  <a:ext uri="{FF2B5EF4-FFF2-40B4-BE49-F238E27FC236}">
                    <a16:creationId xmlns:a16="http://schemas.microsoft.com/office/drawing/2014/main" id="{E631434A-5E4F-8C65-5FC7-6787790B331C}"/>
                  </a:ext>
                </a:extLst>
              </p:cNvPr>
              <p:cNvPicPr/>
              <p:nvPr/>
            </p:nvPicPr>
            <p:blipFill>
              <a:blip r:embed="rId7"/>
              <a:stretch>
                <a:fillRect/>
              </a:stretch>
            </p:blipFill>
            <p:spPr>
              <a:xfrm>
                <a:off x="914449" y="1035661"/>
                <a:ext cx="64440" cy="20081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55A1D431-2F55-8DAC-E0A8-7F5BFED97394}"/>
                  </a:ext>
                </a:extLst>
              </p14:cNvPr>
              <p14:cNvContentPartPr/>
              <p14:nvPr/>
            </p14:nvContentPartPr>
            <p14:xfrm>
              <a:off x="824809" y="1015108"/>
              <a:ext cx="269640" cy="55080"/>
            </p14:xfrm>
          </p:contentPart>
        </mc:Choice>
        <mc:Fallback>
          <p:pic>
            <p:nvPicPr>
              <p:cNvPr id="34" name="Ink 33">
                <a:extLst>
                  <a:ext uri="{FF2B5EF4-FFF2-40B4-BE49-F238E27FC236}">
                    <a16:creationId xmlns:a16="http://schemas.microsoft.com/office/drawing/2014/main" id="{55A1D431-2F55-8DAC-E0A8-7F5BFED97394}"/>
                  </a:ext>
                </a:extLst>
              </p:cNvPr>
              <p:cNvPicPr/>
              <p:nvPr/>
            </p:nvPicPr>
            <p:blipFill>
              <a:blip r:embed="rId9"/>
              <a:stretch>
                <a:fillRect/>
              </a:stretch>
            </p:blipFill>
            <p:spPr>
              <a:xfrm>
                <a:off x="809308" y="999628"/>
                <a:ext cx="300281"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6C2CACA2-4367-18C4-AC34-C7FDFA9DA4CA}"/>
                  </a:ext>
                </a:extLst>
              </p14:cNvPr>
              <p14:cNvContentPartPr/>
              <p14:nvPr/>
            </p14:nvContentPartPr>
            <p14:xfrm>
              <a:off x="1111009" y="998188"/>
              <a:ext cx="311400" cy="205920"/>
            </p14:xfrm>
          </p:contentPart>
        </mc:Choice>
        <mc:Fallback>
          <p:pic>
            <p:nvPicPr>
              <p:cNvPr id="35" name="Ink 34">
                <a:extLst>
                  <a:ext uri="{FF2B5EF4-FFF2-40B4-BE49-F238E27FC236}">
                    <a16:creationId xmlns:a16="http://schemas.microsoft.com/office/drawing/2014/main" id="{6C2CACA2-4367-18C4-AC34-C7FDFA9DA4CA}"/>
                  </a:ext>
                </a:extLst>
              </p:cNvPr>
              <p:cNvPicPr/>
              <p:nvPr/>
            </p:nvPicPr>
            <p:blipFill>
              <a:blip r:embed="rId11"/>
              <a:stretch>
                <a:fillRect/>
              </a:stretch>
            </p:blipFill>
            <p:spPr>
              <a:xfrm>
                <a:off x="1095547" y="982735"/>
                <a:ext cx="341965" cy="23646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Ink 35">
                <a:extLst>
                  <a:ext uri="{FF2B5EF4-FFF2-40B4-BE49-F238E27FC236}">
                    <a16:creationId xmlns:a16="http://schemas.microsoft.com/office/drawing/2014/main" id="{355FDE4C-448B-B8C6-3CFB-29E5E7F0D382}"/>
                  </a:ext>
                </a:extLst>
              </p14:cNvPr>
              <p14:cNvContentPartPr/>
              <p14:nvPr/>
            </p14:nvContentPartPr>
            <p14:xfrm>
              <a:off x="1733089" y="1073788"/>
              <a:ext cx="160200" cy="130680"/>
            </p14:xfrm>
          </p:contentPart>
        </mc:Choice>
        <mc:Fallback>
          <p:pic>
            <p:nvPicPr>
              <p:cNvPr id="36" name="Ink 35">
                <a:extLst>
                  <a:ext uri="{FF2B5EF4-FFF2-40B4-BE49-F238E27FC236}">
                    <a16:creationId xmlns:a16="http://schemas.microsoft.com/office/drawing/2014/main" id="{355FDE4C-448B-B8C6-3CFB-29E5E7F0D382}"/>
                  </a:ext>
                </a:extLst>
              </p:cNvPr>
              <p:cNvPicPr/>
              <p:nvPr/>
            </p:nvPicPr>
            <p:blipFill>
              <a:blip r:embed="rId13"/>
              <a:stretch>
                <a:fillRect/>
              </a:stretch>
            </p:blipFill>
            <p:spPr>
              <a:xfrm>
                <a:off x="1717609" y="1058308"/>
                <a:ext cx="1908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919F6EB1-3776-EDE0-8D73-C6197B718E93}"/>
                  </a:ext>
                </a:extLst>
              </p14:cNvPr>
              <p14:cNvContentPartPr/>
              <p14:nvPr/>
            </p14:nvContentPartPr>
            <p14:xfrm>
              <a:off x="1960249" y="1103308"/>
              <a:ext cx="273600" cy="109800"/>
            </p14:xfrm>
          </p:contentPart>
        </mc:Choice>
        <mc:Fallback>
          <p:pic>
            <p:nvPicPr>
              <p:cNvPr id="37" name="Ink 36">
                <a:extLst>
                  <a:ext uri="{FF2B5EF4-FFF2-40B4-BE49-F238E27FC236}">
                    <a16:creationId xmlns:a16="http://schemas.microsoft.com/office/drawing/2014/main" id="{919F6EB1-3776-EDE0-8D73-C6197B718E93}"/>
                  </a:ext>
                </a:extLst>
              </p:cNvPr>
              <p:cNvPicPr/>
              <p:nvPr/>
            </p:nvPicPr>
            <p:blipFill>
              <a:blip r:embed="rId15"/>
              <a:stretch>
                <a:fillRect/>
              </a:stretch>
            </p:blipFill>
            <p:spPr>
              <a:xfrm>
                <a:off x="1944769" y="1087828"/>
                <a:ext cx="3042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8" name="Ink 37">
                <a:extLst>
                  <a:ext uri="{FF2B5EF4-FFF2-40B4-BE49-F238E27FC236}">
                    <a16:creationId xmlns:a16="http://schemas.microsoft.com/office/drawing/2014/main" id="{7BCFB6FD-E86A-4439-733C-766C51D8539B}"/>
                  </a:ext>
                </a:extLst>
              </p14:cNvPr>
              <p14:cNvContentPartPr/>
              <p14:nvPr/>
            </p14:nvContentPartPr>
            <p14:xfrm>
              <a:off x="2111809" y="1040308"/>
              <a:ext cx="50760" cy="38160"/>
            </p14:xfrm>
          </p:contentPart>
        </mc:Choice>
        <mc:Fallback>
          <p:pic>
            <p:nvPicPr>
              <p:cNvPr id="38" name="Ink 37">
                <a:extLst>
                  <a:ext uri="{FF2B5EF4-FFF2-40B4-BE49-F238E27FC236}">
                    <a16:creationId xmlns:a16="http://schemas.microsoft.com/office/drawing/2014/main" id="{7BCFB6FD-E86A-4439-733C-766C51D8539B}"/>
                  </a:ext>
                </a:extLst>
              </p:cNvPr>
              <p:cNvPicPr/>
              <p:nvPr/>
            </p:nvPicPr>
            <p:blipFill>
              <a:blip r:embed="rId17"/>
              <a:stretch>
                <a:fillRect/>
              </a:stretch>
            </p:blipFill>
            <p:spPr>
              <a:xfrm>
                <a:off x="2096329" y="1024828"/>
                <a:ext cx="813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9" name="Ink 38">
                <a:extLst>
                  <a:ext uri="{FF2B5EF4-FFF2-40B4-BE49-F238E27FC236}">
                    <a16:creationId xmlns:a16="http://schemas.microsoft.com/office/drawing/2014/main" id="{180D471F-6BDD-1FF4-4C0D-77D16D7B9779}"/>
                  </a:ext>
                </a:extLst>
              </p14:cNvPr>
              <p14:cNvContentPartPr/>
              <p14:nvPr/>
            </p14:nvContentPartPr>
            <p14:xfrm>
              <a:off x="2259049" y="1103308"/>
              <a:ext cx="265320" cy="92880"/>
            </p14:xfrm>
          </p:contentPart>
        </mc:Choice>
        <mc:Fallback>
          <p:pic>
            <p:nvPicPr>
              <p:cNvPr id="39" name="Ink 38">
                <a:extLst>
                  <a:ext uri="{FF2B5EF4-FFF2-40B4-BE49-F238E27FC236}">
                    <a16:creationId xmlns:a16="http://schemas.microsoft.com/office/drawing/2014/main" id="{180D471F-6BDD-1FF4-4C0D-77D16D7B9779}"/>
                  </a:ext>
                </a:extLst>
              </p:cNvPr>
              <p:cNvPicPr/>
              <p:nvPr/>
            </p:nvPicPr>
            <p:blipFill>
              <a:blip r:embed="rId19"/>
              <a:stretch>
                <a:fillRect/>
              </a:stretch>
            </p:blipFill>
            <p:spPr>
              <a:xfrm>
                <a:off x="2243569" y="1087828"/>
                <a:ext cx="295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Ink 39">
                <a:extLst>
                  <a:ext uri="{FF2B5EF4-FFF2-40B4-BE49-F238E27FC236}">
                    <a16:creationId xmlns:a16="http://schemas.microsoft.com/office/drawing/2014/main" id="{FD8E6C47-CA3D-B94E-27A4-DF3734B121A9}"/>
                  </a:ext>
                </a:extLst>
              </p14:cNvPr>
              <p14:cNvContentPartPr/>
              <p14:nvPr/>
            </p14:nvContentPartPr>
            <p14:xfrm>
              <a:off x="1624009" y="972988"/>
              <a:ext cx="29880" cy="25560"/>
            </p14:xfrm>
          </p:contentPart>
        </mc:Choice>
        <mc:Fallback>
          <p:pic>
            <p:nvPicPr>
              <p:cNvPr id="40" name="Ink 39">
                <a:extLst>
                  <a:ext uri="{FF2B5EF4-FFF2-40B4-BE49-F238E27FC236}">
                    <a16:creationId xmlns:a16="http://schemas.microsoft.com/office/drawing/2014/main" id="{FD8E6C47-CA3D-B94E-27A4-DF3734B121A9}"/>
                  </a:ext>
                </a:extLst>
              </p:cNvPr>
              <p:cNvPicPr/>
              <p:nvPr/>
            </p:nvPicPr>
            <p:blipFill>
              <a:blip r:embed="rId21"/>
              <a:stretch>
                <a:fillRect/>
              </a:stretch>
            </p:blipFill>
            <p:spPr>
              <a:xfrm>
                <a:off x="1608529" y="957508"/>
                <a:ext cx="604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1" name="Ink 40">
                <a:extLst>
                  <a:ext uri="{FF2B5EF4-FFF2-40B4-BE49-F238E27FC236}">
                    <a16:creationId xmlns:a16="http://schemas.microsoft.com/office/drawing/2014/main" id="{D57C61CA-0301-C099-2E4F-C77277C778C9}"/>
                  </a:ext>
                </a:extLst>
              </p14:cNvPr>
              <p14:cNvContentPartPr/>
              <p14:nvPr/>
            </p14:nvContentPartPr>
            <p14:xfrm>
              <a:off x="1649209" y="964348"/>
              <a:ext cx="25560" cy="33840"/>
            </p14:xfrm>
          </p:contentPart>
        </mc:Choice>
        <mc:Fallback>
          <p:pic>
            <p:nvPicPr>
              <p:cNvPr id="41" name="Ink 40">
                <a:extLst>
                  <a:ext uri="{FF2B5EF4-FFF2-40B4-BE49-F238E27FC236}">
                    <a16:creationId xmlns:a16="http://schemas.microsoft.com/office/drawing/2014/main" id="{D57C61CA-0301-C099-2E4F-C77277C778C9}"/>
                  </a:ext>
                </a:extLst>
              </p:cNvPr>
              <p:cNvPicPr/>
              <p:nvPr/>
            </p:nvPicPr>
            <p:blipFill>
              <a:blip r:embed="rId23"/>
              <a:stretch>
                <a:fillRect/>
              </a:stretch>
            </p:blipFill>
            <p:spPr>
              <a:xfrm>
                <a:off x="1633729" y="948868"/>
                <a:ext cx="561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Ink 41">
                <a:extLst>
                  <a:ext uri="{FF2B5EF4-FFF2-40B4-BE49-F238E27FC236}">
                    <a16:creationId xmlns:a16="http://schemas.microsoft.com/office/drawing/2014/main" id="{2B61E7BC-52F4-A33B-5891-D93EE10DC77C}"/>
                  </a:ext>
                </a:extLst>
              </p14:cNvPr>
              <p14:cNvContentPartPr/>
              <p14:nvPr/>
            </p14:nvContentPartPr>
            <p14:xfrm>
              <a:off x="2524009" y="930868"/>
              <a:ext cx="17280" cy="63360"/>
            </p14:xfrm>
          </p:contentPart>
        </mc:Choice>
        <mc:Fallback>
          <p:pic>
            <p:nvPicPr>
              <p:cNvPr id="42" name="Ink 41">
                <a:extLst>
                  <a:ext uri="{FF2B5EF4-FFF2-40B4-BE49-F238E27FC236}">
                    <a16:creationId xmlns:a16="http://schemas.microsoft.com/office/drawing/2014/main" id="{2B61E7BC-52F4-A33B-5891-D93EE10DC77C}"/>
                  </a:ext>
                </a:extLst>
              </p:cNvPr>
              <p:cNvPicPr/>
              <p:nvPr/>
            </p:nvPicPr>
            <p:blipFill>
              <a:blip r:embed="rId25"/>
              <a:stretch>
                <a:fillRect/>
              </a:stretch>
            </p:blipFill>
            <p:spPr>
              <a:xfrm>
                <a:off x="2508529" y="915388"/>
                <a:ext cx="478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3" name="Ink 42">
                <a:extLst>
                  <a:ext uri="{FF2B5EF4-FFF2-40B4-BE49-F238E27FC236}">
                    <a16:creationId xmlns:a16="http://schemas.microsoft.com/office/drawing/2014/main" id="{6225B41C-BC6A-BC2D-2869-FC2C0949A237}"/>
                  </a:ext>
                </a:extLst>
              </p14:cNvPr>
              <p14:cNvContentPartPr/>
              <p14:nvPr/>
            </p14:nvContentPartPr>
            <p14:xfrm>
              <a:off x="2561809" y="956068"/>
              <a:ext cx="8640" cy="67680"/>
            </p14:xfrm>
          </p:contentPart>
        </mc:Choice>
        <mc:Fallback>
          <p:pic>
            <p:nvPicPr>
              <p:cNvPr id="43" name="Ink 42">
                <a:extLst>
                  <a:ext uri="{FF2B5EF4-FFF2-40B4-BE49-F238E27FC236}">
                    <a16:creationId xmlns:a16="http://schemas.microsoft.com/office/drawing/2014/main" id="{6225B41C-BC6A-BC2D-2869-FC2C0949A237}"/>
                  </a:ext>
                </a:extLst>
              </p:cNvPr>
              <p:cNvPicPr/>
              <p:nvPr/>
            </p:nvPicPr>
            <p:blipFill>
              <a:blip r:embed="rId27"/>
              <a:stretch>
                <a:fillRect/>
              </a:stretch>
            </p:blipFill>
            <p:spPr>
              <a:xfrm>
                <a:off x="2546948" y="940588"/>
                <a:ext cx="38016"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4" name="Ink 43">
                <a:extLst>
                  <a:ext uri="{FF2B5EF4-FFF2-40B4-BE49-F238E27FC236}">
                    <a16:creationId xmlns:a16="http://schemas.microsoft.com/office/drawing/2014/main" id="{DBCE9B81-6783-19CF-4326-1A6CA897C871}"/>
                  </a:ext>
                </a:extLst>
              </p14:cNvPr>
              <p14:cNvContentPartPr/>
              <p14:nvPr/>
            </p14:nvContentPartPr>
            <p14:xfrm>
              <a:off x="2881129" y="1120228"/>
              <a:ext cx="50760" cy="147600"/>
            </p14:xfrm>
          </p:contentPart>
        </mc:Choice>
        <mc:Fallback>
          <p:pic>
            <p:nvPicPr>
              <p:cNvPr id="44" name="Ink 43">
                <a:extLst>
                  <a:ext uri="{FF2B5EF4-FFF2-40B4-BE49-F238E27FC236}">
                    <a16:creationId xmlns:a16="http://schemas.microsoft.com/office/drawing/2014/main" id="{DBCE9B81-6783-19CF-4326-1A6CA897C871}"/>
                  </a:ext>
                </a:extLst>
              </p:cNvPr>
              <p:cNvPicPr/>
              <p:nvPr/>
            </p:nvPicPr>
            <p:blipFill>
              <a:blip r:embed="rId29"/>
              <a:stretch>
                <a:fillRect/>
              </a:stretch>
            </p:blipFill>
            <p:spPr>
              <a:xfrm>
                <a:off x="2865649" y="1104748"/>
                <a:ext cx="813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6EBC49CE-F3BD-6164-26C9-267C8E4FDF5C}"/>
                  </a:ext>
                </a:extLst>
              </p14:cNvPr>
              <p14:cNvContentPartPr/>
              <p14:nvPr/>
            </p14:nvContentPartPr>
            <p14:xfrm>
              <a:off x="2822449" y="1056868"/>
              <a:ext cx="177120" cy="126360"/>
            </p14:xfrm>
          </p:contentPart>
        </mc:Choice>
        <mc:Fallback>
          <p:pic>
            <p:nvPicPr>
              <p:cNvPr id="45" name="Ink 44">
                <a:extLst>
                  <a:ext uri="{FF2B5EF4-FFF2-40B4-BE49-F238E27FC236}">
                    <a16:creationId xmlns:a16="http://schemas.microsoft.com/office/drawing/2014/main" id="{6EBC49CE-F3BD-6164-26C9-267C8E4FDF5C}"/>
                  </a:ext>
                </a:extLst>
              </p:cNvPr>
              <p:cNvPicPr/>
              <p:nvPr/>
            </p:nvPicPr>
            <p:blipFill>
              <a:blip r:embed="rId31"/>
              <a:stretch>
                <a:fillRect/>
              </a:stretch>
            </p:blipFill>
            <p:spPr>
              <a:xfrm>
                <a:off x="2806969" y="1041388"/>
                <a:ext cx="2077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Ink 45">
                <a:extLst>
                  <a:ext uri="{FF2B5EF4-FFF2-40B4-BE49-F238E27FC236}">
                    <a16:creationId xmlns:a16="http://schemas.microsoft.com/office/drawing/2014/main" id="{91FFC1E5-7F02-961D-3064-B29737AAFEEC}"/>
                  </a:ext>
                </a:extLst>
              </p14:cNvPr>
              <p14:cNvContentPartPr/>
              <p14:nvPr/>
            </p14:nvContentPartPr>
            <p14:xfrm>
              <a:off x="3087409" y="888748"/>
              <a:ext cx="399960" cy="273600"/>
            </p14:xfrm>
          </p:contentPart>
        </mc:Choice>
        <mc:Fallback>
          <p:pic>
            <p:nvPicPr>
              <p:cNvPr id="46" name="Ink 45">
                <a:extLst>
                  <a:ext uri="{FF2B5EF4-FFF2-40B4-BE49-F238E27FC236}">
                    <a16:creationId xmlns:a16="http://schemas.microsoft.com/office/drawing/2014/main" id="{91FFC1E5-7F02-961D-3064-B29737AAFEEC}"/>
                  </a:ext>
                </a:extLst>
              </p:cNvPr>
              <p:cNvPicPr/>
              <p:nvPr/>
            </p:nvPicPr>
            <p:blipFill>
              <a:blip r:embed="rId33"/>
              <a:stretch>
                <a:fillRect/>
              </a:stretch>
            </p:blipFill>
            <p:spPr>
              <a:xfrm>
                <a:off x="3071929" y="873268"/>
                <a:ext cx="4305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Ink 46">
                <a:extLst>
                  <a:ext uri="{FF2B5EF4-FFF2-40B4-BE49-F238E27FC236}">
                    <a16:creationId xmlns:a16="http://schemas.microsoft.com/office/drawing/2014/main" id="{6CD9189B-9FF5-DAB9-B29F-4882F6F3A0AB}"/>
                  </a:ext>
                </a:extLst>
              </p14:cNvPr>
              <p14:cNvContentPartPr/>
              <p14:nvPr/>
            </p14:nvContentPartPr>
            <p14:xfrm>
              <a:off x="3398449" y="1019068"/>
              <a:ext cx="151920" cy="17280"/>
            </p14:xfrm>
          </p:contentPart>
        </mc:Choice>
        <mc:Fallback>
          <p:pic>
            <p:nvPicPr>
              <p:cNvPr id="47" name="Ink 46">
                <a:extLst>
                  <a:ext uri="{FF2B5EF4-FFF2-40B4-BE49-F238E27FC236}">
                    <a16:creationId xmlns:a16="http://schemas.microsoft.com/office/drawing/2014/main" id="{6CD9189B-9FF5-DAB9-B29F-4882F6F3A0AB}"/>
                  </a:ext>
                </a:extLst>
              </p:cNvPr>
              <p:cNvPicPr/>
              <p:nvPr/>
            </p:nvPicPr>
            <p:blipFill>
              <a:blip r:embed="rId35"/>
              <a:stretch>
                <a:fillRect/>
              </a:stretch>
            </p:blipFill>
            <p:spPr>
              <a:xfrm>
                <a:off x="3382932" y="1003588"/>
                <a:ext cx="182593"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8" name="Ink 47">
                <a:extLst>
                  <a:ext uri="{FF2B5EF4-FFF2-40B4-BE49-F238E27FC236}">
                    <a16:creationId xmlns:a16="http://schemas.microsoft.com/office/drawing/2014/main" id="{0D7059CF-E035-A612-E72A-6A97E6486411}"/>
                  </a:ext>
                </a:extLst>
              </p14:cNvPr>
              <p14:cNvContentPartPr/>
              <p14:nvPr/>
            </p14:nvContentPartPr>
            <p14:xfrm>
              <a:off x="3684649" y="960388"/>
              <a:ext cx="8640" cy="46440"/>
            </p14:xfrm>
          </p:contentPart>
        </mc:Choice>
        <mc:Fallback>
          <p:pic>
            <p:nvPicPr>
              <p:cNvPr id="48" name="Ink 47">
                <a:extLst>
                  <a:ext uri="{FF2B5EF4-FFF2-40B4-BE49-F238E27FC236}">
                    <a16:creationId xmlns:a16="http://schemas.microsoft.com/office/drawing/2014/main" id="{0D7059CF-E035-A612-E72A-6A97E6486411}"/>
                  </a:ext>
                </a:extLst>
              </p:cNvPr>
              <p:cNvPicPr/>
              <p:nvPr/>
            </p:nvPicPr>
            <p:blipFill>
              <a:blip r:embed="rId37"/>
              <a:stretch>
                <a:fillRect/>
              </a:stretch>
            </p:blipFill>
            <p:spPr>
              <a:xfrm>
                <a:off x="3669169" y="945027"/>
                <a:ext cx="39240" cy="76805"/>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9" name="Ink 48">
                <a:extLst>
                  <a:ext uri="{FF2B5EF4-FFF2-40B4-BE49-F238E27FC236}">
                    <a16:creationId xmlns:a16="http://schemas.microsoft.com/office/drawing/2014/main" id="{BA57320B-ED1C-E43B-4EB6-B988E531BCB7}"/>
                  </a:ext>
                </a:extLst>
              </p14:cNvPr>
              <p14:cNvContentPartPr/>
              <p14:nvPr/>
            </p14:nvContentPartPr>
            <p14:xfrm>
              <a:off x="3697249" y="1120228"/>
              <a:ext cx="4680" cy="360"/>
            </p14:xfrm>
          </p:contentPart>
        </mc:Choice>
        <mc:Fallback>
          <p:pic>
            <p:nvPicPr>
              <p:cNvPr id="49" name="Ink 48">
                <a:extLst>
                  <a:ext uri="{FF2B5EF4-FFF2-40B4-BE49-F238E27FC236}">
                    <a16:creationId xmlns:a16="http://schemas.microsoft.com/office/drawing/2014/main" id="{BA57320B-ED1C-E43B-4EB6-B988E531BCB7}"/>
                  </a:ext>
                </a:extLst>
              </p:cNvPr>
              <p:cNvPicPr/>
              <p:nvPr/>
            </p:nvPicPr>
            <p:blipFill>
              <a:blip r:embed="rId39"/>
              <a:stretch>
                <a:fillRect/>
              </a:stretch>
            </p:blipFill>
            <p:spPr>
              <a:xfrm>
                <a:off x="3681769" y="1104748"/>
                <a:ext cx="35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2" name="Ink 62">
                <a:extLst>
                  <a:ext uri="{FF2B5EF4-FFF2-40B4-BE49-F238E27FC236}">
                    <a16:creationId xmlns:a16="http://schemas.microsoft.com/office/drawing/2014/main" id="{51F19257-E53A-BB5D-0A98-9D64D13C253C}"/>
                  </a:ext>
                </a:extLst>
              </p14:cNvPr>
              <p14:cNvContentPartPr/>
              <p14:nvPr/>
            </p14:nvContentPartPr>
            <p14:xfrm>
              <a:off x="1442929" y="1574188"/>
              <a:ext cx="761760" cy="286200"/>
            </p14:xfrm>
          </p:contentPart>
        </mc:Choice>
        <mc:Fallback>
          <p:pic>
            <p:nvPicPr>
              <p:cNvPr id="62" name="Ink 62">
                <a:extLst>
                  <a:ext uri="{FF2B5EF4-FFF2-40B4-BE49-F238E27FC236}">
                    <a16:creationId xmlns:a16="http://schemas.microsoft.com/office/drawing/2014/main" id="{51F19257-E53A-BB5D-0A98-9D64D13C253C}"/>
                  </a:ext>
                </a:extLst>
              </p:cNvPr>
              <p:cNvPicPr/>
              <p:nvPr/>
            </p:nvPicPr>
            <p:blipFill>
              <a:blip r:embed="rId41"/>
              <a:stretch>
                <a:fillRect/>
              </a:stretch>
            </p:blipFill>
            <p:spPr>
              <a:xfrm>
                <a:off x="1427442" y="1558708"/>
                <a:ext cx="792374"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6" name="Ink 77">
                <a:extLst>
                  <a:ext uri="{FF2B5EF4-FFF2-40B4-BE49-F238E27FC236}">
                    <a16:creationId xmlns:a16="http://schemas.microsoft.com/office/drawing/2014/main" id="{44D18B0D-6154-5365-4B85-03201E6F449F}"/>
                  </a:ext>
                </a:extLst>
              </p14:cNvPr>
              <p14:cNvContentPartPr/>
              <p14:nvPr/>
            </p14:nvContentPartPr>
            <p14:xfrm>
              <a:off x="2814169" y="1650148"/>
              <a:ext cx="967320" cy="206280"/>
            </p14:xfrm>
          </p:contentPart>
        </mc:Choice>
        <mc:Fallback>
          <p:pic>
            <p:nvPicPr>
              <p:cNvPr id="76" name="Ink 77">
                <a:extLst>
                  <a:ext uri="{FF2B5EF4-FFF2-40B4-BE49-F238E27FC236}">
                    <a16:creationId xmlns:a16="http://schemas.microsoft.com/office/drawing/2014/main" id="{44D18B0D-6154-5365-4B85-03201E6F449F}"/>
                  </a:ext>
                </a:extLst>
              </p:cNvPr>
              <p:cNvPicPr/>
              <p:nvPr/>
            </p:nvPicPr>
            <p:blipFill>
              <a:blip r:embed="rId43"/>
              <a:stretch>
                <a:fillRect/>
              </a:stretch>
            </p:blipFill>
            <p:spPr>
              <a:xfrm>
                <a:off x="2798695" y="1634668"/>
                <a:ext cx="997909"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7" name="Ink 77">
                <a:extLst>
                  <a:ext uri="{FF2B5EF4-FFF2-40B4-BE49-F238E27FC236}">
                    <a16:creationId xmlns:a16="http://schemas.microsoft.com/office/drawing/2014/main" id="{0C077F2C-04A9-CE04-549C-21B3FF293C11}"/>
                  </a:ext>
                </a:extLst>
              </p14:cNvPr>
              <p14:cNvContentPartPr/>
              <p14:nvPr/>
            </p14:nvContentPartPr>
            <p14:xfrm>
              <a:off x="2397649" y="1713148"/>
              <a:ext cx="244440" cy="227520"/>
            </p14:xfrm>
          </p:contentPart>
        </mc:Choice>
        <mc:Fallback>
          <p:pic>
            <p:nvPicPr>
              <p:cNvPr id="77" name="Ink 77">
                <a:extLst>
                  <a:ext uri="{FF2B5EF4-FFF2-40B4-BE49-F238E27FC236}">
                    <a16:creationId xmlns:a16="http://schemas.microsoft.com/office/drawing/2014/main" id="{0C077F2C-04A9-CE04-549C-21B3FF293C11}"/>
                  </a:ext>
                </a:extLst>
              </p:cNvPr>
              <p:cNvPicPr/>
              <p:nvPr/>
            </p:nvPicPr>
            <p:blipFill>
              <a:blip r:embed="rId45"/>
              <a:stretch>
                <a:fillRect/>
              </a:stretch>
            </p:blipFill>
            <p:spPr>
              <a:xfrm>
                <a:off x="2382146" y="1697668"/>
                <a:ext cx="275085"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4" name="Ink 84">
                <a:extLst>
                  <a:ext uri="{FF2B5EF4-FFF2-40B4-BE49-F238E27FC236}">
                    <a16:creationId xmlns:a16="http://schemas.microsoft.com/office/drawing/2014/main" id="{FA63432D-6E6A-BC6E-9D83-9E5BE938D0E6}"/>
                  </a:ext>
                </a:extLst>
              </p14:cNvPr>
              <p14:cNvContentPartPr/>
              <p14:nvPr/>
            </p14:nvContentPartPr>
            <p14:xfrm>
              <a:off x="3861049" y="1654108"/>
              <a:ext cx="328320" cy="214920"/>
            </p14:xfrm>
          </p:contentPart>
        </mc:Choice>
        <mc:Fallback>
          <p:pic>
            <p:nvPicPr>
              <p:cNvPr id="84" name="Ink 84">
                <a:extLst>
                  <a:ext uri="{FF2B5EF4-FFF2-40B4-BE49-F238E27FC236}">
                    <a16:creationId xmlns:a16="http://schemas.microsoft.com/office/drawing/2014/main" id="{FA63432D-6E6A-BC6E-9D83-9E5BE938D0E6}"/>
                  </a:ext>
                </a:extLst>
              </p:cNvPr>
              <p:cNvPicPr/>
              <p:nvPr/>
            </p:nvPicPr>
            <p:blipFill>
              <a:blip r:embed="rId47"/>
              <a:stretch>
                <a:fillRect/>
              </a:stretch>
            </p:blipFill>
            <p:spPr>
              <a:xfrm>
                <a:off x="3845569" y="1638602"/>
                <a:ext cx="358920" cy="245571"/>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3" name="Ink 93">
                <a:extLst>
                  <a:ext uri="{FF2B5EF4-FFF2-40B4-BE49-F238E27FC236}">
                    <a16:creationId xmlns:a16="http://schemas.microsoft.com/office/drawing/2014/main" id="{491E2768-12F7-0BAE-7501-EE2ED407FB2D}"/>
                  </a:ext>
                </a:extLst>
              </p14:cNvPr>
              <p14:cNvContentPartPr/>
              <p14:nvPr/>
            </p14:nvContentPartPr>
            <p14:xfrm>
              <a:off x="4319329" y="1666708"/>
              <a:ext cx="492480" cy="223200"/>
            </p14:xfrm>
          </p:contentPart>
        </mc:Choice>
        <mc:Fallback>
          <p:pic>
            <p:nvPicPr>
              <p:cNvPr id="93" name="Ink 93">
                <a:extLst>
                  <a:ext uri="{FF2B5EF4-FFF2-40B4-BE49-F238E27FC236}">
                    <a16:creationId xmlns:a16="http://schemas.microsoft.com/office/drawing/2014/main" id="{491E2768-12F7-0BAE-7501-EE2ED407FB2D}"/>
                  </a:ext>
                </a:extLst>
              </p:cNvPr>
              <p:cNvPicPr/>
              <p:nvPr/>
            </p:nvPicPr>
            <p:blipFill>
              <a:blip r:embed="rId49"/>
              <a:stretch>
                <a:fillRect/>
              </a:stretch>
            </p:blipFill>
            <p:spPr>
              <a:xfrm>
                <a:off x="4303849" y="1651228"/>
                <a:ext cx="5230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2" name="Ink 102">
                <a:extLst>
                  <a:ext uri="{FF2B5EF4-FFF2-40B4-BE49-F238E27FC236}">
                    <a16:creationId xmlns:a16="http://schemas.microsoft.com/office/drawing/2014/main" id="{40A674A5-BDD3-575C-9E41-6629833F7853}"/>
                  </a:ext>
                </a:extLst>
              </p14:cNvPr>
              <p14:cNvContentPartPr/>
              <p14:nvPr/>
            </p14:nvContentPartPr>
            <p14:xfrm>
              <a:off x="4971289" y="1540708"/>
              <a:ext cx="795240" cy="332640"/>
            </p14:xfrm>
          </p:contentPart>
        </mc:Choice>
        <mc:Fallback>
          <p:pic>
            <p:nvPicPr>
              <p:cNvPr id="102" name="Ink 102">
                <a:extLst>
                  <a:ext uri="{FF2B5EF4-FFF2-40B4-BE49-F238E27FC236}">
                    <a16:creationId xmlns:a16="http://schemas.microsoft.com/office/drawing/2014/main" id="{40A674A5-BDD3-575C-9E41-6629833F7853}"/>
                  </a:ext>
                </a:extLst>
              </p:cNvPr>
              <p:cNvPicPr/>
              <p:nvPr/>
            </p:nvPicPr>
            <p:blipFill>
              <a:blip r:embed="rId51"/>
              <a:stretch>
                <a:fillRect/>
              </a:stretch>
            </p:blipFill>
            <p:spPr>
              <a:xfrm>
                <a:off x="4955802" y="1525228"/>
                <a:ext cx="825854"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4" name="Ink 116">
                <a:extLst>
                  <a:ext uri="{FF2B5EF4-FFF2-40B4-BE49-F238E27FC236}">
                    <a16:creationId xmlns:a16="http://schemas.microsoft.com/office/drawing/2014/main" id="{4B62A412-5073-ADCA-3E4A-F0A0C7C38649}"/>
                  </a:ext>
                </a:extLst>
              </p14:cNvPr>
              <p14:cNvContentPartPr/>
              <p14:nvPr/>
            </p14:nvContentPartPr>
            <p14:xfrm>
              <a:off x="7099249" y="1553308"/>
              <a:ext cx="307080" cy="324000"/>
            </p14:xfrm>
          </p:contentPart>
        </mc:Choice>
        <mc:Fallback>
          <p:pic>
            <p:nvPicPr>
              <p:cNvPr id="114" name="Ink 116">
                <a:extLst>
                  <a:ext uri="{FF2B5EF4-FFF2-40B4-BE49-F238E27FC236}">
                    <a16:creationId xmlns:a16="http://schemas.microsoft.com/office/drawing/2014/main" id="{4B62A412-5073-ADCA-3E4A-F0A0C7C38649}"/>
                  </a:ext>
                </a:extLst>
              </p:cNvPr>
              <p:cNvPicPr/>
              <p:nvPr/>
            </p:nvPicPr>
            <p:blipFill>
              <a:blip r:embed="rId53"/>
              <a:stretch>
                <a:fillRect/>
              </a:stretch>
            </p:blipFill>
            <p:spPr>
              <a:xfrm>
                <a:off x="7083787" y="1537845"/>
                <a:ext cx="337644" cy="354566"/>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5" name="Ink 116">
                <a:extLst>
                  <a:ext uri="{FF2B5EF4-FFF2-40B4-BE49-F238E27FC236}">
                    <a16:creationId xmlns:a16="http://schemas.microsoft.com/office/drawing/2014/main" id="{4051A298-1CA1-F129-A516-9604A6728EA9}"/>
                  </a:ext>
                </a:extLst>
              </p14:cNvPr>
              <p14:cNvContentPartPr/>
              <p14:nvPr/>
            </p14:nvContentPartPr>
            <p14:xfrm>
              <a:off x="6338569" y="1511188"/>
              <a:ext cx="613800" cy="252720"/>
            </p14:xfrm>
          </p:contentPart>
        </mc:Choice>
        <mc:Fallback>
          <p:pic>
            <p:nvPicPr>
              <p:cNvPr id="115" name="Ink 116">
                <a:extLst>
                  <a:ext uri="{FF2B5EF4-FFF2-40B4-BE49-F238E27FC236}">
                    <a16:creationId xmlns:a16="http://schemas.microsoft.com/office/drawing/2014/main" id="{4051A298-1CA1-F129-A516-9604A6728EA9}"/>
                  </a:ext>
                </a:extLst>
              </p:cNvPr>
              <p:cNvPicPr/>
              <p:nvPr/>
            </p:nvPicPr>
            <p:blipFill>
              <a:blip r:embed="rId55"/>
              <a:stretch>
                <a:fillRect/>
              </a:stretch>
            </p:blipFill>
            <p:spPr>
              <a:xfrm>
                <a:off x="6323098" y="1495686"/>
                <a:ext cx="644382" cy="283364"/>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6" name="Ink 116">
                <a:extLst>
                  <a:ext uri="{FF2B5EF4-FFF2-40B4-BE49-F238E27FC236}">
                    <a16:creationId xmlns:a16="http://schemas.microsoft.com/office/drawing/2014/main" id="{0747F58D-B371-F793-6207-55BAB0A0B3AF}"/>
                  </a:ext>
                </a:extLst>
              </p14:cNvPr>
              <p14:cNvContentPartPr/>
              <p14:nvPr/>
            </p14:nvContentPartPr>
            <p14:xfrm>
              <a:off x="5953009" y="1658428"/>
              <a:ext cx="99720" cy="67680"/>
            </p14:xfrm>
          </p:contentPart>
        </mc:Choice>
        <mc:Fallback>
          <p:pic>
            <p:nvPicPr>
              <p:cNvPr id="116" name="Ink 116">
                <a:extLst>
                  <a:ext uri="{FF2B5EF4-FFF2-40B4-BE49-F238E27FC236}">
                    <a16:creationId xmlns:a16="http://schemas.microsoft.com/office/drawing/2014/main" id="{0747F58D-B371-F793-6207-55BAB0A0B3AF}"/>
                  </a:ext>
                </a:extLst>
              </p:cNvPr>
              <p:cNvPicPr/>
              <p:nvPr/>
            </p:nvPicPr>
            <p:blipFill>
              <a:blip r:embed="rId57"/>
              <a:stretch>
                <a:fillRect/>
              </a:stretch>
            </p:blipFill>
            <p:spPr>
              <a:xfrm>
                <a:off x="5937473" y="1642948"/>
                <a:ext cx="130431"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7" name="Ink 116">
                <a:extLst>
                  <a:ext uri="{FF2B5EF4-FFF2-40B4-BE49-F238E27FC236}">
                    <a16:creationId xmlns:a16="http://schemas.microsoft.com/office/drawing/2014/main" id="{9BF78E2A-6D42-9CE9-5123-9A0304B8CCD4}"/>
                  </a:ext>
                </a:extLst>
              </p14:cNvPr>
              <p14:cNvContentPartPr/>
              <p14:nvPr/>
            </p14:nvContentPartPr>
            <p14:xfrm>
              <a:off x="7490209" y="1498588"/>
              <a:ext cx="135000" cy="383040"/>
            </p14:xfrm>
          </p:contentPart>
        </mc:Choice>
        <mc:Fallback>
          <p:pic>
            <p:nvPicPr>
              <p:cNvPr id="117" name="Ink 116">
                <a:extLst>
                  <a:ext uri="{FF2B5EF4-FFF2-40B4-BE49-F238E27FC236}">
                    <a16:creationId xmlns:a16="http://schemas.microsoft.com/office/drawing/2014/main" id="{9BF78E2A-6D42-9CE9-5123-9A0304B8CCD4}"/>
                  </a:ext>
                </a:extLst>
              </p:cNvPr>
              <p:cNvPicPr/>
              <p:nvPr/>
            </p:nvPicPr>
            <p:blipFill>
              <a:blip r:embed="rId59"/>
              <a:stretch>
                <a:fillRect/>
              </a:stretch>
            </p:blipFill>
            <p:spPr>
              <a:xfrm>
                <a:off x="7474729" y="1483108"/>
                <a:ext cx="16560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9" name="Ink 118">
                <a:extLst>
                  <a:ext uri="{FF2B5EF4-FFF2-40B4-BE49-F238E27FC236}">
                    <a16:creationId xmlns:a16="http://schemas.microsoft.com/office/drawing/2014/main" id="{BFF4802A-BBD9-8B70-4AC7-3422141239F0}"/>
                  </a:ext>
                </a:extLst>
              </p14:cNvPr>
              <p14:cNvContentPartPr/>
              <p14:nvPr/>
            </p14:nvContentPartPr>
            <p14:xfrm>
              <a:off x="1501969" y="1611988"/>
              <a:ext cx="6135840" cy="122400"/>
            </p14:xfrm>
          </p:contentPart>
        </mc:Choice>
        <mc:Fallback>
          <p:pic>
            <p:nvPicPr>
              <p:cNvPr id="119" name="Ink 118">
                <a:extLst>
                  <a:ext uri="{FF2B5EF4-FFF2-40B4-BE49-F238E27FC236}">
                    <a16:creationId xmlns:a16="http://schemas.microsoft.com/office/drawing/2014/main" id="{BFF4802A-BBD9-8B70-4AC7-3422141239F0}"/>
                  </a:ext>
                </a:extLst>
              </p:cNvPr>
              <p:cNvPicPr/>
              <p:nvPr/>
            </p:nvPicPr>
            <p:blipFill>
              <a:blip r:embed="rId61"/>
              <a:stretch>
                <a:fillRect/>
              </a:stretch>
            </p:blipFill>
            <p:spPr>
              <a:xfrm>
                <a:off x="1411974" y="1431988"/>
                <a:ext cx="6315469"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6" name="Ink 128">
                <a:extLst>
                  <a:ext uri="{FF2B5EF4-FFF2-40B4-BE49-F238E27FC236}">
                    <a16:creationId xmlns:a16="http://schemas.microsoft.com/office/drawing/2014/main" id="{25874366-E505-E30D-DEE2-3F9216928164}"/>
                  </a:ext>
                </a:extLst>
              </p14:cNvPr>
              <p14:cNvContentPartPr/>
              <p14:nvPr/>
            </p14:nvContentPartPr>
            <p14:xfrm>
              <a:off x="2587009" y="2343868"/>
              <a:ext cx="416520" cy="382680"/>
            </p14:xfrm>
          </p:contentPart>
        </mc:Choice>
        <mc:Fallback>
          <p:pic>
            <p:nvPicPr>
              <p:cNvPr id="126" name="Ink 128">
                <a:extLst>
                  <a:ext uri="{FF2B5EF4-FFF2-40B4-BE49-F238E27FC236}">
                    <a16:creationId xmlns:a16="http://schemas.microsoft.com/office/drawing/2014/main" id="{25874366-E505-E30D-DEE2-3F9216928164}"/>
                  </a:ext>
                </a:extLst>
              </p:cNvPr>
              <p:cNvPicPr/>
              <p:nvPr/>
            </p:nvPicPr>
            <p:blipFill>
              <a:blip r:embed="rId63"/>
              <a:stretch>
                <a:fillRect/>
              </a:stretch>
            </p:blipFill>
            <p:spPr>
              <a:xfrm>
                <a:off x="2571542" y="2328388"/>
                <a:ext cx="447094"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7" name="Ink 128">
                <a:extLst>
                  <a:ext uri="{FF2B5EF4-FFF2-40B4-BE49-F238E27FC236}">
                    <a16:creationId xmlns:a16="http://schemas.microsoft.com/office/drawing/2014/main" id="{774A64B2-BC42-6078-E0B0-ABA52B8D8E19}"/>
                  </a:ext>
                </a:extLst>
              </p14:cNvPr>
              <p14:cNvContentPartPr/>
              <p14:nvPr/>
            </p14:nvContentPartPr>
            <p14:xfrm>
              <a:off x="1771249" y="2461588"/>
              <a:ext cx="378720" cy="109800"/>
            </p14:xfrm>
          </p:contentPart>
        </mc:Choice>
        <mc:Fallback>
          <p:pic>
            <p:nvPicPr>
              <p:cNvPr id="127" name="Ink 128">
                <a:extLst>
                  <a:ext uri="{FF2B5EF4-FFF2-40B4-BE49-F238E27FC236}">
                    <a16:creationId xmlns:a16="http://schemas.microsoft.com/office/drawing/2014/main" id="{774A64B2-BC42-6078-E0B0-ABA52B8D8E19}"/>
                  </a:ext>
                </a:extLst>
              </p:cNvPr>
              <p:cNvPicPr/>
              <p:nvPr/>
            </p:nvPicPr>
            <p:blipFill>
              <a:blip r:embed="rId65"/>
              <a:stretch>
                <a:fillRect/>
              </a:stretch>
            </p:blipFill>
            <p:spPr>
              <a:xfrm>
                <a:off x="1755769" y="2446057"/>
                <a:ext cx="409320" cy="140501"/>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8" name="Ink 128">
                <a:extLst>
                  <a:ext uri="{FF2B5EF4-FFF2-40B4-BE49-F238E27FC236}">
                    <a16:creationId xmlns:a16="http://schemas.microsoft.com/office/drawing/2014/main" id="{AD8858F7-820C-B1A3-2BE2-9299B65BC2F1}"/>
                  </a:ext>
                </a:extLst>
              </p14:cNvPr>
              <p14:cNvContentPartPr/>
              <p14:nvPr/>
            </p14:nvContentPartPr>
            <p14:xfrm>
              <a:off x="900769" y="2394268"/>
              <a:ext cx="378720" cy="218880"/>
            </p14:xfrm>
          </p:contentPart>
        </mc:Choice>
        <mc:Fallback>
          <p:pic>
            <p:nvPicPr>
              <p:cNvPr id="128" name="Ink 128">
                <a:extLst>
                  <a:ext uri="{FF2B5EF4-FFF2-40B4-BE49-F238E27FC236}">
                    <a16:creationId xmlns:a16="http://schemas.microsoft.com/office/drawing/2014/main" id="{AD8858F7-820C-B1A3-2BE2-9299B65BC2F1}"/>
                  </a:ext>
                </a:extLst>
              </p:cNvPr>
              <p:cNvPicPr/>
              <p:nvPr/>
            </p:nvPicPr>
            <p:blipFill>
              <a:blip r:embed="rId67"/>
              <a:stretch>
                <a:fillRect/>
              </a:stretch>
            </p:blipFill>
            <p:spPr>
              <a:xfrm>
                <a:off x="885289" y="2378788"/>
                <a:ext cx="409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4" name="Ink 134">
                <a:extLst>
                  <a:ext uri="{FF2B5EF4-FFF2-40B4-BE49-F238E27FC236}">
                    <a16:creationId xmlns:a16="http://schemas.microsoft.com/office/drawing/2014/main" id="{029479BA-65C2-2CFF-4CCB-A1A1E06A1CAD}"/>
                  </a:ext>
                </a:extLst>
              </p14:cNvPr>
              <p14:cNvContentPartPr/>
              <p14:nvPr/>
            </p14:nvContentPartPr>
            <p14:xfrm>
              <a:off x="951169" y="3206068"/>
              <a:ext cx="610200" cy="320040"/>
            </p14:xfrm>
          </p:contentPart>
        </mc:Choice>
        <mc:Fallback>
          <p:pic>
            <p:nvPicPr>
              <p:cNvPr id="134" name="Ink 134">
                <a:extLst>
                  <a:ext uri="{FF2B5EF4-FFF2-40B4-BE49-F238E27FC236}">
                    <a16:creationId xmlns:a16="http://schemas.microsoft.com/office/drawing/2014/main" id="{029479BA-65C2-2CFF-4CCB-A1A1E06A1CAD}"/>
                  </a:ext>
                </a:extLst>
              </p:cNvPr>
              <p:cNvPicPr/>
              <p:nvPr/>
            </p:nvPicPr>
            <p:blipFill>
              <a:blip r:embed="rId69"/>
              <a:stretch>
                <a:fillRect/>
              </a:stretch>
            </p:blipFill>
            <p:spPr>
              <a:xfrm>
                <a:off x="935689" y="3190588"/>
                <a:ext cx="64080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50">
                <a:extLst>
                  <a:ext uri="{FF2B5EF4-FFF2-40B4-BE49-F238E27FC236}">
                    <a16:creationId xmlns:a16="http://schemas.microsoft.com/office/drawing/2014/main" id="{DE41EEC2-241F-EAF8-9860-850B527EB75F}"/>
                  </a:ext>
                </a:extLst>
              </p14:cNvPr>
              <p14:cNvContentPartPr/>
              <p14:nvPr/>
            </p14:nvContentPartPr>
            <p14:xfrm>
              <a:off x="2801569" y="3142708"/>
              <a:ext cx="390960" cy="315720"/>
            </p14:xfrm>
          </p:contentPart>
        </mc:Choice>
        <mc:Fallback>
          <p:pic>
            <p:nvPicPr>
              <p:cNvPr id="149" name="Ink 150">
                <a:extLst>
                  <a:ext uri="{FF2B5EF4-FFF2-40B4-BE49-F238E27FC236}">
                    <a16:creationId xmlns:a16="http://schemas.microsoft.com/office/drawing/2014/main" id="{DE41EEC2-241F-EAF8-9860-850B527EB75F}"/>
                  </a:ext>
                </a:extLst>
              </p:cNvPr>
              <p:cNvPicPr/>
              <p:nvPr/>
            </p:nvPicPr>
            <p:blipFill>
              <a:blip r:embed="rId71"/>
              <a:stretch>
                <a:fillRect/>
              </a:stretch>
            </p:blipFill>
            <p:spPr>
              <a:xfrm>
                <a:off x="2786103" y="3127228"/>
                <a:ext cx="421532"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50">
                <a:extLst>
                  <a:ext uri="{FF2B5EF4-FFF2-40B4-BE49-F238E27FC236}">
                    <a16:creationId xmlns:a16="http://schemas.microsoft.com/office/drawing/2014/main" id="{4A8753AC-CCCD-DE26-15E5-7F437810AA33}"/>
                  </a:ext>
                </a:extLst>
              </p14:cNvPr>
              <p14:cNvContentPartPr/>
              <p14:nvPr/>
            </p14:nvContentPartPr>
            <p14:xfrm>
              <a:off x="1720489" y="3285988"/>
              <a:ext cx="900360" cy="181080"/>
            </p14:xfrm>
          </p:contentPart>
        </mc:Choice>
        <mc:Fallback>
          <p:pic>
            <p:nvPicPr>
              <p:cNvPr id="150" name="Ink 150">
                <a:extLst>
                  <a:ext uri="{FF2B5EF4-FFF2-40B4-BE49-F238E27FC236}">
                    <a16:creationId xmlns:a16="http://schemas.microsoft.com/office/drawing/2014/main" id="{4A8753AC-CCCD-DE26-15E5-7F437810AA33}"/>
                  </a:ext>
                </a:extLst>
              </p:cNvPr>
              <p:cNvPicPr/>
              <p:nvPr/>
            </p:nvPicPr>
            <p:blipFill>
              <a:blip r:embed="rId73"/>
              <a:stretch>
                <a:fillRect/>
              </a:stretch>
            </p:blipFill>
            <p:spPr>
              <a:xfrm>
                <a:off x="1705009" y="3270508"/>
                <a:ext cx="9309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3" name="Ink 153">
                <a:extLst>
                  <a:ext uri="{FF2B5EF4-FFF2-40B4-BE49-F238E27FC236}">
                    <a16:creationId xmlns:a16="http://schemas.microsoft.com/office/drawing/2014/main" id="{9332F949-73E6-69A1-F05D-FA181F631D40}"/>
                  </a:ext>
                </a:extLst>
              </p14:cNvPr>
              <p14:cNvContentPartPr/>
              <p14:nvPr/>
            </p14:nvContentPartPr>
            <p14:xfrm>
              <a:off x="3373249" y="3289948"/>
              <a:ext cx="101520" cy="71640"/>
            </p14:xfrm>
          </p:contentPart>
        </mc:Choice>
        <mc:Fallback>
          <p:pic>
            <p:nvPicPr>
              <p:cNvPr id="153" name="Ink 153">
                <a:extLst>
                  <a:ext uri="{FF2B5EF4-FFF2-40B4-BE49-F238E27FC236}">
                    <a16:creationId xmlns:a16="http://schemas.microsoft.com/office/drawing/2014/main" id="{9332F949-73E6-69A1-F05D-FA181F631D40}"/>
                  </a:ext>
                </a:extLst>
              </p:cNvPr>
              <p:cNvPicPr/>
              <p:nvPr/>
            </p:nvPicPr>
            <p:blipFill>
              <a:blip r:embed="rId75"/>
              <a:stretch>
                <a:fillRect/>
              </a:stretch>
            </p:blipFill>
            <p:spPr>
              <a:xfrm>
                <a:off x="3357714" y="3274468"/>
                <a:ext cx="132229"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6" name="Ink 156">
                <a:extLst>
                  <a:ext uri="{FF2B5EF4-FFF2-40B4-BE49-F238E27FC236}">
                    <a16:creationId xmlns:a16="http://schemas.microsoft.com/office/drawing/2014/main" id="{7A6CF486-8161-8515-EF97-0E5A43919192}"/>
                  </a:ext>
                </a:extLst>
              </p14:cNvPr>
              <p14:cNvContentPartPr/>
              <p14:nvPr/>
            </p14:nvContentPartPr>
            <p14:xfrm>
              <a:off x="3936649" y="2793868"/>
              <a:ext cx="185400" cy="303120"/>
            </p14:xfrm>
          </p:contentPart>
        </mc:Choice>
        <mc:Fallback>
          <p:pic>
            <p:nvPicPr>
              <p:cNvPr id="156" name="Ink 156">
                <a:extLst>
                  <a:ext uri="{FF2B5EF4-FFF2-40B4-BE49-F238E27FC236}">
                    <a16:creationId xmlns:a16="http://schemas.microsoft.com/office/drawing/2014/main" id="{7A6CF486-8161-8515-EF97-0E5A43919192}"/>
                  </a:ext>
                </a:extLst>
              </p:cNvPr>
              <p:cNvPicPr/>
              <p:nvPr/>
            </p:nvPicPr>
            <p:blipFill>
              <a:blip r:embed="rId77"/>
              <a:stretch>
                <a:fillRect/>
              </a:stretch>
            </p:blipFill>
            <p:spPr>
              <a:xfrm>
                <a:off x="3921169" y="2778388"/>
                <a:ext cx="2160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9" name="Ink 159">
                <a:extLst>
                  <a:ext uri="{FF2B5EF4-FFF2-40B4-BE49-F238E27FC236}">
                    <a16:creationId xmlns:a16="http://schemas.microsoft.com/office/drawing/2014/main" id="{FD307F53-E533-0520-EA08-B223654158B0}"/>
                  </a:ext>
                </a:extLst>
              </p14:cNvPr>
              <p14:cNvContentPartPr/>
              <p14:nvPr/>
            </p14:nvContentPartPr>
            <p14:xfrm>
              <a:off x="4231129" y="2844268"/>
              <a:ext cx="303480" cy="374760"/>
            </p14:xfrm>
          </p:contentPart>
        </mc:Choice>
        <mc:Fallback>
          <p:pic>
            <p:nvPicPr>
              <p:cNvPr id="159" name="Ink 159">
                <a:extLst>
                  <a:ext uri="{FF2B5EF4-FFF2-40B4-BE49-F238E27FC236}">
                    <a16:creationId xmlns:a16="http://schemas.microsoft.com/office/drawing/2014/main" id="{FD307F53-E533-0520-EA08-B223654158B0}"/>
                  </a:ext>
                </a:extLst>
              </p:cNvPr>
              <p:cNvPicPr/>
              <p:nvPr/>
            </p:nvPicPr>
            <p:blipFill>
              <a:blip r:embed="rId79"/>
              <a:stretch>
                <a:fillRect/>
              </a:stretch>
            </p:blipFill>
            <p:spPr>
              <a:xfrm>
                <a:off x="4215631" y="2828773"/>
                <a:ext cx="334116" cy="405389"/>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0" name="Ink 159">
                <a:extLst>
                  <a:ext uri="{FF2B5EF4-FFF2-40B4-BE49-F238E27FC236}">
                    <a16:creationId xmlns:a16="http://schemas.microsoft.com/office/drawing/2014/main" id="{90C02380-D5D6-796E-65EE-B5BDCD5A0538}"/>
                  </a:ext>
                </a:extLst>
              </p14:cNvPr>
              <p14:cNvContentPartPr/>
              <p14:nvPr/>
            </p14:nvContentPartPr>
            <p14:xfrm>
              <a:off x="4542529" y="2835988"/>
              <a:ext cx="105480" cy="298800"/>
            </p14:xfrm>
          </p:contentPart>
        </mc:Choice>
        <mc:Fallback>
          <p:pic>
            <p:nvPicPr>
              <p:cNvPr id="160" name="Ink 159">
                <a:extLst>
                  <a:ext uri="{FF2B5EF4-FFF2-40B4-BE49-F238E27FC236}">
                    <a16:creationId xmlns:a16="http://schemas.microsoft.com/office/drawing/2014/main" id="{90C02380-D5D6-796E-65EE-B5BDCD5A0538}"/>
                  </a:ext>
                </a:extLst>
              </p:cNvPr>
              <p:cNvPicPr/>
              <p:nvPr/>
            </p:nvPicPr>
            <p:blipFill>
              <a:blip r:embed="rId81"/>
              <a:stretch>
                <a:fillRect/>
              </a:stretch>
            </p:blipFill>
            <p:spPr>
              <a:xfrm>
                <a:off x="4527049" y="2820527"/>
                <a:ext cx="136080" cy="329363"/>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4" name="Ink 174">
                <a:extLst>
                  <a:ext uri="{FF2B5EF4-FFF2-40B4-BE49-F238E27FC236}">
                    <a16:creationId xmlns:a16="http://schemas.microsoft.com/office/drawing/2014/main" id="{4958AD73-44FD-AD15-F94E-FA4E58FEE01E}"/>
                  </a:ext>
                </a:extLst>
              </p14:cNvPr>
              <p14:cNvContentPartPr/>
              <p14:nvPr/>
            </p14:nvContentPartPr>
            <p14:xfrm>
              <a:off x="4849249" y="2802148"/>
              <a:ext cx="1215720" cy="383040"/>
            </p14:xfrm>
          </p:contentPart>
        </mc:Choice>
        <mc:Fallback>
          <p:pic>
            <p:nvPicPr>
              <p:cNvPr id="174" name="Ink 174">
                <a:extLst>
                  <a:ext uri="{FF2B5EF4-FFF2-40B4-BE49-F238E27FC236}">
                    <a16:creationId xmlns:a16="http://schemas.microsoft.com/office/drawing/2014/main" id="{4958AD73-44FD-AD15-F94E-FA4E58FEE01E}"/>
                  </a:ext>
                </a:extLst>
              </p:cNvPr>
              <p:cNvPicPr/>
              <p:nvPr/>
            </p:nvPicPr>
            <p:blipFill>
              <a:blip r:embed="rId83"/>
              <a:stretch>
                <a:fillRect/>
              </a:stretch>
            </p:blipFill>
            <p:spPr>
              <a:xfrm>
                <a:off x="4833769" y="2786668"/>
                <a:ext cx="124632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6" name="Ink 198">
                <a:extLst>
                  <a:ext uri="{FF2B5EF4-FFF2-40B4-BE49-F238E27FC236}">
                    <a16:creationId xmlns:a16="http://schemas.microsoft.com/office/drawing/2014/main" id="{F8B58D0A-DCCD-4226-1C6F-51A2D30D9701}"/>
                  </a:ext>
                </a:extLst>
              </p14:cNvPr>
              <p14:cNvContentPartPr/>
              <p14:nvPr/>
            </p14:nvContentPartPr>
            <p14:xfrm>
              <a:off x="7570489" y="2734828"/>
              <a:ext cx="1202760" cy="366480"/>
            </p14:xfrm>
          </p:contentPart>
        </mc:Choice>
        <mc:Fallback>
          <p:pic>
            <p:nvPicPr>
              <p:cNvPr id="196" name="Ink 198">
                <a:extLst>
                  <a:ext uri="{FF2B5EF4-FFF2-40B4-BE49-F238E27FC236}">
                    <a16:creationId xmlns:a16="http://schemas.microsoft.com/office/drawing/2014/main" id="{F8B58D0A-DCCD-4226-1C6F-51A2D30D9701}"/>
                  </a:ext>
                </a:extLst>
              </p:cNvPr>
              <p:cNvPicPr/>
              <p:nvPr/>
            </p:nvPicPr>
            <p:blipFill>
              <a:blip r:embed="rId85"/>
              <a:stretch>
                <a:fillRect/>
              </a:stretch>
            </p:blipFill>
            <p:spPr>
              <a:xfrm>
                <a:off x="7555009" y="2719333"/>
                <a:ext cx="1233360" cy="39711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97" name="Ink 198">
                <a:extLst>
                  <a:ext uri="{FF2B5EF4-FFF2-40B4-BE49-F238E27FC236}">
                    <a16:creationId xmlns:a16="http://schemas.microsoft.com/office/drawing/2014/main" id="{59EAB70C-B658-73C1-56E9-867F24EC5C47}"/>
                  </a:ext>
                </a:extLst>
              </p14:cNvPr>
              <p14:cNvContentPartPr/>
              <p14:nvPr/>
            </p14:nvContentPartPr>
            <p14:xfrm>
              <a:off x="6977209" y="2802148"/>
              <a:ext cx="353880" cy="324000"/>
            </p14:xfrm>
          </p:contentPart>
        </mc:Choice>
        <mc:Fallback>
          <p:pic>
            <p:nvPicPr>
              <p:cNvPr id="197" name="Ink 198">
                <a:extLst>
                  <a:ext uri="{FF2B5EF4-FFF2-40B4-BE49-F238E27FC236}">
                    <a16:creationId xmlns:a16="http://schemas.microsoft.com/office/drawing/2014/main" id="{59EAB70C-B658-73C1-56E9-867F24EC5C47}"/>
                  </a:ext>
                </a:extLst>
              </p:cNvPr>
              <p:cNvPicPr/>
              <p:nvPr/>
            </p:nvPicPr>
            <p:blipFill>
              <a:blip r:embed="rId87"/>
              <a:stretch>
                <a:fillRect/>
              </a:stretch>
            </p:blipFill>
            <p:spPr>
              <a:xfrm>
                <a:off x="6961713" y="2786668"/>
                <a:ext cx="384511"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98" name="Ink 198">
                <a:extLst>
                  <a:ext uri="{FF2B5EF4-FFF2-40B4-BE49-F238E27FC236}">
                    <a16:creationId xmlns:a16="http://schemas.microsoft.com/office/drawing/2014/main" id="{B81AD6D6-34A9-205C-59A5-7FA0E9BD95FF}"/>
                  </a:ext>
                </a:extLst>
              </p14:cNvPr>
              <p14:cNvContentPartPr/>
              <p14:nvPr/>
            </p14:nvContentPartPr>
            <p14:xfrm>
              <a:off x="6211849" y="2806468"/>
              <a:ext cx="627120" cy="235800"/>
            </p14:xfrm>
          </p:contentPart>
        </mc:Choice>
        <mc:Fallback>
          <p:pic>
            <p:nvPicPr>
              <p:cNvPr id="198" name="Ink 198">
                <a:extLst>
                  <a:ext uri="{FF2B5EF4-FFF2-40B4-BE49-F238E27FC236}">
                    <a16:creationId xmlns:a16="http://schemas.microsoft.com/office/drawing/2014/main" id="{B81AD6D6-34A9-205C-59A5-7FA0E9BD95FF}"/>
                  </a:ext>
                </a:extLst>
              </p:cNvPr>
              <p:cNvPicPr/>
              <p:nvPr/>
            </p:nvPicPr>
            <p:blipFill>
              <a:blip r:embed="rId89"/>
              <a:stretch>
                <a:fillRect/>
              </a:stretch>
            </p:blipFill>
            <p:spPr>
              <a:xfrm>
                <a:off x="6196360" y="2791012"/>
                <a:ext cx="657738" cy="266353"/>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99" name="Ink 198">
                <a:extLst>
                  <a:ext uri="{FF2B5EF4-FFF2-40B4-BE49-F238E27FC236}">
                    <a16:creationId xmlns:a16="http://schemas.microsoft.com/office/drawing/2014/main" id="{DA102A86-2A16-D122-52FA-B28DACB8B935}"/>
                  </a:ext>
                </a:extLst>
              </p14:cNvPr>
              <p14:cNvContentPartPr/>
              <p14:nvPr/>
            </p14:nvContentPartPr>
            <p14:xfrm>
              <a:off x="3932689" y="3151348"/>
              <a:ext cx="4992120" cy="130680"/>
            </p14:xfrm>
          </p:contentPart>
        </mc:Choice>
        <mc:Fallback>
          <p:pic>
            <p:nvPicPr>
              <p:cNvPr id="199" name="Ink 198">
                <a:extLst>
                  <a:ext uri="{FF2B5EF4-FFF2-40B4-BE49-F238E27FC236}">
                    <a16:creationId xmlns:a16="http://schemas.microsoft.com/office/drawing/2014/main" id="{DA102A86-2A16-D122-52FA-B28DACB8B935}"/>
                  </a:ext>
                </a:extLst>
              </p:cNvPr>
              <p:cNvPicPr/>
              <p:nvPr/>
            </p:nvPicPr>
            <p:blipFill>
              <a:blip r:embed="rId91"/>
              <a:stretch>
                <a:fillRect/>
              </a:stretch>
            </p:blipFill>
            <p:spPr>
              <a:xfrm>
                <a:off x="3917209" y="3135868"/>
                <a:ext cx="50227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6" name="Ink 206">
                <a:extLst>
                  <a:ext uri="{FF2B5EF4-FFF2-40B4-BE49-F238E27FC236}">
                    <a16:creationId xmlns:a16="http://schemas.microsoft.com/office/drawing/2014/main" id="{72D3218B-0B4E-BAA5-432C-D17ECA9B3DFC}"/>
                  </a:ext>
                </a:extLst>
              </p14:cNvPr>
              <p14:cNvContentPartPr/>
              <p14:nvPr/>
            </p14:nvContentPartPr>
            <p14:xfrm>
              <a:off x="4895689" y="3454108"/>
              <a:ext cx="681480" cy="273600"/>
            </p14:xfrm>
          </p:contentPart>
        </mc:Choice>
        <mc:Fallback>
          <p:pic>
            <p:nvPicPr>
              <p:cNvPr id="206" name="Ink 206">
                <a:extLst>
                  <a:ext uri="{FF2B5EF4-FFF2-40B4-BE49-F238E27FC236}">
                    <a16:creationId xmlns:a16="http://schemas.microsoft.com/office/drawing/2014/main" id="{72D3218B-0B4E-BAA5-432C-D17ECA9B3DFC}"/>
                  </a:ext>
                </a:extLst>
              </p:cNvPr>
              <p:cNvPicPr/>
              <p:nvPr/>
            </p:nvPicPr>
            <p:blipFill>
              <a:blip r:embed="rId93"/>
              <a:stretch>
                <a:fillRect/>
              </a:stretch>
            </p:blipFill>
            <p:spPr>
              <a:xfrm>
                <a:off x="4880217" y="3438648"/>
                <a:ext cx="712064" cy="304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4" name="Ink 214">
                <a:extLst>
                  <a:ext uri="{FF2B5EF4-FFF2-40B4-BE49-F238E27FC236}">
                    <a16:creationId xmlns:a16="http://schemas.microsoft.com/office/drawing/2014/main" id="{477B13AB-A781-EFDD-60B9-D774848E894A}"/>
                  </a:ext>
                </a:extLst>
              </p14:cNvPr>
              <p14:cNvContentPartPr/>
              <p14:nvPr/>
            </p14:nvContentPartPr>
            <p14:xfrm>
              <a:off x="5770489" y="3407668"/>
              <a:ext cx="840960" cy="366120"/>
            </p14:xfrm>
          </p:contentPart>
        </mc:Choice>
        <mc:Fallback>
          <p:pic>
            <p:nvPicPr>
              <p:cNvPr id="214" name="Ink 214">
                <a:extLst>
                  <a:ext uri="{FF2B5EF4-FFF2-40B4-BE49-F238E27FC236}">
                    <a16:creationId xmlns:a16="http://schemas.microsoft.com/office/drawing/2014/main" id="{477B13AB-A781-EFDD-60B9-D774848E894A}"/>
                  </a:ext>
                </a:extLst>
              </p:cNvPr>
              <p:cNvPicPr/>
              <p:nvPr/>
            </p:nvPicPr>
            <p:blipFill>
              <a:blip r:embed="rId95"/>
              <a:stretch>
                <a:fillRect/>
              </a:stretch>
            </p:blipFill>
            <p:spPr>
              <a:xfrm>
                <a:off x="5755009" y="3392188"/>
                <a:ext cx="8715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17" name="Ink 216">
                <a:extLst>
                  <a:ext uri="{FF2B5EF4-FFF2-40B4-BE49-F238E27FC236}">
                    <a16:creationId xmlns:a16="http://schemas.microsoft.com/office/drawing/2014/main" id="{4BC3AF3D-571D-92F6-CA52-3FB654791B81}"/>
                  </a:ext>
                </a:extLst>
              </p14:cNvPr>
              <p14:cNvContentPartPr/>
              <p14:nvPr/>
            </p14:nvContentPartPr>
            <p14:xfrm>
              <a:off x="3877969" y="3756868"/>
              <a:ext cx="744840" cy="231480"/>
            </p14:xfrm>
          </p:contentPart>
        </mc:Choice>
        <mc:Fallback>
          <p:pic>
            <p:nvPicPr>
              <p:cNvPr id="217" name="Ink 216">
                <a:extLst>
                  <a:ext uri="{FF2B5EF4-FFF2-40B4-BE49-F238E27FC236}">
                    <a16:creationId xmlns:a16="http://schemas.microsoft.com/office/drawing/2014/main" id="{4BC3AF3D-571D-92F6-CA52-3FB654791B81}"/>
                  </a:ext>
                </a:extLst>
              </p:cNvPr>
              <p:cNvPicPr/>
              <p:nvPr/>
            </p:nvPicPr>
            <p:blipFill>
              <a:blip r:embed="rId97"/>
              <a:stretch>
                <a:fillRect/>
              </a:stretch>
            </p:blipFill>
            <p:spPr>
              <a:xfrm>
                <a:off x="3862489" y="3741412"/>
                <a:ext cx="775440" cy="262032"/>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37" name="Ink 237">
                <a:extLst>
                  <a:ext uri="{FF2B5EF4-FFF2-40B4-BE49-F238E27FC236}">
                    <a16:creationId xmlns:a16="http://schemas.microsoft.com/office/drawing/2014/main" id="{507FC118-66C1-BF7B-79B2-FE895BC0CC94}"/>
                  </a:ext>
                </a:extLst>
              </p14:cNvPr>
              <p14:cNvContentPartPr/>
              <p14:nvPr/>
            </p14:nvContentPartPr>
            <p14:xfrm>
              <a:off x="2759449" y="3971428"/>
              <a:ext cx="3175200" cy="429120"/>
            </p14:xfrm>
          </p:contentPart>
        </mc:Choice>
        <mc:Fallback>
          <p:pic>
            <p:nvPicPr>
              <p:cNvPr id="237" name="Ink 237">
                <a:extLst>
                  <a:ext uri="{FF2B5EF4-FFF2-40B4-BE49-F238E27FC236}">
                    <a16:creationId xmlns:a16="http://schemas.microsoft.com/office/drawing/2014/main" id="{507FC118-66C1-BF7B-79B2-FE895BC0CC94}"/>
                  </a:ext>
                </a:extLst>
              </p:cNvPr>
              <p:cNvPicPr/>
              <p:nvPr/>
            </p:nvPicPr>
            <p:blipFill>
              <a:blip r:embed="rId99"/>
              <a:stretch>
                <a:fillRect/>
              </a:stretch>
            </p:blipFill>
            <p:spPr>
              <a:xfrm>
                <a:off x="2743971" y="3955961"/>
                <a:ext cx="3205797" cy="459694"/>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38" name="Ink 237">
                <a:extLst>
                  <a:ext uri="{FF2B5EF4-FFF2-40B4-BE49-F238E27FC236}">
                    <a16:creationId xmlns:a16="http://schemas.microsoft.com/office/drawing/2014/main" id="{FF8C1E16-0994-3C35-1CE9-853B377885F7}"/>
                  </a:ext>
                </a:extLst>
              </p14:cNvPr>
              <p14:cNvContentPartPr/>
              <p14:nvPr/>
            </p14:nvContentPartPr>
            <p14:xfrm>
              <a:off x="6183049" y="4080508"/>
              <a:ext cx="138240" cy="118080"/>
            </p14:xfrm>
          </p:contentPart>
        </mc:Choice>
        <mc:Fallback>
          <p:pic>
            <p:nvPicPr>
              <p:cNvPr id="238" name="Ink 237">
                <a:extLst>
                  <a:ext uri="{FF2B5EF4-FFF2-40B4-BE49-F238E27FC236}">
                    <a16:creationId xmlns:a16="http://schemas.microsoft.com/office/drawing/2014/main" id="{FF8C1E16-0994-3C35-1CE9-853B377885F7}"/>
                  </a:ext>
                </a:extLst>
              </p:cNvPr>
              <p:cNvPicPr/>
              <p:nvPr/>
            </p:nvPicPr>
            <p:blipFill>
              <a:blip r:embed="rId101"/>
              <a:stretch>
                <a:fillRect/>
              </a:stretch>
            </p:blipFill>
            <p:spPr>
              <a:xfrm>
                <a:off x="6167569" y="4065028"/>
                <a:ext cx="1688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9" name="Ink 238">
                <a:extLst>
                  <a:ext uri="{FF2B5EF4-FFF2-40B4-BE49-F238E27FC236}">
                    <a16:creationId xmlns:a16="http://schemas.microsoft.com/office/drawing/2014/main" id="{C9B2A360-6D4B-9110-6F3D-BC329DDFEF81}"/>
                  </a:ext>
                </a:extLst>
              </p14:cNvPr>
              <p14:cNvContentPartPr/>
              <p14:nvPr/>
            </p14:nvContentPartPr>
            <p14:xfrm>
              <a:off x="6376009" y="4110028"/>
              <a:ext cx="113760" cy="92880"/>
            </p14:xfrm>
          </p:contentPart>
        </mc:Choice>
        <mc:Fallback>
          <p:pic>
            <p:nvPicPr>
              <p:cNvPr id="239" name="Ink 238">
                <a:extLst>
                  <a:ext uri="{FF2B5EF4-FFF2-40B4-BE49-F238E27FC236}">
                    <a16:creationId xmlns:a16="http://schemas.microsoft.com/office/drawing/2014/main" id="{C9B2A360-6D4B-9110-6F3D-BC329DDFEF81}"/>
                  </a:ext>
                </a:extLst>
              </p:cNvPr>
              <p:cNvPicPr/>
              <p:nvPr/>
            </p:nvPicPr>
            <p:blipFill>
              <a:blip r:embed="rId103"/>
              <a:stretch>
                <a:fillRect/>
              </a:stretch>
            </p:blipFill>
            <p:spPr>
              <a:xfrm>
                <a:off x="6360578" y="4094548"/>
                <a:ext cx="144263"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40" name="Ink 239">
                <a:extLst>
                  <a:ext uri="{FF2B5EF4-FFF2-40B4-BE49-F238E27FC236}">
                    <a16:creationId xmlns:a16="http://schemas.microsoft.com/office/drawing/2014/main" id="{F2397060-7D0C-10F1-E571-7B4E091419A7}"/>
                  </a:ext>
                </a:extLst>
              </p14:cNvPr>
              <p14:cNvContentPartPr/>
              <p14:nvPr/>
            </p14:nvContentPartPr>
            <p14:xfrm>
              <a:off x="6779569" y="4080508"/>
              <a:ext cx="193680" cy="88560"/>
            </p14:xfrm>
          </p:contentPart>
        </mc:Choice>
        <mc:Fallback>
          <p:pic>
            <p:nvPicPr>
              <p:cNvPr id="240" name="Ink 239">
                <a:extLst>
                  <a:ext uri="{FF2B5EF4-FFF2-40B4-BE49-F238E27FC236}">
                    <a16:creationId xmlns:a16="http://schemas.microsoft.com/office/drawing/2014/main" id="{F2397060-7D0C-10F1-E571-7B4E091419A7}"/>
                  </a:ext>
                </a:extLst>
              </p:cNvPr>
              <p:cNvPicPr/>
              <p:nvPr/>
            </p:nvPicPr>
            <p:blipFill>
              <a:blip r:embed="rId105"/>
              <a:stretch>
                <a:fillRect/>
              </a:stretch>
            </p:blipFill>
            <p:spPr>
              <a:xfrm>
                <a:off x="6764089" y="4065028"/>
                <a:ext cx="2242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41" name="Ink 240">
                <a:extLst>
                  <a:ext uri="{FF2B5EF4-FFF2-40B4-BE49-F238E27FC236}">
                    <a16:creationId xmlns:a16="http://schemas.microsoft.com/office/drawing/2014/main" id="{025548A0-2C23-848F-A6C2-A244AA3461C3}"/>
                  </a:ext>
                </a:extLst>
              </p14:cNvPr>
              <p14:cNvContentPartPr/>
              <p14:nvPr/>
            </p14:nvContentPartPr>
            <p14:xfrm>
              <a:off x="7040929" y="4089148"/>
              <a:ext cx="117720" cy="105480"/>
            </p14:xfrm>
          </p:contentPart>
        </mc:Choice>
        <mc:Fallback>
          <p:pic>
            <p:nvPicPr>
              <p:cNvPr id="241" name="Ink 240">
                <a:extLst>
                  <a:ext uri="{FF2B5EF4-FFF2-40B4-BE49-F238E27FC236}">
                    <a16:creationId xmlns:a16="http://schemas.microsoft.com/office/drawing/2014/main" id="{025548A0-2C23-848F-A6C2-A244AA3461C3}"/>
                  </a:ext>
                </a:extLst>
              </p:cNvPr>
              <p:cNvPicPr/>
              <p:nvPr/>
            </p:nvPicPr>
            <p:blipFill>
              <a:blip r:embed="rId107"/>
              <a:stretch>
                <a:fillRect/>
              </a:stretch>
            </p:blipFill>
            <p:spPr>
              <a:xfrm>
                <a:off x="7025449" y="4073668"/>
                <a:ext cx="1483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2" name="Ink 241">
                <a:extLst>
                  <a:ext uri="{FF2B5EF4-FFF2-40B4-BE49-F238E27FC236}">
                    <a16:creationId xmlns:a16="http://schemas.microsoft.com/office/drawing/2014/main" id="{A6CC4303-74FC-776C-132A-7F7930617683}"/>
                  </a:ext>
                </a:extLst>
              </p14:cNvPr>
              <p14:cNvContentPartPr/>
              <p14:nvPr/>
            </p14:nvContentPartPr>
            <p14:xfrm>
              <a:off x="7562209" y="4093108"/>
              <a:ext cx="142920" cy="118080"/>
            </p14:xfrm>
          </p:contentPart>
        </mc:Choice>
        <mc:Fallback>
          <p:pic>
            <p:nvPicPr>
              <p:cNvPr id="242" name="Ink 241">
                <a:extLst>
                  <a:ext uri="{FF2B5EF4-FFF2-40B4-BE49-F238E27FC236}">
                    <a16:creationId xmlns:a16="http://schemas.microsoft.com/office/drawing/2014/main" id="{A6CC4303-74FC-776C-132A-7F7930617683}"/>
                  </a:ext>
                </a:extLst>
              </p:cNvPr>
              <p:cNvPicPr/>
              <p:nvPr/>
            </p:nvPicPr>
            <p:blipFill>
              <a:blip r:embed="rId109"/>
              <a:stretch>
                <a:fillRect/>
              </a:stretch>
            </p:blipFill>
            <p:spPr>
              <a:xfrm>
                <a:off x="7546690" y="4077628"/>
                <a:ext cx="173597"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43" name="Ink 242">
                <a:extLst>
                  <a:ext uri="{FF2B5EF4-FFF2-40B4-BE49-F238E27FC236}">
                    <a16:creationId xmlns:a16="http://schemas.microsoft.com/office/drawing/2014/main" id="{56E765DC-59A3-FEF3-7B8C-DA40CB8F7B6D}"/>
                  </a:ext>
                </a:extLst>
              </p14:cNvPr>
              <p14:cNvContentPartPr/>
              <p14:nvPr/>
            </p14:nvContentPartPr>
            <p14:xfrm>
              <a:off x="7746889" y="4110028"/>
              <a:ext cx="298800" cy="88560"/>
            </p14:xfrm>
          </p:contentPart>
        </mc:Choice>
        <mc:Fallback>
          <p:pic>
            <p:nvPicPr>
              <p:cNvPr id="243" name="Ink 242">
                <a:extLst>
                  <a:ext uri="{FF2B5EF4-FFF2-40B4-BE49-F238E27FC236}">
                    <a16:creationId xmlns:a16="http://schemas.microsoft.com/office/drawing/2014/main" id="{56E765DC-59A3-FEF3-7B8C-DA40CB8F7B6D}"/>
                  </a:ext>
                </a:extLst>
              </p:cNvPr>
              <p:cNvPicPr/>
              <p:nvPr/>
            </p:nvPicPr>
            <p:blipFill>
              <a:blip r:embed="rId111"/>
              <a:stretch>
                <a:fillRect/>
              </a:stretch>
            </p:blipFill>
            <p:spPr>
              <a:xfrm>
                <a:off x="7731428" y="4094548"/>
                <a:ext cx="329363"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44" name="Ink 243">
                <a:extLst>
                  <a:ext uri="{FF2B5EF4-FFF2-40B4-BE49-F238E27FC236}">
                    <a16:creationId xmlns:a16="http://schemas.microsoft.com/office/drawing/2014/main" id="{0240AB97-29C7-85DA-BB55-B639F653E1C3}"/>
                  </a:ext>
                </a:extLst>
              </p14:cNvPr>
              <p14:cNvContentPartPr/>
              <p14:nvPr/>
            </p14:nvContentPartPr>
            <p14:xfrm>
              <a:off x="8192569" y="4089148"/>
              <a:ext cx="168480" cy="113760"/>
            </p14:xfrm>
          </p:contentPart>
        </mc:Choice>
        <mc:Fallback>
          <p:pic>
            <p:nvPicPr>
              <p:cNvPr id="244" name="Ink 243">
                <a:extLst>
                  <a:ext uri="{FF2B5EF4-FFF2-40B4-BE49-F238E27FC236}">
                    <a16:creationId xmlns:a16="http://schemas.microsoft.com/office/drawing/2014/main" id="{0240AB97-29C7-85DA-BB55-B639F653E1C3}"/>
                  </a:ext>
                </a:extLst>
              </p:cNvPr>
              <p:cNvPicPr/>
              <p:nvPr/>
            </p:nvPicPr>
            <p:blipFill>
              <a:blip r:embed="rId113"/>
              <a:stretch>
                <a:fillRect/>
              </a:stretch>
            </p:blipFill>
            <p:spPr>
              <a:xfrm>
                <a:off x="8177089" y="4073717"/>
                <a:ext cx="199080" cy="144263"/>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45" name="Ink 244">
                <a:extLst>
                  <a:ext uri="{FF2B5EF4-FFF2-40B4-BE49-F238E27FC236}">
                    <a16:creationId xmlns:a16="http://schemas.microsoft.com/office/drawing/2014/main" id="{02F865D0-47BF-5A80-6BE8-3C788194931C}"/>
                  </a:ext>
                </a:extLst>
              </p14:cNvPr>
              <p14:cNvContentPartPr/>
              <p14:nvPr/>
            </p14:nvContentPartPr>
            <p14:xfrm>
              <a:off x="8394529" y="4076548"/>
              <a:ext cx="269640" cy="126360"/>
            </p14:xfrm>
          </p:contentPart>
        </mc:Choice>
        <mc:Fallback>
          <p:pic>
            <p:nvPicPr>
              <p:cNvPr id="245" name="Ink 244">
                <a:extLst>
                  <a:ext uri="{FF2B5EF4-FFF2-40B4-BE49-F238E27FC236}">
                    <a16:creationId xmlns:a16="http://schemas.microsoft.com/office/drawing/2014/main" id="{02F865D0-47BF-5A80-6BE8-3C788194931C}"/>
                  </a:ext>
                </a:extLst>
              </p:cNvPr>
              <p:cNvPicPr/>
              <p:nvPr/>
            </p:nvPicPr>
            <p:blipFill>
              <a:blip r:embed="rId115"/>
              <a:stretch>
                <a:fillRect/>
              </a:stretch>
            </p:blipFill>
            <p:spPr>
              <a:xfrm>
                <a:off x="8379049" y="4061112"/>
                <a:ext cx="300240" cy="156873"/>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6" name="Ink 245">
                <a:extLst>
                  <a:ext uri="{FF2B5EF4-FFF2-40B4-BE49-F238E27FC236}">
                    <a16:creationId xmlns:a16="http://schemas.microsoft.com/office/drawing/2014/main" id="{62CB72BA-8E08-DB1A-013E-BE8AB73EE3FF}"/>
                  </a:ext>
                </a:extLst>
              </p14:cNvPr>
              <p14:cNvContentPartPr/>
              <p14:nvPr/>
            </p14:nvContentPartPr>
            <p14:xfrm>
              <a:off x="8613049" y="4021828"/>
              <a:ext cx="38160" cy="21240"/>
            </p14:xfrm>
          </p:contentPart>
        </mc:Choice>
        <mc:Fallback>
          <p:pic>
            <p:nvPicPr>
              <p:cNvPr id="246" name="Ink 245">
                <a:extLst>
                  <a:ext uri="{FF2B5EF4-FFF2-40B4-BE49-F238E27FC236}">
                    <a16:creationId xmlns:a16="http://schemas.microsoft.com/office/drawing/2014/main" id="{62CB72BA-8E08-DB1A-013E-BE8AB73EE3FF}"/>
                  </a:ext>
                </a:extLst>
              </p:cNvPr>
              <p:cNvPicPr/>
              <p:nvPr/>
            </p:nvPicPr>
            <p:blipFill>
              <a:blip r:embed="rId117"/>
              <a:stretch>
                <a:fillRect/>
              </a:stretch>
            </p:blipFill>
            <p:spPr>
              <a:xfrm>
                <a:off x="8597569" y="4006606"/>
                <a:ext cx="68760" cy="5133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47" name="Ink 246">
                <a:extLst>
                  <a:ext uri="{FF2B5EF4-FFF2-40B4-BE49-F238E27FC236}">
                    <a16:creationId xmlns:a16="http://schemas.microsoft.com/office/drawing/2014/main" id="{35452DC5-7F8E-CE3C-06D6-4C9878A44376}"/>
                  </a:ext>
                </a:extLst>
              </p14:cNvPr>
              <p14:cNvContentPartPr/>
              <p14:nvPr/>
            </p14:nvContentPartPr>
            <p14:xfrm>
              <a:off x="8735089" y="4000588"/>
              <a:ext cx="38160" cy="193680"/>
            </p14:xfrm>
          </p:contentPart>
        </mc:Choice>
        <mc:Fallback>
          <p:pic>
            <p:nvPicPr>
              <p:cNvPr id="247" name="Ink 246">
                <a:extLst>
                  <a:ext uri="{FF2B5EF4-FFF2-40B4-BE49-F238E27FC236}">
                    <a16:creationId xmlns:a16="http://schemas.microsoft.com/office/drawing/2014/main" id="{35452DC5-7F8E-CE3C-06D6-4C9878A44376}"/>
                  </a:ext>
                </a:extLst>
              </p:cNvPr>
              <p:cNvPicPr/>
              <p:nvPr/>
            </p:nvPicPr>
            <p:blipFill>
              <a:blip r:embed="rId119"/>
              <a:stretch>
                <a:fillRect/>
              </a:stretch>
            </p:blipFill>
            <p:spPr>
              <a:xfrm>
                <a:off x="8719754" y="3985108"/>
                <a:ext cx="68474"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8" name="Ink 247">
                <a:extLst>
                  <a:ext uri="{FF2B5EF4-FFF2-40B4-BE49-F238E27FC236}">
                    <a16:creationId xmlns:a16="http://schemas.microsoft.com/office/drawing/2014/main" id="{9D9F84FC-E666-DC92-6E8E-21B39E3D5855}"/>
                  </a:ext>
                </a:extLst>
              </p14:cNvPr>
              <p14:cNvContentPartPr/>
              <p14:nvPr/>
            </p14:nvContentPartPr>
            <p14:xfrm>
              <a:off x="8709889" y="4093108"/>
              <a:ext cx="122400" cy="8640"/>
            </p14:xfrm>
          </p:contentPart>
        </mc:Choice>
        <mc:Fallback>
          <p:pic>
            <p:nvPicPr>
              <p:cNvPr id="248" name="Ink 247">
                <a:extLst>
                  <a:ext uri="{FF2B5EF4-FFF2-40B4-BE49-F238E27FC236}">
                    <a16:creationId xmlns:a16="http://schemas.microsoft.com/office/drawing/2014/main" id="{9D9F84FC-E666-DC92-6E8E-21B39E3D5855}"/>
                  </a:ext>
                </a:extLst>
              </p:cNvPr>
              <p:cNvPicPr/>
              <p:nvPr/>
            </p:nvPicPr>
            <p:blipFill>
              <a:blip r:embed="rId121"/>
              <a:stretch>
                <a:fillRect/>
              </a:stretch>
            </p:blipFill>
            <p:spPr>
              <a:xfrm>
                <a:off x="8694409" y="4077628"/>
                <a:ext cx="153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58" name="Ink 258">
                <a:extLst>
                  <a:ext uri="{FF2B5EF4-FFF2-40B4-BE49-F238E27FC236}">
                    <a16:creationId xmlns:a16="http://schemas.microsoft.com/office/drawing/2014/main" id="{AC4CB889-8F63-22B9-F2FF-85D8E7C4401D}"/>
                  </a:ext>
                </a:extLst>
              </p14:cNvPr>
              <p14:cNvContentPartPr/>
              <p14:nvPr/>
            </p14:nvContentPartPr>
            <p14:xfrm>
              <a:off x="2830729" y="4446628"/>
              <a:ext cx="509400" cy="210240"/>
            </p14:xfrm>
          </p:contentPart>
        </mc:Choice>
        <mc:Fallback>
          <p:pic>
            <p:nvPicPr>
              <p:cNvPr id="258" name="Ink 258">
                <a:extLst>
                  <a:ext uri="{FF2B5EF4-FFF2-40B4-BE49-F238E27FC236}">
                    <a16:creationId xmlns:a16="http://schemas.microsoft.com/office/drawing/2014/main" id="{AC4CB889-8F63-22B9-F2FF-85D8E7C4401D}"/>
                  </a:ext>
                </a:extLst>
              </p:cNvPr>
              <p:cNvPicPr/>
              <p:nvPr/>
            </p:nvPicPr>
            <p:blipFill>
              <a:blip r:embed="rId123"/>
              <a:stretch>
                <a:fillRect/>
              </a:stretch>
            </p:blipFill>
            <p:spPr>
              <a:xfrm>
                <a:off x="2815238" y="4431174"/>
                <a:ext cx="540022" cy="240788"/>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61" name="Ink 261">
                <a:extLst>
                  <a:ext uri="{FF2B5EF4-FFF2-40B4-BE49-F238E27FC236}">
                    <a16:creationId xmlns:a16="http://schemas.microsoft.com/office/drawing/2014/main" id="{575626DF-C4BA-9961-8FF8-96995BD36321}"/>
                  </a:ext>
                </a:extLst>
              </p14:cNvPr>
              <p14:cNvContentPartPr/>
              <p14:nvPr/>
            </p14:nvContentPartPr>
            <p14:xfrm>
              <a:off x="3368929" y="5077348"/>
              <a:ext cx="118440" cy="84600"/>
            </p14:xfrm>
          </p:contentPart>
        </mc:Choice>
        <mc:Fallback>
          <p:pic>
            <p:nvPicPr>
              <p:cNvPr id="261" name="Ink 261">
                <a:extLst>
                  <a:ext uri="{FF2B5EF4-FFF2-40B4-BE49-F238E27FC236}">
                    <a16:creationId xmlns:a16="http://schemas.microsoft.com/office/drawing/2014/main" id="{575626DF-C4BA-9961-8FF8-96995BD36321}"/>
                  </a:ext>
                </a:extLst>
              </p:cNvPr>
              <p:cNvPicPr/>
              <p:nvPr/>
            </p:nvPicPr>
            <p:blipFill>
              <a:blip r:embed="rId125"/>
              <a:stretch>
                <a:fillRect/>
              </a:stretch>
            </p:blipFill>
            <p:spPr>
              <a:xfrm>
                <a:off x="3353402" y="5061868"/>
                <a:ext cx="149133"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64" name="Ink 264">
                <a:extLst>
                  <a:ext uri="{FF2B5EF4-FFF2-40B4-BE49-F238E27FC236}">
                    <a16:creationId xmlns:a16="http://schemas.microsoft.com/office/drawing/2014/main" id="{BBD40E7B-8E07-1197-98A3-78C10307056D}"/>
                  </a:ext>
                </a:extLst>
              </p14:cNvPr>
              <p14:cNvContentPartPr/>
              <p14:nvPr/>
            </p14:nvContentPartPr>
            <p14:xfrm>
              <a:off x="2582689" y="4959628"/>
              <a:ext cx="189720" cy="492480"/>
            </p14:xfrm>
          </p:contentPart>
        </mc:Choice>
        <mc:Fallback>
          <p:pic>
            <p:nvPicPr>
              <p:cNvPr id="264" name="Ink 264">
                <a:extLst>
                  <a:ext uri="{FF2B5EF4-FFF2-40B4-BE49-F238E27FC236}">
                    <a16:creationId xmlns:a16="http://schemas.microsoft.com/office/drawing/2014/main" id="{BBD40E7B-8E07-1197-98A3-78C10307056D}"/>
                  </a:ext>
                </a:extLst>
              </p:cNvPr>
              <p:cNvPicPr/>
              <p:nvPr/>
            </p:nvPicPr>
            <p:blipFill>
              <a:blip r:embed="rId127"/>
              <a:stretch>
                <a:fillRect/>
              </a:stretch>
            </p:blipFill>
            <p:spPr>
              <a:xfrm>
                <a:off x="2567180" y="4944148"/>
                <a:ext cx="220378"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71" name="Ink 271">
                <a:extLst>
                  <a:ext uri="{FF2B5EF4-FFF2-40B4-BE49-F238E27FC236}">
                    <a16:creationId xmlns:a16="http://schemas.microsoft.com/office/drawing/2014/main" id="{9DAD753F-32C1-073E-D451-31DACBB8F0D8}"/>
                  </a:ext>
                </a:extLst>
              </p14:cNvPr>
              <p14:cNvContentPartPr/>
              <p14:nvPr/>
            </p14:nvContentPartPr>
            <p14:xfrm>
              <a:off x="3832249" y="5047828"/>
              <a:ext cx="1177200" cy="307440"/>
            </p14:xfrm>
          </p:contentPart>
        </mc:Choice>
        <mc:Fallback>
          <p:pic>
            <p:nvPicPr>
              <p:cNvPr id="271" name="Ink 271">
                <a:extLst>
                  <a:ext uri="{FF2B5EF4-FFF2-40B4-BE49-F238E27FC236}">
                    <a16:creationId xmlns:a16="http://schemas.microsoft.com/office/drawing/2014/main" id="{9DAD753F-32C1-073E-D451-31DACBB8F0D8}"/>
                  </a:ext>
                </a:extLst>
              </p:cNvPr>
              <p:cNvPicPr/>
              <p:nvPr/>
            </p:nvPicPr>
            <p:blipFill>
              <a:blip r:embed="rId129"/>
              <a:stretch>
                <a:fillRect/>
              </a:stretch>
            </p:blipFill>
            <p:spPr>
              <a:xfrm>
                <a:off x="3816774" y="5032330"/>
                <a:ext cx="1207791" cy="338076"/>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78" name="Ink 278">
                <a:extLst>
                  <a:ext uri="{FF2B5EF4-FFF2-40B4-BE49-F238E27FC236}">
                    <a16:creationId xmlns:a16="http://schemas.microsoft.com/office/drawing/2014/main" id="{60384BD3-5D27-26A4-0FC8-E7645E76C37B}"/>
                  </a:ext>
                </a:extLst>
              </p14:cNvPr>
              <p14:cNvContentPartPr/>
              <p14:nvPr/>
            </p14:nvContentPartPr>
            <p14:xfrm>
              <a:off x="5248849" y="4879708"/>
              <a:ext cx="732240" cy="437040"/>
            </p14:xfrm>
          </p:contentPart>
        </mc:Choice>
        <mc:Fallback>
          <p:pic>
            <p:nvPicPr>
              <p:cNvPr id="278" name="Ink 278">
                <a:extLst>
                  <a:ext uri="{FF2B5EF4-FFF2-40B4-BE49-F238E27FC236}">
                    <a16:creationId xmlns:a16="http://schemas.microsoft.com/office/drawing/2014/main" id="{60384BD3-5D27-26A4-0FC8-E7645E76C37B}"/>
                  </a:ext>
                </a:extLst>
              </p:cNvPr>
              <p:cNvPicPr/>
              <p:nvPr/>
            </p:nvPicPr>
            <p:blipFill>
              <a:blip r:embed="rId131"/>
              <a:stretch>
                <a:fillRect/>
              </a:stretch>
            </p:blipFill>
            <p:spPr>
              <a:xfrm>
                <a:off x="5233361" y="4864241"/>
                <a:ext cx="762855" cy="467615"/>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82" name="Ink 282">
                <a:extLst>
                  <a:ext uri="{FF2B5EF4-FFF2-40B4-BE49-F238E27FC236}">
                    <a16:creationId xmlns:a16="http://schemas.microsoft.com/office/drawing/2014/main" id="{7294CC59-C60B-071F-7B1F-B8A94B6F7B0C}"/>
                  </a:ext>
                </a:extLst>
              </p14:cNvPr>
              <p14:cNvContentPartPr/>
              <p14:nvPr/>
            </p14:nvContentPartPr>
            <p14:xfrm>
              <a:off x="6186649" y="4854508"/>
              <a:ext cx="391320" cy="360000"/>
            </p14:xfrm>
          </p:contentPart>
        </mc:Choice>
        <mc:Fallback>
          <p:pic>
            <p:nvPicPr>
              <p:cNvPr id="282" name="Ink 282">
                <a:extLst>
                  <a:ext uri="{FF2B5EF4-FFF2-40B4-BE49-F238E27FC236}">
                    <a16:creationId xmlns:a16="http://schemas.microsoft.com/office/drawing/2014/main" id="{7294CC59-C60B-071F-7B1F-B8A94B6F7B0C}"/>
                  </a:ext>
                </a:extLst>
              </p:cNvPr>
              <p:cNvPicPr/>
              <p:nvPr/>
            </p:nvPicPr>
            <p:blipFill>
              <a:blip r:embed="rId133"/>
              <a:stretch>
                <a:fillRect/>
              </a:stretch>
            </p:blipFill>
            <p:spPr>
              <a:xfrm>
                <a:off x="6171169" y="4839043"/>
                <a:ext cx="421920" cy="390569"/>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88" name="Ink 287">
                <a:extLst>
                  <a:ext uri="{FF2B5EF4-FFF2-40B4-BE49-F238E27FC236}">
                    <a16:creationId xmlns:a16="http://schemas.microsoft.com/office/drawing/2014/main" id="{DE4C3301-2E77-F58B-F744-81B59414CA39}"/>
                  </a:ext>
                </a:extLst>
              </p14:cNvPr>
              <p14:cNvContentPartPr/>
              <p14:nvPr/>
            </p14:nvContentPartPr>
            <p14:xfrm>
              <a:off x="6346489" y="4673428"/>
              <a:ext cx="113760" cy="59400"/>
            </p14:xfrm>
          </p:contentPart>
        </mc:Choice>
        <mc:Fallback>
          <p:pic>
            <p:nvPicPr>
              <p:cNvPr id="288" name="Ink 287">
                <a:extLst>
                  <a:ext uri="{FF2B5EF4-FFF2-40B4-BE49-F238E27FC236}">
                    <a16:creationId xmlns:a16="http://schemas.microsoft.com/office/drawing/2014/main" id="{DE4C3301-2E77-F58B-F744-81B59414CA39}"/>
                  </a:ext>
                </a:extLst>
              </p:cNvPr>
              <p:cNvPicPr/>
              <p:nvPr/>
            </p:nvPicPr>
            <p:blipFill>
              <a:blip r:embed="rId135"/>
              <a:stretch>
                <a:fillRect/>
              </a:stretch>
            </p:blipFill>
            <p:spPr>
              <a:xfrm>
                <a:off x="6331058" y="4657854"/>
                <a:ext cx="144263" cy="90187"/>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89" name="Ink 289">
                <a:extLst>
                  <a:ext uri="{FF2B5EF4-FFF2-40B4-BE49-F238E27FC236}">
                    <a16:creationId xmlns:a16="http://schemas.microsoft.com/office/drawing/2014/main" id="{A48D6780-7B01-B0F4-8006-7DD3D64AB354}"/>
                  </a:ext>
                </a:extLst>
              </p14:cNvPr>
              <p14:cNvContentPartPr/>
              <p14:nvPr/>
            </p14:nvContentPartPr>
            <p14:xfrm>
              <a:off x="6350809" y="5312788"/>
              <a:ext cx="223200" cy="160200"/>
            </p14:xfrm>
          </p:contentPart>
        </mc:Choice>
        <mc:Fallback>
          <p:pic>
            <p:nvPicPr>
              <p:cNvPr id="289" name="Ink 289">
                <a:extLst>
                  <a:ext uri="{FF2B5EF4-FFF2-40B4-BE49-F238E27FC236}">
                    <a16:creationId xmlns:a16="http://schemas.microsoft.com/office/drawing/2014/main" id="{A48D6780-7B01-B0F4-8006-7DD3D64AB354}"/>
                  </a:ext>
                </a:extLst>
              </p:cNvPr>
              <p:cNvPicPr/>
              <p:nvPr/>
            </p:nvPicPr>
            <p:blipFill>
              <a:blip r:embed="rId137"/>
              <a:stretch>
                <a:fillRect/>
              </a:stretch>
            </p:blipFill>
            <p:spPr>
              <a:xfrm>
                <a:off x="6335329" y="5297273"/>
                <a:ext cx="253800" cy="190869"/>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93" name="Ink 293">
                <a:extLst>
                  <a:ext uri="{FF2B5EF4-FFF2-40B4-BE49-F238E27FC236}">
                    <a16:creationId xmlns:a16="http://schemas.microsoft.com/office/drawing/2014/main" id="{446FABE2-B053-0B28-A455-DD178F91A158}"/>
                  </a:ext>
                </a:extLst>
              </p14:cNvPr>
              <p14:cNvContentPartPr/>
              <p14:nvPr/>
            </p14:nvContentPartPr>
            <p14:xfrm>
              <a:off x="6787849" y="4871068"/>
              <a:ext cx="467280" cy="403920"/>
            </p14:xfrm>
          </p:contentPart>
        </mc:Choice>
        <mc:Fallback>
          <p:pic>
            <p:nvPicPr>
              <p:cNvPr id="293" name="Ink 293">
                <a:extLst>
                  <a:ext uri="{FF2B5EF4-FFF2-40B4-BE49-F238E27FC236}">
                    <a16:creationId xmlns:a16="http://schemas.microsoft.com/office/drawing/2014/main" id="{446FABE2-B053-0B28-A455-DD178F91A158}"/>
                  </a:ext>
                </a:extLst>
              </p:cNvPr>
              <p:cNvPicPr/>
              <p:nvPr/>
            </p:nvPicPr>
            <p:blipFill>
              <a:blip r:embed="rId139"/>
              <a:stretch>
                <a:fillRect/>
              </a:stretch>
            </p:blipFill>
            <p:spPr>
              <a:xfrm>
                <a:off x="6772369" y="4855588"/>
                <a:ext cx="4978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01" name="Ink 301">
                <a:extLst>
                  <a:ext uri="{FF2B5EF4-FFF2-40B4-BE49-F238E27FC236}">
                    <a16:creationId xmlns:a16="http://schemas.microsoft.com/office/drawing/2014/main" id="{4091C5BD-5B77-B3B5-5246-5F44AF7A5DF0}"/>
                  </a:ext>
                </a:extLst>
              </p14:cNvPr>
              <p14:cNvContentPartPr/>
              <p14:nvPr/>
            </p14:nvContentPartPr>
            <p14:xfrm>
              <a:off x="7347289" y="4884028"/>
              <a:ext cx="959040" cy="576360"/>
            </p14:xfrm>
          </p:contentPart>
        </mc:Choice>
        <mc:Fallback>
          <p:pic>
            <p:nvPicPr>
              <p:cNvPr id="301" name="Ink 301">
                <a:extLst>
                  <a:ext uri="{FF2B5EF4-FFF2-40B4-BE49-F238E27FC236}">
                    <a16:creationId xmlns:a16="http://schemas.microsoft.com/office/drawing/2014/main" id="{4091C5BD-5B77-B3B5-5246-5F44AF7A5DF0}"/>
                  </a:ext>
                </a:extLst>
              </p:cNvPr>
              <p:cNvPicPr/>
              <p:nvPr/>
            </p:nvPicPr>
            <p:blipFill>
              <a:blip r:embed="rId141"/>
              <a:stretch>
                <a:fillRect/>
              </a:stretch>
            </p:blipFill>
            <p:spPr>
              <a:xfrm>
                <a:off x="7331809" y="4868548"/>
                <a:ext cx="98964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03" name="Ink 302">
                <a:extLst>
                  <a:ext uri="{FF2B5EF4-FFF2-40B4-BE49-F238E27FC236}">
                    <a16:creationId xmlns:a16="http://schemas.microsoft.com/office/drawing/2014/main" id="{C1578F2D-3B1F-C297-4E86-210B4DCB90B3}"/>
                  </a:ext>
                </a:extLst>
              </p14:cNvPr>
              <p14:cNvContentPartPr/>
              <p14:nvPr/>
            </p14:nvContentPartPr>
            <p14:xfrm>
              <a:off x="2368129" y="4585228"/>
              <a:ext cx="6093720" cy="1114920"/>
            </p14:xfrm>
          </p:contentPart>
        </mc:Choice>
        <mc:Fallback>
          <p:pic>
            <p:nvPicPr>
              <p:cNvPr id="303" name="Ink 302">
                <a:extLst>
                  <a:ext uri="{FF2B5EF4-FFF2-40B4-BE49-F238E27FC236}">
                    <a16:creationId xmlns:a16="http://schemas.microsoft.com/office/drawing/2014/main" id="{C1578F2D-3B1F-C297-4E86-210B4DCB90B3}"/>
                  </a:ext>
                </a:extLst>
              </p:cNvPr>
              <p:cNvPicPr/>
              <p:nvPr/>
            </p:nvPicPr>
            <p:blipFill>
              <a:blip r:embed="rId143"/>
              <a:stretch>
                <a:fillRect/>
              </a:stretch>
            </p:blipFill>
            <p:spPr>
              <a:xfrm>
                <a:off x="2347609" y="4564701"/>
                <a:ext cx="6134400" cy="1155613"/>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27" name="Ink 327">
                <a:extLst>
                  <a:ext uri="{FF2B5EF4-FFF2-40B4-BE49-F238E27FC236}">
                    <a16:creationId xmlns:a16="http://schemas.microsoft.com/office/drawing/2014/main" id="{0FC50941-DDFD-3E86-ED6E-DA7BA6650702}"/>
                  </a:ext>
                </a:extLst>
              </p14:cNvPr>
              <p14:cNvContentPartPr/>
              <p14:nvPr/>
            </p14:nvContentPartPr>
            <p14:xfrm>
              <a:off x="433849" y="5893108"/>
              <a:ext cx="5307480" cy="559800"/>
            </p14:xfrm>
          </p:contentPart>
        </mc:Choice>
        <mc:Fallback>
          <p:pic>
            <p:nvPicPr>
              <p:cNvPr id="327" name="Ink 327">
                <a:extLst>
                  <a:ext uri="{FF2B5EF4-FFF2-40B4-BE49-F238E27FC236}">
                    <a16:creationId xmlns:a16="http://schemas.microsoft.com/office/drawing/2014/main" id="{0FC50941-DDFD-3E86-ED6E-DA7BA6650702}"/>
                  </a:ext>
                </a:extLst>
              </p:cNvPr>
              <p:cNvPicPr/>
              <p:nvPr/>
            </p:nvPicPr>
            <p:blipFill>
              <a:blip r:embed="rId145"/>
              <a:stretch>
                <a:fillRect/>
              </a:stretch>
            </p:blipFill>
            <p:spPr>
              <a:xfrm>
                <a:off x="418369" y="5877618"/>
                <a:ext cx="5338080" cy="590420"/>
              </a:xfrm>
              <a:prstGeom prst="rect">
                <a:avLst/>
              </a:prstGeom>
            </p:spPr>
          </p:pic>
        </mc:Fallback>
      </mc:AlternateContent>
    </p:spTree>
    <p:extLst>
      <p:ext uri="{BB962C8B-B14F-4D97-AF65-F5344CB8AC3E}">
        <p14:creationId xmlns:p14="http://schemas.microsoft.com/office/powerpoint/2010/main" val="846162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4">
                <a:extLst>
                  <a:ext uri="{FF2B5EF4-FFF2-40B4-BE49-F238E27FC236}">
                    <a16:creationId xmlns:a16="http://schemas.microsoft.com/office/drawing/2014/main" id="{C8337988-B217-09B2-629E-75BC470F210F}"/>
                  </a:ext>
                </a:extLst>
              </p14:cNvPr>
              <p14:cNvContentPartPr/>
              <p14:nvPr/>
            </p14:nvContentPartPr>
            <p14:xfrm>
              <a:off x="328729" y="148588"/>
              <a:ext cx="1867320" cy="324000"/>
            </p14:xfrm>
          </p:contentPart>
        </mc:Choice>
        <mc:Fallback>
          <p:pic>
            <p:nvPicPr>
              <p:cNvPr id="14" name="Ink 14">
                <a:extLst>
                  <a:ext uri="{FF2B5EF4-FFF2-40B4-BE49-F238E27FC236}">
                    <a16:creationId xmlns:a16="http://schemas.microsoft.com/office/drawing/2014/main" id="{C8337988-B217-09B2-629E-75BC470F210F}"/>
                  </a:ext>
                </a:extLst>
              </p:cNvPr>
              <p:cNvPicPr/>
              <p:nvPr/>
            </p:nvPicPr>
            <p:blipFill>
              <a:blip r:embed="rId3"/>
              <a:stretch>
                <a:fillRect/>
              </a:stretch>
            </p:blipFill>
            <p:spPr>
              <a:xfrm>
                <a:off x="313252" y="133108"/>
                <a:ext cx="1897914"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8">
                <a:extLst>
                  <a:ext uri="{FF2B5EF4-FFF2-40B4-BE49-F238E27FC236}">
                    <a16:creationId xmlns:a16="http://schemas.microsoft.com/office/drawing/2014/main" id="{44A77EA6-4A7F-F9EE-8586-015785B2C3AC}"/>
                  </a:ext>
                </a:extLst>
              </p14:cNvPr>
              <p14:cNvContentPartPr/>
              <p14:nvPr/>
            </p14:nvContentPartPr>
            <p14:xfrm>
              <a:off x="2540569" y="153268"/>
              <a:ext cx="585000" cy="315360"/>
            </p14:xfrm>
          </p:contentPart>
        </mc:Choice>
        <mc:Fallback>
          <p:pic>
            <p:nvPicPr>
              <p:cNvPr id="18" name="Ink 18">
                <a:extLst>
                  <a:ext uri="{FF2B5EF4-FFF2-40B4-BE49-F238E27FC236}">
                    <a16:creationId xmlns:a16="http://schemas.microsoft.com/office/drawing/2014/main" id="{44A77EA6-4A7F-F9EE-8586-015785B2C3AC}"/>
                  </a:ext>
                </a:extLst>
              </p:cNvPr>
              <p:cNvPicPr/>
              <p:nvPr/>
            </p:nvPicPr>
            <p:blipFill>
              <a:blip r:embed="rId5"/>
              <a:stretch>
                <a:fillRect/>
              </a:stretch>
            </p:blipFill>
            <p:spPr>
              <a:xfrm>
                <a:off x="2525079" y="137788"/>
                <a:ext cx="615619"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1">
                <a:extLst>
                  <a:ext uri="{FF2B5EF4-FFF2-40B4-BE49-F238E27FC236}">
                    <a16:creationId xmlns:a16="http://schemas.microsoft.com/office/drawing/2014/main" id="{374367F3-ABE6-D067-BDE8-0FDC87806744}"/>
                  </a:ext>
                </a:extLst>
              </p14:cNvPr>
              <p14:cNvContentPartPr/>
              <p14:nvPr/>
            </p14:nvContentPartPr>
            <p14:xfrm>
              <a:off x="3100009" y="195028"/>
              <a:ext cx="324360" cy="412200"/>
            </p14:xfrm>
          </p:contentPart>
        </mc:Choice>
        <mc:Fallback>
          <p:pic>
            <p:nvPicPr>
              <p:cNvPr id="21" name="Ink 21">
                <a:extLst>
                  <a:ext uri="{FF2B5EF4-FFF2-40B4-BE49-F238E27FC236}">
                    <a16:creationId xmlns:a16="http://schemas.microsoft.com/office/drawing/2014/main" id="{374367F3-ABE6-D067-BDE8-0FDC87806744}"/>
                  </a:ext>
                </a:extLst>
              </p:cNvPr>
              <p:cNvPicPr/>
              <p:nvPr/>
            </p:nvPicPr>
            <p:blipFill>
              <a:blip r:embed="rId7"/>
              <a:stretch>
                <a:fillRect/>
              </a:stretch>
            </p:blipFill>
            <p:spPr>
              <a:xfrm>
                <a:off x="3084529" y="179562"/>
                <a:ext cx="354960" cy="44277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6">
                <a:extLst>
                  <a:ext uri="{FF2B5EF4-FFF2-40B4-BE49-F238E27FC236}">
                    <a16:creationId xmlns:a16="http://schemas.microsoft.com/office/drawing/2014/main" id="{808F9A03-3356-2780-FA29-0468029BC4E9}"/>
                  </a:ext>
                </a:extLst>
              </p14:cNvPr>
              <p14:cNvContentPartPr/>
              <p14:nvPr/>
            </p14:nvContentPartPr>
            <p14:xfrm>
              <a:off x="3440569" y="169828"/>
              <a:ext cx="925560" cy="231480"/>
            </p14:xfrm>
          </p:contentPart>
        </mc:Choice>
        <mc:Fallback>
          <p:pic>
            <p:nvPicPr>
              <p:cNvPr id="26" name="Ink 26">
                <a:extLst>
                  <a:ext uri="{FF2B5EF4-FFF2-40B4-BE49-F238E27FC236}">
                    <a16:creationId xmlns:a16="http://schemas.microsoft.com/office/drawing/2014/main" id="{808F9A03-3356-2780-FA29-0468029BC4E9}"/>
                  </a:ext>
                </a:extLst>
              </p:cNvPr>
              <p:cNvPicPr/>
              <p:nvPr/>
            </p:nvPicPr>
            <p:blipFill>
              <a:blip r:embed="rId9"/>
              <a:stretch>
                <a:fillRect/>
              </a:stretch>
            </p:blipFill>
            <p:spPr>
              <a:xfrm>
                <a:off x="3425083" y="154372"/>
                <a:ext cx="956172" cy="26203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4C2E1CEE-DA50-153E-2F9F-E13FFC5C786B}"/>
                  </a:ext>
                </a:extLst>
              </p14:cNvPr>
              <p14:cNvContentPartPr/>
              <p14:nvPr/>
            </p14:nvContentPartPr>
            <p14:xfrm>
              <a:off x="303529" y="506068"/>
              <a:ext cx="4087800" cy="88560"/>
            </p14:xfrm>
          </p:contentPart>
        </mc:Choice>
        <mc:Fallback>
          <p:pic>
            <p:nvPicPr>
              <p:cNvPr id="27" name="Ink 26">
                <a:extLst>
                  <a:ext uri="{FF2B5EF4-FFF2-40B4-BE49-F238E27FC236}">
                    <a16:creationId xmlns:a16="http://schemas.microsoft.com/office/drawing/2014/main" id="{4C2E1CEE-DA50-153E-2F9F-E13FFC5C786B}"/>
                  </a:ext>
                </a:extLst>
              </p:cNvPr>
              <p:cNvPicPr/>
              <p:nvPr/>
            </p:nvPicPr>
            <p:blipFill>
              <a:blip r:embed="rId11"/>
              <a:stretch>
                <a:fillRect/>
              </a:stretch>
            </p:blipFill>
            <p:spPr>
              <a:xfrm>
                <a:off x="288050" y="490588"/>
                <a:ext cx="4118397"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30">
                <a:extLst>
                  <a:ext uri="{FF2B5EF4-FFF2-40B4-BE49-F238E27FC236}">
                    <a16:creationId xmlns:a16="http://schemas.microsoft.com/office/drawing/2014/main" id="{F1CCD8DD-CDCA-8849-7685-D494C6E9D866}"/>
                  </a:ext>
                </a:extLst>
              </p14:cNvPr>
              <p14:cNvContentPartPr/>
              <p14:nvPr/>
            </p14:nvContentPartPr>
            <p14:xfrm>
              <a:off x="358249" y="863548"/>
              <a:ext cx="4529160" cy="3961800"/>
            </p14:xfrm>
          </p:contentPart>
        </mc:Choice>
        <mc:Fallback>
          <p:pic>
            <p:nvPicPr>
              <p:cNvPr id="30" name="Ink 30">
                <a:extLst>
                  <a:ext uri="{FF2B5EF4-FFF2-40B4-BE49-F238E27FC236}">
                    <a16:creationId xmlns:a16="http://schemas.microsoft.com/office/drawing/2014/main" id="{F1CCD8DD-CDCA-8849-7685-D494C6E9D866}"/>
                  </a:ext>
                </a:extLst>
              </p:cNvPr>
              <p:cNvPicPr/>
              <p:nvPr/>
            </p:nvPicPr>
            <p:blipFill>
              <a:blip r:embed="rId13"/>
              <a:stretch>
                <a:fillRect/>
              </a:stretch>
            </p:blipFill>
            <p:spPr>
              <a:xfrm>
                <a:off x="342770" y="848067"/>
                <a:ext cx="4559758" cy="399240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Ink 41">
                <a:extLst>
                  <a:ext uri="{FF2B5EF4-FFF2-40B4-BE49-F238E27FC236}">
                    <a16:creationId xmlns:a16="http://schemas.microsoft.com/office/drawing/2014/main" id="{2A5B8C23-398C-C4F2-5A9B-DC9E356C11DC}"/>
                  </a:ext>
                </a:extLst>
              </p14:cNvPr>
              <p14:cNvContentPartPr/>
              <p14:nvPr/>
            </p14:nvContentPartPr>
            <p14:xfrm>
              <a:off x="1275169" y="2032828"/>
              <a:ext cx="155520" cy="164160"/>
            </p14:xfrm>
          </p:contentPart>
        </mc:Choice>
        <mc:Fallback>
          <p:pic>
            <p:nvPicPr>
              <p:cNvPr id="39" name="Ink 41">
                <a:extLst>
                  <a:ext uri="{FF2B5EF4-FFF2-40B4-BE49-F238E27FC236}">
                    <a16:creationId xmlns:a16="http://schemas.microsoft.com/office/drawing/2014/main" id="{2A5B8C23-398C-C4F2-5A9B-DC9E356C11DC}"/>
                  </a:ext>
                </a:extLst>
              </p:cNvPr>
              <p:cNvPicPr/>
              <p:nvPr/>
            </p:nvPicPr>
            <p:blipFill>
              <a:blip r:embed="rId15"/>
              <a:stretch>
                <a:fillRect/>
              </a:stretch>
            </p:blipFill>
            <p:spPr>
              <a:xfrm>
                <a:off x="1259689" y="2017382"/>
                <a:ext cx="186120" cy="19469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Ink 41">
                <a:extLst>
                  <a:ext uri="{FF2B5EF4-FFF2-40B4-BE49-F238E27FC236}">
                    <a16:creationId xmlns:a16="http://schemas.microsoft.com/office/drawing/2014/main" id="{D2D99226-C4F2-048C-086B-637D78747661}"/>
                  </a:ext>
                </a:extLst>
              </p14:cNvPr>
              <p14:cNvContentPartPr/>
              <p14:nvPr/>
            </p14:nvContentPartPr>
            <p14:xfrm>
              <a:off x="1581889" y="985588"/>
              <a:ext cx="160200" cy="151560"/>
            </p14:xfrm>
          </p:contentPart>
        </mc:Choice>
        <mc:Fallback>
          <p:pic>
            <p:nvPicPr>
              <p:cNvPr id="40" name="Ink 41">
                <a:extLst>
                  <a:ext uri="{FF2B5EF4-FFF2-40B4-BE49-F238E27FC236}">
                    <a16:creationId xmlns:a16="http://schemas.microsoft.com/office/drawing/2014/main" id="{D2D99226-C4F2-048C-086B-637D78747661}"/>
                  </a:ext>
                </a:extLst>
              </p:cNvPr>
              <p:cNvPicPr/>
              <p:nvPr/>
            </p:nvPicPr>
            <p:blipFill>
              <a:blip r:embed="rId17"/>
              <a:stretch>
                <a:fillRect/>
              </a:stretch>
            </p:blipFill>
            <p:spPr>
              <a:xfrm>
                <a:off x="1566409" y="970145"/>
                <a:ext cx="190800" cy="18208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1" name="Ink 41">
                <a:extLst>
                  <a:ext uri="{FF2B5EF4-FFF2-40B4-BE49-F238E27FC236}">
                    <a16:creationId xmlns:a16="http://schemas.microsoft.com/office/drawing/2014/main" id="{E6C0D149-58FD-A61A-7CA1-35655F865F65}"/>
                  </a:ext>
                </a:extLst>
              </p14:cNvPr>
              <p14:cNvContentPartPr/>
              <p14:nvPr/>
            </p14:nvContentPartPr>
            <p14:xfrm>
              <a:off x="1043689" y="1419028"/>
              <a:ext cx="635040" cy="201960"/>
            </p14:xfrm>
          </p:contentPart>
        </mc:Choice>
        <mc:Fallback>
          <p:pic>
            <p:nvPicPr>
              <p:cNvPr id="41" name="Ink 41">
                <a:extLst>
                  <a:ext uri="{FF2B5EF4-FFF2-40B4-BE49-F238E27FC236}">
                    <a16:creationId xmlns:a16="http://schemas.microsoft.com/office/drawing/2014/main" id="{E6C0D149-58FD-A61A-7CA1-35655F865F65}"/>
                  </a:ext>
                </a:extLst>
              </p:cNvPr>
              <p:cNvPicPr/>
              <p:nvPr/>
            </p:nvPicPr>
            <p:blipFill>
              <a:blip r:embed="rId19"/>
              <a:stretch>
                <a:fillRect/>
              </a:stretch>
            </p:blipFill>
            <p:spPr>
              <a:xfrm>
                <a:off x="1028218" y="1403520"/>
                <a:ext cx="665623" cy="23261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6" name="Ink 77">
                <a:extLst>
                  <a:ext uri="{FF2B5EF4-FFF2-40B4-BE49-F238E27FC236}">
                    <a16:creationId xmlns:a16="http://schemas.microsoft.com/office/drawing/2014/main" id="{5FBE4A25-E5F4-39D9-08EB-5570EA4B6251}"/>
                  </a:ext>
                </a:extLst>
              </p14:cNvPr>
              <p14:cNvContentPartPr/>
              <p14:nvPr/>
            </p14:nvContentPartPr>
            <p14:xfrm>
              <a:off x="2279929" y="3660028"/>
              <a:ext cx="189720" cy="164520"/>
            </p14:xfrm>
          </p:contentPart>
        </mc:Choice>
        <mc:Fallback>
          <p:pic>
            <p:nvPicPr>
              <p:cNvPr id="66" name="Ink 77">
                <a:extLst>
                  <a:ext uri="{FF2B5EF4-FFF2-40B4-BE49-F238E27FC236}">
                    <a16:creationId xmlns:a16="http://schemas.microsoft.com/office/drawing/2014/main" id="{5FBE4A25-E5F4-39D9-08EB-5570EA4B6251}"/>
                  </a:ext>
                </a:extLst>
              </p:cNvPr>
              <p:cNvPicPr/>
              <p:nvPr/>
            </p:nvPicPr>
            <p:blipFill>
              <a:blip r:embed="rId21"/>
              <a:stretch>
                <a:fillRect/>
              </a:stretch>
            </p:blipFill>
            <p:spPr>
              <a:xfrm>
                <a:off x="2264420" y="3644514"/>
                <a:ext cx="220378"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7" name="Ink 77">
                <a:extLst>
                  <a:ext uri="{FF2B5EF4-FFF2-40B4-BE49-F238E27FC236}">
                    <a16:creationId xmlns:a16="http://schemas.microsoft.com/office/drawing/2014/main" id="{7CCC8812-00CC-1121-F2F7-4C54F400E7E5}"/>
                  </a:ext>
                </a:extLst>
              </p14:cNvPr>
              <p14:cNvContentPartPr/>
              <p14:nvPr/>
            </p14:nvContentPartPr>
            <p14:xfrm>
              <a:off x="1640569" y="3411988"/>
              <a:ext cx="231840" cy="198000"/>
            </p14:xfrm>
          </p:contentPart>
        </mc:Choice>
        <mc:Fallback>
          <p:pic>
            <p:nvPicPr>
              <p:cNvPr id="67" name="Ink 77">
                <a:extLst>
                  <a:ext uri="{FF2B5EF4-FFF2-40B4-BE49-F238E27FC236}">
                    <a16:creationId xmlns:a16="http://schemas.microsoft.com/office/drawing/2014/main" id="{7CCC8812-00CC-1121-F2F7-4C54F400E7E5}"/>
                  </a:ext>
                </a:extLst>
              </p:cNvPr>
              <p:cNvPicPr/>
              <p:nvPr/>
            </p:nvPicPr>
            <p:blipFill>
              <a:blip r:embed="rId23"/>
              <a:stretch>
                <a:fillRect/>
              </a:stretch>
            </p:blipFill>
            <p:spPr>
              <a:xfrm>
                <a:off x="1625065" y="3396508"/>
                <a:ext cx="262488"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8" name="Ink 77">
                <a:extLst>
                  <a:ext uri="{FF2B5EF4-FFF2-40B4-BE49-F238E27FC236}">
                    <a16:creationId xmlns:a16="http://schemas.microsoft.com/office/drawing/2014/main" id="{CAD96548-0301-0EB4-6F7D-EC9828CFCCEE}"/>
                  </a:ext>
                </a:extLst>
              </p14:cNvPr>
              <p14:cNvContentPartPr/>
              <p14:nvPr/>
            </p14:nvContentPartPr>
            <p14:xfrm>
              <a:off x="904729" y="3542668"/>
              <a:ext cx="214920" cy="163800"/>
            </p14:xfrm>
          </p:contentPart>
        </mc:Choice>
        <mc:Fallback>
          <p:pic>
            <p:nvPicPr>
              <p:cNvPr id="68" name="Ink 77">
                <a:extLst>
                  <a:ext uri="{FF2B5EF4-FFF2-40B4-BE49-F238E27FC236}">
                    <a16:creationId xmlns:a16="http://schemas.microsoft.com/office/drawing/2014/main" id="{CAD96548-0301-0EB4-6F7D-EC9828CFCCEE}"/>
                  </a:ext>
                </a:extLst>
              </p:cNvPr>
              <p:cNvPicPr/>
              <p:nvPr/>
            </p:nvPicPr>
            <p:blipFill>
              <a:blip r:embed="rId25"/>
              <a:stretch>
                <a:fillRect/>
              </a:stretch>
            </p:blipFill>
            <p:spPr>
              <a:xfrm>
                <a:off x="889223" y="3527188"/>
                <a:ext cx="245571"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9" name="Ink 77">
                <a:extLst>
                  <a:ext uri="{FF2B5EF4-FFF2-40B4-BE49-F238E27FC236}">
                    <a16:creationId xmlns:a16="http://schemas.microsoft.com/office/drawing/2014/main" id="{20E317EF-7BAD-14E2-6E24-4B8B25D51CCA}"/>
                  </a:ext>
                </a:extLst>
              </p14:cNvPr>
              <p14:cNvContentPartPr/>
              <p14:nvPr/>
            </p14:nvContentPartPr>
            <p14:xfrm>
              <a:off x="1291729" y="3861988"/>
              <a:ext cx="198000" cy="193680"/>
            </p14:xfrm>
          </p:contentPart>
        </mc:Choice>
        <mc:Fallback>
          <p:pic>
            <p:nvPicPr>
              <p:cNvPr id="69" name="Ink 77">
                <a:extLst>
                  <a:ext uri="{FF2B5EF4-FFF2-40B4-BE49-F238E27FC236}">
                    <a16:creationId xmlns:a16="http://schemas.microsoft.com/office/drawing/2014/main" id="{20E317EF-7BAD-14E2-6E24-4B8B25D51CCA}"/>
                  </a:ext>
                </a:extLst>
              </p:cNvPr>
              <p:cNvPicPr/>
              <p:nvPr/>
            </p:nvPicPr>
            <p:blipFill>
              <a:blip r:embed="rId27"/>
              <a:stretch>
                <a:fillRect/>
              </a:stretch>
            </p:blipFill>
            <p:spPr>
              <a:xfrm>
                <a:off x="1276249" y="3846537"/>
                <a:ext cx="228600" cy="224223"/>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0" name="Ink 77">
                <a:extLst>
                  <a:ext uri="{FF2B5EF4-FFF2-40B4-BE49-F238E27FC236}">
                    <a16:creationId xmlns:a16="http://schemas.microsoft.com/office/drawing/2014/main" id="{90D89100-4D62-813C-1824-6C770A85D72B}"/>
                  </a:ext>
                </a:extLst>
              </p14:cNvPr>
              <p14:cNvContentPartPr/>
              <p14:nvPr/>
            </p14:nvContentPartPr>
            <p14:xfrm>
              <a:off x="1548049" y="2671828"/>
              <a:ext cx="198000" cy="160200"/>
            </p14:xfrm>
          </p:contentPart>
        </mc:Choice>
        <mc:Fallback>
          <p:pic>
            <p:nvPicPr>
              <p:cNvPr id="70" name="Ink 77">
                <a:extLst>
                  <a:ext uri="{FF2B5EF4-FFF2-40B4-BE49-F238E27FC236}">
                    <a16:creationId xmlns:a16="http://schemas.microsoft.com/office/drawing/2014/main" id="{90D89100-4D62-813C-1824-6C770A85D72B}"/>
                  </a:ext>
                </a:extLst>
              </p:cNvPr>
              <p:cNvPicPr/>
              <p:nvPr/>
            </p:nvPicPr>
            <p:blipFill>
              <a:blip r:embed="rId29"/>
              <a:stretch>
                <a:fillRect/>
              </a:stretch>
            </p:blipFill>
            <p:spPr>
              <a:xfrm>
                <a:off x="1532569" y="2656313"/>
                <a:ext cx="228600" cy="190869"/>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1" name="Ink 77">
                <a:extLst>
                  <a:ext uri="{FF2B5EF4-FFF2-40B4-BE49-F238E27FC236}">
                    <a16:creationId xmlns:a16="http://schemas.microsoft.com/office/drawing/2014/main" id="{7431A5CA-779B-FA3E-9A8F-44934926193D}"/>
                  </a:ext>
                </a:extLst>
              </p14:cNvPr>
              <p14:cNvContentPartPr/>
              <p14:nvPr/>
            </p14:nvContentPartPr>
            <p14:xfrm>
              <a:off x="2889769" y="2684428"/>
              <a:ext cx="172800" cy="202320"/>
            </p14:xfrm>
          </p:contentPart>
        </mc:Choice>
        <mc:Fallback>
          <p:pic>
            <p:nvPicPr>
              <p:cNvPr id="71" name="Ink 77">
                <a:extLst>
                  <a:ext uri="{FF2B5EF4-FFF2-40B4-BE49-F238E27FC236}">
                    <a16:creationId xmlns:a16="http://schemas.microsoft.com/office/drawing/2014/main" id="{7431A5CA-779B-FA3E-9A8F-44934926193D}"/>
                  </a:ext>
                </a:extLst>
              </p:cNvPr>
              <p:cNvPicPr/>
              <p:nvPr/>
            </p:nvPicPr>
            <p:blipFill>
              <a:blip r:embed="rId31"/>
              <a:stretch>
                <a:fillRect/>
              </a:stretch>
            </p:blipFill>
            <p:spPr>
              <a:xfrm>
                <a:off x="2874289" y="2668920"/>
                <a:ext cx="203400" cy="232975"/>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3" name="Ink 77">
                <a:extLst>
                  <a:ext uri="{FF2B5EF4-FFF2-40B4-BE49-F238E27FC236}">
                    <a16:creationId xmlns:a16="http://schemas.microsoft.com/office/drawing/2014/main" id="{078A846C-96D8-F435-9128-27146E6CE101}"/>
                  </a:ext>
                </a:extLst>
              </p14:cNvPr>
              <p14:cNvContentPartPr/>
              <p14:nvPr/>
            </p14:nvContentPartPr>
            <p14:xfrm>
              <a:off x="2187409" y="3008788"/>
              <a:ext cx="156240" cy="138600"/>
            </p14:xfrm>
          </p:contentPart>
        </mc:Choice>
        <mc:Fallback>
          <p:pic>
            <p:nvPicPr>
              <p:cNvPr id="73" name="Ink 77">
                <a:extLst>
                  <a:ext uri="{FF2B5EF4-FFF2-40B4-BE49-F238E27FC236}">
                    <a16:creationId xmlns:a16="http://schemas.microsoft.com/office/drawing/2014/main" id="{078A846C-96D8-F435-9128-27146E6CE101}"/>
                  </a:ext>
                </a:extLst>
              </p:cNvPr>
              <p:cNvPicPr/>
              <p:nvPr/>
            </p:nvPicPr>
            <p:blipFill>
              <a:blip r:embed="rId33"/>
              <a:stretch>
                <a:fillRect/>
              </a:stretch>
            </p:blipFill>
            <p:spPr>
              <a:xfrm>
                <a:off x="2171893" y="2993348"/>
                <a:ext cx="186911" cy="16912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4" name="Ink 77">
                <a:extLst>
                  <a:ext uri="{FF2B5EF4-FFF2-40B4-BE49-F238E27FC236}">
                    <a16:creationId xmlns:a16="http://schemas.microsoft.com/office/drawing/2014/main" id="{2AB7CE25-236A-C41C-59DB-18D96C37EB5D}"/>
                  </a:ext>
                </a:extLst>
              </p14:cNvPr>
              <p14:cNvContentPartPr/>
              <p14:nvPr/>
            </p14:nvContentPartPr>
            <p14:xfrm>
              <a:off x="955129" y="2861188"/>
              <a:ext cx="185400" cy="172800"/>
            </p14:xfrm>
          </p:contentPart>
        </mc:Choice>
        <mc:Fallback>
          <p:pic>
            <p:nvPicPr>
              <p:cNvPr id="74" name="Ink 77">
                <a:extLst>
                  <a:ext uri="{FF2B5EF4-FFF2-40B4-BE49-F238E27FC236}">
                    <a16:creationId xmlns:a16="http://schemas.microsoft.com/office/drawing/2014/main" id="{2AB7CE25-236A-C41C-59DB-18D96C37EB5D}"/>
                  </a:ext>
                </a:extLst>
              </p:cNvPr>
              <p:cNvPicPr/>
              <p:nvPr/>
            </p:nvPicPr>
            <p:blipFill>
              <a:blip r:embed="rId35"/>
              <a:stretch>
                <a:fillRect/>
              </a:stretch>
            </p:blipFill>
            <p:spPr>
              <a:xfrm>
                <a:off x="939649" y="2845708"/>
                <a:ext cx="216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Ink 77">
                <a:extLst>
                  <a:ext uri="{FF2B5EF4-FFF2-40B4-BE49-F238E27FC236}">
                    <a16:creationId xmlns:a16="http://schemas.microsoft.com/office/drawing/2014/main" id="{3E154638-A5CF-C3E9-F94D-AAAC5AFF6DEE}"/>
                  </a:ext>
                </a:extLst>
              </p14:cNvPr>
              <p14:cNvContentPartPr/>
              <p14:nvPr/>
            </p14:nvContentPartPr>
            <p14:xfrm>
              <a:off x="2170489" y="2335588"/>
              <a:ext cx="143640" cy="155880"/>
            </p14:xfrm>
          </p:contentPart>
        </mc:Choice>
        <mc:Fallback>
          <p:pic>
            <p:nvPicPr>
              <p:cNvPr id="75" name="Ink 77">
                <a:extLst>
                  <a:ext uri="{FF2B5EF4-FFF2-40B4-BE49-F238E27FC236}">
                    <a16:creationId xmlns:a16="http://schemas.microsoft.com/office/drawing/2014/main" id="{3E154638-A5CF-C3E9-F94D-AAAC5AFF6DEE}"/>
                  </a:ext>
                </a:extLst>
              </p:cNvPr>
              <p:cNvPicPr/>
              <p:nvPr/>
            </p:nvPicPr>
            <p:blipFill>
              <a:blip r:embed="rId37"/>
              <a:stretch>
                <a:fillRect/>
              </a:stretch>
            </p:blipFill>
            <p:spPr>
              <a:xfrm>
                <a:off x="2154970" y="2320108"/>
                <a:ext cx="174317"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6" name="Ink 77">
                <a:extLst>
                  <a:ext uri="{FF2B5EF4-FFF2-40B4-BE49-F238E27FC236}">
                    <a16:creationId xmlns:a16="http://schemas.microsoft.com/office/drawing/2014/main" id="{64579A35-C5FD-35CC-0C6B-874CF3BB678C}"/>
                  </a:ext>
                </a:extLst>
              </p14:cNvPr>
              <p14:cNvContentPartPr/>
              <p14:nvPr/>
            </p14:nvContentPartPr>
            <p14:xfrm>
              <a:off x="2200009" y="1624588"/>
              <a:ext cx="126360" cy="194040"/>
            </p14:xfrm>
          </p:contentPart>
        </mc:Choice>
        <mc:Fallback>
          <p:pic>
            <p:nvPicPr>
              <p:cNvPr id="76" name="Ink 77">
                <a:extLst>
                  <a:ext uri="{FF2B5EF4-FFF2-40B4-BE49-F238E27FC236}">
                    <a16:creationId xmlns:a16="http://schemas.microsoft.com/office/drawing/2014/main" id="{64579A35-C5FD-35CC-0C6B-874CF3BB678C}"/>
                  </a:ext>
                </a:extLst>
              </p:cNvPr>
              <p:cNvPicPr/>
              <p:nvPr/>
            </p:nvPicPr>
            <p:blipFill>
              <a:blip r:embed="rId39"/>
              <a:stretch>
                <a:fillRect/>
              </a:stretch>
            </p:blipFill>
            <p:spPr>
              <a:xfrm>
                <a:off x="2184529" y="1609079"/>
                <a:ext cx="156960" cy="224697"/>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7" name="Ink 77">
                <a:extLst>
                  <a:ext uri="{FF2B5EF4-FFF2-40B4-BE49-F238E27FC236}">
                    <a16:creationId xmlns:a16="http://schemas.microsoft.com/office/drawing/2014/main" id="{65732182-6355-670C-F00F-F570675BEBEE}"/>
                  </a:ext>
                </a:extLst>
              </p14:cNvPr>
              <p14:cNvContentPartPr/>
              <p14:nvPr/>
            </p14:nvContentPartPr>
            <p14:xfrm>
              <a:off x="1838209" y="2020588"/>
              <a:ext cx="105840" cy="138600"/>
            </p14:xfrm>
          </p:contentPart>
        </mc:Choice>
        <mc:Fallback>
          <p:pic>
            <p:nvPicPr>
              <p:cNvPr id="77" name="Ink 77">
                <a:extLst>
                  <a:ext uri="{FF2B5EF4-FFF2-40B4-BE49-F238E27FC236}">
                    <a16:creationId xmlns:a16="http://schemas.microsoft.com/office/drawing/2014/main" id="{65732182-6355-670C-F00F-F570675BEBEE}"/>
                  </a:ext>
                </a:extLst>
              </p:cNvPr>
              <p:cNvPicPr/>
              <p:nvPr/>
            </p:nvPicPr>
            <p:blipFill>
              <a:blip r:embed="rId41"/>
              <a:stretch>
                <a:fillRect/>
              </a:stretch>
            </p:blipFill>
            <p:spPr>
              <a:xfrm>
                <a:off x="1822676" y="2005108"/>
                <a:ext cx="136544"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8" name="Ink 77">
                <a:extLst>
                  <a:ext uri="{FF2B5EF4-FFF2-40B4-BE49-F238E27FC236}">
                    <a16:creationId xmlns:a16="http://schemas.microsoft.com/office/drawing/2014/main" id="{1609B856-396F-676F-D574-97B5962C2005}"/>
                  </a:ext>
                </a:extLst>
              </p14:cNvPr>
              <p14:cNvContentPartPr/>
              <p14:nvPr/>
            </p14:nvContentPartPr>
            <p14:xfrm>
              <a:off x="2132689" y="1166308"/>
              <a:ext cx="84600" cy="160200"/>
            </p14:xfrm>
          </p:contentPart>
        </mc:Choice>
        <mc:Fallback>
          <p:pic>
            <p:nvPicPr>
              <p:cNvPr id="78" name="Ink 77">
                <a:extLst>
                  <a:ext uri="{FF2B5EF4-FFF2-40B4-BE49-F238E27FC236}">
                    <a16:creationId xmlns:a16="http://schemas.microsoft.com/office/drawing/2014/main" id="{1609B856-396F-676F-D574-97B5962C2005}"/>
                  </a:ext>
                </a:extLst>
              </p:cNvPr>
              <p:cNvPicPr/>
              <p:nvPr/>
            </p:nvPicPr>
            <p:blipFill>
              <a:blip r:embed="rId43"/>
              <a:stretch>
                <a:fillRect/>
              </a:stretch>
            </p:blipFill>
            <p:spPr>
              <a:xfrm>
                <a:off x="2117143" y="1150828"/>
                <a:ext cx="115331"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9" name="Ink 78">
                <a:extLst>
                  <a:ext uri="{FF2B5EF4-FFF2-40B4-BE49-F238E27FC236}">
                    <a16:creationId xmlns:a16="http://schemas.microsoft.com/office/drawing/2014/main" id="{AA60DEB4-9A0F-54F1-5640-E0A2FA848792}"/>
                  </a:ext>
                </a:extLst>
              </p14:cNvPr>
              <p14:cNvContentPartPr/>
              <p14:nvPr/>
            </p14:nvContentPartPr>
            <p14:xfrm>
              <a:off x="2132689" y="1195828"/>
              <a:ext cx="155880" cy="126360"/>
            </p14:xfrm>
          </p:contentPart>
        </mc:Choice>
        <mc:Fallback>
          <p:pic>
            <p:nvPicPr>
              <p:cNvPr id="79" name="Ink 78">
                <a:extLst>
                  <a:ext uri="{FF2B5EF4-FFF2-40B4-BE49-F238E27FC236}">
                    <a16:creationId xmlns:a16="http://schemas.microsoft.com/office/drawing/2014/main" id="{AA60DEB4-9A0F-54F1-5640-E0A2FA848792}"/>
                  </a:ext>
                </a:extLst>
              </p:cNvPr>
              <p:cNvPicPr/>
              <p:nvPr/>
            </p:nvPicPr>
            <p:blipFill>
              <a:blip r:embed="rId45"/>
              <a:stretch>
                <a:fillRect/>
              </a:stretch>
            </p:blipFill>
            <p:spPr>
              <a:xfrm>
                <a:off x="2117209" y="1180392"/>
                <a:ext cx="186480" cy="156873"/>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0" name="Ink 79">
                <a:extLst>
                  <a:ext uri="{FF2B5EF4-FFF2-40B4-BE49-F238E27FC236}">
                    <a16:creationId xmlns:a16="http://schemas.microsoft.com/office/drawing/2014/main" id="{CE90F119-5F04-D656-C89E-9D5EF2E66F98}"/>
                  </a:ext>
                </a:extLst>
              </p14:cNvPr>
              <p14:cNvContentPartPr/>
              <p14:nvPr/>
            </p14:nvContentPartPr>
            <p14:xfrm>
              <a:off x="2717329" y="956068"/>
              <a:ext cx="105480" cy="130680"/>
            </p14:xfrm>
          </p:contentPart>
        </mc:Choice>
        <mc:Fallback>
          <p:pic>
            <p:nvPicPr>
              <p:cNvPr id="80" name="Ink 79">
                <a:extLst>
                  <a:ext uri="{FF2B5EF4-FFF2-40B4-BE49-F238E27FC236}">
                    <a16:creationId xmlns:a16="http://schemas.microsoft.com/office/drawing/2014/main" id="{CE90F119-5F04-D656-C89E-9D5EF2E66F98}"/>
                  </a:ext>
                </a:extLst>
              </p:cNvPr>
              <p:cNvPicPr/>
              <p:nvPr/>
            </p:nvPicPr>
            <p:blipFill>
              <a:blip r:embed="rId47"/>
              <a:stretch>
                <a:fillRect/>
              </a:stretch>
            </p:blipFill>
            <p:spPr>
              <a:xfrm>
                <a:off x="2701849" y="940588"/>
                <a:ext cx="1360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1" name="Ink 80">
                <a:extLst>
                  <a:ext uri="{FF2B5EF4-FFF2-40B4-BE49-F238E27FC236}">
                    <a16:creationId xmlns:a16="http://schemas.microsoft.com/office/drawing/2014/main" id="{25B1384E-F12B-A010-9FF5-9D422FB75BFB}"/>
                  </a:ext>
                </a:extLst>
              </p14:cNvPr>
              <p14:cNvContentPartPr/>
              <p14:nvPr/>
            </p14:nvContentPartPr>
            <p14:xfrm>
              <a:off x="2696089" y="998188"/>
              <a:ext cx="130680" cy="113760"/>
            </p14:xfrm>
          </p:contentPart>
        </mc:Choice>
        <mc:Fallback>
          <p:pic>
            <p:nvPicPr>
              <p:cNvPr id="81" name="Ink 80">
                <a:extLst>
                  <a:ext uri="{FF2B5EF4-FFF2-40B4-BE49-F238E27FC236}">
                    <a16:creationId xmlns:a16="http://schemas.microsoft.com/office/drawing/2014/main" id="{25B1384E-F12B-A010-9FF5-9D422FB75BFB}"/>
                  </a:ext>
                </a:extLst>
              </p:cNvPr>
              <p:cNvPicPr/>
              <p:nvPr/>
            </p:nvPicPr>
            <p:blipFill>
              <a:blip r:embed="rId49"/>
              <a:stretch>
                <a:fillRect/>
              </a:stretch>
            </p:blipFill>
            <p:spPr>
              <a:xfrm>
                <a:off x="2680609" y="982757"/>
                <a:ext cx="161280" cy="144263"/>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2" name="Ink 81">
                <a:extLst>
                  <a:ext uri="{FF2B5EF4-FFF2-40B4-BE49-F238E27FC236}">
                    <a16:creationId xmlns:a16="http://schemas.microsoft.com/office/drawing/2014/main" id="{3CEE48D3-8828-5AA9-79BF-0419E9A20BDF}"/>
                  </a:ext>
                </a:extLst>
              </p14:cNvPr>
              <p14:cNvContentPartPr/>
              <p14:nvPr/>
            </p14:nvContentPartPr>
            <p14:xfrm>
              <a:off x="2889769" y="1401748"/>
              <a:ext cx="75960" cy="155880"/>
            </p14:xfrm>
          </p:contentPart>
        </mc:Choice>
        <mc:Fallback>
          <p:pic>
            <p:nvPicPr>
              <p:cNvPr id="82" name="Ink 81">
                <a:extLst>
                  <a:ext uri="{FF2B5EF4-FFF2-40B4-BE49-F238E27FC236}">
                    <a16:creationId xmlns:a16="http://schemas.microsoft.com/office/drawing/2014/main" id="{3CEE48D3-8828-5AA9-79BF-0419E9A20BDF}"/>
                  </a:ext>
                </a:extLst>
              </p:cNvPr>
              <p:cNvPicPr/>
              <p:nvPr/>
            </p:nvPicPr>
            <p:blipFill>
              <a:blip r:embed="rId51"/>
              <a:stretch>
                <a:fillRect/>
              </a:stretch>
            </p:blipFill>
            <p:spPr>
              <a:xfrm>
                <a:off x="2874362" y="1386268"/>
                <a:ext cx="106416"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3" name="Ink 82">
                <a:extLst>
                  <a:ext uri="{FF2B5EF4-FFF2-40B4-BE49-F238E27FC236}">
                    <a16:creationId xmlns:a16="http://schemas.microsoft.com/office/drawing/2014/main" id="{5824ED88-8694-38ED-5907-A14A19B27B4D}"/>
                  </a:ext>
                </a:extLst>
              </p14:cNvPr>
              <p14:cNvContentPartPr/>
              <p14:nvPr/>
            </p14:nvContentPartPr>
            <p14:xfrm>
              <a:off x="2881129" y="1485988"/>
              <a:ext cx="122400" cy="101160"/>
            </p14:xfrm>
          </p:contentPart>
        </mc:Choice>
        <mc:Fallback>
          <p:pic>
            <p:nvPicPr>
              <p:cNvPr id="83" name="Ink 82">
                <a:extLst>
                  <a:ext uri="{FF2B5EF4-FFF2-40B4-BE49-F238E27FC236}">
                    <a16:creationId xmlns:a16="http://schemas.microsoft.com/office/drawing/2014/main" id="{5824ED88-8694-38ED-5907-A14A19B27B4D}"/>
                  </a:ext>
                </a:extLst>
              </p:cNvPr>
              <p:cNvPicPr/>
              <p:nvPr/>
            </p:nvPicPr>
            <p:blipFill>
              <a:blip r:embed="rId53"/>
              <a:stretch>
                <a:fillRect/>
              </a:stretch>
            </p:blipFill>
            <p:spPr>
              <a:xfrm>
                <a:off x="2865649" y="1470563"/>
                <a:ext cx="153000" cy="13165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4" name="Ink 83">
                <a:extLst>
                  <a:ext uri="{FF2B5EF4-FFF2-40B4-BE49-F238E27FC236}">
                    <a16:creationId xmlns:a16="http://schemas.microsoft.com/office/drawing/2014/main" id="{9D79A8C7-534A-BF01-A7C6-6A9D0B3450F4}"/>
                  </a:ext>
                </a:extLst>
              </p14:cNvPr>
              <p14:cNvContentPartPr/>
              <p14:nvPr/>
            </p14:nvContentPartPr>
            <p14:xfrm>
              <a:off x="3368929" y="2331268"/>
              <a:ext cx="130680" cy="147600"/>
            </p14:xfrm>
          </p:contentPart>
        </mc:Choice>
        <mc:Fallback>
          <p:pic>
            <p:nvPicPr>
              <p:cNvPr id="84" name="Ink 83">
                <a:extLst>
                  <a:ext uri="{FF2B5EF4-FFF2-40B4-BE49-F238E27FC236}">
                    <a16:creationId xmlns:a16="http://schemas.microsoft.com/office/drawing/2014/main" id="{9D79A8C7-534A-BF01-A7C6-6A9D0B3450F4}"/>
                  </a:ext>
                </a:extLst>
              </p:cNvPr>
              <p:cNvPicPr/>
              <p:nvPr/>
            </p:nvPicPr>
            <p:blipFill>
              <a:blip r:embed="rId55"/>
              <a:stretch>
                <a:fillRect/>
              </a:stretch>
            </p:blipFill>
            <p:spPr>
              <a:xfrm>
                <a:off x="3353449" y="2315788"/>
                <a:ext cx="161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5" name="Ink 84">
                <a:extLst>
                  <a:ext uri="{FF2B5EF4-FFF2-40B4-BE49-F238E27FC236}">
                    <a16:creationId xmlns:a16="http://schemas.microsoft.com/office/drawing/2014/main" id="{B6715190-FC1D-C775-3303-323BE53ABA0A}"/>
                  </a:ext>
                </a:extLst>
              </p14:cNvPr>
              <p14:cNvContentPartPr/>
              <p14:nvPr/>
            </p14:nvContentPartPr>
            <p14:xfrm>
              <a:off x="3385849" y="2364748"/>
              <a:ext cx="143280" cy="80280"/>
            </p14:xfrm>
          </p:contentPart>
        </mc:Choice>
        <mc:Fallback>
          <p:pic>
            <p:nvPicPr>
              <p:cNvPr id="85" name="Ink 84">
                <a:extLst>
                  <a:ext uri="{FF2B5EF4-FFF2-40B4-BE49-F238E27FC236}">
                    <a16:creationId xmlns:a16="http://schemas.microsoft.com/office/drawing/2014/main" id="{B6715190-FC1D-C775-3303-323BE53ABA0A}"/>
                  </a:ext>
                </a:extLst>
              </p:cNvPr>
              <p:cNvPicPr/>
              <p:nvPr/>
            </p:nvPicPr>
            <p:blipFill>
              <a:blip r:embed="rId57"/>
              <a:stretch>
                <a:fillRect/>
              </a:stretch>
            </p:blipFill>
            <p:spPr>
              <a:xfrm>
                <a:off x="3370369" y="2349268"/>
                <a:ext cx="1738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6" name="Ink 85">
                <a:extLst>
                  <a:ext uri="{FF2B5EF4-FFF2-40B4-BE49-F238E27FC236}">
                    <a16:creationId xmlns:a16="http://schemas.microsoft.com/office/drawing/2014/main" id="{24834404-EA89-11FA-0230-09BF63E6BA8C}"/>
                  </a:ext>
                </a:extLst>
              </p14:cNvPr>
              <p14:cNvContentPartPr/>
              <p14:nvPr/>
            </p14:nvContentPartPr>
            <p14:xfrm>
              <a:off x="3570889" y="1288348"/>
              <a:ext cx="138960" cy="177120"/>
            </p14:xfrm>
          </p:contentPart>
        </mc:Choice>
        <mc:Fallback>
          <p:pic>
            <p:nvPicPr>
              <p:cNvPr id="86" name="Ink 85">
                <a:extLst>
                  <a:ext uri="{FF2B5EF4-FFF2-40B4-BE49-F238E27FC236}">
                    <a16:creationId xmlns:a16="http://schemas.microsoft.com/office/drawing/2014/main" id="{24834404-EA89-11FA-0230-09BF63E6BA8C}"/>
                  </a:ext>
                </a:extLst>
              </p:cNvPr>
              <p:cNvPicPr/>
              <p:nvPr/>
            </p:nvPicPr>
            <p:blipFill>
              <a:blip r:embed="rId59"/>
              <a:stretch>
                <a:fillRect/>
              </a:stretch>
            </p:blipFill>
            <p:spPr>
              <a:xfrm>
                <a:off x="3555409" y="1272868"/>
                <a:ext cx="1695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7" name="Ink 86">
                <a:extLst>
                  <a:ext uri="{FF2B5EF4-FFF2-40B4-BE49-F238E27FC236}">
                    <a16:creationId xmlns:a16="http://schemas.microsoft.com/office/drawing/2014/main" id="{C2C33D67-BF7D-FB10-CF0A-A41F0B944B2A}"/>
                  </a:ext>
                </a:extLst>
              </p14:cNvPr>
              <p14:cNvContentPartPr/>
              <p14:nvPr/>
            </p14:nvContentPartPr>
            <p14:xfrm>
              <a:off x="3579529" y="1338748"/>
              <a:ext cx="181080" cy="109800"/>
            </p14:xfrm>
          </p:contentPart>
        </mc:Choice>
        <mc:Fallback>
          <p:pic>
            <p:nvPicPr>
              <p:cNvPr id="87" name="Ink 86">
                <a:extLst>
                  <a:ext uri="{FF2B5EF4-FFF2-40B4-BE49-F238E27FC236}">
                    <a16:creationId xmlns:a16="http://schemas.microsoft.com/office/drawing/2014/main" id="{C2C33D67-BF7D-FB10-CF0A-A41F0B944B2A}"/>
                  </a:ext>
                </a:extLst>
              </p:cNvPr>
              <p:cNvPicPr/>
              <p:nvPr/>
            </p:nvPicPr>
            <p:blipFill>
              <a:blip r:embed="rId61"/>
              <a:stretch>
                <a:fillRect/>
              </a:stretch>
            </p:blipFill>
            <p:spPr>
              <a:xfrm>
                <a:off x="3564049" y="1323217"/>
                <a:ext cx="211680" cy="140501"/>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8" name="Ink 87">
                <a:extLst>
                  <a:ext uri="{FF2B5EF4-FFF2-40B4-BE49-F238E27FC236}">
                    <a16:creationId xmlns:a16="http://schemas.microsoft.com/office/drawing/2014/main" id="{F3D76BFB-34A1-893B-A9BF-8551C7CB80D5}"/>
                  </a:ext>
                </a:extLst>
              </p14:cNvPr>
              <p14:cNvContentPartPr/>
              <p14:nvPr/>
            </p14:nvContentPartPr>
            <p14:xfrm>
              <a:off x="4033489" y="1023748"/>
              <a:ext cx="122400" cy="151200"/>
            </p14:xfrm>
          </p:contentPart>
        </mc:Choice>
        <mc:Fallback>
          <p:pic>
            <p:nvPicPr>
              <p:cNvPr id="88" name="Ink 87">
                <a:extLst>
                  <a:ext uri="{FF2B5EF4-FFF2-40B4-BE49-F238E27FC236}">
                    <a16:creationId xmlns:a16="http://schemas.microsoft.com/office/drawing/2014/main" id="{F3D76BFB-34A1-893B-A9BF-8551C7CB80D5}"/>
                  </a:ext>
                </a:extLst>
              </p:cNvPr>
              <p:cNvPicPr/>
              <p:nvPr/>
            </p:nvPicPr>
            <p:blipFill>
              <a:blip r:embed="rId63"/>
              <a:stretch>
                <a:fillRect/>
              </a:stretch>
            </p:blipFill>
            <p:spPr>
              <a:xfrm>
                <a:off x="4017963" y="1008268"/>
                <a:ext cx="15309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9" name="Ink 88">
                <a:extLst>
                  <a:ext uri="{FF2B5EF4-FFF2-40B4-BE49-F238E27FC236}">
                    <a16:creationId xmlns:a16="http://schemas.microsoft.com/office/drawing/2014/main" id="{04B76231-115F-4CCF-19F8-CC3B08738C2B}"/>
                  </a:ext>
                </a:extLst>
              </p14:cNvPr>
              <p14:cNvContentPartPr/>
              <p14:nvPr/>
            </p14:nvContentPartPr>
            <p14:xfrm>
              <a:off x="4071289" y="1111588"/>
              <a:ext cx="138960" cy="143280"/>
            </p14:xfrm>
          </p:contentPart>
        </mc:Choice>
        <mc:Fallback>
          <p:pic>
            <p:nvPicPr>
              <p:cNvPr id="89" name="Ink 88">
                <a:extLst>
                  <a:ext uri="{FF2B5EF4-FFF2-40B4-BE49-F238E27FC236}">
                    <a16:creationId xmlns:a16="http://schemas.microsoft.com/office/drawing/2014/main" id="{04B76231-115F-4CCF-19F8-CC3B08738C2B}"/>
                  </a:ext>
                </a:extLst>
              </p:cNvPr>
              <p:cNvPicPr/>
              <p:nvPr/>
            </p:nvPicPr>
            <p:blipFill>
              <a:blip r:embed="rId65"/>
              <a:stretch>
                <a:fillRect/>
              </a:stretch>
            </p:blipFill>
            <p:spPr>
              <a:xfrm>
                <a:off x="4055809" y="1096108"/>
                <a:ext cx="169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0" name="Ink 89">
                <a:extLst>
                  <a:ext uri="{FF2B5EF4-FFF2-40B4-BE49-F238E27FC236}">
                    <a16:creationId xmlns:a16="http://schemas.microsoft.com/office/drawing/2014/main" id="{4837CCBF-0BC4-3473-6DDC-8495438FA192}"/>
                  </a:ext>
                </a:extLst>
              </p14:cNvPr>
              <p14:cNvContentPartPr/>
              <p14:nvPr/>
            </p14:nvContentPartPr>
            <p14:xfrm>
              <a:off x="3226009" y="3084028"/>
              <a:ext cx="97200" cy="143280"/>
            </p14:xfrm>
          </p:contentPart>
        </mc:Choice>
        <mc:Fallback>
          <p:pic>
            <p:nvPicPr>
              <p:cNvPr id="90" name="Ink 89">
                <a:extLst>
                  <a:ext uri="{FF2B5EF4-FFF2-40B4-BE49-F238E27FC236}">
                    <a16:creationId xmlns:a16="http://schemas.microsoft.com/office/drawing/2014/main" id="{4837CCBF-0BC4-3473-6DDC-8495438FA192}"/>
                  </a:ext>
                </a:extLst>
              </p:cNvPr>
              <p:cNvPicPr/>
              <p:nvPr/>
            </p:nvPicPr>
            <p:blipFill>
              <a:blip r:embed="rId67"/>
              <a:stretch>
                <a:fillRect/>
              </a:stretch>
            </p:blipFill>
            <p:spPr>
              <a:xfrm>
                <a:off x="3210471" y="3068587"/>
                <a:ext cx="127914" cy="173803"/>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1" name="Ink 90">
                <a:extLst>
                  <a:ext uri="{FF2B5EF4-FFF2-40B4-BE49-F238E27FC236}">
                    <a16:creationId xmlns:a16="http://schemas.microsoft.com/office/drawing/2014/main" id="{52D36E87-6946-AE82-A979-EAE86F73CAD8}"/>
                  </a:ext>
                </a:extLst>
              </p14:cNvPr>
              <p14:cNvContentPartPr/>
              <p14:nvPr/>
            </p14:nvContentPartPr>
            <p14:xfrm>
              <a:off x="3230329" y="3109588"/>
              <a:ext cx="185400" cy="109080"/>
            </p14:xfrm>
          </p:contentPart>
        </mc:Choice>
        <mc:Fallback>
          <p:pic>
            <p:nvPicPr>
              <p:cNvPr id="91" name="Ink 90">
                <a:extLst>
                  <a:ext uri="{FF2B5EF4-FFF2-40B4-BE49-F238E27FC236}">
                    <a16:creationId xmlns:a16="http://schemas.microsoft.com/office/drawing/2014/main" id="{52D36E87-6946-AE82-A979-EAE86F73CAD8}"/>
                  </a:ext>
                </a:extLst>
              </p:cNvPr>
              <p:cNvPicPr/>
              <p:nvPr/>
            </p:nvPicPr>
            <p:blipFill>
              <a:blip r:embed="rId69"/>
              <a:stretch>
                <a:fillRect/>
              </a:stretch>
            </p:blipFill>
            <p:spPr>
              <a:xfrm>
                <a:off x="3214819" y="3094108"/>
                <a:ext cx="2160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2" name="Ink 91">
                <a:extLst>
                  <a:ext uri="{FF2B5EF4-FFF2-40B4-BE49-F238E27FC236}">
                    <a16:creationId xmlns:a16="http://schemas.microsoft.com/office/drawing/2014/main" id="{C9262B88-9CA3-C84F-D9F6-80A0C783F19F}"/>
                  </a:ext>
                </a:extLst>
              </p14:cNvPr>
              <p14:cNvContentPartPr/>
              <p14:nvPr/>
            </p14:nvContentPartPr>
            <p14:xfrm>
              <a:off x="3806329" y="2865148"/>
              <a:ext cx="126360" cy="142920"/>
            </p14:xfrm>
          </p:contentPart>
        </mc:Choice>
        <mc:Fallback>
          <p:pic>
            <p:nvPicPr>
              <p:cNvPr id="92" name="Ink 91">
                <a:extLst>
                  <a:ext uri="{FF2B5EF4-FFF2-40B4-BE49-F238E27FC236}">
                    <a16:creationId xmlns:a16="http://schemas.microsoft.com/office/drawing/2014/main" id="{C9262B88-9CA3-C84F-D9F6-80A0C783F19F}"/>
                  </a:ext>
                </a:extLst>
              </p:cNvPr>
              <p:cNvPicPr/>
              <p:nvPr/>
            </p:nvPicPr>
            <p:blipFill>
              <a:blip r:embed="rId71"/>
              <a:stretch>
                <a:fillRect/>
              </a:stretch>
            </p:blipFill>
            <p:spPr>
              <a:xfrm>
                <a:off x="3790849" y="2849668"/>
                <a:ext cx="156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3" name="Ink 92">
                <a:extLst>
                  <a:ext uri="{FF2B5EF4-FFF2-40B4-BE49-F238E27FC236}">
                    <a16:creationId xmlns:a16="http://schemas.microsoft.com/office/drawing/2014/main" id="{04C0E68C-2B51-6A10-0E57-819D9F18B15C}"/>
                  </a:ext>
                </a:extLst>
              </p14:cNvPr>
              <p14:cNvContentPartPr/>
              <p14:nvPr/>
            </p14:nvContentPartPr>
            <p14:xfrm>
              <a:off x="3819649" y="2894668"/>
              <a:ext cx="185040" cy="122400"/>
            </p14:xfrm>
          </p:contentPart>
        </mc:Choice>
        <mc:Fallback>
          <p:pic>
            <p:nvPicPr>
              <p:cNvPr id="93" name="Ink 92">
                <a:extLst>
                  <a:ext uri="{FF2B5EF4-FFF2-40B4-BE49-F238E27FC236}">
                    <a16:creationId xmlns:a16="http://schemas.microsoft.com/office/drawing/2014/main" id="{04C0E68C-2B51-6A10-0E57-819D9F18B15C}"/>
                  </a:ext>
                </a:extLst>
              </p:cNvPr>
              <p:cNvPicPr/>
              <p:nvPr/>
            </p:nvPicPr>
            <p:blipFill>
              <a:blip r:embed="rId73"/>
              <a:stretch>
                <a:fillRect/>
              </a:stretch>
            </p:blipFill>
            <p:spPr>
              <a:xfrm>
                <a:off x="3804169" y="2879142"/>
                <a:ext cx="215640" cy="15309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4" name="Ink 93">
                <a:extLst>
                  <a:ext uri="{FF2B5EF4-FFF2-40B4-BE49-F238E27FC236}">
                    <a16:creationId xmlns:a16="http://schemas.microsoft.com/office/drawing/2014/main" id="{17812C45-88D3-F448-85B7-0865A5436917}"/>
                  </a:ext>
                </a:extLst>
              </p14:cNvPr>
              <p14:cNvContentPartPr/>
              <p14:nvPr/>
            </p14:nvContentPartPr>
            <p14:xfrm>
              <a:off x="3890569" y="2070628"/>
              <a:ext cx="151920" cy="214920"/>
            </p14:xfrm>
          </p:contentPart>
        </mc:Choice>
        <mc:Fallback>
          <p:pic>
            <p:nvPicPr>
              <p:cNvPr id="94" name="Ink 93">
                <a:extLst>
                  <a:ext uri="{FF2B5EF4-FFF2-40B4-BE49-F238E27FC236}">
                    <a16:creationId xmlns:a16="http://schemas.microsoft.com/office/drawing/2014/main" id="{17812C45-88D3-F448-85B7-0865A5436917}"/>
                  </a:ext>
                </a:extLst>
              </p:cNvPr>
              <p:cNvPicPr/>
              <p:nvPr/>
            </p:nvPicPr>
            <p:blipFill>
              <a:blip r:embed="rId75"/>
              <a:stretch>
                <a:fillRect/>
              </a:stretch>
            </p:blipFill>
            <p:spPr>
              <a:xfrm>
                <a:off x="3875089" y="2055148"/>
                <a:ext cx="1825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5" name="Ink 94">
                <a:extLst>
                  <a:ext uri="{FF2B5EF4-FFF2-40B4-BE49-F238E27FC236}">
                    <a16:creationId xmlns:a16="http://schemas.microsoft.com/office/drawing/2014/main" id="{5B3EBDEA-3230-2502-31C8-38DDAFF628A2}"/>
                  </a:ext>
                </a:extLst>
              </p14:cNvPr>
              <p14:cNvContentPartPr/>
              <p14:nvPr/>
            </p14:nvContentPartPr>
            <p14:xfrm>
              <a:off x="3932689" y="2154508"/>
              <a:ext cx="164520" cy="101160"/>
            </p14:xfrm>
          </p:contentPart>
        </mc:Choice>
        <mc:Fallback>
          <p:pic>
            <p:nvPicPr>
              <p:cNvPr id="95" name="Ink 94">
                <a:extLst>
                  <a:ext uri="{FF2B5EF4-FFF2-40B4-BE49-F238E27FC236}">
                    <a16:creationId xmlns:a16="http://schemas.microsoft.com/office/drawing/2014/main" id="{5B3EBDEA-3230-2502-31C8-38DDAFF628A2}"/>
                  </a:ext>
                </a:extLst>
              </p:cNvPr>
              <p:cNvPicPr/>
              <p:nvPr/>
            </p:nvPicPr>
            <p:blipFill>
              <a:blip r:embed="rId77"/>
              <a:stretch>
                <a:fillRect/>
              </a:stretch>
            </p:blipFill>
            <p:spPr>
              <a:xfrm>
                <a:off x="3917209" y="2139028"/>
                <a:ext cx="1951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6" name="Ink 95">
                <a:extLst>
                  <a:ext uri="{FF2B5EF4-FFF2-40B4-BE49-F238E27FC236}">
                    <a16:creationId xmlns:a16="http://schemas.microsoft.com/office/drawing/2014/main" id="{CC99D840-1B3E-A0F8-76BC-A1446B1B9B50}"/>
                  </a:ext>
                </a:extLst>
              </p14:cNvPr>
              <p14:cNvContentPartPr/>
              <p14:nvPr/>
            </p14:nvContentPartPr>
            <p14:xfrm>
              <a:off x="3764569" y="1645828"/>
              <a:ext cx="109800" cy="133200"/>
            </p14:xfrm>
          </p:contentPart>
        </mc:Choice>
        <mc:Fallback>
          <p:pic>
            <p:nvPicPr>
              <p:cNvPr id="96" name="Ink 95">
                <a:extLst>
                  <a:ext uri="{FF2B5EF4-FFF2-40B4-BE49-F238E27FC236}">
                    <a16:creationId xmlns:a16="http://schemas.microsoft.com/office/drawing/2014/main" id="{CC99D840-1B3E-A0F8-76BC-A1446B1B9B50}"/>
                  </a:ext>
                </a:extLst>
              </p:cNvPr>
              <p:cNvPicPr/>
              <p:nvPr/>
            </p:nvPicPr>
            <p:blipFill>
              <a:blip r:embed="rId79"/>
              <a:stretch>
                <a:fillRect/>
              </a:stretch>
            </p:blipFill>
            <p:spPr>
              <a:xfrm>
                <a:off x="3749089" y="1630348"/>
                <a:ext cx="140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7" name="Ink 96">
                <a:extLst>
                  <a:ext uri="{FF2B5EF4-FFF2-40B4-BE49-F238E27FC236}">
                    <a16:creationId xmlns:a16="http://schemas.microsoft.com/office/drawing/2014/main" id="{3FB1FC88-CC8F-7F15-FB55-C6258A560254}"/>
                  </a:ext>
                </a:extLst>
              </p14:cNvPr>
              <p14:cNvContentPartPr/>
              <p14:nvPr/>
            </p14:nvContentPartPr>
            <p14:xfrm>
              <a:off x="3747649" y="1637188"/>
              <a:ext cx="198000" cy="147600"/>
            </p14:xfrm>
          </p:contentPart>
        </mc:Choice>
        <mc:Fallback>
          <p:pic>
            <p:nvPicPr>
              <p:cNvPr id="97" name="Ink 96">
                <a:extLst>
                  <a:ext uri="{FF2B5EF4-FFF2-40B4-BE49-F238E27FC236}">
                    <a16:creationId xmlns:a16="http://schemas.microsoft.com/office/drawing/2014/main" id="{3FB1FC88-CC8F-7F15-FB55-C6258A560254}"/>
                  </a:ext>
                </a:extLst>
              </p:cNvPr>
              <p:cNvPicPr/>
              <p:nvPr/>
            </p:nvPicPr>
            <p:blipFill>
              <a:blip r:embed="rId81"/>
              <a:stretch>
                <a:fillRect/>
              </a:stretch>
            </p:blipFill>
            <p:spPr>
              <a:xfrm>
                <a:off x="3732169" y="1621708"/>
                <a:ext cx="2286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8" name="Ink 97">
                <a:extLst>
                  <a:ext uri="{FF2B5EF4-FFF2-40B4-BE49-F238E27FC236}">
                    <a16:creationId xmlns:a16="http://schemas.microsoft.com/office/drawing/2014/main" id="{FD38C6D7-A496-405C-4D07-2ECC3C880AD8}"/>
                  </a:ext>
                </a:extLst>
              </p14:cNvPr>
              <p14:cNvContentPartPr/>
              <p14:nvPr/>
            </p14:nvContentPartPr>
            <p14:xfrm>
              <a:off x="4353169" y="1553308"/>
              <a:ext cx="97200" cy="118080"/>
            </p14:xfrm>
          </p:contentPart>
        </mc:Choice>
        <mc:Fallback>
          <p:pic>
            <p:nvPicPr>
              <p:cNvPr id="98" name="Ink 97">
                <a:extLst>
                  <a:ext uri="{FF2B5EF4-FFF2-40B4-BE49-F238E27FC236}">
                    <a16:creationId xmlns:a16="http://schemas.microsoft.com/office/drawing/2014/main" id="{FD38C6D7-A496-405C-4D07-2ECC3C880AD8}"/>
                  </a:ext>
                </a:extLst>
              </p:cNvPr>
              <p:cNvPicPr/>
              <p:nvPr/>
            </p:nvPicPr>
            <p:blipFill>
              <a:blip r:embed="rId83"/>
              <a:stretch>
                <a:fillRect/>
              </a:stretch>
            </p:blipFill>
            <p:spPr>
              <a:xfrm>
                <a:off x="4337689" y="1537828"/>
                <a:ext cx="1278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9" name="Ink 98">
                <a:extLst>
                  <a:ext uri="{FF2B5EF4-FFF2-40B4-BE49-F238E27FC236}">
                    <a16:creationId xmlns:a16="http://schemas.microsoft.com/office/drawing/2014/main" id="{CFD19424-50F8-37FB-7587-D6FFA97F7E37}"/>
                  </a:ext>
                </a:extLst>
              </p14:cNvPr>
              <p14:cNvContentPartPr/>
              <p14:nvPr/>
            </p14:nvContentPartPr>
            <p14:xfrm>
              <a:off x="4357489" y="1574188"/>
              <a:ext cx="168480" cy="147600"/>
            </p14:xfrm>
          </p:contentPart>
        </mc:Choice>
        <mc:Fallback>
          <p:pic>
            <p:nvPicPr>
              <p:cNvPr id="99" name="Ink 98">
                <a:extLst>
                  <a:ext uri="{FF2B5EF4-FFF2-40B4-BE49-F238E27FC236}">
                    <a16:creationId xmlns:a16="http://schemas.microsoft.com/office/drawing/2014/main" id="{CFD19424-50F8-37FB-7587-D6FFA97F7E37}"/>
                  </a:ext>
                </a:extLst>
              </p:cNvPr>
              <p:cNvPicPr/>
              <p:nvPr/>
            </p:nvPicPr>
            <p:blipFill>
              <a:blip r:embed="rId85"/>
              <a:stretch>
                <a:fillRect/>
              </a:stretch>
            </p:blipFill>
            <p:spPr>
              <a:xfrm>
                <a:off x="4342009" y="1558708"/>
                <a:ext cx="1990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7" name="Ink 134">
                <a:extLst>
                  <a:ext uri="{FF2B5EF4-FFF2-40B4-BE49-F238E27FC236}">
                    <a16:creationId xmlns:a16="http://schemas.microsoft.com/office/drawing/2014/main" id="{A9379FA7-51D5-602D-D487-396FD5FD7405}"/>
                  </a:ext>
                </a:extLst>
              </p14:cNvPr>
              <p14:cNvContentPartPr/>
              <p14:nvPr/>
            </p14:nvContentPartPr>
            <p14:xfrm>
              <a:off x="4416169" y="3181228"/>
              <a:ext cx="172800" cy="168120"/>
            </p14:xfrm>
          </p:contentPart>
        </mc:Choice>
        <mc:Fallback>
          <p:pic>
            <p:nvPicPr>
              <p:cNvPr id="127" name="Ink 134">
                <a:extLst>
                  <a:ext uri="{FF2B5EF4-FFF2-40B4-BE49-F238E27FC236}">
                    <a16:creationId xmlns:a16="http://schemas.microsoft.com/office/drawing/2014/main" id="{A9379FA7-51D5-602D-D487-396FD5FD7405}"/>
                  </a:ext>
                </a:extLst>
              </p:cNvPr>
              <p:cNvPicPr/>
              <p:nvPr/>
            </p:nvPicPr>
            <p:blipFill>
              <a:blip r:embed="rId87"/>
              <a:stretch>
                <a:fillRect/>
              </a:stretch>
            </p:blipFill>
            <p:spPr>
              <a:xfrm>
                <a:off x="4400689" y="3165748"/>
                <a:ext cx="2034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8" name="Ink 134">
                <a:extLst>
                  <a:ext uri="{FF2B5EF4-FFF2-40B4-BE49-F238E27FC236}">
                    <a16:creationId xmlns:a16="http://schemas.microsoft.com/office/drawing/2014/main" id="{C4E7C766-16DE-5534-ACEF-EC7F97D01422}"/>
                  </a:ext>
                </a:extLst>
              </p14:cNvPr>
              <p14:cNvContentPartPr/>
              <p14:nvPr/>
            </p14:nvContentPartPr>
            <p14:xfrm>
              <a:off x="4012609" y="3752548"/>
              <a:ext cx="172440" cy="156240"/>
            </p14:xfrm>
          </p:contentPart>
        </mc:Choice>
        <mc:Fallback>
          <p:pic>
            <p:nvPicPr>
              <p:cNvPr id="128" name="Ink 134">
                <a:extLst>
                  <a:ext uri="{FF2B5EF4-FFF2-40B4-BE49-F238E27FC236}">
                    <a16:creationId xmlns:a16="http://schemas.microsoft.com/office/drawing/2014/main" id="{C4E7C766-16DE-5534-ACEF-EC7F97D01422}"/>
                  </a:ext>
                </a:extLst>
              </p:cNvPr>
              <p:cNvPicPr/>
              <p:nvPr/>
            </p:nvPicPr>
            <p:blipFill>
              <a:blip r:embed="rId89"/>
              <a:stretch>
                <a:fillRect/>
              </a:stretch>
            </p:blipFill>
            <p:spPr>
              <a:xfrm>
                <a:off x="3997161" y="3737032"/>
                <a:ext cx="202976" cy="186911"/>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9" name="Ink 134">
                <a:extLst>
                  <a:ext uri="{FF2B5EF4-FFF2-40B4-BE49-F238E27FC236}">
                    <a16:creationId xmlns:a16="http://schemas.microsoft.com/office/drawing/2014/main" id="{814437EE-D0E2-6338-3A0F-319F56B2385D}"/>
                  </a:ext>
                </a:extLst>
              </p14:cNvPr>
              <p14:cNvContentPartPr/>
              <p14:nvPr/>
            </p14:nvContentPartPr>
            <p14:xfrm>
              <a:off x="3200809" y="3693868"/>
              <a:ext cx="198000" cy="214920"/>
            </p14:xfrm>
          </p:contentPart>
        </mc:Choice>
        <mc:Fallback>
          <p:pic>
            <p:nvPicPr>
              <p:cNvPr id="129" name="Ink 134">
                <a:extLst>
                  <a:ext uri="{FF2B5EF4-FFF2-40B4-BE49-F238E27FC236}">
                    <a16:creationId xmlns:a16="http://schemas.microsoft.com/office/drawing/2014/main" id="{814437EE-D0E2-6338-3A0F-319F56B2385D}"/>
                  </a:ext>
                </a:extLst>
              </p:cNvPr>
              <p:cNvPicPr/>
              <p:nvPr/>
            </p:nvPicPr>
            <p:blipFill>
              <a:blip r:embed="rId91"/>
              <a:stretch>
                <a:fillRect/>
              </a:stretch>
            </p:blipFill>
            <p:spPr>
              <a:xfrm>
                <a:off x="3185329" y="3678388"/>
                <a:ext cx="2286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0" name="Ink 134">
                <a:extLst>
                  <a:ext uri="{FF2B5EF4-FFF2-40B4-BE49-F238E27FC236}">
                    <a16:creationId xmlns:a16="http://schemas.microsoft.com/office/drawing/2014/main" id="{97959E06-572F-0C66-14A4-51D27C89387E}"/>
                  </a:ext>
                </a:extLst>
              </p14:cNvPr>
              <p14:cNvContentPartPr/>
              <p14:nvPr/>
            </p14:nvContentPartPr>
            <p14:xfrm>
              <a:off x="3718129" y="3416308"/>
              <a:ext cx="185400" cy="172800"/>
            </p14:xfrm>
          </p:contentPart>
        </mc:Choice>
        <mc:Fallback>
          <p:pic>
            <p:nvPicPr>
              <p:cNvPr id="130" name="Ink 134">
                <a:extLst>
                  <a:ext uri="{FF2B5EF4-FFF2-40B4-BE49-F238E27FC236}">
                    <a16:creationId xmlns:a16="http://schemas.microsoft.com/office/drawing/2014/main" id="{97959E06-572F-0C66-14A4-51D27C89387E}"/>
                  </a:ext>
                </a:extLst>
              </p:cNvPr>
              <p:cNvPicPr/>
              <p:nvPr/>
            </p:nvPicPr>
            <p:blipFill>
              <a:blip r:embed="rId93"/>
              <a:stretch>
                <a:fillRect/>
              </a:stretch>
            </p:blipFill>
            <p:spPr>
              <a:xfrm>
                <a:off x="3702649" y="3400828"/>
                <a:ext cx="216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1" name="Ink 134">
                <a:extLst>
                  <a:ext uri="{FF2B5EF4-FFF2-40B4-BE49-F238E27FC236}">
                    <a16:creationId xmlns:a16="http://schemas.microsoft.com/office/drawing/2014/main" id="{DF2436C8-CB3C-DBF1-5841-887943D28AF5}"/>
                  </a:ext>
                </a:extLst>
              </p14:cNvPr>
              <p14:cNvContentPartPr/>
              <p14:nvPr/>
            </p14:nvContentPartPr>
            <p14:xfrm>
              <a:off x="4096489" y="2465908"/>
              <a:ext cx="202320" cy="201960"/>
            </p14:xfrm>
          </p:contentPart>
        </mc:Choice>
        <mc:Fallback>
          <p:pic>
            <p:nvPicPr>
              <p:cNvPr id="131" name="Ink 134">
                <a:extLst>
                  <a:ext uri="{FF2B5EF4-FFF2-40B4-BE49-F238E27FC236}">
                    <a16:creationId xmlns:a16="http://schemas.microsoft.com/office/drawing/2014/main" id="{DF2436C8-CB3C-DBF1-5841-887943D28AF5}"/>
                  </a:ext>
                </a:extLst>
              </p:cNvPr>
              <p:cNvPicPr/>
              <p:nvPr/>
            </p:nvPicPr>
            <p:blipFill>
              <a:blip r:embed="rId95"/>
              <a:stretch>
                <a:fillRect/>
              </a:stretch>
            </p:blipFill>
            <p:spPr>
              <a:xfrm>
                <a:off x="4081009" y="2450456"/>
                <a:ext cx="232920" cy="232506"/>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2" name="Ink 134">
                <a:extLst>
                  <a:ext uri="{FF2B5EF4-FFF2-40B4-BE49-F238E27FC236}">
                    <a16:creationId xmlns:a16="http://schemas.microsoft.com/office/drawing/2014/main" id="{D4D17AD5-D861-2F30-D0F3-7EBAEC33282F}"/>
                  </a:ext>
                </a:extLst>
              </p14:cNvPr>
              <p14:cNvContentPartPr/>
              <p14:nvPr/>
            </p14:nvContentPartPr>
            <p14:xfrm>
              <a:off x="4483489" y="2545828"/>
              <a:ext cx="162360" cy="135000"/>
            </p14:xfrm>
          </p:contentPart>
        </mc:Choice>
        <mc:Fallback>
          <p:pic>
            <p:nvPicPr>
              <p:cNvPr id="132" name="Ink 134">
                <a:extLst>
                  <a:ext uri="{FF2B5EF4-FFF2-40B4-BE49-F238E27FC236}">
                    <a16:creationId xmlns:a16="http://schemas.microsoft.com/office/drawing/2014/main" id="{D4D17AD5-D861-2F30-D0F3-7EBAEC33282F}"/>
                  </a:ext>
                </a:extLst>
              </p:cNvPr>
              <p:cNvPicPr/>
              <p:nvPr/>
            </p:nvPicPr>
            <p:blipFill>
              <a:blip r:embed="rId97"/>
              <a:stretch>
                <a:fillRect/>
              </a:stretch>
            </p:blipFill>
            <p:spPr>
              <a:xfrm>
                <a:off x="4468009" y="2530348"/>
                <a:ext cx="192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3" name="Ink 134">
                <a:extLst>
                  <a:ext uri="{FF2B5EF4-FFF2-40B4-BE49-F238E27FC236}">
                    <a16:creationId xmlns:a16="http://schemas.microsoft.com/office/drawing/2014/main" id="{9854608A-6C23-4656-3C05-0C04B1353F02}"/>
                  </a:ext>
                </a:extLst>
              </p14:cNvPr>
              <p14:cNvContentPartPr/>
              <p14:nvPr/>
            </p14:nvContentPartPr>
            <p14:xfrm>
              <a:off x="4681129" y="2036788"/>
              <a:ext cx="189720" cy="164520"/>
            </p14:xfrm>
          </p:contentPart>
        </mc:Choice>
        <mc:Fallback>
          <p:pic>
            <p:nvPicPr>
              <p:cNvPr id="133" name="Ink 134">
                <a:extLst>
                  <a:ext uri="{FF2B5EF4-FFF2-40B4-BE49-F238E27FC236}">
                    <a16:creationId xmlns:a16="http://schemas.microsoft.com/office/drawing/2014/main" id="{9854608A-6C23-4656-3C05-0C04B1353F02}"/>
                  </a:ext>
                </a:extLst>
              </p:cNvPr>
              <p:cNvPicPr/>
              <p:nvPr/>
            </p:nvPicPr>
            <p:blipFill>
              <a:blip r:embed="rId99"/>
              <a:stretch>
                <a:fillRect/>
              </a:stretch>
            </p:blipFill>
            <p:spPr>
              <a:xfrm>
                <a:off x="4665620" y="2021274"/>
                <a:ext cx="220378"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4" name="Ink 134">
                <a:extLst>
                  <a:ext uri="{FF2B5EF4-FFF2-40B4-BE49-F238E27FC236}">
                    <a16:creationId xmlns:a16="http://schemas.microsoft.com/office/drawing/2014/main" id="{1BAD095B-E71D-8485-14CD-B6912334C099}"/>
                  </a:ext>
                </a:extLst>
              </p14:cNvPr>
              <p14:cNvContentPartPr/>
              <p14:nvPr/>
            </p14:nvContentPartPr>
            <p14:xfrm>
              <a:off x="4752769" y="1141468"/>
              <a:ext cx="147600" cy="239760"/>
            </p14:xfrm>
          </p:contentPart>
        </mc:Choice>
        <mc:Fallback>
          <p:pic>
            <p:nvPicPr>
              <p:cNvPr id="134" name="Ink 134">
                <a:extLst>
                  <a:ext uri="{FF2B5EF4-FFF2-40B4-BE49-F238E27FC236}">
                    <a16:creationId xmlns:a16="http://schemas.microsoft.com/office/drawing/2014/main" id="{1BAD095B-E71D-8485-14CD-B6912334C099}"/>
                  </a:ext>
                </a:extLst>
              </p:cNvPr>
              <p:cNvPicPr/>
              <p:nvPr/>
            </p:nvPicPr>
            <p:blipFill>
              <a:blip r:embed="rId101"/>
              <a:stretch>
                <a:fillRect/>
              </a:stretch>
            </p:blipFill>
            <p:spPr>
              <a:xfrm>
                <a:off x="4737289" y="1125965"/>
                <a:ext cx="178200" cy="270406"/>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37" name="Ink 137">
                <a:extLst>
                  <a:ext uri="{FF2B5EF4-FFF2-40B4-BE49-F238E27FC236}">
                    <a16:creationId xmlns:a16="http://schemas.microsoft.com/office/drawing/2014/main" id="{C1DF3ED6-580E-FA75-A22E-683D7771242F}"/>
                  </a:ext>
                </a:extLst>
              </p14:cNvPr>
              <p14:cNvContentPartPr/>
              <p14:nvPr/>
            </p14:nvContentPartPr>
            <p14:xfrm>
              <a:off x="3356675" y="1890147"/>
              <a:ext cx="120600" cy="149760"/>
            </p14:xfrm>
          </p:contentPart>
        </mc:Choice>
        <mc:Fallback>
          <p:pic>
            <p:nvPicPr>
              <p:cNvPr id="137" name="Ink 137">
                <a:extLst>
                  <a:ext uri="{FF2B5EF4-FFF2-40B4-BE49-F238E27FC236}">
                    <a16:creationId xmlns:a16="http://schemas.microsoft.com/office/drawing/2014/main" id="{C1DF3ED6-580E-FA75-A22E-683D7771242F}"/>
                  </a:ext>
                </a:extLst>
              </p:cNvPr>
              <p:cNvPicPr/>
              <p:nvPr/>
            </p:nvPicPr>
            <p:blipFill>
              <a:blip r:embed="rId103"/>
              <a:stretch>
                <a:fillRect/>
              </a:stretch>
            </p:blipFill>
            <p:spPr>
              <a:xfrm>
                <a:off x="3341195" y="1874667"/>
                <a:ext cx="1512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6" name="Ink 146">
                <a:extLst>
                  <a:ext uri="{FF2B5EF4-FFF2-40B4-BE49-F238E27FC236}">
                    <a16:creationId xmlns:a16="http://schemas.microsoft.com/office/drawing/2014/main" id="{6A38683B-D23D-F627-29D3-916E1BDD625A}"/>
                  </a:ext>
                </a:extLst>
              </p14:cNvPr>
              <p14:cNvContentPartPr/>
              <p14:nvPr/>
            </p14:nvContentPartPr>
            <p14:xfrm>
              <a:off x="5720795" y="683067"/>
              <a:ext cx="352440" cy="357480"/>
            </p14:xfrm>
          </p:contentPart>
        </mc:Choice>
        <mc:Fallback>
          <p:pic>
            <p:nvPicPr>
              <p:cNvPr id="146" name="Ink 146">
                <a:extLst>
                  <a:ext uri="{FF2B5EF4-FFF2-40B4-BE49-F238E27FC236}">
                    <a16:creationId xmlns:a16="http://schemas.microsoft.com/office/drawing/2014/main" id="{6A38683B-D23D-F627-29D3-916E1BDD625A}"/>
                  </a:ext>
                </a:extLst>
              </p:cNvPr>
              <p:cNvPicPr/>
              <p:nvPr/>
            </p:nvPicPr>
            <p:blipFill>
              <a:blip r:embed="rId105"/>
              <a:stretch>
                <a:fillRect/>
              </a:stretch>
            </p:blipFill>
            <p:spPr>
              <a:xfrm>
                <a:off x="5705315" y="667571"/>
                <a:ext cx="383040" cy="388111"/>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4" name="Ink 164">
                <a:extLst>
                  <a:ext uri="{FF2B5EF4-FFF2-40B4-BE49-F238E27FC236}">
                    <a16:creationId xmlns:a16="http://schemas.microsoft.com/office/drawing/2014/main" id="{4FA74E65-82B4-CC40-376B-84B79912AA9F}"/>
                  </a:ext>
                </a:extLst>
              </p14:cNvPr>
              <p14:cNvContentPartPr/>
              <p14:nvPr/>
            </p14:nvContentPartPr>
            <p14:xfrm>
              <a:off x="6132289" y="560788"/>
              <a:ext cx="2712600" cy="525960"/>
            </p14:xfrm>
          </p:contentPart>
        </mc:Choice>
        <mc:Fallback>
          <p:pic>
            <p:nvPicPr>
              <p:cNvPr id="164" name="Ink 164">
                <a:extLst>
                  <a:ext uri="{FF2B5EF4-FFF2-40B4-BE49-F238E27FC236}">
                    <a16:creationId xmlns:a16="http://schemas.microsoft.com/office/drawing/2014/main" id="{4FA74E65-82B4-CC40-376B-84B79912AA9F}"/>
                  </a:ext>
                </a:extLst>
              </p:cNvPr>
              <p:cNvPicPr/>
              <p:nvPr/>
            </p:nvPicPr>
            <p:blipFill>
              <a:blip r:embed="rId107"/>
              <a:stretch>
                <a:fillRect/>
              </a:stretch>
            </p:blipFill>
            <p:spPr>
              <a:xfrm>
                <a:off x="6116807" y="545308"/>
                <a:ext cx="2743204"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5" name="Ink 164">
                <a:extLst>
                  <a:ext uri="{FF2B5EF4-FFF2-40B4-BE49-F238E27FC236}">
                    <a16:creationId xmlns:a16="http://schemas.microsoft.com/office/drawing/2014/main" id="{448D9847-D13D-E09A-A13C-F6D3AB20AEBA}"/>
                  </a:ext>
                </a:extLst>
              </p14:cNvPr>
              <p14:cNvContentPartPr/>
              <p14:nvPr/>
            </p14:nvContentPartPr>
            <p14:xfrm>
              <a:off x="5909089" y="1010788"/>
              <a:ext cx="2927160" cy="105480"/>
            </p14:xfrm>
          </p:contentPart>
        </mc:Choice>
        <mc:Fallback>
          <p:pic>
            <p:nvPicPr>
              <p:cNvPr id="165" name="Ink 164">
                <a:extLst>
                  <a:ext uri="{FF2B5EF4-FFF2-40B4-BE49-F238E27FC236}">
                    <a16:creationId xmlns:a16="http://schemas.microsoft.com/office/drawing/2014/main" id="{448D9847-D13D-E09A-A13C-F6D3AB20AEBA}"/>
                  </a:ext>
                </a:extLst>
              </p:cNvPr>
              <p:cNvPicPr/>
              <p:nvPr/>
            </p:nvPicPr>
            <p:blipFill>
              <a:blip r:embed="rId109"/>
              <a:stretch>
                <a:fillRect/>
              </a:stretch>
            </p:blipFill>
            <p:spPr>
              <a:xfrm>
                <a:off x="5893609" y="995308"/>
                <a:ext cx="29577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8" name="Ink 168">
                <a:extLst>
                  <a:ext uri="{FF2B5EF4-FFF2-40B4-BE49-F238E27FC236}">
                    <a16:creationId xmlns:a16="http://schemas.microsoft.com/office/drawing/2014/main" id="{A104A117-33E9-4319-8E0F-50C176C995B5}"/>
                  </a:ext>
                </a:extLst>
              </p14:cNvPr>
              <p14:cNvContentPartPr/>
              <p14:nvPr/>
            </p14:nvContentPartPr>
            <p14:xfrm>
              <a:off x="6312649" y="1338748"/>
              <a:ext cx="298800" cy="256320"/>
            </p14:xfrm>
          </p:contentPart>
        </mc:Choice>
        <mc:Fallback>
          <p:pic>
            <p:nvPicPr>
              <p:cNvPr id="168" name="Ink 168">
                <a:extLst>
                  <a:ext uri="{FF2B5EF4-FFF2-40B4-BE49-F238E27FC236}">
                    <a16:creationId xmlns:a16="http://schemas.microsoft.com/office/drawing/2014/main" id="{A104A117-33E9-4319-8E0F-50C176C995B5}"/>
                  </a:ext>
                </a:extLst>
              </p:cNvPr>
              <p:cNvPicPr/>
              <p:nvPr/>
            </p:nvPicPr>
            <p:blipFill>
              <a:blip r:embed="rId111"/>
              <a:stretch>
                <a:fillRect/>
              </a:stretch>
            </p:blipFill>
            <p:spPr>
              <a:xfrm>
                <a:off x="6297169" y="1323268"/>
                <a:ext cx="3294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84" name="Ink 185">
                <a:extLst>
                  <a:ext uri="{FF2B5EF4-FFF2-40B4-BE49-F238E27FC236}">
                    <a16:creationId xmlns:a16="http://schemas.microsoft.com/office/drawing/2014/main" id="{0DE83946-2853-1E42-8DDB-BB253B240BC5}"/>
                  </a:ext>
                </a:extLst>
              </p14:cNvPr>
              <p14:cNvContentPartPr/>
              <p14:nvPr/>
            </p14:nvContentPartPr>
            <p14:xfrm>
              <a:off x="6249649" y="1826548"/>
              <a:ext cx="353520" cy="353520"/>
            </p14:xfrm>
          </p:contentPart>
        </mc:Choice>
        <mc:Fallback>
          <p:pic>
            <p:nvPicPr>
              <p:cNvPr id="184" name="Ink 185">
                <a:extLst>
                  <a:ext uri="{FF2B5EF4-FFF2-40B4-BE49-F238E27FC236}">
                    <a16:creationId xmlns:a16="http://schemas.microsoft.com/office/drawing/2014/main" id="{0DE83946-2853-1E42-8DDB-BB253B240BC5}"/>
                  </a:ext>
                </a:extLst>
              </p:cNvPr>
              <p:cNvPicPr/>
              <p:nvPr/>
            </p:nvPicPr>
            <p:blipFill>
              <a:blip r:embed="rId113"/>
              <a:stretch>
                <a:fillRect/>
              </a:stretch>
            </p:blipFill>
            <p:spPr>
              <a:xfrm>
                <a:off x="6234169" y="1811068"/>
                <a:ext cx="38412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85" name="Ink 185">
                <a:extLst>
                  <a:ext uri="{FF2B5EF4-FFF2-40B4-BE49-F238E27FC236}">
                    <a16:creationId xmlns:a16="http://schemas.microsoft.com/office/drawing/2014/main" id="{85B2C5C9-1253-44CB-D1B0-E42F30893028}"/>
                  </a:ext>
                </a:extLst>
              </p14:cNvPr>
              <p14:cNvContentPartPr/>
              <p14:nvPr/>
            </p14:nvContentPartPr>
            <p14:xfrm>
              <a:off x="6775249" y="1258828"/>
              <a:ext cx="2189520" cy="424800"/>
            </p14:xfrm>
          </p:contentPart>
        </mc:Choice>
        <mc:Fallback>
          <p:pic>
            <p:nvPicPr>
              <p:cNvPr id="185" name="Ink 185">
                <a:extLst>
                  <a:ext uri="{FF2B5EF4-FFF2-40B4-BE49-F238E27FC236}">
                    <a16:creationId xmlns:a16="http://schemas.microsoft.com/office/drawing/2014/main" id="{85B2C5C9-1253-44CB-D1B0-E42F30893028}"/>
                  </a:ext>
                </a:extLst>
              </p:cNvPr>
              <p:cNvPicPr/>
              <p:nvPr/>
            </p:nvPicPr>
            <p:blipFill>
              <a:blip r:embed="rId115"/>
              <a:stretch>
                <a:fillRect/>
              </a:stretch>
            </p:blipFill>
            <p:spPr>
              <a:xfrm>
                <a:off x="6759769" y="1243335"/>
                <a:ext cx="2220120" cy="455426"/>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6" name="Ink 196">
                <a:extLst>
                  <a:ext uri="{FF2B5EF4-FFF2-40B4-BE49-F238E27FC236}">
                    <a16:creationId xmlns:a16="http://schemas.microsoft.com/office/drawing/2014/main" id="{A4B44107-F8E6-BE3A-84DF-D2F8EA9B5781}"/>
                  </a:ext>
                </a:extLst>
              </p14:cNvPr>
              <p14:cNvContentPartPr/>
              <p14:nvPr/>
            </p14:nvContentPartPr>
            <p14:xfrm>
              <a:off x="6889009" y="1797028"/>
              <a:ext cx="1598400" cy="282240"/>
            </p14:xfrm>
          </p:contentPart>
        </mc:Choice>
        <mc:Fallback>
          <p:pic>
            <p:nvPicPr>
              <p:cNvPr id="196" name="Ink 196">
                <a:extLst>
                  <a:ext uri="{FF2B5EF4-FFF2-40B4-BE49-F238E27FC236}">
                    <a16:creationId xmlns:a16="http://schemas.microsoft.com/office/drawing/2014/main" id="{A4B44107-F8E6-BE3A-84DF-D2F8EA9B5781}"/>
                  </a:ext>
                </a:extLst>
              </p:cNvPr>
              <p:cNvPicPr/>
              <p:nvPr/>
            </p:nvPicPr>
            <p:blipFill>
              <a:blip r:embed="rId117"/>
              <a:stretch>
                <a:fillRect/>
              </a:stretch>
            </p:blipFill>
            <p:spPr>
              <a:xfrm>
                <a:off x="6873529" y="1781548"/>
                <a:ext cx="16290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99" name="Ink 199">
                <a:extLst>
                  <a:ext uri="{FF2B5EF4-FFF2-40B4-BE49-F238E27FC236}">
                    <a16:creationId xmlns:a16="http://schemas.microsoft.com/office/drawing/2014/main" id="{88E4F3F2-E563-9395-2692-C0E9CC48773D}"/>
                  </a:ext>
                </a:extLst>
              </p14:cNvPr>
              <p14:cNvContentPartPr/>
              <p14:nvPr/>
            </p14:nvContentPartPr>
            <p14:xfrm>
              <a:off x="7536649" y="2217868"/>
              <a:ext cx="235800" cy="252720"/>
            </p14:xfrm>
          </p:contentPart>
        </mc:Choice>
        <mc:Fallback>
          <p:pic>
            <p:nvPicPr>
              <p:cNvPr id="199" name="Ink 199">
                <a:extLst>
                  <a:ext uri="{FF2B5EF4-FFF2-40B4-BE49-F238E27FC236}">
                    <a16:creationId xmlns:a16="http://schemas.microsoft.com/office/drawing/2014/main" id="{88E4F3F2-E563-9395-2692-C0E9CC48773D}"/>
                  </a:ext>
                </a:extLst>
              </p:cNvPr>
              <p:cNvPicPr/>
              <p:nvPr/>
            </p:nvPicPr>
            <p:blipFill>
              <a:blip r:embed="rId119"/>
              <a:stretch>
                <a:fillRect/>
              </a:stretch>
            </p:blipFill>
            <p:spPr>
              <a:xfrm>
                <a:off x="7521169" y="2202388"/>
                <a:ext cx="2664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06" name="Ink 206">
                <a:extLst>
                  <a:ext uri="{FF2B5EF4-FFF2-40B4-BE49-F238E27FC236}">
                    <a16:creationId xmlns:a16="http://schemas.microsoft.com/office/drawing/2014/main" id="{7B6977D1-9341-47D0-A888-C3D62A308BB9}"/>
                  </a:ext>
                </a:extLst>
              </p14:cNvPr>
              <p14:cNvContentPartPr/>
              <p14:nvPr/>
            </p14:nvContentPartPr>
            <p14:xfrm>
              <a:off x="7831489" y="2196628"/>
              <a:ext cx="828360" cy="231480"/>
            </p14:xfrm>
          </p:contentPart>
        </mc:Choice>
        <mc:Fallback>
          <p:pic>
            <p:nvPicPr>
              <p:cNvPr id="206" name="Ink 206">
                <a:extLst>
                  <a:ext uri="{FF2B5EF4-FFF2-40B4-BE49-F238E27FC236}">
                    <a16:creationId xmlns:a16="http://schemas.microsoft.com/office/drawing/2014/main" id="{7B6977D1-9341-47D0-A888-C3D62A308BB9}"/>
                  </a:ext>
                </a:extLst>
              </p:cNvPr>
              <p:cNvPicPr/>
              <p:nvPr/>
            </p:nvPicPr>
            <p:blipFill>
              <a:blip r:embed="rId121"/>
              <a:stretch>
                <a:fillRect/>
              </a:stretch>
            </p:blipFill>
            <p:spPr>
              <a:xfrm>
                <a:off x="7816009" y="2181148"/>
                <a:ext cx="85896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07" name="Ink 206">
                <a:extLst>
                  <a:ext uri="{FF2B5EF4-FFF2-40B4-BE49-F238E27FC236}">
                    <a16:creationId xmlns:a16="http://schemas.microsoft.com/office/drawing/2014/main" id="{AC3B22C7-F403-46F9-08E1-68323B8AA791}"/>
                  </a:ext>
                </a:extLst>
              </p14:cNvPr>
              <p14:cNvContentPartPr/>
              <p14:nvPr/>
            </p14:nvContentPartPr>
            <p14:xfrm>
              <a:off x="8726809" y="2436388"/>
              <a:ext cx="4680" cy="4680"/>
            </p14:xfrm>
          </p:contentPart>
        </mc:Choice>
        <mc:Fallback>
          <p:pic>
            <p:nvPicPr>
              <p:cNvPr id="207" name="Ink 206">
                <a:extLst>
                  <a:ext uri="{FF2B5EF4-FFF2-40B4-BE49-F238E27FC236}">
                    <a16:creationId xmlns:a16="http://schemas.microsoft.com/office/drawing/2014/main" id="{AC3B22C7-F403-46F9-08E1-68323B8AA791}"/>
                  </a:ext>
                </a:extLst>
              </p:cNvPr>
              <p:cNvPicPr/>
              <p:nvPr/>
            </p:nvPicPr>
            <p:blipFill>
              <a:blip r:embed="rId123"/>
              <a:stretch>
                <a:fillRect/>
              </a:stretch>
            </p:blipFill>
            <p:spPr>
              <a:xfrm>
                <a:off x="8711329" y="2420908"/>
                <a:ext cx="35280" cy="35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4">
            <p14:nvContentPartPr>
              <p14:cNvPr id="6" name="Ink 6">
                <a:extLst>
                  <a:ext uri="{FF2B5EF4-FFF2-40B4-BE49-F238E27FC236}">
                    <a16:creationId xmlns:a16="http://schemas.microsoft.com/office/drawing/2014/main" id="{FC8D9047-8738-8A83-6286-A661790D906E}"/>
                  </a:ext>
                </a:extLst>
              </p14:cNvPr>
              <p14:cNvContentPartPr/>
              <p14:nvPr/>
            </p14:nvContentPartPr>
            <p14:xfrm>
              <a:off x="3037009" y="2343868"/>
              <a:ext cx="143280" cy="185400"/>
            </p14:xfrm>
          </p:contentPart>
        </mc:Choice>
        <mc:Fallback>
          <p:pic>
            <p:nvPicPr>
              <p:cNvPr id="6" name="Ink 6">
                <a:extLst>
                  <a:ext uri="{FF2B5EF4-FFF2-40B4-BE49-F238E27FC236}">
                    <a16:creationId xmlns:a16="http://schemas.microsoft.com/office/drawing/2014/main" id="{FC8D9047-8738-8A83-6286-A661790D906E}"/>
                  </a:ext>
                </a:extLst>
              </p:cNvPr>
              <p:cNvPicPr/>
              <p:nvPr/>
            </p:nvPicPr>
            <p:blipFill>
              <a:blip r:embed="rId125"/>
              <a:stretch>
                <a:fillRect/>
              </a:stretch>
            </p:blipFill>
            <p:spPr>
              <a:xfrm>
                <a:off x="3028009" y="2334868"/>
                <a:ext cx="160920" cy="203040"/>
              </a:xfrm>
              <a:prstGeom prst="rect">
                <a:avLst/>
              </a:prstGeom>
            </p:spPr>
          </p:pic>
        </mc:Fallback>
      </mc:AlternateContent>
    </p:spTree>
    <p:extLst>
      <p:ext uri="{BB962C8B-B14F-4D97-AF65-F5344CB8AC3E}">
        <p14:creationId xmlns:p14="http://schemas.microsoft.com/office/powerpoint/2010/main" val="2988416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algn="ctr"/>
            <a:r>
              <a:rPr lang="en-US"/>
              <a:t>Value of K</a:t>
            </a:r>
          </a:p>
        </p:txBody>
      </p:sp>
      <p:sp>
        <p:nvSpPr>
          <p:cNvPr id="18436" name="Rectangle 3"/>
          <p:cNvSpPr>
            <a:spLocks noGrp="1" noChangeArrowheads="1"/>
          </p:cNvSpPr>
          <p:nvPr>
            <p:ph type="body" idx="1"/>
          </p:nvPr>
        </p:nvSpPr>
        <p:spPr/>
        <p:txBody>
          <a:bodyPr/>
          <a:lstStyle/>
          <a:p>
            <a:r>
              <a:rPr lang="en-US"/>
              <a:t>Choosing the value of k:</a:t>
            </a:r>
          </a:p>
          <a:p>
            <a:pPr lvl="1"/>
            <a:r>
              <a:rPr lang="en-US" sz="2400"/>
              <a:t>If k is too small, sensitive to noise points</a:t>
            </a:r>
          </a:p>
          <a:p>
            <a:pPr lvl="1"/>
            <a:r>
              <a:rPr lang="en-US" sz="2400"/>
              <a:t>If k is too large, neighborhood may include points from other classes</a:t>
            </a:r>
          </a:p>
        </p:txBody>
      </p:sp>
      <p:graphicFrame>
        <p:nvGraphicFramePr>
          <p:cNvPr id="18434" name="Object 4"/>
          <p:cNvGraphicFramePr>
            <a:graphicFrameLocks noChangeAspect="1"/>
          </p:cNvGraphicFramePr>
          <p:nvPr/>
        </p:nvGraphicFramePr>
        <p:xfrm>
          <a:off x="3657600" y="3078163"/>
          <a:ext cx="3738563" cy="3170237"/>
        </p:xfrm>
        <a:graphic>
          <a:graphicData uri="http://schemas.openxmlformats.org/presentationml/2006/ole">
            <mc:AlternateContent xmlns:mc="http://schemas.openxmlformats.org/markup-compatibility/2006">
              <mc:Choice xmlns:v="urn:schemas-microsoft-com:vml" Requires="v">
                <p:oleObj spid="_x0000_s61441" name="Visio" r:id="rId3" imgW="6582512" imgH="5298053" progId="">
                  <p:embed/>
                </p:oleObj>
              </mc:Choice>
              <mc:Fallback>
                <p:oleObj name="Visio" r:id="rId3" imgW="6582512" imgH="5298053" progId="">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078163"/>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539552" y="3861048"/>
            <a:ext cx="2850011" cy="923330"/>
          </a:xfrm>
          <a:prstGeom prst="rect">
            <a:avLst/>
          </a:prstGeom>
          <a:noFill/>
        </p:spPr>
        <p:txBody>
          <a:bodyPr wrap="none" rtlCol="0">
            <a:spAutoFit/>
          </a:bodyPr>
          <a:lstStyle/>
          <a:p>
            <a:r>
              <a:rPr lang="en-US">
                <a:latin typeface="Calibri" panose="020F0502020204030204" pitchFamily="34" charset="0"/>
              </a:rPr>
              <a:t>Rule of thumb:</a:t>
            </a:r>
          </a:p>
          <a:p>
            <a:r>
              <a:rPr lang="en-US">
                <a:latin typeface="Calibri" panose="020F0502020204030204" pitchFamily="34" charset="0"/>
              </a:rPr>
              <a:t>K = </a:t>
            </a:r>
            <a:r>
              <a:rPr lang="en-US" err="1">
                <a:latin typeface="Calibri" panose="020F0502020204030204" pitchFamily="34" charset="0"/>
              </a:rPr>
              <a:t>sqrt</a:t>
            </a:r>
            <a:r>
              <a:rPr lang="en-US">
                <a:latin typeface="Calibri" panose="020F0502020204030204" pitchFamily="34" charset="0"/>
              </a:rPr>
              <a:t>(N)</a:t>
            </a:r>
          </a:p>
          <a:p>
            <a:r>
              <a:rPr lang="en-US">
                <a:latin typeface="Calibri" panose="020F0502020204030204" pitchFamily="34" charset="0"/>
              </a:rPr>
              <a:t>N: number of training points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lgn="ctr"/>
            <a:r>
              <a:rPr lang="en-US"/>
              <a:t>Definition of Nearest Neighbor</a:t>
            </a:r>
          </a:p>
        </p:txBody>
      </p:sp>
      <p:graphicFrame>
        <p:nvGraphicFramePr>
          <p:cNvPr id="16386" name="Object 3"/>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spid="_x0000_s62465" name="VISIO" r:id="rId3" imgW="9756360" imgH="4523760" progId="">
                  <p:embed/>
                </p:oleObj>
              </mc:Choice>
              <mc:Fallback>
                <p:oleObj name="VISIO" r:id="rId3" imgW="9756360" imgH="4523760" progId="">
                  <p:embed/>
                  <p:pic>
                    <p:nvPicPr>
                      <p:cNvPr id="1638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4"/>
          <p:cNvSpPr>
            <a:spLocks noChangeArrowheads="1"/>
          </p:cNvSpPr>
          <p:nvPr/>
        </p:nvSpPr>
        <p:spPr bwMode="auto">
          <a:xfrm>
            <a:off x="762000" y="5257800"/>
            <a:ext cx="7696200" cy="9144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pitchFamily="2" charset="2"/>
              <a:buNone/>
            </a:pPr>
            <a:r>
              <a:rPr lang="en-US" sz="2400" b="0">
                <a:latin typeface="Calibri" panose="020F0502020204030204" pitchFamily="34" charset="0"/>
              </a:rPr>
              <a:t>    K-nearest neighbors of a record x are data points that have the k smallest distance to 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636413"/>
          </a:xfrm>
        </p:spPr>
        <p:txBody>
          <a:bodyPr>
            <a:normAutofit/>
          </a:bodyPr>
          <a:lstStyle/>
          <a:p>
            <a:r>
              <a:rPr lang="en-US"/>
              <a:t>Evaluation</a:t>
            </a:r>
          </a:p>
        </p:txBody>
      </p:sp>
      <p:sp>
        <p:nvSpPr>
          <p:cNvPr id="3" name="Content Placeholder 2"/>
          <p:cNvSpPr>
            <a:spLocks noGrp="1"/>
          </p:cNvSpPr>
          <p:nvPr>
            <p:ph idx="1"/>
          </p:nvPr>
        </p:nvSpPr>
        <p:spPr>
          <a:xfrm>
            <a:off x="628650" y="1412776"/>
            <a:ext cx="7886700" cy="5112568"/>
          </a:xfrm>
        </p:spPr>
        <p:txBody>
          <a:bodyPr>
            <a:normAutofit fontScale="85000" lnSpcReduction="20000"/>
          </a:bodyPr>
          <a:lstStyle/>
          <a:p>
            <a:r>
              <a:rPr lang="en-US" sz="2300" b="1"/>
              <a:t>Assignments:</a:t>
            </a:r>
          </a:p>
          <a:p>
            <a:pPr lvl="1"/>
            <a:r>
              <a:rPr lang="en-US" sz="1900"/>
              <a:t>Six portfolio group assignments</a:t>
            </a:r>
          </a:p>
          <a:p>
            <a:pPr lvl="1"/>
            <a:r>
              <a:rPr lang="en-US" sz="1900"/>
              <a:t>One final self-chosen project assignment</a:t>
            </a:r>
          </a:p>
          <a:p>
            <a:pPr lvl="2"/>
            <a:r>
              <a:rPr lang="en-US" sz="1800"/>
              <a:t>Groups of 2-4</a:t>
            </a:r>
          </a:p>
          <a:p>
            <a:pPr lvl="2"/>
            <a:r>
              <a:rPr lang="en-US" sz="1800"/>
              <a:t>Assignments will form basis for the exam</a:t>
            </a:r>
          </a:p>
          <a:p>
            <a:r>
              <a:rPr lang="en-US" sz="2200" b="1"/>
              <a:t>Exam prerequisites:</a:t>
            </a:r>
          </a:p>
          <a:p>
            <a:pPr lvl="1"/>
            <a:r>
              <a:rPr lang="en-US" sz="1900" b="1" i="0">
                <a:solidFill>
                  <a:srgbClr val="363636"/>
                </a:solidFill>
                <a:effectLst/>
              </a:rPr>
              <a:t>At the end </a:t>
            </a:r>
            <a:r>
              <a:rPr lang="en-US" sz="1900" b="0" i="0">
                <a:solidFill>
                  <a:srgbClr val="363636"/>
                </a:solidFill>
                <a:effectLst/>
              </a:rPr>
              <a:t>of the course, the student must upload a 1-page summary of each of their 6 assignments as well as a 2-page summary of their group project. The summaries must include a brief description of:</a:t>
            </a:r>
          </a:p>
          <a:p>
            <a:pPr marL="1028700" lvl="2" indent="-342900">
              <a:buFont typeface="+mj-lt"/>
              <a:buAutoNum type="arabicPeriod"/>
            </a:pPr>
            <a:r>
              <a:rPr lang="en-US" sz="1800" b="0" i="0">
                <a:solidFill>
                  <a:srgbClr val="363636"/>
                </a:solidFill>
                <a:effectLst/>
              </a:rPr>
              <a:t>the assignment problem</a:t>
            </a:r>
          </a:p>
          <a:p>
            <a:pPr marL="1028700" lvl="2" indent="-342900">
              <a:buFont typeface="+mj-lt"/>
              <a:buAutoNum type="arabicPeriod"/>
            </a:pPr>
            <a:r>
              <a:rPr lang="en-US" sz="1800" b="0" i="0">
                <a:solidFill>
                  <a:srgbClr val="363636"/>
                </a:solidFill>
                <a:effectLst/>
              </a:rPr>
              <a:t>how the assignment was solved, e.g., data acquisition, data preparation, feature engineering, feature extraction, etc.</a:t>
            </a:r>
          </a:p>
          <a:p>
            <a:pPr marL="1028700" lvl="2" indent="-342900">
              <a:buFont typeface="+mj-lt"/>
              <a:buAutoNum type="arabicPeriod"/>
            </a:pPr>
            <a:r>
              <a:rPr lang="en-US" sz="1800" b="0" i="0">
                <a:solidFill>
                  <a:srgbClr val="363636"/>
                </a:solidFill>
                <a:effectLst/>
              </a:rPr>
              <a:t>the algorithms that were used to solve the problem.</a:t>
            </a:r>
          </a:p>
          <a:p>
            <a:pPr marL="1028700" lvl="2" indent="-342900">
              <a:buFont typeface="+mj-lt"/>
              <a:buAutoNum type="arabicPeriod"/>
            </a:pPr>
            <a:r>
              <a:rPr lang="en-US" sz="1800" b="0" i="0">
                <a:solidFill>
                  <a:srgbClr val="363636"/>
                </a:solidFill>
                <a:effectLst/>
              </a:rPr>
              <a:t>the performance of the final model</a:t>
            </a:r>
          </a:p>
          <a:p>
            <a:pPr marL="1028700" lvl="2" indent="-342900">
              <a:buFont typeface="+mj-lt"/>
              <a:buAutoNum type="arabicPeriod"/>
            </a:pPr>
            <a:r>
              <a:rPr lang="en-US" sz="1800" b="0" i="0">
                <a:solidFill>
                  <a:srgbClr val="363636"/>
                </a:solidFill>
                <a:effectLst/>
              </a:rPr>
              <a:t>a reflection of the learning outcome of solving the assignment.</a:t>
            </a:r>
            <a:endParaRPr lang="en-US" sz="2100">
              <a:solidFill>
                <a:srgbClr val="363636"/>
              </a:solidFill>
            </a:endParaRPr>
          </a:p>
          <a:p>
            <a:pPr lvl="1"/>
            <a:r>
              <a:rPr lang="en-US" sz="1700"/>
              <a:t>Will be in Wiseflow. </a:t>
            </a:r>
            <a:r>
              <a:rPr lang="en-US" sz="1700" b="1"/>
              <a:t>If a student fails to upload one or more summaries, the student can not attend the exam. The summaries must be uploaded individually but students in the same group may upload identical summaries.</a:t>
            </a:r>
          </a:p>
          <a:p>
            <a:r>
              <a:rPr lang="en-US" sz="2300" b="1"/>
              <a:t>Exam:</a:t>
            </a:r>
          </a:p>
          <a:p>
            <a:pPr lvl="1"/>
            <a:r>
              <a:rPr lang="en-US" sz="2000"/>
              <a:t>The exam is a 20-minute oral examination that departs from one of the six assignments that the student made during the semester. </a:t>
            </a:r>
          </a:p>
          <a:p>
            <a:pPr lvl="1"/>
            <a:r>
              <a:rPr lang="en-US" sz="2000"/>
              <a:t>The exam will also include an examination of the group project report. </a:t>
            </a:r>
          </a:p>
          <a:p>
            <a:pPr lvl="2"/>
            <a:r>
              <a:rPr lang="en-US" sz="1700"/>
              <a:t>The final grade will be based on an overall assessment of the six assignments, the group project report, and the oral examination.</a:t>
            </a:r>
          </a:p>
        </p:txBody>
      </p:sp>
    </p:spTree>
    <p:extLst>
      <p:ext uri="{BB962C8B-B14F-4D97-AF65-F5344CB8AC3E}">
        <p14:creationId xmlns:p14="http://schemas.microsoft.com/office/powerpoint/2010/main" val="3401306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Euclidean distance (L</a:t>
            </a:r>
            <a:r>
              <a:rPr lang="en-US" sz="3991" spc="-1" baseline="-25000">
                <a:solidFill>
                  <a:srgbClr val="000000"/>
                </a:solidFill>
                <a:uFill>
                  <a:solidFill>
                    <a:srgbClr val="FFFFFF"/>
                  </a:solidFill>
                </a:uFill>
                <a:latin typeface="Calibri" panose="020F0502020204030204" pitchFamily="34" charset="0"/>
              </a:rPr>
              <a:t>2</a:t>
            </a:r>
            <a:r>
              <a:rPr lang="en-US" sz="3991" spc="-1">
                <a:solidFill>
                  <a:srgbClr val="000000"/>
                </a:solidFill>
                <a:uFill>
                  <a:solidFill>
                    <a:srgbClr val="FFFFFF"/>
                  </a:solidFill>
                </a:uFill>
                <a:latin typeface="Calibri" panose="020F0502020204030204" pitchFamily="34" charset="0"/>
              </a:rPr>
              <a:t>)</a:t>
            </a:r>
          </a:p>
        </p:txBody>
      </p:sp>
      <mc:AlternateContent xmlns:mc="http://schemas.openxmlformats.org/markup-compatibility/2006">
        <mc:Choice xmlns:a14="http://schemas.microsoft.com/office/drawing/2010/main" Requires="a14">
          <p:sp>
            <p:nvSpPr>
              <p:cNvPr id="51" name="TextShape 2"/>
              <p:cNvSpPr txBox="1"/>
              <p:nvPr/>
            </p:nvSpPr>
            <p:spPr>
              <a:xfrm>
                <a:off x="457172" y="1680778"/>
                <a:ext cx="8228763" cy="4280433"/>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5, 1,3,0</m:t>
                        </m:r>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=(2,1,4,1)</m:t>
                    </m:r>
                  </m:oMath>
                </a14:m>
                <a:r>
                  <a:rPr lang="en-US" sz="2540" spc="-1">
                    <a:solidFill>
                      <a:srgbClr val="000000"/>
                    </a:solidFill>
                    <a:uFill>
                      <a:solidFill>
                        <a:srgbClr val="FFFFFF"/>
                      </a:solidFill>
                    </a:uFill>
                    <a:latin typeface="Calibri" panose="020F0502020204030204" pitchFamily="34" charset="0"/>
                  </a:rPr>
                  <a:t>, we have:</a:t>
                </a:r>
              </a:p>
              <a:p>
                <a:pPr marL="97967">
                  <a:spcAft>
                    <a:spcPts val="1283"/>
                  </a:spcAft>
                  <a:buClr>
                    <a:srgbClr val="000000"/>
                  </a:buClr>
                  <a:buSzPct val="45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𝐿</m:t>
                            </m:r>
                          </m:e>
                          <m:sub>
                            <m:r>
                              <a:rPr lang="ro-RO" sz="2540" i="1" spc="-1">
                                <a:solidFill>
                                  <a:srgbClr val="000000"/>
                                </a:solidFill>
                                <a:uFill>
                                  <a:solidFill>
                                    <a:srgbClr val="FFFFFF"/>
                                  </a:solidFill>
                                </a:uFill>
                                <a:latin typeface="Cambria Math" panose="02040503050406030204" pitchFamily="18" charset="0"/>
                              </a:rPr>
                              <m:t>2</m:t>
                            </m:r>
                          </m:sub>
                        </m:sSub>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sSup>
                          <m:sSupPr>
                            <m:ctrlPr>
                              <a:rPr lang="ro-RO" sz="2540" i="1" spc="-1">
                                <a:solidFill>
                                  <a:srgbClr val="000000"/>
                                </a:solidFill>
                                <a:uFill>
                                  <a:solidFill>
                                    <a:srgbClr val="FFFFFF"/>
                                  </a:solidFill>
                                </a:uFill>
                                <a:latin typeface="Cambria Math" panose="02040503050406030204" pitchFamily="18" charset="0"/>
                              </a:rPr>
                            </m:ctrlPr>
                          </m:sSupPr>
                          <m:e>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e>
                            </m:d>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𝑛</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𝑛</m:t>
                                    </m:r>
                                  </m:sub>
                                </m:sSub>
                              </m:e>
                            </m:d>
                          </m:e>
                          <m:sup>
                            <m:r>
                              <a:rPr lang="ro-RO" sz="2540" i="1" spc="-1">
                                <a:solidFill>
                                  <a:srgbClr val="000000"/>
                                </a:solidFill>
                                <a:uFill>
                                  <a:solidFill>
                                    <a:srgbClr val="FFFFFF"/>
                                  </a:solidFill>
                                </a:uFill>
                                <a:latin typeface="Cambria Math" panose="02040503050406030204" pitchFamily="18" charset="0"/>
                              </a:rPr>
                              <m:t>2</m:t>
                            </m:r>
                          </m:sup>
                        </m:sSup>
                      </m:e>
                    </m:rad>
                  </m:oMath>
                </a14:m>
                <a:r>
                  <a:rPr lang="ro-RO" sz="2540" i="1" spc="-1">
                    <a:solidFill>
                      <a:srgbClr val="000000"/>
                    </a:solidFill>
                    <a:uFill>
                      <a:solidFill>
                        <a:srgbClr val="FFFFFF"/>
                      </a:solidFill>
                    </a:uFill>
                    <a:latin typeface="Cambria Math" panose="02040503050406030204" pitchFamily="18" charset="0"/>
                  </a:rPr>
                  <a:t> </a:t>
                </a: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sSup>
                          <m:sSupPr>
                            <m:ctrlPr>
                              <a:rPr lang="ro-RO" sz="2540" i="1" spc="-1">
                                <a:solidFill>
                                  <a:srgbClr val="000000"/>
                                </a:solidFill>
                                <a:uFill>
                                  <a:solidFill>
                                    <a:srgbClr val="FFFFFF"/>
                                  </a:solidFill>
                                </a:uFill>
                                <a:latin typeface="Cambria Math" panose="02040503050406030204" pitchFamily="18" charset="0"/>
                              </a:rPr>
                            </m:ctrlPr>
                          </m:sSupPr>
                          <m:e>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5−2</m:t>
                                </m:r>
                              </m:e>
                            </m:d>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r>
                              <a:rPr lang="ro-RO" sz="2540" i="1" spc="-1">
                                <a:solidFill>
                                  <a:srgbClr val="000000"/>
                                </a:solidFill>
                                <a:uFill>
                                  <a:solidFill>
                                    <a:srgbClr val="FFFFFF"/>
                                  </a:solidFill>
                                </a:uFill>
                                <a:latin typeface="Cambria Math" panose="02040503050406030204" pitchFamily="18" charset="0"/>
                              </a:rPr>
                              <m:t>(1−1)</m:t>
                            </m:r>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r>
                              <a:rPr lang="ro-RO" sz="2540" i="1" spc="-1">
                                <a:solidFill>
                                  <a:srgbClr val="000000"/>
                                </a:solidFill>
                                <a:uFill>
                                  <a:solidFill>
                                    <a:srgbClr val="FFFFFF"/>
                                  </a:solidFill>
                                </a:uFill>
                                <a:latin typeface="Cambria Math" panose="02040503050406030204" pitchFamily="18" charset="0"/>
                              </a:rPr>
                              <m:t>(3−4)</m:t>
                            </m:r>
                          </m:e>
                          <m:sup>
                            <m:r>
                              <a:rPr lang="ro-RO" sz="2540" i="1" spc="-1">
                                <a:solidFill>
                                  <a:srgbClr val="000000"/>
                                </a:solidFill>
                                <a:uFill>
                                  <a:solidFill>
                                    <a:srgbClr val="FFFFFF"/>
                                  </a:solidFill>
                                </a:uFill>
                                <a:latin typeface="Cambria Math" panose="02040503050406030204" pitchFamily="18" charset="0"/>
                              </a:rPr>
                              <m:t>2</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r>
                              <a:rPr lang="ro-RO" sz="2540" i="1" spc="-1">
                                <a:solidFill>
                                  <a:srgbClr val="000000"/>
                                </a:solidFill>
                                <a:uFill>
                                  <a:solidFill>
                                    <a:srgbClr val="FFFFFF"/>
                                  </a:solidFill>
                                </a:uFill>
                                <a:latin typeface="Cambria Math" panose="02040503050406030204" pitchFamily="18" charset="0"/>
                              </a:rPr>
                              <m:t>(0−1)</m:t>
                            </m:r>
                          </m:e>
                          <m:sup>
                            <m:r>
                              <a:rPr lang="ro-RO" sz="2540" i="1" spc="-1">
                                <a:solidFill>
                                  <a:srgbClr val="000000"/>
                                </a:solidFill>
                                <a:uFill>
                                  <a:solidFill>
                                    <a:srgbClr val="FFFFFF"/>
                                  </a:solidFill>
                                </a:uFill>
                                <a:latin typeface="Cambria Math" panose="02040503050406030204" pitchFamily="18" charset="0"/>
                              </a:rPr>
                              <m:t>2 </m:t>
                            </m:r>
                          </m:sup>
                        </m:sSup>
                        <m:r>
                          <a:rPr lang="ro-RO" sz="2540" i="1" spc="-1">
                            <a:solidFill>
                              <a:srgbClr val="000000"/>
                            </a:solidFill>
                            <a:uFill>
                              <a:solidFill>
                                <a:srgbClr val="FFFFFF"/>
                              </a:solidFill>
                            </a:uFill>
                            <a:latin typeface="Cambria Math" panose="02040503050406030204" pitchFamily="18" charset="0"/>
                          </a:rPr>
                          <m:t> </m:t>
                        </m:r>
                      </m:e>
                    </m:rad>
                  </m:oMath>
                </a14:m>
                <a:endParaRPr lang="ro-RO" sz="2540" i="1" spc="-1">
                  <a:solidFill>
                    <a:srgbClr val="000000"/>
                  </a:solidFill>
                  <a:uFill>
                    <a:solidFill>
                      <a:srgbClr val="FFFFFF"/>
                    </a:solidFill>
                  </a:uFill>
                  <a:latin typeface="Cambria Math" panose="02040503050406030204" pitchFamily="18" charset="0"/>
                </a:endParaRP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r>
                          <a:rPr lang="ro-RO" sz="2540" i="1" spc="-1">
                            <a:solidFill>
                              <a:srgbClr val="000000"/>
                            </a:solidFill>
                            <a:uFill>
                              <a:solidFill>
                                <a:srgbClr val="FFFFFF"/>
                              </a:solidFill>
                            </a:uFill>
                            <a:latin typeface="Cambria Math" panose="02040503050406030204" pitchFamily="18" charset="0"/>
                          </a:rPr>
                          <m:t>9+1+1</m:t>
                        </m:r>
                      </m:e>
                    </m:rad>
                    <m:r>
                      <a:rPr lang="ro-RO" sz="2540" i="1" spc="-1">
                        <a:solidFill>
                          <a:srgbClr val="000000"/>
                        </a:solidFill>
                        <a:uFill>
                          <a:solidFill>
                            <a:srgbClr val="FFFFFF"/>
                          </a:solidFill>
                        </a:uFill>
                        <a:latin typeface="Cambria Math" panose="02040503050406030204" pitchFamily="18" charset="0"/>
                      </a:rPr>
                      <m:t>=</m:t>
                    </m:r>
                    <m:rad>
                      <m:radPr>
                        <m:degHide m:val="on"/>
                        <m:ctrlPr>
                          <a:rPr lang="ro-RO" sz="2540" i="1" spc="-1">
                            <a:solidFill>
                              <a:srgbClr val="000000"/>
                            </a:solidFill>
                            <a:uFill>
                              <a:solidFill>
                                <a:srgbClr val="FFFFFF"/>
                              </a:solidFill>
                            </a:uFill>
                            <a:latin typeface="Cambria Math" panose="02040503050406030204" pitchFamily="18" charset="0"/>
                          </a:rPr>
                        </m:ctrlPr>
                      </m:radPr>
                      <m:deg/>
                      <m:e>
                        <m:r>
                          <a:rPr lang="ro-RO" sz="2540" i="1" spc="-1">
                            <a:solidFill>
                              <a:srgbClr val="000000"/>
                            </a:solidFill>
                            <a:uFill>
                              <a:solidFill>
                                <a:srgbClr val="FFFFFF"/>
                              </a:solidFill>
                            </a:uFill>
                            <a:latin typeface="Cambria Math" panose="02040503050406030204" pitchFamily="18" charset="0"/>
                          </a:rPr>
                          <m:t>11</m:t>
                        </m:r>
                      </m:e>
                    </m:rad>
                  </m:oMath>
                </a14:m>
                <a:endParaRPr lang="ro-RO" sz="2540" i="1" spc="-1">
                  <a:solidFill>
                    <a:srgbClr val="000000"/>
                  </a:solidFill>
                  <a:uFill>
                    <a:solidFill>
                      <a:srgbClr val="FFFFFF"/>
                    </a:solidFill>
                  </a:uFill>
                  <a:latin typeface="Cambria Math" panose="02040503050406030204" pitchFamily="18" charset="0"/>
                </a:endParaRP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ea typeface="Cambria Math" panose="02040503050406030204" pitchFamily="18"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ea typeface="Cambria Math" panose="02040503050406030204" pitchFamily="18" charset="0"/>
                      </a:rPr>
                      <m:t>≅3.32</m:t>
                    </m:r>
                  </m:oMath>
                </a14:m>
                <a:endParaRPr lang="en-US" sz="2540" spc="-1">
                  <a:solidFill>
                    <a:srgbClr val="000000"/>
                  </a:solidFill>
                  <a:uFill>
                    <a:solidFill>
                      <a:srgbClr val="FFFFFF"/>
                    </a:solidFill>
                  </a:uFill>
                  <a:latin typeface="Calibri" panose="020F0502020204030204" pitchFamily="34" charset="0"/>
                </a:endParaRPr>
              </a:p>
            </p:txBody>
          </p:sp>
        </mc:Choice>
        <mc:Fallback>
          <p:sp>
            <p:nvSpPr>
              <p:cNvPr id="51" name="TextShape 2"/>
              <p:cNvSpPr txBox="1">
                <a:spLocks noRot="1" noChangeAspect="1" noMove="1" noResize="1" noEditPoints="1" noAdjustHandles="1" noChangeArrowheads="1" noChangeShapeType="1" noTextEdit="1"/>
              </p:cNvSpPr>
              <p:nvPr/>
            </p:nvSpPr>
            <p:spPr>
              <a:xfrm>
                <a:off x="457172" y="1680778"/>
                <a:ext cx="8228763" cy="4280433"/>
              </a:xfrm>
              <a:prstGeom prst="rect">
                <a:avLst/>
              </a:prstGeom>
              <a:blipFill>
                <a:blip r:embed="rId2"/>
                <a:stretch>
                  <a:fillRect l="-1037" t="-2422" r="-111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02764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Manhattan distance (L</a:t>
            </a:r>
            <a:r>
              <a:rPr lang="en-US" sz="3991" spc="-1" baseline="-25000">
                <a:solidFill>
                  <a:srgbClr val="000000"/>
                </a:solidFill>
                <a:uFill>
                  <a:solidFill>
                    <a:srgbClr val="FFFFFF"/>
                  </a:solidFill>
                </a:uFill>
                <a:latin typeface="Calibri" panose="020F0502020204030204" pitchFamily="34" charset="0"/>
              </a:rPr>
              <a:t>1</a:t>
            </a:r>
            <a:r>
              <a:rPr lang="en-US" sz="3991" spc="-1">
                <a:solidFill>
                  <a:srgbClr val="000000"/>
                </a:solidFill>
                <a:uFill>
                  <a:solidFill>
                    <a:srgbClr val="FFFFFF"/>
                  </a:solidFill>
                </a:uFill>
                <a:latin typeface="Calibri" panose="020F0502020204030204" pitchFamily="34" charset="0"/>
              </a:rPr>
              <a:t>)</a:t>
            </a:r>
          </a:p>
        </p:txBody>
      </p:sp>
      <mc:AlternateContent xmlns:mc="http://schemas.openxmlformats.org/markup-compatibility/2006">
        <mc:Choice xmlns:a14="http://schemas.microsoft.com/office/drawing/2010/main" Requires="a14">
          <p:sp>
            <p:nvSpPr>
              <p:cNvPr id="51" name="TextShape 2"/>
              <p:cNvSpPr txBox="1"/>
              <p:nvPr/>
            </p:nvSpPr>
            <p:spPr>
              <a:xfrm>
                <a:off x="457172" y="4210397"/>
                <a:ext cx="8228763" cy="2262110"/>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5, 1,3,0</m:t>
                        </m:r>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=(2,1,4,1)</m:t>
                    </m:r>
                  </m:oMath>
                </a14:m>
                <a:r>
                  <a:rPr lang="en-US" sz="2540" spc="-1">
                    <a:solidFill>
                      <a:srgbClr val="000000"/>
                    </a:solidFill>
                    <a:uFill>
                      <a:solidFill>
                        <a:srgbClr val="FFFFFF"/>
                      </a:solidFill>
                    </a:uFill>
                    <a:latin typeface="Calibri" panose="020F0502020204030204" pitchFamily="34" charset="0"/>
                  </a:rPr>
                  <a:t>, we have:</a:t>
                </a:r>
              </a:p>
              <a:p>
                <a:pPr marL="97967">
                  <a:spcAft>
                    <a:spcPts val="1283"/>
                  </a:spcAft>
                  <a:buClr>
                    <a:srgbClr val="000000"/>
                  </a:buClr>
                  <a:buSzPct val="45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𝐿</m:t>
                            </m:r>
                          </m:e>
                          <m:sub>
                            <m:r>
                              <a:rPr lang="ro-RO" sz="2540" i="1" spc="-1">
                                <a:solidFill>
                                  <a:srgbClr val="000000"/>
                                </a:solidFill>
                                <a:uFill>
                                  <a:solidFill>
                                    <a:srgbClr val="FFFFFF"/>
                                  </a:solidFill>
                                </a:uFill>
                                <a:latin typeface="Cambria Math" panose="02040503050406030204" pitchFamily="18" charset="0"/>
                              </a:rPr>
                              <m:t>1</m:t>
                            </m:r>
                          </m:sub>
                        </m:sSub>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en-US" sz="2540" i="1" spc="-1">
                            <a:solidFill>
                              <a:srgbClr val="000000"/>
                            </a:solidFill>
                            <a:uFill>
                              <a:solidFill>
                                <a:srgbClr val="FFFFFF"/>
                              </a:solidFill>
                            </a:uFill>
                            <a:latin typeface="Cambria Math" panose="02040503050406030204" pitchFamily="18" charset="0"/>
                          </a:rPr>
                          <m:t>𝑛</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en-US" sz="2540" i="1" spc="-1">
                            <a:solidFill>
                              <a:srgbClr val="000000"/>
                            </a:solidFill>
                            <a:uFill>
                              <a:solidFill>
                                <a:srgbClr val="FFFFFF"/>
                              </a:solidFill>
                            </a:uFill>
                            <a:latin typeface="Cambria Math" panose="02040503050406030204" pitchFamily="18" charset="0"/>
                          </a:rPr>
                          <m:t>𝑛</m:t>
                        </m:r>
                      </m:sub>
                    </m:sSub>
                    <m:r>
                      <a:rPr lang="en-US" sz="2540" i="1" spc="-1">
                        <a:solidFill>
                          <a:srgbClr val="000000"/>
                        </a:solidFill>
                        <a:uFill>
                          <a:solidFill>
                            <a:srgbClr val="FFFFFF"/>
                          </a:solidFill>
                        </a:uFill>
                        <a:latin typeface="Cambria Math" panose="02040503050406030204" pitchFamily="18" charset="0"/>
                      </a:rPr>
                      <m:t>|</m:t>
                    </m:r>
                  </m:oMath>
                </a14:m>
                <a:r>
                  <a:rPr lang="ro-RO" sz="2540" i="1" spc="-1">
                    <a:solidFill>
                      <a:srgbClr val="000000"/>
                    </a:solidFill>
                    <a:uFill>
                      <a:solidFill>
                        <a:srgbClr val="FFFFFF"/>
                      </a:solidFill>
                    </a:uFill>
                    <a:latin typeface="Cambria Math" panose="02040503050406030204" pitchFamily="18" charset="0"/>
                  </a:rPr>
                  <a:t> </a:t>
                </a: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d>
                      <m:dPr>
                        <m:begChr m:val="|"/>
                        <m:endChr m:val="|"/>
                        <m:ctrlPr>
                          <a:rPr lang="en-US" sz="2540" i="1" spc="-1">
                            <a:solidFill>
                              <a:srgbClr val="000000"/>
                            </a:solidFill>
                            <a:uFill>
                              <a:solidFill>
                                <a:srgbClr val="FFFFFF"/>
                              </a:solidFill>
                            </a:uFill>
                            <a:latin typeface="Cambria Math" panose="02040503050406030204" pitchFamily="18" charset="0"/>
                          </a:rPr>
                        </m:ctrlPr>
                      </m:dPr>
                      <m:e>
                        <m:r>
                          <a:rPr lang="en-US" sz="2540" i="1" spc="-1">
                            <a:solidFill>
                              <a:srgbClr val="000000"/>
                            </a:solidFill>
                            <a:uFill>
                              <a:solidFill>
                                <a:srgbClr val="FFFFFF"/>
                              </a:solidFill>
                            </a:uFill>
                            <a:latin typeface="Cambria Math" panose="02040503050406030204" pitchFamily="18" charset="0"/>
                          </a:rPr>
                          <m:t>5</m:t>
                        </m:r>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2</m:t>
                        </m:r>
                      </m:e>
                    </m:d>
                    <m:r>
                      <a:rPr lang="ro-RO" sz="2540" i="1" spc="-1">
                        <a:solidFill>
                          <a:srgbClr val="000000"/>
                        </a:solidFill>
                        <a:uFill>
                          <a:solidFill>
                            <a:srgbClr val="FFFFFF"/>
                          </a:solidFill>
                        </a:uFill>
                        <a:latin typeface="Cambria Math" panose="02040503050406030204" pitchFamily="18" charset="0"/>
                      </a:rPr>
                      <m:t>+</m:t>
                    </m:r>
                    <m:d>
                      <m:dPr>
                        <m:begChr m:val="|"/>
                        <m:endChr m:val="|"/>
                        <m:ctrlPr>
                          <a:rPr lang="en-US" sz="2540" i="1" spc="-1">
                            <a:solidFill>
                              <a:srgbClr val="000000"/>
                            </a:solidFill>
                            <a:uFill>
                              <a:solidFill>
                                <a:srgbClr val="FFFFFF"/>
                              </a:solidFill>
                            </a:uFill>
                            <a:latin typeface="Cambria Math" panose="02040503050406030204" pitchFamily="18" charset="0"/>
                          </a:rPr>
                        </m:ctrlPr>
                      </m:dPr>
                      <m:e>
                        <m:r>
                          <a:rPr lang="en-US" sz="2540" i="1" spc="-1">
                            <a:solidFill>
                              <a:srgbClr val="000000"/>
                            </a:solidFill>
                            <a:uFill>
                              <a:solidFill>
                                <a:srgbClr val="FFFFFF"/>
                              </a:solidFill>
                            </a:uFill>
                            <a:latin typeface="Cambria Math" panose="02040503050406030204" pitchFamily="18" charset="0"/>
                          </a:rPr>
                          <m:t>1−1</m:t>
                        </m:r>
                      </m:e>
                    </m:d>
                    <m:r>
                      <a:rPr lang="ro-RO" sz="2540" i="1" spc="-1">
                        <a:solidFill>
                          <a:srgbClr val="000000"/>
                        </a:solidFill>
                        <a:uFill>
                          <a:solidFill>
                            <a:srgbClr val="FFFFFF"/>
                          </a:solidFill>
                        </a:uFill>
                        <a:latin typeface="Cambria Math" panose="02040503050406030204" pitchFamily="18" charset="0"/>
                      </a:rPr>
                      <m:t>+</m:t>
                    </m:r>
                    <m:d>
                      <m:dPr>
                        <m:begChr m:val="|"/>
                        <m:endChr m:val="|"/>
                        <m:ctrlPr>
                          <a:rPr lang="en-US" sz="2540" i="1" spc="-1">
                            <a:solidFill>
                              <a:srgbClr val="000000"/>
                            </a:solidFill>
                            <a:uFill>
                              <a:solidFill>
                                <a:srgbClr val="FFFFFF"/>
                              </a:solidFill>
                            </a:uFill>
                            <a:latin typeface="Cambria Math" panose="02040503050406030204" pitchFamily="18" charset="0"/>
                          </a:rPr>
                        </m:ctrlPr>
                      </m:dPr>
                      <m:e>
                        <m:r>
                          <a:rPr lang="en-US" sz="2540" i="1" spc="-1">
                            <a:solidFill>
                              <a:srgbClr val="000000"/>
                            </a:solidFill>
                            <a:uFill>
                              <a:solidFill>
                                <a:srgbClr val="FFFFFF"/>
                              </a:solidFill>
                            </a:uFill>
                            <a:latin typeface="Cambria Math" panose="02040503050406030204" pitchFamily="18" charset="0"/>
                          </a:rPr>
                          <m:t>3−4</m:t>
                        </m:r>
                      </m:e>
                    </m:d>
                    <m:r>
                      <a:rPr lang="en-US" sz="2540" i="1" spc="-1">
                        <a:solidFill>
                          <a:srgbClr val="000000"/>
                        </a:solidFill>
                        <a:uFill>
                          <a:solidFill>
                            <a:srgbClr val="FFFFFF"/>
                          </a:solidFill>
                        </a:uFill>
                        <a:latin typeface="Cambria Math" panose="02040503050406030204" pitchFamily="18" charset="0"/>
                      </a:rPr>
                      <m:t>+|0</m:t>
                    </m:r>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1|</m:t>
                    </m:r>
                  </m:oMath>
                </a14:m>
                <a:endParaRPr lang="ro-RO" sz="2540" i="1" spc="-1">
                  <a:solidFill>
                    <a:srgbClr val="000000"/>
                  </a:solidFill>
                  <a:uFill>
                    <a:solidFill>
                      <a:srgbClr val="FFFFFF"/>
                    </a:solidFill>
                  </a:uFill>
                  <a:latin typeface="Cambria Math" panose="02040503050406030204" pitchFamily="18" charset="0"/>
                </a:endParaRPr>
              </a:p>
              <a:p>
                <a:pPr marL="97967">
                  <a:spcAft>
                    <a:spcPts val="1283"/>
                  </a:spcAft>
                  <a:buClr>
                    <a:srgbClr val="000000"/>
                  </a:buClr>
                  <a:buSzPct val="45000"/>
                </a:pPr>
                <a:r>
                  <a:rPr lang="ro-RO" sz="2540" spc="-1">
                    <a:solidFill>
                      <a:srgbClr val="000000"/>
                    </a:solidFill>
                    <a:uFill>
                      <a:solidFill>
                        <a:srgbClr val="FFFFFF"/>
                      </a:solidFill>
                    </a:uFill>
                    <a:latin typeface="Calibri" panose="020F0502020204030204" pitchFamily="34" charset="0"/>
                  </a:rPr>
                  <a:t>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3+1+1</m:t>
                    </m:r>
                    <m:r>
                      <a:rPr lang="ro-RO" sz="2540" i="1" spc="-1">
                        <a:solidFill>
                          <a:srgbClr val="000000"/>
                        </a:solidFill>
                        <a:uFill>
                          <a:solidFill>
                            <a:srgbClr val="FFFFFF"/>
                          </a:solidFill>
                        </a:uFill>
                        <a:latin typeface="Cambria Math" panose="02040503050406030204" pitchFamily="18" charset="0"/>
                      </a:rPr>
                      <m:t>=</m:t>
                    </m:r>
                    <m:r>
                      <a:rPr lang="en-US" sz="2540" i="1" spc="-1">
                        <a:solidFill>
                          <a:srgbClr val="000000"/>
                        </a:solidFill>
                        <a:uFill>
                          <a:solidFill>
                            <a:srgbClr val="FFFFFF"/>
                          </a:solidFill>
                        </a:uFill>
                        <a:latin typeface="Cambria Math" panose="02040503050406030204" pitchFamily="18" charset="0"/>
                      </a:rPr>
                      <m:t>5</m:t>
                    </m:r>
                  </m:oMath>
                </a14:m>
                <a:endParaRPr lang="ro-RO" sz="2540" i="1" spc="-1">
                  <a:solidFill>
                    <a:srgbClr val="000000"/>
                  </a:solidFill>
                  <a:uFill>
                    <a:solidFill>
                      <a:srgbClr val="FFFFFF"/>
                    </a:solidFill>
                  </a:uFill>
                  <a:latin typeface="Cambria Math" panose="02040503050406030204" pitchFamily="18" charset="0"/>
                </a:endParaRPr>
              </a:p>
            </p:txBody>
          </p:sp>
        </mc:Choice>
        <mc:Fallback>
          <p:sp>
            <p:nvSpPr>
              <p:cNvPr id="51" name="TextShape 2"/>
              <p:cNvSpPr txBox="1">
                <a:spLocks noRot="1" noChangeAspect="1" noMove="1" noResize="1" noEditPoints="1" noAdjustHandles="1" noChangeArrowheads="1" noChangeShapeType="1" noTextEdit="1"/>
              </p:cNvSpPr>
              <p:nvPr/>
            </p:nvSpPr>
            <p:spPr>
              <a:xfrm>
                <a:off x="457172" y="4210397"/>
                <a:ext cx="8228763" cy="2262110"/>
              </a:xfrm>
              <a:prstGeom prst="rect">
                <a:avLst/>
              </a:prstGeom>
              <a:blipFill>
                <a:blip r:embed="rId2"/>
                <a:stretch>
                  <a:fillRect l="-1037" t="-4582" r="-1111"/>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3B2E1268-A10B-3942-BE8A-0C506D366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492" y="1288111"/>
            <a:ext cx="2761016" cy="2761016"/>
          </a:xfrm>
          <a:prstGeom prst="rect">
            <a:avLst/>
          </a:prstGeom>
        </p:spPr>
      </p:pic>
    </p:spTree>
    <p:extLst>
      <p:ext uri="{BB962C8B-B14F-4D97-AF65-F5344CB8AC3E}">
        <p14:creationId xmlns:p14="http://schemas.microsoft.com/office/powerpoint/2010/main" val="3140087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a:t>
            </a:r>
            <a:r>
              <a:rPr lang="en-US" sz="3991" spc="-1" err="1">
                <a:solidFill>
                  <a:srgbClr val="000000"/>
                </a:solidFill>
                <a:uFill>
                  <a:solidFill>
                    <a:srgbClr val="FFFFFF"/>
                  </a:solidFill>
                </a:uFill>
                <a:latin typeface="Calibri" panose="020F0502020204030204" pitchFamily="34" charset="0"/>
              </a:rPr>
              <a:t>Minkowski</a:t>
            </a:r>
            <a:r>
              <a:rPr lang="en-US" sz="3991" spc="-1">
                <a:solidFill>
                  <a:srgbClr val="000000"/>
                </a:solidFill>
                <a:uFill>
                  <a:solidFill>
                    <a:srgbClr val="FFFFFF"/>
                  </a:solidFill>
                </a:uFill>
                <a:latin typeface="Calibri" panose="020F0502020204030204" pitchFamily="34" charset="0"/>
              </a:rPr>
              <a:t> distance (</a:t>
            </a:r>
            <a:r>
              <a:rPr lang="en-US" sz="3991" spc="-1" err="1">
                <a:solidFill>
                  <a:srgbClr val="000000"/>
                </a:solidFill>
                <a:uFill>
                  <a:solidFill>
                    <a:srgbClr val="FFFFFF"/>
                  </a:solidFill>
                </a:uFill>
                <a:latin typeface="Calibri" panose="020F0502020204030204" pitchFamily="34" charset="0"/>
              </a:rPr>
              <a:t>L</a:t>
            </a:r>
            <a:r>
              <a:rPr lang="en-US" sz="3991" spc="-1" baseline="-25000" err="1">
                <a:solidFill>
                  <a:srgbClr val="000000"/>
                </a:solidFill>
                <a:uFill>
                  <a:solidFill>
                    <a:srgbClr val="FFFFFF"/>
                  </a:solidFill>
                </a:uFill>
                <a:latin typeface="Calibri" panose="020F0502020204030204" pitchFamily="34" charset="0"/>
              </a:rPr>
              <a:t>p</a:t>
            </a:r>
            <a:r>
              <a:rPr lang="en-US" sz="3991" spc="-1">
                <a:solidFill>
                  <a:srgbClr val="000000"/>
                </a:solidFill>
                <a:uFill>
                  <a:solidFill>
                    <a:srgbClr val="FFFFFF"/>
                  </a:solidFill>
                </a:uFill>
                <a:latin typeface="Calibri" panose="020F0502020204030204" pitchFamily="34" charset="0"/>
              </a:rPr>
              <a:t>)</a:t>
            </a:r>
          </a:p>
        </p:txBody>
      </p:sp>
      <mc:AlternateContent xmlns:mc="http://schemas.openxmlformats.org/markup-compatibility/2006">
        <mc:Choice xmlns:a14="http://schemas.microsoft.com/office/drawing/2010/main" Requires="a14">
          <p:sp>
            <p:nvSpPr>
              <p:cNvPr id="51" name="TextShape 2"/>
              <p:cNvSpPr txBox="1"/>
              <p:nvPr/>
            </p:nvSpPr>
            <p:spPr>
              <a:xfrm>
                <a:off x="457172" y="1817230"/>
                <a:ext cx="8228763" cy="4655277"/>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 …,</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𝑛</m:t>
                            </m:r>
                          </m:sub>
                        </m:sSub>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𝑛</m:t>
                            </m:r>
                          </m:sub>
                        </m:sSub>
                      </m:e>
                    </m:d>
                  </m:oMath>
                </a14:m>
                <a:r>
                  <a:rPr lang="en-US" sz="2540" spc="-1">
                    <a:solidFill>
                      <a:srgbClr val="000000"/>
                    </a:solidFill>
                    <a:uFill>
                      <a:solidFill>
                        <a:srgbClr val="FFFFFF"/>
                      </a:solidFill>
                    </a:uFill>
                    <a:latin typeface="Calibri" panose="020F0502020204030204" pitchFamily="34" charset="0"/>
                  </a:rPr>
                  <a:t>, we have:</a:t>
                </a:r>
              </a:p>
              <a:p>
                <a:pPr marL="97967" algn="ctr">
                  <a:spcAft>
                    <a:spcPts val="1283"/>
                  </a:spcAft>
                  <a:buClr>
                    <a:srgbClr val="000000"/>
                  </a:buClr>
                  <a:buSzPct val="100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𝐿</m:t>
                            </m:r>
                          </m:e>
                          <m:sub>
                            <m:r>
                              <a:rPr lang="en-US" sz="2540" i="1" spc="-1">
                                <a:solidFill>
                                  <a:srgbClr val="000000"/>
                                </a:solidFill>
                                <a:uFill>
                                  <a:solidFill>
                                    <a:srgbClr val="FFFFFF"/>
                                  </a:solidFill>
                                </a:uFill>
                                <a:latin typeface="Cambria Math" panose="02040503050406030204" pitchFamily="18" charset="0"/>
                              </a:rPr>
                              <m:t>𝑝</m:t>
                            </m:r>
                          </m:sub>
                        </m:sSub>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m:t>
                    </m:r>
                    <m:rad>
                      <m:radPr>
                        <m:ctrlPr>
                          <a:rPr lang="ro-RO" sz="2540" i="1" spc="-1">
                            <a:solidFill>
                              <a:srgbClr val="000000"/>
                            </a:solidFill>
                            <a:uFill>
                              <a:solidFill>
                                <a:srgbClr val="FFFFFF"/>
                              </a:solidFill>
                            </a:uFill>
                            <a:latin typeface="Cambria Math" panose="02040503050406030204" pitchFamily="18" charset="0"/>
                          </a:rPr>
                        </m:ctrlPr>
                      </m:radPr>
                      <m:deg>
                        <m:r>
                          <m:rPr>
                            <m:brk m:alnAt="7"/>
                          </m:rPr>
                          <a:rPr lang="ro-RO" sz="2540" i="1" spc="-1">
                            <a:solidFill>
                              <a:srgbClr val="000000"/>
                            </a:solidFill>
                            <a:uFill>
                              <a:solidFill>
                                <a:srgbClr val="FFFFFF"/>
                              </a:solidFill>
                            </a:uFill>
                            <a:latin typeface="Cambria Math" panose="02040503050406030204" pitchFamily="18" charset="0"/>
                          </a:rPr>
                          <m:t>𝑝</m:t>
                        </m:r>
                      </m:deg>
                      <m:e>
                        <m:sSup>
                          <m:sSupPr>
                            <m:ctrlPr>
                              <a:rPr lang="ro-RO" sz="2540" i="1" spc="-1">
                                <a:solidFill>
                                  <a:srgbClr val="000000"/>
                                </a:solidFill>
                                <a:uFill>
                                  <a:solidFill>
                                    <a:srgbClr val="FFFFFF"/>
                                  </a:solidFill>
                                </a:uFill>
                                <a:latin typeface="Cambria Math" panose="02040503050406030204" pitchFamily="18" charset="0"/>
                              </a:rPr>
                            </m:ctrlPr>
                          </m:sSupPr>
                          <m:e>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ro-RO" sz="2540" i="1" spc="-1">
                                    <a:solidFill>
                                      <a:srgbClr val="000000"/>
                                    </a:solidFill>
                                    <a:uFill>
                                      <a:solidFill>
                                        <a:srgbClr val="FFFFFF"/>
                                      </a:solidFill>
                                    </a:uFill>
                                    <a:latin typeface="Cambria Math" panose="02040503050406030204" pitchFamily="18" charset="0"/>
                                  </a:rPr>
                                  <m:t>1</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ro-RO" sz="2540" i="1" spc="-1">
                                    <a:solidFill>
                                      <a:srgbClr val="000000"/>
                                    </a:solidFill>
                                    <a:uFill>
                                      <a:solidFill>
                                        <a:srgbClr val="FFFFFF"/>
                                      </a:solidFill>
                                    </a:uFill>
                                    <a:latin typeface="Cambria Math" panose="02040503050406030204" pitchFamily="18" charset="0"/>
                                  </a:rPr>
                                  <m:t>1</m:t>
                                </m:r>
                              </m:sub>
                            </m:sSub>
                            <m:r>
                              <a:rPr lang="en-US" sz="2540" i="1" spc="-1">
                                <a:solidFill>
                                  <a:srgbClr val="000000"/>
                                </a:solidFill>
                                <a:uFill>
                                  <a:solidFill>
                                    <a:srgbClr val="FFFFFF"/>
                                  </a:solidFill>
                                </a:uFill>
                                <a:latin typeface="Cambria Math" panose="02040503050406030204" pitchFamily="18" charset="0"/>
                              </a:rPr>
                              <m:t>|</m:t>
                            </m:r>
                          </m:e>
                          <m:sup>
                            <m:r>
                              <a:rPr lang="en-US" sz="2540" i="1" spc="-1">
                                <a:solidFill>
                                  <a:srgbClr val="000000"/>
                                </a:solidFill>
                                <a:uFill>
                                  <a:solidFill>
                                    <a:srgbClr val="FFFFFF"/>
                                  </a:solidFill>
                                </a:uFill>
                                <a:latin typeface="Cambria Math" panose="02040503050406030204" pitchFamily="18" charset="0"/>
                              </a:rPr>
                              <m:t>𝑝</m:t>
                            </m:r>
                          </m:sup>
                        </m:sSup>
                        <m:r>
                          <a:rPr lang="ro-RO" sz="2540" i="1" spc="-1">
                            <a:solidFill>
                              <a:srgbClr val="000000"/>
                            </a:solidFill>
                            <a:uFill>
                              <a:solidFill>
                                <a:srgbClr val="FFFFFF"/>
                              </a:solidFill>
                            </a:uFill>
                            <a:latin typeface="Cambria Math" panose="02040503050406030204" pitchFamily="18" charset="0"/>
                          </a:rPr>
                          <m:t>+…+</m:t>
                        </m:r>
                        <m:sSup>
                          <m:sSupPr>
                            <m:ctrlPr>
                              <a:rPr lang="ro-RO" sz="2540" i="1" spc="-1">
                                <a:solidFill>
                                  <a:srgbClr val="000000"/>
                                </a:solidFill>
                                <a:uFill>
                                  <a:solidFill>
                                    <a:srgbClr val="FFFFFF"/>
                                  </a:solidFill>
                                </a:uFill>
                                <a:latin typeface="Cambria Math" panose="02040503050406030204" pitchFamily="18" charset="0"/>
                              </a:rPr>
                            </m:ctrlPr>
                          </m:sSupPr>
                          <m:e>
                            <m:sSub>
                              <m:sSubPr>
                                <m:ctrlPr>
                                  <a:rPr lang="ro-RO" sz="2540" i="1" spc="-1">
                                    <a:solidFill>
                                      <a:srgbClr val="000000"/>
                                    </a:solidFill>
                                    <a:uFill>
                                      <a:solidFill>
                                        <a:srgbClr val="FFFFFF"/>
                                      </a:solidFill>
                                    </a:uFill>
                                    <a:latin typeface="Cambria Math" panose="02040503050406030204" pitchFamily="18" charset="0"/>
                                  </a:rPr>
                                </m:ctrlPr>
                              </m:sSubPr>
                              <m:e>
                                <m:r>
                                  <a:rPr lang="en-US"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𝑥</m:t>
                                </m:r>
                              </m:e>
                              <m:sub>
                                <m:r>
                                  <a:rPr lang="en-US" sz="2540" i="1" spc="-1">
                                    <a:solidFill>
                                      <a:srgbClr val="000000"/>
                                    </a:solidFill>
                                    <a:uFill>
                                      <a:solidFill>
                                        <a:srgbClr val="FFFFFF"/>
                                      </a:solidFill>
                                    </a:uFill>
                                    <a:latin typeface="Cambria Math" panose="02040503050406030204" pitchFamily="18" charset="0"/>
                                  </a:rPr>
                                  <m:t>𝑛</m:t>
                                </m:r>
                              </m:sub>
                            </m:sSub>
                            <m:r>
                              <a:rPr lang="ro-RO" sz="2540" i="1" spc="-1">
                                <a:solidFill>
                                  <a:srgbClr val="000000"/>
                                </a:solidFill>
                                <a:uFill>
                                  <a:solidFill>
                                    <a:srgbClr val="FFFFFF"/>
                                  </a:solidFill>
                                </a:uFill>
                                <a:latin typeface="Cambria Math" panose="02040503050406030204" pitchFamily="18" charset="0"/>
                              </a:rPr>
                              <m:t>−</m:t>
                            </m:r>
                            <m:sSub>
                              <m:sSubPr>
                                <m:ctrlPr>
                                  <a:rPr lang="ro-RO"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𝑦</m:t>
                                </m:r>
                              </m:e>
                              <m:sub>
                                <m:r>
                                  <a:rPr lang="en-US" sz="2540" i="1" spc="-1">
                                    <a:solidFill>
                                      <a:srgbClr val="000000"/>
                                    </a:solidFill>
                                    <a:uFill>
                                      <a:solidFill>
                                        <a:srgbClr val="FFFFFF"/>
                                      </a:solidFill>
                                    </a:uFill>
                                    <a:latin typeface="Cambria Math" panose="02040503050406030204" pitchFamily="18" charset="0"/>
                                  </a:rPr>
                                  <m:t>𝑛</m:t>
                                </m:r>
                              </m:sub>
                            </m:sSub>
                            <m:r>
                              <a:rPr lang="en-US" sz="2540" i="1" spc="-1">
                                <a:solidFill>
                                  <a:srgbClr val="000000"/>
                                </a:solidFill>
                                <a:uFill>
                                  <a:solidFill>
                                    <a:srgbClr val="FFFFFF"/>
                                  </a:solidFill>
                                </a:uFill>
                                <a:latin typeface="Cambria Math" panose="02040503050406030204" pitchFamily="18" charset="0"/>
                              </a:rPr>
                              <m:t>|</m:t>
                            </m:r>
                          </m:e>
                          <m:sup>
                            <m:r>
                              <a:rPr lang="en-US" sz="2540" i="1" spc="-1">
                                <a:solidFill>
                                  <a:srgbClr val="000000"/>
                                </a:solidFill>
                                <a:uFill>
                                  <a:solidFill>
                                    <a:srgbClr val="FFFFFF"/>
                                  </a:solidFill>
                                </a:uFill>
                                <a:latin typeface="Cambria Math" panose="02040503050406030204" pitchFamily="18" charset="0"/>
                              </a:rPr>
                              <m:t>𝑝</m:t>
                            </m:r>
                          </m:sup>
                        </m:sSup>
                      </m:e>
                    </m:rad>
                  </m:oMath>
                </a14:m>
                <a:r>
                  <a:rPr lang="en-US" sz="2540" spc="-1">
                    <a:solidFill>
                      <a:srgbClr val="000000"/>
                    </a:solidFill>
                    <a:uFill>
                      <a:solidFill>
                        <a:srgbClr val="FFFFFF"/>
                      </a:solidFill>
                    </a:uFill>
                    <a:latin typeface="Calibri" panose="020F0502020204030204" pitchFamily="34" charset="0"/>
                  </a:rPr>
                  <a:t> </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The </a:t>
                </a:r>
                <a:r>
                  <a:rPr lang="en-US" sz="2540" spc="-1" err="1">
                    <a:solidFill>
                      <a:srgbClr val="000000"/>
                    </a:solidFill>
                    <a:uFill>
                      <a:solidFill>
                        <a:srgbClr val="FFFFFF"/>
                      </a:solidFill>
                    </a:uFill>
                    <a:latin typeface="Calibri" panose="020F0502020204030204" pitchFamily="34" charset="0"/>
                  </a:rPr>
                  <a:t>Minkowski</a:t>
                </a:r>
                <a:r>
                  <a:rPr lang="en-US" sz="2540" spc="-1">
                    <a:solidFill>
                      <a:srgbClr val="000000"/>
                    </a:solidFill>
                    <a:uFill>
                      <a:solidFill>
                        <a:srgbClr val="FFFFFF"/>
                      </a:solidFill>
                    </a:uFill>
                    <a:latin typeface="Calibri" panose="020F0502020204030204" pitchFamily="34" charset="0"/>
                  </a:rPr>
                  <a:t> distance is a generalization for the Euclidean distance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𝑝</m:t>
                    </m:r>
                    <m:r>
                      <a:rPr lang="ro-RO" sz="2540" i="1" spc="-1">
                        <a:solidFill>
                          <a:srgbClr val="000000"/>
                        </a:solidFill>
                        <a:uFill>
                          <a:solidFill>
                            <a:srgbClr val="FFFFFF"/>
                          </a:solidFill>
                        </a:uFill>
                        <a:latin typeface="Cambria Math" panose="02040503050406030204" pitchFamily="18" charset="0"/>
                      </a:rPr>
                      <m:t>=2</m:t>
                    </m:r>
                  </m:oMath>
                </a14:m>
                <a:r>
                  <a:rPr lang="en-US" sz="2540" spc="-1">
                    <a:solidFill>
                      <a:srgbClr val="000000"/>
                    </a:solidFill>
                    <a:uFill>
                      <a:solidFill>
                        <a:srgbClr val="FFFFFF"/>
                      </a:solidFill>
                    </a:uFill>
                    <a:latin typeface="Calibri" panose="020F0502020204030204" pitchFamily="34" charset="0"/>
                  </a:rPr>
                  <a:t>) and the Manhattan distance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𝑝</m:t>
                    </m:r>
                    <m:r>
                      <a:rPr lang="ro-RO" sz="2540" i="1" spc="-1">
                        <a:solidFill>
                          <a:srgbClr val="000000"/>
                        </a:solidFill>
                        <a:uFill>
                          <a:solidFill>
                            <a:srgbClr val="FFFFFF"/>
                          </a:solidFill>
                        </a:uFill>
                        <a:latin typeface="Cambria Math" panose="02040503050406030204" pitchFamily="18" charset="0"/>
                      </a:rPr>
                      <m:t>=1</m:t>
                    </m:r>
                  </m:oMath>
                </a14:m>
                <a:r>
                  <a:rPr lang="en-US" sz="2540" spc="-1">
                    <a:solidFill>
                      <a:srgbClr val="000000"/>
                    </a:solidFill>
                    <a:uFill>
                      <a:solidFill>
                        <a:srgbClr val="FFFFFF"/>
                      </a:solidFill>
                    </a:uFill>
                    <a:latin typeface="Calibri" panose="020F0502020204030204" pitchFamily="34" charset="0"/>
                  </a:rPr>
                  <a:t>)</a:t>
                </a:r>
              </a:p>
            </p:txBody>
          </p:sp>
        </mc:Choice>
        <mc:Fallback>
          <p:sp>
            <p:nvSpPr>
              <p:cNvPr id="51" name="TextShape 2"/>
              <p:cNvSpPr txBox="1">
                <a:spLocks noRot="1" noChangeAspect="1" noMove="1" noResize="1" noEditPoints="1" noAdjustHandles="1" noChangeArrowheads="1" noChangeShapeType="1" noTextEdit="1"/>
              </p:cNvSpPr>
              <p:nvPr/>
            </p:nvSpPr>
            <p:spPr>
              <a:xfrm>
                <a:off x="457172" y="1817230"/>
                <a:ext cx="8228763" cy="4655277"/>
              </a:xfrm>
              <a:prstGeom prst="rect">
                <a:avLst/>
              </a:prstGeom>
              <a:blipFill>
                <a:blip r:embed="rId2"/>
                <a:stretch>
                  <a:fillRect l="-1037" t="-209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9728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Hamming distance</a:t>
            </a:r>
          </a:p>
        </p:txBody>
      </p:sp>
      <mc:AlternateContent xmlns:mc="http://schemas.openxmlformats.org/markup-compatibility/2006">
        <mc:Choice xmlns:a14="http://schemas.microsoft.com/office/drawing/2010/main" Requires="a14">
          <p:sp>
            <p:nvSpPr>
              <p:cNvPr id="51" name="TextShape 2"/>
              <p:cNvSpPr txBox="1"/>
              <p:nvPr/>
            </p:nvSpPr>
            <p:spPr>
              <a:xfrm>
                <a:off x="457172" y="1817230"/>
                <a:ext cx="8228763" cy="4655277"/>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Useful, for instance, when the samples are represented by categorical features or when the samples are DNA sequences </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the vectors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𝐴</m:t>
                        </m:r>
                        <m:r>
                          <a:rPr lang="ro-RO" sz="2540" i="1" spc="-1">
                            <a:solidFill>
                              <a:srgbClr val="000000"/>
                            </a:solidFill>
                            <a:uFill>
                              <a:solidFill>
                                <a:srgbClr val="FFFFFF"/>
                              </a:solidFill>
                            </a:uFill>
                            <a:latin typeface="Cambria Math" panose="02040503050406030204" pitchFamily="18" charset="0"/>
                          </a:rPr>
                          <m:t>, </m:t>
                        </m:r>
                        <m:r>
                          <a:rPr lang="ro-RO" sz="2540" i="1" spc="-1">
                            <a:solidFill>
                              <a:srgbClr val="000000"/>
                            </a:solidFill>
                            <a:uFill>
                              <a:solidFill>
                                <a:srgbClr val="FFFFFF"/>
                              </a:solidFill>
                            </a:uFill>
                            <a:latin typeface="Cambria Math" panose="02040503050406030204" pitchFamily="18" charset="0"/>
                          </a:rPr>
                          <m:t>𝐺</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𝑇</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𝐶</m:t>
                        </m:r>
                      </m:e>
                    </m:d>
                  </m:oMath>
                </a14:m>
                <a:r>
                  <a:rPr lang="en-US" sz="2540" spc="-1">
                    <a:solidFill>
                      <a:srgbClr val="000000"/>
                    </a:solidFill>
                    <a:uFill>
                      <a:solidFill>
                        <a:srgbClr val="FFFFFF"/>
                      </a:solidFill>
                    </a:uFill>
                    <a:latin typeface="Calibri" panose="020F0502020204030204" pitchFamily="34" charset="0"/>
                  </a:rPr>
                  <a:t> and </a:t>
                </a:r>
                <a14:m>
                  <m:oMath xmlns:m="http://schemas.openxmlformats.org/officeDocument/2006/math">
                    <m:r>
                      <a:rPr lang="ro-RO" sz="2540" i="1" spc="-1">
                        <a:solidFill>
                          <a:srgbClr val="000000"/>
                        </a:solidFill>
                        <a:uFill>
                          <a:solidFill>
                            <a:srgbClr val="FFFFFF"/>
                          </a:solidFill>
                        </a:uFill>
                        <a:latin typeface="Cambria Math" panose="02040503050406030204" pitchFamily="18" charset="0"/>
                      </a:rPr>
                      <m:t>𝑦</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𝐺</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𝐺</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𝑇</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𝐴</m:t>
                    </m:r>
                    <m:r>
                      <a:rPr lang="ro-RO" sz="2540" i="1" spc="-1">
                        <a:solidFill>
                          <a:srgbClr val="000000"/>
                        </a:solidFill>
                        <a:uFill>
                          <a:solidFill>
                            <a:srgbClr val="FFFFFF"/>
                          </a:solidFill>
                        </a:uFill>
                        <a:latin typeface="Cambria Math" panose="02040503050406030204" pitchFamily="18" charset="0"/>
                      </a:rPr>
                      <m:t>)</m:t>
                    </m:r>
                  </m:oMath>
                </a14:m>
                <a:r>
                  <a:rPr lang="en-US" sz="2540" spc="-1">
                    <a:solidFill>
                      <a:srgbClr val="000000"/>
                    </a:solidFill>
                    <a:uFill>
                      <a:solidFill>
                        <a:srgbClr val="FFFFFF"/>
                      </a:solidFill>
                    </a:uFill>
                    <a:latin typeface="Calibri" panose="020F0502020204030204" pitchFamily="34" charset="0"/>
                  </a:rPr>
                  <a:t>, we have:</a:t>
                </a:r>
              </a:p>
              <a:p>
                <a:pPr marL="97967" algn="ctr">
                  <a:spcAft>
                    <a:spcPts val="1283"/>
                  </a:spcAft>
                  <a:buClr>
                    <a:srgbClr val="000000"/>
                  </a:buClr>
                  <a:buSzPct val="100000"/>
                </a:pPr>
                <a14:m>
                  <m:oMath xmlns:m="http://schemas.openxmlformats.org/officeDocument/2006/math">
                    <m:sSub>
                      <m:sSubPr>
                        <m:ctrlPr>
                          <a:rPr lang="en-US" sz="2540" i="1" spc="-1">
                            <a:solidFill>
                              <a:srgbClr val="000000"/>
                            </a:solidFill>
                            <a:uFill>
                              <a:solidFill>
                                <a:srgbClr val="FFFFFF"/>
                              </a:solidFill>
                            </a:uFill>
                            <a:latin typeface="Cambria Math" panose="02040503050406030204" pitchFamily="18" charset="0"/>
                          </a:rPr>
                        </m:ctrlPr>
                      </m:sSubPr>
                      <m:e>
                        <m:r>
                          <a:rPr lang="ro-RO" sz="2540" i="1" spc="-1">
                            <a:solidFill>
                              <a:srgbClr val="000000"/>
                            </a:solidFill>
                            <a:uFill>
                              <a:solidFill>
                                <a:srgbClr val="FFFFFF"/>
                              </a:solidFill>
                            </a:uFill>
                            <a:latin typeface="Cambria Math" panose="02040503050406030204" pitchFamily="18" charset="0"/>
                          </a:rPr>
                          <m:t>𝑑</m:t>
                        </m:r>
                      </m:e>
                      <m:sub>
                        <m:r>
                          <a:rPr lang="ro-RO" sz="2540" i="1" spc="-1">
                            <a:solidFill>
                              <a:srgbClr val="000000"/>
                            </a:solidFill>
                            <a:uFill>
                              <a:solidFill>
                                <a:srgbClr val="FFFFFF"/>
                              </a:solidFill>
                            </a:uFill>
                            <a:latin typeface="Cambria Math" panose="02040503050406030204" pitchFamily="18" charset="0"/>
                          </a:rPr>
                          <m:t>𝐻𝑎𝑚𝑚𝑖𝑛𝑔</m:t>
                        </m:r>
                      </m:sub>
                    </m:sSub>
                    <m:d>
                      <m:dPr>
                        <m:ctrlPr>
                          <a:rPr lang="ro-RO" sz="2540" i="1" spc="-1">
                            <a:solidFill>
                              <a:srgbClr val="000000"/>
                            </a:solidFill>
                            <a:uFill>
                              <a:solidFill>
                                <a:srgbClr val="FFFFFF"/>
                              </a:solidFill>
                            </a:uFill>
                            <a:latin typeface="Cambria Math" panose="02040503050406030204" pitchFamily="18" charset="0"/>
                          </a:rPr>
                        </m:ctrlPr>
                      </m:dPr>
                      <m:e>
                        <m:r>
                          <a:rPr lang="ro-RO" sz="2540" i="1" spc="-1">
                            <a:solidFill>
                              <a:srgbClr val="000000"/>
                            </a:solidFill>
                            <a:uFill>
                              <a:solidFill>
                                <a:srgbClr val="FFFFFF"/>
                              </a:solidFill>
                            </a:uFill>
                            <a:latin typeface="Cambria Math" panose="02040503050406030204" pitchFamily="18" charset="0"/>
                          </a:rPr>
                          <m:t>𝑥</m:t>
                        </m:r>
                        <m:r>
                          <a:rPr lang="ro-RO" sz="2540" i="1" spc="-1">
                            <a:solidFill>
                              <a:srgbClr val="000000"/>
                            </a:solidFill>
                            <a:uFill>
                              <a:solidFill>
                                <a:srgbClr val="FFFFFF"/>
                              </a:solidFill>
                            </a:uFill>
                            <a:latin typeface="Cambria Math" panose="02040503050406030204" pitchFamily="18" charset="0"/>
                          </a:rPr>
                          <m:t>,</m:t>
                        </m:r>
                        <m:r>
                          <a:rPr lang="ro-RO" sz="2540" i="1" spc="-1">
                            <a:solidFill>
                              <a:srgbClr val="000000"/>
                            </a:solidFill>
                            <a:uFill>
                              <a:solidFill>
                                <a:srgbClr val="FFFFFF"/>
                              </a:solidFill>
                            </a:uFill>
                            <a:latin typeface="Cambria Math" panose="02040503050406030204" pitchFamily="18" charset="0"/>
                          </a:rPr>
                          <m:t>𝑦</m:t>
                        </m:r>
                      </m:e>
                    </m:d>
                    <m:r>
                      <a:rPr lang="ro-RO" sz="2540" i="1" spc="-1">
                        <a:solidFill>
                          <a:srgbClr val="000000"/>
                        </a:solidFill>
                        <a:uFill>
                          <a:solidFill>
                            <a:srgbClr val="FFFFFF"/>
                          </a:solidFill>
                        </a:uFill>
                        <a:latin typeface="Cambria Math" panose="02040503050406030204" pitchFamily="18" charset="0"/>
                      </a:rPr>
                      <m:t>=1+0+0+1=2</m:t>
                    </m:r>
                  </m:oMath>
                </a14:m>
                <a:r>
                  <a:rPr lang="en-US" sz="2540" spc="-1">
                    <a:solidFill>
                      <a:srgbClr val="000000"/>
                    </a:solidFill>
                    <a:uFill>
                      <a:solidFill>
                        <a:srgbClr val="FFFFFF"/>
                      </a:solidFill>
                    </a:uFill>
                    <a:latin typeface="Calibri" panose="020F0502020204030204" pitchFamily="34" charset="0"/>
                  </a:rPr>
                  <a:t> </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We are counting how many features (components) are different among the two vectors</a:t>
                </a:r>
              </a:p>
            </p:txBody>
          </p:sp>
        </mc:Choice>
        <mc:Fallback>
          <p:sp>
            <p:nvSpPr>
              <p:cNvPr id="51" name="TextShape 2"/>
              <p:cNvSpPr txBox="1">
                <a:spLocks noRot="1" noChangeAspect="1" noMove="1" noResize="1" noEditPoints="1" noAdjustHandles="1" noChangeArrowheads="1" noChangeShapeType="1" noTextEdit="1"/>
              </p:cNvSpPr>
              <p:nvPr/>
            </p:nvSpPr>
            <p:spPr>
              <a:xfrm>
                <a:off x="457172" y="1817230"/>
                <a:ext cx="8228763" cy="4655277"/>
              </a:xfrm>
              <a:prstGeom prst="rect">
                <a:avLst/>
              </a:prstGeom>
              <a:blipFill>
                <a:blip r:embed="rId2"/>
                <a:stretch>
                  <a:fillRect l="-1037" t="-2094" r="-185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626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algn="ctr"/>
            <a:r>
              <a:rPr lang="en-US" sz="3991" spc="-1">
                <a:solidFill>
                  <a:srgbClr val="000000"/>
                </a:solidFill>
                <a:uFill>
                  <a:solidFill>
                    <a:srgbClr val="FFFFFF"/>
                  </a:solidFill>
                </a:uFill>
                <a:latin typeface="Calibri" panose="020F0502020204030204" pitchFamily="34" charset="0"/>
              </a:rPr>
              <a:t>The Edit (</a:t>
            </a:r>
            <a:r>
              <a:rPr lang="en-US" sz="3991" spc="-1" err="1">
                <a:solidFill>
                  <a:srgbClr val="000000"/>
                </a:solidFill>
                <a:uFill>
                  <a:solidFill>
                    <a:srgbClr val="FFFFFF"/>
                  </a:solidFill>
                </a:uFill>
                <a:latin typeface="Calibri" panose="020F0502020204030204" pitchFamily="34" charset="0"/>
              </a:rPr>
              <a:t>Levenstein</a:t>
            </a:r>
            <a:r>
              <a:rPr lang="en-US" sz="3991" spc="-1">
                <a:solidFill>
                  <a:srgbClr val="000000"/>
                </a:solidFill>
                <a:uFill>
                  <a:solidFill>
                    <a:srgbClr val="FFFFFF"/>
                  </a:solidFill>
                </a:uFill>
                <a:latin typeface="Calibri" panose="020F0502020204030204" pitchFamily="34" charset="0"/>
              </a:rPr>
              <a:t>) distance</a:t>
            </a:r>
          </a:p>
        </p:txBody>
      </p:sp>
      <p:sp>
        <p:nvSpPr>
          <p:cNvPr id="51" name="TextShape 2"/>
          <p:cNvSpPr txBox="1"/>
          <p:nvPr/>
        </p:nvSpPr>
        <p:spPr>
          <a:xfrm>
            <a:off x="457172" y="1817230"/>
            <a:ext cx="8228763" cy="4655277"/>
          </a:xfrm>
          <a:prstGeom prst="rect">
            <a:avLst/>
          </a:prstGeom>
          <a:noFill/>
          <a:ln>
            <a:noFill/>
          </a:ln>
        </p:spPr>
        <p:txBody>
          <a:bodyPr lIns="0" tIns="0" rIns="0" bIns="0"/>
          <a:lstStyle/>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Useful, for instance, when the samples are strings (text documents, DNA sequences) or temporal sequences (videos)</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The distance is given by the number of changes (insert, delete, replace) necessary to transform one object into the other</a:t>
            </a:r>
          </a:p>
          <a:p>
            <a:pPr marL="512693" indent="-414726">
              <a:spcAft>
                <a:spcPts val="1283"/>
              </a:spcAft>
              <a:buClr>
                <a:srgbClr val="000000"/>
              </a:buClr>
              <a:buSzPct val="100000"/>
              <a:buFont typeface="Arial" panose="020B0604020202020204" pitchFamily="34" charset="0"/>
              <a:buChar char="•"/>
            </a:pPr>
            <a:r>
              <a:rPr lang="en-US" sz="2540" spc="-1">
                <a:solidFill>
                  <a:srgbClr val="000000"/>
                </a:solidFill>
                <a:uFill>
                  <a:solidFill>
                    <a:srgbClr val="FFFFFF"/>
                  </a:solidFill>
                </a:uFill>
                <a:latin typeface="Calibri" panose="020F0502020204030204" pitchFamily="34" charset="0"/>
              </a:rPr>
              <a:t>For video sequences, we use Dynamic Time Warping (DTW)</a:t>
            </a:r>
          </a:p>
        </p:txBody>
      </p:sp>
    </p:spTree>
    <p:extLst>
      <p:ext uri="{BB962C8B-B14F-4D97-AF65-F5344CB8AC3E}">
        <p14:creationId xmlns:p14="http://schemas.microsoft.com/office/powerpoint/2010/main" val="321744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172" y="273684"/>
            <a:ext cx="8228763" cy="1144888"/>
          </a:xfrm>
          <a:prstGeom prst="rect">
            <a:avLst/>
          </a:prstGeom>
          <a:noFill/>
          <a:ln>
            <a:noFill/>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991" b="0" i="0" u="none" strike="noStrike" kern="1200" cap="none" spc="-1" normalizeH="0" baseline="0" noProof="0" err="1">
                <a:ln>
                  <a:noFill/>
                </a:ln>
                <a:solidFill>
                  <a:srgbClr val="000000"/>
                </a:solidFill>
                <a:effectLst/>
                <a:uLnTx/>
                <a:uFill>
                  <a:solidFill>
                    <a:srgbClr val="FFFFFF"/>
                  </a:solidFill>
                </a:uFill>
                <a:latin typeface="Calibri" panose="020F0502020204030204" pitchFamily="34" charset="0"/>
              </a:rPr>
              <a:t>Mahalanobis</a:t>
            </a:r>
            <a:endParaRPr kumimoji="0" lang="en-US" sz="3991" b="0" i="0" u="none" strike="noStrike" kern="1200" cap="none" spc="-1" normalizeH="0" baseline="0" noProof="0">
              <a:ln>
                <a:noFill/>
              </a:ln>
              <a:solidFill>
                <a:srgbClr val="000000"/>
              </a:solidFill>
              <a:effectLst/>
              <a:uLnTx/>
              <a:uFill>
                <a:solidFill>
                  <a:srgbClr val="FFFFFF"/>
                </a:solidFill>
              </a:uFill>
              <a:latin typeface="Calibri" panose="020F0502020204030204" pitchFamily="34"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580E4D8-4D91-DBBF-F66C-EC913FA2E10B}"/>
                  </a:ext>
                </a:extLst>
              </p:cNvPr>
              <p:cNvSpPr txBox="1"/>
              <p:nvPr/>
            </p:nvSpPr>
            <p:spPr>
              <a:xfrm>
                <a:off x="765055" y="1700808"/>
                <a:ext cx="7920880" cy="254640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Given a probability distribution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on </a:t>
                </a:r>
                <a14:m>
                  <m:oMath xmlns:m="http://schemas.openxmlformats.org/officeDocument/2006/math">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ℝ</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with mean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d>
                          <m:d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b>
                            </m:sSub>
                          </m:e>
                        </m:d>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and positive-definite* covariance matrix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the Mahalanobis distance of a point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d>
                          <m:d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3</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b>
                            </m:sSub>
                          </m:e>
                        </m:d>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from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is</a:t>
                </a:r>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𝑑</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𝑀</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radPr>
                        <m:deg/>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acc>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p>
                          </m:s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𝜇</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rad>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oMath>
                  </m:oMathPara>
                </a14:m>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Given two points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and </a:t>
                </a:r>
                <a14:m>
                  <m:oMath xmlns:m="http://schemas.openxmlformats.org/officeDocument/2006/math">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in </a:t>
                </a:r>
                <a14:m>
                  <m:oMath xmlns:m="http://schemas.openxmlformats.org/officeDocument/2006/math">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ℝ</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𝑁</m:t>
                        </m:r>
                      </m:sup>
                    </m:sSup>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the Mahalanobis distance between them with respect to </a:t>
                </a:r>
                <a14:m>
                  <m:oMath xmlns:m="http://schemas.openxmlformats.org/officeDocument/2006/math">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oMath>
                </a14:m>
                <a:r>
                  <a:rPr kumimoji="0" lang="en-US"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 is</a:t>
                </a:r>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𝑑</m:t>
                          </m:r>
                        </m:e>
                        <m:sub>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𝑀</m:t>
                          </m:r>
                        </m:sub>
                      </m:sSub>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𝑄</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radPr>
                        <m:deg/>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p>
                          <m:sSup>
                            <m:sSupPr>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p>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p>
                          </m:sSup>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acc>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acc>
                            <m:accPr>
                              <m:chr m:val="⃗"/>
                              <m:ctrlPr>
                                <a:rPr kumimoji="0" lang="en-DK"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accPr>
                            <m:e>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acc>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e>
                      </m:rad>
                      <m:r>
                        <a:rPr kumimoji="0" lang="en-US" sz="16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oMath>
                  </m:oMathPara>
                </a14:m>
                <a:endParaRPr kumimoji="0" lang="en-DK" sz="1600" b="0" i="0" u="none" strike="noStrike" kern="1200" cap="none" spc="0" normalizeH="0" baseline="0" noProof="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B580E4D8-4D91-DBBF-F66C-EC913FA2E10B}"/>
                  </a:ext>
                </a:extLst>
              </p:cNvPr>
              <p:cNvSpPr txBox="1">
                <a:spLocks noRot="1" noChangeAspect="1" noMove="1" noResize="1" noEditPoints="1" noAdjustHandles="1" noChangeArrowheads="1" noChangeShapeType="1" noTextEdit="1"/>
              </p:cNvSpPr>
              <p:nvPr/>
            </p:nvSpPr>
            <p:spPr>
              <a:xfrm>
                <a:off x="765055" y="1700808"/>
                <a:ext cx="7920880" cy="2546403"/>
              </a:xfrm>
              <a:prstGeom prst="rect">
                <a:avLst/>
              </a:prstGeom>
              <a:blipFill>
                <a:blip r:embed="rId2"/>
                <a:stretch>
                  <a:fillRect l="-462" t="-167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63FBF65-4403-69B1-54ED-F30698D59E41}"/>
              </a:ext>
            </a:extLst>
          </p:cNvPr>
          <p:cNvSpPr txBox="1"/>
          <p:nvPr/>
        </p:nvSpPr>
        <p:spPr>
          <a:xfrm>
            <a:off x="2843808" y="6165304"/>
            <a:ext cx="561662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242424"/>
                </a:solidFill>
                <a:effectLst/>
                <a:uLnTx/>
                <a:uFillTx/>
                <a:latin typeface="source-serif-pro"/>
              </a:rPr>
              <a:t>* a symmetric matrix whose every eigenvalue is positive.</a:t>
            </a:r>
            <a:endParaRPr kumimoji="0" lang="en-US" sz="1800" b="0" i="0" u="none" strike="noStrike" kern="1200" cap="none" spc="0" normalizeH="0" baseline="0" noProof="0">
              <a:ln>
                <a:noFill/>
              </a:ln>
              <a:solidFill>
                <a:prstClr val="black"/>
              </a:solidFill>
              <a:effectLst/>
              <a:uLnTx/>
              <a:uFillTx/>
              <a:latin typeface="Calibri" panose="020F0502020204030204" pitchFamily="34" charset="0"/>
            </a:endParaRPr>
          </a:p>
        </p:txBody>
      </p:sp>
    </p:spTree>
    <p:extLst>
      <p:ext uri="{BB962C8B-B14F-4D97-AF65-F5344CB8AC3E}">
        <p14:creationId xmlns:p14="http://schemas.microsoft.com/office/powerpoint/2010/main" val="221554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a:t>Distance Measure: Scale Effects</a:t>
            </a:r>
          </a:p>
        </p:txBody>
      </p:sp>
      <p:sp>
        <p:nvSpPr>
          <p:cNvPr id="25603" name="Content Placeholder 6"/>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t>Different features may have different measurement scales</a:t>
            </a:r>
          </a:p>
          <a:p>
            <a:pPr lvl="1" eaLnBrk="1" hangingPunct="1"/>
            <a:r>
              <a:rPr lang="en-US" altLang="en-US"/>
              <a:t>E.g., patient weight in kg (range [50,200]) vs. blood protein values in </a:t>
            </a:r>
            <a:r>
              <a:rPr lang="en-US" altLang="en-US" err="1"/>
              <a:t>ng</a:t>
            </a:r>
            <a:r>
              <a:rPr lang="en-US" altLang="en-US"/>
              <a:t>/</a:t>
            </a:r>
            <a:r>
              <a:rPr lang="en-US" altLang="en-US" err="1"/>
              <a:t>dL</a:t>
            </a:r>
            <a:r>
              <a:rPr lang="en-US" altLang="en-US"/>
              <a:t> (range [-3,3])</a:t>
            </a:r>
          </a:p>
          <a:p>
            <a:pPr eaLnBrk="1" hangingPunct="1"/>
            <a:r>
              <a:rPr lang="en-US" altLang="en-US"/>
              <a:t>Consequences</a:t>
            </a:r>
          </a:p>
          <a:p>
            <a:pPr lvl="1" eaLnBrk="1" hangingPunct="1"/>
            <a:r>
              <a:rPr lang="en-US" altLang="en-US"/>
              <a:t>Patient weight will have a much greater influence on the distance between samples</a:t>
            </a:r>
          </a:p>
          <a:p>
            <a:pPr lvl="1" eaLnBrk="1" hangingPunct="1"/>
            <a:r>
              <a:rPr lang="en-US" altLang="en-US"/>
              <a:t>May bias the performance of the classifier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622A-3B7E-4C03-92A9-C78B96B311E1}"/>
              </a:ext>
            </a:extLst>
          </p:cNvPr>
          <p:cNvSpPr>
            <a:spLocks noGrp="1"/>
          </p:cNvSpPr>
          <p:nvPr>
            <p:ph type="title"/>
          </p:nvPr>
        </p:nvSpPr>
        <p:spPr/>
        <p:txBody>
          <a:bodyPr/>
          <a:lstStyle/>
          <a:p>
            <a:r>
              <a:rPr lang="da-DK"/>
              <a:t>Train Test</a:t>
            </a:r>
          </a:p>
        </p:txBody>
      </p:sp>
      <mc:AlternateContent xmlns:mc="http://schemas.openxmlformats.org/markup-compatibility/2006">
        <mc:Choice xmlns:p14="http://schemas.microsoft.com/office/powerpoint/2010/main" Requires="p14">
          <p:contentPart p14:bwMode="auto" r:id="rId2">
            <p14:nvContentPartPr>
              <p14:cNvPr id="12" name="Ink 14">
                <a:extLst>
                  <a:ext uri="{FF2B5EF4-FFF2-40B4-BE49-F238E27FC236}">
                    <a16:creationId xmlns:a16="http://schemas.microsoft.com/office/drawing/2014/main" id="{69AA17B9-1AE7-C53D-B161-754884620262}"/>
                  </a:ext>
                </a:extLst>
              </p14:cNvPr>
              <p14:cNvContentPartPr/>
              <p14:nvPr/>
            </p14:nvContentPartPr>
            <p14:xfrm>
              <a:off x="2700409" y="1626748"/>
              <a:ext cx="501120" cy="162360"/>
            </p14:xfrm>
          </p:contentPart>
        </mc:Choice>
        <mc:Fallback>
          <p:pic>
            <p:nvPicPr>
              <p:cNvPr id="12" name="Ink 14">
                <a:extLst>
                  <a:ext uri="{FF2B5EF4-FFF2-40B4-BE49-F238E27FC236}">
                    <a16:creationId xmlns:a16="http://schemas.microsoft.com/office/drawing/2014/main" id="{69AA17B9-1AE7-C53D-B161-754884620262}"/>
                  </a:ext>
                </a:extLst>
              </p:cNvPr>
              <p:cNvPicPr/>
              <p:nvPr/>
            </p:nvPicPr>
            <p:blipFill>
              <a:blip r:embed="rId3"/>
              <a:stretch>
                <a:fillRect/>
              </a:stretch>
            </p:blipFill>
            <p:spPr>
              <a:xfrm>
                <a:off x="2684918" y="1611302"/>
                <a:ext cx="531742" cy="192892"/>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4">
                <a:extLst>
                  <a:ext uri="{FF2B5EF4-FFF2-40B4-BE49-F238E27FC236}">
                    <a16:creationId xmlns:a16="http://schemas.microsoft.com/office/drawing/2014/main" id="{DE619A5D-D446-1C16-8050-80EEEBFCDA7E}"/>
                  </a:ext>
                </a:extLst>
              </p14:cNvPr>
              <p14:cNvContentPartPr/>
              <p14:nvPr/>
            </p14:nvContentPartPr>
            <p14:xfrm>
              <a:off x="1602769" y="1479508"/>
              <a:ext cx="597600" cy="347400"/>
            </p14:xfrm>
          </p:contentPart>
        </mc:Choice>
        <mc:Fallback>
          <p:pic>
            <p:nvPicPr>
              <p:cNvPr id="13" name="Ink 14">
                <a:extLst>
                  <a:ext uri="{FF2B5EF4-FFF2-40B4-BE49-F238E27FC236}">
                    <a16:creationId xmlns:a16="http://schemas.microsoft.com/office/drawing/2014/main" id="{DE619A5D-D446-1C16-8050-80EEEBFCDA7E}"/>
                  </a:ext>
                </a:extLst>
              </p:cNvPr>
              <p:cNvPicPr/>
              <p:nvPr/>
            </p:nvPicPr>
            <p:blipFill>
              <a:blip r:embed="rId5"/>
              <a:stretch>
                <a:fillRect/>
              </a:stretch>
            </p:blipFill>
            <p:spPr>
              <a:xfrm>
                <a:off x="1587289" y="1464044"/>
                <a:ext cx="628200" cy="37796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4">
                <a:extLst>
                  <a:ext uri="{FF2B5EF4-FFF2-40B4-BE49-F238E27FC236}">
                    <a16:creationId xmlns:a16="http://schemas.microsoft.com/office/drawing/2014/main" id="{37F57F90-1D05-7DF2-65E9-B8BDC9937E77}"/>
                  </a:ext>
                </a:extLst>
              </p14:cNvPr>
              <p14:cNvContentPartPr/>
              <p14:nvPr/>
            </p14:nvContentPartPr>
            <p14:xfrm>
              <a:off x="530689" y="1540708"/>
              <a:ext cx="500400" cy="303120"/>
            </p14:xfrm>
          </p:contentPart>
        </mc:Choice>
        <mc:Fallback>
          <p:pic>
            <p:nvPicPr>
              <p:cNvPr id="14" name="Ink 14">
                <a:extLst>
                  <a:ext uri="{FF2B5EF4-FFF2-40B4-BE49-F238E27FC236}">
                    <a16:creationId xmlns:a16="http://schemas.microsoft.com/office/drawing/2014/main" id="{37F57F90-1D05-7DF2-65E9-B8BDC9937E77}"/>
                  </a:ext>
                </a:extLst>
              </p:cNvPr>
              <p:cNvPicPr/>
              <p:nvPr/>
            </p:nvPicPr>
            <p:blipFill>
              <a:blip r:embed="rId7"/>
              <a:stretch>
                <a:fillRect/>
              </a:stretch>
            </p:blipFill>
            <p:spPr>
              <a:xfrm>
                <a:off x="515220" y="1525228"/>
                <a:ext cx="530978"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8" name="Ink 40">
                <a:extLst>
                  <a:ext uri="{FF2B5EF4-FFF2-40B4-BE49-F238E27FC236}">
                    <a16:creationId xmlns:a16="http://schemas.microsoft.com/office/drawing/2014/main" id="{01460C37-233F-3499-71B2-446F7EDCF88D}"/>
                  </a:ext>
                </a:extLst>
              </p14:cNvPr>
              <p14:cNvContentPartPr/>
              <p14:nvPr/>
            </p14:nvContentPartPr>
            <p14:xfrm>
              <a:off x="6384289" y="1299148"/>
              <a:ext cx="1093680" cy="344520"/>
            </p14:xfrm>
          </p:contentPart>
        </mc:Choice>
        <mc:Fallback>
          <p:pic>
            <p:nvPicPr>
              <p:cNvPr id="38" name="Ink 40">
                <a:extLst>
                  <a:ext uri="{FF2B5EF4-FFF2-40B4-BE49-F238E27FC236}">
                    <a16:creationId xmlns:a16="http://schemas.microsoft.com/office/drawing/2014/main" id="{01460C37-233F-3499-71B2-446F7EDCF88D}"/>
                  </a:ext>
                </a:extLst>
              </p:cNvPr>
              <p:cNvPicPr/>
              <p:nvPr/>
            </p:nvPicPr>
            <p:blipFill>
              <a:blip r:embed="rId9"/>
              <a:stretch>
                <a:fillRect/>
              </a:stretch>
            </p:blipFill>
            <p:spPr>
              <a:xfrm>
                <a:off x="6368809" y="1283684"/>
                <a:ext cx="1124280" cy="37508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9" name="Ink 40">
                <a:extLst>
                  <a:ext uri="{FF2B5EF4-FFF2-40B4-BE49-F238E27FC236}">
                    <a16:creationId xmlns:a16="http://schemas.microsoft.com/office/drawing/2014/main" id="{D9D4A610-85CD-44C9-140B-4F9E60EDF1D6}"/>
                  </a:ext>
                </a:extLst>
              </p14:cNvPr>
              <p14:cNvContentPartPr/>
              <p14:nvPr/>
            </p14:nvContentPartPr>
            <p14:xfrm>
              <a:off x="5442169" y="1528108"/>
              <a:ext cx="601920" cy="176760"/>
            </p14:xfrm>
          </p:contentPart>
        </mc:Choice>
        <mc:Fallback>
          <p:pic>
            <p:nvPicPr>
              <p:cNvPr id="39" name="Ink 40">
                <a:extLst>
                  <a:ext uri="{FF2B5EF4-FFF2-40B4-BE49-F238E27FC236}">
                    <a16:creationId xmlns:a16="http://schemas.microsoft.com/office/drawing/2014/main" id="{D9D4A610-85CD-44C9-140B-4F9E60EDF1D6}"/>
                  </a:ext>
                </a:extLst>
              </p:cNvPr>
              <p:cNvPicPr/>
              <p:nvPr/>
            </p:nvPicPr>
            <p:blipFill>
              <a:blip r:embed="rId11"/>
              <a:stretch>
                <a:fillRect/>
              </a:stretch>
            </p:blipFill>
            <p:spPr>
              <a:xfrm>
                <a:off x="5426680" y="1512659"/>
                <a:ext cx="632538" cy="20729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0" name="Ink 40">
                <a:extLst>
                  <a:ext uri="{FF2B5EF4-FFF2-40B4-BE49-F238E27FC236}">
                    <a16:creationId xmlns:a16="http://schemas.microsoft.com/office/drawing/2014/main" id="{2E3F77AE-067F-0244-8455-692FCD769EBA}"/>
                  </a:ext>
                </a:extLst>
              </p14:cNvPr>
              <p14:cNvContentPartPr/>
              <p14:nvPr/>
            </p14:nvContentPartPr>
            <p14:xfrm>
              <a:off x="3802729" y="1460788"/>
              <a:ext cx="1135440" cy="294840"/>
            </p14:xfrm>
          </p:contentPart>
        </mc:Choice>
        <mc:Fallback>
          <p:pic>
            <p:nvPicPr>
              <p:cNvPr id="40" name="Ink 40">
                <a:extLst>
                  <a:ext uri="{FF2B5EF4-FFF2-40B4-BE49-F238E27FC236}">
                    <a16:creationId xmlns:a16="http://schemas.microsoft.com/office/drawing/2014/main" id="{2E3F77AE-067F-0244-8455-692FCD769EBA}"/>
                  </a:ext>
                </a:extLst>
              </p:cNvPr>
              <p:cNvPicPr/>
              <p:nvPr/>
            </p:nvPicPr>
            <p:blipFill>
              <a:blip r:embed="rId13"/>
              <a:stretch>
                <a:fillRect/>
              </a:stretch>
            </p:blipFill>
            <p:spPr>
              <a:xfrm>
                <a:off x="3787249" y="1445308"/>
                <a:ext cx="11660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5">
                <a:extLst>
                  <a:ext uri="{FF2B5EF4-FFF2-40B4-BE49-F238E27FC236}">
                    <a16:creationId xmlns:a16="http://schemas.microsoft.com/office/drawing/2014/main" id="{BBF12D91-7FD7-E2F2-9D90-89BB02F9BAA1}"/>
                  </a:ext>
                </a:extLst>
              </p14:cNvPr>
              <p14:cNvContentPartPr/>
              <p14:nvPr/>
            </p14:nvContentPartPr>
            <p14:xfrm>
              <a:off x="2048809" y="2461588"/>
              <a:ext cx="1732680" cy="2818080"/>
            </p14:xfrm>
          </p:contentPart>
        </mc:Choice>
        <mc:Fallback>
          <p:pic>
            <p:nvPicPr>
              <p:cNvPr id="45" name="Ink 45">
                <a:extLst>
                  <a:ext uri="{FF2B5EF4-FFF2-40B4-BE49-F238E27FC236}">
                    <a16:creationId xmlns:a16="http://schemas.microsoft.com/office/drawing/2014/main" id="{BBF12D91-7FD7-E2F2-9D90-89BB02F9BAA1}"/>
                  </a:ext>
                </a:extLst>
              </p:cNvPr>
              <p:cNvPicPr/>
              <p:nvPr/>
            </p:nvPicPr>
            <p:blipFill>
              <a:blip r:embed="rId15"/>
              <a:stretch>
                <a:fillRect/>
              </a:stretch>
            </p:blipFill>
            <p:spPr>
              <a:xfrm>
                <a:off x="2033332" y="2446106"/>
                <a:ext cx="1763274" cy="284868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9194DB38-0E15-5226-A291-DF057F072E24}"/>
                  </a:ext>
                </a:extLst>
              </p14:cNvPr>
              <p14:cNvContentPartPr/>
              <p14:nvPr/>
            </p14:nvContentPartPr>
            <p14:xfrm>
              <a:off x="2065369" y="3024988"/>
              <a:ext cx="1749600" cy="80280"/>
            </p14:xfrm>
          </p:contentPart>
        </mc:Choice>
        <mc:Fallback>
          <p:pic>
            <p:nvPicPr>
              <p:cNvPr id="46" name="Ink 45">
                <a:extLst>
                  <a:ext uri="{FF2B5EF4-FFF2-40B4-BE49-F238E27FC236}">
                    <a16:creationId xmlns:a16="http://schemas.microsoft.com/office/drawing/2014/main" id="{9194DB38-0E15-5226-A291-DF057F072E24}"/>
                  </a:ext>
                </a:extLst>
              </p:cNvPr>
              <p:cNvPicPr/>
              <p:nvPr/>
            </p:nvPicPr>
            <p:blipFill>
              <a:blip r:embed="rId17"/>
              <a:stretch>
                <a:fillRect/>
              </a:stretch>
            </p:blipFill>
            <p:spPr>
              <a:xfrm>
                <a:off x="2049889" y="3009508"/>
                <a:ext cx="17802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8" name="Ink 68">
                <a:extLst>
                  <a:ext uri="{FF2B5EF4-FFF2-40B4-BE49-F238E27FC236}">
                    <a16:creationId xmlns:a16="http://schemas.microsoft.com/office/drawing/2014/main" id="{850F3D79-44F0-6B73-CDCB-FEC38A6D7A93}"/>
                  </a:ext>
                </a:extLst>
              </p14:cNvPr>
              <p14:cNvContentPartPr/>
              <p14:nvPr/>
            </p14:nvContentPartPr>
            <p14:xfrm>
              <a:off x="2607889" y="2668228"/>
              <a:ext cx="685800" cy="276840"/>
            </p14:xfrm>
          </p:contentPart>
        </mc:Choice>
        <mc:Fallback>
          <p:pic>
            <p:nvPicPr>
              <p:cNvPr id="68" name="Ink 68">
                <a:extLst>
                  <a:ext uri="{FF2B5EF4-FFF2-40B4-BE49-F238E27FC236}">
                    <a16:creationId xmlns:a16="http://schemas.microsoft.com/office/drawing/2014/main" id="{850F3D79-44F0-6B73-CDCB-FEC38A6D7A93}"/>
                  </a:ext>
                </a:extLst>
              </p:cNvPr>
              <p:cNvPicPr/>
              <p:nvPr/>
            </p:nvPicPr>
            <p:blipFill>
              <a:blip r:embed="rId19"/>
              <a:stretch>
                <a:fillRect/>
              </a:stretch>
            </p:blipFill>
            <p:spPr>
              <a:xfrm>
                <a:off x="2592409" y="2652768"/>
                <a:ext cx="716400" cy="307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3" name="Ink 73">
                <a:extLst>
                  <a:ext uri="{FF2B5EF4-FFF2-40B4-BE49-F238E27FC236}">
                    <a16:creationId xmlns:a16="http://schemas.microsoft.com/office/drawing/2014/main" id="{17D5146B-5C7C-0DD2-D108-6403117C32D1}"/>
                  </a:ext>
                </a:extLst>
              </p14:cNvPr>
              <p14:cNvContentPartPr/>
              <p14:nvPr/>
            </p14:nvContentPartPr>
            <p14:xfrm>
              <a:off x="2052769" y="2453308"/>
              <a:ext cx="635400" cy="588960"/>
            </p14:xfrm>
          </p:contentPart>
        </mc:Choice>
        <mc:Fallback>
          <p:pic>
            <p:nvPicPr>
              <p:cNvPr id="73" name="Ink 73">
                <a:extLst>
                  <a:ext uri="{FF2B5EF4-FFF2-40B4-BE49-F238E27FC236}">
                    <a16:creationId xmlns:a16="http://schemas.microsoft.com/office/drawing/2014/main" id="{17D5146B-5C7C-0DD2-D108-6403117C32D1}"/>
                  </a:ext>
                </a:extLst>
              </p:cNvPr>
              <p:cNvPicPr/>
              <p:nvPr/>
            </p:nvPicPr>
            <p:blipFill>
              <a:blip r:embed="rId21"/>
              <a:stretch>
                <a:fillRect/>
              </a:stretch>
            </p:blipFill>
            <p:spPr>
              <a:xfrm>
                <a:off x="2037289" y="2437837"/>
                <a:ext cx="666000" cy="61954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2" name="Ink 82">
                <a:extLst>
                  <a:ext uri="{FF2B5EF4-FFF2-40B4-BE49-F238E27FC236}">
                    <a16:creationId xmlns:a16="http://schemas.microsoft.com/office/drawing/2014/main" id="{EFE22251-00A0-C318-4597-49458F7F7E30}"/>
                  </a:ext>
                </a:extLst>
              </p14:cNvPr>
              <p14:cNvContentPartPr/>
              <p14:nvPr/>
            </p14:nvContentPartPr>
            <p14:xfrm>
              <a:off x="2532289" y="2453308"/>
              <a:ext cx="1148400" cy="659880"/>
            </p14:xfrm>
          </p:contentPart>
        </mc:Choice>
        <mc:Fallback>
          <p:pic>
            <p:nvPicPr>
              <p:cNvPr id="82" name="Ink 82">
                <a:extLst>
                  <a:ext uri="{FF2B5EF4-FFF2-40B4-BE49-F238E27FC236}">
                    <a16:creationId xmlns:a16="http://schemas.microsoft.com/office/drawing/2014/main" id="{EFE22251-00A0-C318-4597-49458F7F7E30}"/>
                  </a:ext>
                </a:extLst>
              </p:cNvPr>
              <p:cNvPicPr/>
              <p:nvPr/>
            </p:nvPicPr>
            <p:blipFill>
              <a:blip r:embed="rId23"/>
              <a:stretch>
                <a:fillRect/>
              </a:stretch>
            </p:blipFill>
            <p:spPr>
              <a:xfrm>
                <a:off x="2516809" y="2437836"/>
                <a:ext cx="1179000" cy="690463"/>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5" name="Ink 95">
                <a:extLst>
                  <a:ext uri="{FF2B5EF4-FFF2-40B4-BE49-F238E27FC236}">
                    <a16:creationId xmlns:a16="http://schemas.microsoft.com/office/drawing/2014/main" id="{8B9FD821-9DB2-C715-D09D-3E78C79E86EA}"/>
                  </a:ext>
                </a:extLst>
              </p14:cNvPr>
              <p14:cNvContentPartPr/>
              <p14:nvPr/>
            </p14:nvContentPartPr>
            <p14:xfrm>
              <a:off x="2035849" y="3068188"/>
              <a:ext cx="1690920" cy="2149920"/>
            </p14:xfrm>
          </p:contentPart>
        </mc:Choice>
        <mc:Fallback>
          <p:pic>
            <p:nvPicPr>
              <p:cNvPr id="95" name="Ink 95">
                <a:extLst>
                  <a:ext uri="{FF2B5EF4-FFF2-40B4-BE49-F238E27FC236}">
                    <a16:creationId xmlns:a16="http://schemas.microsoft.com/office/drawing/2014/main" id="{8B9FD821-9DB2-C715-D09D-3E78C79E86EA}"/>
                  </a:ext>
                </a:extLst>
              </p:cNvPr>
              <p:cNvPicPr/>
              <p:nvPr/>
            </p:nvPicPr>
            <p:blipFill>
              <a:blip r:embed="rId25"/>
              <a:stretch>
                <a:fillRect/>
              </a:stretch>
            </p:blipFill>
            <p:spPr>
              <a:xfrm>
                <a:off x="2020369" y="3052711"/>
                <a:ext cx="1721520" cy="218051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1" name="Ink 101">
                <a:extLst>
                  <a:ext uri="{FF2B5EF4-FFF2-40B4-BE49-F238E27FC236}">
                    <a16:creationId xmlns:a16="http://schemas.microsoft.com/office/drawing/2014/main" id="{944C562F-C39D-7F5F-CE55-8DCC474EFB3A}"/>
                  </a:ext>
                </a:extLst>
              </p14:cNvPr>
              <p14:cNvContentPartPr/>
              <p14:nvPr/>
            </p14:nvContentPartPr>
            <p14:xfrm>
              <a:off x="2645689" y="3882868"/>
              <a:ext cx="627120" cy="341280"/>
            </p14:xfrm>
          </p:contentPart>
        </mc:Choice>
        <mc:Fallback>
          <p:pic>
            <p:nvPicPr>
              <p:cNvPr id="101" name="Ink 101">
                <a:extLst>
                  <a:ext uri="{FF2B5EF4-FFF2-40B4-BE49-F238E27FC236}">
                    <a16:creationId xmlns:a16="http://schemas.microsoft.com/office/drawing/2014/main" id="{944C562F-C39D-7F5F-CE55-8DCC474EFB3A}"/>
                  </a:ext>
                </a:extLst>
              </p:cNvPr>
              <p:cNvPicPr/>
              <p:nvPr/>
            </p:nvPicPr>
            <p:blipFill>
              <a:blip r:embed="rId27"/>
              <a:stretch>
                <a:fillRect/>
              </a:stretch>
            </p:blipFill>
            <p:spPr>
              <a:xfrm>
                <a:off x="2630200" y="3867372"/>
                <a:ext cx="657738" cy="371912"/>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2" name="Ink 123">
                <a:extLst>
                  <a:ext uri="{FF2B5EF4-FFF2-40B4-BE49-F238E27FC236}">
                    <a16:creationId xmlns:a16="http://schemas.microsoft.com/office/drawing/2014/main" id="{BDEE33CC-951E-E3FC-C79B-5B955EBEA12D}"/>
                  </a:ext>
                </a:extLst>
              </p14:cNvPr>
              <p14:cNvContentPartPr/>
              <p14:nvPr/>
            </p14:nvContentPartPr>
            <p14:xfrm>
              <a:off x="4138609" y="3861988"/>
              <a:ext cx="2136600" cy="580680"/>
            </p14:xfrm>
          </p:contentPart>
        </mc:Choice>
        <mc:Fallback>
          <p:pic>
            <p:nvPicPr>
              <p:cNvPr id="122" name="Ink 123">
                <a:extLst>
                  <a:ext uri="{FF2B5EF4-FFF2-40B4-BE49-F238E27FC236}">
                    <a16:creationId xmlns:a16="http://schemas.microsoft.com/office/drawing/2014/main" id="{BDEE33CC-951E-E3FC-C79B-5B955EBEA12D}"/>
                  </a:ext>
                </a:extLst>
              </p:cNvPr>
              <p:cNvPicPr/>
              <p:nvPr/>
            </p:nvPicPr>
            <p:blipFill>
              <a:blip r:embed="rId29"/>
              <a:stretch>
                <a:fillRect/>
              </a:stretch>
            </p:blipFill>
            <p:spPr>
              <a:xfrm>
                <a:off x="4123129" y="3846508"/>
                <a:ext cx="2167200" cy="611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3" name="Ink 123">
                <a:extLst>
                  <a:ext uri="{FF2B5EF4-FFF2-40B4-BE49-F238E27FC236}">
                    <a16:creationId xmlns:a16="http://schemas.microsoft.com/office/drawing/2014/main" id="{0580DC01-86A1-8913-F1F8-F6CACCADD593}"/>
                  </a:ext>
                </a:extLst>
              </p14:cNvPr>
              <p14:cNvContentPartPr/>
              <p14:nvPr/>
            </p14:nvContentPartPr>
            <p14:xfrm>
              <a:off x="4067329" y="2428108"/>
              <a:ext cx="1455120" cy="403920"/>
            </p14:xfrm>
          </p:contentPart>
        </mc:Choice>
        <mc:Fallback>
          <p:pic>
            <p:nvPicPr>
              <p:cNvPr id="123" name="Ink 123">
                <a:extLst>
                  <a:ext uri="{FF2B5EF4-FFF2-40B4-BE49-F238E27FC236}">
                    <a16:creationId xmlns:a16="http://schemas.microsoft.com/office/drawing/2014/main" id="{0580DC01-86A1-8913-F1F8-F6CACCADD593}"/>
                  </a:ext>
                </a:extLst>
              </p:cNvPr>
              <p:cNvPicPr/>
              <p:nvPr/>
            </p:nvPicPr>
            <p:blipFill>
              <a:blip r:embed="rId31"/>
              <a:stretch>
                <a:fillRect/>
              </a:stretch>
            </p:blipFill>
            <p:spPr>
              <a:xfrm>
                <a:off x="4051853" y="2412628"/>
                <a:ext cx="1485712"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9" name="Ink 129">
                <a:extLst>
                  <a:ext uri="{FF2B5EF4-FFF2-40B4-BE49-F238E27FC236}">
                    <a16:creationId xmlns:a16="http://schemas.microsoft.com/office/drawing/2014/main" id="{BDA911C7-7F1A-0A4C-6B04-4E7FC8DC9AF4}"/>
                  </a:ext>
                </a:extLst>
              </p14:cNvPr>
              <p14:cNvContentPartPr/>
              <p14:nvPr/>
            </p14:nvContentPartPr>
            <p14:xfrm>
              <a:off x="337009" y="5665948"/>
              <a:ext cx="105480" cy="118080"/>
            </p14:xfrm>
          </p:contentPart>
        </mc:Choice>
        <mc:Fallback>
          <p:pic>
            <p:nvPicPr>
              <p:cNvPr id="129" name="Ink 129">
                <a:extLst>
                  <a:ext uri="{FF2B5EF4-FFF2-40B4-BE49-F238E27FC236}">
                    <a16:creationId xmlns:a16="http://schemas.microsoft.com/office/drawing/2014/main" id="{BDA911C7-7F1A-0A4C-6B04-4E7FC8DC9AF4}"/>
                  </a:ext>
                </a:extLst>
              </p:cNvPr>
              <p:cNvPicPr/>
              <p:nvPr/>
            </p:nvPicPr>
            <p:blipFill>
              <a:blip r:embed="rId33"/>
              <a:stretch>
                <a:fillRect/>
              </a:stretch>
            </p:blipFill>
            <p:spPr>
              <a:xfrm>
                <a:off x="321529" y="5650468"/>
                <a:ext cx="1360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9" name="Ink 141">
                <a:extLst>
                  <a:ext uri="{FF2B5EF4-FFF2-40B4-BE49-F238E27FC236}">
                    <a16:creationId xmlns:a16="http://schemas.microsoft.com/office/drawing/2014/main" id="{F20EE996-9924-1C57-BBDF-8E2C549222BE}"/>
                  </a:ext>
                </a:extLst>
              </p14:cNvPr>
              <p14:cNvContentPartPr/>
              <p14:nvPr/>
            </p14:nvContentPartPr>
            <p14:xfrm>
              <a:off x="2456689" y="5658028"/>
              <a:ext cx="866520" cy="315000"/>
            </p14:xfrm>
          </p:contentPart>
        </mc:Choice>
        <mc:Fallback>
          <p:pic>
            <p:nvPicPr>
              <p:cNvPr id="139" name="Ink 141">
                <a:extLst>
                  <a:ext uri="{FF2B5EF4-FFF2-40B4-BE49-F238E27FC236}">
                    <a16:creationId xmlns:a16="http://schemas.microsoft.com/office/drawing/2014/main" id="{F20EE996-9924-1C57-BBDF-8E2C549222BE}"/>
                  </a:ext>
                </a:extLst>
              </p:cNvPr>
              <p:cNvPicPr/>
              <p:nvPr/>
            </p:nvPicPr>
            <p:blipFill>
              <a:blip r:embed="rId35"/>
              <a:stretch>
                <a:fillRect/>
              </a:stretch>
            </p:blipFill>
            <p:spPr>
              <a:xfrm>
                <a:off x="2441209" y="5642530"/>
                <a:ext cx="897120" cy="34563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0" name="Ink 141">
                <a:extLst>
                  <a:ext uri="{FF2B5EF4-FFF2-40B4-BE49-F238E27FC236}">
                    <a16:creationId xmlns:a16="http://schemas.microsoft.com/office/drawing/2014/main" id="{190BC8C7-FE40-69DE-46A7-547E513C2C31}"/>
                  </a:ext>
                </a:extLst>
              </p14:cNvPr>
              <p14:cNvContentPartPr/>
              <p14:nvPr/>
            </p14:nvContentPartPr>
            <p14:xfrm>
              <a:off x="1569289" y="5796268"/>
              <a:ext cx="479520" cy="160200"/>
            </p14:xfrm>
          </p:contentPart>
        </mc:Choice>
        <mc:Fallback>
          <p:pic>
            <p:nvPicPr>
              <p:cNvPr id="140" name="Ink 141">
                <a:extLst>
                  <a:ext uri="{FF2B5EF4-FFF2-40B4-BE49-F238E27FC236}">
                    <a16:creationId xmlns:a16="http://schemas.microsoft.com/office/drawing/2014/main" id="{190BC8C7-FE40-69DE-46A7-547E513C2C31}"/>
                  </a:ext>
                </a:extLst>
              </p:cNvPr>
              <p:cNvPicPr/>
              <p:nvPr/>
            </p:nvPicPr>
            <p:blipFill>
              <a:blip r:embed="rId37"/>
              <a:stretch>
                <a:fillRect/>
              </a:stretch>
            </p:blipFill>
            <p:spPr>
              <a:xfrm>
                <a:off x="1553821" y="5780788"/>
                <a:ext cx="510097"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1" name="Ink 141">
                <a:extLst>
                  <a:ext uri="{FF2B5EF4-FFF2-40B4-BE49-F238E27FC236}">
                    <a16:creationId xmlns:a16="http://schemas.microsoft.com/office/drawing/2014/main" id="{6B8EE286-FEE4-B169-7263-F383C8172272}"/>
                  </a:ext>
                </a:extLst>
              </p14:cNvPr>
              <p14:cNvContentPartPr/>
              <p14:nvPr/>
            </p14:nvContentPartPr>
            <p14:xfrm>
              <a:off x="606289" y="5712388"/>
              <a:ext cx="681480" cy="294840"/>
            </p14:xfrm>
          </p:contentPart>
        </mc:Choice>
        <mc:Fallback>
          <p:pic>
            <p:nvPicPr>
              <p:cNvPr id="141" name="Ink 141">
                <a:extLst>
                  <a:ext uri="{FF2B5EF4-FFF2-40B4-BE49-F238E27FC236}">
                    <a16:creationId xmlns:a16="http://schemas.microsoft.com/office/drawing/2014/main" id="{6B8EE286-FEE4-B169-7263-F383C8172272}"/>
                  </a:ext>
                </a:extLst>
              </p:cNvPr>
              <p:cNvPicPr/>
              <p:nvPr/>
            </p:nvPicPr>
            <p:blipFill>
              <a:blip r:embed="rId39"/>
              <a:stretch>
                <a:fillRect/>
              </a:stretch>
            </p:blipFill>
            <p:spPr>
              <a:xfrm>
                <a:off x="590817" y="5696908"/>
                <a:ext cx="712064"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4" name="Ink 155">
                <a:extLst>
                  <a:ext uri="{FF2B5EF4-FFF2-40B4-BE49-F238E27FC236}">
                    <a16:creationId xmlns:a16="http://schemas.microsoft.com/office/drawing/2014/main" id="{883032B3-726C-D7CD-6567-9922A5FD3B97}"/>
                  </a:ext>
                </a:extLst>
              </p14:cNvPr>
              <p14:cNvContentPartPr/>
              <p14:nvPr/>
            </p14:nvContentPartPr>
            <p14:xfrm>
              <a:off x="4327969" y="5560828"/>
              <a:ext cx="1211400" cy="541080"/>
            </p14:xfrm>
          </p:contentPart>
        </mc:Choice>
        <mc:Fallback>
          <p:pic>
            <p:nvPicPr>
              <p:cNvPr id="154" name="Ink 155">
                <a:extLst>
                  <a:ext uri="{FF2B5EF4-FFF2-40B4-BE49-F238E27FC236}">
                    <a16:creationId xmlns:a16="http://schemas.microsoft.com/office/drawing/2014/main" id="{883032B3-726C-D7CD-6567-9922A5FD3B97}"/>
                  </a:ext>
                </a:extLst>
              </p:cNvPr>
              <p:cNvPicPr/>
              <p:nvPr/>
            </p:nvPicPr>
            <p:blipFill>
              <a:blip r:embed="rId41"/>
              <a:stretch>
                <a:fillRect/>
              </a:stretch>
            </p:blipFill>
            <p:spPr>
              <a:xfrm>
                <a:off x="4312494" y="5545338"/>
                <a:ext cx="1241991" cy="5717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5" name="Ink 155">
                <a:extLst>
                  <a:ext uri="{FF2B5EF4-FFF2-40B4-BE49-F238E27FC236}">
                    <a16:creationId xmlns:a16="http://schemas.microsoft.com/office/drawing/2014/main" id="{DA6FAFAE-85D1-6F9C-1382-49F530188E33}"/>
                  </a:ext>
                </a:extLst>
              </p14:cNvPr>
              <p14:cNvContentPartPr/>
              <p14:nvPr/>
            </p14:nvContentPartPr>
            <p14:xfrm>
              <a:off x="3676009" y="5708068"/>
              <a:ext cx="341280" cy="198000"/>
            </p14:xfrm>
          </p:contentPart>
        </mc:Choice>
        <mc:Fallback>
          <p:pic>
            <p:nvPicPr>
              <p:cNvPr id="155" name="Ink 155">
                <a:extLst>
                  <a:ext uri="{FF2B5EF4-FFF2-40B4-BE49-F238E27FC236}">
                    <a16:creationId xmlns:a16="http://schemas.microsoft.com/office/drawing/2014/main" id="{DA6FAFAE-85D1-6F9C-1382-49F530188E33}"/>
                  </a:ext>
                </a:extLst>
              </p:cNvPr>
              <p:cNvPicPr/>
              <p:nvPr/>
            </p:nvPicPr>
            <p:blipFill>
              <a:blip r:embed="rId43"/>
              <a:stretch>
                <a:fillRect/>
              </a:stretch>
            </p:blipFill>
            <p:spPr>
              <a:xfrm>
                <a:off x="3660513" y="5692588"/>
                <a:ext cx="371912"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5" name="Ink 167">
                <a:extLst>
                  <a:ext uri="{FF2B5EF4-FFF2-40B4-BE49-F238E27FC236}">
                    <a16:creationId xmlns:a16="http://schemas.microsoft.com/office/drawing/2014/main" id="{E65BEA33-BA36-4B0C-7E4B-2F10529010C4}"/>
                  </a:ext>
                </a:extLst>
              </p14:cNvPr>
              <p14:cNvContentPartPr/>
              <p14:nvPr/>
            </p14:nvContentPartPr>
            <p14:xfrm>
              <a:off x="7393729" y="5468308"/>
              <a:ext cx="786600" cy="345240"/>
            </p14:xfrm>
          </p:contentPart>
        </mc:Choice>
        <mc:Fallback>
          <p:pic>
            <p:nvPicPr>
              <p:cNvPr id="165" name="Ink 167">
                <a:extLst>
                  <a:ext uri="{FF2B5EF4-FFF2-40B4-BE49-F238E27FC236}">
                    <a16:creationId xmlns:a16="http://schemas.microsoft.com/office/drawing/2014/main" id="{E65BEA33-BA36-4B0C-7E4B-2F10529010C4}"/>
                  </a:ext>
                </a:extLst>
              </p:cNvPr>
              <p:cNvPicPr/>
              <p:nvPr/>
            </p:nvPicPr>
            <p:blipFill>
              <a:blip r:embed="rId45"/>
              <a:stretch>
                <a:fillRect/>
              </a:stretch>
            </p:blipFill>
            <p:spPr>
              <a:xfrm>
                <a:off x="7378249" y="5452828"/>
                <a:ext cx="8172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6" name="Ink 167">
                <a:extLst>
                  <a:ext uri="{FF2B5EF4-FFF2-40B4-BE49-F238E27FC236}">
                    <a16:creationId xmlns:a16="http://schemas.microsoft.com/office/drawing/2014/main" id="{D5F77A25-6658-C569-5DED-3C5E96DE2FE5}"/>
                  </a:ext>
                </a:extLst>
              </p14:cNvPr>
              <p14:cNvContentPartPr/>
              <p14:nvPr/>
            </p14:nvContentPartPr>
            <p14:xfrm>
              <a:off x="6510289" y="5649388"/>
              <a:ext cx="559800" cy="164160"/>
            </p14:xfrm>
          </p:contentPart>
        </mc:Choice>
        <mc:Fallback>
          <p:pic>
            <p:nvPicPr>
              <p:cNvPr id="166" name="Ink 167">
                <a:extLst>
                  <a:ext uri="{FF2B5EF4-FFF2-40B4-BE49-F238E27FC236}">
                    <a16:creationId xmlns:a16="http://schemas.microsoft.com/office/drawing/2014/main" id="{D5F77A25-6658-C569-5DED-3C5E96DE2FE5}"/>
                  </a:ext>
                </a:extLst>
              </p:cNvPr>
              <p:cNvPicPr/>
              <p:nvPr/>
            </p:nvPicPr>
            <p:blipFill>
              <a:blip r:embed="rId47"/>
              <a:stretch>
                <a:fillRect/>
              </a:stretch>
            </p:blipFill>
            <p:spPr>
              <a:xfrm>
                <a:off x="6494809" y="5633942"/>
                <a:ext cx="590400" cy="194693"/>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7" name="Ink 167">
                <a:extLst>
                  <a:ext uri="{FF2B5EF4-FFF2-40B4-BE49-F238E27FC236}">
                    <a16:creationId xmlns:a16="http://schemas.microsoft.com/office/drawing/2014/main" id="{95A18F61-7BA1-8590-AC23-9373125C5B11}"/>
                  </a:ext>
                </a:extLst>
              </p14:cNvPr>
              <p14:cNvContentPartPr/>
              <p14:nvPr/>
            </p14:nvContentPartPr>
            <p14:xfrm>
              <a:off x="5871289" y="5582068"/>
              <a:ext cx="328320" cy="257040"/>
            </p14:xfrm>
          </p:contentPart>
        </mc:Choice>
        <mc:Fallback>
          <p:pic>
            <p:nvPicPr>
              <p:cNvPr id="167" name="Ink 167">
                <a:extLst>
                  <a:ext uri="{FF2B5EF4-FFF2-40B4-BE49-F238E27FC236}">
                    <a16:creationId xmlns:a16="http://schemas.microsoft.com/office/drawing/2014/main" id="{95A18F61-7BA1-8590-AC23-9373125C5B11}"/>
                  </a:ext>
                </a:extLst>
              </p:cNvPr>
              <p:cNvPicPr/>
              <p:nvPr/>
            </p:nvPicPr>
            <p:blipFill>
              <a:blip r:embed="rId49"/>
              <a:stretch>
                <a:fillRect/>
              </a:stretch>
            </p:blipFill>
            <p:spPr>
              <a:xfrm>
                <a:off x="5855826" y="5566588"/>
                <a:ext cx="358886"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70" name="Ink 170">
                <a:extLst>
                  <a:ext uri="{FF2B5EF4-FFF2-40B4-BE49-F238E27FC236}">
                    <a16:creationId xmlns:a16="http://schemas.microsoft.com/office/drawing/2014/main" id="{F8EFFB7B-2CE1-7A59-495D-B3D5C70A898B}"/>
                  </a:ext>
                </a:extLst>
              </p14:cNvPr>
              <p14:cNvContentPartPr/>
              <p14:nvPr/>
            </p14:nvContentPartPr>
            <p14:xfrm>
              <a:off x="8226049" y="5455708"/>
              <a:ext cx="75960" cy="72000"/>
            </p14:xfrm>
          </p:contentPart>
        </mc:Choice>
        <mc:Fallback>
          <p:pic>
            <p:nvPicPr>
              <p:cNvPr id="170" name="Ink 170">
                <a:extLst>
                  <a:ext uri="{FF2B5EF4-FFF2-40B4-BE49-F238E27FC236}">
                    <a16:creationId xmlns:a16="http://schemas.microsoft.com/office/drawing/2014/main" id="{F8EFFB7B-2CE1-7A59-495D-B3D5C70A898B}"/>
                  </a:ext>
                </a:extLst>
              </p:cNvPr>
              <p:cNvPicPr/>
              <p:nvPr/>
            </p:nvPicPr>
            <p:blipFill>
              <a:blip r:embed="rId51"/>
              <a:stretch>
                <a:fillRect/>
              </a:stretch>
            </p:blipFill>
            <p:spPr>
              <a:xfrm>
                <a:off x="8210569" y="5440150"/>
                <a:ext cx="106560" cy="102754"/>
              </a:xfrm>
              <a:prstGeom prst="rect">
                <a:avLst/>
              </a:prstGeom>
            </p:spPr>
          </p:pic>
        </mc:Fallback>
      </mc:AlternateContent>
    </p:spTree>
    <p:extLst>
      <p:ext uri="{BB962C8B-B14F-4D97-AF65-F5344CB8AC3E}">
        <p14:creationId xmlns:p14="http://schemas.microsoft.com/office/powerpoint/2010/main" val="3817187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1" name="Ink 11">
                <a:extLst>
                  <a:ext uri="{FF2B5EF4-FFF2-40B4-BE49-F238E27FC236}">
                    <a16:creationId xmlns:a16="http://schemas.microsoft.com/office/drawing/2014/main" id="{94BF6DE9-2560-AE40-9D5E-EFB073AF18AF}"/>
                  </a:ext>
                </a:extLst>
              </p14:cNvPr>
              <p14:cNvContentPartPr/>
              <p14:nvPr/>
            </p14:nvContentPartPr>
            <p14:xfrm>
              <a:off x="349609" y="287548"/>
              <a:ext cx="1110600" cy="383040"/>
            </p14:xfrm>
          </p:contentPart>
        </mc:Choice>
        <mc:Fallback>
          <p:pic>
            <p:nvPicPr>
              <p:cNvPr id="11" name="Ink 11">
                <a:extLst>
                  <a:ext uri="{FF2B5EF4-FFF2-40B4-BE49-F238E27FC236}">
                    <a16:creationId xmlns:a16="http://schemas.microsoft.com/office/drawing/2014/main" id="{94BF6DE9-2560-AE40-9D5E-EFB073AF18AF}"/>
                  </a:ext>
                </a:extLst>
              </p:cNvPr>
              <p:cNvPicPr/>
              <p:nvPr/>
            </p:nvPicPr>
            <p:blipFill>
              <a:blip r:embed="rId3"/>
              <a:stretch>
                <a:fillRect/>
              </a:stretch>
            </p:blipFill>
            <p:spPr>
              <a:xfrm>
                <a:off x="334129" y="272068"/>
                <a:ext cx="114120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1">
                <a:extLst>
                  <a:ext uri="{FF2B5EF4-FFF2-40B4-BE49-F238E27FC236}">
                    <a16:creationId xmlns:a16="http://schemas.microsoft.com/office/drawing/2014/main" id="{16BB1789-B769-2F64-698E-A9C1DD1E8C72}"/>
                  </a:ext>
                </a:extLst>
              </p14:cNvPr>
              <p14:cNvContentPartPr/>
              <p14:nvPr/>
            </p14:nvContentPartPr>
            <p14:xfrm>
              <a:off x="1581889" y="237868"/>
              <a:ext cx="1245240" cy="613440"/>
            </p14:xfrm>
          </p:contentPart>
        </mc:Choice>
        <mc:Fallback>
          <p:pic>
            <p:nvPicPr>
              <p:cNvPr id="21" name="Ink 21">
                <a:extLst>
                  <a:ext uri="{FF2B5EF4-FFF2-40B4-BE49-F238E27FC236}">
                    <a16:creationId xmlns:a16="http://schemas.microsoft.com/office/drawing/2014/main" id="{16BB1789-B769-2F64-698E-A9C1DD1E8C72}"/>
                  </a:ext>
                </a:extLst>
              </p:cNvPr>
              <p:cNvPicPr/>
              <p:nvPr/>
            </p:nvPicPr>
            <p:blipFill>
              <a:blip r:embed="rId5"/>
              <a:stretch>
                <a:fillRect/>
              </a:stretch>
            </p:blipFill>
            <p:spPr>
              <a:xfrm>
                <a:off x="1566409" y="222388"/>
                <a:ext cx="127584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BB63B6F7-ECD9-7702-A7B6-D795643E8441}"/>
                  </a:ext>
                </a:extLst>
              </p14:cNvPr>
              <p14:cNvContentPartPr/>
              <p14:nvPr/>
            </p14:nvContentPartPr>
            <p14:xfrm>
              <a:off x="391729" y="695428"/>
              <a:ext cx="2553120" cy="88560"/>
            </p14:xfrm>
          </p:contentPart>
        </mc:Choice>
        <mc:Fallback>
          <p:pic>
            <p:nvPicPr>
              <p:cNvPr id="22" name="Ink 21">
                <a:extLst>
                  <a:ext uri="{FF2B5EF4-FFF2-40B4-BE49-F238E27FC236}">
                    <a16:creationId xmlns:a16="http://schemas.microsoft.com/office/drawing/2014/main" id="{BB63B6F7-ECD9-7702-A7B6-D795643E8441}"/>
                  </a:ext>
                </a:extLst>
              </p:cNvPr>
              <p:cNvPicPr/>
              <p:nvPr/>
            </p:nvPicPr>
            <p:blipFill>
              <a:blip r:embed="rId7"/>
              <a:stretch>
                <a:fillRect/>
              </a:stretch>
            </p:blipFill>
            <p:spPr>
              <a:xfrm>
                <a:off x="376247" y="680011"/>
                <a:ext cx="2583724" cy="11903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E0E3AED6-BB2C-EC8E-066C-CE1306B14FC5}"/>
                  </a:ext>
                </a:extLst>
              </p14:cNvPr>
              <p14:cNvContentPartPr/>
              <p14:nvPr/>
            </p14:nvContentPartPr>
            <p14:xfrm>
              <a:off x="2973649" y="392668"/>
              <a:ext cx="25560" cy="38160"/>
            </p14:xfrm>
          </p:contentPart>
        </mc:Choice>
        <mc:Fallback>
          <p:pic>
            <p:nvPicPr>
              <p:cNvPr id="23" name="Ink 22">
                <a:extLst>
                  <a:ext uri="{FF2B5EF4-FFF2-40B4-BE49-F238E27FC236}">
                    <a16:creationId xmlns:a16="http://schemas.microsoft.com/office/drawing/2014/main" id="{E0E3AED6-BB2C-EC8E-066C-CE1306B14FC5}"/>
                  </a:ext>
                </a:extLst>
              </p:cNvPr>
              <p:cNvPicPr/>
              <p:nvPr/>
            </p:nvPicPr>
            <p:blipFill>
              <a:blip r:embed="rId9"/>
              <a:stretch>
                <a:fillRect/>
              </a:stretch>
            </p:blipFill>
            <p:spPr>
              <a:xfrm>
                <a:off x="2958169" y="377188"/>
                <a:ext cx="56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DDC9152A-96B0-B432-E578-3702B5C17BA2}"/>
                  </a:ext>
                </a:extLst>
              </p14:cNvPr>
              <p14:cNvContentPartPr/>
              <p14:nvPr/>
            </p14:nvContentPartPr>
            <p14:xfrm>
              <a:off x="2982289" y="602908"/>
              <a:ext cx="17280" cy="360"/>
            </p14:xfrm>
          </p:contentPart>
        </mc:Choice>
        <mc:Fallback>
          <p:pic>
            <p:nvPicPr>
              <p:cNvPr id="24" name="Ink 23">
                <a:extLst>
                  <a:ext uri="{FF2B5EF4-FFF2-40B4-BE49-F238E27FC236}">
                    <a16:creationId xmlns:a16="http://schemas.microsoft.com/office/drawing/2014/main" id="{DDC9152A-96B0-B432-E578-3702B5C17BA2}"/>
                  </a:ext>
                </a:extLst>
              </p:cNvPr>
              <p:cNvPicPr/>
              <p:nvPr/>
            </p:nvPicPr>
            <p:blipFill>
              <a:blip r:embed="rId11"/>
              <a:stretch>
                <a:fillRect/>
              </a:stretch>
            </p:blipFill>
            <p:spPr>
              <a:xfrm>
                <a:off x="2966809" y="587428"/>
                <a:ext cx="47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Ink 36">
                <a:extLst>
                  <a:ext uri="{FF2B5EF4-FFF2-40B4-BE49-F238E27FC236}">
                    <a16:creationId xmlns:a16="http://schemas.microsoft.com/office/drawing/2014/main" id="{B96D31DD-05F9-72D9-556D-DE363B3EE92B}"/>
                  </a:ext>
                </a:extLst>
              </p14:cNvPr>
              <p14:cNvContentPartPr/>
              <p14:nvPr/>
            </p14:nvContentPartPr>
            <p14:xfrm>
              <a:off x="382680" y="988920"/>
              <a:ext cx="2658600" cy="361800"/>
            </p14:xfrm>
          </p:contentPart>
        </mc:Choice>
        <mc:Fallback>
          <p:pic>
            <p:nvPicPr>
              <p:cNvPr id="36" name="Ink 36">
                <a:extLst>
                  <a:ext uri="{FF2B5EF4-FFF2-40B4-BE49-F238E27FC236}">
                    <a16:creationId xmlns:a16="http://schemas.microsoft.com/office/drawing/2014/main" id="{B96D31DD-05F9-72D9-556D-DE363B3EE92B}"/>
                  </a:ext>
                </a:extLst>
              </p:cNvPr>
              <p:cNvPicPr/>
              <p:nvPr/>
            </p:nvPicPr>
            <p:blipFill>
              <a:blip r:embed="rId13"/>
              <a:stretch>
                <a:fillRect/>
              </a:stretch>
            </p:blipFill>
            <p:spPr>
              <a:xfrm>
                <a:off x="367202" y="973455"/>
                <a:ext cx="2689196" cy="39237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4" name="Ink 54">
                <a:extLst>
                  <a:ext uri="{FF2B5EF4-FFF2-40B4-BE49-F238E27FC236}">
                    <a16:creationId xmlns:a16="http://schemas.microsoft.com/office/drawing/2014/main" id="{FC56C055-3AA1-3281-532F-91ED7C9AE5C6}"/>
                  </a:ext>
                </a:extLst>
              </p14:cNvPr>
              <p14:cNvContentPartPr/>
              <p14:nvPr/>
            </p14:nvContentPartPr>
            <p14:xfrm>
              <a:off x="407520" y="1318320"/>
              <a:ext cx="2155320" cy="468000"/>
            </p14:xfrm>
          </p:contentPart>
        </mc:Choice>
        <mc:Fallback>
          <p:pic>
            <p:nvPicPr>
              <p:cNvPr id="54" name="Ink 54">
                <a:extLst>
                  <a:ext uri="{FF2B5EF4-FFF2-40B4-BE49-F238E27FC236}">
                    <a16:creationId xmlns:a16="http://schemas.microsoft.com/office/drawing/2014/main" id="{FC56C055-3AA1-3281-532F-91ED7C9AE5C6}"/>
                  </a:ext>
                </a:extLst>
              </p:cNvPr>
              <p:cNvPicPr/>
              <p:nvPr/>
            </p:nvPicPr>
            <p:blipFill>
              <a:blip r:embed="rId15"/>
              <a:stretch>
                <a:fillRect/>
              </a:stretch>
            </p:blipFill>
            <p:spPr>
              <a:xfrm>
                <a:off x="392043" y="1302840"/>
                <a:ext cx="2185915"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7" name="Ink 57">
                <a:extLst>
                  <a:ext uri="{FF2B5EF4-FFF2-40B4-BE49-F238E27FC236}">
                    <a16:creationId xmlns:a16="http://schemas.microsoft.com/office/drawing/2014/main" id="{ABB53288-0FE9-2DFF-4099-8A99E52AF3C6}"/>
                  </a:ext>
                </a:extLst>
              </p14:cNvPr>
              <p14:cNvContentPartPr/>
              <p14:nvPr/>
            </p14:nvContentPartPr>
            <p14:xfrm>
              <a:off x="5547240" y="145080"/>
              <a:ext cx="2322000" cy="2031480"/>
            </p14:xfrm>
          </p:contentPart>
        </mc:Choice>
        <mc:Fallback>
          <p:pic>
            <p:nvPicPr>
              <p:cNvPr id="57" name="Ink 57">
                <a:extLst>
                  <a:ext uri="{FF2B5EF4-FFF2-40B4-BE49-F238E27FC236}">
                    <a16:creationId xmlns:a16="http://schemas.microsoft.com/office/drawing/2014/main" id="{ABB53288-0FE9-2DFF-4099-8A99E52AF3C6}"/>
                  </a:ext>
                </a:extLst>
              </p:cNvPr>
              <p:cNvPicPr/>
              <p:nvPr/>
            </p:nvPicPr>
            <p:blipFill>
              <a:blip r:embed="rId17"/>
              <a:stretch>
                <a:fillRect/>
              </a:stretch>
            </p:blipFill>
            <p:spPr>
              <a:xfrm>
                <a:off x="5531760" y="129600"/>
                <a:ext cx="2352600" cy="206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Ink 66">
                <a:extLst>
                  <a:ext uri="{FF2B5EF4-FFF2-40B4-BE49-F238E27FC236}">
                    <a16:creationId xmlns:a16="http://schemas.microsoft.com/office/drawing/2014/main" id="{24D7ADA2-6CF8-D814-9E03-ED21C386294E}"/>
                  </a:ext>
                </a:extLst>
              </p14:cNvPr>
              <p14:cNvContentPartPr/>
              <p14:nvPr/>
            </p14:nvContentPartPr>
            <p14:xfrm>
              <a:off x="6653160" y="1173240"/>
              <a:ext cx="110520" cy="99360"/>
            </p14:xfrm>
          </p:contentPart>
        </mc:Choice>
        <mc:Fallback>
          <p:pic>
            <p:nvPicPr>
              <p:cNvPr id="64" name="Ink 66">
                <a:extLst>
                  <a:ext uri="{FF2B5EF4-FFF2-40B4-BE49-F238E27FC236}">
                    <a16:creationId xmlns:a16="http://schemas.microsoft.com/office/drawing/2014/main" id="{24D7ADA2-6CF8-D814-9E03-ED21C386294E}"/>
                  </a:ext>
                </a:extLst>
              </p:cNvPr>
              <p:cNvPicPr/>
              <p:nvPr/>
            </p:nvPicPr>
            <p:blipFill>
              <a:blip r:embed="rId19"/>
              <a:stretch>
                <a:fillRect/>
              </a:stretch>
            </p:blipFill>
            <p:spPr>
              <a:xfrm>
                <a:off x="6637629" y="1157816"/>
                <a:ext cx="141220" cy="12985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5" name="Ink 66">
                <a:extLst>
                  <a:ext uri="{FF2B5EF4-FFF2-40B4-BE49-F238E27FC236}">
                    <a16:creationId xmlns:a16="http://schemas.microsoft.com/office/drawing/2014/main" id="{6FC59061-D03E-EDBA-1B3B-79FE3AE79F15}"/>
                  </a:ext>
                </a:extLst>
              </p14:cNvPr>
              <p14:cNvContentPartPr/>
              <p14:nvPr/>
            </p14:nvContentPartPr>
            <p14:xfrm>
              <a:off x="6054120" y="885960"/>
              <a:ext cx="110520" cy="142200"/>
            </p14:xfrm>
          </p:contentPart>
        </mc:Choice>
        <mc:Fallback>
          <p:pic>
            <p:nvPicPr>
              <p:cNvPr id="65" name="Ink 66">
                <a:extLst>
                  <a:ext uri="{FF2B5EF4-FFF2-40B4-BE49-F238E27FC236}">
                    <a16:creationId xmlns:a16="http://schemas.microsoft.com/office/drawing/2014/main" id="{6FC59061-D03E-EDBA-1B3B-79FE3AE79F15}"/>
                  </a:ext>
                </a:extLst>
              </p:cNvPr>
              <p:cNvPicPr/>
              <p:nvPr/>
            </p:nvPicPr>
            <p:blipFill>
              <a:blip r:embed="rId21"/>
              <a:stretch>
                <a:fillRect/>
              </a:stretch>
            </p:blipFill>
            <p:spPr>
              <a:xfrm>
                <a:off x="6038589" y="870441"/>
                <a:ext cx="141220" cy="17287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6" name="Ink 66">
                <a:extLst>
                  <a:ext uri="{FF2B5EF4-FFF2-40B4-BE49-F238E27FC236}">
                    <a16:creationId xmlns:a16="http://schemas.microsoft.com/office/drawing/2014/main" id="{2DB5265F-DBD1-006F-F619-88DE71FF343C}"/>
                  </a:ext>
                </a:extLst>
              </p14:cNvPr>
              <p14:cNvContentPartPr/>
              <p14:nvPr/>
            </p14:nvContentPartPr>
            <p14:xfrm>
              <a:off x="5940720" y="1347120"/>
              <a:ext cx="92520" cy="172080"/>
            </p14:xfrm>
          </p:contentPart>
        </mc:Choice>
        <mc:Fallback>
          <p:pic>
            <p:nvPicPr>
              <p:cNvPr id="66" name="Ink 66">
                <a:extLst>
                  <a:ext uri="{FF2B5EF4-FFF2-40B4-BE49-F238E27FC236}">
                    <a16:creationId xmlns:a16="http://schemas.microsoft.com/office/drawing/2014/main" id="{2DB5265F-DBD1-006F-F619-88DE71FF343C}"/>
                  </a:ext>
                </a:extLst>
              </p:cNvPr>
              <p:cNvPicPr/>
              <p:nvPr/>
            </p:nvPicPr>
            <p:blipFill>
              <a:blip r:embed="rId23"/>
              <a:stretch>
                <a:fillRect/>
              </a:stretch>
            </p:blipFill>
            <p:spPr>
              <a:xfrm>
                <a:off x="5925240" y="1331640"/>
                <a:ext cx="1231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9" name="Ink 69">
                <a:extLst>
                  <a:ext uri="{FF2B5EF4-FFF2-40B4-BE49-F238E27FC236}">
                    <a16:creationId xmlns:a16="http://schemas.microsoft.com/office/drawing/2014/main" id="{02D2A913-04A1-48CE-4BA9-B134DC26AA25}"/>
                  </a:ext>
                </a:extLst>
              </p14:cNvPr>
              <p14:cNvContentPartPr/>
              <p14:nvPr/>
            </p14:nvContentPartPr>
            <p14:xfrm>
              <a:off x="6426360" y="340200"/>
              <a:ext cx="99720" cy="113760"/>
            </p14:xfrm>
          </p:contentPart>
        </mc:Choice>
        <mc:Fallback>
          <p:pic>
            <p:nvPicPr>
              <p:cNvPr id="69" name="Ink 69">
                <a:extLst>
                  <a:ext uri="{FF2B5EF4-FFF2-40B4-BE49-F238E27FC236}">
                    <a16:creationId xmlns:a16="http://schemas.microsoft.com/office/drawing/2014/main" id="{02D2A913-04A1-48CE-4BA9-B134DC26AA25}"/>
                  </a:ext>
                </a:extLst>
              </p:cNvPr>
              <p:cNvPicPr/>
              <p:nvPr/>
            </p:nvPicPr>
            <p:blipFill>
              <a:blip r:embed="rId25"/>
              <a:stretch>
                <a:fillRect/>
              </a:stretch>
            </p:blipFill>
            <p:spPr>
              <a:xfrm>
                <a:off x="6410824" y="324720"/>
                <a:ext cx="130431"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4" name="Ink 75">
                <a:extLst>
                  <a:ext uri="{FF2B5EF4-FFF2-40B4-BE49-F238E27FC236}">
                    <a16:creationId xmlns:a16="http://schemas.microsoft.com/office/drawing/2014/main" id="{17217C28-D4C3-6654-A8F9-21EC9BB3AA73}"/>
                  </a:ext>
                </a:extLst>
              </p14:cNvPr>
              <p14:cNvContentPartPr/>
              <p14:nvPr/>
            </p14:nvContentPartPr>
            <p14:xfrm>
              <a:off x="7815960" y="666360"/>
              <a:ext cx="113760" cy="110160"/>
            </p14:xfrm>
          </p:contentPart>
        </mc:Choice>
        <mc:Fallback>
          <p:pic>
            <p:nvPicPr>
              <p:cNvPr id="74" name="Ink 75">
                <a:extLst>
                  <a:ext uri="{FF2B5EF4-FFF2-40B4-BE49-F238E27FC236}">
                    <a16:creationId xmlns:a16="http://schemas.microsoft.com/office/drawing/2014/main" id="{17217C28-D4C3-6654-A8F9-21EC9BB3AA73}"/>
                  </a:ext>
                </a:extLst>
              </p:cNvPr>
              <p:cNvPicPr/>
              <p:nvPr/>
            </p:nvPicPr>
            <p:blipFill>
              <a:blip r:embed="rId27"/>
              <a:stretch>
                <a:fillRect/>
              </a:stretch>
            </p:blipFill>
            <p:spPr>
              <a:xfrm>
                <a:off x="7800480" y="650880"/>
                <a:ext cx="1443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5" name="Ink 75">
                <a:extLst>
                  <a:ext uri="{FF2B5EF4-FFF2-40B4-BE49-F238E27FC236}">
                    <a16:creationId xmlns:a16="http://schemas.microsoft.com/office/drawing/2014/main" id="{B3F2FDC6-DE9D-F754-F42F-24FF13A21E6A}"/>
                  </a:ext>
                </a:extLst>
              </p14:cNvPr>
              <p14:cNvContentPartPr/>
              <p14:nvPr/>
            </p14:nvContentPartPr>
            <p14:xfrm>
              <a:off x="7184880" y="513720"/>
              <a:ext cx="74880" cy="106560"/>
            </p14:xfrm>
          </p:contentPart>
        </mc:Choice>
        <mc:Fallback>
          <p:pic>
            <p:nvPicPr>
              <p:cNvPr id="75" name="Ink 75">
                <a:extLst>
                  <a:ext uri="{FF2B5EF4-FFF2-40B4-BE49-F238E27FC236}">
                    <a16:creationId xmlns:a16="http://schemas.microsoft.com/office/drawing/2014/main" id="{B3F2FDC6-DE9D-F754-F42F-24FF13A21E6A}"/>
                  </a:ext>
                </a:extLst>
              </p:cNvPr>
              <p:cNvPicPr/>
              <p:nvPr/>
            </p:nvPicPr>
            <p:blipFill>
              <a:blip r:embed="rId29"/>
              <a:stretch>
                <a:fillRect/>
              </a:stretch>
            </p:blipFill>
            <p:spPr>
              <a:xfrm>
                <a:off x="7169400" y="498240"/>
                <a:ext cx="1054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8">
                <a:extLst>
                  <a:ext uri="{FF2B5EF4-FFF2-40B4-BE49-F238E27FC236}">
                    <a16:creationId xmlns:a16="http://schemas.microsoft.com/office/drawing/2014/main" id="{BAE44AE3-A3A8-3328-1FD6-D4F7D078900A}"/>
                  </a:ext>
                </a:extLst>
              </p14:cNvPr>
              <p14:cNvContentPartPr/>
              <p14:nvPr/>
            </p14:nvContentPartPr>
            <p14:xfrm>
              <a:off x="6862594" y="120240"/>
              <a:ext cx="57240" cy="138960"/>
            </p14:xfrm>
          </p:contentPart>
        </mc:Choice>
        <mc:Fallback>
          <p:pic>
            <p:nvPicPr>
              <p:cNvPr id="78" name="Ink 78">
                <a:extLst>
                  <a:ext uri="{FF2B5EF4-FFF2-40B4-BE49-F238E27FC236}">
                    <a16:creationId xmlns:a16="http://schemas.microsoft.com/office/drawing/2014/main" id="{BAE44AE3-A3A8-3328-1FD6-D4F7D078900A}"/>
                  </a:ext>
                </a:extLst>
              </p:cNvPr>
              <p:cNvPicPr/>
              <p:nvPr/>
            </p:nvPicPr>
            <p:blipFill>
              <a:blip r:embed="rId31"/>
              <a:stretch>
                <a:fillRect/>
              </a:stretch>
            </p:blipFill>
            <p:spPr>
              <a:xfrm>
                <a:off x="6847114" y="104720"/>
                <a:ext cx="87840" cy="16963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1" name="Ink 81">
                <a:extLst>
                  <a:ext uri="{FF2B5EF4-FFF2-40B4-BE49-F238E27FC236}">
                    <a16:creationId xmlns:a16="http://schemas.microsoft.com/office/drawing/2014/main" id="{968E3B8B-7E8A-92B1-A175-016010A934BF}"/>
                  </a:ext>
                </a:extLst>
              </p14:cNvPr>
              <p14:cNvContentPartPr/>
              <p14:nvPr/>
            </p14:nvContentPartPr>
            <p14:xfrm>
              <a:off x="7450834" y="992520"/>
              <a:ext cx="74880" cy="92520"/>
            </p14:xfrm>
          </p:contentPart>
        </mc:Choice>
        <mc:Fallback>
          <p:pic>
            <p:nvPicPr>
              <p:cNvPr id="81" name="Ink 81">
                <a:extLst>
                  <a:ext uri="{FF2B5EF4-FFF2-40B4-BE49-F238E27FC236}">
                    <a16:creationId xmlns:a16="http://schemas.microsoft.com/office/drawing/2014/main" id="{968E3B8B-7E8A-92B1-A175-016010A934BF}"/>
                  </a:ext>
                </a:extLst>
              </p:cNvPr>
              <p:cNvPicPr/>
              <p:nvPr/>
            </p:nvPicPr>
            <p:blipFill>
              <a:blip r:embed="rId33"/>
              <a:stretch>
                <a:fillRect/>
              </a:stretch>
            </p:blipFill>
            <p:spPr>
              <a:xfrm>
                <a:off x="7435279" y="977040"/>
                <a:ext cx="105628" cy="123120"/>
              </a:xfrm>
              <a:prstGeom prst="rect">
                <a:avLst/>
              </a:prstGeom>
            </p:spPr>
          </p:pic>
        </mc:Fallback>
      </mc:AlternateContent>
      <p:pic>
        <p:nvPicPr>
          <p:cNvPr id="82" name="Picture 81">
            <a:extLst>
              <a:ext uri="{FF2B5EF4-FFF2-40B4-BE49-F238E27FC236}">
                <a16:creationId xmlns:a16="http://schemas.microsoft.com/office/drawing/2014/main" id="{E88FB3C1-607A-BB1A-7EBD-832575D15D1D}"/>
              </a:ext>
            </a:extLst>
          </p:cNvPr>
          <p:cNvPicPr>
            <a:picLocks noChangeAspect="1"/>
          </p:cNvPicPr>
          <p:nvPr/>
        </p:nvPicPr>
        <p:blipFill>
          <a:blip r:embed="rId34"/>
          <a:stretch>
            <a:fillRect/>
          </a:stretch>
        </p:blipFill>
        <p:spPr>
          <a:xfrm>
            <a:off x="366540" y="2494892"/>
            <a:ext cx="6771558" cy="4099421"/>
          </a:xfrm>
          <a:prstGeom prst="rect">
            <a:avLst/>
          </a:prstGeom>
        </p:spPr>
      </p:pic>
    </p:spTree>
    <p:extLst>
      <p:ext uri="{BB962C8B-B14F-4D97-AF65-F5344CB8AC3E}">
        <p14:creationId xmlns:p14="http://schemas.microsoft.com/office/powerpoint/2010/main" val="2244348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5E519-9F56-EB20-8A53-3C05EA0CCCA4}"/>
              </a:ext>
            </a:extLst>
          </p:cNvPr>
          <p:cNvPicPr>
            <a:picLocks noChangeAspect="1"/>
          </p:cNvPicPr>
          <p:nvPr/>
        </p:nvPicPr>
        <p:blipFill>
          <a:blip r:embed="rId2"/>
          <a:stretch>
            <a:fillRect/>
          </a:stretch>
        </p:blipFill>
        <p:spPr>
          <a:xfrm>
            <a:off x="671890" y="373556"/>
            <a:ext cx="7944244" cy="3703144"/>
          </a:xfrm>
          <a:prstGeom prst="rect">
            <a:avLst/>
          </a:prstGeom>
        </p:spPr>
      </p:pic>
    </p:spTree>
    <p:extLst>
      <p:ext uri="{BB962C8B-B14F-4D97-AF65-F5344CB8AC3E}">
        <p14:creationId xmlns:p14="http://schemas.microsoft.com/office/powerpoint/2010/main" val="124748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The Overview</a:t>
            </a:r>
            <a:br>
              <a:rPr lang="da-DK"/>
            </a:br>
            <a:r>
              <a:rPr lang="da-DK" sz="1600"/>
              <a:t>(changes may occur!)</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090510"/>
              </p:ext>
            </p:extLst>
          </p:nvPr>
        </p:nvGraphicFramePr>
        <p:xfrm>
          <a:off x="628650" y="1916832"/>
          <a:ext cx="7886700" cy="3994042"/>
        </p:xfrm>
        <a:graphic>
          <a:graphicData uri="http://schemas.openxmlformats.org/drawingml/2006/table">
            <a:tbl>
              <a:tblPr>
                <a:tableStyleId>{5940675A-B579-460E-94D1-54222C63F5DA}</a:tableStyleId>
              </a:tblPr>
              <a:tblGrid>
                <a:gridCol w="723064">
                  <a:extLst>
                    <a:ext uri="{9D8B030D-6E8A-4147-A177-3AD203B41FA5}">
                      <a16:colId xmlns:a16="http://schemas.microsoft.com/office/drawing/2014/main" val="20000"/>
                    </a:ext>
                  </a:extLst>
                </a:gridCol>
                <a:gridCol w="6358592">
                  <a:extLst>
                    <a:ext uri="{9D8B030D-6E8A-4147-A177-3AD203B41FA5}">
                      <a16:colId xmlns:a16="http://schemas.microsoft.com/office/drawing/2014/main" val="20001"/>
                    </a:ext>
                  </a:extLst>
                </a:gridCol>
                <a:gridCol w="805044">
                  <a:extLst>
                    <a:ext uri="{9D8B030D-6E8A-4147-A177-3AD203B41FA5}">
                      <a16:colId xmlns:a16="http://schemas.microsoft.com/office/drawing/2014/main" val="20003"/>
                    </a:ext>
                  </a:extLst>
                </a:gridCol>
              </a:tblGrid>
              <a:tr h="307234">
                <a:tc>
                  <a:txBody>
                    <a:bodyPr/>
                    <a:lstStyle/>
                    <a:p>
                      <a:pPr algn="ctr" fontAlgn="b"/>
                      <a:r>
                        <a:rPr lang="en-US" sz="1800" b="0" i="0" u="none" strike="noStrike">
                          <a:solidFill>
                            <a:schemeClr val="tx1"/>
                          </a:solidFill>
                          <a:effectLst/>
                          <a:latin typeface="+mn-lt"/>
                        </a:rPr>
                        <a:t>35</a:t>
                      </a:r>
                      <a:endParaRPr lang="en-US" sz="1800" b="0" i="0" u="none" strike="noStrike">
                        <a:solidFill>
                          <a:srgbClr val="000000"/>
                        </a:solidFill>
                        <a:effectLst/>
                        <a:latin typeface="+mn-lt"/>
                      </a:endParaRPr>
                    </a:p>
                  </a:txBody>
                  <a:tcPr marL="9525" marR="9525" marT="9525" marB="0" anchor="b"/>
                </a:tc>
                <a:tc>
                  <a:txBody>
                    <a:bodyPr/>
                    <a:lstStyle/>
                    <a:p>
                      <a:pPr marL="72000" algn="l" fontAlgn="b"/>
                      <a:r>
                        <a:rPr lang="en-US" sz="1800" u="none" strike="noStrike">
                          <a:effectLst/>
                        </a:rPr>
                        <a:t>Introduction + </a:t>
                      </a:r>
                      <a:r>
                        <a:rPr lang="en-US" sz="1800" b="0" i="0" u="none" strike="noStrike" baseline="0">
                          <a:solidFill>
                            <a:schemeClr val="tx1"/>
                          </a:solidFill>
                          <a:effectLst/>
                          <a:latin typeface="+mn-lt"/>
                        </a:rPr>
                        <a:t>Nearest neighbor + Naïve Bayes + Methodology</a:t>
                      </a:r>
                      <a:endParaRPr lang="en-US" sz="1800" u="none" strike="noStrike">
                        <a:effectLst/>
                        <a:latin typeface="+mn-lt"/>
                      </a:endParaRPr>
                    </a:p>
                  </a:txBody>
                  <a:tcPr marL="9525" marR="9525" marT="9525" marB="0" anchor="b"/>
                </a:tc>
                <a:tc>
                  <a:txBody>
                    <a:bodyPr/>
                    <a:lstStyle/>
                    <a:p>
                      <a:pPr algn="ctr" fontAlgn="b"/>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0"/>
                  </a:ext>
                </a:extLst>
              </a:tr>
              <a:tr h="307234">
                <a:tc>
                  <a:txBody>
                    <a:bodyPr/>
                    <a:lstStyle/>
                    <a:p>
                      <a:pPr algn="ctr" fontAlgn="b"/>
                      <a:r>
                        <a:rPr lang="en-US" sz="1800" b="0" i="0" u="none" strike="noStrike">
                          <a:solidFill>
                            <a:schemeClr val="tx1"/>
                          </a:solidFill>
                          <a:effectLst/>
                          <a:latin typeface="+mn-lt"/>
                        </a:rPr>
                        <a:t>36</a:t>
                      </a:r>
                      <a:endParaRPr lang="en-US" sz="1800" b="0" i="0" u="none" strike="noStrike">
                        <a:solidFill>
                          <a:srgbClr val="000000"/>
                        </a:solidFill>
                        <a:effectLst/>
                        <a:latin typeface="+mn-lt"/>
                      </a:endParaRP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Data preparation + Feature</a:t>
                      </a:r>
                      <a:r>
                        <a:rPr lang="en-US" sz="1800" b="0" i="0" u="none" strike="noStrike" baseline="0">
                          <a:solidFill>
                            <a:srgbClr val="000000"/>
                          </a:solidFill>
                          <a:effectLst/>
                          <a:latin typeface="+mn-lt"/>
                        </a:rPr>
                        <a:t> Engineering</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307234">
                <a:tc>
                  <a:txBody>
                    <a:bodyPr/>
                    <a:lstStyle/>
                    <a:p>
                      <a:pPr algn="ctr" fontAlgn="b"/>
                      <a:r>
                        <a:rPr lang="en-US" sz="1800" b="0" i="0" u="none" strike="noStrike">
                          <a:solidFill>
                            <a:schemeClr val="tx1"/>
                          </a:solidFill>
                          <a:effectLst/>
                          <a:latin typeface="+mn-lt"/>
                        </a:rPr>
                        <a:t>37</a:t>
                      </a:r>
                      <a:endParaRPr lang="en-US" sz="1800" b="0" i="0" u="none" strike="noStrike">
                        <a:solidFill>
                          <a:srgbClr val="000000"/>
                        </a:solidFill>
                        <a:effectLst/>
                        <a:latin typeface="+mn-lt"/>
                      </a:endParaRP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baseline="0">
                          <a:solidFill>
                            <a:schemeClr val="tx1"/>
                          </a:solidFill>
                          <a:effectLst/>
                          <a:latin typeface="+mn-lt"/>
                        </a:rPr>
                        <a:t>Validation methodologies + Performance Metrics for classification*</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307234">
                <a:tc>
                  <a:txBody>
                    <a:bodyPr/>
                    <a:lstStyle/>
                    <a:p>
                      <a:pPr algn="ctr" fontAlgn="b"/>
                      <a:r>
                        <a:rPr lang="en-US" sz="1800" b="0" i="0" u="none" strike="noStrike">
                          <a:solidFill>
                            <a:schemeClr val="tx1"/>
                          </a:solidFill>
                          <a:effectLst/>
                          <a:latin typeface="+mn-lt"/>
                        </a:rPr>
                        <a:t>38</a:t>
                      </a:r>
                      <a:endParaRPr lang="en-US" sz="1800" b="0" i="0" u="none" strike="noStrike">
                        <a:solidFill>
                          <a:srgbClr val="000000"/>
                        </a:solidFill>
                        <a:effectLst/>
                        <a:latin typeface="+mn-lt"/>
                      </a:endParaRPr>
                    </a:p>
                  </a:txBody>
                  <a:tcPr marL="9525" marR="9525" marT="9525" marB="0" anchor="b"/>
                </a:tc>
                <a:tc>
                  <a:txBody>
                    <a:bodyPr/>
                    <a:lstStyle/>
                    <a:p>
                      <a:pPr marL="72000" algn="l" fontAlgn="b"/>
                      <a:r>
                        <a:rPr lang="en-US" sz="1800" b="0" i="0" u="none" strike="noStrike">
                          <a:solidFill>
                            <a:srgbClr val="000000"/>
                          </a:solidFill>
                          <a:effectLst/>
                          <a:latin typeface="+mn-lt"/>
                        </a:rPr>
                        <a:t>Regression algorithms + Performance Metrics for regression*</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3"/>
                  </a:ext>
                </a:extLst>
              </a:tr>
              <a:tr h="307234">
                <a:tc>
                  <a:txBody>
                    <a:bodyPr/>
                    <a:lstStyle/>
                    <a:p>
                      <a:pPr algn="ctr" fontAlgn="b"/>
                      <a:r>
                        <a:rPr lang="en-US" sz="1800" b="0" i="0" u="none" strike="noStrike">
                          <a:solidFill>
                            <a:srgbClr val="000000"/>
                          </a:solidFill>
                          <a:effectLst/>
                          <a:latin typeface="+mn-lt"/>
                        </a:rPr>
                        <a:t>39</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Clustering + Dimension Reduction (PCA and SVD)</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a-DK" sz="1800" b="0" i="0" u="none" strike="noStrike">
                          <a:solidFill>
                            <a:srgbClr val="000000"/>
                          </a:solidFill>
                          <a:effectLst/>
                          <a:latin typeface="+mn-lt"/>
                        </a:rPr>
                        <a:t>RIB</a:t>
                      </a:r>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4"/>
                  </a:ext>
                </a:extLst>
              </a:tr>
              <a:tr h="307234">
                <a:tc>
                  <a:txBody>
                    <a:bodyPr/>
                    <a:lstStyle/>
                    <a:p>
                      <a:pPr algn="ctr" fontAlgn="b"/>
                      <a:r>
                        <a:rPr lang="en-US" sz="1800" b="0" i="0" u="none" strike="noStrike">
                          <a:solidFill>
                            <a:srgbClr val="000000"/>
                          </a:solidFill>
                          <a:effectLst/>
                          <a:latin typeface="+mn-lt"/>
                        </a:rPr>
                        <a:t>40</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Random Forest &amp; Decision Trees*</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5"/>
                  </a:ext>
                </a:extLst>
              </a:tr>
              <a:tr h="307234">
                <a:tc>
                  <a:txBody>
                    <a:bodyPr/>
                    <a:lstStyle/>
                    <a:p>
                      <a:pPr algn="ctr" fontAlgn="b"/>
                      <a:r>
                        <a:rPr lang="en-US" sz="1800" b="0" i="0" u="none" strike="noStrike">
                          <a:solidFill>
                            <a:srgbClr val="000000"/>
                          </a:solidFill>
                          <a:effectLst/>
                          <a:latin typeface="+mn-lt"/>
                        </a:rPr>
                        <a:t>41</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Support Vector Machine + Logistic Regression</a:t>
                      </a: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6"/>
                  </a:ext>
                </a:extLst>
              </a:tr>
              <a:tr h="307234">
                <a:tc>
                  <a:txBody>
                    <a:bodyPr/>
                    <a:lstStyle/>
                    <a:p>
                      <a:pPr algn="ctr" fontAlgn="b"/>
                      <a:r>
                        <a:rPr lang="en-US" sz="1800" b="0" i="0" u="none" strike="noStrike">
                          <a:solidFill>
                            <a:srgbClr val="000000"/>
                          </a:solidFill>
                          <a:effectLst/>
                          <a:latin typeface="+mn-lt"/>
                        </a:rPr>
                        <a:t>43</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SVM + </a:t>
                      </a:r>
                      <a:r>
                        <a:rPr lang="en-US" sz="1800" b="0" i="0" u="none" strike="noStrike">
                          <a:solidFill>
                            <a:schemeClr val="tx1"/>
                          </a:solidFill>
                          <a:effectLst/>
                          <a:latin typeface="+mn-lt"/>
                        </a:rPr>
                        <a:t>Neural</a:t>
                      </a:r>
                      <a:r>
                        <a:rPr lang="en-US" sz="1800" b="0" i="0" u="none" strike="noStrike" baseline="0">
                          <a:solidFill>
                            <a:schemeClr val="tx1"/>
                          </a:solidFill>
                          <a:effectLst/>
                          <a:latin typeface="+mn-lt"/>
                        </a:rPr>
                        <a:t> Networks*</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7"/>
                  </a:ext>
                </a:extLst>
              </a:tr>
              <a:tr h="307234">
                <a:tc>
                  <a:txBody>
                    <a:bodyPr/>
                    <a:lstStyle/>
                    <a:p>
                      <a:pPr algn="ctr" fontAlgn="b"/>
                      <a:r>
                        <a:rPr lang="en-US" sz="1800" b="0" i="0" u="none" strike="noStrike">
                          <a:solidFill>
                            <a:srgbClr val="000000"/>
                          </a:solidFill>
                          <a:effectLst/>
                          <a:latin typeface="+mn-lt"/>
                        </a:rPr>
                        <a:t>44</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chemeClr val="tx1"/>
                          </a:solidFill>
                          <a:effectLst/>
                          <a:latin typeface="+mn-lt"/>
                        </a:rPr>
                        <a:t>Neural</a:t>
                      </a:r>
                      <a:r>
                        <a:rPr lang="en-US" sz="1800" b="0" i="0" u="none" strike="noStrike" baseline="0">
                          <a:solidFill>
                            <a:schemeClr val="tx1"/>
                          </a:solidFill>
                          <a:effectLst/>
                          <a:latin typeface="+mn-lt"/>
                        </a:rPr>
                        <a:t> Networks</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8"/>
                  </a:ext>
                </a:extLst>
              </a:tr>
              <a:tr h="307234">
                <a:tc>
                  <a:txBody>
                    <a:bodyPr/>
                    <a:lstStyle/>
                    <a:p>
                      <a:pPr algn="ctr" fontAlgn="b"/>
                      <a:r>
                        <a:rPr lang="en-US" sz="1800" b="0" i="0" u="none" strike="noStrike">
                          <a:solidFill>
                            <a:srgbClr val="000000"/>
                          </a:solidFill>
                          <a:effectLst/>
                          <a:latin typeface="+mn-lt"/>
                        </a:rPr>
                        <a:t>45</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chemeClr val="tx1"/>
                          </a:solidFill>
                          <a:effectLst/>
                          <a:latin typeface="+mn-lt"/>
                        </a:rPr>
                        <a:t>Neural</a:t>
                      </a:r>
                      <a:r>
                        <a:rPr lang="en-US" sz="1800" b="0" i="0" u="none" strike="noStrike" baseline="0">
                          <a:solidFill>
                            <a:schemeClr val="tx1"/>
                          </a:solidFill>
                          <a:effectLst/>
                          <a:latin typeface="+mn-lt"/>
                        </a:rPr>
                        <a:t> Networks*</a:t>
                      </a:r>
                      <a:endParaRPr lang="en-US" sz="1800" b="0" i="0" u="none" strike="noStrike">
                        <a:solidFill>
                          <a:srgbClr val="000000"/>
                        </a:solidFill>
                        <a:effectLst/>
                        <a:latin typeface="+mn-lt"/>
                      </a:endParaRPr>
                    </a:p>
                  </a:txBody>
                  <a:tcPr marL="9525" marR="9525" marT="9525" marB="0" anchor="b"/>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OIH</a:t>
                      </a:r>
                    </a:p>
                  </a:txBody>
                  <a:tcPr marL="9525" marR="9525" marT="9525" marB="0" anchor="b"/>
                </a:tc>
                <a:extLst>
                  <a:ext uri="{0D108BD9-81ED-4DB2-BD59-A6C34878D82A}">
                    <a16:rowId xmlns:a16="http://schemas.microsoft.com/office/drawing/2014/main" val="10009"/>
                  </a:ext>
                </a:extLst>
              </a:tr>
              <a:tr h="307234">
                <a:tc>
                  <a:txBody>
                    <a:bodyPr/>
                    <a:lstStyle/>
                    <a:p>
                      <a:pPr algn="ctr" fontAlgn="b"/>
                      <a:r>
                        <a:rPr lang="en-US" sz="1800" b="0" i="0" u="none" strike="noStrike">
                          <a:solidFill>
                            <a:srgbClr val="000000"/>
                          </a:solidFill>
                          <a:effectLst/>
                          <a:latin typeface="+mn-lt"/>
                        </a:rPr>
                        <a:t>46</a:t>
                      </a:r>
                    </a:p>
                  </a:txBody>
                  <a:tcPr marL="9525" marR="9525" marT="9525" marB="0" anchor="b"/>
                </a:tc>
                <a:tc>
                  <a:txBody>
                    <a:bodyPr/>
                    <a:lstStyle/>
                    <a:p>
                      <a:pPr marL="7200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mn-lt"/>
                        </a:rPr>
                        <a:t>No scheduled lesson*</a:t>
                      </a:r>
                    </a:p>
                  </a:txBody>
                  <a:tcPr marL="9525" marR="9525" marT="9525" marB="0" anchor="b"/>
                </a:tc>
                <a:tc>
                  <a:txBody>
                    <a:bodyPr/>
                    <a:lstStyle/>
                    <a:p>
                      <a:pPr algn="l" fontAlgn="b"/>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307234">
                <a:tc>
                  <a:txBody>
                    <a:bodyPr/>
                    <a:lstStyle/>
                    <a:p>
                      <a:pPr algn="ctr" fontAlgn="b"/>
                      <a:r>
                        <a:rPr lang="en-US" sz="1800" b="0" i="0" u="none" strike="noStrike">
                          <a:solidFill>
                            <a:srgbClr val="000000"/>
                          </a:solidFill>
                          <a:effectLst/>
                          <a:latin typeface="+mn-lt"/>
                        </a:rPr>
                        <a:t>47</a:t>
                      </a:r>
                    </a:p>
                  </a:txBody>
                  <a:tcPr marL="9525" marR="9525" marT="9525" marB="0" anchor="b"/>
                </a:tc>
                <a:tc>
                  <a:txBody>
                    <a:bodyPr/>
                    <a:lstStyle/>
                    <a:p>
                      <a:pPr marL="72000" algn="l" fontAlgn="b"/>
                      <a:r>
                        <a:rPr lang="en-US" sz="1800" b="0" i="0" u="none" strike="noStrike">
                          <a:solidFill>
                            <a:srgbClr val="000000"/>
                          </a:solidFill>
                          <a:effectLst/>
                          <a:latin typeface="+mn-lt"/>
                        </a:rPr>
                        <a:t>No scheduled lesson</a:t>
                      </a:r>
                    </a:p>
                  </a:txBody>
                  <a:tcPr marL="9525" marR="9525" marT="9525" marB="0" anchor="b"/>
                </a:tc>
                <a:tc>
                  <a:txBody>
                    <a:bodyPr/>
                    <a:lstStyle/>
                    <a:p>
                      <a:pPr algn="l" fontAlgn="b"/>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r h="307234">
                <a:tc>
                  <a:txBody>
                    <a:bodyPr/>
                    <a:lstStyle/>
                    <a:p>
                      <a:pPr algn="ctr" fontAlgn="b"/>
                      <a:r>
                        <a:rPr lang="en-US" sz="1800" b="0" i="0" u="none" strike="noStrike">
                          <a:solidFill>
                            <a:srgbClr val="000000"/>
                          </a:solidFill>
                          <a:effectLst/>
                          <a:latin typeface="+mn-lt"/>
                        </a:rPr>
                        <a:t>48</a:t>
                      </a:r>
                    </a:p>
                  </a:txBody>
                  <a:tcPr marL="9525" marR="9525" marT="9525" marB="0" anchor="b"/>
                </a:tc>
                <a:tc>
                  <a:txBody>
                    <a:bodyPr/>
                    <a:lstStyle/>
                    <a:p>
                      <a:pPr marL="72000" algn="l" fontAlgn="b"/>
                      <a:r>
                        <a:rPr lang="en-US" sz="1800" b="0" i="0" u="none" strike="noStrike">
                          <a:solidFill>
                            <a:srgbClr val="000000"/>
                          </a:solidFill>
                          <a:effectLst/>
                          <a:latin typeface="+mn-lt"/>
                        </a:rPr>
                        <a:t>Project period starte**</a:t>
                      </a:r>
                    </a:p>
                  </a:txBody>
                  <a:tcPr marL="9525" marR="9525" marT="9525" marB="0" anchor="b"/>
                </a:tc>
                <a:tc>
                  <a:txBody>
                    <a:bodyPr/>
                    <a:lstStyle/>
                    <a:p>
                      <a:pPr algn="l" fontAlgn="b"/>
                      <a:endParaRPr lang="en-US" sz="18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251762231"/>
                  </a:ext>
                </a:extLst>
              </a:tr>
            </a:tbl>
          </a:graphicData>
        </a:graphic>
      </p:graphicFrame>
      <p:sp>
        <p:nvSpPr>
          <p:cNvPr id="3" name="TextBox 2">
            <a:extLst>
              <a:ext uri="{FF2B5EF4-FFF2-40B4-BE49-F238E27FC236}">
                <a16:creationId xmlns:a16="http://schemas.microsoft.com/office/drawing/2014/main" id="{B38569CA-3D6E-94BE-AA60-2CA244918B37}"/>
              </a:ext>
            </a:extLst>
          </p:cNvPr>
          <p:cNvSpPr txBox="1"/>
          <p:nvPr/>
        </p:nvSpPr>
        <p:spPr>
          <a:xfrm>
            <a:off x="683568" y="6093296"/>
            <a:ext cx="3096344" cy="369332"/>
          </a:xfrm>
          <a:prstGeom prst="rect">
            <a:avLst/>
          </a:prstGeom>
          <a:noFill/>
        </p:spPr>
        <p:txBody>
          <a:bodyPr wrap="square" rtlCol="0">
            <a:spAutoFit/>
          </a:bodyPr>
          <a:lstStyle/>
          <a:p>
            <a:r>
              <a:rPr lang="en-US">
                <a:latin typeface="Calibri" panose="020F0502020204030204" pitchFamily="34" charset="0"/>
              </a:rPr>
              <a:t>* Portfolio assignment</a:t>
            </a:r>
          </a:p>
        </p:txBody>
      </p:sp>
      <p:sp>
        <p:nvSpPr>
          <p:cNvPr id="5" name="TextBox 4">
            <a:extLst>
              <a:ext uri="{FF2B5EF4-FFF2-40B4-BE49-F238E27FC236}">
                <a16:creationId xmlns:a16="http://schemas.microsoft.com/office/drawing/2014/main" id="{9B256783-465F-1020-A1DE-9138D9A939FB}"/>
              </a:ext>
            </a:extLst>
          </p:cNvPr>
          <p:cNvSpPr txBox="1"/>
          <p:nvPr/>
        </p:nvSpPr>
        <p:spPr>
          <a:xfrm>
            <a:off x="676224" y="6460384"/>
            <a:ext cx="3096344" cy="369332"/>
          </a:xfrm>
          <a:prstGeom prst="rect">
            <a:avLst/>
          </a:prstGeom>
          <a:noFill/>
        </p:spPr>
        <p:txBody>
          <a:bodyPr wrap="square" rtlCol="0">
            <a:spAutoFit/>
          </a:bodyPr>
          <a:lstStyle/>
          <a:p>
            <a:r>
              <a:rPr lang="en-US">
                <a:latin typeface="Calibri" panose="020F0502020204030204" pitchFamily="34" charset="0"/>
              </a:rPr>
              <a:t>** Final project assignment</a:t>
            </a:r>
          </a:p>
        </p:txBody>
      </p:sp>
    </p:spTree>
    <p:extLst>
      <p:ext uri="{BB962C8B-B14F-4D97-AF65-F5344CB8AC3E}">
        <p14:creationId xmlns:p14="http://schemas.microsoft.com/office/powerpoint/2010/main" val="2431136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6652F0-7DDF-7490-7F83-3A490EACAA86}"/>
              </a:ext>
            </a:extLst>
          </p:cNvPr>
          <p:cNvPicPr>
            <a:picLocks noChangeAspect="1"/>
          </p:cNvPicPr>
          <p:nvPr/>
        </p:nvPicPr>
        <p:blipFill>
          <a:blip r:embed="rId2"/>
          <a:stretch>
            <a:fillRect/>
          </a:stretch>
        </p:blipFill>
        <p:spPr>
          <a:xfrm>
            <a:off x="223259" y="250662"/>
            <a:ext cx="7671849" cy="3178337"/>
          </a:xfrm>
          <a:prstGeom prst="rect">
            <a:avLst/>
          </a:prstGeom>
        </p:spPr>
      </p:pic>
      <mc:AlternateContent xmlns:mc="http://schemas.openxmlformats.org/markup-compatibility/2006">
        <mc:Choice xmlns:p14="http://schemas.microsoft.com/office/powerpoint/2010/main" Requires="p14">
          <p:contentPart p14:bwMode="auto" r:id="rId3">
            <p14:nvContentPartPr>
              <p14:cNvPr id="60" name="Ink 60">
                <a:extLst>
                  <a:ext uri="{FF2B5EF4-FFF2-40B4-BE49-F238E27FC236}">
                    <a16:creationId xmlns:a16="http://schemas.microsoft.com/office/drawing/2014/main" id="{FC272D68-404A-992D-61EF-22E488F0502E}"/>
                  </a:ext>
                </a:extLst>
              </p14:cNvPr>
              <p14:cNvContentPartPr/>
              <p14:nvPr/>
            </p14:nvContentPartPr>
            <p14:xfrm>
              <a:off x="474058" y="4043429"/>
              <a:ext cx="2382480" cy="2056320"/>
            </p14:xfrm>
          </p:contentPart>
        </mc:Choice>
        <mc:Fallback>
          <p:pic>
            <p:nvPicPr>
              <p:cNvPr id="60" name="Ink 60">
                <a:extLst>
                  <a:ext uri="{FF2B5EF4-FFF2-40B4-BE49-F238E27FC236}">
                    <a16:creationId xmlns:a16="http://schemas.microsoft.com/office/drawing/2014/main" id="{FC272D68-404A-992D-61EF-22E488F0502E}"/>
                  </a:ext>
                </a:extLst>
              </p:cNvPr>
              <p:cNvPicPr/>
              <p:nvPr/>
            </p:nvPicPr>
            <p:blipFill>
              <a:blip r:embed="rId4"/>
              <a:stretch>
                <a:fillRect/>
              </a:stretch>
            </p:blipFill>
            <p:spPr>
              <a:xfrm>
                <a:off x="458578" y="4027949"/>
                <a:ext cx="2413080" cy="2086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1" name="Ink 60">
                <a:extLst>
                  <a:ext uri="{FF2B5EF4-FFF2-40B4-BE49-F238E27FC236}">
                    <a16:creationId xmlns:a16="http://schemas.microsoft.com/office/drawing/2014/main" id="{1773248B-FBF0-AC42-F156-3461C0E0ED0D}"/>
                  </a:ext>
                </a:extLst>
              </p14:cNvPr>
              <p14:cNvContentPartPr/>
              <p14:nvPr/>
            </p14:nvContentPartPr>
            <p14:xfrm>
              <a:off x="896449" y="4030108"/>
              <a:ext cx="2674800" cy="1383840"/>
            </p14:xfrm>
          </p:contentPart>
        </mc:Choice>
        <mc:Fallback>
          <p:pic>
            <p:nvPicPr>
              <p:cNvPr id="61" name="Ink 60">
                <a:extLst>
                  <a:ext uri="{FF2B5EF4-FFF2-40B4-BE49-F238E27FC236}">
                    <a16:creationId xmlns:a16="http://schemas.microsoft.com/office/drawing/2014/main" id="{1773248B-FBF0-AC42-F156-3461C0E0ED0D}"/>
                  </a:ext>
                </a:extLst>
              </p:cNvPr>
              <p:cNvPicPr/>
              <p:nvPr/>
            </p:nvPicPr>
            <p:blipFill>
              <a:blip r:embed="rId6"/>
              <a:stretch>
                <a:fillRect/>
              </a:stretch>
            </p:blipFill>
            <p:spPr>
              <a:xfrm>
                <a:off x="880971" y="4014628"/>
                <a:ext cx="2705396" cy="1414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2" name="Ink 61">
                <a:extLst>
                  <a:ext uri="{FF2B5EF4-FFF2-40B4-BE49-F238E27FC236}">
                    <a16:creationId xmlns:a16="http://schemas.microsoft.com/office/drawing/2014/main" id="{C9A21801-5B6D-8818-E3CF-23FA5CD00290}"/>
                  </a:ext>
                </a:extLst>
              </p14:cNvPr>
              <p14:cNvContentPartPr/>
              <p14:nvPr/>
            </p14:nvContentPartPr>
            <p14:xfrm>
              <a:off x="492529" y="3601348"/>
              <a:ext cx="4037400" cy="1670040"/>
            </p14:xfrm>
          </p:contentPart>
        </mc:Choice>
        <mc:Fallback>
          <p:pic>
            <p:nvPicPr>
              <p:cNvPr id="62" name="Ink 61">
                <a:extLst>
                  <a:ext uri="{FF2B5EF4-FFF2-40B4-BE49-F238E27FC236}">
                    <a16:creationId xmlns:a16="http://schemas.microsoft.com/office/drawing/2014/main" id="{C9A21801-5B6D-8818-E3CF-23FA5CD00290}"/>
                  </a:ext>
                </a:extLst>
              </p:cNvPr>
              <p:cNvPicPr/>
              <p:nvPr/>
            </p:nvPicPr>
            <p:blipFill>
              <a:blip r:embed="rId8"/>
              <a:stretch>
                <a:fillRect/>
              </a:stretch>
            </p:blipFill>
            <p:spPr>
              <a:xfrm>
                <a:off x="477049" y="3585868"/>
                <a:ext cx="4068000" cy="1700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6" name="Ink 78">
                <a:extLst>
                  <a:ext uri="{FF2B5EF4-FFF2-40B4-BE49-F238E27FC236}">
                    <a16:creationId xmlns:a16="http://schemas.microsoft.com/office/drawing/2014/main" id="{C2600D33-4E1A-3C18-6BA4-E8A8B4C84FA7}"/>
                  </a:ext>
                </a:extLst>
              </p14:cNvPr>
              <p14:cNvContentPartPr/>
              <p14:nvPr/>
            </p14:nvContentPartPr>
            <p14:xfrm>
              <a:off x="7187449" y="3937588"/>
              <a:ext cx="1488960" cy="353520"/>
            </p14:xfrm>
          </p:contentPart>
        </mc:Choice>
        <mc:Fallback>
          <p:pic>
            <p:nvPicPr>
              <p:cNvPr id="76" name="Ink 78">
                <a:extLst>
                  <a:ext uri="{FF2B5EF4-FFF2-40B4-BE49-F238E27FC236}">
                    <a16:creationId xmlns:a16="http://schemas.microsoft.com/office/drawing/2014/main" id="{C2600D33-4E1A-3C18-6BA4-E8A8B4C84FA7}"/>
                  </a:ext>
                </a:extLst>
              </p:cNvPr>
              <p:cNvPicPr/>
              <p:nvPr/>
            </p:nvPicPr>
            <p:blipFill>
              <a:blip r:embed="rId10"/>
              <a:stretch>
                <a:fillRect/>
              </a:stretch>
            </p:blipFill>
            <p:spPr>
              <a:xfrm>
                <a:off x="7171969" y="3922108"/>
                <a:ext cx="15195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7" name="Ink 78">
                <a:extLst>
                  <a:ext uri="{FF2B5EF4-FFF2-40B4-BE49-F238E27FC236}">
                    <a16:creationId xmlns:a16="http://schemas.microsoft.com/office/drawing/2014/main" id="{29CCAF12-B2BC-7D83-2D72-2902EDB67465}"/>
                  </a:ext>
                </a:extLst>
              </p14:cNvPr>
              <p14:cNvContentPartPr/>
              <p14:nvPr/>
            </p14:nvContentPartPr>
            <p14:xfrm>
              <a:off x="6039409" y="4078708"/>
              <a:ext cx="875160" cy="250560"/>
            </p14:xfrm>
          </p:contentPart>
        </mc:Choice>
        <mc:Fallback>
          <p:pic>
            <p:nvPicPr>
              <p:cNvPr id="77" name="Ink 78">
                <a:extLst>
                  <a:ext uri="{FF2B5EF4-FFF2-40B4-BE49-F238E27FC236}">
                    <a16:creationId xmlns:a16="http://schemas.microsoft.com/office/drawing/2014/main" id="{29CCAF12-B2BC-7D83-2D72-2902EDB67465}"/>
                  </a:ext>
                </a:extLst>
              </p:cNvPr>
              <p:cNvPicPr/>
              <p:nvPr/>
            </p:nvPicPr>
            <p:blipFill>
              <a:blip r:embed="rId12"/>
              <a:stretch>
                <a:fillRect/>
              </a:stretch>
            </p:blipFill>
            <p:spPr>
              <a:xfrm>
                <a:off x="6023923" y="4063206"/>
                <a:ext cx="905773" cy="28120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8" name="Ink 78">
                <a:extLst>
                  <a:ext uri="{FF2B5EF4-FFF2-40B4-BE49-F238E27FC236}">
                    <a16:creationId xmlns:a16="http://schemas.microsoft.com/office/drawing/2014/main" id="{F7B86239-01D5-7BD3-FFD5-97BE8E4C1397}"/>
                  </a:ext>
                </a:extLst>
              </p14:cNvPr>
              <p14:cNvContentPartPr/>
              <p14:nvPr/>
            </p14:nvContentPartPr>
            <p14:xfrm>
              <a:off x="4744129" y="4076548"/>
              <a:ext cx="980280" cy="307440"/>
            </p14:xfrm>
          </p:contentPart>
        </mc:Choice>
        <mc:Fallback>
          <p:pic>
            <p:nvPicPr>
              <p:cNvPr id="78" name="Ink 78">
                <a:extLst>
                  <a:ext uri="{FF2B5EF4-FFF2-40B4-BE49-F238E27FC236}">
                    <a16:creationId xmlns:a16="http://schemas.microsoft.com/office/drawing/2014/main" id="{F7B86239-01D5-7BD3-FFD5-97BE8E4C1397}"/>
                  </a:ext>
                </a:extLst>
              </p:cNvPr>
              <p:cNvPicPr/>
              <p:nvPr/>
            </p:nvPicPr>
            <p:blipFill>
              <a:blip r:embed="rId14"/>
              <a:stretch>
                <a:fillRect/>
              </a:stretch>
            </p:blipFill>
            <p:spPr>
              <a:xfrm>
                <a:off x="4728649" y="4061068"/>
                <a:ext cx="10108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3" name="Ink 94">
                <a:extLst>
                  <a:ext uri="{FF2B5EF4-FFF2-40B4-BE49-F238E27FC236}">
                    <a16:creationId xmlns:a16="http://schemas.microsoft.com/office/drawing/2014/main" id="{66A16FCA-8FB4-E308-C90F-8A3806D014DB}"/>
                  </a:ext>
                </a:extLst>
              </p14:cNvPr>
              <p14:cNvContentPartPr/>
              <p14:nvPr/>
            </p14:nvContentPartPr>
            <p14:xfrm>
              <a:off x="6022489" y="4501348"/>
              <a:ext cx="1606680" cy="450360"/>
            </p14:xfrm>
          </p:contentPart>
        </mc:Choice>
        <mc:Fallback>
          <p:pic>
            <p:nvPicPr>
              <p:cNvPr id="93" name="Ink 94">
                <a:extLst>
                  <a:ext uri="{FF2B5EF4-FFF2-40B4-BE49-F238E27FC236}">
                    <a16:creationId xmlns:a16="http://schemas.microsoft.com/office/drawing/2014/main" id="{66A16FCA-8FB4-E308-C90F-8A3806D014DB}"/>
                  </a:ext>
                </a:extLst>
              </p:cNvPr>
              <p:cNvPicPr/>
              <p:nvPr/>
            </p:nvPicPr>
            <p:blipFill>
              <a:blip r:embed="rId16"/>
              <a:stretch>
                <a:fillRect/>
              </a:stretch>
            </p:blipFill>
            <p:spPr>
              <a:xfrm>
                <a:off x="6007009" y="4485868"/>
                <a:ext cx="16372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4" name="Ink 94">
                <a:extLst>
                  <a:ext uri="{FF2B5EF4-FFF2-40B4-BE49-F238E27FC236}">
                    <a16:creationId xmlns:a16="http://schemas.microsoft.com/office/drawing/2014/main" id="{F5B0E7B0-F70F-A3CF-73CA-128F5C08EFD8}"/>
                  </a:ext>
                </a:extLst>
              </p14:cNvPr>
              <p14:cNvContentPartPr/>
              <p14:nvPr/>
            </p14:nvContentPartPr>
            <p14:xfrm>
              <a:off x="4794529" y="4682068"/>
              <a:ext cx="946800" cy="201960"/>
            </p14:xfrm>
          </p:contentPart>
        </mc:Choice>
        <mc:Fallback>
          <p:pic>
            <p:nvPicPr>
              <p:cNvPr id="94" name="Ink 94">
                <a:extLst>
                  <a:ext uri="{FF2B5EF4-FFF2-40B4-BE49-F238E27FC236}">
                    <a16:creationId xmlns:a16="http://schemas.microsoft.com/office/drawing/2014/main" id="{F5B0E7B0-F70F-A3CF-73CA-128F5C08EFD8}"/>
                  </a:ext>
                </a:extLst>
              </p:cNvPr>
              <p:cNvPicPr/>
              <p:nvPr/>
            </p:nvPicPr>
            <p:blipFill>
              <a:blip r:embed="rId18"/>
              <a:stretch>
                <a:fillRect/>
              </a:stretch>
            </p:blipFill>
            <p:spPr>
              <a:xfrm>
                <a:off x="4779043" y="4666616"/>
                <a:ext cx="977412" cy="232506"/>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7" name="Ink 97">
                <a:extLst>
                  <a:ext uri="{FF2B5EF4-FFF2-40B4-BE49-F238E27FC236}">
                    <a16:creationId xmlns:a16="http://schemas.microsoft.com/office/drawing/2014/main" id="{E63998B8-CDB5-58B9-BAF8-51E6DFE8939B}"/>
                  </a:ext>
                </a:extLst>
              </p14:cNvPr>
              <p14:cNvContentPartPr/>
              <p14:nvPr/>
            </p14:nvContentPartPr>
            <p14:xfrm>
              <a:off x="7721689" y="4589548"/>
              <a:ext cx="559800" cy="177120"/>
            </p14:xfrm>
          </p:contentPart>
        </mc:Choice>
        <mc:Fallback>
          <p:pic>
            <p:nvPicPr>
              <p:cNvPr id="97" name="Ink 97">
                <a:extLst>
                  <a:ext uri="{FF2B5EF4-FFF2-40B4-BE49-F238E27FC236}">
                    <a16:creationId xmlns:a16="http://schemas.microsoft.com/office/drawing/2014/main" id="{E63998B8-CDB5-58B9-BAF8-51E6DFE8939B}"/>
                  </a:ext>
                </a:extLst>
              </p:cNvPr>
              <p:cNvPicPr/>
              <p:nvPr/>
            </p:nvPicPr>
            <p:blipFill>
              <a:blip r:embed="rId20"/>
              <a:stretch>
                <a:fillRect/>
              </a:stretch>
            </p:blipFill>
            <p:spPr>
              <a:xfrm>
                <a:off x="7706209" y="4574068"/>
                <a:ext cx="590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4" name="Ink 104">
                <a:extLst>
                  <a:ext uri="{FF2B5EF4-FFF2-40B4-BE49-F238E27FC236}">
                    <a16:creationId xmlns:a16="http://schemas.microsoft.com/office/drawing/2014/main" id="{6CCF2B7D-FC68-BE9E-6903-C8456534BEDE}"/>
                  </a:ext>
                </a:extLst>
              </p14:cNvPr>
              <p14:cNvContentPartPr/>
              <p14:nvPr/>
            </p14:nvContentPartPr>
            <p14:xfrm>
              <a:off x="4811449" y="5121268"/>
              <a:ext cx="1055880" cy="276120"/>
            </p14:xfrm>
          </p:contentPart>
        </mc:Choice>
        <mc:Fallback>
          <p:pic>
            <p:nvPicPr>
              <p:cNvPr id="104" name="Ink 104">
                <a:extLst>
                  <a:ext uri="{FF2B5EF4-FFF2-40B4-BE49-F238E27FC236}">
                    <a16:creationId xmlns:a16="http://schemas.microsoft.com/office/drawing/2014/main" id="{6CCF2B7D-FC68-BE9E-6903-C8456534BEDE}"/>
                  </a:ext>
                </a:extLst>
              </p:cNvPr>
              <p:cNvPicPr/>
              <p:nvPr/>
            </p:nvPicPr>
            <p:blipFill>
              <a:blip r:embed="rId22"/>
              <a:stretch>
                <a:fillRect/>
              </a:stretch>
            </p:blipFill>
            <p:spPr>
              <a:xfrm>
                <a:off x="4795969" y="5105788"/>
                <a:ext cx="1086480" cy="306720"/>
              </a:xfrm>
              <a:prstGeom prst="rect">
                <a:avLst/>
              </a:prstGeom>
            </p:spPr>
          </p:pic>
        </mc:Fallback>
      </mc:AlternateContent>
    </p:spTree>
    <p:extLst>
      <p:ext uri="{BB962C8B-B14F-4D97-AF65-F5344CB8AC3E}">
        <p14:creationId xmlns:p14="http://schemas.microsoft.com/office/powerpoint/2010/main" val="4171709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7886700" cy="1325563"/>
          </a:xfrm>
        </p:spPr>
        <p:txBody>
          <a:bodyPr/>
          <a:lstStyle/>
          <a:p>
            <a:r>
              <a:rPr lang="en-US"/>
              <a:t>Overfitting and underfitting</a:t>
            </a:r>
            <a:endParaRPr lang="da-DK"/>
          </a:p>
        </p:txBody>
      </p:sp>
      <p:pic>
        <p:nvPicPr>
          <p:cNvPr id="4" name="Picture 3"/>
          <p:cNvPicPr>
            <a:picLocks noChangeAspect="1"/>
          </p:cNvPicPr>
          <p:nvPr/>
        </p:nvPicPr>
        <p:blipFill>
          <a:blip r:embed="rId2"/>
          <a:stretch>
            <a:fillRect/>
          </a:stretch>
        </p:blipFill>
        <p:spPr>
          <a:xfrm>
            <a:off x="141651" y="1916832"/>
            <a:ext cx="9001000" cy="3651454"/>
          </a:xfrm>
          <a:prstGeom prst="rect">
            <a:avLst/>
          </a:prstGeom>
        </p:spPr>
      </p:pic>
    </p:spTree>
    <p:extLst>
      <p:ext uri="{BB962C8B-B14F-4D97-AF65-F5344CB8AC3E}">
        <p14:creationId xmlns:p14="http://schemas.microsoft.com/office/powerpoint/2010/main" val="1626234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4248"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xtBox 4"/>
          <p:cNvSpPr txBox="1"/>
          <p:nvPr/>
        </p:nvSpPr>
        <p:spPr>
          <a:xfrm>
            <a:off x="6948264" y="2132856"/>
            <a:ext cx="1008112" cy="646331"/>
          </a:xfrm>
          <a:prstGeom prst="rect">
            <a:avLst/>
          </a:prstGeom>
          <a:noFill/>
        </p:spPr>
        <p:txBody>
          <a:bodyPr wrap="square" rtlCol="0">
            <a:spAutoFit/>
          </a:bodyPr>
          <a:lstStyle/>
          <a:p>
            <a:pPr algn="ctr"/>
            <a:r>
              <a:rPr lang="en-US">
                <a:latin typeface="Calibri" panose="020F0502020204030204" pitchFamily="34" charset="0"/>
              </a:rPr>
              <a:t>Trained </a:t>
            </a:r>
          </a:p>
          <a:p>
            <a:pPr algn="ctr"/>
            <a:r>
              <a:rPr lang="en-US">
                <a:latin typeface="Calibri" panose="020F0502020204030204" pitchFamily="34" charset="0"/>
              </a:rPr>
              <a:t>model</a:t>
            </a:r>
            <a:endParaRPr lang="da-DK">
              <a:latin typeface="Calibri" panose="020F0502020204030204" pitchFamily="34" charset="0"/>
            </a:endParaRPr>
          </a:p>
        </p:txBody>
      </p:sp>
      <p:sp>
        <p:nvSpPr>
          <p:cNvPr id="11" name="TextBox 10"/>
          <p:cNvSpPr txBox="1"/>
          <p:nvPr/>
        </p:nvSpPr>
        <p:spPr>
          <a:xfrm>
            <a:off x="1331640" y="2564904"/>
            <a:ext cx="172819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17" name="Rectangle 16"/>
          <p:cNvSpPr/>
          <p:nvPr/>
        </p:nvSpPr>
        <p:spPr>
          <a:xfrm>
            <a:off x="467544" y="5229200"/>
            <a:ext cx="1656184" cy="13681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Straight Arrow Connector 18"/>
          <p:cNvCxnSpPr/>
          <p:nvPr/>
        </p:nvCxnSpPr>
        <p:spPr>
          <a:xfrm>
            <a:off x="1259632" y="566124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39552" y="6093296"/>
            <a:ext cx="1656184" cy="338554"/>
          </a:xfrm>
          <a:prstGeom prst="rect">
            <a:avLst/>
          </a:prstGeom>
          <a:noFill/>
        </p:spPr>
        <p:txBody>
          <a:bodyPr wrap="square" rtlCol="0">
            <a:spAutoFit/>
          </a:bodyPr>
          <a:lstStyle/>
          <a:p>
            <a:r>
              <a:rPr lang="en-US" sz="1600">
                <a:latin typeface="Calibri" panose="020F0502020204030204" pitchFamily="34" charset="0"/>
              </a:rPr>
              <a:t>Only features!</a:t>
            </a:r>
            <a:endParaRPr lang="da-DK" sz="1600">
              <a:latin typeface="Calibri" panose="020F0502020204030204" pitchFamily="34" charset="0"/>
            </a:endParaRPr>
          </a:p>
        </p:txBody>
      </p:sp>
      <p:sp>
        <p:nvSpPr>
          <p:cNvPr id="23" name="Rectangle 22"/>
          <p:cNvSpPr/>
          <p:nvPr/>
        </p:nvSpPr>
        <p:spPr>
          <a:xfrm>
            <a:off x="3059832" y="2060848"/>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4" name="TextBox 23"/>
          <p:cNvSpPr txBox="1"/>
          <p:nvPr/>
        </p:nvSpPr>
        <p:spPr>
          <a:xfrm>
            <a:off x="3059832" y="2132856"/>
            <a:ext cx="1008112" cy="646331"/>
          </a:xfrm>
          <a:prstGeom prst="rect">
            <a:avLst/>
          </a:prstGeom>
          <a:noFill/>
        </p:spPr>
        <p:txBody>
          <a:bodyPr wrap="square" rtlCol="0">
            <a:spAutoFit/>
          </a:bodyPr>
          <a:lstStyle/>
          <a:p>
            <a:pPr algn="ctr"/>
            <a:r>
              <a:rPr lang="en-US">
                <a:latin typeface="Calibri" panose="020F0502020204030204" pitchFamily="34" charset="0"/>
              </a:rPr>
              <a:t>Training data</a:t>
            </a:r>
            <a:endParaRPr lang="da-DK">
              <a:latin typeface="Calibri" panose="020F0502020204030204" pitchFamily="34" charset="0"/>
            </a:endParaRPr>
          </a:p>
        </p:txBody>
      </p:sp>
      <p:sp>
        <p:nvSpPr>
          <p:cNvPr id="27" name="Rectangle 26"/>
          <p:cNvSpPr/>
          <p:nvPr/>
        </p:nvSpPr>
        <p:spPr>
          <a:xfrm>
            <a:off x="4716016" y="1916832"/>
            <a:ext cx="129614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TextBox 27"/>
          <p:cNvSpPr txBox="1"/>
          <p:nvPr/>
        </p:nvSpPr>
        <p:spPr>
          <a:xfrm>
            <a:off x="4716016" y="1988840"/>
            <a:ext cx="1224136" cy="923330"/>
          </a:xfrm>
          <a:prstGeom prst="rect">
            <a:avLst/>
          </a:prstGeom>
          <a:noFill/>
        </p:spPr>
        <p:txBody>
          <a:bodyPr wrap="square" rtlCol="0">
            <a:spAutoFit/>
          </a:bodyPr>
          <a:lstStyle/>
          <a:p>
            <a:pPr algn="ctr"/>
            <a:r>
              <a:rPr lang="en-US">
                <a:latin typeface="Calibri" panose="020F0502020204030204" pitchFamily="34" charset="0"/>
              </a:rPr>
              <a:t>Machine learning algorithm</a:t>
            </a:r>
            <a:endParaRPr lang="da-DK">
              <a:latin typeface="Calibri" panose="020F0502020204030204" pitchFamily="34" charset="0"/>
            </a:endParaRPr>
          </a:p>
        </p:txBody>
      </p:sp>
      <p:sp>
        <p:nvSpPr>
          <p:cNvPr id="29" name="Rectangle 28"/>
          <p:cNvSpPr/>
          <p:nvPr/>
        </p:nvSpPr>
        <p:spPr>
          <a:xfrm>
            <a:off x="467544" y="1772816"/>
            <a:ext cx="16561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TextBox 29"/>
          <p:cNvSpPr txBox="1"/>
          <p:nvPr/>
        </p:nvSpPr>
        <p:spPr>
          <a:xfrm>
            <a:off x="933500" y="1844824"/>
            <a:ext cx="936104" cy="369332"/>
          </a:xfrm>
          <a:prstGeom prst="rect">
            <a:avLst/>
          </a:prstGeom>
          <a:noFill/>
        </p:spPr>
        <p:txBody>
          <a:bodyPr wrap="square" rtlCol="0">
            <a:spAutoFit/>
          </a:bodyPr>
          <a:lstStyle/>
          <a:p>
            <a:r>
              <a:rPr lang="en-US">
                <a:latin typeface="Calibri" panose="020F0502020204030204" pitchFamily="34" charset="0"/>
              </a:rPr>
              <a:t>Data</a:t>
            </a:r>
            <a:endParaRPr lang="da-DK">
              <a:latin typeface="Calibri" panose="020F0502020204030204" pitchFamily="34" charset="0"/>
            </a:endParaRPr>
          </a:p>
        </p:txBody>
      </p:sp>
      <p:cxnSp>
        <p:nvCxnSpPr>
          <p:cNvPr id="31" name="Straight Arrow Connector 30"/>
          <p:cNvCxnSpPr/>
          <p:nvPr/>
        </p:nvCxnSpPr>
        <p:spPr>
          <a:xfrm flipH="1">
            <a:off x="827584"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331640" y="2204864"/>
            <a:ext cx="36004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331640" y="2564904"/>
            <a:ext cx="1008112" cy="338554"/>
          </a:xfrm>
          <a:prstGeom prst="rect">
            <a:avLst/>
          </a:prstGeom>
          <a:noFill/>
        </p:spPr>
        <p:txBody>
          <a:bodyPr wrap="square" rtlCol="0">
            <a:spAutoFit/>
          </a:bodyPr>
          <a:lstStyle/>
          <a:p>
            <a:r>
              <a:rPr lang="en-US" sz="1600">
                <a:latin typeface="Calibri" panose="020F0502020204030204" pitchFamily="34" charset="0"/>
              </a:rPr>
              <a:t>Labels</a:t>
            </a:r>
            <a:endParaRPr lang="da-DK" sz="1600">
              <a:latin typeface="Calibri" panose="020F0502020204030204" pitchFamily="34" charset="0"/>
            </a:endParaRPr>
          </a:p>
        </p:txBody>
      </p:sp>
      <p:sp>
        <p:nvSpPr>
          <p:cNvPr id="34" name="TextBox 33"/>
          <p:cNvSpPr txBox="1"/>
          <p:nvPr/>
        </p:nvSpPr>
        <p:spPr>
          <a:xfrm>
            <a:off x="467544" y="2564904"/>
            <a:ext cx="1008112" cy="338554"/>
          </a:xfrm>
          <a:prstGeom prst="rect">
            <a:avLst/>
          </a:prstGeom>
          <a:noFill/>
        </p:spPr>
        <p:txBody>
          <a:bodyPr wrap="square" rtlCol="0">
            <a:spAutoFit/>
          </a:bodyPr>
          <a:lstStyle/>
          <a:p>
            <a:r>
              <a:rPr lang="en-US" sz="1600">
                <a:latin typeface="Calibri" panose="020F0502020204030204" pitchFamily="34" charset="0"/>
              </a:rPr>
              <a:t>Features</a:t>
            </a:r>
            <a:endParaRPr lang="da-DK" sz="1600">
              <a:latin typeface="Calibri" panose="020F0502020204030204" pitchFamily="34" charset="0"/>
            </a:endParaRPr>
          </a:p>
        </p:txBody>
      </p:sp>
      <p:sp>
        <p:nvSpPr>
          <p:cNvPr id="50" name="Bent Arrow 49"/>
          <p:cNvSpPr/>
          <p:nvPr/>
        </p:nvSpPr>
        <p:spPr>
          <a:xfrm rot="16200000" flipV="1">
            <a:off x="3599892" y="1808820"/>
            <a:ext cx="2808312" cy="5328592"/>
          </a:xfrm>
          <a:prstGeom prst="bentArrow">
            <a:avLst>
              <a:gd name="adj1" fmla="val 7363"/>
              <a:gd name="adj2" fmla="val 7332"/>
              <a:gd name="adj3" fmla="val 9745"/>
              <a:gd name="adj4" fmla="val 426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51" name="Right Arrow 50"/>
          <p:cNvSpPr/>
          <p:nvPr/>
        </p:nvSpPr>
        <p:spPr>
          <a:xfrm>
            <a:off x="4211960" y="2348880"/>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2" name="Right Arrow 51"/>
          <p:cNvSpPr/>
          <p:nvPr/>
        </p:nvSpPr>
        <p:spPr>
          <a:xfrm>
            <a:off x="6118076"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3" name="Right Arrow 52"/>
          <p:cNvSpPr/>
          <p:nvPr/>
        </p:nvSpPr>
        <p:spPr>
          <a:xfrm>
            <a:off x="2339752" y="234888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4" name="Down Arrow 53"/>
          <p:cNvSpPr/>
          <p:nvPr/>
        </p:nvSpPr>
        <p:spPr>
          <a:xfrm>
            <a:off x="7740352" y="3068960"/>
            <a:ext cx="360040" cy="2592288"/>
          </a:xfrm>
          <a:prstGeom prst="downArrow">
            <a:avLst>
              <a:gd name="adj1" fmla="val 50000"/>
              <a:gd name="adj2" fmla="val 993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6" name="TextBox 55"/>
          <p:cNvSpPr txBox="1"/>
          <p:nvPr/>
        </p:nvSpPr>
        <p:spPr>
          <a:xfrm>
            <a:off x="7236296" y="5885780"/>
            <a:ext cx="1296144" cy="646331"/>
          </a:xfrm>
          <a:prstGeom prst="rect">
            <a:avLst/>
          </a:prstGeom>
          <a:solidFill>
            <a:srgbClr val="FFC000"/>
          </a:solidFill>
        </p:spPr>
        <p:txBody>
          <a:bodyPr wrap="square" rtlCol="0">
            <a:spAutoFit/>
          </a:bodyPr>
          <a:lstStyle/>
          <a:p>
            <a:pPr algn="ctr"/>
            <a:r>
              <a:rPr lang="en-US">
                <a:latin typeface="Calibri" panose="020F0502020204030204" pitchFamily="34" charset="0"/>
              </a:rPr>
              <a:t>Predicted</a:t>
            </a:r>
          </a:p>
          <a:p>
            <a:pPr algn="ctr"/>
            <a:r>
              <a:rPr lang="en-US">
                <a:latin typeface="Calibri" panose="020F0502020204030204" pitchFamily="34" charset="0"/>
              </a:rPr>
              <a:t>label</a:t>
            </a:r>
            <a:endParaRPr lang="da-DK">
              <a:latin typeface="Calibri" panose="020F0502020204030204" pitchFamily="34" charset="0"/>
            </a:endParaRPr>
          </a:p>
        </p:txBody>
      </p:sp>
      <p:sp>
        <p:nvSpPr>
          <p:cNvPr id="57" name="Bent Arrow 56"/>
          <p:cNvSpPr/>
          <p:nvPr/>
        </p:nvSpPr>
        <p:spPr>
          <a:xfrm rot="5400000">
            <a:off x="2184872" y="2863800"/>
            <a:ext cx="946968" cy="637208"/>
          </a:xfrm>
          <a:prstGeom prst="ben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grpSp>
        <p:nvGrpSpPr>
          <p:cNvPr id="3" name="Group 2"/>
          <p:cNvGrpSpPr/>
          <p:nvPr/>
        </p:nvGrpSpPr>
        <p:grpSpPr>
          <a:xfrm>
            <a:off x="2339752" y="3789040"/>
            <a:ext cx="1008112" cy="792088"/>
            <a:chOff x="2339752" y="3789040"/>
            <a:chExt cx="1008112" cy="792088"/>
          </a:xfrm>
        </p:grpSpPr>
        <p:sp>
          <p:nvSpPr>
            <p:cNvPr id="58" name="Rectangle 57"/>
            <p:cNvSpPr/>
            <p:nvPr/>
          </p:nvSpPr>
          <p:spPr>
            <a:xfrm>
              <a:off x="2339752" y="3789040"/>
              <a:ext cx="1008112" cy="7920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9" name="TextBox 58"/>
            <p:cNvSpPr txBox="1"/>
            <p:nvPr/>
          </p:nvSpPr>
          <p:spPr>
            <a:xfrm>
              <a:off x="2339752" y="3861048"/>
              <a:ext cx="1008112" cy="646331"/>
            </a:xfrm>
            <a:prstGeom prst="rect">
              <a:avLst/>
            </a:prstGeom>
            <a:noFill/>
          </p:spPr>
          <p:txBody>
            <a:bodyPr wrap="square" rtlCol="0">
              <a:spAutoFit/>
            </a:bodyPr>
            <a:lstStyle/>
            <a:p>
              <a:pPr algn="ctr"/>
              <a:r>
                <a:rPr lang="en-US">
                  <a:latin typeface="Calibri" panose="020F0502020204030204" pitchFamily="34" charset="0"/>
                </a:rPr>
                <a:t>Testing data</a:t>
              </a:r>
              <a:endParaRPr lang="da-DK">
                <a:latin typeface="Calibri" panose="020F0502020204030204" pitchFamily="34" charset="0"/>
              </a:endParaRPr>
            </a:p>
          </p:txBody>
        </p:sp>
      </p:grpSp>
      <p:sp>
        <p:nvSpPr>
          <p:cNvPr id="60" name="Bent Arrow 59"/>
          <p:cNvSpPr/>
          <p:nvPr/>
        </p:nvSpPr>
        <p:spPr>
          <a:xfrm rot="16200000" flipV="1">
            <a:off x="4680012" y="1880828"/>
            <a:ext cx="1224136" cy="3600400"/>
          </a:xfrm>
          <a:prstGeom prst="bentArrow">
            <a:avLst>
              <a:gd name="adj1" fmla="val 7363"/>
              <a:gd name="adj2" fmla="val 11176"/>
              <a:gd name="adj3" fmla="val 15624"/>
              <a:gd name="adj4" fmla="val 4268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62" name="Right Arrow 61"/>
          <p:cNvSpPr/>
          <p:nvPr/>
        </p:nvSpPr>
        <p:spPr>
          <a:xfrm rot="16200000">
            <a:off x="7128284" y="1304764"/>
            <a:ext cx="648072" cy="2880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6" name="Group 5"/>
          <p:cNvGrpSpPr/>
          <p:nvPr/>
        </p:nvGrpSpPr>
        <p:grpSpPr>
          <a:xfrm>
            <a:off x="6876256" y="260648"/>
            <a:ext cx="1224136" cy="792088"/>
            <a:chOff x="6876256" y="260648"/>
            <a:chExt cx="1224136" cy="792088"/>
          </a:xfrm>
        </p:grpSpPr>
        <p:sp>
          <p:nvSpPr>
            <p:cNvPr id="63" name="Rectangle 62"/>
            <p:cNvSpPr/>
            <p:nvPr/>
          </p:nvSpPr>
          <p:spPr>
            <a:xfrm>
              <a:off x="6876256" y="260648"/>
              <a:ext cx="1224136" cy="7920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4" name="TextBox 63"/>
            <p:cNvSpPr txBox="1"/>
            <p:nvPr/>
          </p:nvSpPr>
          <p:spPr>
            <a:xfrm>
              <a:off x="6876256" y="332656"/>
              <a:ext cx="1224136" cy="646331"/>
            </a:xfrm>
            <a:prstGeom prst="rect">
              <a:avLst/>
            </a:prstGeom>
            <a:noFill/>
          </p:spPr>
          <p:txBody>
            <a:bodyPr wrap="square" rtlCol="0">
              <a:spAutoFit/>
            </a:bodyPr>
            <a:lstStyle/>
            <a:p>
              <a:pPr algn="ctr"/>
              <a:r>
                <a:rPr lang="en-US">
                  <a:latin typeface="Calibri" panose="020F0502020204030204" pitchFamily="34" charset="0"/>
                </a:rPr>
                <a:t>Test accuracy</a:t>
              </a:r>
              <a:endParaRPr lang="da-DK">
                <a:latin typeface="Calibri" panose="020F0502020204030204" pitchFamily="34" charset="0"/>
              </a:endParaRPr>
            </a:p>
          </p:txBody>
        </p:sp>
      </p:grpSp>
      <p:sp>
        <p:nvSpPr>
          <p:cNvPr id="65" name="Bent Arrow 64"/>
          <p:cNvSpPr/>
          <p:nvPr/>
        </p:nvSpPr>
        <p:spPr>
          <a:xfrm rot="5400000" flipV="1">
            <a:off x="5400092" y="440668"/>
            <a:ext cx="1224136" cy="1440160"/>
          </a:xfrm>
          <a:prstGeom prst="bentArrow">
            <a:avLst>
              <a:gd name="adj1" fmla="val 8118"/>
              <a:gd name="adj2" fmla="val 15663"/>
              <a:gd name="adj3" fmla="val 25000"/>
              <a:gd name="adj4" fmla="val 4375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66" name="TextBox 65"/>
          <p:cNvSpPr txBox="1"/>
          <p:nvPr/>
        </p:nvSpPr>
        <p:spPr>
          <a:xfrm>
            <a:off x="3059832" y="726620"/>
            <a:ext cx="2592288" cy="369332"/>
          </a:xfrm>
          <a:prstGeom prst="rect">
            <a:avLst/>
          </a:prstGeom>
          <a:noFill/>
        </p:spPr>
        <p:txBody>
          <a:bodyPr wrap="square" rtlCol="0">
            <a:spAutoFit/>
          </a:bodyPr>
          <a:lstStyle/>
          <a:p>
            <a:r>
              <a:rPr lang="en-US">
                <a:solidFill>
                  <a:srgbClr val="008000"/>
                </a:solidFill>
                <a:latin typeface="Calibri" panose="020F0502020204030204" pitchFamily="34" charset="0"/>
              </a:rPr>
              <a:t>Tune hyperparameters</a:t>
            </a:r>
            <a:endParaRPr lang="da-DK">
              <a:solidFill>
                <a:srgbClr val="008000"/>
              </a:solidFill>
              <a:latin typeface="Calibri" panose="020F0502020204030204" pitchFamily="34" charset="0"/>
            </a:endParaRPr>
          </a:p>
        </p:txBody>
      </p:sp>
      <p:sp>
        <p:nvSpPr>
          <p:cNvPr id="38" name="TextBox 37"/>
          <p:cNvSpPr txBox="1"/>
          <p:nvPr/>
        </p:nvSpPr>
        <p:spPr>
          <a:xfrm>
            <a:off x="683568" y="5301208"/>
            <a:ext cx="1330052" cy="369332"/>
          </a:xfrm>
          <a:prstGeom prst="rect">
            <a:avLst/>
          </a:prstGeom>
          <a:noFill/>
        </p:spPr>
        <p:txBody>
          <a:bodyPr wrap="square" rtlCol="0">
            <a:spAutoFit/>
          </a:bodyPr>
          <a:lstStyle/>
          <a:p>
            <a:r>
              <a:rPr lang="en-US">
                <a:latin typeface="Calibri" panose="020F0502020204030204" pitchFamily="34" charset="0"/>
              </a:rPr>
              <a:t>New data</a:t>
            </a:r>
            <a:endParaRPr lang="da-DK">
              <a:latin typeface="Calibri" panose="020F0502020204030204" pitchFamily="34" charset="0"/>
            </a:endParaRPr>
          </a:p>
        </p:txBody>
      </p:sp>
    </p:spTree>
    <p:extLst>
      <p:ext uri="{BB962C8B-B14F-4D97-AF65-F5344CB8AC3E}">
        <p14:creationId xmlns:p14="http://schemas.microsoft.com/office/powerpoint/2010/main" val="127246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0" grpId="0" animBg="1"/>
      <p:bldP spid="62" grpId="0" animBg="1"/>
      <p:bldP spid="65" grpId="0" animBg="1"/>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57D-D6C8-4865-8BC9-63125E2F9F5D}"/>
              </a:ext>
            </a:extLst>
          </p:cNvPr>
          <p:cNvSpPr>
            <a:spLocks noGrp="1"/>
          </p:cNvSpPr>
          <p:nvPr>
            <p:ph type="title"/>
          </p:nvPr>
        </p:nvSpPr>
        <p:spPr/>
        <p:txBody>
          <a:bodyPr/>
          <a:lstStyle/>
          <a:p>
            <a:r>
              <a:rPr lang="da-DK"/>
              <a:t>Prerequisites*</a:t>
            </a:r>
          </a:p>
        </p:txBody>
      </p:sp>
      <p:sp>
        <p:nvSpPr>
          <p:cNvPr id="3" name="Content Placeholder 2">
            <a:extLst>
              <a:ext uri="{FF2B5EF4-FFF2-40B4-BE49-F238E27FC236}">
                <a16:creationId xmlns:a16="http://schemas.microsoft.com/office/drawing/2014/main" id="{F77BC310-4B8F-40B0-961D-ADD8D31F3978}"/>
              </a:ext>
            </a:extLst>
          </p:cNvPr>
          <p:cNvSpPr>
            <a:spLocks noGrp="1"/>
          </p:cNvSpPr>
          <p:nvPr>
            <p:ph idx="1"/>
          </p:nvPr>
        </p:nvSpPr>
        <p:spPr/>
        <p:txBody>
          <a:bodyPr>
            <a:normAutofit/>
          </a:bodyPr>
          <a:lstStyle/>
          <a:p>
            <a:r>
              <a:rPr lang="da-DK"/>
              <a:t>Basic computer science </a:t>
            </a:r>
            <a:r>
              <a:rPr lang="da-DK" err="1"/>
              <a:t>principles</a:t>
            </a:r>
            <a:endParaRPr lang="da-DK"/>
          </a:p>
          <a:p>
            <a:pPr lvl="1"/>
            <a:r>
              <a:rPr lang="da-DK"/>
              <a:t>Big-O notation, data structures and general sense of algorithmic thinking</a:t>
            </a:r>
          </a:p>
          <a:p>
            <a:pPr lvl="1"/>
            <a:r>
              <a:rPr lang="da-DK" err="1"/>
              <a:t>Comfortably</a:t>
            </a:r>
            <a:r>
              <a:rPr lang="da-DK"/>
              <a:t> </a:t>
            </a:r>
            <a:r>
              <a:rPr lang="da-DK" err="1"/>
              <a:t>write</a:t>
            </a:r>
            <a:r>
              <a:rPr lang="da-DK"/>
              <a:t> non-trivial </a:t>
            </a:r>
            <a:r>
              <a:rPr lang="da-DK" err="1"/>
              <a:t>code</a:t>
            </a:r>
            <a:r>
              <a:rPr lang="da-DK"/>
              <a:t> in Python</a:t>
            </a:r>
          </a:p>
          <a:p>
            <a:r>
              <a:rPr lang="da-DK" err="1"/>
              <a:t>Probability</a:t>
            </a:r>
            <a:endParaRPr lang="da-DK"/>
          </a:p>
          <a:p>
            <a:pPr lvl="1"/>
            <a:r>
              <a:rPr lang="da-DK" err="1"/>
              <a:t>Random</a:t>
            </a:r>
            <a:r>
              <a:rPr lang="da-DK"/>
              <a:t> Variables</a:t>
            </a:r>
          </a:p>
          <a:p>
            <a:pPr lvl="1"/>
            <a:r>
              <a:rPr lang="da-DK"/>
              <a:t>Expectation and </a:t>
            </a:r>
            <a:r>
              <a:rPr lang="da-DK" err="1"/>
              <a:t>Variance</a:t>
            </a:r>
            <a:endParaRPr lang="da-DK"/>
          </a:p>
          <a:p>
            <a:pPr lvl="1"/>
            <a:r>
              <a:rPr lang="da-DK"/>
              <a:t>Distributions</a:t>
            </a:r>
          </a:p>
          <a:p>
            <a:r>
              <a:rPr lang="da-DK" err="1"/>
              <a:t>Linear</a:t>
            </a:r>
            <a:r>
              <a:rPr lang="da-DK"/>
              <a:t> Algebra</a:t>
            </a:r>
          </a:p>
          <a:p>
            <a:pPr lvl="1"/>
            <a:r>
              <a:rPr lang="da-DK" err="1"/>
              <a:t>Vectors</a:t>
            </a:r>
            <a:endParaRPr lang="da-DK"/>
          </a:p>
          <a:p>
            <a:pPr lvl="1"/>
            <a:r>
              <a:rPr lang="da-DK"/>
              <a:t>Matrices and matrix </a:t>
            </a:r>
            <a:r>
              <a:rPr lang="da-DK" err="1"/>
              <a:t>multiplication</a:t>
            </a:r>
            <a:endParaRPr lang="da-DK"/>
          </a:p>
          <a:p>
            <a:pPr lvl="1"/>
            <a:r>
              <a:rPr lang="da-DK" err="1"/>
              <a:t>Eigenvalue</a:t>
            </a:r>
            <a:r>
              <a:rPr lang="da-DK"/>
              <a:t>/vector</a:t>
            </a:r>
          </a:p>
          <a:p>
            <a:pPr marL="342900" lvl="1" indent="0">
              <a:buNone/>
            </a:pPr>
            <a:endParaRPr lang="da-DK"/>
          </a:p>
          <a:p>
            <a:pPr marL="342900" lvl="1" indent="0">
              <a:buNone/>
            </a:pPr>
            <a:endParaRPr lang="da-DK"/>
          </a:p>
          <a:p>
            <a:pPr marL="342900" lvl="1" indent="0">
              <a:buNone/>
            </a:pPr>
            <a:r>
              <a:rPr lang="da-DK" sz="600"/>
              <a:t>*in a perfect world</a:t>
            </a:r>
          </a:p>
        </p:txBody>
      </p:sp>
    </p:spTree>
    <p:extLst>
      <p:ext uri="{BB962C8B-B14F-4D97-AF65-F5344CB8AC3E}">
        <p14:creationId xmlns:p14="http://schemas.microsoft.com/office/powerpoint/2010/main" val="147925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B814-BD80-41BE-A185-01062496B840}"/>
              </a:ext>
            </a:extLst>
          </p:cNvPr>
          <p:cNvSpPr>
            <a:spLocks noGrp="1"/>
          </p:cNvSpPr>
          <p:nvPr>
            <p:ph type="title"/>
          </p:nvPr>
        </p:nvSpPr>
        <p:spPr/>
        <p:txBody>
          <a:bodyPr/>
          <a:lstStyle/>
          <a:p>
            <a:r>
              <a:rPr lang="da-DK" err="1"/>
              <a:t>What</a:t>
            </a:r>
            <a:r>
              <a:rPr lang="da-DK"/>
              <a:t> is </a:t>
            </a:r>
            <a:r>
              <a:rPr lang="da-DK" err="1"/>
              <a:t>machine</a:t>
            </a:r>
            <a:r>
              <a:rPr lang="da-DK"/>
              <a:t> learning?</a:t>
            </a:r>
          </a:p>
        </p:txBody>
      </p:sp>
      <p:sp>
        <p:nvSpPr>
          <p:cNvPr id="3" name="Content Placeholder 2">
            <a:extLst>
              <a:ext uri="{FF2B5EF4-FFF2-40B4-BE49-F238E27FC236}">
                <a16:creationId xmlns:a16="http://schemas.microsoft.com/office/drawing/2014/main" id="{6E10D100-30F6-480E-B759-B5E732294CC1}"/>
              </a:ext>
            </a:extLst>
          </p:cNvPr>
          <p:cNvSpPr>
            <a:spLocks noGrp="1"/>
          </p:cNvSpPr>
          <p:nvPr>
            <p:ph idx="1"/>
          </p:nvPr>
        </p:nvSpPr>
        <p:spPr>
          <a:xfrm>
            <a:off x="628650" y="1825625"/>
            <a:ext cx="3943350" cy="1747391"/>
          </a:xfrm>
        </p:spPr>
        <p:txBody>
          <a:bodyPr/>
          <a:lstStyle/>
          <a:p>
            <a:r>
              <a:rPr lang="en-US"/>
              <a:t>Arthur Samuel (1959): Machine Learning is the field of study that gives the computer the ability to learn without being explicitly programmed.</a:t>
            </a:r>
            <a:endParaRPr lang="da-DK"/>
          </a:p>
        </p:txBody>
      </p:sp>
      <p:pic>
        <p:nvPicPr>
          <p:cNvPr id="4" name="Picture 3">
            <a:extLst>
              <a:ext uri="{FF2B5EF4-FFF2-40B4-BE49-F238E27FC236}">
                <a16:creationId xmlns:a16="http://schemas.microsoft.com/office/drawing/2014/main" id="{53263EBD-D6EF-40B8-98E1-4B38A3464172}"/>
              </a:ext>
            </a:extLst>
          </p:cNvPr>
          <p:cNvPicPr>
            <a:picLocks noChangeAspect="1"/>
          </p:cNvPicPr>
          <p:nvPr/>
        </p:nvPicPr>
        <p:blipFill>
          <a:blip r:embed="rId2"/>
          <a:stretch>
            <a:fillRect/>
          </a:stretch>
        </p:blipFill>
        <p:spPr>
          <a:xfrm>
            <a:off x="6516216" y="1742177"/>
            <a:ext cx="1371429" cy="1914286"/>
          </a:xfrm>
          <a:prstGeom prst="rect">
            <a:avLst/>
          </a:prstGeom>
        </p:spPr>
      </p:pic>
      <p:pic>
        <p:nvPicPr>
          <p:cNvPr id="5" name="Picture 4">
            <a:extLst>
              <a:ext uri="{FF2B5EF4-FFF2-40B4-BE49-F238E27FC236}">
                <a16:creationId xmlns:a16="http://schemas.microsoft.com/office/drawing/2014/main" id="{C22D6360-287A-4904-9F69-F3DC41B0A23F}"/>
              </a:ext>
            </a:extLst>
          </p:cNvPr>
          <p:cNvPicPr>
            <a:picLocks noChangeAspect="1"/>
          </p:cNvPicPr>
          <p:nvPr/>
        </p:nvPicPr>
        <p:blipFill>
          <a:blip r:embed="rId3"/>
          <a:stretch>
            <a:fillRect/>
          </a:stretch>
        </p:blipFill>
        <p:spPr>
          <a:xfrm>
            <a:off x="5790865" y="4077072"/>
            <a:ext cx="2047619" cy="2028571"/>
          </a:xfrm>
          <a:prstGeom prst="rect">
            <a:avLst/>
          </a:prstGeom>
        </p:spPr>
      </p:pic>
    </p:spTree>
    <p:extLst>
      <p:ext uri="{BB962C8B-B14F-4D97-AF65-F5344CB8AC3E}">
        <p14:creationId xmlns:p14="http://schemas.microsoft.com/office/powerpoint/2010/main" val="402352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B814-BD80-41BE-A185-01062496B840}"/>
              </a:ext>
            </a:extLst>
          </p:cNvPr>
          <p:cNvSpPr>
            <a:spLocks noGrp="1"/>
          </p:cNvSpPr>
          <p:nvPr>
            <p:ph type="title"/>
          </p:nvPr>
        </p:nvSpPr>
        <p:spPr/>
        <p:txBody>
          <a:bodyPr/>
          <a:lstStyle/>
          <a:p>
            <a:r>
              <a:rPr lang="da-DK" err="1"/>
              <a:t>What</a:t>
            </a:r>
            <a:r>
              <a:rPr lang="da-DK"/>
              <a:t> is </a:t>
            </a:r>
            <a:r>
              <a:rPr lang="da-DK" err="1"/>
              <a:t>machine</a:t>
            </a:r>
            <a:r>
              <a:rPr lang="da-DK"/>
              <a:t> learning?</a:t>
            </a:r>
          </a:p>
        </p:txBody>
      </p:sp>
      <p:sp>
        <p:nvSpPr>
          <p:cNvPr id="3" name="Content Placeholder 2">
            <a:extLst>
              <a:ext uri="{FF2B5EF4-FFF2-40B4-BE49-F238E27FC236}">
                <a16:creationId xmlns:a16="http://schemas.microsoft.com/office/drawing/2014/main" id="{6E10D100-30F6-480E-B759-B5E732294CC1}"/>
              </a:ext>
            </a:extLst>
          </p:cNvPr>
          <p:cNvSpPr>
            <a:spLocks noGrp="1"/>
          </p:cNvSpPr>
          <p:nvPr>
            <p:ph idx="1"/>
          </p:nvPr>
        </p:nvSpPr>
        <p:spPr>
          <a:xfrm>
            <a:off x="628650" y="1825625"/>
            <a:ext cx="4519414" cy="4771727"/>
          </a:xfrm>
        </p:spPr>
        <p:txBody>
          <a:bodyPr>
            <a:normAutofit/>
          </a:bodyPr>
          <a:lstStyle/>
          <a:p>
            <a:r>
              <a:rPr lang="en-US"/>
              <a:t>Tom Mitchell (1998): a computer program is said to learn from experience E with respect to some class of tasks T and performance measure P, if its performance at tasks in T, as measured by P, improves with experience E.</a:t>
            </a:r>
          </a:p>
          <a:p>
            <a:endParaRPr lang="en-US"/>
          </a:p>
          <a:p>
            <a:endParaRPr lang="en-US"/>
          </a:p>
          <a:p>
            <a:endParaRPr lang="en-US"/>
          </a:p>
          <a:p>
            <a:r>
              <a:rPr lang="en-US"/>
              <a:t>Experience (data): games played by the program (with itself) Performance measure: winning rate</a:t>
            </a:r>
            <a:endParaRPr lang="da-DK"/>
          </a:p>
        </p:txBody>
      </p:sp>
      <p:pic>
        <p:nvPicPr>
          <p:cNvPr id="5" name="Picture 4">
            <a:extLst>
              <a:ext uri="{FF2B5EF4-FFF2-40B4-BE49-F238E27FC236}">
                <a16:creationId xmlns:a16="http://schemas.microsoft.com/office/drawing/2014/main" id="{C22D6360-287A-4904-9F69-F3DC41B0A23F}"/>
              </a:ext>
            </a:extLst>
          </p:cNvPr>
          <p:cNvPicPr>
            <a:picLocks noChangeAspect="1"/>
          </p:cNvPicPr>
          <p:nvPr/>
        </p:nvPicPr>
        <p:blipFill>
          <a:blip r:embed="rId2"/>
          <a:stretch>
            <a:fillRect/>
          </a:stretch>
        </p:blipFill>
        <p:spPr>
          <a:xfrm>
            <a:off x="5790865" y="4077072"/>
            <a:ext cx="2047619" cy="2028571"/>
          </a:xfrm>
          <a:prstGeom prst="rect">
            <a:avLst/>
          </a:prstGeom>
        </p:spPr>
      </p:pic>
      <p:pic>
        <p:nvPicPr>
          <p:cNvPr id="6" name="Picture 5">
            <a:extLst>
              <a:ext uri="{FF2B5EF4-FFF2-40B4-BE49-F238E27FC236}">
                <a16:creationId xmlns:a16="http://schemas.microsoft.com/office/drawing/2014/main" id="{211DC097-76C3-4900-98AB-CA23CECE7656}"/>
              </a:ext>
            </a:extLst>
          </p:cNvPr>
          <p:cNvPicPr>
            <a:picLocks noChangeAspect="1"/>
          </p:cNvPicPr>
          <p:nvPr/>
        </p:nvPicPr>
        <p:blipFill>
          <a:blip r:embed="rId3"/>
          <a:stretch>
            <a:fillRect/>
          </a:stretch>
        </p:blipFill>
        <p:spPr>
          <a:xfrm>
            <a:off x="5940152" y="1825625"/>
            <a:ext cx="1990476" cy="1238095"/>
          </a:xfrm>
          <a:prstGeom prst="rect">
            <a:avLst/>
          </a:prstGeom>
        </p:spPr>
      </p:pic>
    </p:spTree>
    <p:extLst>
      <p:ext uri="{BB962C8B-B14F-4D97-AF65-F5344CB8AC3E}">
        <p14:creationId xmlns:p14="http://schemas.microsoft.com/office/powerpoint/2010/main" val="378089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60115" y="2159508"/>
            <a:ext cx="3188335" cy="3329940"/>
          </a:xfrm>
          <a:custGeom>
            <a:avLst/>
            <a:gdLst/>
            <a:ahLst/>
            <a:cxnLst/>
            <a:rect l="l" t="t" r="r" b="b"/>
            <a:pathLst>
              <a:path w="3188334" h="3329940">
                <a:moveTo>
                  <a:pt x="0" y="0"/>
                </a:moveTo>
                <a:lnTo>
                  <a:pt x="3188208" y="0"/>
                </a:lnTo>
                <a:lnTo>
                  <a:pt x="3188208" y="3329940"/>
                </a:lnTo>
                <a:lnTo>
                  <a:pt x="0" y="3329940"/>
                </a:lnTo>
                <a:lnTo>
                  <a:pt x="0" y="0"/>
                </a:lnTo>
                <a:close/>
              </a:path>
            </a:pathLst>
          </a:custGeom>
          <a:ln w="25908">
            <a:solidFill>
              <a:srgbClr val="00799E"/>
            </a:solidFill>
          </a:ln>
        </p:spPr>
        <p:txBody>
          <a:bodyPr wrap="square" lIns="0" tIns="0" rIns="0" bIns="0" rtlCol="0"/>
          <a:lstStyle/>
          <a:p>
            <a:endParaRPr>
              <a:latin typeface="Calibri" panose="020F0502020204030204" pitchFamily="34" charset="0"/>
            </a:endParaRPr>
          </a:p>
        </p:txBody>
      </p:sp>
      <p:sp>
        <p:nvSpPr>
          <p:cNvPr id="3" name="object 3"/>
          <p:cNvSpPr txBox="1">
            <a:spLocks noGrp="1"/>
          </p:cNvSpPr>
          <p:nvPr>
            <p:ph type="title"/>
          </p:nvPr>
        </p:nvSpPr>
        <p:spPr>
          <a:xfrm>
            <a:off x="335254" y="428005"/>
            <a:ext cx="8473491" cy="984885"/>
          </a:xfrm>
          <a:prstGeom prst="rect">
            <a:avLst/>
          </a:prstGeom>
        </p:spPr>
        <p:txBody>
          <a:bodyPr vert="horz" wrap="square" lIns="0" tIns="0" rIns="0" bIns="0" rtlCol="0" anchor="ctr">
            <a:spAutoFit/>
          </a:bodyPr>
          <a:lstStyle/>
          <a:p>
            <a:pPr marL="12700" algn="ctr">
              <a:lnSpc>
                <a:spcPct val="100000"/>
              </a:lnSpc>
            </a:pPr>
            <a:r>
              <a:rPr lang="da-DK" sz="3200" spc="95">
                <a:solidFill>
                  <a:schemeClr val="tx1"/>
                </a:solidFill>
              </a:rPr>
              <a:t>What is machine learning?</a:t>
            </a:r>
            <a:br>
              <a:rPr lang="da-DK" sz="3200" spc="95">
                <a:solidFill>
                  <a:schemeClr val="tx1"/>
                </a:solidFill>
              </a:rPr>
            </a:br>
            <a:r>
              <a:rPr sz="3200" spc="95">
                <a:solidFill>
                  <a:schemeClr val="tx1"/>
                </a:solidFill>
              </a:rPr>
              <a:t>Using </a:t>
            </a:r>
            <a:r>
              <a:rPr sz="3200" spc="65">
                <a:solidFill>
                  <a:schemeClr val="tx1"/>
                </a:solidFill>
              </a:rPr>
              <a:t>Data </a:t>
            </a:r>
            <a:r>
              <a:rPr sz="3200" spc="50">
                <a:solidFill>
                  <a:schemeClr val="tx1"/>
                </a:solidFill>
              </a:rPr>
              <a:t>to </a:t>
            </a:r>
            <a:r>
              <a:rPr sz="3200" spc="45">
                <a:solidFill>
                  <a:schemeClr val="tx1"/>
                </a:solidFill>
              </a:rPr>
              <a:t>Train</a:t>
            </a:r>
            <a:r>
              <a:rPr sz="3200" spc="-100">
                <a:solidFill>
                  <a:schemeClr val="tx1"/>
                </a:solidFill>
              </a:rPr>
              <a:t> </a:t>
            </a:r>
            <a:r>
              <a:rPr sz="3200" spc="40">
                <a:solidFill>
                  <a:schemeClr val="tx1"/>
                </a:solidFill>
              </a:rPr>
              <a:t>Machines</a:t>
            </a:r>
          </a:p>
        </p:txBody>
      </p:sp>
      <p:sp>
        <p:nvSpPr>
          <p:cNvPr id="7" name="object 7"/>
          <p:cNvSpPr txBox="1"/>
          <p:nvPr/>
        </p:nvSpPr>
        <p:spPr>
          <a:xfrm>
            <a:off x="334912" y="2379555"/>
            <a:ext cx="3387604" cy="1723549"/>
          </a:xfrm>
          <a:prstGeom prst="rect">
            <a:avLst/>
          </a:prstGeom>
        </p:spPr>
        <p:txBody>
          <a:bodyPr vert="horz" wrap="square" lIns="0" tIns="0" rIns="0" bIns="0" rtlCol="0">
            <a:spAutoFit/>
          </a:bodyPr>
          <a:lstStyle/>
          <a:p>
            <a:pPr marL="12700" marR="5080"/>
            <a:r>
              <a:rPr sz="1400" spc="-55">
                <a:solidFill>
                  <a:srgbClr val="313131"/>
                </a:solidFill>
                <a:latin typeface="Calibri" panose="020F0502020204030204" pitchFamily="34" charset="0"/>
                <a:cs typeface="Calibri" panose="020F0502020204030204" pitchFamily="34" charset="0"/>
              </a:rPr>
              <a:t>“A </a:t>
            </a:r>
            <a:r>
              <a:rPr sz="1400" spc="25">
                <a:solidFill>
                  <a:srgbClr val="313131"/>
                </a:solidFill>
                <a:latin typeface="Calibri" panose="020F0502020204030204" pitchFamily="34" charset="0"/>
                <a:cs typeface="Calibri" panose="020F0502020204030204" pitchFamily="34" charset="0"/>
              </a:rPr>
              <a:t>computer </a:t>
            </a:r>
            <a:r>
              <a:rPr sz="1400" spc="15">
                <a:solidFill>
                  <a:srgbClr val="313131"/>
                </a:solidFill>
                <a:latin typeface="Calibri" panose="020F0502020204030204" pitchFamily="34" charset="0"/>
                <a:cs typeface="Calibri" panose="020F0502020204030204" pitchFamily="34" charset="0"/>
              </a:rPr>
              <a:t>program </a:t>
            </a:r>
            <a:r>
              <a:rPr sz="1400" spc="65">
                <a:solidFill>
                  <a:srgbClr val="313131"/>
                </a:solidFill>
                <a:latin typeface="Calibri" panose="020F0502020204030204" pitchFamily="34" charset="0"/>
                <a:cs typeface="Calibri" panose="020F0502020204030204" pitchFamily="34" charset="0"/>
              </a:rPr>
              <a:t>is </a:t>
            </a:r>
            <a:r>
              <a:rPr sz="1400" spc="50">
                <a:solidFill>
                  <a:srgbClr val="313131"/>
                </a:solidFill>
                <a:latin typeface="Calibri" panose="020F0502020204030204" pitchFamily="34" charset="0"/>
                <a:cs typeface="Calibri" panose="020F0502020204030204" pitchFamily="34" charset="0"/>
              </a:rPr>
              <a:t>said </a:t>
            </a:r>
            <a:r>
              <a:rPr sz="1400" spc="35">
                <a:solidFill>
                  <a:srgbClr val="313131"/>
                </a:solidFill>
                <a:latin typeface="Calibri" panose="020F0502020204030204" pitchFamily="34" charset="0"/>
                <a:cs typeface="Calibri" panose="020F0502020204030204" pitchFamily="34" charset="0"/>
              </a:rPr>
              <a:t>to learn </a:t>
            </a:r>
            <a:r>
              <a:rPr sz="1400" spc="20">
                <a:solidFill>
                  <a:srgbClr val="313131"/>
                </a:solidFill>
                <a:latin typeface="Calibri" panose="020F0502020204030204" pitchFamily="34" charset="0"/>
                <a:cs typeface="Calibri" panose="020F0502020204030204" pitchFamily="34" charset="0"/>
              </a:rPr>
              <a:t>from  </a:t>
            </a:r>
            <a:r>
              <a:rPr sz="1400" spc="50">
                <a:solidFill>
                  <a:srgbClr val="FF0000"/>
                </a:solidFill>
                <a:latin typeface="Calibri" panose="020F0502020204030204" pitchFamily="34" charset="0"/>
                <a:cs typeface="Calibri" panose="020F0502020204030204" pitchFamily="34" charset="0"/>
              </a:rPr>
              <a:t>experience </a:t>
            </a:r>
            <a:r>
              <a:rPr sz="1400" spc="90">
                <a:solidFill>
                  <a:srgbClr val="FF0000"/>
                </a:solidFill>
                <a:latin typeface="Calibri" panose="020F0502020204030204" pitchFamily="34" charset="0"/>
                <a:cs typeface="Calibri" panose="020F0502020204030204" pitchFamily="34" charset="0"/>
              </a:rPr>
              <a:t>E </a:t>
            </a:r>
            <a:r>
              <a:rPr sz="1400" spc="60">
                <a:solidFill>
                  <a:srgbClr val="313131"/>
                </a:solidFill>
                <a:latin typeface="Calibri" panose="020F0502020204030204" pitchFamily="34" charset="0"/>
                <a:cs typeface="Calibri" panose="020F0502020204030204" pitchFamily="34" charset="0"/>
              </a:rPr>
              <a:t>with </a:t>
            </a:r>
            <a:r>
              <a:rPr sz="1400" spc="45">
                <a:solidFill>
                  <a:srgbClr val="313131"/>
                </a:solidFill>
                <a:latin typeface="Calibri" panose="020F0502020204030204" pitchFamily="34" charset="0"/>
                <a:cs typeface="Calibri" panose="020F0502020204030204" pitchFamily="34" charset="0"/>
              </a:rPr>
              <a:t>respect </a:t>
            </a:r>
            <a:r>
              <a:rPr sz="1400" spc="35">
                <a:solidFill>
                  <a:srgbClr val="313131"/>
                </a:solidFill>
                <a:latin typeface="Calibri" panose="020F0502020204030204" pitchFamily="34" charset="0"/>
                <a:cs typeface="Calibri" panose="020F0502020204030204" pitchFamily="34" charset="0"/>
              </a:rPr>
              <a:t>to</a:t>
            </a:r>
            <a:r>
              <a:rPr sz="1400" spc="-204">
                <a:solidFill>
                  <a:srgbClr val="313131"/>
                </a:solidFill>
                <a:latin typeface="Calibri" panose="020F0502020204030204" pitchFamily="34" charset="0"/>
                <a:cs typeface="Calibri" panose="020F0502020204030204" pitchFamily="34" charset="0"/>
              </a:rPr>
              <a:t> </a:t>
            </a:r>
            <a:r>
              <a:rPr sz="1400" spc="50">
                <a:solidFill>
                  <a:srgbClr val="313131"/>
                </a:solidFill>
                <a:latin typeface="Calibri" panose="020F0502020204030204" pitchFamily="34" charset="0"/>
                <a:cs typeface="Calibri" panose="020F0502020204030204" pitchFamily="34" charset="0"/>
              </a:rPr>
              <a:t>some</a:t>
            </a:r>
            <a:endParaRPr sz="1400">
              <a:latin typeface="Calibri" panose="020F0502020204030204" pitchFamily="34" charset="0"/>
              <a:cs typeface="Calibri" panose="020F0502020204030204" pitchFamily="34" charset="0"/>
            </a:endParaRPr>
          </a:p>
          <a:p>
            <a:pPr marL="12700" marR="1370330"/>
            <a:r>
              <a:rPr sz="1400" spc="65">
                <a:solidFill>
                  <a:srgbClr val="00799E"/>
                </a:solidFill>
                <a:latin typeface="Calibri" panose="020F0502020204030204" pitchFamily="34" charset="0"/>
                <a:cs typeface="Calibri" panose="020F0502020204030204" pitchFamily="34" charset="0"/>
              </a:rPr>
              <a:t>class </a:t>
            </a:r>
            <a:r>
              <a:rPr sz="1400" spc="50">
                <a:solidFill>
                  <a:srgbClr val="00799E"/>
                </a:solidFill>
                <a:latin typeface="Calibri" panose="020F0502020204030204" pitchFamily="34" charset="0"/>
                <a:cs typeface="Calibri" panose="020F0502020204030204" pitchFamily="34" charset="0"/>
              </a:rPr>
              <a:t>of </a:t>
            </a:r>
            <a:r>
              <a:rPr sz="1400" spc="75">
                <a:solidFill>
                  <a:srgbClr val="00799E"/>
                </a:solidFill>
                <a:latin typeface="Calibri" panose="020F0502020204030204" pitchFamily="34" charset="0"/>
                <a:cs typeface="Calibri" panose="020F0502020204030204" pitchFamily="34" charset="0"/>
              </a:rPr>
              <a:t>tasks </a:t>
            </a:r>
            <a:r>
              <a:rPr sz="1400" spc="145">
                <a:solidFill>
                  <a:srgbClr val="00799E"/>
                </a:solidFill>
                <a:latin typeface="Calibri" panose="020F0502020204030204" pitchFamily="34" charset="0"/>
                <a:cs typeface="Calibri" panose="020F0502020204030204" pitchFamily="34" charset="0"/>
              </a:rPr>
              <a:t>T </a:t>
            </a:r>
            <a:r>
              <a:rPr sz="1400" spc="35">
                <a:solidFill>
                  <a:srgbClr val="313131"/>
                </a:solidFill>
                <a:latin typeface="Calibri" panose="020F0502020204030204" pitchFamily="34" charset="0"/>
                <a:cs typeface="Calibri" panose="020F0502020204030204" pitchFamily="34" charset="0"/>
              </a:rPr>
              <a:t>and  </a:t>
            </a:r>
            <a:r>
              <a:rPr sz="1400" spc="30">
                <a:solidFill>
                  <a:srgbClr val="00AF50"/>
                </a:solidFill>
                <a:latin typeface="Calibri" panose="020F0502020204030204" pitchFamily="34" charset="0"/>
                <a:cs typeface="Calibri" panose="020F0502020204030204" pitchFamily="34" charset="0"/>
              </a:rPr>
              <a:t>performance </a:t>
            </a:r>
            <a:r>
              <a:rPr sz="1400" spc="40">
                <a:solidFill>
                  <a:srgbClr val="00AF50"/>
                </a:solidFill>
                <a:latin typeface="Calibri" panose="020F0502020204030204" pitchFamily="34" charset="0"/>
                <a:cs typeface="Calibri" panose="020F0502020204030204" pitchFamily="34" charset="0"/>
              </a:rPr>
              <a:t>measure</a:t>
            </a:r>
            <a:r>
              <a:rPr sz="1400" spc="-80">
                <a:solidFill>
                  <a:srgbClr val="00AF50"/>
                </a:solidFill>
                <a:latin typeface="Calibri" panose="020F0502020204030204" pitchFamily="34" charset="0"/>
                <a:cs typeface="Calibri" panose="020F0502020204030204" pitchFamily="34" charset="0"/>
              </a:rPr>
              <a:t> </a:t>
            </a:r>
            <a:r>
              <a:rPr sz="1400" spc="105">
                <a:solidFill>
                  <a:srgbClr val="00AF50"/>
                </a:solidFill>
                <a:latin typeface="Calibri" panose="020F0502020204030204" pitchFamily="34" charset="0"/>
                <a:cs typeface="Calibri" panose="020F0502020204030204" pitchFamily="34" charset="0"/>
              </a:rPr>
              <a:t>P</a:t>
            </a:r>
            <a:endParaRPr sz="1400">
              <a:latin typeface="Calibri" panose="020F0502020204030204" pitchFamily="34" charset="0"/>
              <a:cs typeface="Calibri" panose="020F0502020204030204" pitchFamily="34" charset="0"/>
            </a:endParaRPr>
          </a:p>
          <a:p>
            <a:pPr marL="12700" marR="589915"/>
            <a:r>
              <a:rPr sz="1400" spc="65">
                <a:solidFill>
                  <a:srgbClr val="313131"/>
                </a:solidFill>
                <a:latin typeface="Calibri" panose="020F0502020204030204" pitchFamily="34" charset="0"/>
                <a:cs typeface="Calibri" panose="020F0502020204030204" pitchFamily="34" charset="0"/>
              </a:rPr>
              <a:t>if its </a:t>
            </a:r>
            <a:r>
              <a:rPr sz="1400" spc="30">
                <a:solidFill>
                  <a:srgbClr val="00AF50"/>
                </a:solidFill>
                <a:latin typeface="Calibri" panose="020F0502020204030204" pitchFamily="34" charset="0"/>
                <a:cs typeface="Calibri" panose="020F0502020204030204" pitchFamily="34" charset="0"/>
              </a:rPr>
              <a:t>performance </a:t>
            </a:r>
            <a:r>
              <a:rPr sz="1400" spc="45">
                <a:solidFill>
                  <a:srgbClr val="313131"/>
                </a:solidFill>
                <a:latin typeface="Calibri" panose="020F0502020204030204" pitchFamily="34" charset="0"/>
                <a:cs typeface="Calibri" panose="020F0502020204030204" pitchFamily="34" charset="0"/>
              </a:rPr>
              <a:t>at </a:t>
            </a:r>
            <a:r>
              <a:rPr sz="1400" spc="80">
                <a:solidFill>
                  <a:srgbClr val="00799E"/>
                </a:solidFill>
                <a:latin typeface="Calibri" panose="020F0502020204030204" pitchFamily="34" charset="0"/>
                <a:cs typeface="Calibri" panose="020F0502020204030204" pitchFamily="34" charset="0"/>
              </a:rPr>
              <a:t>tasks </a:t>
            </a:r>
            <a:r>
              <a:rPr sz="1400" spc="35">
                <a:solidFill>
                  <a:srgbClr val="00799E"/>
                </a:solidFill>
                <a:latin typeface="Calibri" panose="020F0502020204030204" pitchFamily="34" charset="0"/>
                <a:cs typeface="Calibri" panose="020F0502020204030204" pitchFamily="34" charset="0"/>
              </a:rPr>
              <a:t>in </a:t>
            </a:r>
            <a:r>
              <a:rPr sz="1400" spc="-10">
                <a:solidFill>
                  <a:srgbClr val="00799E"/>
                </a:solidFill>
                <a:latin typeface="Calibri" panose="020F0502020204030204" pitchFamily="34" charset="0"/>
                <a:cs typeface="Calibri" panose="020F0502020204030204" pitchFamily="34" charset="0"/>
              </a:rPr>
              <a:t>T</a:t>
            </a:r>
            <a:r>
              <a:rPr sz="1400" spc="-10">
                <a:solidFill>
                  <a:srgbClr val="313131"/>
                </a:solidFill>
                <a:latin typeface="Calibri" panose="020F0502020204030204" pitchFamily="34" charset="0"/>
                <a:cs typeface="Calibri" panose="020F0502020204030204" pitchFamily="34" charset="0"/>
              </a:rPr>
              <a:t>,</a:t>
            </a:r>
            <a:r>
              <a:rPr sz="1400" spc="-180">
                <a:solidFill>
                  <a:srgbClr val="313131"/>
                </a:solidFill>
                <a:latin typeface="Calibri" panose="020F0502020204030204" pitchFamily="34" charset="0"/>
                <a:cs typeface="Calibri" panose="020F0502020204030204" pitchFamily="34" charset="0"/>
              </a:rPr>
              <a:t> </a:t>
            </a:r>
            <a:r>
              <a:rPr sz="1400" spc="80">
                <a:solidFill>
                  <a:srgbClr val="313131"/>
                </a:solidFill>
                <a:latin typeface="Calibri" panose="020F0502020204030204" pitchFamily="34" charset="0"/>
                <a:cs typeface="Calibri" panose="020F0502020204030204" pitchFamily="34" charset="0"/>
              </a:rPr>
              <a:t>as  </a:t>
            </a:r>
            <a:r>
              <a:rPr sz="1400" spc="35">
                <a:solidFill>
                  <a:srgbClr val="313131"/>
                </a:solidFill>
                <a:latin typeface="Calibri" panose="020F0502020204030204" pitchFamily="34" charset="0"/>
                <a:cs typeface="Calibri" panose="020F0502020204030204" pitchFamily="34" charset="0"/>
              </a:rPr>
              <a:t>measured </a:t>
            </a:r>
            <a:r>
              <a:rPr sz="1400" spc="65">
                <a:solidFill>
                  <a:srgbClr val="313131"/>
                </a:solidFill>
                <a:latin typeface="Calibri" panose="020F0502020204030204" pitchFamily="34" charset="0"/>
                <a:cs typeface="Calibri" panose="020F0502020204030204" pitchFamily="34" charset="0"/>
              </a:rPr>
              <a:t>by </a:t>
            </a:r>
            <a:r>
              <a:rPr sz="1400" spc="-45">
                <a:solidFill>
                  <a:srgbClr val="00AF50"/>
                </a:solidFill>
                <a:latin typeface="Calibri" panose="020F0502020204030204" pitchFamily="34" charset="0"/>
                <a:cs typeface="Calibri" panose="020F0502020204030204" pitchFamily="34" charset="0"/>
              </a:rPr>
              <a:t>P</a:t>
            </a:r>
            <a:r>
              <a:rPr sz="1400" spc="-45">
                <a:solidFill>
                  <a:srgbClr val="313131"/>
                </a:solidFill>
                <a:latin typeface="Calibri" panose="020F0502020204030204" pitchFamily="34" charset="0"/>
                <a:cs typeface="Calibri" panose="020F0502020204030204" pitchFamily="34" charset="0"/>
              </a:rPr>
              <a:t>, </a:t>
            </a:r>
            <a:r>
              <a:rPr sz="1400" spc="30">
                <a:solidFill>
                  <a:srgbClr val="313131"/>
                </a:solidFill>
                <a:latin typeface="Calibri" panose="020F0502020204030204" pitchFamily="34" charset="0"/>
                <a:cs typeface="Calibri" panose="020F0502020204030204" pitchFamily="34" charset="0"/>
              </a:rPr>
              <a:t>improves </a:t>
            </a:r>
            <a:r>
              <a:rPr sz="1400" spc="60">
                <a:solidFill>
                  <a:srgbClr val="313131"/>
                </a:solidFill>
                <a:latin typeface="Calibri" panose="020F0502020204030204" pitchFamily="34" charset="0"/>
                <a:cs typeface="Calibri" panose="020F0502020204030204" pitchFamily="34" charset="0"/>
              </a:rPr>
              <a:t>with  </a:t>
            </a:r>
            <a:r>
              <a:rPr sz="1400" spc="50">
                <a:solidFill>
                  <a:srgbClr val="FF0000"/>
                </a:solidFill>
                <a:latin typeface="Calibri" panose="020F0502020204030204" pitchFamily="34" charset="0"/>
                <a:cs typeface="Calibri" panose="020F0502020204030204" pitchFamily="34" charset="0"/>
              </a:rPr>
              <a:t>experience</a:t>
            </a:r>
            <a:r>
              <a:rPr sz="1400" spc="-65">
                <a:solidFill>
                  <a:srgbClr val="FF0000"/>
                </a:solidFill>
                <a:latin typeface="Calibri" panose="020F0502020204030204" pitchFamily="34" charset="0"/>
                <a:cs typeface="Calibri" panose="020F0502020204030204" pitchFamily="34" charset="0"/>
              </a:rPr>
              <a:t> </a:t>
            </a:r>
            <a:r>
              <a:rPr sz="1400" spc="-100">
                <a:solidFill>
                  <a:srgbClr val="FF0000"/>
                </a:solidFill>
                <a:latin typeface="Calibri" panose="020F0502020204030204" pitchFamily="34" charset="0"/>
                <a:cs typeface="Calibri" panose="020F0502020204030204" pitchFamily="34" charset="0"/>
              </a:rPr>
              <a:t>E</a:t>
            </a:r>
            <a:r>
              <a:rPr sz="1400" spc="-100">
                <a:solidFill>
                  <a:srgbClr val="313131"/>
                </a:solidFill>
                <a:latin typeface="Calibri" panose="020F0502020204030204" pitchFamily="34" charset="0"/>
                <a:cs typeface="Calibri" panose="020F0502020204030204" pitchFamily="34" charset="0"/>
              </a:rPr>
              <a:t>.”</a:t>
            </a:r>
            <a:endParaRPr sz="1400">
              <a:latin typeface="Calibri" panose="020F0502020204030204" pitchFamily="34" charset="0"/>
              <a:cs typeface="Calibri" panose="020F0502020204030204" pitchFamily="34" charset="0"/>
            </a:endParaRPr>
          </a:p>
          <a:p>
            <a:pPr marL="12700"/>
            <a:r>
              <a:rPr sz="1400" i="1" spc="20">
                <a:solidFill>
                  <a:srgbClr val="5A6066"/>
                </a:solidFill>
                <a:latin typeface="Calibri" panose="020F0502020204030204" pitchFamily="34" charset="0"/>
                <a:cs typeface="Calibri" panose="020F0502020204030204" pitchFamily="34" charset="0"/>
              </a:rPr>
              <a:t>(Tom </a:t>
            </a:r>
            <a:r>
              <a:rPr sz="1400" i="1" spc="15">
                <a:solidFill>
                  <a:srgbClr val="5A6066"/>
                </a:solidFill>
                <a:latin typeface="Calibri" panose="020F0502020204030204" pitchFamily="34" charset="0"/>
                <a:cs typeface="Calibri" panose="020F0502020204030204" pitchFamily="34" charset="0"/>
              </a:rPr>
              <a:t>Mitchell,</a:t>
            </a:r>
            <a:r>
              <a:rPr sz="1400" i="1" spc="-30">
                <a:solidFill>
                  <a:srgbClr val="5A6066"/>
                </a:solidFill>
                <a:latin typeface="Calibri" panose="020F0502020204030204" pitchFamily="34" charset="0"/>
                <a:cs typeface="Calibri" panose="020F0502020204030204" pitchFamily="34" charset="0"/>
              </a:rPr>
              <a:t> </a:t>
            </a:r>
            <a:r>
              <a:rPr sz="1400" i="1" spc="110">
                <a:solidFill>
                  <a:srgbClr val="5A6066"/>
                </a:solidFill>
                <a:latin typeface="Calibri" panose="020F0502020204030204" pitchFamily="34" charset="0"/>
                <a:cs typeface="Calibri" panose="020F0502020204030204" pitchFamily="34" charset="0"/>
              </a:rPr>
              <a:t>1997)</a:t>
            </a:r>
            <a:endParaRPr sz="1400">
              <a:latin typeface="Calibri" panose="020F0502020204030204" pitchFamily="34" charset="0"/>
              <a:cs typeface="Calibri" panose="020F0502020204030204" pitchFamily="34" charset="0"/>
            </a:endParaRPr>
          </a:p>
        </p:txBody>
      </p:sp>
      <p:sp>
        <p:nvSpPr>
          <p:cNvPr id="8" name="object 8"/>
          <p:cNvSpPr/>
          <p:nvPr/>
        </p:nvSpPr>
        <p:spPr>
          <a:xfrm>
            <a:off x="5420105" y="3448811"/>
            <a:ext cx="1079500" cy="760730"/>
          </a:xfrm>
          <a:custGeom>
            <a:avLst/>
            <a:gdLst/>
            <a:ahLst/>
            <a:cxnLst/>
            <a:rect l="l" t="t" r="r" b="b"/>
            <a:pathLst>
              <a:path w="1079500" h="760729">
                <a:moveTo>
                  <a:pt x="0" y="0"/>
                </a:moveTo>
                <a:lnTo>
                  <a:pt x="1078991" y="0"/>
                </a:lnTo>
                <a:lnTo>
                  <a:pt x="1078991" y="760476"/>
                </a:lnTo>
                <a:lnTo>
                  <a:pt x="0" y="760476"/>
                </a:lnTo>
                <a:lnTo>
                  <a:pt x="0" y="0"/>
                </a:lnTo>
                <a:close/>
              </a:path>
            </a:pathLst>
          </a:custGeom>
          <a:ln w="25908">
            <a:solidFill>
              <a:srgbClr val="DD630B"/>
            </a:solidFill>
          </a:ln>
        </p:spPr>
        <p:txBody>
          <a:bodyPr wrap="square" lIns="0" tIns="0" rIns="0" bIns="0" rtlCol="0"/>
          <a:lstStyle/>
          <a:p>
            <a:endParaRPr>
              <a:latin typeface="Calibri" panose="020F0502020204030204" pitchFamily="34" charset="0"/>
            </a:endParaRPr>
          </a:p>
        </p:txBody>
      </p:sp>
      <p:sp>
        <p:nvSpPr>
          <p:cNvPr id="9" name="object 9"/>
          <p:cNvSpPr txBox="1"/>
          <p:nvPr/>
        </p:nvSpPr>
        <p:spPr>
          <a:xfrm>
            <a:off x="5542239" y="3643411"/>
            <a:ext cx="845819" cy="367665"/>
          </a:xfrm>
          <a:prstGeom prst="rect">
            <a:avLst/>
          </a:prstGeom>
        </p:spPr>
        <p:txBody>
          <a:bodyPr vert="horz" wrap="square" lIns="0" tIns="0" rIns="0" bIns="0" rtlCol="0">
            <a:spAutoFit/>
          </a:bodyPr>
          <a:lstStyle/>
          <a:p>
            <a:pPr marR="5080" indent="40640"/>
            <a:r>
              <a:rPr sz="1200" b="1" spc="-5">
                <a:solidFill>
                  <a:srgbClr val="313131"/>
                </a:solidFill>
                <a:latin typeface="Verdana"/>
                <a:cs typeface="Verdana"/>
              </a:rPr>
              <a:t>Learning  </a:t>
            </a:r>
            <a:r>
              <a:rPr sz="1200" b="1">
                <a:solidFill>
                  <a:srgbClr val="313131"/>
                </a:solidFill>
                <a:latin typeface="Verdana"/>
                <a:cs typeface="Verdana"/>
              </a:rPr>
              <a:t>a</a:t>
            </a:r>
            <a:r>
              <a:rPr sz="1200" b="1" spc="-5">
                <a:solidFill>
                  <a:srgbClr val="313131"/>
                </a:solidFill>
                <a:latin typeface="Verdana"/>
                <a:cs typeface="Verdana"/>
              </a:rPr>
              <a:t>l</a:t>
            </a:r>
            <a:r>
              <a:rPr sz="1200" b="1">
                <a:solidFill>
                  <a:srgbClr val="313131"/>
                </a:solidFill>
                <a:latin typeface="Verdana"/>
                <a:cs typeface="Verdana"/>
              </a:rPr>
              <a:t>gor</a:t>
            </a:r>
            <a:r>
              <a:rPr sz="1200" b="1" spc="-5">
                <a:solidFill>
                  <a:srgbClr val="313131"/>
                </a:solidFill>
                <a:latin typeface="Verdana"/>
                <a:cs typeface="Verdana"/>
              </a:rPr>
              <a:t>i</a:t>
            </a:r>
            <a:r>
              <a:rPr sz="1200" b="1" spc="5">
                <a:solidFill>
                  <a:srgbClr val="313131"/>
                </a:solidFill>
                <a:latin typeface="Verdana"/>
                <a:cs typeface="Verdana"/>
              </a:rPr>
              <a:t>t</a:t>
            </a:r>
            <a:r>
              <a:rPr sz="1200" b="1" spc="-5">
                <a:solidFill>
                  <a:srgbClr val="313131"/>
                </a:solidFill>
                <a:latin typeface="Verdana"/>
                <a:cs typeface="Verdana"/>
              </a:rPr>
              <a:t>hm</a:t>
            </a:r>
            <a:endParaRPr sz="1200">
              <a:latin typeface="Verdana"/>
              <a:cs typeface="Verdana"/>
            </a:endParaRPr>
          </a:p>
        </p:txBody>
      </p:sp>
      <p:sp>
        <p:nvSpPr>
          <p:cNvPr id="10" name="object 10"/>
          <p:cNvSpPr txBox="1"/>
          <p:nvPr/>
        </p:nvSpPr>
        <p:spPr>
          <a:xfrm>
            <a:off x="5719787" y="4852892"/>
            <a:ext cx="631577" cy="215444"/>
          </a:xfrm>
          <a:prstGeom prst="rect">
            <a:avLst/>
          </a:prstGeom>
        </p:spPr>
        <p:txBody>
          <a:bodyPr vert="horz" wrap="square" lIns="0" tIns="0" rIns="0" bIns="0" rtlCol="0">
            <a:spAutoFit/>
          </a:bodyPr>
          <a:lstStyle/>
          <a:p>
            <a:pPr>
              <a:lnSpc>
                <a:spcPct val="100000"/>
              </a:lnSpc>
            </a:pPr>
            <a:r>
              <a:rPr sz="1400" spc="85">
                <a:solidFill>
                  <a:srgbClr val="313131"/>
                </a:solidFill>
                <a:latin typeface="Calibri" panose="020F0502020204030204" pitchFamily="34" charset="0"/>
                <a:cs typeface="Calibri" panose="020F0502020204030204" pitchFamily="34" charset="0"/>
              </a:rPr>
              <a:t>R</a:t>
            </a:r>
            <a:r>
              <a:rPr sz="1400" spc="65">
                <a:solidFill>
                  <a:srgbClr val="313131"/>
                </a:solidFill>
                <a:latin typeface="Calibri" panose="020F0502020204030204" pitchFamily="34" charset="0"/>
                <a:cs typeface="Calibri" panose="020F0502020204030204" pitchFamily="34" charset="0"/>
              </a:rPr>
              <a:t>e</a:t>
            </a:r>
            <a:r>
              <a:rPr sz="1400" spc="70">
                <a:solidFill>
                  <a:srgbClr val="313131"/>
                </a:solidFill>
                <a:latin typeface="Calibri" panose="020F0502020204030204" pitchFamily="34" charset="0"/>
                <a:cs typeface="Calibri" panose="020F0502020204030204" pitchFamily="34" charset="0"/>
              </a:rPr>
              <a:t>s</a:t>
            </a:r>
            <a:r>
              <a:rPr sz="1400" spc="80">
                <a:solidFill>
                  <a:srgbClr val="313131"/>
                </a:solidFill>
                <a:latin typeface="Calibri" panose="020F0502020204030204" pitchFamily="34" charset="0"/>
                <a:cs typeface="Calibri" panose="020F0502020204030204" pitchFamily="34" charset="0"/>
              </a:rPr>
              <a:t>u</a:t>
            </a:r>
            <a:r>
              <a:rPr sz="1400" spc="50">
                <a:solidFill>
                  <a:srgbClr val="313131"/>
                </a:solidFill>
                <a:latin typeface="Calibri" panose="020F0502020204030204" pitchFamily="34" charset="0"/>
                <a:cs typeface="Calibri" panose="020F0502020204030204" pitchFamily="34" charset="0"/>
              </a:rPr>
              <a:t>lt</a:t>
            </a:r>
            <a:endParaRPr sz="1400">
              <a:latin typeface="Calibri" panose="020F0502020204030204" pitchFamily="34" charset="0"/>
              <a:cs typeface="Calibri" panose="020F0502020204030204" pitchFamily="34" charset="0"/>
            </a:endParaRPr>
          </a:p>
        </p:txBody>
      </p:sp>
      <p:sp>
        <p:nvSpPr>
          <p:cNvPr id="11" name="object 11"/>
          <p:cNvSpPr txBox="1"/>
          <p:nvPr/>
        </p:nvSpPr>
        <p:spPr>
          <a:xfrm>
            <a:off x="4079419" y="4853427"/>
            <a:ext cx="419748" cy="215444"/>
          </a:xfrm>
          <a:prstGeom prst="rect">
            <a:avLst/>
          </a:prstGeom>
        </p:spPr>
        <p:txBody>
          <a:bodyPr vert="horz" wrap="square" lIns="0" tIns="0" rIns="0" bIns="0" rtlCol="0">
            <a:spAutoFit/>
          </a:bodyPr>
          <a:lstStyle/>
          <a:p>
            <a:pPr>
              <a:lnSpc>
                <a:spcPct val="100000"/>
              </a:lnSpc>
            </a:pPr>
            <a:r>
              <a:rPr sz="1400" spc="-25">
                <a:solidFill>
                  <a:srgbClr val="313131"/>
                </a:solidFill>
                <a:latin typeface="Calibri" panose="020F0502020204030204" pitchFamily="34" charset="0"/>
                <a:cs typeface="Calibri" panose="020F0502020204030204" pitchFamily="34" charset="0"/>
              </a:rPr>
              <a:t>G</a:t>
            </a:r>
            <a:r>
              <a:rPr sz="1400" spc="35">
                <a:solidFill>
                  <a:srgbClr val="313131"/>
                </a:solidFill>
                <a:latin typeface="Calibri" panose="020F0502020204030204" pitchFamily="34" charset="0"/>
                <a:cs typeface="Calibri" panose="020F0502020204030204" pitchFamily="34" charset="0"/>
              </a:rPr>
              <a:t>oal</a:t>
            </a:r>
            <a:endParaRPr sz="1400">
              <a:latin typeface="Calibri" panose="020F0502020204030204" pitchFamily="34" charset="0"/>
              <a:cs typeface="Calibri" panose="020F0502020204030204" pitchFamily="34" charset="0"/>
            </a:endParaRPr>
          </a:p>
        </p:txBody>
      </p:sp>
      <p:sp>
        <p:nvSpPr>
          <p:cNvPr id="12" name="object 12"/>
          <p:cNvSpPr txBox="1"/>
          <p:nvPr/>
        </p:nvSpPr>
        <p:spPr>
          <a:xfrm>
            <a:off x="4675847" y="4543911"/>
            <a:ext cx="938696" cy="338554"/>
          </a:xfrm>
          <a:prstGeom prst="rect">
            <a:avLst/>
          </a:prstGeom>
        </p:spPr>
        <p:txBody>
          <a:bodyPr vert="horz" wrap="square" lIns="0" tIns="0" rIns="0" bIns="0" rtlCol="0">
            <a:spAutoFit/>
          </a:bodyPr>
          <a:lstStyle/>
          <a:p>
            <a:pPr marL="146050" marR="5080" indent="-146685"/>
            <a:r>
              <a:rPr sz="1100" spc="90">
                <a:solidFill>
                  <a:srgbClr val="00AF50"/>
                </a:solidFill>
                <a:latin typeface="Calibri" panose="020F0502020204030204" pitchFamily="34" charset="0"/>
                <a:cs typeface="Calibri" panose="020F0502020204030204" pitchFamily="34" charset="0"/>
              </a:rPr>
              <a:t>P</a:t>
            </a:r>
            <a:r>
              <a:rPr sz="1100" spc="45">
                <a:solidFill>
                  <a:srgbClr val="00AF50"/>
                </a:solidFill>
                <a:latin typeface="Calibri" panose="020F0502020204030204" pitchFamily="34" charset="0"/>
                <a:cs typeface="Calibri" panose="020F0502020204030204" pitchFamily="34" charset="0"/>
              </a:rPr>
              <a:t>e</a:t>
            </a:r>
            <a:r>
              <a:rPr sz="1100" spc="30">
                <a:solidFill>
                  <a:srgbClr val="00AF50"/>
                </a:solidFill>
                <a:latin typeface="Calibri" panose="020F0502020204030204" pitchFamily="34" charset="0"/>
                <a:cs typeface="Calibri" panose="020F0502020204030204" pitchFamily="34" charset="0"/>
              </a:rPr>
              <a:t>rf</a:t>
            </a:r>
            <a:r>
              <a:rPr sz="1100" spc="15">
                <a:solidFill>
                  <a:srgbClr val="00AF50"/>
                </a:solidFill>
                <a:latin typeface="Calibri" panose="020F0502020204030204" pitchFamily="34" charset="0"/>
                <a:cs typeface="Calibri" panose="020F0502020204030204" pitchFamily="34" charset="0"/>
              </a:rPr>
              <a:t>o</a:t>
            </a:r>
            <a:r>
              <a:rPr sz="1100" spc="5">
                <a:solidFill>
                  <a:srgbClr val="00AF50"/>
                </a:solidFill>
                <a:latin typeface="Calibri" panose="020F0502020204030204" pitchFamily="34" charset="0"/>
                <a:cs typeface="Calibri" panose="020F0502020204030204" pitchFamily="34" charset="0"/>
              </a:rPr>
              <a:t>rm</a:t>
            </a:r>
            <a:r>
              <a:rPr sz="1100" spc="10">
                <a:solidFill>
                  <a:srgbClr val="00AF50"/>
                </a:solidFill>
                <a:latin typeface="Calibri" panose="020F0502020204030204" pitchFamily="34" charset="0"/>
                <a:cs typeface="Calibri" panose="020F0502020204030204" pitchFamily="34" charset="0"/>
              </a:rPr>
              <a:t>a</a:t>
            </a:r>
            <a:r>
              <a:rPr sz="1100" spc="30">
                <a:solidFill>
                  <a:srgbClr val="00AF50"/>
                </a:solidFill>
                <a:latin typeface="Calibri" panose="020F0502020204030204" pitchFamily="34" charset="0"/>
                <a:cs typeface="Calibri" panose="020F0502020204030204" pitchFamily="34" charset="0"/>
              </a:rPr>
              <a:t>n</a:t>
            </a:r>
            <a:r>
              <a:rPr sz="1100" spc="35">
                <a:solidFill>
                  <a:srgbClr val="00AF50"/>
                </a:solidFill>
                <a:latin typeface="Calibri" panose="020F0502020204030204" pitchFamily="34" charset="0"/>
                <a:cs typeface="Calibri" panose="020F0502020204030204" pitchFamily="34" charset="0"/>
              </a:rPr>
              <a:t>c</a:t>
            </a:r>
            <a:r>
              <a:rPr sz="1100" spc="30">
                <a:solidFill>
                  <a:srgbClr val="00AF50"/>
                </a:solidFill>
                <a:latin typeface="Calibri" panose="020F0502020204030204" pitchFamily="34" charset="0"/>
                <a:cs typeface="Calibri" panose="020F0502020204030204" pitchFamily="34" charset="0"/>
              </a:rPr>
              <a:t>e  measure</a:t>
            </a:r>
            <a:endParaRPr sz="1100">
              <a:latin typeface="Calibri" panose="020F0502020204030204" pitchFamily="34" charset="0"/>
              <a:cs typeface="Calibri" panose="020F0502020204030204" pitchFamily="34" charset="0"/>
            </a:endParaRPr>
          </a:p>
        </p:txBody>
      </p:sp>
      <p:sp>
        <p:nvSpPr>
          <p:cNvPr id="13" name="object 13"/>
          <p:cNvSpPr/>
          <p:nvPr/>
        </p:nvSpPr>
        <p:spPr>
          <a:xfrm>
            <a:off x="5814060" y="4188715"/>
            <a:ext cx="315467" cy="803147"/>
          </a:xfrm>
          <a:prstGeom prst="rect">
            <a:avLst/>
          </a:prstGeom>
          <a:blipFill>
            <a:blip r:embed="rId2" cstate="print"/>
            <a:stretch>
              <a:fillRect/>
            </a:stretch>
          </a:blipFill>
        </p:spPr>
        <p:txBody>
          <a:bodyPr wrap="square" lIns="0" tIns="0" rIns="0" bIns="0" rtlCol="0"/>
          <a:lstStyle/>
          <a:p>
            <a:endParaRPr>
              <a:latin typeface="Calibri" panose="020F0502020204030204" pitchFamily="34" charset="0"/>
            </a:endParaRPr>
          </a:p>
        </p:txBody>
      </p:sp>
      <p:sp>
        <p:nvSpPr>
          <p:cNvPr id="14" name="object 14"/>
          <p:cNvSpPr/>
          <p:nvPr/>
        </p:nvSpPr>
        <p:spPr>
          <a:xfrm>
            <a:off x="5964173" y="4209288"/>
            <a:ext cx="6350" cy="506730"/>
          </a:xfrm>
          <a:custGeom>
            <a:avLst/>
            <a:gdLst/>
            <a:ahLst/>
            <a:cxnLst/>
            <a:rect l="l" t="t" r="r" b="b"/>
            <a:pathLst>
              <a:path w="6350" h="506729">
                <a:moveTo>
                  <a:pt x="0" y="0"/>
                </a:moveTo>
                <a:lnTo>
                  <a:pt x="6223" y="506717"/>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15" name="object 15"/>
          <p:cNvSpPr/>
          <p:nvPr/>
        </p:nvSpPr>
        <p:spPr>
          <a:xfrm>
            <a:off x="5913028" y="4696260"/>
            <a:ext cx="114300" cy="115570"/>
          </a:xfrm>
          <a:custGeom>
            <a:avLst/>
            <a:gdLst/>
            <a:ahLst/>
            <a:cxnLst/>
            <a:rect l="l" t="t" r="r" b="b"/>
            <a:pathLst>
              <a:path w="114300" h="115570">
                <a:moveTo>
                  <a:pt x="114287" y="0"/>
                </a:moveTo>
                <a:lnTo>
                  <a:pt x="0" y="1396"/>
                </a:lnTo>
                <a:lnTo>
                  <a:pt x="58534" y="114985"/>
                </a:lnTo>
                <a:lnTo>
                  <a:pt x="114287"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16" name="object 16"/>
          <p:cNvSpPr/>
          <p:nvPr/>
        </p:nvSpPr>
        <p:spPr>
          <a:xfrm>
            <a:off x="5801868" y="2882646"/>
            <a:ext cx="315467" cy="746759"/>
          </a:xfrm>
          <a:prstGeom prst="rect">
            <a:avLst/>
          </a:prstGeom>
          <a:blipFill>
            <a:blip r:embed="rId3" cstate="print"/>
            <a:stretch>
              <a:fillRect/>
            </a:stretch>
          </a:blipFill>
        </p:spPr>
        <p:txBody>
          <a:bodyPr wrap="square" lIns="0" tIns="0" rIns="0" bIns="0" rtlCol="0"/>
          <a:lstStyle/>
          <a:p>
            <a:endParaRPr>
              <a:latin typeface="Calibri" panose="020F0502020204030204" pitchFamily="34" charset="0"/>
            </a:endParaRPr>
          </a:p>
        </p:txBody>
      </p:sp>
      <p:sp>
        <p:nvSpPr>
          <p:cNvPr id="17" name="object 17"/>
          <p:cNvSpPr/>
          <p:nvPr/>
        </p:nvSpPr>
        <p:spPr>
          <a:xfrm>
            <a:off x="5959602" y="2901695"/>
            <a:ext cx="0" cy="452120"/>
          </a:xfrm>
          <a:custGeom>
            <a:avLst/>
            <a:gdLst/>
            <a:ahLst/>
            <a:cxnLst/>
            <a:rect l="l" t="t" r="r" b="b"/>
            <a:pathLst>
              <a:path h="452119">
                <a:moveTo>
                  <a:pt x="0" y="0"/>
                </a:moveTo>
                <a:lnTo>
                  <a:pt x="0" y="451523"/>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18" name="object 18"/>
          <p:cNvSpPr/>
          <p:nvPr/>
        </p:nvSpPr>
        <p:spPr>
          <a:xfrm>
            <a:off x="5902458" y="333416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19" name="object 19"/>
          <p:cNvSpPr/>
          <p:nvPr/>
        </p:nvSpPr>
        <p:spPr>
          <a:xfrm>
            <a:off x="4422648" y="4828795"/>
            <a:ext cx="1362455" cy="315467"/>
          </a:xfrm>
          <a:prstGeom prst="rect">
            <a:avLst/>
          </a:prstGeom>
          <a:blipFill>
            <a:blip r:embed="rId4" cstate="print"/>
            <a:stretch>
              <a:fillRect/>
            </a:stretch>
          </a:blipFill>
        </p:spPr>
        <p:txBody>
          <a:bodyPr wrap="square" lIns="0" tIns="0" rIns="0" bIns="0" rtlCol="0"/>
          <a:lstStyle/>
          <a:p>
            <a:endParaRPr>
              <a:latin typeface="Calibri" panose="020F0502020204030204" pitchFamily="34" charset="0"/>
            </a:endParaRPr>
          </a:p>
        </p:txBody>
      </p:sp>
      <p:sp>
        <p:nvSpPr>
          <p:cNvPr id="20" name="object 20"/>
          <p:cNvSpPr/>
          <p:nvPr/>
        </p:nvSpPr>
        <p:spPr>
          <a:xfrm>
            <a:off x="4675632" y="4963714"/>
            <a:ext cx="857250" cy="635"/>
          </a:xfrm>
          <a:custGeom>
            <a:avLst/>
            <a:gdLst/>
            <a:ahLst/>
            <a:cxnLst/>
            <a:rect l="l" t="t" r="r" b="b"/>
            <a:pathLst>
              <a:path w="857250" h="635">
                <a:moveTo>
                  <a:pt x="0" y="431"/>
                </a:moveTo>
                <a:lnTo>
                  <a:pt x="857250" y="0"/>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21" name="object 21"/>
          <p:cNvSpPr/>
          <p:nvPr/>
        </p:nvSpPr>
        <p:spPr>
          <a:xfrm>
            <a:off x="5513801" y="4906580"/>
            <a:ext cx="114935" cy="114300"/>
          </a:xfrm>
          <a:custGeom>
            <a:avLst/>
            <a:gdLst/>
            <a:ahLst/>
            <a:cxnLst/>
            <a:rect l="l" t="t" r="r" b="b"/>
            <a:pathLst>
              <a:path w="114935" h="114300">
                <a:moveTo>
                  <a:pt x="0" y="0"/>
                </a:moveTo>
                <a:lnTo>
                  <a:pt x="63" y="114300"/>
                </a:lnTo>
                <a:lnTo>
                  <a:pt x="114338" y="57086"/>
                </a:lnTo>
                <a:lnTo>
                  <a:pt x="0"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22" name="object 22"/>
          <p:cNvSpPr/>
          <p:nvPr/>
        </p:nvSpPr>
        <p:spPr>
          <a:xfrm>
            <a:off x="4580383" y="4906991"/>
            <a:ext cx="114935" cy="114300"/>
          </a:xfrm>
          <a:custGeom>
            <a:avLst/>
            <a:gdLst/>
            <a:ahLst/>
            <a:cxnLst/>
            <a:rect l="l" t="t" r="r" b="b"/>
            <a:pathLst>
              <a:path w="114935" h="114300">
                <a:moveTo>
                  <a:pt x="114274" y="0"/>
                </a:moveTo>
                <a:lnTo>
                  <a:pt x="0" y="57200"/>
                </a:lnTo>
                <a:lnTo>
                  <a:pt x="114325" y="114300"/>
                </a:lnTo>
                <a:lnTo>
                  <a:pt x="114274"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23" name="object 23"/>
          <p:cNvSpPr/>
          <p:nvPr/>
        </p:nvSpPr>
        <p:spPr>
          <a:xfrm>
            <a:off x="5026153" y="3693415"/>
            <a:ext cx="551687" cy="873251"/>
          </a:xfrm>
          <a:prstGeom prst="rect">
            <a:avLst/>
          </a:prstGeom>
          <a:blipFill>
            <a:blip r:embed="rId5" cstate="print"/>
            <a:stretch>
              <a:fillRect/>
            </a:stretch>
          </a:blipFill>
        </p:spPr>
        <p:txBody>
          <a:bodyPr wrap="square" lIns="0" tIns="0" rIns="0" bIns="0" rtlCol="0"/>
          <a:lstStyle/>
          <a:p>
            <a:endParaRPr>
              <a:latin typeface="Calibri" panose="020F0502020204030204" pitchFamily="34" charset="0"/>
            </a:endParaRPr>
          </a:p>
        </p:txBody>
      </p:sp>
      <p:sp>
        <p:nvSpPr>
          <p:cNvPr id="24" name="object 24"/>
          <p:cNvSpPr/>
          <p:nvPr/>
        </p:nvSpPr>
        <p:spPr>
          <a:xfrm>
            <a:off x="5087873" y="3828281"/>
            <a:ext cx="237490" cy="673100"/>
          </a:xfrm>
          <a:custGeom>
            <a:avLst/>
            <a:gdLst/>
            <a:ahLst/>
            <a:cxnLst/>
            <a:rect l="l" t="t" r="r" b="b"/>
            <a:pathLst>
              <a:path w="237489" h="673100">
                <a:moveTo>
                  <a:pt x="0" y="672922"/>
                </a:moveTo>
                <a:lnTo>
                  <a:pt x="0" y="0"/>
                </a:lnTo>
                <a:lnTo>
                  <a:pt x="237045" y="0"/>
                </a:lnTo>
              </a:path>
            </a:pathLst>
          </a:custGeom>
          <a:ln w="38100">
            <a:solidFill>
              <a:srgbClr val="313131"/>
            </a:solidFill>
          </a:ln>
        </p:spPr>
        <p:txBody>
          <a:bodyPr wrap="square" lIns="0" tIns="0" rIns="0" bIns="0" rtlCol="0"/>
          <a:lstStyle/>
          <a:p>
            <a:endParaRPr>
              <a:latin typeface="Calibri" panose="020F0502020204030204" pitchFamily="34" charset="0"/>
            </a:endParaRPr>
          </a:p>
        </p:txBody>
      </p:sp>
      <p:sp>
        <p:nvSpPr>
          <p:cNvPr id="25" name="object 25"/>
          <p:cNvSpPr/>
          <p:nvPr/>
        </p:nvSpPr>
        <p:spPr>
          <a:xfrm>
            <a:off x="5305873" y="3771138"/>
            <a:ext cx="114300" cy="114300"/>
          </a:xfrm>
          <a:custGeom>
            <a:avLst/>
            <a:gdLst/>
            <a:ahLst/>
            <a:cxnLst/>
            <a:rect l="l" t="t" r="r" b="b"/>
            <a:pathLst>
              <a:path w="114300" h="114300">
                <a:moveTo>
                  <a:pt x="0" y="0"/>
                </a:moveTo>
                <a:lnTo>
                  <a:pt x="0" y="114300"/>
                </a:lnTo>
                <a:lnTo>
                  <a:pt x="114300" y="57150"/>
                </a:lnTo>
                <a:lnTo>
                  <a:pt x="0" y="0"/>
                </a:lnTo>
                <a:close/>
              </a:path>
            </a:pathLst>
          </a:custGeom>
          <a:solidFill>
            <a:srgbClr val="313131"/>
          </a:solidFill>
        </p:spPr>
        <p:txBody>
          <a:bodyPr wrap="square" lIns="0" tIns="0" rIns="0" bIns="0" rtlCol="0"/>
          <a:lstStyle/>
          <a:p>
            <a:endParaRPr>
              <a:latin typeface="Calibri" panose="020F0502020204030204" pitchFamily="34" charset="0"/>
            </a:endParaRPr>
          </a:p>
        </p:txBody>
      </p:sp>
      <p:sp>
        <p:nvSpPr>
          <p:cNvPr id="26" name="object 26"/>
          <p:cNvSpPr txBox="1"/>
          <p:nvPr/>
        </p:nvSpPr>
        <p:spPr>
          <a:xfrm>
            <a:off x="4079419" y="2247165"/>
            <a:ext cx="636270" cy="276860"/>
          </a:xfrm>
          <a:prstGeom prst="rect">
            <a:avLst/>
          </a:prstGeom>
        </p:spPr>
        <p:txBody>
          <a:bodyPr vert="horz" wrap="square" lIns="0" tIns="0" rIns="0" bIns="0" rtlCol="0">
            <a:spAutoFit/>
          </a:bodyPr>
          <a:lstStyle/>
          <a:p>
            <a:pPr>
              <a:lnSpc>
                <a:spcPct val="100000"/>
              </a:lnSpc>
            </a:pPr>
            <a:r>
              <a:rPr spc="-225">
                <a:solidFill>
                  <a:srgbClr val="00799E"/>
                </a:solidFill>
                <a:latin typeface="Verdana"/>
                <a:cs typeface="Verdana"/>
              </a:rPr>
              <a:t>T</a:t>
            </a:r>
            <a:r>
              <a:rPr spc="-5">
                <a:solidFill>
                  <a:srgbClr val="00799E"/>
                </a:solidFill>
                <a:latin typeface="Verdana"/>
                <a:cs typeface="Verdana"/>
              </a:rPr>
              <a:t>as</a:t>
            </a:r>
            <a:r>
              <a:rPr>
                <a:solidFill>
                  <a:srgbClr val="00799E"/>
                </a:solidFill>
                <a:latin typeface="Verdana"/>
                <a:cs typeface="Verdana"/>
              </a:rPr>
              <a:t>ks</a:t>
            </a:r>
            <a:endParaRPr>
              <a:latin typeface="Verdana"/>
              <a:cs typeface="Verdana"/>
            </a:endParaRPr>
          </a:p>
        </p:txBody>
      </p:sp>
      <p:sp>
        <p:nvSpPr>
          <p:cNvPr id="27" name="object 27"/>
          <p:cNvSpPr txBox="1"/>
          <p:nvPr/>
        </p:nvSpPr>
        <p:spPr>
          <a:xfrm>
            <a:off x="6086694" y="4387071"/>
            <a:ext cx="704854" cy="169277"/>
          </a:xfrm>
          <a:prstGeom prst="rect">
            <a:avLst/>
          </a:prstGeom>
        </p:spPr>
        <p:txBody>
          <a:bodyPr vert="horz" wrap="square" lIns="0" tIns="0" rIns="0" bIns="0" rtlCol="0">
            <a:spAutoFit/>
          </a:bodyPr>
          <a:lstStyle/>
          <a:p>
            <a:pPr>
              <a:lnSpc>
                <a:spcPct val="100000"/>
              </a:lnSpc>
            </a:pPr>
            <a:r>
              <a:rPr sz="1100" spc="30">
                <a:solidFill>
                  <a:srgbClr val="313131"/>
                </a:solidFill>
                <a:latin typeface="Calibri" panose="020F0502020204030204" pitchFamily="34" charset="0"/>
                <a:cs typeface="Calibri" panose="020F0502020204030204" pitchFamily="34" charset="0"/>
              </a:rPr>
              <a:t>Prediction</a:t>
            </a:r>
            <a:endParaRPr sz="1100">
              <a:latin typeface="Calibri" panose="020F0502020204030204" pitchFamily="34" charset="0"/>
              <a:cs typeface="Calibri" panose="020F0502020204030204" pitchFamily="34" charset="0"/>
            </a:endParaRPr>
          </a:p>
        </p:txBody>
      </p:sp>
      <p:sp>
        <p:nvSpPr>
          <p:cNvPr id="28" name="object 28"/>
          <p:cNvSpPr txBox="1"/>
          <p:nvPr/>
        </p:nvSpPr>
        <p:spPr>
          <a:xfrm>
            <a:off x="5384746" y="2420592"/>
            <a:ext cx="1406801" cy="820738"/>
          </a:xfrm>
          <a:prstGeom prst="rect">
            <a:avLst/>
          </a:prstGeom>
        </p:spPr>
        <p:txBody>
          <a:bodyPr vert="horz" wrap="square" lIns="0" tIns="0" rIns="0" bIns="0" rtlCol="0">
            <a:spAutoFit/>
          </a:bodyPr>
          <a:lstStyle/>
          <a:p>
            <a:pPr marR="64135" indent="116839"/>
            <a:r>
              <a:rPr sz="1400" spc="55">
                <a:solidFill>
                  <a:srgbClr val="FF0000"/>
                </a:solidFill>
                <a:latin typeface="Calibri" panose="020F0502020204030204" pitchFamily="34" charset="0"/>
                <a:cs typeface="Calibri" panose="020F0502020204030204" pitchFamily="34" charset="0"/>
              </a:rPr>
              <a:t>Experience  </a:t>
            </a:r>
            <a:r>
              <a:rPr sz="1400" spc="35">
                <a:solidFill>
                  <a:srgbClr val="FF0000"/>
                </a:solidFill>
                <a:latin typeface="Calibri" panose="020F0502020204030204" pitchFamily="34" charset="0"/>
                <a:cs typeface="Calibri" panose="020F0502020204030204" pitchFamily="34" charset="0"/>
              </a:rPr>
              <a:t>(Training</a:t>
            </a:r>
            <a:r>
              <a:rPr sz="1400" spc="-45">
                <a:solidFill>
                  <a:srgbClr val="FF0000"/>
                </a:solidFill>
                <a:latin typeface="Calibri" panose="020F0502020204030204" pitchFamily="34" charset="0"/>
                <a:cs typeface="Calibri" panose="020F0502020204030204" pitchFamily="34" charset="0"/>
              </a:rPr>
              <a:t> </a:t>
            </a:r>
            <a:r>
              <a:rPr sz="1400" spc="35">
                <a:solidFill>
                  <a:srgbClr val="FF0000"/>
                </a:solidFill>
                <a:latin typeface="Calibri" panose="020F0502020204030204" pitchFamily="34" charset="0"/>
                <a:cs typeface="Calibri" panose="020F0502020204030204" pitchFamily="34" charset="0"/>
              </a:rPr>
              <a:t>Data)</a:t>
            </a:r>
            <a:endParaRPr sz="1400">
              <a:latin typeface="Calibri" panose="020F0502020204030204" pitchFamily="34" charset="0"/>
              <a:cs typeface="Calibri" panose="020F0502020204030204" pitchFamily="34" charset="0"/>
            </a:endParaRPr>
          </a:p>
          <a:p>
            <a:pPr>
              <a:spcBef>
                <a:spcPts val="50"/>
              </a:spcBef>
            </a:pPr>
            <a:endParaRPr sz="1350">
              <a:latin typeface="Times New Roman"/>
              <a:cs typeface="Times New Roman"/>
            </a:endParaRPr>
          </a:p>
          <a:p>
            <a:pPr marL="699770"/>
            <a:r>
              <a:rPr sz="1100" spc="40">
                <a:solidFill>
                  <a:srgbClr val="313131"/>
                </a:solidFill>
                <a:latin typeface="Calibri" panose="020F0502020204030204" pitchFamily="34" charset="0"/>
                <a:cs typeface="Calibri" panose="020F0502020204030204" pitchFamily="34" charset="0"/>
              </a:rPr>
              <a:t>Training</a:t>
            </a:r>
            <a:endParaRPr sz="1100">
              <a:latin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Machine Learning?</a:t>
            </a:r>
          </a:p>
        </p:txBody>
      </p:sp>
      <p:sp>
        <p:nvSpPr>
          <p:cNvPr id="3" name="Content Placeholder 2"/>
          <p:cNvSpPr>
            <a:spLocks noGrp="1"/>
          </p:cNvSpPr>
          <p:nvPr>
            <p:ph idx="1"/>
          </p:nvPr>
        </p:nvSpPr>
        <p:spPr/>
        <p:txBody>
          <a:bodyPr/>
          <a:lstStyle/>
          <a:p>
            <a:r>
              <a:rPr lang="en-US"/>
              <a:t>How can we solve a specific problem?</a:t>
            </a:r>
          </a:p>
          <a:p>
            <a:pPr lvl="1"/>
            <a:r>
              <a:rPr lang="en-US"/>
              <a:t>As computer scientists you </a:t>
            </a:r>
            <a:r>
              <a:rPr lang="en-US">
                <a:solidFill>
                  <a:srgbClr val="0000FF"/>
                </a:solidFill>
              </a:rPr>
              <a:t>write a program </a:t>
            </a:r>
            <a:r>
              <a:rPr lang="en-US"/>
              <a:t>that encodes a set of rules that are useful to solve the problem</a:t>
            </a:r>
          </a:p>
          <a:p>
            <a:pPr lvl="1"/>
            <a:r>
              <a:rPr lang="en-US"/>
              <a:t>In many cases it is very difficult to specify those rules, e.g., given a picture determine whether there is a cat in the image</a:t>
            </a:r>
          </a:p>
          <a:p>
            <a:r>
              <a:rPr lang="en-US"/>
              <a:t>Learning systems are not directly programmed to solve a problem, instead they </a:t>
            </a:r>
            <a:r>
              <a:rPr lang="en-US">
                <a:solidFill>
                  <a:srgbClr val="0000FF"/>
                </a:solidFill>
              </a:rPr>
              <a:t>develop own program </a:t>
            </a:r>
            <a:r>
              <a:rPr lang="en-US"/>
              <a:t>based on: </a:t>
            </a:r>
          </a:p>
          <a:p>
            <a:pPr lvl="1"/>
            <a:r>
              <a:rPr lang="en-US">
                <a:solidFill>
                  <a:srgbClr val="0000FF"/>
                </a:solidFill>
              </a:rPr>
              <a:t>Examples</a:t>
            </a:r>
            <a:r>
              <a:rPr lang="en-US"/>
              <a:t> of how they should behave</a:t>
            </a:r>
          </a:p>
          <a:p>
            <a:pPr lvl="1"/>
            <a:r>
              <a:rPr lang="en-US"/>
              <a:t>From </a:t>
            </a:r>
            <a:r>
              <a:rPr lang="en-US">
                <a:solidFill>
                  <a:srgbClr val="0000FF"/>
                </a:solidFill>
              </a:rPr>
              <a:t>trial-and-error</a:t>
            </a:r>
            <a:r>
              <a:rPr lang="en-US"/>
              <a:t> experience trying to solve the problem</a:t>
            </a:r>
          </a:p>
          <a:p>
            <a:pPr lvl="1"/>
            <a:r>
              <a:rPr lang="en-US"/>
              <a:t>Learning simply means incorporating information from the training examples into the system </a:t>
            </a:r>
          </a:p>
        </p:txBody>
      </p:sp>
      <p:pic>
        <p:nvPicPr>
          <p:cNvPr id="4" name="Picture 3"/>
          <p:cNvPicPr>
            <a:picLocks noChangeAspect="1"/>
          </p:cNvPicPr>
          <p:nvPr/>
        </p:nvPicPr>
        <p:blipFill>
          <a:blip r:embed="rId2"/>
          <a:stretch>
            <a:fillRect/>
          </a:stretch>
        </p:blipFill>
        <p:spPr>
          <a:xfrm>
            <a:off x="1331640" y="3284984"/>
            <a:ext cx="5467350" cy="2638425"/>
          </a:xfrm>
          <a:prstGeom prst="rect">
            <a:avLst/>
          </a:prstGeom>
        </p:spPr>
      </p:pic>
    </p:spTree>
    <p:extLst>
      <p:ext uri="{BB962C8B-B14F-4D97-AF65-F5344CB8AC3E}">
        <p14:creationId xmlns:p14="http://schemas.microsoft.com/office/powerpoint/2010/main" val="13861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7D6BC30F8DDD4CAAA0A93C68AB7DF2" ma:contentTypeVersion="14" ma:contentTypeDescription="Opret et nyt dokument." ma:contentTypeScope="" ma:versionID="58fc5ad1e18aaef09c0d31eae6eb736d">
  <xsd:schema xmlns:xsd="http://www.w3.org/2001/XMLSchema" xmlns:xs="http://www.w3.org/2001/XMLSchema" xmlns:p="http://schemas.microsoft.com/office/2006/metadata/properties" xmlns:ns3="719ec719-822f-4136-b373-f06d254d1ce2" xmlns:ns4="0143e106-35b8-40fd-b4e5-3794ae9df057" targetNamespace="http://schemas.microsoft.com/office/2006/metadata/properties" ma:root="true" ma:fieldsID="3f4c3d2e2e989528e5feffe213e0547a" ns3:_="" ns4:_="">
    <xsd:import namespace="719ec719-822f-4136-b373-f06d254d1ce2"/>
    <xsd:import namespace="0143e106-35b8-40fd-b4e5-3794ae9df0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9ec719-822f-4136-b373-f06d254d1c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3e106-35b8-40fd-b4e5-3794ae9df057" elementFormDefault="qualified">
    <xsd:import namespace="http://schemas.microsoft.com/office/2006/documentManagement/types"/>
    <xsd:import namespace="http://schemas.microsoft.com/office/infopath/2007/PartnerControls"/>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t med detaljer" ma:internalName="SharedWithDetails" ma:readOnly="true">
      <xsd:simpleType>
        <xsd:restriction base="dms:Note">
          <xsd:maxLength value="255"/>
        </xsd:restriction>
      </xsd:simpleType>
    </xsd:element>
    <xsd:element name="SharingHintHash" ma:index="21"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3E0F5-FF20-4108-88C5-8787268C1616}">
  <ds:schemaRefs>
    <ds:schemaRef ds:uri="http://schemas.microsoft.com/sharepoint/v3/contenttype/forms"/>
  </ds:schemaRefs>
</ds:datastoreItem>
</file>

<file path=customXml/itemProps2.xml><?xml version="1.0" encoding="utf-8"?>
<ds:datastoreItem xmlns:ds="http://schemas.openxmlformats.org/officeDocument/2006/customXml" ds:itemID="{B55BFD68-F88F-4539-B449-A71B2939E4B9}">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48EFBA38-B95B-4F58-982B-4AE41D9B27DE}">
  <ds:schemaRefs>
    <ds:schemaRef ds:uri="0143e106-35b8-40fd-b4e5-3794ae9df057"/>
    <ds:schemaRef ds:uri="719ec719-822f-4136-b373-f06d254d1ce2"/>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42</Slides>
  <Notes>1</Notes>
  <HiddenSlides>0</HiddenSlide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Office Theme</vt:lpstr>
      <vt:lpstr>1_Office Theme</vt:lpstr>
      <vt:lpstr>Introduction to machine learning</vt:lpstr>
      <vt:lpstr>Who?</vt:lpstr>
      <vt:lpstr>Evaluation</vt:lpstr>
      <vt:lpstr>The Overview (changes may occur!)</vt:lpstr>
      <vt:lpstr>Prerequisites*</vt:lpstr>
      <vt:lpstr>What is machine learning?</vt:lpstr>
      <vt:lpstr>What is machine learning?</vt:lpstr>
      <vt:lpstr>What is machine learning? Using Data to Train Machines</vt:lpstr>
      <vt:lpstr>What is Machine Learning?</vt:lpstr>
      <vt:lpstr>Why use learning?</vt:lpstr>
      <vt:lpstr>When to use learning</vt:lpstr>
      <vt:lpstr>Taxonomy of Machine Learning (A Simplistic View Based on Tasks)</vt:lpstr>
      <vt:lpstr>Supervised</vt:lpstr>
      <vt:lpstr>PowerPoint Presentation</vt:lpstr>
      <vt:lpstr>Supervised</vt:lpstr>
      <vt:lpstr>PowerPoint Presentation</vt:lpstr>
      <vt:lpstr>Machine Learning Problems</vt:lpstr>
      <vt:lpstr>Machine Learning – An Overview</vt:lpstr>
      <vt:lpstr>Reinforcement Learning</vt:lpstr>
      <vt:lpstr>There are many types of machine learning!</vt:lpstr>
      <vt:lpstr>Machine learning methodology</vt:lpstr>
      <vt:lpstr>Näive Bayes </vt:lpstr>
      <vt:lpstr>PowerPoint Presentation</vt:lpstr>
      <vt:lpstr>PowerPoint Presentation</vt:lpstr>
      <vt:lpstr>PowerPoint Presentation</vt:lpstr>
      <vt:lpstr>PowerPoint Presentation</vt:lpstr>
      <vt:lpstr>PowerPoint Presentation</vt:lpstr>
      <vt:lpstr>Value of K</vt:lpstr>
      <vt:lpstr>Definition of Nearest Neighbor</vt:lpstr>
      <vt:lpstr>PowerPoint Presentation</vt:lpstr>
      <vt:lpstr>PowerPoint Presentation</vt:lpstr>
      <vt:lpstr>PowerPoint Presentation</vt:lpstr>
      <vt:lpstr>PowerPoint Presentation</vt:lpstr>
      <vt:lpstr>PowerPoint Presentation</vt:lpstr>
      <vt:lpstr>PowerPoint Presentation</vt:lpstr>
      <vt:lpstr>Distance Measure: Scale Effects</vt:lpstr>
      <vt:lpstr>Train Test</vt:lpstr>
      <vt:lpstr>PowerPoint Presentation</vt:lpstr>
      <vt:lpstr>PowerPoint Presentation</vt:lpstr>
      <vt:lpstr>PowerPoint Presentation</vt:lpstr>
      <vt:lpstr>Overfitting and underfitting</vt:lpstr>
      <vt:lpstr>PowerPoint Presentation</vt:lpstr>
    </vt:vector>
  </TitlesOfParts>
  <Manager/>
  <Company>VIA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 1</dc:title>
  <dc:subject>Introduction</dc:subject>
  <dc:creator>Richard Brooks</dc:creator>
  <cp:keywords/>
  <dc:description/>
  <cp:revision>1</cp:revision>
  <cp:lastPrinted>2005-09-02T04:15:44Z</cp:lastPrinted>
  <dcterms:created xsi:type="dcterms:W3CDTF">2013-02-03T22:09:25Z</dcterms:created>
  <dcterms:modified xsi:type="dcterms:W3CDTF">2023-08-29T09:02:49Z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0x010100F67D6BC30F8DDD4CAAA0A93C68AB7DF2</vt:lpwstr>
  </property>
</Properties>
</file>