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064" r:id="rId4"/>
  </p:sldMasterIdLst>
  <p:notesMasterIdLst>
    <p:notesMasterId r:id="rId40"/>
  </p:notesMasterIdLst>
  <p:handoutMasterIdLst>
    <p:handoutMasterId r:id="rId41"/>
  </p:handoutMasterIdLst>
  <p:sldIdLst>
    <p:sldId id="256" r:id="rId5"/>
    <p:sldId id="1860" r:id="rId6"/>
    <p:sldId id="285" r:id="rId7"/>
    <p:sldId id="309" r:id="rId8"/>
    <p:sldId id="259" r:id="rId9"/>
    <p:sldId id="261" r:id="rId10"/>
    <p:sldId id="264" r:id="rId11"/>
    <p:sldId id="1858" r:id="rId12"/>
    <p:sldId id="266" r:id="rId13"/>
    <p:sldId id="1861" r:id="rId14"/>
    <p:sldId id="1862" r:id="rId15"/>
    <p:sldId id="1863" r:id="rId16"/>
    <p:sldId id="1864" r:id="rId17"/>
    <p:sldId id="267" r:id="rId18"/>
    <p:sldId id="1859" r:id="rId19"/>
    <p:sldId id="269" r:id="rId20"/>
    <p:sldId id="270" r:id="rId21"/>
    <p:sldId id="271" r:id="rId22"/>
    <p:sldId id="272" r:id="rId23"/>
    <p:sldId id="273" r:id="rId24"/>
    <p:sldId id="1873" r:id="rId25"/>
    <p:sldId id="274" r:id="rId26"/>
    <p:sldId id="275" r:id="rId27"/>
    <p:sldId id="283" r:id="rId28"/>
    <p:sldId id="1865" r:id="rId29"/>
    <p:sldId id="287" r:id="rId30"/>
    <p:sldId id="1874" r:id="rId31"/>
    <p:sldId id="1867" r:id="rId32"/>
    <p:sldId id="1868" r:id="rId33"/>
    <p:sldId id="289" r:id="rId34"/>
    <p:sldId id="292" r:id="rId35"/>
    <p:sldId id="293" r:id="rId36"/>
    <p:sldId id="294" r:id="rId37"/>
    <p:sldId id="1870" r:id="rId38"/>
    <p:sldId id="1875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552B2D-3D4C-4B63-9B1A-58A3A55326BC}" v="2" dt="2023-09-04T08:07:30.3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457" autoAdjust="0"/>
  </p:normalViewPr>
  <p:slideViewPr>
    <p:cSldViewPr>
      <p:cViewPr varScale="1">
        <p:scale>
          <a:sx n="117" d="100"/>
          <a:sy n="117" d="100"/>
        </p:scale>
        <p:origin x="19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2296" y="-88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Brooks (RIB) | VIA" userId="d218e636-6c12-4060-8e5d-4173eee525b6" providerId="ADAL" clId="{DC0DDE29-10EA-45AD-A396-A0AEB756279F}"/>
    <pc:docChg chg="custSel addSld delSld modSld">
      <pc:chgData name="Richard Brooks (RIB) | VIA" userId="d218e636-6c12-4060-8e5d-4173eee525b6" providerId="ADAL" clId="{DC0DDE29-10EA-45AD-A396-A0AEB756279F}" dt="2022-09-06T10:17:16.379" v="121" actId="478"/>
      <pc:docMkLst>
        <pc:docMk/>
      </pc:docMkLst>
      <pc:sldChg chg="delSp">
        <pc:chgData name="Richard Brooks (RIB) | VIA" userId="d218e636-6c12-4060-8e5d-4173eee525b6" providerId="ADAL" clId="{DC0DDE29-10EA-45AD-A396-A0AEB756279F}" dt="2022-09-06T09:41:40.004" v="37" actId="478"/>
        <pc:sldMkLst>
          <pc:docMk/>
          <pc:sldMk cId="0" sldId="287"/>
        </pc:sldMkLst>
        <pc:spChg chg="del">
          <ac:chgData name="Richard Brooks (RIB) | VIA" userId="d218e636-6c12-4060-8e5d-4173eee525b6" providerId="ADAL" clId="{DC0DDE29-10EA-45AD-A396-A0AEB756279F}" dt="2022-09-06T09:41:40.004" v="37" actId="478"/>
          <ac:spMkLst>
            <pc:docMk/>
            <pc:sldMk cId="0" sldId="287"/>
            <ac:spMk id="3" creationId="{00000000-0000-0000-0000-000000000000}"/>
          </ac:spMkLst>
        </pc:spChg>
        <pc:spChg chg="del">
          <ac:chgData name="Richard Brooks (RIB) | VIA" userId="d218e636-6c12-4060-8e5d-4173eee525b6" providerId="ADAL" clId="{DC0DDE29-10EA-45AD-A396-A0AEB756279F}" dt="2022-09-06T09:41:37.607" v="36" actId="478"/>
          <ac:spMkLst>
            <pc:docMk/>
            <pc:sldMk cId="0" sldId="287"/>
            <ac:spMk id="18" creationId="{00000000-0000-0000-0000-000000000000}"/>
          </ac:spMkLst>
        </pc:spChg>
      </pc:sldChg>
      <pc:sldChg chg="delSp modSp">
        <pc:chgData name="Richard Brooks (RIB) | VIA" userId="d218e636-6c12-4060-8e5d-4173eee525b6" providerId="ADAL" clId="{DC0DDE29-10EA-45AD-A396-A0AEB756279F}" dt="2022-09-06T10:03:48.161" v="118" actId="478"/>
        <pc:sldMkLst>
          <pc:docMk/>
          <pc:sldMk cId="0" sldId="289"/>
        </pc:sldMkLst>
        <pc:spChg chg="del">
          <ac:chgData name="Richard Brooks (RIB) | VIA" userId="d218e636-6c12-4060-8e5d-4173eee525b6" providerId="ADAL" clId="{DC0DDE29-10EA-45AD-A396-A0AEB756279F}" dt="2022-09-06T10:03:48.161" v="118" actId="478"/>
          <ac:spMkLst>
            <pc:docMk/>
            <pc:sldMk cId="0" sldId="289"/>
            <ac:spMk id="3" creationId="{00000000-0000-0000-0000-000000000000}"/>
          </ac:spMkLst>
        </pc:spChg>
        <pc:spChg chg="del">
          <ac:chgData name="Richard Brooks (RIB) | VIA" userId="d218e636-6c12-4060-8e5d-4173eee525b6" providerId="ADAL" clId="{DC0DDE29-10EA-45AD-A396-A0AEB756279F}" dt="2022-09-06T10:03:46.562" v="116" actId="478"/>
          <ac:spMkLst>
            <pc:docMk/>
            <pc:sldMk cId="0" sldId="289"/>
            <ac:spMk id="4" creationId="{00000000-0000-0000-0000-000000000000}"/>
          </ac:spMkLst>
        </pc:spChg>
        <pc:spChg chg="del">
          <ac:chgData name="Richard Brooks (RIB) | VIA" userId="d218e636-6c12-4060-8e5d-4173eee525b6" providerId="ADAL" clId="{DC0DDE29-10EA-45AD-A396-A0AEB756279F}" dt="2022-09-06T10:03:47.350" v="117" actId="478"/>
          <ac:spMkLst>
            <pc:docMk/>
            <pc:sldMk cId="0" sldId="289"/>
            <ac:spMk id="5" creationId="{00000000-0000-0000-0000-000000000000}"/>
          </ac:spMkLst>
        </pc:spChg>
        <pc:spChg chg="mod">
          <ac:chgData name="Richard Brooks (RIB) | VIA" userId="d218e636-6c12-4060-8e5d-4173eee525b6" providerId="ADAL" clId="{DC0DDE29-10EA-45AD-A396-A0AEB756279F}" dt="2022-09-06T09:42:49.403" v="53" actId="14100"/>
          <ac:spMkLst>
            <pc:docMk/>
            <pc:sldMk cId="0" sldId="289"/>
            <ac:spMk id="6" creationId="{00000000-0000-0000-0000-000000000000}"/>
          </ac:spMkLst>
        </pc:spChg>
        <pc:spChg chg="del">
          <ac:chgData name="Richard Brooks (RIB) | VIA" userId="d218e636-6c12-4060-8e5d-4173eee525b6" providerId="ADAL" clId="{DC0DDE29-10EA-45AD-A396-A0AEB756279F}" dt="2022-09-06T09:42:28.740" v="47" actId="478"/>
          <ac:spMkLst>
            <pc:docMk/>
            <pc:sldMk cId="0" sldId="289"/>
            <ac:spMk id="9" creationId="{00000000-0000-0000-0000-000000000000}"/>
          </ac:spMkLst>
        </pc:spChg>
      </pc:sldChg>
      <pc:sldChg chg="del">
        <pc:chgData name="Richard Brooks (RIB) | VIA" userId="d218e636-6c12-4060-8e5d-4173eee525b6" providerId="ADAL" clId="{DC0DDE29-10EA-45AD-A396-A0AEB756279F}" dt="2022-09-06T09:43:05.175" v="55" actId="2696"/>
        <pc:sldMkLst>
          <pc:docMk/>
          <pc:sldMk cId="0" sldId="291"/>
        </pc:sldMkLst>
      </pc:sldChg>
      <pc:sldChg chg="delSp modSp">
        <pc:chgData name="Richard Brooks (RIB) | VIA" userId="d218e636-6c12-4060-8e5d-4173eee525b6" providerId="ADAL" clId="{DC0DDE29-10EA-45AD-A396-A0AEB756279F}" dt="2022-09-06T09:59:24.389" v="63" actId="478"/>
        <pc:sldMkLst>
          <pc:docMk/>
          <pc:sldMk cId="0" sldId="292"/>
        </pc:sldMkLst>
        <pc:spChg chg="del">
          <ac:chgData name="Richard Brooks (RIB) | VIA" userId="d218e636-6c12-4060-8e5d-4173eee525b6" providerId="ADAL" clId="{DC0DDE29-10EA-45AD-A396-A0AEB756279F}" dt="2022-09-06T09:43:22.358" v="57" actId="478"/>
          <ac:spMkLst>
            <pc:docMk/>
            <pc:sldMk cId="0" sldId="292"/>
            <ac:spMk id="2" creationId="{00000000-0000-0000-0000-000000000000}"/>
          </ac:spMkLst>
        </pc:spChg>
        <pc:spChg chg="del">
          <ac:chgData name="Richard Brooks (RIB) | VIA" userId="d218e636-6c12-4060-8e5d-4173eee525b6" providerId="ADAL" clId="{DC0DDE29-10EA-45AD-A396-A0AEB756279F}" dt="2022-09-06T09:59:22.968" v="62" actId="478"/>
          <ac:spMkLst>
            <pc:docMk/>
            <pc:sldMk cId="0" sldId="292"/>
            <ac:spMk id="3" creationId="{00000000-0000-0000-0000-000000000000}"/>
          </ac:spMkLst>
        </pc:spChg>
        <pc:spChg chg="del">
          <ac:chgData name="Richard Brooks (RIB) | VIA" userId="d218e636-6c12-4060-8e5d-4173eee525b6" providerId="ADAL" clId="{DC0DDE29-10EA-45AD-A396-A0AEB756279F}" dt="2022-09-06T09:59:24.389" v="63" actId="478"/>
          <ac:spMkLst>
            <pc:docMk/>
            <pc:sldMk cId="0" sldId="292"/>
            <ac:spMk id="5" creationId="{00000000-0000-0000-0000-000000000000}"/>
          </ac:spMkLst>
        </pc:spChg>
        <pc:spChg chg="mod">
          <ac:chgData name="Richard Brooks (RIB) | VIA" userId="d218e636-6c12-4060-8e5d-4173eee525b6" providerId="ADAL" clId="{DC0DDE29-10EA-45AD-A396-A0AEB756279F}" dt="2022-09-06T09:59:18.894" v="61" actId="404"/>
          <ac:spMkLst>
            <pc:docMk/>
            <pc:sldMk cId="0" sldId="292"/>
            <ac:spMk id="6" creationId="{00000000-0000-0000-0000-000000000000}"/>
          </ac:spMkLst>
        </pc:spChg>
        <pc:spChg chg="del">
          <ac:chgData name="Richard Brooks (RIB) | VIA" userId="d218e636-6c12-4060-8e5d-4173eee525b6" providerId="ADAL" clId="{DC0DDE29-10EA-45AD-A396-A0AEB756279F}" dt="2022-09-06T09:43:16.572" v="56" actId="478"/>
          <ac:spMkLst>
            <pc:docMk/>
            <pc:sldMk cId="0" sldId="292"/>
            <ac:spMk id="10" creationId="{00000000-0000-0000-0000-000000000000}"/>
          </ac:spMkLst>
        </pc:spChg>
      </pc:sldChg>
      <pc:sldChg chg="delSp modSp">
        <pc:chgData name="Richard Brooks (RIB) | VIA" userId="d218e636-6c12-4060-8e5d-4173eee525b6" providerId="ADAL" clId="{DC0DDE29-10EA-45AD-A396-A0AEB756279F}" dt="2022-09-06T09:59:45.598" v="70" actId="404"/>
        <pc:sldMkLst>
          <pc:docMk/>
          <pc:sldMk cId="0" sldId="293"/>
        </pc:sldMkLst>
        <pc:spChg chg="del">
          <ac:chgData name="Richard Brooks (RIB) | VIA" userId="d218e636-6c12-4060-8e5d-4173eee525b6" providerId="ADAL" clId="{DC0DDE29-10EA-45AD-A396-A0AEB756279F}" dt="2022-09-06T09:59:31.540" v="64" actId="478"/>
          <ac:spMkLst>
            <pc:docMk/>
            <pc:sldMk cId="0" sldId="293"/>
            <ac:spMk id="2" creationId="{00000000-0000-0000-0000-000000000000}"/>
          </ac:spMkLst>
        </pc:spChg>
        <pc:spChg chg="del">
          <ac:chgData name="Richard Brooks (RIB) | VIA" userId="d218e636-6c12-4060-8e5d-4173eee525b6" providerId="ADAL" clId="{DC0DDE29-10EA-45AD-A396-A0AEB756279F}" dt="2022-09-06T09:59:34.401" v="66" actId="478"/>
          <ac:spMkLst>
            <pc:docMk/>
            <pc:sldMk cId="0" sldId="293"/>
            <ac:spMk id="3" creationId="{00000000-0000-0000-0000-000000000000}"/>
          </ac:spMkLst>
        </pc:spChg>
        <pc:spChg chg="del">
          <ac:chgData name="Richard Brooks (RIB) | VIA" userId="d218e636-6c12-4060-8e5d-4173eee525b6" providerId="ADAL" clId="{DC0DDE29-10EA-45AD-A396-A0AEB756279F}" dt="2022-09-06T09:59:33.502" v="65" actId="478"/>
          <ac:spMkLst>
            <pc:docMk/>
            <pc:sldMk cId="0" sldId="293"/>
            <ac:spMk id="5" creationId="{00000000-0000-0000-0000-000000000000}"/>
          </ac:spMkLst>
        </pc:spChg>
        <pc:spChg chg="mod">
          <ac:chgData name="Richard Brooks (RIB) | VIA" userId="d218e636-6c12-4060-8e5d-4173eee525b6" providerId="ADAL" clId="{DC0DDE29-10EA-45AD-A396-A0AEB756279F}" dt="2022-09-06T09:59:45.598" v="70" actId="404"/>
          <ac:spMkLst>
            <pc:docMk/>
            <pc:sldMk cId="0" sldId="293"/>
            <ac:spMk id="6" creationId="{00000000-0000-0000-0000-000000000000}"/>
          </ac:spMkLst>
        </pc:spChg>
      </pc:sldChg>
      <pc:sldChg chg="delSp modSp">
        <pc:chgData name="Richard Brooks (RIB) | VIA" userId="d218e636-6c12-4060-8e5d-4173eee525b6" providerId="ADAL" clId="{DC0DDE29-10EA-45AD-A396-A0AEB756279F}" dt="2022-09-06T10:00:16.507" v="78" actId="478"/>
        <pc:sldMkLst>
          <pc:docMk/>
          <pc:sldMk cId="0" sldId="294"/>
        </pc:sldMkLst>
        <pc:spChg chg="del">
          <ac:chgData name="Richard Brooks (RIB) | VIA" userId="d218e636-6c12-4060-8e5d-4173eee525b6" providerId="ADAL" clId="{DC0DDE29-10EA-45AD-A396-A0AEB756279F}" dt="2022-09-06T10:00:15.398" v="77" actId="478"/>
          <ac:spMkLst>
            <pc:docMk/>
            <pc:sldMk cId="0" sldId="294"/>
            <ac:spMk id="3" creationId="{00000000-0000-0000-0000-000000000000}"/>
          </ac:spMkLst>
        </pc:spChg>
        <pc:spChg chg="del">
          <ac:chgData name="Richard Brooks (RIB) | VIA" userId="d218e636-6c12-4060-8e5d-4173eee525b6" providerId="ADAL" clId="{DC0DDE29-10EA-45AD-A396-A0AEB756279F}" dt="2022-09-06T10:00:14.335" v="76" actId="478"/>
          <ac:spMkLst>
            <pc:docMk/>
            <pc:sldMk cId="0" sldId="294"/>
            <ac:spMk id="4" creationId="{00000000-0000-0000-0000-000000000000}"/>
          </ac:spMkLst>
        </pc:spChg>
        <pc:spChg chg="del">
          <ac:chgData name="Richard Brooks (RIB) | VIA" userId="d218e636-6c12-4060-8e5d-4173eee525b6" providerId="ADAL" clId="{DC0DDE29-10EA-45AD-A396-A0AEB756279F}" dt="2022-09-06T10:00:16.507" v="78" actId="478"/>
          <ac:spMkLst>
            <pc:docMk/>
            <pc:sldMk cId="0" sldId="294"/>
            <ac:spMk id="5" creationId="{00000000-0000-0000-0000-000000000000}"/>
          </ac:spMkLst>
        </pc:spChg>
        <pc:spChg chg="mod">
          <ac:chgData name="Richard Brooks (RIB) | VIA" userId="d218e636-6c12-4060-8e5d-4173eee525b6" providerId="ADAL" clId="{DC0DDE29-10EA-45AD-A396-A0AEB756279F}" dt="2022-09-06T10:00:03.795" v="74" actId="14100"/>
          <ac:spMkLst>
            <pc:docMk/>
            <pc:sldMk cId="0" sldId="294"/>
            <ac:spMk id="7" creationId="{00000000-0000-0000-0000-000000000000}"/>
          </ac:spMkLst>
        </pc:spChg>
        <pc:spChg chg="del">
          <ac:chgData name="Richard Brooks (RIB) | VIA" userId="d218e636-6c12-4060-8e5d-4173eee525b6" providerId="ADAL" clId="{DC0DDE29-10EA-45AD-A396-A0AEB756279F}" dt="2022-09-06T10:00:10.422" v="75" actId="478"/>
          <ac:spMkLst>
            <pc:docMk/>
            <pc:sldMk cId="0" sldId="294"/>
            <ac:spMk id="9" creationId="{00000000-0000-0000-0000-000000000000}"/>
          </ac:spMkLst>
        </pc:spChg>
      </pc:sldChg>
      <pc:sldChg chg="del">
        <pc:chgData name="Richard Brooks (RIB) | VIA" userId="d218e636-6c12-4060-8e5d-4173eee525b6" providerId="ADAL" clId="{DC0DDE29-10EA-45AD-A396-A0AEB756279F}" dt="2022-09-06T10:00:25.288" v="79" actId="2696"/>
        <pc:sldMkLst>
          <pc:docMk/>
          <pc:sldMk cId="0" sldId="295"/>
        </pc:sldMkLst>
      </pc:sldChg>
      <pc:sldChg chg="modSp del">
        <pc:chgData name="Richard Brooks (RIB) | VIA" userId="d218e636-6c12-4060-8e5d-4173eee525b6" providerId="ADAL" clId="{DC0DDE29-10EA-45AD-A396-A0AEB756279F}" dt="2022-09-06T10:03:06.604" v="108" actId="2696"/>
        <pc:sldMkLst>
          <pc:docMk/>
          <pc:sldMk cId="1357736999" sldId="297"/>
        </pc:sldMkLst>
        <pc:spChg chg="mod">
          <ac:chgData name="Richard Brooks (RIB) | VIA" userId="d218e636-6c12-4060-8e5d-4173eee525b6" providerId="ADAL" clId="{DC0DDE29-10EA-45AD-A396-A0AEB756279F}" dt="2022-09-06T10:01:21.016" v="94" actId="122"/>
          <ac:spMkLst>
            <pc:docMk/>
            <pc:sldMk cId="1357736999" sldId="297"/>
            <ac:spMk id="4" creationId="{00000000-0000-0000-0000-000000000000}"/>
          </ac:spMkLst>
        </pc:spChg>
      </pc:sldChg>
      <pc:sldChg chg="add del">
        <pc:chgData name="Richard Brooks (RIB) | VIA" userId="d218e636-6c12-4060-8e5d-4173eee525b6" providerId="ADAL" clId="{DC0DDE29-10EA-45AD-A396-A0AEB756279F}" dt="2022-09-06T10:03:33.007" v="112" actId="2696"/>
        <pc:sldMkLst>
          <pc:docMk/>
          <pc:sldMk cId="2145798072" sldId="297"/>
        </pc:sldMkLst>
      </pc:sldChg>
      <pc:sldChg chg="delSp modSp del">
        <pc:chgData name="Richard Brooks (RIB) | VIA" userId="d218e636-6c12-4060-8e5d-4173eee525b6" providerId="ADAL" clId="{DC0DDE29-10EA-45AD-A396-A0AEB756279F}" dt="2022-09-06T10:03:06.614" v="109" actId="2696"/>
        <pc:sldMkLst>
          <pc:docMk/>
          <pc:sldMk cId="1719677041" sldId="298"/>
        </pc:sldMkLst>
        <pc:spChg chg="del">
          <ac:chgData name="Richard Brooks (RIB) | VIA" userId="d218e636-6c12-4060-8e5d-4173eee525b6" providerId="ADAL" clId="{DC0DDE29-10EA-45AD-A396-A0AEB756279F}" dt="2022-09-06T10:01:43.390" v="96" actId="478"/>
          <ac:spMkLst>
            <pc:docMk/>
            <pc:sldMk cId="1719677041" sldId="298"/>
            <ac:spMk id="2" creationId="{00000000-0000-0000-0000-000000000000}"/>
          </ac:spMkLst>
        </pc:spChg>
        <pc:spChg chg="del">
          <ac:chgData name="Richard Brooks (RIB) | VIA" userId="d218e636-6c12-4060-8e5d-4173eee525b6" providerId="ADAL" clId="{DC0DDE29-10EA-45AD-A396-A0AEB756279F}" dt="2022-09-06T10:17:16.379" v="121" actId="478"/>
          <ac:spMkLst>
            <pc:docMk/>
            <pc:sldMk cId="1719677041" sldId="298"/>
            <ac:spMk id="3" creationId="{00000000-0000-0000-0000-000000000000}"/>
          </ac:spMkLst>
        </pc:spChg>
        <pc:spChg chg="del">
          <ac:chgData name="Richard Brooks (RIB) | VIA" userId="d218e636-6c12-4060-8e5d-4173eee525b6" providerId="ADAL" clId="{DC0DDE29-10EA-45AD-A396-A0AEB756279F}" dt="2022-09-06T10:17:15.615" v="120" actId="478"/>
          <ac:spMkLst>
            <pc:docMk/>
            <pc:sldMk cId="1719677041" sldId="298"/>
            <ac:spMk id="4" creationId="{00000000-0000-0000-0000-000000000000}"/>
          </ac:spMkLst>
        </pc:spChg>
        <pc:spChg chg="del">
          <ac:chgData name="Richard Brooks (RIB) | VIA" userId="d218e636-6c12-4060-8e5d-4173eee525b6" providerId="ADAL" clId="{DC0DDE29-10EA-45AD-A396-A0AEB756279F}" dt="2022-09-06T10:17:14.620" v="119" actId="478"/>
          <ac:spMkLst>
            <pc:docMk/>
            <pc:sldMk cId="1719677041" sldId="298"/>
            <ac:spMk id="5" creationId="{00000000-0000-0000-0000-000000000000}"/>
          </ac:spMkLst>
        </pc:spChg>
        <pc:spChg chg="mod">
          <ac:chgData name="Richard Brooks (RIB) | VIA" userId="d218e636-6c12-4060-8e5d-4173eee525b6" providerId="ADAL" clId="{DC0DDE29-10EA-45AD-A396-A0AEB756279F}" dt="2022-09-06T10:01:54.001" v="101" actId="122"/>
          <ac:spMkLst>
            <pc:docMk/>
            <pc:sldMk cId="1719677041" sldId="298"/>
            <ac:spMk id="7" creationId="{00000000-0000-0000-0000-000000000000}"/>
          </ac:spMkLst>
        </pc:spChg>
        <pc:spChg chg="del">
          <ac:chgData name="Richard Brooks (RIB) | VIA" userId="d218e636-6c12-4060-8e5d-4173eee525b6" providerId="ADAL" clId="{DC0DDE29-10EA-45AD-A396-A0AEB756279F}" dt="2022-09-06T10:01:40.601" v="95" actId="478"/>
          <ac:spMkLst>
            <pc:docMk/>
            <pc:sldMk cId="1719677041" sldId="298"/>
            <ac:spMk id="13" creationId="{00000000-0000-0000-0000-000000000000}"/>
          </ac:spMkLst>
        </pc:spChg>
      </pc:sldChg>
      <pc:sldChg chg="add del">
        <pc:chgData name="Richard Brooks (RIB) | VIA" userId="d218e636-6c12-4060-8e5d-4173eee525b6" providerId="ADAL" clId="{DC0DDE29-10EA-45AD-A396-A0AEB756279F}" dt="2022-09-06T10:03:33.027" v="113" actId="2696"/>
        <pc:sldMkLst>
          <pc:docMk/>
          <pc:sldMk cId="2994782379" sldId="298"/>
        </pc:sldMkLst>
      </pc:sldChg>
      <pc:sldChg chg="add">
        <pc:chgData name="Richard Brooks (RIB) | VIA" userId="d218e636-6c12-4060-8e5d-4173eee525b6" providerId="ADAL" clId="{DC0DDE29-10EA-45AD-A396-A0AEB756279F}" dt="2022-09-06T10:03:38.369" v="115"/>
        <pc:sldMkLst>
          <pc:docMk/>
          <pc:sldMk cId="3886579435" sldId="299"/>
        </pc:sldMkLst>
      </pc:sldChg>
      <pc:sldChg chg="delSp modSp">
        <pc:chgData name="Richard Brooks (RIB) | VIA" userId="d218e636-6c12-4060-8e5d-4173eee525b6" providerId="ADAL" clId="{DC0DDE29-10EA-45AD-A396-A0AEB756279F}" dt="2022-09-06T09:42:21.114" v="46" actId="122"/>
        <pc:sldMkLst>
          <pc:docMk/>
          <pc:sldMk cId="0" sldId="1868"/>
        </pc:sldMkLst>
        <pc:spChg chg="del">
          <ac:chgData name="Richard Brooks (RIB) | VIA" userId="d218e636-6c12-4060-8e5d-4173eee525b6" providerId="ADAL" clId="{DC0DDE29-10EA-45AD-A396-A0AEB756279F}" dt="2022-09-06T09:41:57.549" v="39" actId="478"/>
          <ac:spMkLst>
            <pc:docMk/>
            <pc:sldMk cId="0" sldId="1868"/>
            <ac:spMk id="2" creationId="{00000000-0000-0000-0000-000000000000}"/>
          </ac:spMkLst>
        </pc:spChg>
        <pc:spChg chg="del">
          <ac:chgData name="Richard Brooks (RIB) | VIA" userId="d218e636-6c12-4060-8e5d-4173eee525b6" providerId="ADAL" clId="{DC0DDE29-10EA-45AD-A396-A0AEB756279F}" dt="2022-09-06T09:42:03.565" v="41" actId="478"/>
          <ac:spMkLst>
            <pc:docMk/>
            <pc:sldMk cId="0" sldId="1868"/>
            <ac:spMk id="3" creationId="{00000000-0000-0000-0000-000000000000}"/>
          </ac:spMkLst>
        </pc:spChg>
        <pc:spChg chg="del">
          <ac:chgData name="Richard Brooks (RIB) | VIA" userId="d218e636-6c12-4060-8e5d-4173eee525b6" providerId="ADAL" clId="{DC0DDE29-10EA-45AD-A396-A0AEB756279F}" dt="2022-09-06T09:42:01.550" v="40" actId="478"/>
          <ac:spMkLst>
            <pc:docMk/>
            <pc:sldMk cId="0" sldId="1868"/>
            <ac:spMk id="5" creationId="{00000000-0000-0000-0000-000000000000}"/>
          </ac:spMkLst>
        </pc:spChg>
        <pc:spChg chg="mod">
          <ac:chgData name="Richard Brooks (RIB) | VIA" userId="d218e636-6c12-4060-8e5d-4173eee525b6" providerId="ADAL" clId="{DC0DDE29-10EA-45AD-A396-A0AEB756279F}" dt="2022-09-06T09:42:21.114" v="46" actId="122"/>
          <ac:spMkLst>
            <pc:docMk/>
            <pc:sldMk cId="0" sldId="1868"/>
            <ac:spMk id="6" creationId="{00000000-0000-0000-0000-000000000000}"/>
          </ac:spMkLst>
        </pc:spChg>
        <pc:spChg chg="del">
          <ac:chgData name="Richard Brooks (RIB) | VIA" userId="d218e636-6c12-4060-8e5d-4173eee525b6" providerId="ADAL" clId="{DC0DDE29-10EA-45AD-A396-A0AEB756279F}" dt="2022-09-06T09:41:55.017" v="38" actId="478"/>
          <ac:spMkLst>
            <pc:docMk/>
            <pc:sldMk cId="0" sldId="1868"/>
            <ac:spMk id="9" creationId="{00000000-0000-0000-0000-000000000000}"/>
          </ac:spMkLst>
        </pc:spChg>
      </pc:sldChg>
      <pc:sldChg chg="del">
        <pc:chgData name="Richard Brooks (RIB) | VIA" userId="d218e636-6c12-4060-8e5d-4173eee525b6" providerId="ADAL" clId="{DC0DDE29-10EA-45AD-A396-A0AEB756279F}" dt="2022-09-06T09:42:59.365" v="54" actId="2696"/>
        <pc:sldMkLst>
          <pc:docMk/>
          <pc:sldMk cId="0" sldId="1869"/>
        </pc:sldMkLst>
      </pc:sldChg>
      <pc:sldChg chg="add">
        <pc:chgData name="Richard Brooks (RIB) | VIA" userId="d218e636-6c12-4060-8e5d-4173eee525b6" providerId="ADAL" clId="{DC0DDE29-10EA-45AD-A396-A0AEB756279F}" dt="2022-09-06T10:03:38.369" v="115"/>
        <pc:sldMkLst>
          <pc:docMk/>
          <pc:sldMk cId="1469696461" sldId="1870"/>
        </pc:sldMkLst>
        <pc:spChg chg="mod">
          <ac:chgData name="Richard Brooks (RIB) | VIA" userId="d218e636-6c12-4060-8e5d-4173eee525b6" providerId="ADAL" clId="{DC0DDE29-10EA-45AD-A396-A0AEB756279F}" dt="2022-09-06T10:00:39.812" v="84" actId="404"/>
          <ac:spMkLst>
            <pc:docMk/>
            <pc:sldMk cId="1469696461" sldId="1870"/>
            <ac:spMk id="6" creationId="{00000000-0000-0000-0000-000000000000}"/>
          </ac:spMkLst>
        </pc:spChg>
        <pc:spChg chg="del">
          <ac:chgData name="Richard Brooks (RIB) | VIA" userId="d218e636-6c12-4060-8e5d-4173eee525b6" providerId="ADAL" clId="{DC0DDE29-10EA-45AD-A396-A0AEB756279F}" dt="2022-09-06T10:00:30.042" v="80" actId="478"/>
          <ac:spMkLst>
            <pc:docMk/>
            <pc:sldMk cId="1469696461" sldId="1870"/>
            <ac:spMk id="9" creationId="{00000000-0000-0000-0000-000000000000}"/>
          </ac:spMkLst>
        </pc:spChg>
      </pc:sldChg>
      <pc:sldChg chg="delSp add del">
        <pc:chgData name="Richard Brooks (RIB) | VIA" userId="d218e636-6c12-4060-8e5d-4173eee525b6" providerId="ADAL" clId="{DC0DDE29-10EA-45AD-A396-A0AEB756279F}" dt="2022-09-06T10:03:32.989" v="111" actId="2696"/>
        <pc:sldMkLst>
          <pc:docMk/>
          <pc:sldMk cId="2042770073" sldId="1870"/>
        </pc:sldMkLst>
        <pc:spChg chg="del">
          <ac:chgData name="Richard Brooks (RIB) | VIA" userId="d218e636-6c12-4060-8e5d-4173eee525b6" providerId="ADAL" clId="{DC0DDE29-10EA-45AD-A396-A0AEB756279F}" dt="2022-09-06T10:02:55.151" v="105" actId="478"/>
          <ac:spMkLst>
            <pc:docMk/>
            <pc:sldMk cId="2042770073" sldId="1870"/>
            <ac:spMk id="2" creationId="{00000000-0000-0000-0000-000000000000}"/>
          </ac:spMkLst>
        </pc:spChg>
        <pc:spChg chg="del">
          <ac:chgData name="Richard Brooks (RIB) | VIA" userId="d218e636-6c12-4060-8e5d-4173eee525b6" providerId="ADAL" clId="{DC0DDE29-10EA-45AD-A396-A0AEB756279F}" dt="2022-09-06T10:02:57.463" v="106" actId="478"/>
          <ac:spMkLst>
            <pc:docMk/>
            <pc:sldMk cId="2042770073" sldId="1870"/>
            <ac:spMk id="3" creationId="{00000000-0000-0000-0000-000000000000}"/>
          </ac:spMkLst>
        </pc:spChg>
        <pc:spChg chg="del">
          <ac:chgData name="Richard Brooks (RIB) | VIA" userId="d218e636-6c12-4060-8e5d-4173eee525b6" providerId="ADAL" clId="{DC0DDE29-10EA-45AD-A396-A0AEB756279F}" dt="2022-09-06T10:02:58.569" v="107" actId="478"/>
          <ac:spMkLst>
            <pc:docMk/>
            <pc:sldMk cId="2042770073" sldId="1870"/>
            <ac:spMk id="5" creationId="{00000000-0000-0000-0000-000000000000}"/>
          </ac:spMkLst>
        </pc:spChg>
      </pc:sldChg>
      <pc:sldChg chg="del">
        <pc:chgData name="Richard Brooks (RIB) | VIA" userId="d218e636-6c12-4060-8e5d-4173eee525b6" providerId="ADAL" clId="{DC0DDE29-10EA-45AD-A396-A0AEB756279F}" dt="2022-09-06T10:02:02.539" v="102" actId="2696"/>
        <pc:sldMkLst>
          <pc:docMk/>
          <pc:sldMk cId="0" sldId="1871"/>
        </pc:sldMkLst>
      </pc:sldChg>
      <pc:sldChg chg="delSp modSp">
        <pc:chgData name="Richard Brooks (RIB) | VIA" userId="d218e636-6c12-4060-8e5d-4173eee525b6" providerId="ADAL" clId="{DC0DDE29-10EA-45AD-A396-A0AEB756279F}" dt="2022-09-06T09:41:32.709" v="35" actId="478"/>
        <pc:sldMkLst>
          <pc:docMk/>
          <pc:sldMk cId="3212124682" sldId="1874"/>
        </pc:sldMkLst>
        <pc:spChg chg="del">
          <ac:chgData name="Richard Brooks (RIB) | VIA" userId="d218e636-6c12-4060-8e5d-4173eee525b6" providerId="ADAL" clId="{DC0DDE29-10EA-45AD-A396-A0AEB756279F}" dt="2022-09-06T09:41:32.709" v="35" actId="478"/>
          <ac:spMkLst>
            <pc:docMk/>
            <pc:sldMk cId="3212124682" sldId="1874"/>
            <ac:spMk id="3" creationId="{00000000-0000-0000-0000-000000000000}"/>
          </ac:spMkLst>
        </pc:spChg>
        <pc:spChg chg="mod">
          <ac:chgData name="Richard Brooks (RIB) | VIA" userId="d218e636-6c12-4060-8e5d-4173eee525b6" providerId="ADAL" clId="{DC0DDE29-10EA-45AD-A396-A0AEB756279F}" dt="2022-09-06T09:41:20.911" v="33" actId="20577"/>
          <ac:spMkLst>
            <pc:docMk/>
            <pc:sldMk cId="3212124682" sldId="1874"/>
            <ac:spMk id="6" creationId="{00000000-0000-0000-0000-000000000000}"/>
          </ac:spMkLst>
        </pc:spChg>
        <pc:spChg chg="del">
          <ac:chgData name="Richard Brooks (RIB) | VIA" userId="d218e636-6c12-4060-8e5d-4173eee525b6" providerId="ADAL" clId="{DC0DDE29-10EA-45AD-A396-A0AEB756279F}" dt="2022-09-06T09:41:32.709" v="35" actId="478"/>
          <ac:spMkLst>
            <pc:docMk/>
            <pc:sldMk cId="3212124682" sldId="1874"/>
            <ac:spMk id="7" creationId="{00000000-0000-0000-0000-000000000000}"/>
          </ac:spMkLst>
        </pc:spChg>
        <pc:spChg chg="del">
          <ac:chgData name="Richard Brooks (RIB) | VIA" userId="d218e636-6c12-4060-8e5d-4173eee525b6" providerId="ADAL" clId="{DC0DDE29-10EA-45AD-A396-A0AEB756279F}" dt="2022-09-06T09:41:26.972" v="34" actId="478"/>
          <ac:spMkLst>
            <pc:docMk/>
            <pc:sldMk cId="3212124682" sldId="1874"/>
            <ac:spMk id="8" creationId="{00000000-0000-0000-0000-000000000000}"/>
          </ac:spMkLst>
        </pc:spChg>
        <pc:spChg chg="del">
          <ac:chgData name="Richard Brooks (RIB) | VIA" userId="d218e636-6c12-4060-8e5d-4173eee525b6" providerId="ADAL" clId="{DC0DDE29-10EA-45AD-A396-A0AEB756279F}" dt="2022-09-06T09:41:32.709" v="35" actId="478"/>
          <ac:spMkLst>
            <pc:docMk/>
            <pc:sldMk cId="3212124682" sldId="1874"/>
            <ac:spMk id="18" creationId="{00000000-0000-0000-0000-000000000000}"/>
          </ac:spMkLst>
        </pc:spChg>
      </pc:sldChg>
    </pc:docChg>
  </pc:docChgLst>
  <pc:docChgLst>
    <pc:chgData name="Richard Brooks (RIB) | VIA" userId="d218e636-6c12-4060-8e5d-4173eee525b6" providerId="ADAL" clId="{94552B2D-3D4C-4B63-9B1A-58A3A55326BC}"/>
    <pc:docChg chg="undo custSel addSld delSld modSld sldOrd">
      <pc:chgData name="Richard Brooks (RIB) | VIA" userId="d218e636-6c12-4060-8e5d-4173eee525b6" providerId="ADAL" clId="{94552B2D-3D4C-4B63-9B1A-58A3A55326BC}" dt="2023-09-04T12:16:09.513" v="183" actId="20577"/>
      <pc:docMkLst>
        <pc:docMk/>
      </pc:docMkLst>
      <pc:sldChg chg="del">
        <pc:chgData name="Richard Brooks (RIB) | VIA" userId="d218e636-6c12-4060-8e5d-4173eee525b6" providerId="ADAL" clId="{94552B2D-3D4C-4B63-9B1A-58A3A55326BC}" dt="2023-09-04T07:41:58.388" v="20" actId="47"/>
        <pc:sldMkLst>
          <pc:docMk/>
          <pc:sldMk cId="0" sldId="260"/>
        </pc:sldMkLst>
      </pc:sldChg>
      <pc:sldChg chg="del">
        <pc:chgData name="Richard Brooks (RIB) | VIA" userId="d218e636-6c12-4060-8e5d-4173eee525b6" providerId="ADAL" clId="{94552B2D-3D4C-4B63-9B1A-58A3A55326BC}" dt="2023-09-04T07:42:46.178" v="21" actId="47"/>
        <pc:sldMkLst>
          <pc:docMk/>
          <pc:sldMk cId="0" sldId="263"/>
        </pc:sldMkLst>
      </pc:sldChg>
      <pc:sldChg chg="ord">
        <pc:chgData name="Richard Brooks (RIB) | VIA" userId="d218e636-6c12-4060-8e5d-4173eee525b6" providerId="ADAL" clId="{94552B2D-3D4C-4B63-9B1A-58A3A55326BC}" dt="2023-09-04T10:37:32.786" v="154"/>
        <pc:sldMkLst>
          <pc:docMk/>
          <pc:sldMk cId="0" sldId="267"/>
        </pc:sldMkLst>
      </pc:sldChg>
      <pc:sldChg chg="delSp mod">
        <pc:chgData name="Richard Brooks (RIB) | VIA" userId="d218e636-6c12-4060-8e5d-4173eee525b6" providerId="ADAL" clId="{94552B2D-3D4C-4B63-9B1A-58A3A55326BC}" dt="2023-09-04T07:49:33.228" v="23" actId="478"/>
        <pc:sldMkLst>
          <pc:docMk/>
          <pc:sldMk cId="0" sldId="270"/>
        </pc:sldMkLst>
        <pc:spChg chg="del">
          <ac:chgData name="Richard Brooks (RIB) | VIA" userId="d218e636-6c12-4060-8e5d-4173eee525b6" providerId="ADAL" clId="{94552B2D-3D4C-4B63-9B1A-58A3A55326BC}" dt="2023-09-04T07:49:33.228" v="23" actId="478"/>
          <ac:spMkLst>
            <pc:docMk/>
            <pc:sldMk cId="0" sldId="270"/>
            <ac:spMk id="3" creationId="{00000000-0000-0000-0000-000000000000}"/>
          </ac:spMkLst>
        </pc:spChg>
      </pc:sldChg>
      <pc:sldChg chg="del">
        <pc:chgData name="Richard Brooks (RIB) | VIA" userId="d218e636-6c12-4060-8e5d-4173eee525b6" providerId="ADAL" clId="{94552B2D-3D4C-4B63-9B1A-58A3A55326BC}" dt="2023-09-01T12:18:54.805" v="0" actId="47"/>
        <pc:sldMkLst>
          <pc:docMk/>
          <pc:sldMk cId="0" sldId="278"/>
        </pc:sldMkLst>
      </pc:sldChg>
      <pc:sldChg chg="del">
        <pc:chgData name="Richard Brooks (RIB) | VIA" userId="d218e636-6c12-4060-8e5d-4173eee525b6" providerId="ADAL" clId="{94552B2D-3D4C-4B63-9B1A-58A3A55326BC}" dt="2023-09-01T12:18:57.958" v="1" actId="47"/>
        <pc:sldMkLst>
          <pc:docMk/>
          <pc:sldMk cId="0" sldId="279"/>
        </pc:sldMkLst>
      </pc:sldChg>
      <pc:sldChg chg="del">
        <pc:chgData name="Richard Brooks (RIB) | VIA" userId="d218e636-6c12-4060-8e5d-4173eee525b6" providerId="ADAL" clId="{94552B2D-3D4C-4B63-9B1A-58A3A55326BC}" dt="2023-09-01T12:18:59.472" v="2" actId="47"/>
        <pc:sldMkLst>
          <pc:docMk/>
          <pc:sldMk cId="0" sldId="282"/>
        </pc:sldMkLst>
      </pc:sldChg>
      <pc:sldChg chg="add del">
        <pc:chgData name="Richard Brooks (RIB) | VIA" userId="d218e636-6c12-4060-8e5d-4173eee525b6" providerId="ADAL" clId="{94552B2D-3D4C-4B63-9B1A-58A3A55326BC}" dt="2023-09-03T11:27:40.859" v="5" actId="47"/>
        <pc:sldMkLst>
          <pc:docMk/>
          <pc:sldMk cId="0" sldId="284"/>
        </pc:sldMkLst>
      </pc:sldChg>
      <pc:sldChg chg="del">
        <pc:chgData name="Richard Brooks (RIB) | VIA" userId="d218e636-6c12-4060-8e5d-4173eee525b6" providerId="ADAL" clId="{94552B2D-3D4C-4B63-9B1A-58A3A55326BC}" dt="2023-09-04T07:26:14.560" v="9" actId="47"/>
        <pc:sldMkLst>
          <pc:docMk/>
          <pc:sldMk cId="0" sldId="286"/>
        </pc:sldMkLst>
      </pc:sldChg>
      <pc:sldChg chg="del">
        <pc:chgData name="Richard Brooks (RIB) | VIA" userId="d218e636-6c12-4060-8e5d-4173eee525b6" providerId="ADAL" clId="{94552B2D-3D4C-4B63-9B1A-58A3A55326BC}" dt="2023-09-04T07:26:17.317" v="10" actId="47"/>
        <pc:sldMkLst>
          <pc:docMk/>
          <pc:sldMk cId="0" sldId="288"/>
        </pc:sldMkLst>
      </pc:sldChg>
      <pc:sldChg chg="del">
        <pc:chgData name="Richard Brooks (RIB) | VIA" userId="d218e636-6c12-4060-8e5d-4173eee525b6" providerId="ADAL" clId="{94552B2D-3D4C-4B63-9B1A-58A3A55326BC}" dt="2023-09-03T11:28:08.215" v="6" actId="47"/>
        <pc:sldMkLst>
          <pc:docMk/>
          <pc:sldMk cId="0" sldId="290"/>
        </pc:sldMkLst>
      </pc:sldChg>
      <pc:sldChg chg="del">
        <pc:chgData name="Richard Brooks (RIB) | VIA" userId="d218e636-6c12-4060-8e5d-4173eee525b6" providerId="ADAL" clId="{94552B2D-3D4C-4B63-9B1A-58A3A55326BC}" dt="2023-09-03T11:28:08.987" v="7" actId="47"/>
        <pc:sldMkLst>
          <pc:docMk/>
          <pc:sldMk cId="0" sldId="296"/>
        </pc:sldMkLst>
      </pc:sldChg>
      <pc:sldChg chg="del">
        <pc:chgData name="Richard Brooks (RIB) | VIA" userId="d218e636-6c12-4060-8e5d-4173eee525b6" providerId="ADAL" clId="{94552B2D-3D4C-4B63-9B1A-58A3A55326BC}" dt="2023-09-04T07:58:59.941" v="24" actId="47"/>
        <pc:sldMkLst>
          <pc:docMk/>
          <pc:sldMk cId="1357736999" sldId="297"/>
        </pc:sldMkLst>
      </pc:sldChg>
      <pc:sldChg chg="del">
        <pc:chgData name="Richard Brooks (RIB) | VIA" userId="d218e636-6c12-4060-8e5d-4173eee525b6" providerId="ADAL" clId="{94552B2D-3D4C-4B63-9B1A-58A3A55326BC}" dt="2023-09-04T08:08:08.800" v="151" actId="47"/>
        <pc:sldMkLst>
          <pc:docMk/>
          <pc:sldMk cId="1719677041" sldId="298"/>
        </pc:sldMkLst>
      </pc:sldChg>
      <pc:sldChg chg="del">
        <pc:chgData name="Richard Brooks (RIB) | VIA" userId="d218e636-6c12-4060-8e5d-4173eee525b6" providerId="ADAL" clId="{94552B2D-3D4C-4B63-9B1A-58A3A55326BC}" dt="2023-09-04T08:08:14.959" v="152" actId="47"/>
        <pc:sldMkLst>
          <pc:docMk/>
          <pc:sldMk cId="3886579435" sldId="299"/>
        </pc:sldMkLst>
      </pc:sldChg>
      <pc:sldChg chg="del">
        <pc:chgData name="Richard Brooks (RIB) | VIA" userId="d218e636-6c12-4060-8e5d-4173eee525b6" providerId="ADAL" clId="{94552B2D-3D4C-4B63-9B1A-58A3A55326BC}" dt="2023-09-03T11:28:09.779" v="8" actId="47"/>
        <pc:sldMkLst>
          <pc:docMk/>
          <pc:sldMk cId="0" sldId="307"/>
        </pc:sldMkLst>
      </pc:sldChg>
      <pc:sldChg chg="addSp modSp mod">
        <pc:chgData name="Richard Brooks (RIB) | VIA" userId="d218e636-6c12-4060-8e5d-4173eee525b6" providerId="ADAL" clId="{94552B2D-3D4C-4B63-9B1A-58A3A55326BC}" dt="2023-09-04T07:41:45.344" v="19" actId="1035"/>
        <pc:sldMkLst>
          <pc:docMk/>
          <pc:sldMk cId="0" sldId="309"/>
        </pc:sldMkLst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2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3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4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5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6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7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8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9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0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1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2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3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4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5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6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7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8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9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20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21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22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23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24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25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26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27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28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29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30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31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32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33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34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35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36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37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38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39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40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41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42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43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44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45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46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47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48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49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50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51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52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53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54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55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56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57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58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59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60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61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62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63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64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65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66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67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68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69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70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71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72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73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74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75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76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77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78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79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80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81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82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83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84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85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86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87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88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89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90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91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92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93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94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95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96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97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98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99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00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01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02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03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04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05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06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07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08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09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10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11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12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13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14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15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16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17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18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19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20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21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22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23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24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25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26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27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28" creationId="{00000000-0000-0000-0000-000000000000}"/>
          </ac:spMkLst>
        </pc:spChg>
        <pc:spChg chg="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29" creationId="{00000000-0000-0000-0000-000000000000}"/>
          </ac:spMkLst>
        </pc:spChg>
        <pc:spChg chg="add 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30" creationId="{4E0470CD-C68B-CD6A-F53F-D5F91F701726}"/>
          </ac:spMkLst>
        </pc:spChg>
        <pc:spChg chg="add 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31" creationId="{BEE0F3AD-3DFF-B01E-AC8F-6BC831C58E85}"/>
          </ac:spMkLst>
        </pc:spChg>
        <pc:spChg chg="add 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32" creationId="{1101BF10-0934-8907-92D3-FF6AE676CEDE}"/>
          </ac:spMkLst>
        </pc:spChg>
        <pc:spChg chg="add 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33" creationId="{3A3C420A-2E24-86E0-FC23-2F385456DCE4}"/>
          </ac:spMkLst>
        </pc:spChg>
        <pc:spChg chg="add 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34" creationId="{038EC375-AD3D-29FC-74BD-75D055FBDD7D}"/>
          </ac:spMkLst>
        </pc:spChg>
        <pc:spChg chg="add 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35" creationId="{8C29C5BF-6B02-5FFB-8962-11D19627898A}"/>
          </ac:spMkLst>
        </pc:spChg>
        <pc:spChg chg="add 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36" creationId="{013E67E7-526C-72C6-5F24-569B67E30F99}"/>
          </ac:spMkLst>
        </pc:spChg>
        <pc:spChg chg="add 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37" creationId="{49A83FAE-3EC3-24FB-7E21-9849CBC44987}"/>
          </ac:spMkLst>
        </pc:spChg>
        <pc:spChg chg="add 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38" creationId="{4345F08D-1498-744C-2C04-DC7EBAEE003F}"/>
          </ac:spMkLst>
        </pc:spChg>
        <pc:spChg chg="add 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39" creationId="{C115744B-9074-D96F-E29E-E02B72A71326}"/>
          </ac:spMkLst>
        </pc:spChg>
        <pc:spChg chg="add 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40" creationId="{AF8D85AD-AFAD-6B72-22EB-6DEEBF43865E}"/>
          </ac:spMkLst>
        </pc:spChg>
        <pc:spChg chg="add 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41" creationId="{3271CFD8-0860-38C7-F545-64E56909DBD6}"/>
          </ac:spMkLst>
        </pc:spChg>
        <pc:spChg chg="add 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42" creationId="{03D316E1-1B2B-F86F-0321-A4BD4F33459C}"/>
          </ac:spMkLst>
        </pc:spChg>
        <pc:spChg chg="add 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43" creationId="{48E558EF-390F-A477-D8A6-97BB8300A455}"/>
          </ac:spMkLst>
        </pc:spChg>
        <pc:spChg chg="add 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44" creationId="{B58D74E3-9115-DE2C-96CB-52822FEFC215}"/>
          </ac:spMkLst>
        </pc:spChg>
        <pc:spChg chg="add 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45" creationId="{FE545A68-A9ED-ECCB-EAC7-1F8E5B6D0CDB}"/>
          </ac:spMkLst>
        </pc:spChg>
        <pc:spChg chg="add mod">
          <ac:chgData name="Richard Brooks (RIB) | VIA" userId="d218e636-6c12-4060-8e5d-4173eee525b6" providerId="ADAL" clId="{94552B2D-3D4C-4B63-9B1A-58A3A55326BC}" dt="2023-09-04T07:41:45.344" v="19" actId="1035"/>
          <ac:spMkLst>
            <pc:docMk/>
            <pc:sldMk cId="0" sldId="309"/>
            <ac:spMk id="146" creationId="{ACE6F54C-A1ED-F7D3-6B6D-01EB2321F895}"/>
          </ac:spMkLst>
        </pc:spChg>
      </pc:sldChg>
      <pc:sldChg chg="modSp mod">
        <pc:chgData name="Richard Brooks (RIB) | VIA" userId="d218e636-6c12-4060-8e5d-4173eee525b6" providerId="ADAL" clId="{94552B2D-3D4C-4B63-9B1A-58A3A55326BC}" dt="2023-09-04T12:16:09.513" v="183" actId="20577"/>
        <pc:sldMkLst>
          <pc:docMk/>
          <pc:sldMk cId="3207654571" sldId="1864"/>
        </pc:sldMkLst>
        <pc:spChg chg="mod">
          <ac:chgData name="Richard Brooks (RIB) | VIA" userId="d218e636-6c12-4060-8e5d-4173eee525b6" providerId="ADAL" clId="{94552B2D-3D4C-4B63-9B1A-58A3A55326BC}" dt="2023-09-04T12:16:09.513" v="183" actId="20577"/>
          <ac:spMkLst>
            <pc:docMk/>
            <pc:sldMk cId="3207654571" sldId="1864"/>
            <ac:spMk id="6" creationId="{6A1F7FBB-8886-40F4-ABDA-9DE025F6399A}"/>
          </ac:spMkLst>
        </pc:spChg>
      </pc:sldChg>
      <pc:sldChg chg="del">
        <pc:chgData name="Richard Brooks (RIB) | VIA" userId="d218e636-6c12-4060-8e5d-4173eee525b6" providerId="ADAL" clId="{94552B2D-3D4C-4B63-9B1A-58A3A55326BC}" dt="2023-09-04T07:49:23.481" v="22" actId="47"/>
        <pc:sldMkLst>
          <pc:docMk/>
          <pc:sldMk cId="3101593873" sldId="1872"/>
        </pc:sldMkLst>
      </pc:sldChg>
      <pc:sldChg chg="addSp delSp modSp new mod modClrScheme chgLayout">
        <pc:chgData name="Richard Brooks (RIB) | VIA" userId="d218e636-6c12-4060-8e5d-4173eee525b6" providerId="ADAL" clId="{94552B2D-3D4C-4B63-9B1A-58A3A55326BC}" dt="2023-09-04T08:07:44.114" v="150" actId="20577"/>
        <pc:sldMkLst>
          <pc:docMk/>
          <pc:sldMk cId="1531224389" sldId="1875"/>
        </pc:sldMkLst>
        <pc:spChg chg="del mod ord">
          <ac:chgData name="Richard Brooks (RIB) | VIA" userId="d218e636-6c12-4060-8e5d-4173eee525b6" providerId="ADAL" clId="{94552B2D-3D4C-4B63-9B1A-58A3A55326BC}" dt="2023-09-04T08:03:20.063" v="68" actId="478"/>
          <ac:spMkLst>
            <pc:docMk/>
            <pc:sldMk cId="1531224389" sldId="1875"/>
            <ac:spMk id="2" creationId="{D1692DEB-028B-D615-D38B-CBD09DF2B01C}"/>
          </ac:spMkLst>
        </pc:spChg>
        <pc:spChg chg="del mod ord">
          <ac:chgData name="Richard Brooks (RIB) | VIA" userId="d218e636-6c12-4060-8e5d-4173eee525b6" providerId="ADAL" clId="{94552B2D-3D4C-4B63-9B1A-58A3A55326BC}" dt="2023-09-04T08:02:56.681" v="56" actId="700"/>
          <ac:spMkLst>
            <pc:docMk/>
            <pc:sldMk cId="1531224389" sldId="1875"/>
            <ac:spMk id="3" creationId="{C0B65878-6A19-142E-A51A-55C4E45836E4}"/>
          </ac:spMkLst>
        </pc:spChg>
        <pc:spChg chg="add mod ord">
          <ac:chgData name="Richard Brooks (RIB) | VIA" userId="d218e636-6c12-4060-8e5d-4173eee525b6" providerId="ADAL" clId="{94552B2D-3D4C-4B63-9B1A-58A3A55326BC}" dt="2023-09-04T08:03:55.991" v="107" actId="1035"/>
          <ac:spMkLst>
            <pc:docMk/>
            <pc:sldMk cId="1531224389" sldId="1875"/>
            <ac:spMk id="4" creationId="{26F2E209-D4E5-4668-2DC5-EA8180151515}"/>
          </ac:spMkLst>
        </pc:spChg>
        <pc:spChg chg="add mod ord">
          <ac:chgData name="Richard Brooks (RIB) | VIA" userId="d218e636-6c12-4060-8e5d-4173eee525b6" providerId="ADAL" clId="{94552B2D-3D4C-4B63-9B1A-58A3A55326BC}" dt="2023-09-04T08:06:31.857" v="136" actId="20577"/>
          <ac:spMkLst>
            <pc:docMk/>
            <pc:sldMk cId="1531224389" sldId="1875"/>
            <ac:spMk id="5" creationId="{54C94505-1427-63F5-1A4A-E95FD65A8A0D}"/>
          </ac:spMkLst>
        </pc:spChg>
        <pc:spChg chg="add mod ord">
          <ac:chgData name="Richard Brooks (RIB) | VIA" userId="d218e636-6c12-4060-8e5d-4173eee525b6" providerId="ADAL" clId="{94552B2D-3D4C-4B63-9B1A-58A3A55326BC}" dt="2023-09-04T08:03:55.991" v="107" actId="1035"/>
          <ac:spMkLst>
            <pc:docMk/>
            <pc:sldMk cId="1531224389" sldId="1875"/>
            <ac:spMk id="6" creationId="{BFB0B2A1-1F05-637C-4FC4-F3F837E3E37F}"/>
          </ac:spMkLst>
        </pc:spChg>
        <pc:spChg chg="add mod ord">
          <ac:chgData name="Richard Brooks (RIB) | VIA" userId="d218e636-6c12-4060-8e5d-4173eee525b6" providerId="ADAL" clId="{94552B2D-3D4C-4B63-9B1A-58A3A55326BC}" dt="2023-09-04T08:07:44.114" v="150" actId="20577"/>
          <ac:spMkLst>
            <pc:docMk/>
            <pc:sldMk cId="1531224389" sldId="1875"/>
            <ac:spMk id="7" creationId="{E561A56B-427D-8EFB-9CC4-C89111DA4FD7}"/>
          </ac:spMkLst>
        </pc:spChg>
        <pc:spChg chg="add mod">
          <ac:chgData name="Richard Brooks (RIB) | VIA" userId="d218e636-6c12-4060-8e5d-4173eee525b6" providerId="ADAL" clId="{94552B2D-3D4C-4B63-9B1A-58A3A55326BC}" dt="2023-09-04T08:07:08.034" v="149" actId="20577"/>
          <ac:spMkLst>
            <pc:docMk/>
            <pc:sldMk cId="1531224389" sldId="1875"/>
            <ac:spMk id="9" creationId="{ED8011E6-E815-CC98-027D-BE342652F78A}"/>
          </ac:spMkLst>
        </pc:spChg>
      </pc:sldChg>
    </pc:docChg>
  </pc:docChgLst>
  <pc:docChgLst>
    <pc:chgData name="Richard Brooks (RIB) | VIA" userId="d218e636-6c12-4060-8e5d-4173eee525b6" providerId="ADAL" clId="{9E28B0A7-1A08-49E2-A8D7-BD74CBBCC6A7}"/>
    <pc:docChg chg="undo custSel addSld delSld modSld">
      <pc:chgData name="Richard Brooks (RIB) | VIA" userId="d218e636-6c12-4060-8e5d-4173eee525b6" providerId="ADAL" clId="{9E28B0A7-1A08-49E2-A8D7-BD74CBBCC6A7}" dt="2023-06-15T06:39:22.993" v="24" actId="2696"/>
      <pc:docMkLst>
        <pc:docMk/>
      </pc:docMkLst>
      <pc:sldChg chg="addSp delSp modSp del mod">
        <pc:chgData name="Richard Brooks (RIB) | VIA" userId="d218e636-6c12-4060-8e5d-4173eee525b6" providerId="ADAL" clId="{9E28B0A7-1A08-49E2-A8D7-BD74CBBCC6A7}" dt="2023-06-15T06:39:22.993" v="24" actId="2696"/>
        <pc:sldMkLst>
          <pc:docMk/>
          <pc:sldMk cId="0" sldId="277"/>
        </pc:sldMkLst>
        <pc:spChg chg="mod">
          <ac:chgData name="Richard Brooks (RIB) | VIA" userId="d218e636-6c12-4060-8e5d-4173eee525b6" providerId="ADAL" clId="{9E28B0A7-1A08-49E2-A8D7-BD74CBBCC6A7}" dt="2023-06-15T06:38:20.894" v="7" actId="20577"/>
          <ac:spMkLst>
            <pc:docMk/>
            <pc:sldMk cId="0" sldId="277"/>
            <ac:spMk id="22" creationId="{A7CC5632-28E2-48E2-A3EE-0517F53E1172}"/>
          </ac:spMkLst>
        </pc:spChg>
        <pc:spChg chg="add del mod">
          <ac:chgData name="Richard Brooks (RIB) | VIA" userId="d218e636-6c12-4060-8e5d-4173eee525b6" providerId="ADAL" clId="{9E28B0A7-1A08-49E2-A8D7-BD74CBBCC6A7}" dt="2023-06-15T06:38:31.828" v="21" actId="20577"/>
          <ac:spMkLst>
            <pc:docMk/>
            <pc:sldMk cId="0" sldId="277"/>
            <ac:spMk id="23" creationId="{FCF5B9CC-5153-43D8-BA72-90B2503779E1}"/>
          </ac:spMkLst>
        </pc:spChg>
        <pc:spChg chg="add del mod">
          <ac:chgData name="Richard Brooks (RIB) | VIA" userId="d218e636-6c12-4060-8e5d-4173eee525b6" providerId="ADAL" clId="{9E28B0A7-1A08-49E2-A8D7-BD74CBBCC6A7}" dt="2023-06-15T06:38:25.288" v="15" actId="20577"/>
          <ac:spMkLst>
            <pc:docMk/>
            <pc:sldMk cId="0" sldId="277"/>
            <ac:spMk id="24" creationId="{4C03F236-FBA8-4E4B-9EC5-C7C702B2FF15}"/>
          </ac:spMkLst>
        </pc:spChg>
      </pc:sldChg>
      <pc:sldChg chg="add del">
        <pc:chgData name="Richard Brooks (RIB) | VIA" userId="d218e636-6c12-4060-8e5d-4173eee525b6" providerId="ADAL" clId="{9E28B0A7-1A08-49E2-A8D7-BD74CBBCC6A7}" dt="2023-06-15T06:39:22.993" v="24" actId="2696"/>
        <pc:sldMkLst>
          <pc:docMk/>
          <pc:sldMk cId="1174291502" sldId="390"/>
        </pc:sldMkLst>
      </pc:sldChg>
      <pc:sldChg chg="add del">
        <pc:chgData name="Richard Brooks (RIB) | VIA" userId="d218e636-6c12-4060-8e5d-4173eee525b6" providerId="ADAL" clId="{9E28B0A7-1A08-49E2-A8D7-BD74CBBCC6A7}" dt="2023-06-15T06:39:22.993" v="24" actId="2696"/>
        <pc:sldMkLst>
          <pc:docMk/>
          <pc:sldMk cId="2290831471" sldId="391"/>
        </pc:sldMkLst>
      </pc:sldChg>
      <pc:sldChg chg="add del">
        <pc:chgData name="Richard Brooks (RIB) | VIA" userId="d218e636-6c12-4060-8e5d-4173eee525b6" providerId="ADAL" clId="{9E28B0A7-1A08-49E2-A8D7-BD74CBBCC6A7}" dt="2023-06-15T06:39:22.993" v="24" actId="2696"/>
        <pc:sldMkLst>
          <pc:docMk/>
          <pc:sldMk cId="2427202239" sldId="1878"/>
        </pc:sldMkLst>
      </pc:sldChg>
      <pc:sldChg chg="add del">
        <pc:chgData name="Richard Brooks (RIB) | VIA" userId="d218e636-6c12-4060-8e5d-4173eee525b6" providerId="ADAL" clId="{9E28B0A7-1A08-49E2-A8D7-BD74CBBCC6A7}" dt="2023-06-15T06:39:22.993" v="24" actId="2696"/>
        <pc:sldMkLst>
          <pc:docMk/>
          <pc:sldMk cId="350939668" sldId="188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3DBF500C-6DFE-1744-90AE-2459E34535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60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057EF538-FAB5-E04E-9D94-DFF0DAB23243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1874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9A8BC4-EF82-2646-A9AD-F24C037D0D8D}" type="slidenum">
              <a:rPr lang="en-AU">
                <a:latin typeface="Arial" pitchFamily="-1" charset="0"/>
              </a:rPr>
              <a:pPr/>
              <a:t>1</a:t>
            </a:fld>
            <a:endParaRPr lang="en-AU">
              <a:latin typeface="Arial" pitchFamily="-1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8596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5C1555-26C8-AF4D-8BC4-49491481B44A}" type="datetime1">
              <a:rPr lang="en-US" smtClean="0"/>
              <a:pPr>
                <a:defRPr/>
              </a:pPr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D21B-CFB1-4651-950B-296764929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62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E8D78D-8E35-2A45-8837-327CDB22A9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9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C2B7C6-041E-C042-A637-ECCC52C36A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963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2267" y="3693646"/>
            <a:ext cx="7262284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2267" y="5204012"/>
            <a:ext cx="7262284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410636" y="950260"/>
            <a:ext cx="3370728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7010400" y="6356351"/>
            <a:ext cx="28448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336800" y="6356351"/>
            <a:ext cx="38608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12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A606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61438" y="1615997"/>
            <a:ext cx="4054687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1313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1"/>
            <a:ext cx="5303520" cy="2908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3129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verskrift og indhold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6" y="1070292"/>
            <a:ext cx="10952579" cy="629921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overskrift</a:t>
            </a:r>
            <a:endParaRPr lang="da-DK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D41ADC-5992-4476-8E55-8A709AA1B4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4696" y="1989138"/>
            <a:ext cx="10952580" cy="38528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for at tilføje tekst, klik ikon for at tilføje graf/tabel</a:t>
            </a:r>
            <a:endParaRPr lang="da-DK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7ACE2053-07AA-42FA-A789-E1430CAF7988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da-DK" smtClean="0"/>
              <a:pPr/>
              <a:t>04-09-2023</a:t>
            </a:fld>
            <a:endParaRPr lang="da-D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90B9-04D5-4C98-9BAE-36CAE61DE3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CBB1C-1FE3-42F2-ACED-70B0664062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0349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4D257-4F1A-5B4F-8BE3-C5A8F8A780E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9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4DC713-B3EC-6345-85E6-2CD81F7EB6F7}" type="datetime1">
              <a:rPr lang="en-US" smtClean="0"/>
              <a:pPr>
                <a:defRPr/>
              </a:pPr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552C5-3519-B34A-84A2-115DD8FB9A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3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574C6C-B126-C243-AF3A-473490ECF0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20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0E9EE-BC9F-CF4B-8C67-03F1AE28298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0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27B03-88FE-5943-BA04-D063075F77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4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AF2D8-10AB-A049-8099-BCC130F93D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7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8EE8C-42B6-834F-987D-E6D173EC01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0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28ADFC-8892-9A47-BDCA-AE50B6D38D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5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2D5B02-4D85-9F4F-AC9E-87D0222410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5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65" r:id="rId1"/>
    <p:sldLayoutId id="2147485066" r:id="rId2"/>
    <p:sldLayoutId id="2147485067" r:id="rId3"/>
    <p:sldLayoutId id="2147485068" r:id="rId4"/>
    <p:sldLayoutId id="2147485069" r:id="rId5"/>
    <p:sldLayoutId id="2147485070" r:id="rId6"/>
    <p:sldLayoutId id="2147485071" r:id="rId7"/>
    <p:sldLayoutId id="2147485072" r:id="rId8"/>
    <p:sldLayoutId id="2147485073" r:id="rId9"/>
    <p:sldLayoutId id="2147485074" r:id="rId10"/>
    <p:sldLayoutId id="2147485075" r:id="rId11"/>
    <p:sldLayoutId id="2147485076" r:id="rId12"/>
    <p:sldLayoutId id="2147485077" r:id="rId13"/>
    <p:sldLayoutId id="21474850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pandas.pydata.org/docs/reference/api/pandas.DataFrame.boxplot.html" TargetMode="External"/><Relationship Id="rId5" Type="http://schemas.openxmlformats.org/officeDocument/2006/relationships/hyperlink" Target="https://en.wikipedia.org/wiki/Box_plot" TargetMode="Externa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g"/><Relationship Id="rId3" Type="http://schemas.openxmlformats.org/officeDocument/2006/relationships/image" Target="../media/image56.jpg"/><Relationship Id="rId7" Type="http://schemas.openxmlformats.org/officeDocument/2006/relationships/image" Target="../media/image60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jpg"/><Relationship Id="rId5" Type="http://schemas.openxmlformats.org/officeDocument/2006/relationships/image" Target="../media/image58.jpg"/><Relationship Id="rId10" Type="http://schemas.openxmlformats.org/officeDocument/2006/relationships/hyperlink" Target="http://www.youtube.com/watch?v=zX-pacwVyvU" TargetMode="External"/><Relationship Id="rId4" Type="http://schemas.openxmlformats.org/officeDocument/2006/relationships/image" Target="../media/image57.jpg"/><Relationship Id="rId9" Type="http://schemas.openxmlformats.org/officeDocument/2006/relationships/image" Target="../media/image62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hda.com/english/wiki/correlation-analyses-in-r" TargetMode="External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blog/2016/12/introduction-to-feature-selection-methods-with-an-example-or-how-to-select-the-right-variables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6.png"/><Relationship Id="rId17" Type="http://schemas.openxmlformats.org/officeDocument/2006/relationships/image" Target="../media/image19.png"/><Relationship Id="rId2" Type="http://schemas.openxmlformats.org/officeDocument/2006/relationships/hyperlink" Target="http://www.flaticon.com/" TargetMode="Externa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laticon.com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22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rbes.com/sites/gilpress/2016/03/23/data-preparation-most-time-consuming-least-" TargetMode="Externa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uniquerecall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hyperlink" Target="http://www.flickr.com/photos/marc_smith/1473557291/siz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78200" y="3693646"/>
            <a:ext cx="6606232" cy="147002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da-DK" dirty="0" err="1"/>
              <a:t>Introduction</a:t>
            </a:r>
            <a:r>
              <a:rPr lang="da-DK" dirty="0"/>
              <a:t> to </a:t>
            </a:r>
            <a:r>
              <a:rPr lang="da-DK" dirty="0" err="1"/>
              <a:t>machine</a:t>
            </a:r>
            <a:r>
              <a:rPr lang="da-DK" dirty="0"/>
              <a:t> </a:t>
            </a:r>
            <a:r>
              <a:rPr lang="da-DK" dirty="0" err="1"/>
              <a:t>learning</a:t>
            </a:r>
            <a:endParaRPr lang="en-AU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-1" charset="2"/>
              <a:buNone/>
            </a:pPr>
            <a:r>
              <a:rPr lang="da-DK" dirty="0"/>
              <a:t>Data </a:t>
            </a:r>
            <a:r>
              <a:rPr lang="da-DK" dirty="0" err="1"/>
              <a:t>Preparation</a:t>
            </a:r>
            <a:r>
              <a:rPr lang="da-DK" dirty="0"/>
              <a:t> and Feature Engineering</a:t>
            </a:r>
          </a:p>
          <a:p>
            <a:pPr eaLnBrk="1" hangingPunct="1">
              <a:buFont typeface="Wingdings" pitchFamily="-1" charset="2"/>
              <a:buNone/>
            </a:pPr>
            <a:r>
              <a:rPr lang="da-DK" dirty="0"/>
              <a:t>R. </a:t>
            </a:r>
            <a:r>
              <a:rPr lang="en-US" dirty="0"/>
              <a:t>Brooks</a:t>
            </a:r>
          </a:p>
          <a:p>
            <a:pPr eaLnBrk="1" hangingPunct="1">
              <a:buFont typeface="Wingdings" pitchFamily="-1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ctrTitle"/>
          </p:nvPr>
        </p:nvSpPr>
        <p:spPr>
          <a:xfrm>
            <a:off x="584920" y="116632"/>
            <a:ext cx="10983688" cy="563616"/>
          </a:xfrm>
          <a:prstGeom prst="rect">
            <a:avLst/>
          </a:prstGeom>
        </p:spPr>
        <p:txBody>
          <a:bodyPr vert="horz" wrap="square" lIns="0" tIns="9525" rIns="0" bIns="0" rtlCol="0" anchor="t" anchorCtr="0">
            <a:spAutoFit/>
          </a:bodyPr>
          <a:lstStyle/>
          <a:p>
            <a:pPr marL="9525" algn="ctr">
              <a:spcBef>
                <a:spcPts val="75"/>
              </a:spcBef>
            </a:pPr>
            <a:r>
              <a:rPr sz="3600" spc="-203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da-DK" sz="3600" spc="-203" dirty="0" err="1">
                <a:latin typeface="Arial" panose="020B0604020202020204" pitchFamily="34" charset="0"/>
                <a:cs typeface="Arial" panose="020B0604020202020204" pitchFamily="34" charset="0"/>
              </a:rPr>
              <a:t>oxplot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1384" y="771755"/>
            <a:ext cx="1656184" cy="197938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lang="en-US" sz="1600" spc="-34" dirty="0">
                <a:cs typeface="Arial"/>
              </a:rPr>
              <a:t>A box plot is used to illustrate the distribution, spread, and skewness (skewness) of numerical data through the display of quartiles.</a:t>
            </a:r>
            <a:endParaRPr lang="da-DK" b="1" spc="-169" dirty="0">
              <a:latin typeface="Verdana"/>
              <a:cs typeface="Verdana"/>
            </a:endParaRP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05C79F57-D349-449A-9087-A3E349BAFAE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da-DK" smtClean="0"/>
              <a:pPr/>
              <a:t>10</a:t>
            </a:fld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57AB667-099A-4E68-869C-13572C39B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08" y="3747918"/>
            <a:ext cx="5367155" cy="26876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8155CCC-043B-4C81-AE47-B066D327D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648" y="-4403"/>
            <a:ext cx="2020481" cy="3752321"/>
          </a:xfrm>
          <a:prstGeom prst="rect">
            <a:avLst/>
          </a:prstGeom>
        </p:spPr>
      </p:pic>
      <p:pic>
        <p:nvPicPr>
          <p:cNvPr id="1027" name="Picture 3" descr="C:\Users\RIB\AppData\Local\Temp\SNAGHTML42ea9d.PNG">
            <a:extLst>
              <a:ext uri="{FF2B5EF4-FFF2-40B4-BE49-F238E27FC236}">
                <a16:creationId xmlns:a16="http://schemas.microsoft.com/office/drawing/2014/main" id="{55875C3C-3F69-4399-941F-36E61446AD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"/>
          <a:stretch/>
        </p:blipFill>
        <p:spPr bwMode="auto">
          <a:xfrm>
            <a:off x="5564895" y="1105435"/>
            <a:ext cx="6485047" cy="433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FB5B65-6713-49D6-B081-F8ED2B88CC7E}"/>
              </a:ext>
            </a:extLst>
          </p:cNvPr>
          <p:cNvSpPr txBox="1"/>
          <p:nvPr/>
        </p:nvSpPr>
        <p:spPr>
          <a:xfrm>
            <a:off x="6037530" y="5604571"/>
            <a:ext cx="5508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Sources: </a:t>
            </a:r>
            <a:r>
              <a:rPr lang="en-US" sz="1200" dirty="0">
                <a:hlinkClick r:id="rId5"/>
              </a:rPr>
              <a:t>https://en.wikipedia.org/wiki/Box_plot</a:t>
            </a:r>
            <a:endParaRPr lang="en-US" sz="1200" dirty="0"/>
          </a:p>
          <a:p>
            <a:r>
              <a:rPr lang="en-US" sz="1200" dirty="0"/>
              <a:t>and </a:t>
            </a:r>
            <a:r>
              <a:rPr lang="en-US" sz="1200" dirty="0">
                <a:hlinkClick r:id="rId6"/>
              </a:rPr>
              <a:t>https://pandas.pydata.org/docs/reference/api/pandas.DataFrame.boxplot.html</a:t>
            </a:r>
            <a:endParaRPr lang="en-US" sz="1200" dirty="0"/>
          </a:p>
          <a:p>
            <a:endParaRPr lang="da-DK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E675-FC1D-4DF6-807D-F5EFBF35E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696" y="836978"/>
            <a:ext cx="10952579" cy="629921"/>
          </a:xfrm>
        </p:spPr>
        <p:txBody>
          <a:bodyPr>
            <a:noAutofit/>
          </a:bodyPr>
          <a:lstStyle/>
          <a:p>
            <a:pPr algn="ctr"/>
            <a:r>
              <a:rPr lang="da-DK" dirty="0" err="1">
                <a:latin typeface="Arial" panose="020B0604020202020204" pitchFamily="34" charset="0"/>
                <a:cs typeface="Arial" panose="020B0604020202020204" pitchFamily="34" charset="0"/>
              </a:rPr>
              <a:t>Boxplot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On A Normal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57206-9CBB-4977-BF4B-4016E3E4D9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da-DK" smtClean="0"/>
              <a:pPr/>
              <a:t>11</a:t>
            </a:fld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A5D76D-1170-41EF-9211-9F8A3A039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17" y="1700213"/>
            <a:ext cx="4580408" cy="45083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FE69DB-A04D-4389-B968-C849B9424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976" y="4537713"/>
            <a:ext cx="5543746" cy="20746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2E81F2-CE1E-4D86-BF5B-A63390A5F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46186"/>
            <a:ext cx="3439364" cy="28620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EB83EA-A1EE-4135-A727-5AC6C17B5DC0}"/>
              </a:ext>
            </a:extLst>
          </p:cNvPr>
          <p:cNvSpPr txBox="1"/>
          <p:nvPr/>
        </p:nvSpPr>
        <p:spPr>
          <a:xfrm>
            <a:off x="9918551" y="2626519"/>
            <a:ext cx="1448724" cy="492443"/>
          </a:xfrm>
          <a:prstGeom prst="rect">
            <a:avLst/>
          </a:prstGeom>
          <a:noFill/>
          <a:ln w="28575">
            <a:solidFill>
              <a:srgbClr val="495B66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 Positive = right</a:t>
            </a:r>
          </a:p>
          <a:p>
            <a:r>
              <a:rPr lang="da-DK" sz="1600" dirty="0"/>
              <a:t> Negative = </a:t>
            </a:r>
            <a:r>
              <a:rPr lang="da-DK" sz="1600" dirty="0" err="1"/>
              <a:t>left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2734006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01E2-0AE6-45C0-A93A-834124344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da-DK" dirty="0" err="1">
                <a:latin typeface="Arial" panose="020B0604020202020204" pitchFamily="34" charset="0"/>
                <a:cs typeface="Arial" panose="020B0604020202020204" pitchFamily="34" charset="0"/>
              </a:rPr>
              <a:t>Boxplot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dirty="0" err="1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D7347-DC54-446B-9F5C-88FA10973F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da-DK" smtClean="0"/>
              <a:pPr/>
              <a:t>12</a:t>
            </a:fld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35B21-90B5-4F8D-BD46-80D94B95E1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2" r="-1" b="1905"/>
          <a:stretch/>
        </p:blipFill>
        <p:spPr>
          <a:xfrm>
            <a:off x="3689873" y="1892931"/>
            <a:ext cx="5233424" cy="471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21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1924F-FAF0-497A-AA68-DAF7B3F56F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4696" y="3903266"/>
            <a:ext cx="10952580" cy="2278897"/>
          </a:xfrm>
          <a:ln>
            <a:solidFill>
              <a:srgbClr val="495B66"/>
            </a:solidFill>
          </a:ln>
        </p:spPr>
        <p:txBody>
          <a:bodyPr numCol="2">
            <a:normAutofit fontScale="92500" lnSpcReduction="20000"/>
          </a:bodyPr>
          <a:lstStyle/>
          <a:p>
            <a:pPr marL="396000" indent="-342900">
              <a:buFont typeface="+mj-lt"/>
              <a:buAutoNum type="arabicPeriod"/>
            </a:pPr>
            <a:r>
              <a:rPr lang="da-DK" sz="1800" dirty="0">
                <a:solidFill>
                  <a:srgbClr val="495B66"/>
                </a:solidFill>
              </a:rPr>
              <a:t>Girls </a:t>
            </a:r>
            <a:r>
              <a:rPr lang="da-DK" sz="1800" dirty="0" err="1">
                <a:solidFill>
                  <a:srgbClr val="495B66"/>
                </a:solidFill>
              </a:rPr>
              <a:t>are</a:t>
            </a:r>
            <a:r>
              <a:rPr lang="da-DK" sz="1800" dirty="0">
                <a:solidFill>
                  <a:srgbClr val="495B66"/>
                </a:solidFill>
              </a:rPr>
              <a:t> on average </a:t>
            </a:r>
            <a:r>
              <a:rPr lang="da-DK" sz="1800" dirty="0" err="1">
                <a:solidFill>
                  <a:srgbClr val="495B66"/>
                </a:solidFill>
              </a:rPr>
              <a:t>taller</a:t>
            </a:r>
            <a:r>
              <a:rPr lang="da-DK" sz="1800" dirty="0">
                <a:solidFill>
                  <a:srgbClr val="495B66"/>
                </a:solidFill>
              </a:rPr>
              <a:t>?</a:t>
            </a:r>
          </a:p>
          <a:p>
            <a:pPr marL="396000" indent="-342900">
              <a:buFont typeface="+mj-lt"/>
              <a:buAutoNum type="arabicPeriod"/>
            </a:pPr>
            <a:r>
              <a:rPr lang="da-DK" sz="1800" dirty="0">
                <a:solidFill>
                  <a:srgbClr val="495B66"/>
                </a:solidFill>
              </a:rPr>
              <a:t>Girls have a </a:t>
            </a:r>
            <a:r>
              <a:rPr lang="da-DK" sz="1800" dirty="0" err="1">
                <a:solidFill>
                  <a:srgbClr val="495B66"/>
                </a:solidFill>
              </a:rPr>
              <a:t>higher</a:t>
            </a:r>
            <a:r>
              <a:rPr lang="da-DK" sz="1800" dirty="0">
                <a:solidFill>
                  <a:srgbClr val="495B66"/>
                </a:solidFill>
              </a:rPr>
              <a:t> </a:t>
            </a:r>
            <a:r>
              <a:rPr lang="da-DK" sz="1800" dirty="0" err="1">
                <a:solidFill>
                  <a:srgbClr val="495B66"/>
                </a:solidFill>
              </a:rPr>
              <a:t>spread</a:t>
            </a:r>
            <a:r>
              <a:rPr lang="da-DK" sz="1800" dirty="0">
                <a:solidFill>
                  <a:srgbClr val="495B66"/>
                </a:solidFill>
              </a:rPr>
              <a:t>?</a:t>
            </a:r>
          </a:p>
          <a:p>
            <a:pPr marL="396000" indent="-342900">
              <a:buFont typeface="+mj-lt"/>
              <a:buAutoNum type="arabicPeriod"/>
            </a:pPr>
            <a:r>
              <a:rPr lang="da-DK" sz="1800" dirty="0">
                <a:solidFill>
                  <a:srgbClr val="495B66"/>
                </a:solidFill>
              </a:rPr>
              <a:t>The </a:t>
            </a:r>
            <a:r>
              <a:rPr lang="da-DK" sz="1800" dirty="0" err="1">
                <a:solidFill>
                  <a:srgbClr val="495B66"/>
                </a:solidFill>
              </a:rPr>
              <a:t>shortest</a:t>
            </a:r>
            <a:r>
              <a:rPr lang="da-DK" sz="1800" dirty="0">
                <a:solidFill>
                  <a:srgbClr val="495B66"/>
                </a:solidFill>
              </a:rPr>
              <a:t> person is a girl?</a:t>
            </a:r>
          </a:p>
          <a:p>
            <a:pPr marL="396000" indent="-342900">
              <a:buFont typeface="+mj-lt"/>
              <a:buAutoNum type="arabicPeriod"/>
            </a:pPr>
            <a:r>
              <a:rPr lang="da-DK" sz="1800" dirty="0">
                <a:solidFill>
                  <a:srgbClr val="495B66"/>
                </a:solidFill>
              </a:rPr>
              <a:t>The </a:t>
            </a:r>
            <a:r>
              <a:rPr lang="da-DK" sz="1800" dirty="0" err="1">
                <a:solidFill>
                  <a:srgbClr val="495B66"/>
                </a:solidFill>
              </a:rPr>
              <a:t>tallest</a:t>
            </a:r>
            <a:r>
              <a:rPr lang="da-DK" sz="1800" dirty="0">
                <a:solidFill>
                  <a:srgbClr val="495B66"/>
                </a:solidFill>
              </a:rPr>
              <a:t> person is a boy?</a:t>
            </a:r>
          </a:p>
          <a:p>
            <a:pPr marL="396000" indent="-342900">
              <a:buFont typeface="+mj-lt"/>
              <a:buAutoNum type="arabicPeriod"/>
            </a:pPr>
            <a:r>
              <a:rPr lang="da-DK" sz="1800" dirty="0" err="1">
                <a:solidFill>
                  <a:srgbClr val="495B66"/>
                </a:solidFill>
              </a:rPr>
              <a:t>Both</a:t>
            </a:r>
            <a:r>
              <a:rPr lang="da-DK" sz="1800" dirty="0">
                <a:solidFill>
                  <a:srgbClr val="495B66"/>
                </a:solidFill>
              </a:rPr>
              <a:t> data sets </a:t>
            </a:r>
            <a:r>
              <a:rPr lang="da-DK" sz="1800" dirty="0" err="1">
                <a:solidFill>
                  <a:srgbClr val="495B66"/>
                </a:solidFill>
              </a:rPr>
              <a:t>are</a:t>
            </a:r>
            <a:r>
              <a:rPr lang="da-DK" sz="1800" dirty="0">
                <a:solidFill>
                  <a:srgbClr val="495B66"/>
                </a:solidFill>
              </a:rPr>
              <a:t> </a:t>
            </a:r>
            <a:r>
              <a:rPr lang="da-DK" sz="1800" dirty="0" err="1">
                <a:solidFill>
                  <a:srgbClr val="495B66"/>
                </a:solidFill>
              </a:rPr>
              <a:t>left</a:t>
            </a:r>
            <a:r>
              <a:rPr lang="da-DK" sz="1800" dirty="0">
                <a:solidFill>
                  <a:srgbClr val="495B66"/>
                </a:solidFill>
              </a:rPr>
              <a:t> </a:t>
            </a:r>
            <a:r>
              <a:rPr lang="da-DK" sz="1800" dirty="0" err="1">
                <a:solidFill>
                  <a:srgbClr val="495B66"/>
                </a:solidFill>
              </a:rPr>
              <a:t>skewd</a:t>
            </a:r>
            <a:r>
              <a:rPr lang="da-DK" sz="1800" dirty="0">
                <a:solidFill>
                  <a:srgbClr val="495B66"/>
                </a:solidFill>
              </a:rPr>
              <a:t>?</a:t>
            </a:r>
          </a:p>
          <a:p>
            <a:pPr marL="396000" indent="-342900">
              <a:buFont typeface="+mj-lt"/>
              <a:buAutoNum type="arabicPeriod"/>
            </a:pPr>
            <a:r>
              <a:rPr lang="da-DK" sz="1800" dirty="0">
                <a:solidFill>
                  <a:srgbClr val="495B66"/>
                </a:solidFill>
              </a:rPr>
              <a:t>The average </a:t>
            </a:r>
            <a:r>
              <a:rPr lang="da-DK" sz="1800" dirty="0" err="1">
                <a:solidFill>
                  <a:srgbClr val="495B66"/>
                </a:solidFill>
              </a:rPr>
              <a:t>height</a:t>
            </a:r>
            <a:r>
              <a:rPr lang="da-DK" sz="1800" dirty="0">
                <a:solidFill>
                  <a:srgbClr val="495B66"/>
                </a:solidFill>
              </a:rPr>
              <a:t> of boys is 172 cm?</a:t>
            </a:r>
          </a:p>
          <a:p>
            <a:pPr marL="396000" indent="-342900">
              <a:buFont typeface="+mj-lt"/>
              <a:buAutoNum type="arabicPeriod"/>
            </a:pPr>
            <a:r>
              <a:rPr lang="da-DK" sz="1800" dirty="0">
                <a:solidFill>
                  <a:srgbClr val="495B66"/>
                </a:solidFill>
              </a:rPr>
              <a:t>Half of the girls </a:t>
            </a:r>
            <a:r>
              <a:rPr lang="da-DK" sz="1800" dirty="0" err="1">
                <a:solidFill>
                  <a:srgbClr val="495B66"/>
                </a:solidFill>
              </a:rPr>
              <a:t>are</a:t>
            </a:r>
            <a:r>
              <a:rPr lang="da-DK" sz="1800" dirty="0">
                <a:solidFill>
                  <a:srgbClr val="495B66"/>
                </a:solidFill>
              </a:rPr>
              <a:t> </a:t>
            </a:r>
            <a:r>
              <a:rPr lang="da-DK" sz="1800" dirty="0" err="1">
                <a:solidFill>
                  <a:srgbClr val="495B66"/>
                </a:solidFill>
              </a:rPr>
              <a:t>between</a:t>
            </a:r>
            <a:r>
              <a:rPr lang="da-DK" sz="1800" dirty="0">
                <a:solidFill>
                  <a:srgbClr val="495B66"/>
                </a:solidFill>
              </a:rPr>
              <a:t> 155 and 170 cm?</a:t>
            </a:r>
          </a:p>
          <a:p>
            <a:pPr marL="396000" indent="-342900">
              <a:buFont typeface="+mj-lt"/>
              <a:buAutoNum type="arabicPeriod"/>
            </a:pPr>
            <a:endParaRPr lang="da-DK" sz="1800" dirty="0">
              <a:solidFill>
                <a:srgbClr val="495B66"/>
              </a:solidFill>
            </a:endParaRPr>
          </a:p>
          <a:p>
            <a:pPr marL="396000" indent="-342900">
              <a:buFont typeface="+mj-lt"/>
              <a:buAutoNum type="arabicPeriod"/>
            </a:pPr>
            <a:r>
              <a:rPr lang="da-DK" sz="1800" dirty="0">
                <a:solidFill>
                  <a:srgbClr val="495B66"/>
                </a:solidFill>
              </a:rPr>
              <a:t>The </a:t>
            </a:r>
            <a:r>
              <a:rPr lang="da-DK" sz="1800" dirty="0" err="1">
                <a:solidFill>
                  <a:srgbClr val="495B66"/>
                </a:solidFill>
              </a:rPr>
              <a:t>avg</a:t>
            </a:r>
            <a:r>
              <a:rPr lang="da-DK" sz="1800" dirty="0">
                <a:solidFill>
                  <a:srgbClr val="495B66"/>
                </a:solidFill>
              </a:rPr>
              <a:t>. </a:t>
            </a:r>
            <a:r>
              <a:rPr lang="da-DK" sz="1800" dirty="0" err="1">
                <a:solidFill>
                  <a:srgbClr val="495B66"/>
                </a:solidFill>
              </a:rPr>
              <a:t>height</a:t>
            </a:r>
            <a:r>
              <a:rPr lang="da-DK" sz="1800" dirty="0">
                <a:solidFill>
                  <a:srgbClr val="495B66"/>
                </a:solidFill>
              </a:rPr>
              <a:t> of boys is </a:t>
            </a:r>
            <a:r>
              <a:rPr lang="da-DK" sz="1800" dirty="0" err="1">
                <a:solidFill>
                  <a:srgbClr val="495B66"/>
                </a:solidFill>
              </a:rPr>
              <a:t>less</a:t>
            </a:r>
            <a:r>
              <a:rPr lang="da-DK" sz="1800" dirty="0">
                <a:solidFill>
                  <a:srgbClr val="495B66"/>
                </a:solidFill>
              </a:rPr>
              <a:t> </a:t>
            </a:r>
            <a:r>
              <a:rPr lang="da-DK" sz="1800" dirty="0" err="1">
                <a:solidFill>
                  <a:srgbClr val="495B66"/>
                </a:solidFill>
              </a:rPr>
              <a:t>than</a:t>
            </a:r>
            <a:r>
              <a:rPr lang="da-DK" sz="1800" dirty="0">
                <a:solidFill>
                  <a:srgbClr val="495B66"/>
                </a:solidFill>
              </a:rPr>
              <a:t> the median </a:t>
            </a:r>
            <a:r>
              <a:rPr lang="da-DK" sz="1800" dirty="0" err="1">
                <a:solidFill>
                  <a:srgbClr val="495B66"/>
                </a:solidFill>
              </a:rPr>
              <a:t>height</a:t>
            </a:r>
            <a:r>
              <a:rPr lang="da-DK" sz="1800" dirty="0">
                <a:solidFill>
                  <a:srgbClr val="495B66"/>
                </a:solidFill>
              </a:rPr>
              <a:t>?</a:t>
            </a:r>
          </a:p>
          <a:p>
            <a:pPr marL="396000" indent="-342900">
              <a:buFont typeface="+mj-lt"/>
              <a:buAutoNum type="arabicPeriod"/>
            </a:pPr>
            <a:r>
              <a:rPr lang="da-DK" sz="1800" dirty="0">
                <a:solidFill>
                  <a:srgbClr val="495B66"/>
                </a:solidFill>
              </a:rPr>
              <a:t>Half of the boys </a:t>
            </a:r>
            <a:r>
              <a:rPr lang="da-DK" sz="1800" dirty="0" err="1">
                <a:solidFill>
                  <a:srgbClr val="495B66"/>
                </a:solidFill>
              </a:rPr>
              <a:t>are</a:t>
            </a:r>
            <a:r>
              <a:rPr lang="da-DK" sz="1800" dirty="0">
                <a:solidFill>
                  <a:srgbClr val="495B66"/>
                </a:solidFill>
              </a:rPr>
              <a:t> </a:t>
            </a:r>
            <a:r>
              <a:rPr lang="da-DK" sz="1800" dirty="0" err="1">
                <a:solidFill>
                  <a:srgbClr val="495B66"/>
                </a:solidFill>
              </a:rPr>
              <a:t>less</a:t>
            </a:r>
            <a:r>
              <a:rPr lang="da-DK" sz="1800" dirty="0">
                <a:solidFill>
                  <a:srgbClr val="495B66"/>
                </a:solidFill>
              </a:rPr>
              <a:t> </a:t>
            </a:r>
            <a:r>
              <a:rPr lang="da-DK" sz="1800" dirty="0" err="1">
                <a:solidFill>
                  <a:srgbClr val="495B66"/>
                </a:solidFill>
              </a:rPr>
              <a:t>than</a:t>
            </a:r>
            <a:r>
              <a:rPr lang="da-DK" sz="1800" dirty="0">
                <a:solidFill>
                  <a:srgbClr val="495B66"/>
                </a:solidFill>
              </a:rPr>
              <a:t> 172 cm?</a:t>
            </a:r>
          </a:p>
          <a:p>
            <a:pPr marL="396000" indent="-342900">
              <a:buFont typeface="+mj-lt"/>
              <a:buAutoNum type="arabicPeriod"/>
            </a:pPr>
            <a:r>
              <a:rPr lang="da-DK" sz="1800" dirty="0">
                <a:solidFill>
                  <a:srgbClr val="495B66"/>
                </a:solidFill>
              </a:rPr>
              <a:t>Half the girls </a:t>
            </a:r>
            <a:r>
              <a:rPr lang="da-DK" sz="1800" dirty="0" err="1">
                <a:solidFill>
                  <a:srgbClr val="495B66"/>
                </a:solidFill>
              </a:rPr>
              <a:t>are</a:t>
            </a:r>
            <a:r>
              <a:rPr lang="da-DK" sz="1800" dirty="0">
                <a:solidFill>
                  <a:srgbClr val="495B66"/>
                </a:solidFill>
              </a:rPr>
              <a:t> </a:t>
            </a:r>
            <a:r>
              <a:rPr lang="da-DK" sz="1800" dirty="0" err="1">
                <a:solidFill>
                  <a:srgbClr val="495B66"/>
                </a:solidFill>
              </a:rPr>
              <a:t>taller</a:t>
            </a:r>
            <a:r>
              <a:rPr lang="da-DK" sz="1800" dirty="0">
                <a:solidFill>
                  <a:srgbClr val="495B66"/>
                </a:solidFill>
              </a:rPr>
              <a:t> </a:t>
            </a:r>
            <a:r>
              <a:rPr lang="da-DK" sz="1800" dirty="0" err="1">
                <a:solidFill>
                  <a:srgbClr val="495B66"/>
                </a:solidFill>
              </a:rPr>
              <a:t>than</a:t>
            </a:r>
            <a:r>
              <a:rPr lang="da-DK" sz="1800" dirty="0">
                <a:solidFill>
                  <a:srgbClr val="495B66"/>
                </a:solidFill>
              </a:rPr>
              <a:t> 165 cm?</a:t>
            </a:r>
          </a:p>
          <a:p>
            <a:pPr marL="396000" indent="-342900">
              <a:buFont typeface="+mj-lt"/>
              <a:buAutoNum type="arabicPeriod"/>
            </a:pPr>
            <a:r>
              <a:rPr lang="da-DK" sz="1800" dirty="0">
                <a:solidFill>
                  <a:srgbClr val="495B66"/>
                </a:solidFill>
              </a:rPr>
              <a:t>¾ of the girls </a:t>
            </a:r>
            <a:r>
              <a:rPr lang="da-DK" sz="1800" dirty="0" err="1">
                <a:solidFill>
                  <a:srgbClr val="495B66"/>
                </a:solidFill>
              </a:rPr>
              <a:t>are</a:t>
            </a:r>
            <a:r>
              <a:rPr lang="da-DK" sz="1800" dirty="0">
                <a:solidFill>
                  <a:srgbClr val="495B66"/>
                </a:solidFill>
              </a:rPr>
              <a:t> </a:t>
            </a:r>
            <a:r>
              <a:rPr lang="da-DK" sz="1800" dirty="0" err="1">
                <a:solidFill>
                  <a:srgbClr val="495B66"/>
                </a:solidFill>
              </a:rPr>
              <a:t>taller</a:t>
            </a:r>
            <a:r>
              <a:rPr lang="da-DK" sz="1800" dirty="0">
                <a:solidFill>
                  <a:srgbClr val="495B66"/>
                </a:solidFill>
              </a:rPr>
              <a:t> </a:t>
            </a:r>
            <a:r>
              <a:rPr lang="da-DK" sz="1800" dirty="0" err="1">
                <a:solidFill>
                  <a:srgbClr val="495B66"/>
                </a:solidFill>
              </a:rPr>
              <a:t>than</a:t>
            </a:r>
            <a:r>
              <a:rPr lang="da-DK" sz="1800" dirty="0">
                <a:solidFill>
                  <a:srgbClr val="495B66"/>
                </a:solidFill>
              </a:rPr>
              <a:t> 155 cm?</a:t>
            </a:r>
          </a:p>
          <a:p>
            <a:pPr marL="396000" indent="-342900">
              <a:buFont typeface="+mj-lt"/>
              <a:buAutoNum type="arabicPeriod"/>
            </a:pPr>
            <a:r>
              <a:rPr lang="da-DK" sz="1800" dirty="0">
                <a:solidFill>
                  <a:srgbClr val="495B66"/>
                </a:solidFill>
              </a:rPr>
              <a:t>¾ of the boys </a:t>
            </a:r>
            <a:r>
              <a:rPr lang="da-DK" sz="1800" dirty="0" err="1">
                <a:solidFill>
                  <a:srgbClr val="495B66"/>
                </a:solidFill>
              </a:rPr>
              <a:t>are</a:t>
            </a:r>
            <a:r>
              <a:rPr lang="da-DK" sz="1800" dirty="0">
                <a:solidFill>
                  <a:srgbClr val="495B66"/>
                </a:solidFill>
              </a:rPr>
              <a:t> </a:t>
            </a:r>
            <a:r>
              <a:rPr lang="da-DK" sz="1800" dirty="0" err="1">
                <a:solidFill>
                  <a:srgbClr val="495B66"/>
                </a:solidFill>
              </a:rPr>
              <a:t>lower</a:t>
            </a:r>
            <a:r>
              <a:rPr lang="da-DK" sz="1800" dirty="0">
                <a:solidFill>
                  <a:srgbClr val="495B66"/>
                </a:solidFill>
              </a:rPr>
              <a:t> </a:t>
            </a:r>
            <a:r>
              <a:rPr lang="da-DK" sz="1800" dirty="0" err="1">
                <a:solidFill>
                  <a:srgbClr val="495B66"/>
                </a:solidFill>
              </a:rPr>
              <a:t>than</a:t>
            </a:r>
            <a:r>
              <a:rPr lang="da-DK" sz="1800" dirty="0">
                <a:solidFill>
                  <a:srgbClr val="495B66"/>
                </a:solidFill>
              </a:rPr>
              <a:t> 180 cm?</a:t>
            </a:r>
          </a:p>
          <a:p>
            <a:pPr marL="396000" indent="-342900">
              <a:buFont typeface="+mj-lt"/>
              <a:buAutoNum type="arabicPeriod"/>
            </a:pPr>
            <a:r>
              <a:rPr lang="da-DK" sz="1800" dirty="0">
                <a:solidFill>
                  <a:srgbClr val="495B66"/>
                </a:solidFill>
              </a:rPr>
              <a:t>The population </a:t>
            </a:r>
            <a:r>
              <a:rPr lang="da-DK" sz="1800" dirty="0" err="1">
                <a:solidFill>
                  <a:srgbClr val="495B66"/>
                </a:solidFill>
              </a:rPr>
              <a:t>displayed</a:t>
            </a:r>
            <a:r>
              <a:rPr lang="da-DK" sz="1800" dirty="0">
                <a:solidFill>
                  <a:srgbClr val="495B66"/>
                </a:solidFill>
              </a:rPr>
              <a:t> is </a:t>
            </a:r>
            <a:r>
              <a:rPr lang="da-DK" sz="1800" dirty="0" err="1">
                <a:solidFill>
                  <a:srgbClr val="495B66"/>
                </a:solidFill>
              </a:rPr>
              <a:t>ethnic</a:t>
            </a:r>
            <a:r>
              <a:rPr lang="da-DK" sz="1800" dirty="0">
                <a:solidFill>
                  <a:srgbClr val="495B66"/>
                </a:solidFill>
              </a:rPr>
              <a:t> Danish?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DE372-BA67-4257-8F31-9C1C6ABFF51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da-DK" smtClean="0"/>
              <a:pPr/>
              <a:t>13</a:t>
            </a:fld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E3EE4D-8164-436E-A377-0CC2B476A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885" y="1532416"/>
            <a:ext cx="7421011" cy="14480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A1F7FBB-8886-40F4-ABDA-9DE025F6399A}"/>
              </a:ext>
            </a:extLst>
          </p:cNvPr>
          <p:cNvSpPr/>
          <p:nvPr/>
        </p:nvSpPr>
        <p:spPr>
          <a:xfrm>
            <a:off x="414696" y="3388157"/>
            <a:ext cx="1501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b="1">
                <a:solidFill>
                  <a:srgbClr val="495B66"/>
                </a:solidFill>
              </a:rPr>
              <a:t>True or False?</a:t>
            </a:r>
            <a:endParaRPr lang="da-DK" b="1" dirty="0">
              <a:solidFill>
                <a:srgbClr val="495B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654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434" y="268216"/>
            <a:ext cx="7146733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</a:pPr>
            <a:r>
              <a:rPr sz="3600" spc="-6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Dummy</a:t>
            </a:r>
            <a:r>
              <a:rPr sz="3600" spc="-2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</p:txBody>
      </p:sp>
      <p:sp>
        <p:nvSpPr>
          <p:cNvPr id="4" name="object 4"/>
          <p:cNvSpPr/>
          <p:nvPr/>
        </p:nvSpPr>
        <p:spPr>
          <a:xfrm>
            <a:off x="921341" y="2988936"/>
            <a:ext cx="406400" cy="284480"/>
          </a:xfrm>
          <a:custGeom>
            <a:avLst/>
            <a:gdLst/>
            <a:ahLst/>
            <a:cxnLst/>
            <a:rect l="l" t="t" r="r" b="b"/>
            <a:pathLst>
              <a:path w="304800" h="213360">
                <a:moveTo>
                  <a:pt x="0" y="0"/>
                </a:moveTo>
                <a:lnTo>
                  <a:pt x="304800" y="0"/>
                </a:lnTo>
                <a:lnTo>
                  <a:pt x="304800" y="213360"/>
                </a:lnTo>
                <a:lnTo>
                  <a:pt x="0" y="2133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8221" y="2988936"/>
            <a:ext cx="0" cy="28448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45719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88703" y="2988936"/>
            <a:ext cx="2014220" cy="284480"/>
          </a:xfrm>
          <a:custGeom>
            <a:avLst/>
            <a:gdLst/>
            <a:ahLst/>
            <a:cxnLst/>
            <a:rect l="l" t="t" r="r" b="b"/>
            <a:pathLst>
              <a:path w="1510664" h="213360">
                <a:moveTo>
                  <a:pt x="0" y="0"/>
                </a:moveTo>
                <a:lnTo>
                  <a:pt x="1510284" y="0"/>
                </a:lnTo>
                <a:lnTo>
                  <a:pt x="1510284" y="213360"/>
                </a:lnTo>
                <a:lnTo>
                  <a:pt x="0" y="2133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02414" y="2988936"/>
            <a:ext cx="1069340" cy="284480"/>
          </a:xfrm>
          <a:custGeom>
            <a:avLst/>
            <a:gdLst/>
            <a:ahLst/>
            <a:cxnLst/>
            <a:rect l="l" t="t" r="r" b="b"/>
            <a:pathLst>
              <a:path w="802004" h="213360">
                <a:moveTo>
                  <a:pt x="0" y="0"/>
                </a:moveTo>
                <a:lnTo>
                  <a:pt x="801624" y="0"/>
                </a:lnTo>
                <a:lnTo>
                  <a:pt x="801624" y="213360"/>
                </a:lnTo>
                <a:lnTo>
                  <a:pt x="0" y="2133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00711" y="2988936"/>
            <a:ext cx="0" cy="28448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44196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30173" y="2988936"/>
            <a:ext cx="1960880" cy="284480"/>
          </a:xfrm>
          <a:custGeom>
            <a:avLst/>
            <a:gdLst/>
            <a:ahLst/>
            <a:cxnLst/>
            <a:rect l="l" t="t" r="r" b="b"/>
            <a:pathLst>
              <a:path w="1470660" h="213360">
                <a:moveTo>
                  <a:pt x="0" y="0"/>
                </a:moveTo>
                <a:lnTo>
                  <a:pt x="1470660" y="0"/>
                </a:lnTo>
                <a:lnTo>
                  <a:pt x="1470660" y="213360"/>
                </a:lnTo>
                <a:lnTo>
                  <a:pt x="0" y="2133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21342" y="3328280"/>
            <a:ext cx="4779433" cy="284480"/>
          </a:xfrm>
          <a:custGeom>
            <a:avLst/>
            <a:gdLst/>
            <a:ahLst/>
            <a:cxnLst/>
            <a:rect l="l" t="t" r="r" b="b"/>
            <a:pathLst>
              <a:path w="3584575" h="213360">
                <a:moveTo>
                  <a:pt x="0" y="0"/>
                </a:moveTo>
                <a:lnTo>
                  <a:pt x="3584448" y="0"/>
                </a:lnTo>
                <a:lnTo>
                  <a:pt x="3584448" y="213360"/>
                </a:lnTo>
                <a:lnTo>
                  <a:pt x="0" y="2133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21342" y="4106536"/>
            <a:ext cx="5104553" cy="284480"/>
          </a:xfrm>
          <a:custGeom>
            <a:avLst/>
            <a:gdLst/>
            <a:ahLst/>
            <a:cxnLst/>
            <a:rect l="l" t="t" r="r" b="b"/>
            <a:pathLst>
              <a:path w="3828415" h="213360">
                <a:moveTo>
                  <a:pt x="0" y="0"/>
                </a:moveTo>
                <a:lnTo>
                  <a:pt x="3828288" y="0"/>
                </a:lnTo>
                <a:lnTo>
                  <a:pt x="3828288" y="213360"/>
                </a:lnTo>
                <a:lnTo>
                  <a:pt x="0" y="21336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65351" y="4106536"/>
            <a:ext cx="0" cy="28448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59436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04973" y="4106536"/>
            <a:ext cx="201507" cy="284480"/>
          </a:xfrm>
          <a:custGeom>
            <a:avLst/>
            <a:gdLst/>
            <a:ahLst/>
            <a:cxnLst/>
            <a:rect l="l" t="t" r="r" b="b"/>
            <a:pathLst>
              <a:path w="151129" h="213360">
                <a:moveTo>
                  <a:pt x="0" y="0"/>
                </a:moveTo>
                <a:lnTo>
                  <a:pt x="150875" y="0"/>
                </a:lnTo>
                <a:lnTo>
                  <a:pt x="150875" y="213360"/>
                </a:lnTo>
                <a:lnTo>
                  <a:pt x="0" y="21336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21341" y="4445880"/>
            <a:ext cx="1755987" cy="284480"/>
          </a:xfrm>
          <a:custGeom>
            <a:avLst/>
            <a:gdLst/>
            <a:ahLst/>
            <a:cxnLst/>
            <a:rect l="l" t="t" r="r" b="b"/>
            <a:pathLst>
              <a:path w="1316989" h="213360">
                <a:moveTo>
                  <a:pt x="0" y="0"/>
                </a:moveTo>
                <a:lnTo>
                  <a:pt x="1316736" y="0"/>
                </a:lnTo>
                <a:lnTo>
                  <a:pt x="1316736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21341" y="4884792"/>
            <a:ext cx="5515187" cy="284480"/>
          </a:xfrm>
          <a:custGeom>
            <a:avLst/>
            <a:gdLst/>
            <a:ahLst/>
            <a:cxnLst/>
            <a:rect l="l" t="t" r="r" b="b"/>
            <a:pathLst>
              <a:path w="4136390" h="213360">
                <a:moveTo>
                  <a:pt x="0" y="0"/>
                </a:moveTo>
                <a:lnTo>
                  <a:pt x="4136136" y="0"/>
                </a:lnTo>
                <a:lnTo>
                  <a:pt x="4136136" y="213360"/>
                </a:lnTo>
                <a:lnTo>
                  <a:pt x="0" y="213360"/>
                </a:lnTo>
                <a:lnTo>
                  <a:pt x="0" y="0"/>
                </a:lnTo>
                <a:close/>
              </a:path>
            </a:pathLst>
          </a:custGeom>
          <a:solidFill>
            <a:srgbClr val="B6E838"/>
          </a:solidFill>
        </p:spPr>
        <p:txBody>
          <a:bodyPr wrap="square" lIns="0" tIns="0" rIns="0" bIns="0" rtlCol="0"/>
          <a:lstStyle/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21342" y="5224136"/>
            <a:ext cx="2501900" cy="284480"/>
          </a:xfrm>
          <a:custGeom>
            <a:avLst/>
            <a:gdLst/>
            <a:ahLst/>
            <a:cxnLst/>
            <a:rect l="l" t="t" r="r" b="b"/>
            <a:pathLst>
              <a:path w="1876425" h="213360">
                <a:moveTo>
                  <a:pt x="0" y="0"/>
                </a:moveTo>
                <a:lnTo>
                  <a:pt x="1876044" y="0"/>
                </a:lnTo>
                <a:lnTo>
                  <a:pt x="1876044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B6E838"/>
          </a:solidFill>
        </p:spPr>
        <p:txBody>
          <a:bodyPr wrap="square" lIns="0" tIns="0" rIns="0" bIns="0" rtlCol="0"/>
          <a:lstStyle/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22735" y="5224136"/>
            <a:ext cx="2339340" cy="284480"/>
          </a:xfrm>
          <a:custGeom>
            <a:avLst/>
            <a:gdLst/>
            <a:ahLst/>
            <a:cxnLst/>
            <a:rect l="l" t="t" r="r" b="b"/>
            <a:pathLst>
              <a:path w="1754504" h="213360">
                <a:moveTo>
                  <a:pt x="0" y="0"/>
                </a:moveTo>
                <a:lnTo>
                  <a:pt x="1754124" y="0"/>
                </a:lnTo>
                <a:lnTo>
                  <a:pt x="1754124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B6E838"/>
          </a:solidFill>
        </p:spPr>
        <p:txBody>
          <a:bodyPr wrap="square" lIns="0" tIns="0" rIns="0" bIns="0" rtlCol="0"/>
          <a:lstStyle/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21342" y="5900792"/>
            <a:ext cx="4468705" cy="284480"/>
          </a:xfrm>
          <a:custGeom>
            <a:avLst/>
            <a:gdLst/>
            <a:ahLst/>
            <a:cxnLst/>
            <a:rect l="l" t="t" r="r" b="b"/>
            <a:pathLst>
              <a:path w="3351529" h="213360">
                <a:moveTo>
                  <a:pt x="0" y="0"/>
                </a:moveTo>
                <a:lnTo>
                  <a:pt x="3351276" y="0"/>
                </a:lnTo>
                <a:lnTo>
                  <a:pt x="3351276" y="213360"/>
                </a:lnTo>
                <a:lnTo>
                  <a:pt x="0" y="213360"/>
                </a:lnTo>
                <a:lnTo>
                  <a:pt x="0" y="0"/>
                </a:lnTo>
                <a:close/>
              </a:path>
            </a:pathLst>
          </a:custGeom>
          <a:solidFill>
            <a:srgbClr val="B6E838"/>
          </a:solidFill>
        </p:spPr>
        <p:txBody>
          <a:bodyPr wrap="square" lIns="0" tIns="0" rIns="0" bIns="0" rtlCol="0"/>
          <a:lstStyle/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4412" y="1711453"/>
            <a:ext cx="5548205" cy="1875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25671">
              <a:lnSpc>
                <a:spcPct val="119300"/>
              </a:lnSpc>
            </a:pPr>
            <a:r>
              <a:rPr sz="1867" spc="-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Transforming</a:t>
            </a:r>
            <a:r>
              <a:rPr sz="1867" spc="-20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  <a:r>
              <a:rPr sz="1867" spc="-17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  <a:r>
              <a:rPr sz="1867" spc="-16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867" spc="-1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  </a:t>
            </a:r>
            <a:r>
              <a:rPr sz="1867" spc="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  <a:endParaRPr sz="18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933">
              <a:spcBef>
                <a:spcPts val="1213"/>
              </a:spcBef>
            </a:pPr>
            <a:r>
              <a:rPr sz="1867" spc="-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sz="1867" spc="-1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  <a:r>
              <a:rPr sz="1867" spc="-16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sz="1867" spc="-1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sz="1867" spc="-18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sz="1867" spc="-18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either</a:t>
            </a:r>
            <a:r>
              <a:rPr sz="1867" spc="-1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1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1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8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933" marR="6773" indent="-847">
              <a:lnSpc>
                <a:spcPct val="119300"/>
              </a:lnSpc>
              <a:spcBef>
                <a:spcPts val="793"/>
              </a:spcBef>
            </a:pPr>
            <a:r>
              <a:rPr sz="1867" spc="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</a:t>
            </a:r>
            <a:r>
              <a:rPr sz="1867" spc="-6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Dummy</a:t>
            </a:r>
            <a:r>
              <a:rPr sz="1867" spc="-6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Variables:</a:t>
            </a:r>
            <a:r>
              <a:rPr sz="1867" spc="-6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</a:t>
            </a:r>
            <a:r>
              <a:rPr sz="1867" spc="-1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categories</a:t>
            </a:r>
            <a:r>
              <a:rPr sz="1867" spc="-152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dummy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variables,</a:t>
            </a:r>
            <a:r>
              <a:rPr sz="1867" spc="-18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sz="1867" spc="-1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sz="1867" spc="-17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867" spc="-1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sz="1867" spc="-167" dirty="0">
                <a:solidFill>
                  <a:srgbClr val="31313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27" dirty="0">
                <a:solidFill>
                  <a:srgbClr val="31313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endParaRPr sz="1867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1342" y="3767193"/>
            <a:ext cx="5577839" cy="282129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3"/>
              </a:lnSpc>
            </a:pP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Dummy </a:t>
            </a:r>
            <a:r>
              <a:rPr sz="1867" spc="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</a:t>
            </a:r>
            <a:r>
              <a:rPr sz="1867" spc="8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sz="1867" spc="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sz="1867" spc="-3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Group: </a:t>
            </a:r>
            <a:r>
              <a:rPr sz="1867" spc="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</a:t>
            </a:r>
            <a:endParaRPr sz="18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4315" y="4103073"/>
            <a:ext cx="5479627" cy="1723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867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867" spc="-1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  <a:r>
              <a:rPr sz="1867" spc="-152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sz="1867" spc="-17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5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1867" spc="-1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categories</a:t>
            </a:r>
            <a:r>
              <a:rPr sz="1867" spc="-152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sz="1867" spc="-152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endParaRPr sz="18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933">
              <a:spcBef>
                <a:spcPts val="427"/>
              </a:spcBef>
            </a:pPr>
            <a:r>
              <a:rPr sz="1867" spc="-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dummy</a:t>
            </a:r>
            <a:r>
              <a:rPr sz="1867" spc="-2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endParaRPr sz="18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933" marR="6773">
              <a:lnSpc>
                <a:spcPct val="119300"/>
              </a:lnSpc>
              <a:spcBef>
                <a:spcPts val="780"/>
              </a:spcBef>
            </a:pP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Dummy </a:t>
            </a:r>
            <a:r>
              <a:rPr sz="1867" spc="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for </a:t>
            </a:r>
            <a:r>
              <a:rPr sz="1867" spc="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Ordered </a:t>
            </a:r>
            <a:r>
              <a:rPr sz="1867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  <a:r>
              <a:rPr sz="1867" spc="-3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 </a:t>
            </a:r>
            <a:r>
              <a:rPr sz="1867" spc="8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sz="1867" spc="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</a:t>
            </a:r>
            <a:r>
              <a:rPr sz="1867" spc="-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Group: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</a:t>
            </a:r>
            <a:r>
              <a:rPr sz="1867" spc="-3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mathematical</a:t>
            </a:r>
            <a:endParaRPr sz="18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21342" y="5563481"/>
            <a:ext cx="5117253" cy="282129"/>
          </a:xfrm>
          <a:prstGeom prst="rect">
            <a:avLst/>
          </a:prstGeom>
          <a:solidFill>
            <a:srgbClr val="B6E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3"/>
              </a:lnSpc>
            </a:pPr>
            <a:r>
              <a:rPr sz="1867" spc="-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ordering Small </a:t>
            </a:r>
            <a:r>
              <a:rPr sz="1867" spc="-2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sz="1867" spc="-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Medium </a:t>
            </a:r>
            <a:r>
              <a:rPr sz="1867" spc="-2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sz="1867" spc="-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Large. </a:t>
            </a:r>
            <a:r>
              <a:rPr sz="1867" spc="-7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1867" spc="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indicate</a:t>
            </a:r>
            <a:r>
              <a:rPr sz="1867" spc="-4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endParaRPr sz="1867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21342" y="5897375"/>
            <a:ext cx="4468705" cy="287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67" spc="-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ordering,</a:t>
            </a:r>
            <a:r>
              <a:rPr sz="1867" spc="-1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z="1867" spc="-152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sz="1867" spc="-1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7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1s</a:t>
            </a:r>
            <a:r>
              <a:rPr sz="1867" spc="-1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867" spc="-1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sz="1867" spc="-1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categories</a:t>
            </a:r>
            <a:endParaRPr sz="1867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91681" y="1519937"/>
            <a:ext cx="3263391" cy="1499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10627360" y="2078737"/>
            <a:ext cx="1325033" cy="774700"/>
          </a:xfrm>
          <a:custGeom>
            <a:avLst/>
            <a:gdLst/>
            <a:ahLst/>
            <a:cxnLst/>
            <a:rect l="l" t="t" r="r" b="b"/>
            <a:pathLst>
              <a:path w="993775" h="581025">
                <a:moveTo>
                  <a:pt x="0" y="0"/>
                </a:moveTo>
                <a:lnTo>
                  <a:pt x="993648" y="0"/>
                </a:lnTo>
                <a:lnTo>
                  <a:pt x="993648" y="580644"/>
                </a:lnTo>
                <a:lnTo>
                  <a:pt x="0" y="58064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 txBox="1"/>
          <p:nvPr/>
        </p:nvSpPr>
        <p:spPr>
          <a:xfrm>
            <a:off x="7002272" y="1519936"/>
            <a:ext cx="5094393" cy="13261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67">
              <a:latin typeface="Times New Roman"/>
              <a:cs typeface="Times New Roman"/>
            </a:endParaRPr>
          </a:p>
          <a:p>
            <a:pPr>
              <a:spcBef>
                <a:spcPts val="73"/>
              </a:spcBef>
            </a:pPr>
            <a:endParaRPr sz="1867">
              <a:latin typeface="Times New Roman"/>
              <a:cs typeface="Times New Roman"/>
            </a:endParaRPr>
          </a:p>
          <a:p>
            <a:pPr marL="3762493" marR="257380" indent="-14393" algn="just"/>
            <a:r>
              <a:rPr sz="1600" spc="53" dirty="0">
                <a:solidFill>
                  <a:srgbClr val="313131"/>
                </a:solidFill>
                <a:latin typeface="Tahoma"/>
                <a:cs typeface="Tahoma"/>
              </a:rPr>
              <a:t>Also</a:t>
            </a:r>
            <a:r>
              <a:rPr sz="1600" spc="-13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313131"/>
                </a:solidFill>
                <a:latin typeface="Tahoma"/>
                <a:cs typeface="Tahoma"/>
              </a:rPr>
              <a:t>known  </a:t>
            </a:r>
            <a:r>
              <a:rPr sz="1600" spc="33" dirty="0">
                <a:solidFill>
                  <a:srgbClr val="313131"/>
                </a:solidFill>
                <a:latin typeface="Tahoma"/>
                <a:cs typeface="Tahoma"/>
              </a:rPr>
              <a:t>as </a:t>
            </a:r>
            <a:r>
              <a:rPr sz="1600" spc="20" dirty="0">
                <a:solidFill>
                  <a:srgbClr val="313131"/>
                </a:solidFill>
                <a:latin typeface="Tahoma"/>
                <a:cs typeface="Tahoma"/>
              </a:rPr>
              <a:t>One-Hot  </a:t>
            </a:r>
            <a:r>
              <a:rPr sz="1600" dirty="0">
                <a:solidFill>
                  <a:srgbClr val="313131"/>
                </a:solidFill>
                <a:latin typeface="Tahoma"/>
                <a:cs typeface="Tahoma"/>
              </a:rPr>
              <a:t>Encoding!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002272" y="1519936"/>
            <a:ext cx="5094393" cy="1583267"/>
          </a:xfrm>
          <a:custGeom>
            <a:avLst/>
            <a:gdLst/>
            <a:ahLst/>
            <a:cxnLst/>
            <a:rect l="l" t="t" r="r" b="b"/>
            <a:pathLst>
              <a:path w="3820795" h="1187450">
                <a:moveTo>
                  <a:pt x="0" y="0"/>
                </a:moveTo>
                <a:lnTo>
                  <a:pt x="3820667" y="0"/>
                </a:lnTo>
                <a:lnTo>
                  <a:pt x="3820667" y="1187196"/>
                </a:lnTo>
                <a:lnTo>
                  <a:pt x="0" y="1187196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30194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7091679" y="3206497"/>
            <a:ext cx="4419599" cy="1499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7002271" y="3180080"/>
            <a:ext cx="4509347" cy="1583267"/>
          </a:xfrm>
          <a:custGeom>
            <a:avLst/>
            <a:gdLst/>
            <a:ahLst/>
            <a:cxnLst/>
            <a:rect l="l" t="t" r="r" b="b"/>
            <a:pathLst>
              <a:path w="3382009" h="1187450">
                <a:moveTo>
                  <a:pt x="0" y="0"/>
                </a:moveTo>
                <a:lnTo>
                  <a:pt x="3381755" y="0"/>
                </a:lnTo>
                <a:lnTo>
                  <a:pt x="3381755" y="1187196"/>
                </a:lnTo>
                <a:lnTo>
                  <a:pt x="0" y="1187196"/>
                </a:lnTo>
                <a:lnTo>
                  <a:pt x="0" y="0"/>
                </a:lnTo>
                <a:close/>
              </a:path>
            </a:pathLst>
          </a:custGeom>
          <a:solidFill>
            <a:srgbClr val="2CCFFF">
              <a:alpha val="30194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 txBox="1"/>
          <p:nvPr/>
        </p:nvSpPr>
        <p:spPr>
          <a:xfrm>
            <a:off x="6895384" y="6502490"/>
            <a:ext cx="312928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800" spc="-13" dirty="0">
                <a:solidFill>
                  <a:srgbClr val="959595"/>
                </a:solidFill>
                <a:latin typeface="Tahoma"/>
                <a:cs typeface="Tahoma"/>
              </a:rPr>
              <a:t>https://de.mathworks.com/help/stats/dummy-indicator-variables.html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091679" y="4866639"/>
            <a:ext cx="2539999" cy="14731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/>
          <p:nvPr/>
        </p:nvSpPr>
        <p:spPr>
          <a:xfrm>
            <a:off x="7002272" y="4874768"/>
            <a:ext cx="2645833" cy="1581573"/>
          </a:xfrm>
          <a:custGeom>
            <a:avLst/>
            <a:gdLst/>
            <a:ahLst/>
            <a:cxnLst/>
            <a:rect l="l" t="t" r="r" b="b"/>
            <a:pathLst>
              <a:path w="1984375" h="1186179">
                <a:moveTo>
                  <a:pt x="0" y="0"/>
                </a:moveTo>
                <a:lnTo>
                  <a:pt x="1984248" y="0"/>
                </a:lnTo>
                <a:lnTo>
                  <a:pt x="1984248" y="1185672"/>
                </a:lnTo>
                <a:lnTo>
                  <a:pt x="0" y="1185672"/>
                </a:ln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30194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 txBox="1"/>
          <p:nvPr/>
        </p:nvSpPr>
        <p:spPr>
          <a:xfrm>
            <a:off x="8154735" y="428072"/>
            <a:ext cx="1840653" cy="615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/>
            <a:r>
              <a:rPr sz="1333" spc="33" dirty="0">
                <a:solidFill>
                  <a:srgbClr val="313131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313131"/>
                </a:solidFill>
                <a:latin typeface="Tahoma"/>
                <a:cs typeface="Tahoma"/>
              </a:rPr>
              <a:t>1: </a:t>
            </a:r>
            <a:r>
              <a:rPr sz="1333" spc="13" dirty="0">
                <a:solidFill>
                  <a:srgbClr val="313131"/>
                </a:solidFill>
                <a:latin typeface="Tahoma"/>
                <a:cs typeface="Tahoma"/>
              </a:rPr>
              <a:t>Select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Data  </a:t>
            </a:r>
            <a:r>
              <a:rPr sz="1333" spc="33" dirty="0">
                <a:solidFill>
                  <a:srgbClr val="B00639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B00639"/>
                </a:solidFill>
                <a:latin typeface="Tahoma"/>
                <a:cs typeface="Tahoma"/>
              </a:rPr>
              <a:t>2: </a:t>
            </a:r>
            <a:r>
              <a:rPr sz="1333" dirty="0">
                <a:solidFill>
                  <a:srgbClr val="B00639"/>
                </a:solidFill>
                <a:latin typeface="Tahoma"/>
                <a:cs typeface="Tahoma"/>
              </a:rPr>
              <a:t>Preprocess</a:t>
            </a:r>
            <a:r>
              <a:rPr sz="1333" spc="-167" dirty="0">
                <a:solidFill>
                  <a:srgbClr val="B00639"/>
                </a:solidFill>
                <a:latin typeface="Tahoma"/>
                <a:cs typeface="Tahoma"/>
              </a:rPr>
              <a:t> </a:t>
            </a:r>
            <a:r>
              <a:rPr sz="1333" spc="-7" dirty="0">
                <a:solidFill>
                  <a:srgbClr val="B00639"/>
                </a:solidFill>
                <a:latin typeface="Tahoma"/>
                <a:cs typeface="Tahoma"/>
              </a:rPr>
              <a:t>Data  </a:t>
            </a:r>
            <a:r>
              <a:rPr sz="1333" spc="33" dirty="0">
                <a:solidFill>
                  <a:srgbClr val="313131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313131"/>
                </a:solidFill>
                <a:latin typeface="Tahoma"/>
                <a:cs typeface="Tahoma"/>
              </a:rPr>
              <a:t>3: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Transform</a:t>
            </a:r>
            <a:r>
              <a:rPr sz="1333" spc="-20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Data</a:t>
            </a:r>
            <a:endParaRPr sz="1333">
              <a:latin typeface="Tahoma"/>
              <a:cs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212" y="1615143"/>
            <a:ext cx="3882813" cy="2661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>
              <a:lnSpc>
                <a:spcPct val="119300"/>
              </a:lnSpc>
            </a:pPr>
            <a:r>
              <a:rPr sz="1867" spc="-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1867" spc="-152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transformation</a:t>
            </a:r>
            <a:r>
              <a:rPr sz="1867" spc="-18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sz="1867" spc="-1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  </a:t>
            </a:r>
            <a:r>
              <a:rPr sz="1867" spc="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differences </a:t>
            </a:r>
            <a:r>
              <a:rPr sz="1867" spc="-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among </a:t>
            </a:r>
            <a:r>
              <a:rPr sz="1867" spc="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  <a:r>
              <a:rPr sz="1867" spc="-4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endParaRPr sz="18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933">
              <a:spcBef>
                <a:spcPts val="1213"/>
              </a:spcBef>
            </a:pPr>
            <a:r>
              <a:rPr sz="1867" spc="-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</a:t>
            </a:r>
            <a:r>
              <a:rPr sz="1867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867" spc="-26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transformation:</a:t>
            </a:r>
            <a:endParaRPr sz="18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6534" marR="586725" indent="-240447">
              <a:lnSpc>
                <a:spcPct val="119300"/>
              </a:lnSpc>
              <a:spcBef>
                <a:spcPts val="793"/>
              </a:spcBef>
            </a:pPr>
            <a:r>
              <a:rPr sz="1867" dirty="0">
                <a:solidFill>
                  <a:srgbClr val="B006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¡ </a:t>
            </a:r>
            <a:r>
              <a:rPr sz="1867" spc="-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Linear: </a:t>
            </a:r>
            <a:r>
              <a:rPr sz="1867" spc="5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sz="1867" spc="-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</a:t>
            </a:r>
            <a:r>
              <a:rPr sz="1867" spc="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</a:t>
            </a:r>
            <a:r>
              <a:rPr sz="1867" spc="-3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multiplying </a:t>
            </a:r>
            <a:r>
              <a:rPr sz="1867" spc="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1867" spc="-339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</a:t>
            </a:r>
            <a:endParaRPr sz="18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6534" marR="394537" indent="-240447">
              <a:lnSpc>
                <a:spcPct val="119300"/>
              </a:lnSpc>
              <a:spcBef>
                <a:spcPts val="780"/>
              </a:spcBef>
            </a:pPr>
            <a:r>
              <a:rPr sz="1867" dirty="0">
                <a:solidFill>
                  <a:srgbClr val="B006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¡ </a:t>
            </a:r>
            <a:r>
              <a:rPr sz="1867" spc="-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Non-linear: </a:t>
            </a:r>
            <a:r>
              <a:rPr sz="1867" spc="-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log-transformation,  square-root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transformation</a:t>
            </a:r>
            <a:r>
              <a:rPr sz="1867" spc="-40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sz="18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435" y="268216"/>
            <a:ext cx="7434765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</a:pPr>
            <a:r>
              <a:rPr sz="3600" spc="-2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Transformed</a:t>
            </a:r>
            <a:r>
              <a:rPr sz="3600" spc="-26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</a:p>
        </p:txBody>
      </p:sp>
      <p:sp>
        <p:nvSpPr>
          <p:cNvPr id="4" name="object 4"/>
          <p:cNvSpPr/>
          <p:nvPr/>
        </p:nvSpPr>
        <p:spPr>
          <a:xfrm>
            <a:off x="5232401" y="1611377"/>
            <a:ext cx="6673087" cy="3334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5232400" y="1605281"/>
            <a:ext cx="3214827" cy="33365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8154735" y="428072"/>
            <a:ext cx="1840653" cy="615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/>
            <a:r>
              <a:rPr sz="1333" spc="33" dirty="0">
                <a:solidFill>
                  <a:srgbClr val="313131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313131"/>
                </a:solidFill>
                <a:latin typeface="Tahoma"/>
                <a:cs typeface="Tahoma"/>
              </a:rPr>
              <a:t>1: </a:t>
            </a:r>
            <a:r>
              <a:rPr sz="1333" spc="13" dirty="0">
                <a:solidFill>
                  <a:srgbClr val="313131"/>
                </a:solidFill>
                <a:latin typeface="Tahoma"/>
                <a:cs typeface="Tahoma"/>
              </a:rPr>
              <a:t>Select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Data  </a:t>
            </a:r>
            <a:r>
              <a:rPr sz="1333" spc="33" dirty="0">
                <a:solidFill>
                  <a:srgbClr val="B00639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B00639"/>
                </a:solidFill>
                <a:latin typeface="Tahoma"/>
                <a:cs typeface="Tahoma"/>
              </a:rPr>
              <a:t>2: </a:t>
            </a:r>
            <a:r>
              <a:rPr sz="1333" dirty="0">
                <a:solidFill>
                  <a:srgbClr val="B00639"/>
                </a:solidFill>
                <a:latin typeface="Tahoma"/>
                <a:cs typeface="Tahoma"/>
              </a:rPr>
              <a:t>Preprocess</a:t>
            </a:r>
            <a:r>
              <a:rPr sz="1333" spc="-167" dirty="0">
                <a:solidFill>
                  <a:srgbClr val="B00639"/>
                </a:solidFill>
                <a:latin typeface="Tahoma"/>
                <a:cs typeface="Tahoma"/>
              </a:rPr>
              <a:t> </a:t>
            </a:r>
            <a:r>
              <a:rPr sz="1333" spc="-7" dirty="0">
                <a:solidFill>
                  <a:srgbClr val="B00639"/>
                </a:solidFill>
                <a:latin typeface="Tahoma"/>
                <a:cs typeface="Tahoma"/>
              </a:rPr>
              <a:t>Data  </a:t>
            </a:r>
            <a:r>
              <a:rPr sz="1333" spc="33" dirty="0">
                <a:solidFill>
                  <a:srgbClr val="313131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313131"/>
                </a:solidFill>
                <a:latin typeface="Tahoma"/>
                <a:cs typeface="Tahoma"/>
              </a:rPr>
              <a:t>3: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Transform</a:t>
            </a:r>
            <a:r>
              <a:rPr sz="1333" spc="-20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Data</a:t>
            </a:r>
            <a:endParaRPr sz="1333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40564" y="4832076"/>
            <a:ext cx="4580467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800" spc="-7" dirty="0">
                <a:solidFill>
                  <a:srgbClr val="959595"/>
                </a:solidFill>
                <a:latin typeface="Tahoma"/>
                <a:cs typeface="Tahoma"/>
              </a:rPr>
              <a:t>https://www.davidzeleny.net/anadat-r/doku.php/en:data_preparation</a:t>
            </a:r>
            <a:endParaRPr sz="8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127488" y="1154176"/>
            <a:ext cx="1920240" cy="221827"/>
          </a:xfrm>
          <a:custGeom>
            <a:avLst/>
            <a:gdLst/>
            <a:ahLst/>
            <a:cxnLst/>
            <a:rect l="l" t="t" r="r" b="b"/>
            <a:pathLst>
              <a:path w="1440179" h="166369">
                <a:moveTo>
                  <a:pt x="0" y="0"/>
                </a:moveTo>
                <a:lnTo>
                  <a:pt x="1440179" y="0"/>
                </a:lnTo>
                <a:lnTo>
                  <a:pt x="1440179" y="166115"/>
                </a:lnTo>
                <a:lnTo>
                  <a:pt x="0" y="1661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339345" y="3222753"/>
            <a:ext cx="7479791" cy="2785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701212" y="1615997"/>
            <a:ext cx="3425613" cy="13312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>
              <a:lnSpc>
                <a:spcPct val="119000"/>
              </a:lnSpc>
            </a:pP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sz="1867" spc="-152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transformation</a:t>
            </a:r>
            <a:r>
              <a:rPr sz="1867" spc="-1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867" spc="-1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suitable</a:t>
            </a:r>
            <a:r>
              <a:rPr sz="1867" spc="-152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 strongly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right-skewed </a:t>
            </a:r>
            <a:r>
              <a:rPr sz="1867" spc="-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data, </a:t>
            </a:r>
            <a:r>
              <a:rPr sz="1867" spc="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sqrt 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transformation </a:t>
            </a:r>
            <a:r>
              <a:rPr sz="1867" spc="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1867" spc="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suitable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 </a:t>
            </a:r>
            <a:r>
              <a:rPr sz="1867" spc="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slightly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right-skewed</a:t>
            </a:r>
            <a:r>
              <a:rPr sz="1867" spc="-40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sz="18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61435" y="471413"/>
            <a:ext cx="7563103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6933" marR="6773">
              <a:lnSpc>
                <a:spcPct val="100000"/>
              </a:lnSpc>
            </a:pPr>
            <a:r>
              <a:rPr sz="3600" spc="-27" dirty="0">
                <a:latin typeface="Arial" panose="020B0604020202020204" pitchFamily="34" charset="0"/>
                <a:cs typeface="Arial" panose="020B0604020202020204" pitchFamily="34" charset="0"/>
              </a:rPr>
              <a:t>Transformed</a:t>
            </a:r>
            <a:r>
              <a:rPr sz="3600" spc="-25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40" dirty="0">
                <a:latin typeface="Arial" panose="020B0604020202020204" pitchFamily="34" charset="0"/>
                <a:cs typeface="Arial" panose="020B0604020202020204" pitchFamily="34" charset="0"/>
              </a:rPr>
              <a:t>Attributes  </a:t>
            </a:r>
            <a:r>
              <a:rPr sz="3600" spc="-33" dirty="0">
                <a:latin typeface="Arial" panose="020B0604020202020204" pitchFamily="34" charset="0"/>
                <a:cs typeface="Arial" panose="020B0604020202020204" pitchFamily="34" charset="0"/>
              </a:rPr>
              <a:t>Box-Cox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51520" y="4175760"/>
            <a:ext cx="3505200" cy="22903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33">
              <a:latin typeface="Times New Roman"/>
              <a:cs typeface="Times New Roman"/>
            </a:endParaRPr>
          </a:p>
          <a:p>
            <a:pPr>
              <a:spcBef>
                <a:spcPts val="13"/>
              </a:spcBef>
            </a:pPr>
            <a:endParaRPr sz="2267">
              <a:latin typeface="Times New Roman"/>
              <a:cs typeface="Times New Roman"/>
            </a:endParaRPr>
          </a:p>
          <a:p>
            <a:pPr marL="1681438" marR="42332" algn="just"/>
            <a:r>
              <a:rPr sz="1400" spc="-13" dirty="0">
                <a:solidFill>
                  <a:srgbClr val="313131"/>
                </a:solidFill>
                <a:latin typeface="Verdana"/>
                <a:cs typeface="Verdana"/>
              </a:rPr>
              <a:t>Preprocessing </a:t>
            </a:r>
            <a:r>
              <a:rPr sz="1400" spc="-33" dirty="0">
                <a:solidFill>
                  <a:srgbClr val="313131"/>
                </a:solidFill>
                <a:latin typeface="Verdana"/>
                <a:cs typeface="Verdana"/>
              </a:rPr>
              <a:t>and  </a:t>
            </a:r>
            <a:r>
              <a:rPr sz="1400" spc="-7" dirty="0">
                <a:solidFill>
                  <a:srgbClr val="313131"/>
                </a:solidFill>
                <a:latin typeface="Verdana"/>
                <a:cs typeface="Verdana"/>
              </a:rPr>
              <a:t>Feature</a:t>
            </a:r>
            <a:r>
              <a:rPr sz="1400" spc="-167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313131"/>
                </a:solidFill>
                <a:latin typeface="Verdana"/>
                <a:cs typeface="Verdana"/>
              </a:rPr>
              <a:t>Engineering</a:t>
            </a:r>
            <a:endParaRPr sz="1400">
              <a:latin typeface="Verdana"/>
              <a:cs typeface="Verdana"/>
            </a:endParaRPr>
          </a:p>
          <a:p>
            <a:pPr marL="1681438" marR="104137" algn="just">
              <a:spcBef>
                <a:spcPts val="753"/>
              </a:spcBef>
            </a:pPr>
            <a:r>
              <a:rPr sz="1400" dirty="0">
                <a:solidFill>
                  <a:srgbClr val="313131"/>
                </a:solidFill>
                <a:latin typeface="Tahoma"/>
                <a:cs typeface="Tahoma"/>
              </a:rPr>
              <a:t>Data Management</a:t>
            </a:r>
            <a:r>
              <a:rPr sz="1400" spc="-28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400" spc="27" dirty="0">
                <a:solidFill>
                  <a:srgbClr val="313131"/>
                </a:solidFill>
                <a:latin typeface="Tahoma"/>
                <a:cs typeface="Tahoma"/>
              </a:rPr>
              <a:t>for  </a:t>
            </a:r>
            <a:r>
              <a:rPr sz="1400" spc="13" dirty="0">
                <a:solidFill>
                  <a:srgbClr val="313131"/>
                </a:solidFill>
                <a:latin typeface="Tahoma"/>
                <a:cs typeface="Tahoma"/>
              </a:rPr>
              <a:t>Digital </a:t>
            </a:r>
            <a:r>
              <a:rPr sz="1400" spc="-7" dirty="0">
                <a:solidFill>
                  <a:srgbClr val="313131"/>
                </a:solidFill>
                <a:latin typeface="Tahoma"/>
                <a:cs typeface="Tahoma"/>
              </a:rPr>
              <a:t>Health, </a:t>
            </a:r>
            <a:r>
              <a:rPr sz="1400" dirty="0">
                <a:solidFill>
                  <a:srgbClr val="313131"/>
                </a:solidFill>
                <a:latin typeface="Tahoma"/>
                <a:cs typeface="Tahoma"/>
              </a:rPr>
              <a:t>Winter  </a:t>
            </a:r>
            <a:r>
              <a:rPr sz="1400" spc="80" dirty="0">
                <a:solidFill>
                  <a:srgbClr val="313131"/>
                </a:solidFill>
                <a:latin typeface="Tahoma"/>
                <a:cs typeface="Tahoma"/>
              </a:rPr>
              <a:t>2019</a:t>
            </a:r>
            <a:endParaRPr sz="1400">
              <a:latin typeface="Tahoma"/>
              <a:cs typeface="Tahoma"/>
            </a:endParaRPr>
          </a:p>
          <a:p>
            <a:pPr marL="84665" algn="ctr">
              <a:spcBef>
                <a:spcPts val="80"/>
              </a:spcBef>
            </a:pPr>
            <a:r>
              <a:rPr sz="1400" spc="127" dirty="0">
                <a:solidFill>
                  <a:srgbClr val="313131"/>
                </a:solidFill>
                <a:latin typeface="Tahoma"/>
                <a:cs typeface="Tahoma"/>
              </a:rPr>
              <a:t>14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51521" y="4175761"/>
            <a:ext cx="3505199" cy="2381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4155441" y="1495553"/>
            <a:ext cx="7563103" cy="25217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 txBox="1"/>
          <p:nvPr/>
        </p:nvSpPr>
        <p:spPr>
          <a:xfrm>
            <a:off x="583357" y="6419567"/>
            <a:ext cx="312674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800" spc="-7" dirty="0">
                <a:solidFill>
                  <a:srgbClr val="959595"/>
                </a:solidFill>
                <a:latin typeface="Tahoma"/>
                <a:cs typeface="Tahoma"/>
              </a:rPr>
              <a:t>https://www.davidzeleny.net/anadat-r/doku.php/en:data_preparation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54735" y="428072"/>
            <a:ext cx="1840653" cy="615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/>
            <a:r>
              <a:rPr sz="1333" spc="33" dirty="0">
                <a:solidFill>
                  <a:srgbClr val="313131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313131"/>
                </a:solidFill>
                <a:latin typeface="Tahoma"/>
                <a:cs typeface="Tahoma"/>
              </a:rPr>
              <a:t>1: </a:t>
            </a:r>
            <a:r>
              <a:rPr sz="1333" spc="13" dirty="0">
                <a:solidFill>
                  <a:srgbClr val="313131"/>
                </a:solidFill>
                <a:latin typeface="Tahoma"/>
                <a:cs typeface="Tahoma"/>
              </a:rPr>
              <a:t>Select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Data  </a:t>
            </a:r>
            <a:r>
              <a:rPr sz="1333" spc="33" dirty="0">
                <a:solidFill>
                  <a:srgbClr val="B00639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B00639"/>
                </a:solidFill>
                <a:latin typeface="Tahoma"/>
                <a:cs typeface="Tahoma"/>
              </a:rPr>
              <a:t>2: </a:t>
            </a:r>
            <a:r>
              <a:rPr sz="1333" dirty="0">
                <a:solidFill>
                  <a:srgbClr val="B00639"/>
                </a:solidFill>
                <a:latin typeface="Tahoma"/>
                <a:cs typeface="Tahoma"/>
              </a:rPr>
              <a:t>Preprocess</a:t>
            </a:r>
            <a:r>
              <a:rPr sz="1333" spc="-167" dirty="0">
                <a:solidFill>
                  <a:srgbClr val="B00639"/>
                </a:solidFill>
                <a:latin typeface="Tahoma"/>
                <a:cs typeface="Tahoma"/>
              </a:rPr>
              <a:t> </a:t>
            </a:r>
            <a:r>
              <a:rPr sz="1333" spc="-7" dirty="0">
                <a:solidFill>
                  <a:srgbClr val="B00639"/>
                </a:solidFill>
                <a:latin typeface="Tahoma"/>
                <a:cs typeface="Tahoma"/>
              </a:rPr>
              <a:t>Data  </a:t>
            </a:r>
            <a:r>
              <a:rPr sz="1333" spc="33" dirty="0">
                <a:solidFill>
                  <a:srgbClr val="313131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313131"/>
                </a:solidFill>
                <a:latin typeface="Tahoma"/>
                <a:cs typeface="Tahoma"/>
              </a:rPr>
              <a:t>3: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Transform</a:t>
            </a:r>
            <a:r>
              <a:rPr sz="1333" spc="-20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Data</a:t>
            </a:r>
            <a:endParaRPr sz="1333">
              <a:latin typeface="Tahoma"/>
              <a:cs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435" y="268215"/>
            <a:ext cx="6930709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6933">
              <a:lnSpc>
                <a:spcPct val="100000"/>
              </a:lnSpc>
            </a:pPr>
            <a:r>
              <a:rPr sz="3600" spc="2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sz="3600" spc="-20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4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3600" spc="-18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sz="3600" spc="-2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2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sz="3600" spc="-17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01906" y="6510889"/>
            <a:ext cx="3500967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800" dirty="0">
                <a:solidFill>
                  <a:srgbClr val="959595"/>
                </a:solidFill>
                <a:latin typeface="Tahoma"/>
                <a:cs typeface="Tahoma"/>
              </a:rPr>
              <a:t>https://towardsdatascience.com/how-to-handle-missing-data-8646b18db0d4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4520" y="1711453"/>
            <a:ext cx="3102187" cy="2595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18626">
              <a:lnSpc>
                <a:spcPct val="119300"/>
              </a:lnSpc>
            </a:pPr>
            <a:r>
              <a:rPr sz="1867" spc="-7" dirty="0">
                <a:solidFill>
                  <a:srgbClr val="313131"/>
                </a:solidFill>
                <a:latin typeface="Tahoma"/>
                <a:cs typeface="Tahoma"/>
              </a:rPr>
              <a:t>There</a:t>
            </a:r>
            <a:r>
              <a:rPr sz="1867" spc="-16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33" dirty="0">
                <a:solidFill>
                  <a:srgbClr val="313131"/>
                </a:solidFill>
                <a:latin typeface="Tahoma"/>
                <a:cs typeface="Tahoma"/>
              </a:rPr>
              <a:t>is</a:t>
            </a:r>
            <a:r>
              <a:rPr sz="1867" spc="-13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27" dirty="0">
                <a:solidFill>
                  <a:srgbClr val="313131"/>
                </a:solidFill>
                <a:latin typeface="Tahoma"/>
                <a:cs typeface="Tahoma"/>
              </a:rPr>
              <a:t>NO</a:t>
            </a:r>
            <a:r>
              <a:rPr sz="1867" spc="-16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dirty="0">
                <a:solidFill>
                  <a:srgbClr val="313131"/>
                </a:solidFill>
                <a:latin typeface="Tahoma"/>
                <a:cs typeface="Tahoma"/>
              </a:rPr>
              <a:t>good</a:t>
            </a:r>
            <a:r>
              <a:rPr sz="1867" spc="-13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33" dirty="0">
                <a:solidFill>
                  <a:srgbClr val="313131"/>
                </a:solidFill>
                <a:latin typeface="Tahoma"/>
                <a:cs typeface="Tahoma"/>
              </a:rPr>
              <a:t>way</a:t>
            </a:r>
            <a:r>
              <a:rPr sz="1867" spc="-14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33" dirty="0">
                <a:solidFill>
                  <a:srgbClr val="313131"/>
                </a:solidFill>
                <a:latin typeface="Tahoma"/>
                <a:cs typeface="Tahoma"/>
              </a:rPr>
              <a:t>to</a:t>
            </a:r>
            <a:r>
              <a:rPr sz="1867" spc="-14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Tahoma"/>
                <a:cs typeface="Tahoma"/>
              </a:rPr>
              <a:t>deal  </a:t>
            </a:r>
            <a:r>
              <a:rPr sz="1867" spc="53" dirty="0">
                <a:solidFill>
                  <a:srgbClr val="313131"/>
                </a:solidFill>
                <a:latin typeface="Tahoma"/>
                <a:cs typeface="Tahoma"/>
              </a:rPr>
              <a:t>with </a:t>
            </a:r>
            <a:r>
              <a:rPr sz="1867" spc="13" dirty="0">
                <a:solidFill>
                  <a:srgbClr val="313131"/>
                </a:solidFill>
                <a:latin typeface="Tahoma"/>
                <a:cs typeface="Tahoma"/>
              </a:rPr>
              <a:t>missing</a:t>
            </a:r>
            <a:r>
              <a:rPr sz="1867" spc="-44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47" dirty="0">
                <a:solidFill>
                  <a:srgbClr val="313131"/>
                </a:solidFill>
                <a:latin typeface="Tahoma"/>
                <a:cs typeface="Tahoma"/>
              </a:rPr>
              <a:t>data!</a:t>
            </a:r>
            <a:endParaRPr sz="1867" dirty="0">
              <a:latin typeface="Tahoma"/>
              <a:cs typeface="Tahoma"/>
            </a:endParaRPr>
          </a:p>
          <a:p>
            <a:pPr marL="16933" marR="6773">
              <a:lnSpc>
                <a:spcPct val="119000"/>
              </a:lnSpc>
              <a:spcBef>
                <a:spcPts val="787"/>
              </a:spcBef>
            </a:pPr>
            <a:r>
              <a:rPr sz="1867" spc="20" dirty="0">
                <a:solidFill>
                  <a:srgbClr val="313131"/>
                </a:solidFill>
                <a:latin typeface="Tahoma"/>
                <a:cs typeface="Tahoma"/>
              </a:rPr>
              <a:t>Different </a:t>
            </a:r>
            <a:r>
              <a:rPr sz="1867" spc="27" dirty="0">
                <a:solidFill>
                  <a:srgbClr val="313131"/>
                </a:solidFill>
                <a:latin typeface="Tahoma"/>
                <a:cs typeface="Tahoma"/>
              </a:rPr>
              <a:t>solutions </a:t>
            </a:r>
            <a:r>
              <a:rPr sz="1867" spc="13" dirty="0">
                <a:solidFill>
                  <a:srgbClr val="313131"/>
                </a:solidFill>
                <a:latin typeface="Tahoma"/>
                <a:cs typeface="Tahoma"/>
              </a:rPr>
              <a:t>for </a:t>
            </a:r>
            <a:r>
              <a:rPr sz="1867" dirty="0">
                <a:solidFill>
                  <a:srgbClr val="313131"/>
                </a:solidFill>
                <a:latin typeface="Tahoma"/>
                <a:cs typeface="Tahoma"/>
              </a:rPr>
              <a:t>data  </a:t>
            </a:r>
            <a:r>
              <a:rPr sz="1867" spc="7" dirty="0">
                <a:solidFill>
                  <a:srgbClr val="313131"/>
                </a:solidFill>
                <a:latin typeface="Tahoma"/>
                <a:cs typeface="Tahoma"/>
              </a:rPr>
              <a:t>imputation </a:t>
            </a:r>
            <a:r>
              <a:rPr sz="1867" dirty="0">
                <a:solidFill>
                  <a:srgbClr val="313131"/>
                </a:solidFill>
                <a:latin typeface="Tahoma"/>
                <a:cs typeface="Tahoma"/>
              </a:rPr>
              <a:t>depending on </a:t>
            </a:r>
            <a:r>
              <a:rPr sz="1867" spc="40" dirty="0">
                <a:solidFill>
                  <a:srgbClr val="313131"/>
                </a:solidFill>
                <a:latin typeface="Tahoma"/>
                <a:cs typeface="Tahoma"/>
              </a:rPr>
              <a:t>the  </a:t>
            </a:r>
            <a:r>
              <a:rPr sz="1867" dirty="0">
                <a:solidFill>
                  <a:srgbClr val="313131"/>
                </a:solidFill>
                <a:latin typeface="Tahoma"/>
                <a:cs typeface="Tahoma"/>
              </a:rPr>
              <a:t>kind</a:t>
            </a:r>
            <a:r>
              <a:rPr sz="1867" spc="-12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Tahoma"/>
                <a:cs typeface="Tahoma"/>
              </a:rPr>
              <a:t>of</a:t>
            </a:r>
            <a:r>
              <a:rPr sz="1867" spc="-14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20" dirty="0">
                <a:solidFill>
                  <a:srgbClr val="313131"/>
                </a:solidFill>
                <a:latin typeface="Tahoma"/>
                <a:cs typeface="Tahoma"/>
              </a:rPr>
              <a:t>problem</a:t>
            </a:r>
            <a:r>
              <a:rPr sz="1867" spc="-16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579" dirty="0">
                <a:solidFill>
                  <a:srgbClr val="313131"/>
                </a:solidFill>
                <a:latin typeface="Tahoma"/>
                <a:cs typeface="Tahoma"/>
              </a:rPr>
              <a:t>— </a:t>
            </a:r>
            <a:r>
              <a:rPr sz="1867" spc="-7" dirty="0">
                <a:solidFill>
                  <a:srgbClr val="313131"/>
                </a:solidFill>
                <a:latin typeface="Tahoma"/>
                <a:cs typeface="Tahoma"/>
              </a:rPr>
              <a:t>Time</a:t>
            </a:r>
            <a:r>
              <a:rPr sz="1867" spc="-14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20" dirty="0">
                <a:solidFill>
                  <a:srgbClr val="313131"/>
                </a:solidFill>
                <a:latin typeface="Tahoma"/>
                <a:cs typeface="Tahoma"/>
              </a:rPr>
              <a:t>series  </a:t>
            </a:r>
            <a:r>
              <a:rPr sz="1867" spc="7" dirty="0">
                <a:solidFill>
                  <a:srgbClr val="313131"/>
                </a:solidFill>
                <a:latin typeface="Tahoma"/>
                <a:cs typeface="Tahoma"/>
              </a:rPr>
              <a:t>Analysis,</a:t>
            </a:r>
            <a:r>
              <a:rPr sz="1867" spc="-18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53" dirty="0">
                <a:solidFill>
                  <a:srgbClr val="313131"/>
                </a:solidFill>
                <a:latin typeface="Tahoma"/>
                <a:cs typeface="Tahoma"/>
              </a:rPr>
              <a:t>ML,</a:t>
            </a:r>
            <a:r>
              <a:rPr sz="1867" spc="-13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Tahoma"/>
                <a:cs typeface="Tahoma"/>
              </a:rPr>
              <a:t>Regression</a:t>
            </a:r>
            <a:r>
              <a:rPr sz="1867" spc="-18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33" dirty="0">
                <a:solidFill>
                  <a:srgbClr val="313131"/>
                </a:solidFill>
                <a:latin typeface="Tahoma"/>
                <a:cs typeface="Tahoma"/>
              </a:rPr>
              <a:t>etc.</a:t>
            </a:r>
            <a:endParaRPr sz="1867" dirty="0">
              <a:latin typeface="Tahoma"/>
              <a:cs typeface="Tahoma"/>
            </a:endParaRPr>
          </a:p>
          <a:p>
            <a:pPr marL="16933">
              <a:spcBef>
                <a:spcPts val="1225"/>
              </a:spcBef>
            </a:pPr>
            <a:r>
              <a:rPr sz="1867" spc="20" dirty="0">
                <a:solidFill>
                  <a:srgbClr val="313131"/>
                </a:solidFill>
                <a:latin typeface="Tahoma"/>
                <a:cs typeface="Tahoma"/>
              </a:rPr>
              <a:t>No </a:t>
            </a:r>
            <a:r>
              <a:rPr sz="1867" dirty="0">
                <a:solidFill>
                  <a:srgbClr val="313131"/>
                </a:solidFill>
                <a:latin typeface="Tahoma"/>
                <a:cs typeface="Tahoma"/>
              </a:rPr>
              <a:t>general</a:t>
            </a:r>
            <a:r>
              <a:rPr sz="1867" spc="-44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lang="da-DK" sz="1867" spc="-44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27" dirty="0">
                <a:solidFill>
                  <a:srgbClr val="313131"/>
                </a:solidFill>
                <a:latin typeface="Tahoma"/>
                <a:cs typeface="Tahoma"/>
              </a:rPr>
              <a:t>solution</a:t>
            </a:r>
            <a:endParaRPr sz="1867" dirty="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70401" y="1643889"/>
            <a:ext cx="5376671" cy="4750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8154735" y="428072"/>
            <a:ext cx="1840653" cy="615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/>
            <a:r>
              <a:rPr sz="1333" spc="33" dirty="0">
                <a:solidFill>
                  <a:srgbClr val="313131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313131"/>
                </a:solidFill>
                <a:latin typeface="Tahoma"/>
                <a:cs typeface="Tahoma"/>
              </a:rPr>
              <a:t>1: </a:t>
            </a:r>
            <a:r>
              <a:rPr sz="1333" spc="13" dirty="0">
                <a:solidFill>
                  <a:srgbClr val="313131"/>
                </a:solidFill>
                <a:latin typeface="Tahoma"/>
                <a:cs typeface="Tahoma"/>
              </a:rPr>
              <a:t>Select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Data  </a:t>
            </a:r>
            <a:r>
              <a:rPr sz="1333" spc="33" dirty="0">
                <a:solidFill>
                  <a:srgbClr val="B00639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B00639"/>
                </a:solidFill>
                <a:latin typeface="Tahoma"/>
                <a:cs typeface="Tahoma"/>
              </a:rPr>
              <a:t>2: </a:t>
            </a:r>
            <a:r>
              <a:rPr sz="1333" dirty="0">
                <a:solidFill>
                  <a:srgbClr val="B00639"/>
                </a:solidFill>
                <a:latin typeface="Tahoma"/>
                <a:cs typeface="Tahoma"/>
              </a:rPr>
              <a:t>Preprocess</a:t>
            </a:r>
            <a:r>
              <a:rPr sz="1333" spc="-167" dirty="0">
                <a:solidFill>
                  <a:srgbClr val="B00639"/>
                </a:solidFill>
                <a:latin typeface="Tahoma"/>
                <a:cs typeface="Tahoma"/>
              </a:rPr>
              <a:t> </a:t>
            </a:r>
            <a:r>
              <a:rPr sz="1333" spc="-7" dirty="0">
                <a:solidFill>
                  <a:srgbClr val="B00639"/>
                </a:solidFill>
                <a:latin typeface="Tahoma"/>
                <a:cs typeface="Tahoma"/>
              </a:rPr>
              <a:t>Data  </a:t>
            </a:r>
            <a:r>
              <a:rPr sz="1333" spc="33" dirty="0">
                <a:solidFill>
                  <a:srgbClr val="313131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313131"/>
                </a:solidFill>
                <a:latin typeface="Tahoma"/>
                <a:cs typeface="Tahoma"/>
              </a:rPr>
              <a:t>3: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Transform</a:t>
            </a:r>
            <a:r>
              <a:rPr sz="1333" spc="-20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Data</a:t>
            </a:r>
            <a:endParaRPr sz="1333">
              <a:latin typeface="Tahoma"/>
              <a:cs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127488" y="1154176"/>
            <a:ext cx="1920240" cy="221827"/>
          </a:xfrm>
          <a:custGeom>
            <a:avLst/>
            <a:gdLst/>
            <a:ahLst/>
            <a:cxnLst/>
            <a:rect l="l" t="t" r="r" b="b"/>
            <a:pathLst>
              <a:path w="1440179" h="166369">
                <a:moveTo>
                  <a:pt x="0" y="0"/>
                </a:moveTo>
                <a:lnTo>
                  <a:pt x="1440179" y="0"/>
                </a:lnTo>
                <a:lnTo>
                  <a:pt x="1440179" y="166115"/>
                </a:lnTo>
                <a:lnTo>
                  <a:pt x="0" y="1661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701211" y="1670048"/>
            <a:ext cx="7027333" cy="287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Calculating</a:t>
            </a:r>
            <a:r>
              <a:rPr sz="1867" spc="-1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867" spc="-1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mean/median</a:t>
            </a:r>
            <a:r>
              <a:rPr sz="1867" spc="-18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867" spc="-1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867" spc="-1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non-missing</a:t>
            </a:r>
            <a:r>
              <a:rPr sz="1867" spc="-1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sz="1867" spc="-18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867" spc="-1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endParaRPr sz="18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1434" y="194415"/>
            <a:ext cx="7512431" cy="110799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6933" marR="6773">
              <a:lnSpc>
                <a:spcPct val="100000"/>
              </a:lnSpc>
            </a:pPr>
            <a:r>
              <a:rPr sz="3600" spc="-20" dirty="0">
                <a:latin typeface="Arial" panose="020B0604020202020204" pitchFamily="34" charset="0"/>
                <a:cs typeface="Arial" panose="020B0604020202020204" pitchFamily="34" charset="0"/>
              </a:rPr>
              <a:t>Data Imputation </a:t>
            </a:r>
            <a:br>
              <a:rPr lang="da-DK" sz="3600" spc="-2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3600" spc="-40" dirty="0">
                <a:latin typeface="Arial" panose="020B0604020202020204" pitchFamily="34" charset="0"/>
                <a:cs typeface="Arial" panose="020B0604020202020204" pitchFamily="34" charset="0"/>
              </a:rPr>
              <a:t>(Mean/Median)</a:t>
            </a:r>
            <a:r>
              <a:rPr sz="3600" spc="-22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3" dirty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</a:p>
        </p:txBody>
      </p:sp>
      <p:sp>
        <p:nvSpPr>
          <p:cNvPr id="8" name="object 8"/>
          <p:cNvSpPr/>
          <p:nvPr/>
        </p:nvSpPr>
        <p:spPr>
          <a:xfrm>
            <a:off x="1391921" y="2084833"/>
            <a:ext cx="6313423" cy="1631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69901" y="3699933"/>
          <a:ext cx="9314041" cy="2817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57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7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Pros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0063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Cons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006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spc="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Easy </a:t>
                      </a:r>
                      <a:r>
                        <a:rPr sz="1600" spc="-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and</a:t>
                      </a:r>
                      <a:r>
                        <a:rPr sz="1600" spc="-229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3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fast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3132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CCE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1111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Doesn’t</a:t>
                      </a:r>
                      <a:r>
                        <a:rPr sz="1600" spc="-9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factor</a:t>
                      </a:r>
                      <a:r>
                        <a:rPr sz="1600" spc="-8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2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600" spc="-9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correlations</a:t>
                      </a:r>
                      <a:r>
                        <a:rPr sz="1600" spc="-9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between</a:t>
                      </a:r>
                      <a:r>
                        <a:rPr sz="1600" spc="-9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features.  </a:t>
                      </a:r>
                      <a:r>
                        <a:rPr sz="1600" spc="-3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It</a:t>
                      </a:r>
                      <a:r>
                        <a:rPr sz="1600" spc="-7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1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only</a:t>
                      </a:r>
                      <a:r>
                        <a:rPr sz="1600" spc="-1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works</a:t>
                      </a:r>
                      <a:r>
                        <a:rPr sz="1600" spc="-9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on</a:t>
                      </a:r>
                      <a:r>
                        <a:rPr sz="1600" spc="-10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2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600" spc="-10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2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column</a:t>
                      </a:r>
                      <a:r>
                        <a:rPr sz="1600" spc="-10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level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3132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-2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Works</a:t>
                      </a:r>
                      <a:r>
                        <a:rPr sz="1600" spc="-10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2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well</a:t>
                      </a:r>
                      <a:r>
                        <a:rPr sz="1600" spc="-10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3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with</a:t>
                      </a:r>
                      <a:r>
                        <a:rPr sz="1600" spc="-1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small</a:t>
                      </a:r>
                      <a:r>
                        <a:rPr sz="1600" spc="-9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numerical</a:t>
                      </a:r>
                      <a:r>
                        <a:rPr sz="1600" spc="-10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datasets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227329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-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Will </a:t>
                      </a:r>
                      <a:r>
                        <a:rPr sz="1600" spc="1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give </a:t>
                      </a:r>
                      <a:r>
                        <a:rPr sz="1600" spc="-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poor </a:t>
                      </a:r>
                      <a:r>
                        <a:rPr sz="1600" spc="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results </a:t>
                      </a:r>
                      <a:r>
                        <a:rPr sz="160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on </a:t>
                      </a:r>
                      <a:r>
                        <a:rPr sz="1600" spc="-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encoded </a:t>
                      </a:r>
                      <a:r>
                        <a:rPr sz="160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categorical  </a:t>
                      </a:r>
                      <a:r>
                        <a:rPr sz="1600" spc="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features</a:t>
                      </a:r>
                      <a:r>
                        <a:rPr sz="1600" spc="-8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3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(do</a:t>
                      </a:r>
                      <a:r>
                        <a:rPr sz="1600" spc="-9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3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NOT</a:t>
                      </a:r>
                      <a:r>
                        <a:rPr sz="1600" spc="-9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use</a:t>
                      </a:r>
                      <a:r>
                        <a:rPr sz="1600" spc="-8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4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it</a:t>
                      </a:r>
                      <a:r>
                        <a:rPr sz="1600" spc="-8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on</a:t>
                      </a:r>
                      <a:r>
                        <a:rPr sz="1600" spc="-8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categorical</a:t>
                      </a:r>
                      <a:r>
                        <a:rPr sz="1600" spc="-10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features)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2">
                <a:tc>
                  <a:txBody>
                    <a:bodyPr/>
                    <a:lstStyle/>
                    <a:p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CCE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1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Not </a:t>
                      </a:r>
                      <a:r>
                        <a:rPr sz="1600" spc="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very</a:t>
                      </a:r>
                      <a:r>
                        <a:rPr sz="1600" spc="-24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accurate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600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Doesn’t</a:t>
                      </a:r>
                      <a:r>
                        <a:rPr sz="1600" spc="-10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account</a:t>
                      </a:r>
                      <a:r>
                        <a:rPr sz="1600" spc="-1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for</a:t>
                      </a:r>
                      <a:r>
                        <a:rPr sz="1600" spc="-8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2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600" spc="-10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uncertainty</a:t>
                      </a:r>
                      <a:r>
                        <a:rPr sz="1600" spc="-1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1600" spc="-9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2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the  </a:t>
                      </a:r>
                      <a:r>
                        <a:rPr sz="1600" spc="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imputations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1398015" y="2074671"/>
            <a:ext cx="2487908" cy="16316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8154735" y="428072"/>
            <a:ext cx="1840653" cy="615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/>
            <a:r>
              <a:rPr sz="1333" spc="33" dirty="0">
                <a:solidFill>
                  <a:srgbClr val="313131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313131"/>
                </a:solidFill>
                <a:latin typeface="Tahoma"/>
                <a:cs typeface="Tahoma"/>
              </a:rPr>
              <a:t>1: </a:t>
            </a:r>
            <a:r>
              <a:rPr sz="1333" spc="13" dirty="0">
                <a:solidFill>
                  <a:srgbClr val="313131"/>
                </a:solidFill>
                <a:latin typeface="Tahoma"/>
                <a:cs typeface="Tahoma"/>
              </a:rPr>
              <a:t>Select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Data  </a:t>
            </a:r>
            <a:r>
              <a:rPr sz="1333" spc="33" dirty="0">
                <a:solidFill>
                  <a:srgbClr val="B00639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B00639"/>
                </a:solidFill>
                <a:latin typeface="Tahoma"/>
                <a:cs typeface="Tahoma"/>
              </a:rPr>
              <a:t>2: </a:t>
            </a:r>
            <a:r>
              <a:rPr sz="1333" dirty="0">
                <a:solidFill>
                  <a:srgbClr val="B00639"/>
                </a:solidFill>
                <a:latin typeface="Tahoma"/>
                <a:cs typeface="Tahoma"/>
              </a:rPr>
              <a:t>Preprocess</a:t>
            </a:r>
            <a:r>
              <a:rPr sz="1333" spc="-167" dirty="0">
                <a:solidFill>
                  <a:srgbClr val="B00639"/>
                </a:solidFill>
                <a:latin typeface="Tahoma"/>
                <a:cs typeface="Tahoma"/>
              </a:rPr>
              <a:t> </a:t>
            </a:r>
            <a:r>
              <a:rPr sz="1333" spc="-7" dirty="0">
                <a:solidFill>
                  <a:srgbClr val="B00639"/>
                </a:solidFill>
                <a:latin typeface="Tahoma"/>
                <a:cs typeface="Tahoma"/>
              </a:rPr>
              <a:t>Data  </a:t>
            </a:r>
            <a:r>
              <a:rPr sz="1333" spc="33" dirty="0">
                <a:solidFill>
                  <a:srgbClr val="313131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313131"/>
                </a:solidFill>
                <a:latin typeface="Tahoma"/>
                <a:cs typeface="Tahoma"/>
              </a:rPr>
              <a:t>3: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Transform</a:t>
            </a:r>
            <a:r>
              <a:rPr sz="1333" spc="-20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Data</a:t>
            </a:r>
            <a:endParaRPr sz="1333">
              <a:latin typeface="Tahoma"/>
              <a:cs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01212" y="1670049"/>
            <a:ext cx="7690273" cy="72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867" spc="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sz="1867" spc="-152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Frequent</a:t>
            </a:r>
            <a:r>
              <a:rPr sz="1867" spc="-152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</a:t>
            </a:r>
            <a:r>
              <a:rPr sz="1867" spc="-18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r>
              <a:rPr sz="1867" spc="-16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867" spc="-1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impute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sz="1867" spc="-1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endParaRPr sz="18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933">
              <a:spcBef>
                <a:spcPts val="1233"/>
              </a:spcBef>
            </a:pP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Replacing</a:t>
            </a:r>
            <a:r>
              <a:rPr sz="1867" spc="-1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sz="1867" spc="-16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1867" spc="-1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5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1867" spc="-1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867" spc="-1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sz="1867" spc="-17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frequent</a:t>
            </a:r>
            <a:r>
              <a:rPr sz="1867" spc="-152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sz="1867" spc="-18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sz="1867" spc="-1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sz="1867" spc="-152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endParaRPr sz="18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211" y="4256744"/>
            <a:ext cx="8265160" cy="64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>
              <a:lnSpc>
                <a:spcPct val="119300"/>
              </a:lnSpc>
            </a:pPr>
            <a:r>
              <a:rPr sz="1867" spc="-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1867" spc="-1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</a:t>
            </a:r>
            <a:r>
              <a:rPr sz="1867" spc="-17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imputation</a:t>
            </a:r>
            <a:r>
              <a:rPr sz="1867" spc="-1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replaces</a:t>
            </a:r>
            <a:r>
              <a:rPr sz="1867" spc="-16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sz="1867" spc="-1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sz="1867" spc="-16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5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1867" spc="-1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either</a:t>
            </a:r>
            <a:r>
              <a:rPr sz="1867" spc="-1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</a:t>
            </a:r>
            <a:r>
              <a:rPr sz="1867" spc="-152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1867" spc="-1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 </a:t>
            </a:r>
            <a:r>
              <a:rPr sz="1867" spc="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</a:t>
            </a:r>
            <a:r>
              <a:rPr sz="1867" spc="-18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sz="1867" spc="-18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sz="1867" spc="-1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specify</a:t>
            </a:r>
            <a:endParaRPr sz="18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61435" y="255971"/>
            <a:ext cx="7646564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6933">
              <a:lnSpc>
                <a:spcPct val="100000"/>
              </a:lnSpc>
            </a:pPr>
            <a:r>
              <a:rPr sz="3200" spc="-2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3200" spc="-2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20" dirty="0">
                <a:latin typeface="Arial" panose="020B0604020202020204" pitchFamily="34" charset="0"/>
                <a:cs typeface="Arial" panose="020B0604020202020204" pitchFamily="34" charset="0"/>
              </a:rPr>
              <a:t>Imputation</a:t>
            </a:r>
          </a:p>
          <a:p>
            <a:pPr marL="16933">
              <a:lnSpc>
                <a:spcPct val="100000"/>
              </a:lnSpc>
            </a:pPr>
            <a:r>
              <a:rPr sz="3200" spc="-13" dirty="0">
                <a:latin typeface="Arial" panose="020B0604020202020204" pitchFamily="34" charset="0"/>
                <a:cs typeface="Arial" panose="020B0604020202020204" pitchFamily="34" charset="0"/>
              </a:rPr>
              <a:t>(Most</a:t>
            </a:r>
            <a:r>
              <a:rPr sz="3200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3" dirty="0">
                <a:latin typeface="Arial" panose="020B0604020202020204" pitchFamily="34" charset="0"/>
                <a:cs typeface="Arial" panose="020B0604020202020204" pitchFamily="34" charset="0"/>
              </a:rPr>
              <a:t>Frequent)</a:t>
            </a:r>
            <a:r>
              <a:rPr sz="3200" spc="-19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2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3200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33" dirty="0">
                <a:latin typeface="Arial" panose="020B0604020202020204" pitchFamily="34" charset="0"/>
                <a:cs typeface="Arial" panose="020B0604020202020204" pitchFamily="34" charset="0"/>
              </a:rPr>
              <a:t>(Zero/Constant)</a:t>
            </a:r>
            <a:r>
              <a:rPr sz="3200" spc="-20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3" dirty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56509" y="2556437"/>
          <a:ext cx="9314041" cy="1598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57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7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Pros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0063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Cons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006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spc="-2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Works</a:t>
                      </a:r>
                      <a:r>
                        <a:rPr sz="1600" spc="-10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2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well</a:t>
                      </a:r>
                      <a:r>
                        <a:rPr sz="1600" spc="-10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3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with</a:t>
                      </a:r>
                      <a:r>
                        <a:rPr sz="1600" spc="-10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categorical</a:t>
                      </a:r>
                      <a:r>
                        <a:rPr sz="1600" spc="-10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features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3132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CCE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310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spc="-3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It</a:t>
                      </a:r>
                      <a:r>
                        <a:rPr sz="1600" spc="-6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also</a:t>
                      </a:r>
                      <a:r>
                        <a:rPr sz="1600" spc="-8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doesn’t</a:t>
                      </a:r>
                      <a:r>
                        <a:rPr sz="1600" spc="-9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factor</a:t>
                      </a:r>
                      <a:r>
                        <a:rPr sz="1600" spc="-8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2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600" spc="-9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correlations</a:t>
                      </a:r>
                      <a:r>
                        <a:rPr sz="1600" spc="-10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between  </a:t>
                      </a:r>
                      <a:r>
                        <a:rPr sz="1600" spc="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features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3132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2">
                <a:tc>
                  <a:txBody>
                    <a:bodyPr/>
                    <a:lstStyle/>
                    <a:p>
                      <a:endParaRPr sz="16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-3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It</a:t>
                      </a:r>
                      <a:r>
                        <a:rPr sz="1600" spc="-8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can</a:t>
                      </a:r>
                      <a:r>
                        <a:rPr sz="1600" spc="-10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introduce</a:t>
                      </a:r>
                      <a:r>
                        <a:rPr sz="1600" spc="-13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bias</a:t>
                      </a:r>
                      <a:r>
                        <a:rPr sz="1600" spc="-9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1600" spc="-10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2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600" spc="-1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600" dirty="0">
                        <a:latin typeface="Tahoma"/>
                        <a:cs typeface="Tahoma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1893825" y="4970271"/>
            <a:ext cx="6337807" cy="17658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1918207" y="4974337"/>
            <a:ext cx="2544767" cy="1767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 txBox="1"/>
          <p:nvPr/>
        </p:nvSpPr>
        <p:spPr>
          <a:xfrm>
            <a:off x="8154735" y="428072"/>
            <a:ext cx="1840653" cy="615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/>
            <a:r>
              <a:rPr sz="1333" spc="33" dirty="0">
                <a:solidFill>
                  <a:srgbClr val="313131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313131"/>
                </a:solidFill>
                <a:latin typeface="Tahoma"/>
                <a:cs typeface="Tahoma"/>
              </a:rPr>
              <a:t>1: </a:t>
            </a:r>
            <a:r>
              <a:rPr sz="1333" spc="13" dirty="0">
                <a:solidFill>
                  <a:srgbClr val="313131"/>
                </a:solidFill>
                <a:latin typeface="Tahoma"/>
                <a:cs typeface="Tahoma"/>
              </a:rPr>
              <a:t>Select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Data  </a:t>
            </a:r>
            <a:r>
              <a:rPr sz="1333" spc="33" dirty="0">
                <a:solidFill>
                  <a:srgbClr val="B00639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B00639"/>
                </a:solidFill>
                <a:latin typeface="Tahoma"/>
                <a:cs typeface="Tahoma"/>
              </a:rPr>
              <a:t>2: </a:t>
            </a:r>
            <a:r>
              <a:rPr sz="1333" dirty="0">
                <a:solidFill>
                  <a:srgbClr val="B00639"/>
                </a:solidFill>
                <a:latin typeface="Tahoma"/>
                <a:cs typeface="Tahoma"/>
              </a:rPr>
              <a:t>Preprocess</a:t>
            </a:r>
            <a:r>
              <a:rPr sz="1333" spc="-167" dirty="0">
                <a:solidFill>
                  <a:srgbClr val="B00639"/>
                </a:solidFill>
                <a:latin typeface="Tahoma"/>
                <a:cs typeface="Tahoma"/>
              </a:rPr>
              <a:t> </a:t>
            </a:r>
            <a:r>
              <a:rPr sz="1333" spc="-7" dirty="0">
                <a:solidFill>
                  <a:srgbClr val="B00639"/>
                </a:solidFill>
                <a:latin typeface="Tahoma"/>
                <a:cs typeface="Tahoma"/>
              </a:rPr>
              <a:t>Data  </a:t>
            </a:r>
            <a:r>
              <a:rPr sz="1333" spc="33" dirty="0">
                <a:solidFill>
                  <a:srgbClr val="313131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313131"/>
                </a:solidFill>
                <a:latin typeface="Tahoma"/>
                <a:cs typeface="Tahoma"/>
              </a:rPr>
              <a:t>3: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Transform</a:t>
            </a:r>
            <a:r>
              <a:rPr sz="1333" spc="-20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Data</a:t>
            </a:r>
            <a:endParaRPr sz="1333">
              <a:latin typeface="Tahoma"/>
              <a:cs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blogs.sas.com/content/subconsciousmusings/files/2017/04/machine-learning-cheet-sheet-2.png">
            <a:extLst>
              <a:ext uri="{FF2B5EF4-FFF2-40B4-BE49-F238E27FC236}">
                <a16:creationId xmlns:a16="http://schemas.microsoft.com/office/drawing/2014/main" id="{AE9B630D-0E17-4E11-BA38-645A9A258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750" y="826377"/>
            <a:ext cx="944880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050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127488" y="1154176"/>
            <a:ext cx="1920240" cy="221827"/>
          </a:xfrm>
          <a:custGeom>
            <a:avLst/>
            <a:gdLst/>
            <a:ahLst/>
            <a:cxnLst/>
            <a:rect l="l" t="t" r="r" b="b"/>
            <a:pathLst>
              <a:path w="1440179" h="166369">
                <a:moveTo>
                  <a:pt x="0" y="0"/>
                </a:moveTo>
                <a:lnTo>
                  <a:pt x="1440179" y="0"/>
                </a:lnTo>
                <a:lnTo>
                  <a:pt x="1440179" y="166115"/>
                </a:lnTo>
                <a:lnTo>
                  <a:pt x="0" y="1661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7823201" y="1412241"/>
            <a:ext cx="4297679" cy="3222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701213" y="1615143"/>
            <a:ext cx="6728460" cy="14391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314105">
              <a:lnSpc>
                <a:spcPct val="119300"/>
              </a:lnSpc>
              <a:spcBef>
                <a:spcPts val="780"/>
              </a:spcBef>
            </a:pP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sz="1867" spc="-16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r>
              <a:rPr sz="1867" spc="-1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‘feature</a:t>
            </a:r>
            <a:r>
              <a:rPr sz="1867" spc="-1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similarity’</a:t>
            </a:r>
            <a:r>
              <a:rPr sz="1867" spc="-152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sz="1867" spc="-10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sz="1867" spc="-18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 </a:t>
            </a:r>
            <a:r>
              <a:rPr sz="1867" spc="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1867" spc="-38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endParaRPr sz="18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933" marR="6773">
              <a:lnSpc>
                <a:spcPct val="118600"/>
              </a:lnSpc>
              <a:spcBef>
                <a:spcPts val="807"/>
              </a:spcBef>
            </a:pPr>
            <a:r>
              <a:rPr sz="1867" spc="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867" spc="-10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assigned</a:t>
            </a:r>
            <a:r>
              <a:rPr sz="1867" spc="-152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867" spc="-1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sz="1867" spc="-1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sz="1867" spc="-1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closely</a:t>
            </a:r>
            <a:r>
              <a:rPr sz="1867" spc="-152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6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sz="1867" spc="-1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resembles  </a:t>
            </a:r>
            <a:r>
              <a:rPr sz="1867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867" spc="-1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sz="1867" spc="-1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867" spc="-1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867" spc="-1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sz="1867" spc="-16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endParaRPr sz="18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61435" y="471413"/>
            <a:ext cx="6282637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6933" marR="6773">
              <a:lnSpc>
                <a:spcPct val="100000"/>
              </a:lnSpc>
            </a:pPr>
            <a:r>
              <a:rPr sz="3600" spc="-2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3600" spc="-2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20" dirty="0">
                <a:latin typeface="Arial" panose="020B0604020202020204" pitchFamily="34" charset="0"/>
                <a:cs typeface="Arial" panose="020B0604020202020204" pitchFamily="34" charset="0"/>
              </a:rPr>
              <a:t>Imputation  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k-NN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56509" y="4620666"/>
          <a:ext cx="9314041" cy="19574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57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7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Pros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0063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Cons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006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84455" marR="1708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spc="-2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Can </a:t>
                      </a:r>
                      <a:r>
                        <a:rPr sz="160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be </a:t>
                      </a:r>
                      <a:r>
                        <a:rPr sz="1600" spc="-2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much more </a:t>
                      </a:r>
                      <a:r>
                        <a:rPr sz="1600" spc="-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accurate </a:t>
                      </a:r>
                      <a:r>
                        <a:rPr sz="1600" spc="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than </a:t>
                      </a:r>
                      <a:r>
                        <a:rPr sz="1600" spc="2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the </a:t>
                      </a:r>
                      <a:r>
                        <a:rPr sz="1600" spc="-3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mean,  </a:t>
                      </a:r>
                      <a:r>
                        <a:rPr sz="1600" spc="-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median</a:t>
                      </a:r>
                      <a:r>
                        <a:rPr sz="1600" spc="-7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or</a:t>
                      </a:r>
                      <a:r>
                        <a:rPr sz="1600" spc="-9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most</a:t>
                      </a:r>
                      <a:r>
                        <a:rPr sz="1600" spc="-8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frequent</a:t>
                      </a:r>
                      <a:r>
                        <a:rPr sz="1600" spc="-8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imputation</a:t>
                      </a:r>
                      <a:r>
                        <a:rPr sz="1600" spc="-1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methods</a:t>
                      </a:r>
                      <a:r>
                        <a:rPr sz="1600" spc="-9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(It  </a:t>
                      </a:r>
                      <a:r>
                        <a:rPr sz="1600" spc="-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depends</a:t>
                      </a:r>
                      <a:r>
                        <a:rPr sz="1600" spc="-8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on</a:t>
                      </a:r>
                      <a:r>
                        <a:rPr sz="1600" spc="-1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2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600" spc="-10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dataset)</a:t>
                      </a:r>
                      <a:endParaRPr sz="1600" dirty="0">
                        <a:latin typeface="Tahoma"/>
                        <a:cs typeface="Tahoma"/>
                      </a:endParaRPr>
                    </a:p>
                  </a:txBody>
                  <a:tcPr marL="0" marR="0" marT="3132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CCE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3733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Computationally expensive. </a:t>
                      </a:r>
                      <a:r>
                        <a:rPr sz="1600" spc="1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KNN </a:t>
                      </a:r>
                      <a:r>
                        <a:rPr sz="1600" spc="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works </a:t>
                      </a:r>
                      <a:r>
                        <a:rPr sz="1600" spc="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by  storing</a:t>
                      </a:r>
                      <a:r>
                        <a:rPr sz="1600" spc="-10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2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600" spc="-9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1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whole</a:t>
                      </a:r>
                      <a:r>
                        <a:rPr sz="1600" spc="-12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training</a:t>
                      </a:r>
                      <a:r>
                        <a:rPr sz="1600" spc="-9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dataset</a:t>
                      </a:r>
                      <a:r>
                        <a:rPr sz="1600" spc="-8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1600" spc="-8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memory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3132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38798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-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K-NN</a:t>
                      </a:r>
                      <a:r>
                        <a:rPr sz="1600" spc="-9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2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is</a:t>
                      </a:r>
                      <a:r>
                        <a:rPr sz="1600" spc="-8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1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quite</a:t>
                      </a:r>
                      <a:r>
                        <a:rPr sz="1600" spc="-10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2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sensitive</a:t>
                      </a:r>
                      <a:r>
                        <a:rPr sz="1600" spc="-10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2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600" spc="-10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1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outliers</a:t>
                      </a:r>
                      <a:r>
                        <a:rPr sz="1600" spc="-9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1600" spc="-9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2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600" spc="-10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data  </a:t>
                      </a:r>
                      <a:r>
                        <a:rPr sz="1600" spc="-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(unlike</a:t>
                      </a:r>
                      <a:r>
                        <a:rPr sz="1600" spc="-21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2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SVM)</a:t>
                      </a:r>
                      <a:endParaRPr sz="1600" dirty="0">
                        <a:latin typeface="Tahoma"/>
                        <a:cs typeface="Tahoma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8154735" y="428072"/>
            <a:ext cx="1840653" cy="615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/>
            <a:r>
              <a:rPr sz="1333" spc="33" dirty="0">
                <a:solidFill>
                  <a:srgbClr val="313131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313131"/>
                </a:solidFill>
                <a:latin typeface="Tahoma"/>
                <a:cs typeface="Tahoma"/>
              </a:rPr>
              <a:t>1: </a:t>
            </a:r>
            <a:r>
              <a:rPr sz="1333" spc="13" dirty="0">
                <a:solidFill>
                  <a:srgbClr val="313131"/>
                </a:solidFill>
                <a:latin typeface="Tahoma"/>
                <a:cs typeface="Tahoma"/>
              </a:rPr>
              <a:t>Select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Data  </a:t>
            </a:r>
            <a:r>
              <a:rPr sz="1333" spc="33" dirty="0">
                <a:solidFill>
                  <a:srgbClr val="B00639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B00639"/>
                </a:solidFill>
                <a:latin typeface="Tahoma"/>
                <a:cs typeface="Tahoma"/>
              </a:rPr>
              <a:t>2: </a:t>
            </a:r>
            <a:r>
              <a:rPr sz="1333" dirty="0">
                <a:solidFill>
                  <a:srgbClr val="B00639"/>
                </a:solidFill>
                <a:latin typeface="Tahoma"/>
                <a:cs typeface="Tahoma"/>
              </a:rPr>
              <a:t>Preprocess</a:t>
            </a:r>
            <a:r>
              <a:rPr sz="1333" spc="-167" dirty="0">
                <a:solidFill>
                  <a:srgbClr val="B00639"/>
                </a:solidFill>
                <a:latin typeface="Tahoma"/>
                <a:cs typeface="Tahoma"/>
              </a:rPr>
              <a:t> </a:t>
            </a:r>
            <a:r>
              <a:rPr sz="1333" spc="-7" dirty="0">
                <a:solidFill>
                  <a:srgbClr val="B00639"/>
                </a:solidFill>
                <a:latin typeface="Tahoma"/>
                <a:cs typeface="Tahoma"/>
              </a:rPr>
              <a:t>Data  </a:t>
            </a:r>
            <a:r>
              <a:rPr sz="1333" spc="33" dirty="0">
                <a:solidFill>
                  <a:srgbClr val="313131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313131"/>
                </a:solidFill>
                <a:latin typeface="Tahoma"/>
                <a:cs typeface="Tahoma"/>
              </a:rPr>
              <a:t>3: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Transform</a:t>
            </a:r>
            <a:r>
              <a:rPr sz="1333" spc="-20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Data</a:t>
            </a:r>
            <a:endParaRPr sz="1333">
              <a:latin typeface="Tahoma"/>
              <a:cs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712" y="1391919"/>
            <a:ext cx="9652000" cy="0"/>
          </a:xfrm>
          <a:custGeom>
            <a:avLst/>
            <a:gdLst/>
            <a:ahLst/>
            <a:cxnLst/>
            <a:rect l="l" t="t" r="r" b="b"/>
            <a:pathLst>
              <a:path w="7239000">
                <a:moveTo>
                  <a:pt x="0" y="0"/>
                </a:moveTo>
                <a:lnTo>
                  <a:pt x="7239000" y="0"/>
                </a:lnTo>
              </a:path>
            </a:pathLst>
          </a:custGeom>
          <a:ln w="24384">
            <a:solidFill>
              <a:srgbClr val="DD630B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0127488" y="1154176"/>
            <a:ext cx="1920240" cy="221827"/>
          </a:xfrm>
          <a:custGeom>
            <a:avLst/>
            <a:gdLst/>
            <a:ahLst/>
            <a:cxnLst/>
            <a:rect l="l" t="t" r="r" b="b"/>
            <a:pathLst>
              <a:path w="1440179" h="166369">
                <a:moveTo>
                  <a:pt x="0" y="0"/>
                </a:moveTo>
                <a:lnTo>
                  <a:pt x="1440179" y="0"/>
                </a:lnTo>
                <a:lnTo>
                  <a:pt x="1440179" y="166115"/>
                </a:lnTo>
                <a:lnTo>
                  <a:pt x="0" y="1661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701212" y="1615143"/>
            <a:ext cx="7266995" cy="2122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314105">
              <a:lnSpc>
                <a:spcPct val="119300"/>
              </a:lnSpc>
              <a:spcBef>
                <a:spcPts val="780"/>
              </a:spcBef>
            </a:pPr>
            <a:r>
              <a:rPr lang="en-US"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regression imputation the information of other variables is used to predict the missing values in a variable by using a regression model.</a:t>
            </a:r>
          </a:p>
          <a:p>
            <a:pPr marL="16933" marR="314105">
              <a:lnSpc>
                <a:spcPct val="119300"/>
              </a:lnSpc>
              <a:spcBef>
                <a:spcPts val="780"/>
              </a:spcBef>
            </a:pPr>
            <a:r>
              <a:rPr lang="en-US"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Commonly, first the regression model is estimated in the observed data and subsequently using the regression weights the missing values are predicted and replaced.</a:t>
            </a:r>
            <a:endParaRPr sz="18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61435" y="194414"/>
            <a:ext cx="6282637" cy="110799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6933" marR="6773">
              <a:lnSpc>
                <a:spcPct val="100000"/>
              </a:lnSpc>
            </a:pPr>
            <a:r>
              <a:rPr sz="3600" spc="-2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3600" spc="-2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20" dirty="0">
                <a:latin typeface="Arial" panose="020B0604020202020204" pitchFamily="34" charset="0"/>
                <a:cs typeface="Arial" panose="020B0604020202020204" pitchFamily="34" charset="0"/>
              </a:rPr>
              <a:t>Imputation </a:t>
            </a:r>
            <a:br>
              <a:rPr lang="da-DK" sz="3600" spc="-2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sz="3600" dirty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472484"/>
              </p:ext>
            </p:extLst>
          </p:nvPr>
        </p:nvGraphicFramePr>
        <p:xfrm>
          <a:off x="456509" y="4620666"/>
          <a:ext cx="9314041" cy="19574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57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7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Pros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0063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Cons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006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84455" marR="1708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spc="-2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Can </a:t>
                      </a:r>
                      <a:r>
                        <a:rPr sz="160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be </a:t>
                      </a:r>
                      <a:r>
                        <a:rPr sz="1600" spc="-2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much more </a:t>
                      </a:r>
                      <a:r>
                        <a:rPr sz="1600" spc="-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accurate </a:t>
                      </a:r>
                      <a:r>
                        <a:rPr sz="1600" spc="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than </a:t>
                      </a:r>
                      <a:r>
                        <a:rPr sz="1600" spc="2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the </a:t>
                      </a:r>
                      <a:r>
                        <a:rPr sz="1600" spc="-3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mean,  </a:t>
                      </a:r>
                      <a:r>
                        <a:rPr sz="1600" spc="-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median</a:t>
                      </a:r>
                      <a:r>
                        <a:rPr sz="1600" spc="-7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or</a:t>
                      </a:r>
                      <a:r>
                        <a:rPr sz="1600" spc="-9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most</a:t>
                      </a:r>
                      <a:r>
                        <a:rPr sz="1600" spc="-8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frequent</a:t>
                      </a:r>
                      <a:r>
                        <a:rPr sz="1600" spc="-8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imputation</a:t>
                      </a:r>
                      <a:r>
                        <a:rPr sz="1600" spc="-1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methods</a:t>
                      </a:r>
                      <a:r>
                        <a:rPr sz="1600" spc="-9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(It  </a:t>
                      </a:r>
                      <a:r>
                        <a:rPr sz="1600" spc="-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depends</a:t>
                      </a:r>
                      <a:r>
                        <a:rPr sz="1600" spc="-8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on</a:t>
                      </a:r>
                      <a:r>
                        <a:rPr sz="1600" spc="-1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2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600" spc="-10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dataset)</a:t>
                      </a:r>
                      <a:endParaRPr sz="1600" dirty="0">
                        <a:latin typeface="Tahoma"/>
                        <a:cs typeface="Tahoma"/>
                      </a:endParaRPr>
                    </a:p>
                  </a:txBody>
                  <a:tcPr marL="0" marR="0" marT="3132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CCE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3733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Computationally expensive. </a:t>
                      </a:r>
                      <a:r>
                        <a:rPr lang="da-DK" sz="1600" spc="1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Regression</a:t>
                      </a:r>
                      <a:r>
                        <a:rPr sz="1600" spc="1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works </a:t>
                      </a:r>
                      <a:r>
                        <a:rPr sz="1600" spc="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by  storing</a:t>
                      </a:r>
                      <a:r>
                        <a:rPr sz="1600" spc="-10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2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600" spc="-9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1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whole</a:t>
                      </a:r>
                      <a:r>
                        <a:rPr sz="1600" spc="-12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training</a:t>
                      </a:r>
                      <a:r>
                        <a:rPr sz="1600" spc="-9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dataset</a:t>
                      </a:r>
                      <a:r>
                        <a:rPr sz="1600" spc="-8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1600" spc="-8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memory</a:t>
                      </a:r>
                      <a:endParaRPr sz="1600" dirty="0">
                        <a:latin typeface="Tahoma"/>
                        <a:cs typeface="Tahoma"/>
                      </a:endParaRPr>
                    </a:p>
                  </a:txBody>
                  <a:tcPr marL="0" marR="0" marT="3132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38798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da-DK" sz="1600" spc="-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Regression is </a:t>
                      </a:r>
                      <a:r>
                        <a:rPr lang="da-DK" sz="1600" spc="-10" dirty="0" err="1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also</a:t>
                      </a:r>
                      <a:r>
                        <a:rPr lang="da-DK" sz="1600" spc="-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1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quite</a:t>
                      </a:r>
                      <a:r>
                        <a:rPr sz="1600" spc="-10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2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sensitive</a:t>
                      </a:r>
                      <a:r>
                        <a:rPr sz="1600" spc="-10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2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600" spc="-10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1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outliers</a:t>
                      </a:r>
                      <a:r>
                        <a:rPr sz="1600" spc="-9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1600" spc="-9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2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600" spc="-10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data </a:t>
                      </a:r>
                      <a:endParaRPr sz="1600" dirty="0">
                        <a:latin typeface="Tahoma"/>
                        <a:cs typeface="Tahoma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8154735" y="428072"/>
            <a:ext cx="1840653" cy="615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/>
            <a:r>
              <a:rPr sz="1333" spc="33" dirty="0">
                <a:solidFill>
                  <a:srgbClr val="313131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313131"/>
                </a:solidFill>
                <a:latin typeface="Tahoma"/>
                <a:cs typeface="Tahoma"/>
              </a:rPr>
              <a:t>1: </a:t>
            </a:r>
            <a:r>
              <a:rPr sz="1333" spc="13" dirty="0">
                <a:solidFill>
                  <a:srgbClr val="313131"/>
                </a:solidFill>
                <a:latin typeface="Tahoma"/>
                <a:cs typeface="Tahoma"/>
              </a:rPr>
              <a:t>Select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Data  </a:t>
            </a:r>
            <a:r>
              <a:rPr sz="1333" spc="33" dirty="0">
                <a:solidFill>
                  <a:srgbClr val="B00639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B00639"/>
                </a:solidFill>
                <a:latin typeface="Tahoma"/>
                <a:cs typeface="Tahoma"/>
              </a:rPr>
              <a:t>2: </a:t>
            </a:r>
            <a:r>
              <a:rPr sz="1333" dirty="0">
                <a:solidFill>
                  <a:srgbClr val="B00639"/>
                </a:solidFill>
                <a:latin typeface="Tahoma"/>
                <a:cs typeface="Tahoma"/>
              </a:rPr>
              <a:t>Preprocess</a:t>
            </a:r>
            <a:r>
              <a:rPr sz="1333" spc="-167" dirty="0">
                <a:solidFill>
                  <a:srgbClr val="B00639"/>
                </a:solidFill>
                <a:latin typeface="Tahoma"/>
                <a:cs typeface="Tahoma"/>
              </a:rPr>
              <a:t> </a:t>
            </a:r>
            <a:r>
              <a:rPr sz="1333" spc="-7" dirty="0">
                <a:solidFill>
                  <a:srgbClr val="B00639"/>
                </a:solidFill>
                <a:latin typeface="Tahoma"/>
                <a:cs typeface="Tahoma"/>
              </a:rPr>
              <a:t>Data  </a:t>
            </a:r>
            <a:r>
              <a:rPr sz="1333" spc="33" dirty="0">
                <a:solidFill>
                  <a:srgbClr val="313131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313131"/>
                </a:solidFill>
                <a:latin typeface="Tahoma"/>
                <a:cs typeface="Tahoma"/>
              </a:rPr>
              <a:t>3: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Transform</a:t>
            </a:r>
            <a:r>
              <a:rPr sz="1333" spc="-20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Data</a:t>
            </a:r>
            <a:endParaRPr sz="1333">
              <a:latin typeface="Tahoma"/>
              <a:cs typeface="Tahom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652141-0C8A-4DC5-8BCA-DBF13E35F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092" y="1600132"/>
            <a:ext cx="3400900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7597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5232400" y="1440689"/>
            <a:ext cx="6959600" cy="3799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5232400" y="1749552"/>
            <a:ext cx="1627680" cy="10125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01212" y="1670049"/>
            <a:ext cx="4526280" cy="2849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867" spc="27" dirty="0">
                <a:solidFill>
                  <a:srgbClr val="313131"/>
                </a:solidFill>
                <a:latin typeface="Tahoma"/>
                <a:cs typeface="Tahoma"/>
              </a:rPr>
              <a:t>Filling</a:t>
            </a:r>
            <a:r>
              <a:rPr sz="1867" spc="-14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Tahoma"/>
                <a:cs typeface="Tahoma"/>
              </a:rPr>
              <a:t>the</a:t>
            </a:r>
            <a:r>
              <a:rPr sz="1867" spc="-152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Tahoma"/>
                <a:cs typeface="Tahoma"/>
              </a:rPr>
              <a:t>missing</a:t>
            </a:r>
            <a:r>
              <a:rPr sz="1867" spc="-18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dirty="0">
                <a:solidFill>
                  <a:srgbClr val="313131"/>
                </a:solidFill>
                <a:latin typeface="Tahoma"/>
                <a:cs typeface="Tahoma"/>
              </a:rPr>
              <a:t>data</a:t>
            </a:r>
            <a:r>
              <a:rPr sz="1867" spc="-14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Tahoma"/>
                <a:cs typeface="Tahoma"/>
              </a:rPr>
              <a:t>multiple</a:t>
            </a:r>
            <a:r>
              <a:rPr sz="1867" spc="-16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20" dirty="0">
                <a:solidFill>
                  <a:srgbClr val="313131"/>
                </a:solidFill>
                <a:latin typeface="Tahoma"/>
                <a:cs typeface="Tahoma"/>
              </a:rPr>
              <a:t>times</a:t>
            </a:r>
            <a:endParaRPr sz="1867" dirty="0">
              <a:latin typeface="Tahoma"/>
              <a:cs typeface="Tahoma"/>
            </a:endParaRPr>
          </a:p>
          <a:p>
            <a:pPr marL="16933" marR="6773">
              <a:lnSpc>
                <a:spcPct val="119000"/>
              </a:lnSpc>
              <a:spcBef>
                <a:spcPts val="807"/>
              </a:spcBef>
            </a:pPr>
            <a:r>
              <a:rPr sz="1867" spc="20" dirty="0">
                <a:solidFill>
                  <a:srgbClr val="313131"/>
                </a:solidFill>
                <a:latin typeface="Tahoma"/>
                <a:cs typeface="Tahoma"/>
              </a:rPr>
              <a:t>Multiple </a:t>
            </a:r>
            <a:r>
              <a:rPr sz="1867" spc="-13" dirty="0">
                <a:solidFill>
                  <a:srgbClr val="313131"/>
                </a:solidFill>
                <a:latin typeface="Tahoma"/>
                <a:cs typeface="Tahoma"/>
              </a:rPr>
              <a:t>Imputations </a:t>
            </a:r>
            <a:r>
              <a:rPr sz="1867" spc="-93" dirty="0">
                <a:solidFill>
                  <a:srgbClr val="313131"/>
                </a:solidFill>
                <a:latin typeface="Tahoma"/>
                <a:cs typeface="Tahoma"/>
              </a:rPr>
              <a:t>(MIs) </a:t>
            </a:r>
            <a:r>
              <a:rPr sz="1867" spc="-20" dirty="0">
                <a:solidFill>
                  <a:srgbClr val="313131"/>
                </a:solidFill>
                <a:latin typeface="Tahoma"/>
                <a:cs typeface="Tahoma"/>
              </a:rPr>
              <a:t>are </a:t>
            </a:r>
            <a:r>
              <a:rPr sz="1867" spc="-27" dirty="0">
                <a:solidFill>
                  <a:srgbClr val="313131"/>
                </a:solidFill>
                <a:latin typeface="Tahoma"/>
                <a:cs typeface="Tahoma"/>
              </a:rPr>
              <a:t>much </a:t>
            </a:r>
            <a:r>
              <a:rPr sz="1867" spc="27" dirty="0">
                <a:solidFill>
                  <a:srgbClr val="313131"/>
                </a:solidFill>
                <a:latin typeface="Tahoma"/>
                <a:cs typeface="Tahoma"/>
              </a:rPr>
              <a:t>better  </a:t>
            </a:r>
            <a:r>
              <a:rPr sz="1867" spc="13" dirty="0">
                <a:solidFill>
                  <a:srgbClr val="313131"/>
                </a:solidFill>
                <a:latin typeface="Tahoma"/>
                <a:cs typeface="Tahoma"/>
              </a:rPr>
              <a:t>than</a:t>
            </a:r>
            <a:r>
              <a:rPr sz="1867" spc="-14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Tahoma"/>
                <a:cs typeface="Tahoma"/>
              </a:rPr>
              <a:t>a</a:t>
            </a:r>
            <a:r>
              <a:rPr sz="1867" spc="-13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20" dirty="0">
                <a:solidFill>
                  <a:srgbClr val="313131"/>
                </a:solidFill>
                <a:latin typeface="Tahoma"/>
                <a:cs typeface="Tahoma"/>
              </a:rPr>
              <a:t>single</a:t>
            </a:r>
            <a:r>
              <a:rPr sz="1867" spc="-14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Tahoma"/>
                <a:cs typeface="Tahoma"/>
              </a:rPr>
              <a:t>imputation</a:t>
            </a:r>
            <a:r>
              <a:rPr sz="1867" spc="-14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Tahoma"/>
                <a:cs typeface="Tahoma"/>
              </a:rPr>
              <a:t>as</a:t>
            </a:r>
            <a:r>
              <a:rPr sz="1867" spc="-13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60" dirty="0">
                <a:solidFill>
                  <a:srgbClr val="313131"/>
                </a:solidFill>
                <a:latin typeface="Tahoma"/>
                <a:cs typeface="Tahoma"/>
              </a:rPr>
              <a:t>it</a:t>
            </a:r>
            <a:r>
              <a:rPr sz="1867" spc="-12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Tahoma"/>
                <a:cs typeface="Tahoma"/>
              </a:rPr>
              <a:t>measures</a:t>
            </a:r>
            <a:r>
              <a:rPr sz="1867" spc="-18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Tahoma"/>
                <a:cs typeface="Tahoma"/>
              </a:rPr>
              <a:t>the  </a:t>
            </a:r>
            <a:r>
              <a:rPr sz="1867" spc="13" dirty="0">
                <a:solidFill>
                  <a:srgbClr val="313131"/>
                </a:solidFill>
                <a:latin typeface="Tahoma"/>
                <a:cs typeface="Tahoma"/>
              </a:rPr>
              <a:t>uncertainty </a:t>
            </a:r>
            <a:r>
              <a:rPr sz="1867" spc="40" dirty="0">
                <a:solidFill>
                  <a:srgbClr val="313131"/>
                </a:solidFill>
                <a:latin typeface="Tahoma"/>
                <a:cs typeface="Tahoma"/>
              </a:rPr>
              <a:t>of the </a:t>
            </a:r>
            <a:r>
              <a:rPr sz="1867" spc="13" dirty="0">
                <a:solidFill>
                  <a:srgbClr val="313131"/>
                </a:solidFill>
                <a:latin typeface="Tahoma"/>
                <a:cs typeface="Tahoma"/>
              </a:rPr>
              <a:t>missing values in </a:t>
            </a:r>
            <a:r>
              <a:rPr sz="1867" spc="-13" dirty="0">
                <a:solidFill>
                  <a:srgbClr val="313131"/>
                </a:solidFill>
                <a:latin typeface="Tahoma"/>
                <a:cs typeface="Tahoma"/>
              </a:rPr>
              <a:t>a  </a:t>
            </a:r>
            <a:r>
              <a:rPr sz="1867" spc="27" dirty="0">
                <a:solidFill>
                  <a:srgbClr val="313131"/>
                </a:solidFill>
                <a:latin typeface="Tahoma"/>
                <a:cs typeface="Tahoma"/>
              </a:rPr>
              <a:t>better</a:t>
            </a:r>
            <a:r>
              <a:rPr sz="1867" spc="-28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33" dirty="0">
                <a:solidFill>
                  <a:srgbClr val="313131"/>
                </a:solidFill>
                <a:latin typeface="Tahoma"/>
                <a:cs typeface="Tahoma"/>
              </a:rPr>
              <a:t>way</a:t>
            </a:r>
            <a:endParaRPr sz="1867" dirty="0">
              <a:latin typeface="Tahoma"/>
              <a:cs typeface="Tahoma"/>
            </a:endParaRPr>
          </a:p>
          <a:p>
            <a:pPr marL="16933" marR="128690">
              <a:lnSpc>
                <a:spcPct val="119300"/>
              </a:lnSpc>
              <a:spcBef>
                <a:spcPts val="780"/>
              </a:spcBef>
            </a:pPr>
            <a:r>
              <a:rPr sz="1867" spc="-13" dirty="0">
                <a:solidFill>
                  <a:srgbClr val="313131"/>
                </a:solidFill>
                <a:latin typeface="Tahoma"/>
                <a:cs typeface="Tahoma"/>
              </a:rPr>
              <a:t>Chained </a:t>
            </a:r>
            <a:r>
              <a:rPr sz="1867" spc="7" dirty="0">
                <a:solidFill>
                  <a:srgbClr val="313131"/>
                </a:solidFill>
                <a:latin typeface="Tahoma"/>
                <a:cs typeface="Tahoma"/>
              </a:rPr>
              <a:t>equations </a:t>
            </a:r>
            <a:r>
              <a:rPr sz="1867" spc="-20" dirty="0">
                <a:solidFill>
                  <a:srgbClr val="313131"/>
                </a:solidFill>
                <a:latin typeface="Tahoma"/>
                <a:cs typeface="Tahoma"/>
              </a:rPr>
              <a:t>approach </a:t>
            </a:r>
            <a:r>
              <a:rPr sz="1867" spc="33" dirty="0">
                <a:solidFill>
                  <a:srgbClr val="313131"/>
                </a:solidFill>
                <a:latin typeface="Tahoma"/>
                <a:cs typeface="Tahoma"/>
              </a:rPr>
              <a:t>is </a:t>
            </a:r>
            <a:r>
              <a:rPr sz="1867" spc="20" dirty="0">
                <a:solidFill>
                  <a:srgbClr val="313131"/>
                </a:solidFill>
                <a:latin typeface="Tahoma"/>
                <a:cs typeface="Tahoma"/>
              </a:rPr>
              <a:t>also very  </a:t>
            </a:r>
            <a:r>
              <a:rPr sz="1867" spc="40" dirty="0">
                <a:solidFill>
                  <a:srgbClr val="313131"/>
                </a:solidFill>
                <a:latin typeface="Tahoma"/>
                <a:cs typeface="Tahoma"/>
              </a:rPr>
              <a:t>flexible</a:t>
            </a:r>
            <a:r>
              <a:rPr sz="1867" spc="-17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Tahoma"/>
                <a:cs typeface="Tahoma"/>
              </a:rPr>
              <a:t>and</a:t>
            </a:r>
            <a:r>
              <a:rPr sz="1867" spc="-13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Tahoma"/>
                <a:cs typeface="Tahoma"/>
              </a:rPr>
              <a:t>can</a:t>
            </a:r>
            <a:r>
              <a:rPr sz="1867" spc="-14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dirty="0">
                <a:solidFill>
                  <a:srgbClr val="313131"/>
                </a:solidFill>
                <a:latin typeface="Tahoma"/>
                <a:cs typeface="Tahoma"/>
              </a:rPr>
              <a:t>handle</a:t>
            </a:r>
            <a:r>
              <a:rPr sz="1867" spc="-152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27" dirty="0">
                <a:solidFill>
                  <a:srgbClr val="313131"/>
                </a:solidFill>
                <a:latin typeface="Tahoma"/>
                <a:cs typeface="Tahoma"/>
              </a:rPr>
              <a:t>different</a:t>
            </a:r>
            <a:r>
              <a:rPr sz="1867" spc="-14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Tahoma"/>
                <a:cs typeface="Tahoma"/>
              </a:rPr>
              <a:t>variables  </a:t>
            </a:r>
            <a:r>
              <a:rPr sz="1867" spc="40" dirty="0">
                <a:solidFill>
                  <a:srgbClr val="313131"/>
                </a:solidFill>
                <a:latin typeface="Tahoma"/>
                <a:cs typeface="Tahoma"/>
              </a:rPr>
              <a:t>of</a:t>
            </a:r>
            <a:r>
              <a:rPr sz="1867" spc="-16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27" dirty="0">
                <a:solidFill>
                  <a:srgbClr val="313131"/>
                </a:solidFill>
                <a:latin typeface="Tahoma"/>
                <a:cs typeface="Tahoma"/>
              </a:rPr>
              <a:t>different</a:t>
            </a:r>
            <a:r>
              <a:rPr sz="1867" spc="-16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dirty="0">
                <a:solidFill>
                  <a:srgbClr val="313131"/>
                </a:solidFill>
                <a:latin typeface="Tahoma"/>
                <a:cs typeface="Tahoma"/>
              </a:rPr>
              <a:t>data</a:t>
            </a:r>
            <a:r>
              <a:rPr sz="1867" spc="-16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33" dirty="0">
                <a:solidFill>
                  <a:srgbClr val="313131"/>
                </a:solidFill>
                <a:latin typeface="Tahoma"/>
                <a:cs typeface="Tahoma"/>
              </a:rPr>
              <a:t>types</a:t>
            </a:r>
            <a:endParaRPr sz="1867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61436" y="194414"/>
            <a:ext cx="6689524" cy="110799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6933" marR="6773">
              <a:lnSpc>
                <a:spcPct val="100000"/>
              </a:lnSpc>
            </a:pPr>
            <a:r>
              <a:rPr sz="3600" spc="-20" dirty="0">
                <a:latin typeface="Arial" panose="020B0604020202020204" pitchFamily="34" charset="0"/>
                <a:cs typeface="Arial" panose="020B0604020202020204" pitchFamily="34" charset="0"/>
              </a:rPr>
              <a:t>Data Imputation  </a:t>
            </a:r>
            <a:r>
              <a:rPr sz="3600" spc="20" dirty="0">
                <a:latin typeface="Arial" panose="020B0604020202020204" pitchFamily="34" charset="0"/>
                <a:cs typeface="Arial" panose="020B0604020202020204" pitchFamily="34" charset="0"/>
              </a:rPr>
              <a:t>Multivariate</a:t>
            </a:r>
            <a:r>
              <a:rPr sz="3600" spc="-23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20" dirty="0">
                <a:latin typeface="Arial" panose="020B0604020202020204" pitchFamily="34" charset="0"/>
                <a:cs typeface="Arial" panose="020B0604020202020204" pitchFamily="34" charset="0"/>
              </a:rPr>
              <a:t>Imputation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154735" y="428072"/>
            <a:ext cx="1840653" cy="615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/>
            <a:r>
              <a:rPr sz="1333" spc="33" dirty="0">
                <a:solidFill>
                  <a:srgbClr val="313131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313131"/>
                </a:solidFill>
                <a:latin typeface="Tahoma"/>
                <a:cs typeface="Tahoma"/>
              </a:rPr>
              <a:t>1: </a:t>
            </a:r>
            <a:r>
              <a:rPr sz="1333" spc="13" dirty="0">
                <a:solidFill>
                  <a:srgbClr val="313131"/>
                </a:solidFill>
                <a:latin typeface="Tahoma"/>
                <a:cs typeface="Tahoma"/>
              </a:rPr>
              <a:t>Select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Data  </a:t>
            </a:r>
            <a:r>
              <a:rPr sz="1333" spc="33" dirty="0">
                <a:solidFill>
                  <a:srgbClr val="B00639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B00639"/>
                </a:solidFill>
                <a:latin typeface="Tahoma"/>
                <a:cs typeface="Tahoma"/>
              </a:rPr>
              <a:t>2: </a:t>
            </a:r>
            <a:r>
              <a:rPr sz="1333" dirty="0">
                <a:solidFill>
                  <a:srgbClr val="B00639"/>
                </a:solidFill>
                <a:latin typeface="Tahoma"/>
                <a:cs typeface="Tahoma"/>
              </a:rPr>
              <a:t>Preprocess</a:t>
            </a:r>
            <a:r>
              <a:rPr sz="1333" spc="-167" dirty="0">
                <a:solidFill>
                  <a:srgbClr val="B00639"/>
                </a:solidFill>
                <a:latin typeface="Tahoma"/>
                <a:cs typeface="Tahoma"/>
              </a:rPr>
              <a:t> </a:t>
            </a:r>
            <a:r>
              <a:rPr sz="1333" spc="-7" dirty="0">
                <a:solidFill>
                  <a:srgbClr val="B00639"/>
                </a:solidFill>
                <a:latin typeface="Tahoma"/>
                <a:cs typeface="Tahoma"/>
              </a:rPr>
              <a:t>Data  </a:t>
            </a:r>
            <a:r>
              <a:rPr sz="1333" spc="33" dirty="0">
                <a:solidFill>
                  <a:srgbClr val="313131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313131"/>
                </a:solidFill>
                <a:latin typeface="Tahoma"/>
                <a:cs typeface="Tahoma"/>
              </a:rPr>
              <a:t>3: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Transform</a:t>
            </a:r>
            <a:r>
              <a:rPr sz="1333" spc="-20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Data</a:t>
            </a:r>
            <a:endParaRPr sz="1333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32400" y="1747520"/>
            <a:ext cx="1627680" cy="36109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5232400" y="1440688"/>
            <a:ext cx="6959600" cy="24118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7823200" y="1440688"/>
            <a:ext cx="4368800" cy="24118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10080753" y="1440688"/>
            <a:ext cx="2111247" cy="24118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5232400" y="1761745"/>
            <a:ext cx="6959600" cy="9148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5232401" y="1761745"/>
            <a:ext cx="3844577" cy="10125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 txBox="1"/>
          <p:nvPr/>
        </p:nvSpPr>
        <p:spPr>
          <a:xfrm>
            <a:off x="6777050" y="5285278"/>
            <a:ext cx="2297852" cy="137644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>
              <a:spcBef>
                <a:spcPts val="113"/>
              </a:spcBef>
            </a:pPr>
            <a:r>
              <a:rPr sz="800" spc="-7" dirty="0">
                <a:solidFill>
                  <a:srgbClr val="959595"/>
                </a:solidFill>
                <a:latin typeface="Tahoma"/>
                <a:cs typeface="Tahoma"/>
              </a:rPr>
              <a:t>https://</a:t>
            </a:r>
            <a:r>
              <a:rPr sz="800" spc="-7" dirty="0">
                <a:solidFill>
                  <a:srgbClr val="959595"/>
                </a:solidFill>
                <a:latin typeface="Tahoma"/>
                <a:cs typeface="Tahoma"/>
                <a:hlinkClick r:id="rId10"/>
              </a:rPr>
              <a:t>www.youtube.com/watch?v=zX-pacwVyvU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127488" y="1154176"/>
            <a:ext cx="1920240" cy="221827"/>
          </a:xfrm>
          <a:custGeom>
            <a:avLst/>
            <a:gdLst/>
            <a:ahLst/>
            <a:cxnLst/>
            <a:rect l="l" t="t" r="r" b="b"/>
            <a:pathLst>
              <a:path w="1440179" h="166369">
                <a:moveTo>
                  <a:pt x="0" y="0"/>
                </a:moveTo>
                <a:lnTo>
                  <a:pt x="1440179" y="0"/>
                </a:lnTo>
                <a:lnTo>
                  <a:pt x="1440179" y="166115"/>
                </a:lnTo>
                <a:lnTo>
                  <a:pt x="0" y="1661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701211" y="1670049"/>
            <a:ext cx="8572500" cy="1613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867" spc="20" dirty="0">
                <a:solidFill>
                  <a:srgbClr val="313131"/>
                </a:solidFill>
                <a:latin typeface="Tahoma"/>
                <a:cs typeface="Tahoma"/>
              </a:rPr>
              <a:t>How</a:t>
            </a:r>
            <a:r>
              <a:rPr sz="1867" spc="-14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Tahoma"/>
                <a:cs typeface="Tahoma"/>
              </a:rPr>
              <a:t>do</a:t>
            </a:r>
            <a:r>
              <a:rPr sz="1867" spc="-12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200" dirty="0">
                <a:solidFill>
                  <a:srgbClr val="313131"/>
                </a:solidFill>
                <a:latin typeface="Tahoma"/>
                <a:cs typeface="Tahoma"/>
              </a:rPr>
              <a:t>I</a:t>
            </a:r>
            <a:r>
              <a:rPr sz="1867" spc="-12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Tahoma"/>
                <a:cs typeface="Tahoma"/>
              </a:rPr>
              <a:t>reduce</a:t>
            </a:r>
            <a:r>
              <a:rPr sz="1867" spc="-13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Tahoma"/>
                <a:cs typeface="Tahoma"/>
              </a:rPr>
              <a:t>the</a:t>
            </a:r>
            <a:r>
              <a:rPr sz="1867" spc="-12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Tahoma"/>
                <a:cs typeface="Tahoma"/>
              </a:rPr>
              <a:t>dimensionality</a:t>
            </a:r>
            <a:r>
              <a:rPr sz="1867" spc="-16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Tahoma"/>
                <a:cs typeface="Tahoma"/>
              </a:rPr>
              <a:t>of</a:t>
            </a:r>
            <a:r>
              <a:rPr sz="1867" spc="-13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Tahoma"/>
                <a:cs typeface="Tahoma"/>
              </a:rPr>
              <a:t>data?</a:t>
            </a:r>
            <a:r>
              <a:rPr sz="1867" spc="-12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dirty="0">
                <a:solidFill>
                  <a:srgbClr val="313131"/>
                </a:solidFill>
                <a:latin typeface="Wingdings"/>
                <a:cs typeface="Wingdings"/>
              </a:rPr>
              <a:t></a:t>
            </a:r>
            <a:r>
              <a:rPr sz="1867" spc="-13" dirty="0">
                <a:solidFill>
                  <a:srgbClr val="313131"/>
                </a:solidFill>
                <a:latin typeface="Times New Roman"/>
                <a:cs typeface="Times New Roman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Tahoma"/>
                <a:cs typeface="Tahoma"/>
              </a:rPr>
              <a:t>Feature</a:t>
            </a:r>
            <a:r>
              <a:rPr sz="1867" spc="-13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20" dirty="0">
                <a:solidFill>
                  <a:srgbClr val="313131"/>
                </a:solidFill>
                <a:latin typeface="Tahoma"/>
                <a:cs typeface="Tahoma"/>
              </a:rPr>
              <a:t>Selection</a:t>
            </a:r>
            <a:r>
              <a:rPr sz="1867" spc="-16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67" dirty="0">
                <a:solidFill>
                  <a:srgbClr val="313131"/>
                </a:solidFill>
                <a:latin typeface="Tahoma"/>
                <a:cs typeface="Tahoma"/>
              </a:rPr>
              <a:t>(FS)</a:t>
            </a:r>
            <a:endParaRPr sz="1867" dirty="0">
              <a:latin typeface="Tahoma"/>
              <a:cs typeface="Tahoma"/>
            </a:endParaRPr>
          </a:p>
          <a:p>
            <a:pPr marL="16933" marR="6773">
              <a:lnSpc>
                <a:spcPct val="154300"/>
              </a:lnSpc>
              <a:spcBef>
                <a:spcPts val="13"/>
              </a:spcBef>
            </a:pPr>
            <a:r>
              <a:rPr sz="1867" spc="20" dirty="0">
                <a:solidFill>
                  <a:srgbClr val="313131"/>
                </a:solidFill>
                <a:latin typeface="Tahoma"/>
                <a:cs typeface="Tahoma"/>
              </a:rPr>
              <a:t>How</a:t>
            </a:r>
            <a:r>
              <a:rPr sz="1867" spc="-13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Tahoma"/>
                <a:cs typeface="Tahoma"/>
              </a:rPr>
              <a:t>do</a:t>
            </a:r>
            <a:r>
              <a:rPr sz="1867" spc="-11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200" dirty="0">
                <a:solidFill>
                  <a:srgbClr val="313131"/>
                </a:solidFill>
                <a:latin typeface="Tahoma"/>
                <a:cs typeface="Tahoma"/>
              </a:rPr>
              <a:t>I</a:t>
            </a:r>
            <a:r>
              <a:rPr sz="1867" spc="-12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20" dirty="0">
                <a:solidFill>
                  <a:srgbClr val="313131"/>
                </a:solidFill>
                <a:latin typeface="Tahoma"/>
                <a:cs typeface="Tahoma"/>
              </a:rPr>
              <a:t>remove</a:t>
            </a:r>
            <a:r>
              <a:rPr sz="1867" spc="-14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Tahoma"/>
                <a:cs typeface="Tahoma"/>
              </a:rPr>
              <a:t>redundant</a:t>
            </a:r>
            <a:r>
              <a:rPr sz="1867" spc="-14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20" dirty="0">
                <a:solidFill>
                  <a:srgbClr val="313131"/>
                </a:solidFill>
                <a:latin typeface="Tahoma"/>
                <a:cs typeface="Tahoma"/>
              </a:rPr>
              <a:t>and/or</a:t>
            </a:r>
            <a:r>
              <a:rPr sz="1867" spc="-13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20" dirty="0">
                <a:solidFill>
                  <a:srgbClr val="313131"/>
                </a:solidFill>
                <a:latin typeface="Tahoma"/>
                <a:cs typeface="Tahoma"/>
              </a:rPr>
              <a:t>conflictive</a:t>
            </a:r>
            <a:r>
              <a:rPr sz="1867" spc="-17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dirty="0">
                <a:solidFill>
                  <a:srgbClr val="313131"/>
                </a:solidFill>
                <a:latin typeface="Tahoma"/>
                <a:cs typeface="Tahoma"/>
              </a:rPr>
              <a:t>examples?</a:t>
            </a:r>
            <a:r>
              <a:rPr sz="1867" spc="-16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dirty="0">
                <a:solidFill>
                  <a:srgbClr val="313131"/>
                </a:solidFill>
                <a:latin typeface="Wingdings"/>
                <a:cs typeface="Wingdings"/>
              </a:rPr>
              <a:t></a:t>
            </a:r>
            <a:r>
              <a:rPr sz="1867" spc="7" dirty="0">
                <a:solidFill>
                  <a:srgbClr val="313131"/>
                </a:solidFill>
                <a:latin typeface="Times New Roman"/>
                <a:cs typeface="Times New Roman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Tahoma"/>
                <a:cs typeface="Tahoma"/>
              </a:rPr>
              <a:t>Instance</a:t>
            </a:r>
            <a:r>
              <a:rPr sz="1867" spc="-16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20" dirty="0">
                <a:solidFill>
                  <a:srgbClr val="313131"/>
                </a:solidFill>
                <a:latin typeface="Tahoma"/>
                <a:cs typeface="Tahoma"/>
              </a:rPr>
              <a:t>Selection</a:t>
            </a:r>
            <a:r>
              <a:rPr sz="1867" spc="-152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133" dirty="0">
                <a:solidFill>
                  <a:srgbClr val="313131"/>
                </a:solidFill>
                <a:latin typeface="Tahoma"/>
                <a:cs typeface="Tahoma"/>
              </a:rPr>
              <a:t>(IS)  </a:t>
            </a:r>
            <a:r>
              <a:rPr sz="1867" spc="20" dirty="0">
                <a:solidFill>
                  <a:srgbClr val="313131"/>
                </a:solidFill>
                <a:latin typeface="Tahoma"/>
                <a:cs typeface="Tahoma"/>
              </a:rPr>
              <a:t>How</a:t>
            </a:r>
            <a:r>
              <a:rPr sz="1867" spc="-13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Tahoma"/>
                <a:cs typeface="Tahoma"/>
              </a:rPr>
              <a:t>do</a:t>
            </a:r>
            <a:r>
              <a:rPr sz="1867" spc="-11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200" dirty="0">
                <a:solidFill>
                  <a:srgbClr val="313131"/>
                </a:solidFill>
                <a:latin typeface="Tahoma"/>
                <a:cs typeface="Tahoma"/>
              </a:rPr>
              <a:t>I</a:t>
            </a:r>
            <a:r>
              <a:rPr sz="1867" spc="-12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27" dirty="0">
                <a:solidFill>
                  <a:srgbClr val="313131"/>
                </a:solidFill>
                <a:latin typeface="Tahoma"/>
                <a:cs typeface="Tahoma"/>
              </a:rPr>
              <a:t>simplify</a:t>
            </a:r>
            <a:r>
              <a:rPr sz="1867" spc="-12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Tahoma"/>
                <a:cs typeface="Tahoma"/>
              </a:rPr>
              <a:t>the</a:t>
            </a:r>
            <a:r>
              <a:rPr sz="1867" spc="-12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Tahoma"/>
                <a:cs typeface="Tahoma"/>
              </a:rPr>
              <a:t>domain</a:t>
            </a:r>
            <a:r>
              <a:rPr sz="1867" spc="-13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Tahoma"/>
                <a:cs typeface="Tahoma"/>
              </a:rPr>
              <a:t>of</a:t>
            </a:r>
            <a:r>
              <a:rPr sz="1867" spc="-12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Tahoma"/>
                <a:cs typeface="Tahoma"/>
              </a:rPr>
              <a:t>an</a:t>
            </a:r>
            <a:r>
              <a:rPr sz="1867" spc="-13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Tahoma"/>
                <a:cs typeface="Tahoma"/>
              </a:rPr>
              <a:t>attribute?</a:t>
            </a:r>
            <a:r>
              <a:rPr sz="1867" spc="-13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dirty="0">
                <a:solidFill>
                  <a:srgbClr val="313131"/>
                </a:solidFill>
                <a:latin typeface="Wingdings"/>
                <a:cs typeface="Wingdings"/>
              </a:rPr>
              <a:t></a:t>
            </a:r>
            <a:r>
              <a:rPr sz="1867" spc="13" dirty="0">
                <a:solidFill>
                  <a:srgbClr val="313131"/>
                </a:solidFill>
                <a:latin typeface="Times New Roman"/>
                <a:cs typeface="Times New Roman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Tahoma"/>
                <a:cs typeface="Tahoma"/>
              </a:rPr>
              <a:t>Discretization</a:t>
            </a:r>
            <a:endParaRPr sz="1867" dirty="0">
              <a:latin typeface="Tahoma"/>
              <a:cs typeface="Tahoma"/>
            </a:endParaRPr>
          </a:p>
          <a:p>
            <a:pPr marL="16933">
              <a:spcBef>
                <a:spcPts val="1225"/>
              </a:spcBef>
            </a:pPr>
            <a:r>
              <a:rPr sz="1867" spc="20" dirty="0">
                <a:solidFill>
                  <a:srgbClr val="313131"/>
                </a:solidFill>
                <a:latin typeface="Tahoma"/>
                <a:cs typeface="Tahoma"/>
              </a:rPr>
              <a:t>How</a:t>
            </a:r>
            <a:r>
              <a:rPr sz="1867" spc="-13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Tahoma"/>
                <a:cs typeface="Tahoma"/>
              </a:rPr>
              <a:t>do</a:t>
            </a:r>
            <a:r>
              <a:rPr sz="1867" spc="-11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200" dirty="0">
                <a:solidFill>
                  <a:srgbClr val="313131"/>
                </a:solidFill>
                <a:latin typeface="Tahoma"/>
                <a:cs typeface="Tahoma"/>
              </a:rPr>
              <a:t>I</a:t>
            </a:r>
            <a:r>
              <a:rPr sz="1867" spc="-12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53" dirty="0">
                <a:solidFill>
                  <a:srgbClr val="313131"/>
                </a:solidFill>
                <a:latin typeface="Tahoma"/>
                <a:cs typeface="Tahoma"/>
              </a:rPr>
              <a:t>fill</a:t>
            </a:r>
            <a:r>
              <a:rPr sz="1867" spc="-12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Tahoma"/>
                <a:cs typeface="Tahoma"/>
              </a:rPr>
              <a:t>in</a:t>
            </a:r>
            <a:r>
              <a:rPr sz="1867" spc="-13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dirty="0">
                <a:solidFill>
                  <a:srgbClr val="313131"/>
                </a:solidFill>
                <a:latin typeface="Tahoma"/>
                <a:cs typeface="Tahoma"/>
              </a:rPr>
              <a:t>gaps</a:t>
            </a:r>
            <a:r>
              <a:rPr sz="1867" spc="-10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Tahoma"/>
                <a:cs typeface="Tahoma"/>
              </a:rPr>
              <a:t>in</a:t>
            </a:r>
            <a:r>
              <a:rPr sz="1867" spc="-12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Tahoma"/>
                <a:cs typeface="Tahoma"/>
              </a:rPr>
              <a:t>data?</a:t>
            </a:r>
            <a:r>
              <a:rPr sz="1867" spc="-12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dirty="0">
                <a:solidFill>
                  <a:srgbClr val="313131"/>
                </a:solidFill>
                <a:latin typeface="Wingdings"/>
                <a:cs typeface="Wingdings"/>
              </a:rPr>
              <a:t></a:t>
            </a:r>
            <a:r>
              <a:rPr sz="1867" spc="7" dirty="0">
                <a:solidFill>
                  <a:srgbClr val="313131"/>
                </a:solidFill>
                <a:latin typeface="Times New Roman"/>
                <a:cs typeface="Times New Roman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Tahoma"/>
                <a:cs typeface="Tahoma"/>
              </a:rPr>
              <a:t>Feature</a:t>
            </a:r>
            <a:r>
              <a:rPr sz="1867" spc="-14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Tahoma"/>
                <a:cs typeface="Tahoma"/>
              </a:rPr>
              <a:t>Extraction</a:t>
            </a:r>
            <a:r>
              <a:rPr sz="1867" spc="-152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20" dirty="0">
                <a:solidFill>
                  <a:srgbClr val="313131"/>
                </a:solidFill>
                <a:latin typeface="Tahoma"/>
                <a:cs typeface="Tahoma"/>
              </a:rPr>
              <a:t>and/or</a:t>
            </a:r>
            <a:r>
              <a:rPr sz="1867" spc="-13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Tahoma"/>
                <a:cs typeface="Tahoma"/>
              </a:rPr>
              <a:t>Instance</a:t>
            </a:r>
            <a:r>
              <a:rPr sz="1867" spc="-16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Tahoma"/>
                <a:cs typeface="Tahoma"/>
              </a:rPr>
              <a:t>Generation</a:t>
            </a:r>
            <a:endParaRPr sz="1867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1435" y="268213"/>
            <a:ext cx="5634565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6933">
              <a:lnSpc>
                <a:spcPct val="100000"/>
              </a:lnSpc>
            </a:pPr>
            <a:r>
              <a:rPr sz="3600" spc="-2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3600" spc="-2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7" dirty="0">
                <a:latin typeface="Arial" panose="020B0604020202020204" pitchFamily="34" charset="0"/>
                <a:cs typeface="Arial" panose="020B0604020202020204" pitchFamily="34" charset="0"/>
              </a:rPr>
              <a:t>Reduction</a:t>
            </a:r>
          </a:p>
        </p:txBody>
      </p:sp>
      <p:sp>
        <p:nvSpPr>
          <p:cNvPr id="8" name="object 8"/>
          <p:cNvSpPr/>
          <p:nvPr/>
        </p:nvSpPr>
        <p:spPr>
          <a:xfrm>
            <a:off x="9456927" y="1454913"/>
            <a:ext cx="2348991" cy="3547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8154735" y="428072"/>
            <a:ext cx="1840653" cy="615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/>
            <a:r>
              <a:rPr sz="1333" spc="33" dirty="0">
                <a:solidFill>
                  <a:srgbClr val="313131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313131"/>
                </a:solidFill>
                <a:latin typeface="Tahoma"/>
                <a:cs typeface="Tahoma"/>
              </a:rPr>
              <a:t>1: </a:t>
            </a:r>
            <a:r>
              <a:rPr sz="1333" spc="13" dirty="0">
                <a:solidFill>
                  <a:srgbClr val="313131"/>
                </a:solidFill>
                <a:latin typeface="Tahoma"/>
                <a:cs typeface="Tahoma"/>
              </a:rPr>
              <a:t>Select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Data  </a:t>
            </a:r>
            <a:r>
              <a:rPr sz="1333" spc="33" dirty="0">
                <a:solidFill>
                  <a:srgbClr val="B00639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B00639"/>
                </a:solidFill>
                <a:latin typeface="Tahoma"/>
                <a:cs typeface="Tahoma"/>
              </a:rPr>
              <a:t>2: </a:t>
            </a:r>
            <a:r>
              <a:rPr sz="1333" dirty="0">
                <a:solidFill>
                  <a:srgbClr val="B00639"/>
                </a:solidFill>
                <a:latin typeface="Tahoma"/>
                <a:cs typeface="Tahoma"/>
              </a:rPr>
              <a:t>Preprocess</a:t>
            </a:r>
            <a:r>
              <a:rPr sz="1333" spc="-167" dirty="0">
                <a:solidFill>
                  <a:srgbClr val="B00639"/>
                </a:solidFill>
                <a:latin typeface="Tahoma"/>
                <a:cs typeface="Tahoma"/>
              </a:rPr>
              <a:t> </a:t>
            </a:r>
            <a:r>
              <a:rPr sz="1333" spc="-7" dirty="0">
                <a:solidFill>
                  <a:srgbClr val="B00639"/>
                </a:solidFill>
                <a:latin typeface="Tahoma"/>
                <a:cs typeface="Tahoma"/>
              </a:rPr>
              <a:t>Data  </a:t>
            </a:r>
            <a:r>
              <a:rPr sz="1333" spc="33" dirty="0">
                <a:solidFill>
                  <a:srgbClr val="313131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313131"/>
                </a:solidFill>
                <a:latin typeface="Tahoma"/>
                <a:cs typeface="Tahoma"/>
              </a:rPr>
              <a:t>3: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Transform</a:t>
            </a:r>
            <a:r>
              <a:rPr sz="1333" spc="-20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Data</a:t>
            </a:r>
            <a:endParaRPr sz="1333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16135" y="4997381"/>
            <a:ext cx="1805093" cy="142603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 marR="6773" algn="just">
              <a:spcBef>
                <a:spcPts val="140"/>
              </a:spcBef>
            </a:pPr>
            <a:r>
              <a:rPr sz="1400" spc="-13" dirty="0">
                <a:solidFill>
                  <a:srgbClr val="313131"/>
                </a:solidFill>
                <a:latin typeface="Verdana"/>
                <a:cs typeface="Verdana"/>
              </a:rPr>
              <a:t>Preprocessing </a:t>
            </a:r>
            <a:r>
              <a:rPr sz="1400" spc="-33" dirty="0">
                <a:solidFill>
                  <a:srgbClr val="313131"/>
                </a:solidFill>
                <a:latin typeface="Verdana"/>
                <a:cs typeface="Verdana"/>
              </a:rPr>
              <a:t>and  </a:t>
            </a:r>
            <a:r>
              <a:rPr sz="1400" spc="-7" dirty="0">
                <a:solidFill>
                  <a:srgbClr val="313131"/>
                </a:solidFill>
                <a:latin typeface="Verdana"/>
                <a:cs typeface="Verdana"/>
              </a:rPr>
              <a:t>Feature</a:t>
            </a:r>
            <a:r>
              <a:rPr sz="1400" spc="-167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313131"/>
                </a:solidFill>
                <a:latin typeface="Verdana"/>
                <a:cs typeface="Verdana"/>
              </a:rPr>
              <a:t>Engineering</a:t>
            </a:r>
            <a:endParaRPr sz="1400">
              <a:latin typeface="Verdana"/>
              <a:cs typeface="Verdana"/>
            </a:endParaRPr>
          </a:p>
          <a:p>
            <a:pPr marL="16933" marR="67732" algn="just">
              <a:spcBef>
                <a:spcPts val="753"/>
              </a:spcBef>
            </a:pPr>
            <a:r>
              <a:rPr sz="1400" dirty="0">
                <a:solidFill>
                  <a:srgbClr val="313131"/>
                </a:solidFill>
                <a:latin typeface="Tahoma"/>
                <a:cs typeface="Tahoma"/>
              </a:rPr>
              <a:t>Data Management</a:t>
            </a:r>
            <a:r>
              <a:rPr sz="1400" spc="-28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400" spc="27" dirty="0">
                <a:solidFill>
                  <a:srgbClr val="313131"/>
                </a:solidFill>
                <a:latin typeface="Tahoma"/>
                <a:cs typeface="Tahoma"/>
              </a:rPr>
              <a:t>for  </a:t>
            </a:r>
            <a:r>
              <a:rPr sz="1400" spc="13" dirty="0">
                <a:solidFill>
                  <a:srgbClr val="313131"/>
                </a:solidFill>
                <a:latin typeface="Tahoma"/>
                <a:cs typeface="Tahoma"/>
              </a:rPr>
              <a:t>Digital </a:t>
            </a:r>
            <a:r>
              <a:rPr sz="1400" spc="-7" dirty="0">
                <a:solidFill>
                  <a:srgbClr val="313131"/>
                </a:solidFill>
                <a:latin typeface="Tahoma"/>
                <a:cs typeface="Tahoma"/>
              </a:rPr>
              <a:t>Health, </a:t>
            </a:r>
            <a:r>
              <a:rPr sz="1400" dirty="0">
                <a:solidFill>
                  <a:srgbClr val="313131"/>
                </a:solidFill>
                <a:latin typeface="Tahoma"/>
                <a:cs typeface="Tahoma"/>
              </a:rPr>
              <a:t>Winter  </a:t>
            </a:r>
            <a:r>
              <a:rPr sz="1400" spc="80" dirty="0">
                <a:solidFill>
                  <a:srgbClr val="313131"/>
                </a:solidFill>
                <a:latin typeface="Tahoma"/>
                <a:cs typeface="Tahoma"/>
              </a:rPr>
              <a:t>2019</a:t>
            </a:r>
            <a:endParaRPr sz="1400">
              <a:latin typeface="Tahoma"/>
              <a:cs typeface="Tahoma"/>
            </a:endParaRPr>
          </a:p>
          <a:p>
            <a:pPr marL="16933" algn="just">
              <a:spcBef>
                <a:spcPts val="80"/>
              </a:spcBef>
            </a:pPr>
            <a:r>
              <a:rPr sz="1400" spc="127" dirty="0">
                <a:solidFill>
                  <a:srgbClr val="313131"/>
                </a:solidFill>
                <a:latin typeface="Tahoma"/>
                <a:cs typeface="Tahoma"/>
              </a:rPr>
              <a:t>20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712" y="1391919"/>
            <a:ext cx="9652000" cy="0"/>
          </a:xfrm>
          <a:custGeom>
            <a:avLst/>
            <a:gdLst/>
            <a:ahLst/>
            <a:cxnLst/>
            <a:rect l="l" t="t" r="r" b="b"/>
            <a:pathLst>
              <a:path w="7239000">
                <a:moveTo>
                  <a:pt x="0" y="0"/>
                </a:moveTo>
                <a:lnTo>
                  <a:pt x="7239000" y="0"/>
                </a:lnTo>
              </a:path>
            </a:pathLst>
          </a:custGeom>
          <a:ln w="24384">
            <a:solidFill>
              <a:srgbClr val="DD630B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0127488" y="1154176"/>
            <a:ext cx="1920240" cy="221827"/>
          </a:xfrm>
          <a:custGeom>
            <a:avLst/>
            <a:gdLst/>
            <a:ahLst/>
            <a:cxnLst/>
            <a:rect l="l" t="t" r="r" b="b"/>
            <a:pathLst>
              <a:path w="1440179" h="166369">
                <a:moveTo>
                  <a:pt x="0" y="0"/>
                </a:moveTo>
                <a:lnTo>
                  <a:pt x="1440179" y="0"/>
                </a:lnTo>
                <a:lnTo>
                  <a:pt x="1440179" y="166115"/>
                </a:lnTo>
                <a:lnTo>
                  <a:pt x="0" y="1661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8400287" y="1412241"/>
            <a:ext cx="3383279" cy="3692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701213" y="1615143"/>
            <a:ext cx="7344833" cy="3234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368291">
              <a:lnSpc>
                <a:spcPct val="119300"/>
              </a:lnSpc>
            </a:pPr>
            <a:r>
              <a:rPr sz="1867" spc="-6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Way</a:t>
            </a:r>
            <a:r>
              <a:rPr sz="1867" spc="-1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867" spc="-1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</a:t>
            </a:r>
            <a:r>
              <a:rPr sz="1867" spc="-16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r>
              <a:rPr sz="1867" spc="-16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sz="1867" spc="-152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  <a:r>
              <a:rPr sz="1867" spc="-1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sz="1867" spc="-18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 </a:t>
            </a:r>
            <a:r>
              <a:rPr sz="1867" spc="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sz="1867" spc="-1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867" spc="-1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sz="1867" spc="-16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sz="18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933">
              <a:spcBef>
                <a:spcPts val="1213"/>
              </a:spcBef>
            </a:pP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sz="1867" spc="-1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Correlation,</a:t>
            </a:r>
            <a:r>
              <a:rPr sz="1867" spc="-1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sz="1867" spc="-1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sz="1867" spc="-1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sz="1867" spc="-1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r>
              <a:rPr sz="1867" spc="-1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7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as:</a:t>
            </a:r>
            <a:endParaRPr sz="18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933">
              <a:spcBef>
                <a:spcPts val="1225"/>
              </a:spcBef>
            </a:pPr>
            <a:r>
              <a:rPr sz="1867" dirty="0">
                <a:solidFill>
                  <a:srgbClr val="B006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¡</a:t>
            </a:r>
            <a:r>
              <a:rPr sz="1867" spc="-47" dirty="0">
                <a:solidFill>
                  <a:srgbClr val="B006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</a:t>
            </a:r>
            <a:r>
              <a:rPr sz="1867" spc="-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</a:t>
            </a:r>
            <a:r>
              <a:rPr sz="1867" spc="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 </a:t>
            </a:r>
            <a:r>
              <a:rPr sz="1867" spc="-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another</a:t>
            </a:r>
            <a:endParaRPr sz="18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933">
              <a:spcBef>
                <a:spcPts val="1225"/>
              </a:spcBef>
            </a:pPr>
            <a:r>
              <a:rPr sz="1867" dirty="0">
                <a:solidFill>
                  <a:srgbClr val="B006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¡ </a:t>
            </a:r>
            <a:r>
              <a:rPr sz="1867" spc="220" dirty="0">
                <a:solidFill>
                  <a:srgbClr val="B006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sz="1867" spc="-1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1867" spc="-1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  <a:r>
              <a:rPr sz="1867" spc="-17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sz="1867" spc="-152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1867" spc="-1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associated</a:t>
            </a:r>
            <a:r>
              <a:rPr sz="1867" spc="-18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5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sz="1867" spc="-18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sz="18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933" marR="6773">
              <a:lnSpc>
                <a:spcPct val="119300"/>
              </a:lnSpc>
              <a:spcBef>
                <a:spcPts val="780"/>
              </a:spcBef>
            </a:pPr>
            <a:r>
              <a:rPr sz="1867" spc="-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</a:t>
            </a:r>
            <a:r>
              <a:rPr sz="1867" spc="-1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867" spc="-1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predicting</a:t>
            </a:r>
            <a:r>
              <a:rPr sz="1867" spc="-10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sz="1867" spc="-1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  <a:r>
              <a:rPr sz="1867" spc="-1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867" spc="-1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(great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way</a:t>
            </a:r>
            <a:r>
              <a:rPr sz="1867" spc="-152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867" spc="-1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impute 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sz="1867" spc="-25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values)</a:t>
            </a:r>
            <a:endParaRPr sz="18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933">
              <a:spcBef>
                <a:spcPts val="1233"/>
              </a:spcBef>
            </a:pPr>
            <a:r>
              <a:rPr sz="1867" spc="-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1867" spc="-1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(sometimes)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indicate</a:t>
            </a:r>
            <a:r>
              <a:rPr sz="1867" spc="-1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presence</a:t>
            </a:r>
            <a:r>
              <a:rPr sz="1867" spc="-1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867" spc="-1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causal</a:t>
            </a:r>
            <a:r>
              <a:rPr sz="1867" spc="-16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sz="18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61435" y="268214"/>
            <a:ext cx="5922597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6933">
              <a:lnSpc>
                <a:spcPct val="100000"/>
              </a:lnSpc>
            </a:pPr>
            <a:r>
              <a:rPr sz="3600" spc="-18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3600" spc="7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3600" spc="-6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3600" spc="-12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3600" spc="47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600" spc="4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3600" spc="-73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3600" spc="127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3600" spc="20" dirty="0">
                <a:latin typeface="Arial" panose="020B0604020202020204" pitchFamily="34" charset="0"/>
                <a:cs typeface="Arial" panose="020B0604020202020204" pitchFamily="34" charset="0"/>
              </a:rPr>
              <a:t>io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779167" y="1913287"/>
            <a:ext cx="123111" cy="2731347"/>
          </a:xfrm>
          <a:prstGeom prst="rect">
            <a:avLst/>
          </a:prstGeom>
        </p:spPr>
        <p:txBody>
          <a:bodyPr vert="vert270" wrap="square" lIns="0" tIns="14393" rIns="0" bIns="0" rtlCol="0">
            <a:spAutoFit/>
          </a:bodyPr>
          <a:lstStyle/>
          <a:p>
            <a:pPr marL="16933">
              <a:spcBef>
                <a:spcPts val="113"/>
              </a:spcBef>
            </a:pPr>
            <a:r>
              <a:rPr sz="800" dirty="0">
                <a:solidFill>
                  <a:srgbClr val="959595"/>
                </a:solidFill>
                <a:latin typeface="Tahoma"/>
                <a:cs typeface="Tahoma"/>
                <a:hlinkClick r:id="rId3"/>
              </a:rPr>
              <a:t>h</a:t>
            </a:r>
            <a:r>
              <a:rPr sz="800" spc="-7" dirty="0">
                <a:solidFill>
                  <a:srgbClr val="959595"/>
                </a:solidFill>
                <a:latin typeface="Tahoma"/>
                <a:cs typeface="Tahoma"/>
                <a:hlinkClick r:id="rId3"/>
              </a:rPr>
              <a:t>ttp</a:t>
            </a:r>
            <a:r>
              <a:rPr sz="800" dirty="0">
                <a:solidFill>
                  <a:srgbClr val="959595"/>
                </a:solidFill>
                <a:latin typeface="Tahoma"/>
                <a:cs typeface="Tahoma"/>
                <a:hlinkClick r:id="rId3"/>
              </a:rPr>
              <a:t>://</a:t>
            </a:r>
            <a:r>
              <a:rPr sz="800" spc="-7" dirty="0">
                <a:solidFill>
                  <a:srgbClr val="959595"/>
                </a:solidFill>
                <a:latin typeface="Tahoma"/>
                <a:cs typeface="Tahoma"/>
                <a:hlinkClick r:id="rId3"/>
              </a:rPr>
              <a:t>www</a:t>
            </a:r>
            <a:r>
              <a:rPr sz="800" dirty="0">
                <a:solidFill>
                  <a:srgbClr val="959595"/>
                </a:solidFill>
                <a:latin typeface="Tahoma"/>
                <a:cs typeface="Tahoma"/>
                <a:hlinkClick r:id="rId3"/>
              </a:rPr>
              <a:t>.</a:t>
            </a:r>
            <a:r>
              <a:rPr sz="800" spc="-7" dirty="0">
                <a:solidFill>
                  <a:srgbClr val="959595"/>
                </a:solidFill>
                <a:latin typeface="Tahoma"/>
                <a:cs typeface="Tahoma"/>
                <a:hlinkClick r:id="rId3"/>
              </a:rPr>
              <a:t>st</a:t>
            </a:r>
            <a:r>
              <a:rPr sz="800" dirty="0">
                <a:solidFill>
                  <a:srgbClr val="959595"/>
                </a:solidFill>
                <a:latin typeface="Tahoma"/>
                <a:cs typeface="Tahoma"/>
                <a:hlinkClick r:id="rId3"/>
              </a:rPr>
              <a:t>h</a:t>
            </a:r>
            <a:r>
              <a:rPr sz="800" spc="-7" dirty="0">
                <a:solidFill>
                  <a:srgbClr val="959595"/>
                </a:solidFill>
                <a:latin typeface="Tahoma"/>
                <a:cs typeface="Tahoma"/>
                <a:hlinkClick r:id="rId3"/>
              </a:rPr>
              <a:t>d</a:t>
            </a:r>
            <a:r>
              <a:rPr sz="800" dirty="0">
                <a:solidFill>
                  <a:srgbClr val="959595"/>
                </a:solidFill>
                <a:latin typeface="Tahoma"/>
                <a:cs typeface="Tahoma"/>
                <a:hlinkClick r:id="rId3"/>
              </a:rPr>
              <a:t>a.c</a:t>
            </a:r>
            <a:r>
              <a:rPr sz="800" spc="-7" dirty="0">
                <a:solidFill>
                  <a:srgbClr val="959595"/>
                </a:solidFill>
                <a:latin typeface="Tahoma"/>
                <a:cs typeface="Tahoma"/>
                <a:hlinkClick r:id="rId3"/>
              </a:rPr>
              <a:t>o</a:t>
            </a:r>
            <a:r>
              <a:rPr sz="800" dirty="0">
                <a:solidFill>
                  <a:srgbClr val="959595"/>
                </a:solidFill>
                <a:latin typeface="Tahoma"/>
                <a:cs typeface="Tahoma"/>
                <a:hlinkClick r:id="rId3"/>
              </a:rPr>
              <a:t>m/</a:t>
            </a:r>
            <a:r>
              <a:rPr sz="800" spc="-7" dirty="0">
                <a:solidFill>
                  <a:srgbClr val="959595"/>
                </a:solidFill>
                <a:latin typeface="Tahoma"/>
                <a:cs typeface="Tahoma"/>
                <a:hlinkClick r:id="rId3"/>
              </a:rPr>
              <a:t>e</a:t>
            </a:r>
            <a:r>
              <a:rPr sz="800" dirty="0">
                <a:solidFill>
                  <a:srgbClr val="959595"/>
                </a:solidFill>
                <a:latin typeface="Tahoma"/>
                <a:cs typeface="Tahoma"/>
                <a:hlinkClick r:id="rId3"/>
              </a:rPr>
              <a:t>ng</a:t>
            </a:r>
            <a:r>
              <a:rPr sz="800" spc="-7" dirty="0">
                <a:solidFill>
                  <a:srgbClr val="959595"/>
                </a:solidFill>
                <a:latin typeface="Tahoma"/>
                <a:cs typeface="Tahoma"/>
                <a:hlinkClick r:id="rId3"/>
              </a:rPr>
              <a:t>lis</a:t>
            </a:r>
            <a:r>
              <a:rPr sz="800" dirty="0">
                <a:solidFill>
                  <a:srgbClr val="959595"/>
                </a:solidFill>
                <a:latin typeface="Tahoma"/>
                <a:cs typeface="Tahoma"/>
                <a:hlinkClick r:id="rId3"/>
              </a:rPr>
              <a:t>h/</a:t>
            </a:r>
            <a:r>
              <a:rPr sz="800" spc="-7" dirty="0">
                <a:solidFill>
                  <a:srgbClr val="959595"/>
                </a:solidFill>
                <a:latin typeface="Tahoma"/>
                <a:cs typeface="Tahoma"/>
                <a:hlinkClick r:id="rId3"/>
              </a:rPr>
              <a:t>wi</a:t>
            </a:r>
            <a:r>
              <a:rPr sz="800" dirty="0">
                <a:solidFill>
                  <a:srgbClr val="959595"/>
                </a:solidFill>
                <a:latin typeface="Tahoma"/>
                <a:cs typeface="Tahoma"/>
                <a:hlinkClick r:id="rId3"/>
              </a:rPr>
              <a:t>k</a:t>
            </a:r>
            <a:r>
              <a:rPr sz="800" spc="-7" dirty="0">
                <a:solidFill>
                  <a:srgbClr val="959595"/>
                </a:solidFill>
                <a:latin typeface="Tahoma"/>
                <a:cs typeface="Tahoma"/>
                <a:hlinkClick r:id="rId3"/>
              </a:rPr>
              <a:t>i</a:t>
            </a:r>
            <a:r>
              <a:rPr sz="800" dirty="0">
                <a:solidFill>
                  <a:srgbClr val="959595"/>
                </a:solidFill>
                <a:latin typeface="Tahoma"/>
                <a:cs typeface="Tahoma"/>
                <a:hlinkClick r:id="rId3"/>
              </a:rPr>
              <a:t>/c</a:t>
            </a:r>
            <a:r>
              <a:rPr sz="800" spc="-7" dirty="0">
                <a:solidFill>
                  <a:srgbClr val="959595"/>
                </a:solidFill>
                <a:latin typeface="Tahoma"/>
                <a:cs typeface="Tahoma"/>
                <a:hlinkClick r:id="rId3"/>
              </a:rPr>
              <a:t>orrel</a:t>
            </a:r>
            <a:r>
              <a:rPr sz="800" dirty="0">
                <a:solidFill>
                  <a:srgbClr val="959595"/>
                </a:solidFill>
                <a:latin typeface="Tahoma"/>
                <a:cs typeface="Tahoma"/>
                <a:hlinkClick r:id="rId3"/>
              </a:rPr>
              <a:t>a</a:t>
            </a:r>
            <a:r>
              <a:rPr sz="800" spc="-7" dirty="0">
                <a:solidFill>
                  <a:srgbClr val="959595"/>
                </a:solidFill>
                <a:latin typeface="Tahoma"/>
                <a:cs typeface="Tahoma"/>
                <a:hlinkClick r:id="rId3"/>
              </a:rPr>
              <a:t>tio</a:t>
            </a:r>
            <a:r>
              <a:rPr sz="800" dirty="0">
                <a:solidFill>
                  <a:srgbClr val="959595"/>
                </a:solidFill>
                <a:latin typeface="Tahoma"/>
                <a:cs typeface="Tahoma"/>
                <a:hlinkClick r:id="rId3"/>
              </a:rPr>
              <a:t>n-ana</a:t>
            </a:r>
            <a:r>
              <a:rPr sz="800" spc="-7" dirty="0">
                <a:solidFill>
                  <a:srgbClr val="959595"/>
                </a:solidFill>
                <a:latin typeface="Tahoma"/>
                <a:cs typeface="Tahoma"/>
                <a:hlinkClick r:id="rId3"/>
              </a:rPr>
              <a:t>l</a:t>
            </a:r>
            <a:r>
              <a:rPr sz="800" dirty="0">
                <a:solidFill>
                  <a:srgbClr val="959595"/>
                </a:solidFill>
                <a:latin typeface="Tahoma"/>
                <a:cs typeface="Tahoma"/>
                <a:hlinkClick r:id="rId3"/>
              </a:rPr>
              <a:t>y</a:t>
            </a:r>
            <a:r>
              <a:rPr sz="800" spc="-7" dirty="0">
                <a:solidFill>
                  <a:srgbClr val="959595"/>
                </a:solidFill>
                <a:latin typeface="Tahoma"/>
                <a:cs typeface="Tahoma"/>
                <a:hlinkClick r:id="rId3"/>
              </a:rPr>
              <a:t>ses</a:t>
            </a:r>
            <a:r>
              <a:rPr sz="800" dirty="0">
                <a:solidFill>
                  <a:srgbClr val="959595"/>
                </a:solidFill>
                <a:latin typeface="Tahoma"/>
                <a:cs typeface="Tahoma"/>
                <a:hlinkClick r:id="rId3"/>
              </a:rPr>
              <a:t>-</a:t>
            </a:r>
            <a:r>
              <a:rPr sz="800" spc="-7" dirty="0">
                <a:solidFill>
                  <a:srgbClr val="959595"/>
                </a:solidFill>
                <a:latin typeface="Tahoma"/>
                <a:cs typeface="Tahoma"/>
                <a:hlinkClick r:id="rId3"/>
              </a:rPr>
              <a:t>i</a:t>
            </a:r>
            <a:r>
              <a:rPr sz="800" dirty="0">
                <a:solidFill>
                  <a:srgbClr val="959595"/>
                </a:solidFill>
                <a:latin typeface="Tahoma"/>
                <a:cs typeface="Tahoma"/>
                <a:hlinkClick r:id="rId3"/>
              </a:rPr>
              <a:t>n-r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54735" y="428072"/>
            <a:ext cx="1840653" cy="615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/>
            <a:r>
              <a:rPr sz="1333" spc="33" dirty="0">
                <a:solidFill>
                  <a:srgbClr val="313131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313131"/>
                </a:solidFill>
                <a:latin typeface="Tahoma"/>
                <a:cs typeface="Tahoma"/>
              </a:rPr>
              <a:t>1: </a:t>
            </a:r>
            <a:r>
              <a:rPr sz="1333" spc="13" dirty="0">
                <a:solidFill>
                  <a:srgbClr val="313131"/>
                </a:solidFill>
                <a:latin typeface="Tahoma"/>
                <a:cs typeface="Tahoma"/>
              </a:rPr>
              <a:t>Select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Data  </a:t>
            </a:r>
            <a:r>
              <a:rPr sz="1333" spc="33" dirty="0">
                <a:solidFill>
                  <a:srgbClr val="B00639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B00639"/>
                </a:solidFill>
                <a:latin typeface="Tahoma"/>
                <a:cs typeface="Tahoma"/>
              </a:rPr>
              <a:t>2: </a:t>
            </a:r>
            <a:r>
              <a:rPr sz="1333" dirty="0">
                <a:solidFill>
                  <a:srgbClr val="B00639"/>
                </a:solidFill>
                <a:latin typeface="Tahoma"/>
                <a:cs typeface="Tahoma"/>
              </a:rPr>
              <a:t>Preprocess</a:t>
            </a:r>
            <a:r>
              <a:rPr sz="1333" spc="-167" dirty="0">
                <a:solidFill>
                  <a:srgbClr val="B00639"/>
                </a:solidFill>
                <a:latin typeface="Tahoma"/>
                <a:cs typeface="Tahoma"/>
              </a:rPr>
              <a:t> </a:t>
            </a:r>
            <a:r>
              <a:rPr sz="1333" spc="-7" dirty="0">
                <a:solidFill>
                  <a:srgbClr val="B00639"/>
                </a:solidFill>
                <a:latin typeface="Tahoma"/>
                <a:cs typeface="Tahoma"/>
              </a:rPr>
              <a:t>Data  </a:t>
            </a:r>
            <a:r>
              <a:rPr sz="1333" spc="33" dirty="0">
                <a:solidFill>
                  <a:srgbClr val="313131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313131"/>
                </a:solidFill>
                <a:latin typeface="Tahoma"/>
                <a:cs typeface="Tahoma"/>
              </a:rPr>
              <a:t>3: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Transform</a:t>
            </a:r>
            <a:r>
              <a:rPr sz="1333" spc="-20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Data</a:t>
            </a:r>
            <a:endParaRPr sz="1333">
              <a:latin typeface="Tahoma"/>
              <a:cs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127488" y="1154176"/>
            <a:ext cx="1920240" cy="221827"/>
          </a:xfrm>
          <a:custGeom>
            <a:avLst/>
            <a:gdLst/>
            <a:ahLst/>
            <a:cxnLst/>
            <a:rect l="l" t="t" r="r" b="b"/>
            <a:pathLst>
              <a:path w="1440179" h="166369">
                <a:moveTo>
                  <a:pt x="0" y="0"/>
                </a:moveTo>
                <a:lnTo>
                  <a:pt x="1440179" y="0"/>
                </a:lnTo>
                <a:lnTo>
                  <a:pt x="1440179" y="166115"/>
                </a:lnTo>
                <a:lnTo>
                  <a:pt x="0" y="1661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1160" y="513337"/>
            <a:ext cx="7325838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6933">
              <a:lnSpc>
                <a:spcPct val="100000"/>
              </a:lnSpc>
            </a:pPr>
            <a:r>
              <a:rPr sz="3600" spc="-33" dirty="0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sz="3600" spc="-28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13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1160" y="1616282"/>
            <a:ext cx="6749627" cy="2595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57572">
              <a:lnSpc>
                <a:spcPct val="118900"/>
              </a:lnSpc>
            </a:pPr>
            <a:r>
              <a:rPr sz="1867" spc="13" dirty="0">
                <a:solidFill>
                  <a:srgbClr val="B00639"/>
                </a:solidFill>
                <a:latin typeface="Tahoma"/>
                <a:cs typeface="Tahoma"/>
              </a:rPr>
              <a:t>Scaling</a:t>
            </a:r>
            <a:r>
              <a:rPr sz="1867" spc="13" dirty="0">
                <a:solidFill>
                  <a:srgbClr val="313131"/>
                </a:solidFill>
                <a:latin typeface="Tahoma"/>
                <a:cs typeface="Tahoma"/>
              </a:rPr>
              <a:t>: The </a:t>
            </a:r>
            <a:r>
              <a:rPr sz="1867" spc="-7" dirty="0">
                <a:solidFill>
                  <a:srgbClr val="313131"/>
                </a:solidFill>
                <a:latin typeface="Tahoma"/>
                <a:cs typeface="Tahoma"/>
              </a:rPr>
              <a:t>preprocessed </a:t>
            </a:r>
            <a:r>
              <a:rPr sz="1867" dirty="0">
                <a:solidFill>
                  <a:srgbClr val="313131"/>
                </a:solidFill>
                <a:latin typeface="Tahoma"/>
                <a:cs typeface="Tahoma"/>
              </a:rPr>
              <a:t>data </a:t>
            </a:r>
            <a:r>
              <a:rPr sz="1867" spc="-27" dirty="0">
                <a:solidFill>
                  <a:srgbClr val="313131"/>
                </a:solidFill>
                <a:latin typeface="Tahoma"/>
                <a:cs typeface="Tahoma"/>
              </a:rPr>
              <a:t>may </a:t>
            </a:r>
            <a:r>
              <a:rPr sz="1867" dirty="0">
                <a:solidFill>
                  <a:srgbClr val="313131"/>
                </a:solidFill>
                <a:latin typeface="Tahoma"/>
                <a:cs typeface="Tahoma"/>
              </a:rPr>
              <a:t>contain </a:t>
            </a:r>
            <a:r>
              <a:rPr sz="1867" spc="27" dirty="0">
                <a:solidFill>
                  <a:srgbClr val="313131"/>
                </a:solidFill>
                <a:latin typeface="Tahoma"/>
                <a:cs typeface="Tahoma"/>
              </a:rPr>
              <a:t>attributes </a:t>
            </a:r>
            <a:r>
              <a:rPr sz="1867" spc="53" dirty="0">
                <a:solidFill>
                  <a:srgbClr val="313131"/>
                </a:solidFill>
                <a:latin typeface="Tahoma"/>
                <a:cs typeface="Tahoma"/>
              </a:rPr>
              <a:t>with </a:t>
            </a:r>
            <a:r>
              <a:rPr sz="1867" spc="-13" dirty="0">
                <a:solidFill>
                  <a:srgbClr val="313131"/>
                </a:solidFill>
                <a:latin typeface="Tahoma"/>
                <a:cs typeface="Tahoma"/>
              </a:rPr>
              <a:t>a  </a:t>
            </a:r>
            <a:r>
              <a:rPr sz="1867" spc="13" dirty="0">
                <a:solidFill>
                  <a:srgbClr val="313131"/>
                </a:solidFill>
                <a:latin typeface="Tahoma"/>
                <a:cs typeface="Tahoma"/>
              </a:rPr>
              <a:t>mixtures</a:t>
            </a:r>
            <a:r>
              <a:rPr sz="1867" spc="-16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Tahoma"/>
                <a:cs typeface="Tahoma"/>
              </a:rPr>
              <a:t>of</a:t>
            </a:r>
            <a:r>
              <a:rPr sz="1867" spc="-11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20" dirty="0">
                <a:solidFill>
                  <a:srgbClr val="313131"/>
                </a:solidFill>
                <a:latin typeface="Tahoma"/>
                <a:cs typeface="Tahoma"/>
              </a:rPr>
              <a:t>scales</a:t>
            </a:r>
            <a:r>
              <a:rPr sz="1867" spc="-18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Tahoma"/>
                <a:cs typeface="Tahoma"/>
              </a:rPr>
              <a:t>for</a:t>
            </a:r>
            <a:r>
              <a:rPr sz="1867" spc="-12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Tahoma"/>
                <a:cs typeface="Tahoma"/>
              </a:rPr>
              <a:t>various</a:t>
            </a:r>
            <a:r>
              <a:rPr sz="1867" spc="-18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Tahoma"/>
                <a:cs typeface="Tahoma"/>
              </a:rPr>
              <a:t>quantities.</a:t>
            </a:r>
            <a:r>
              <a:rPr sz="1867" spc="-152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Tahoma"/>
                <a:cs typeface="Tahoma"/>
              </a:rPr>
              <a:t>Many</a:t>
            </a:r>
            <a:r>
              <a:rPr sz="1867" spc="-13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Tahoma"/>
                <a:cs typeface="Tahoma"/>
              </a:rPr>
              <a:t>machine</a:t>
            </a:r>
            <a:r>
              <a:rPr sz="1867" spc="-14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Tahoma"/>
                <a:cs typeface="Tahoma"/>
              </a:rPr>
              <a:t>learning  </a:t>
            </a:r>
            <a:r>
              <a:rPr sz="1867" dirty="0">
                <a:solidFill>
                  <a:srgbClr val="313131"/>
                </a:solidFill>
                <a:latin typeface="Tahoma"/>
                <a:cs typeface="Tahoma"/>
              </a:rPr>
              <a:t>methods</a:t>
            </a:r>
            <a:r>
              <a:rPr sz="1867" spc="-152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Tahoma"/>
                <a:cs typeface="Tahoma"/>
              </a:rPr>
              <a:t>like</a:t>
            </a:r>
            <a:r>
              <a:rPr sz="1867" spc="-14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dirty="0">
                <a:solidFill>
                  <a:srgbClr val="313131"/>
                </a:solidFill>
                <a:latin typeface="Tahoma"/>
                <a:cs typeface="Tahoma"/>
              </a:rPr>
              <a:t>data</a:t>
            </a:r>
            <a:r>
              <a:rPr sz="1867" spc="-14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27" dirty="0">
                <a:solidFill>
                  <a:srgbClr val="313131"/>
                </a:solidFill>
                <a:latin typeface="Tahoma"/>
                <a:cs typeface="Tahoma"/>
              </a:rPr>
              <a:t>attributes</a:t>
            </a:r>
            <a:r>
              <a:rPr sz="1867" spc="-152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33" dirty="0">
                <a:solidFill>
                  <a:srgbClr val="313131"/>
                </a:solidFill>
                <a:latin typeface="Tahoma"/>
                <a:cs typeface="Tahoma"/>
              </a:rPr>
              <a:t>to</a:t>
            </a:r>
            <a:r>
              <a:rPr sz="1867" spc="-12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dirty="0">
                <a:solidFill>
                  <a:srgbClr val="313131"/>
                </a:solidFill>
                <a:latin typeface="Tahoma"/>
                <a:cs typeface="Tahoma"/>
              </a:rPr>
              <a:t>have</a:t>
            </a:r>
            <a:r>
              <a:rPr sz="1867" spc="-17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Tahoma"/>
                <a:cs typeface="Tahoma"/>
              </a:rPr>
              <a:t>the</a:t>
            </a:r>
            <a:r>
              <a:rPr sz="1867" spc="-14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Tahoma"/>
                <a:cs typeface="Tahoma"/>
              </a:rPr>
              <a:t>same</a:t>
            </a:r>
            <a:r>
              <a:rPr sz="1867" spc="-152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Tahoma"/>
                <a:cs typeface="Tahoma"/>
              </a:rPr>
              <a:t>scale</a:t>
            </a:r>
            <a:endParaRPr sz="1867">
              <a:latin typeface="Tahoma"/>
              <a:cs typeface="Tahoma"/>
            </a:endParaRPr>
          </a:p>
          <a:p>
            <a:pPr marL="16933" marR="6773">
              <a:lnSpc>
                <a:spcPct val="118900"/>
              </a:lnSpc>
              <a:spcBef>
                <a:spcPts val="807"/>
              </a:spcBef>
            </a:pPr>
            <a:r>
              <a:rPr sz="1867" spc="27" dirty="0">
                <a:solidFill>
                  <a:srgbClr val="B00639"/>
                </a:solidFill>
                <a:latin typeface="Tahoma"/>
                <a:cs typeface="Tahoma"/>
              </a:rPr>
              <a:t>Decomposition</a:t>
            </a:r>
            <a:r>
              <a:rPr sz="1867" spc="27" dirty="0">
                <a:solidFill>
                  <a:srgbClr val="313131"/>
                </a:solidFill>
                <a:latin typeface="Tahoma"/>
                <a:cs typeface="Tahoma"/>
              </a:rPr>
              <a:t>:</a:t>
            </a:r>
            <a:r>
              <a:rPr sz="1867" spc="-14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Tahoma"/>
                <a:cs typeface="Tahoma"/>
              </a:rPr>
              <a:t>There</a:t>
            </a:r>
            <a:r>
              <a:rPr sz="1867" spc="-14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27" dirty="0">
                <a:solidFill>
                  <a:srgbClr val="313131"/>
                </a:solidFill>
                <a:latin typeface="Tahoma"/>
                <a:cs typeface="Tahoma"/>
              </a:rPr>
              <a:t>may</a:t>
            </a:r>
            <a:r>
              <a:rPr sz="1867" spc="-11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dirty="0">
                <a:solidFill>
                  <a:srgbClr val="313131"/>
                </a:solidFill>
                <a:latin typeface="Tahoma"/>
                <a:cs typeface="Tahoma"/>
              </a:rPr>
              <a:t>be</a:t>
            </a:r>
            <a:r>
              <a:rPr sz="1867" spc="-12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Tahoma"/>
                <a:cs typeface="Tahoma"/>
              </a:rPr>
              <a:t>features</a:t>
            </a:r>
            <a:r>
              <a:rPr sz="1867" spc="-16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27" dirty="0">
                <a:solidFill>
                  <a:srgbClr val="313131"/>
                </a:solidFill>
                <a:latin typeface="Tahoma"/>
                <a:cs typeface="Tahoma"/>
              </a:rPr>
              <a:t>that</a:t>
            </a:r>
            <a:r>
              <a:rPr sz="1867" spc="-14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dirty="0">
                <a:solidFill>
                  <a:srgbClr val="313131"/>
                </a:solidFill>
                <a:latin typeface="Tahoma"/>
                <a:cs typeface="Tahoma"/>
              </a:rPr>
              <a:t>represent</a:t>
            </a:r>
            <a:r>
              <a:rPr sz="1867" spc="-17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Tahoma"/>
                <a:cs typeface="Tahoma"/>
              </a:rPr>
              <a:t>a</a:t>
            </a:r>
            <a:r>
              <a:rPr sz="1867" spc="-12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Tahoma"/>
                <a:cs typeface="Tahoma"/>
              </a:rPr>
              <a:t>complex  </a:t>
            </a:r>
            <a:r>
              <a:rPr sz="1867" spc="-7" dirty="0">
                <a:solidFill>
                  <a:srgbClr val="313131"/>
                </a:solidFill>
                <a:latin typeface="Tahoma"/>
                <a:cs typeface="Tahoma"/>
              </a:rPr>
              <a:t>concept </a:t>
            </a:r>
            <a:r>
              <a:rPr sz="1867" spc="27" dirty="0">
                <a:solidFill>
                  <a:srgbClr val="313131"/>
                </a:solidFill>
                <a:latin typeface="Tahoma"/>
                <a:cs typeface="Tahoma"/>
              </a:rPr>
              <a:t>that </a:t>
            </a:r>
            <a:r>
              <a:rPr sz="1867" spc="-27" dirty="0">
                <a:solidFill>
                  <a:srgbClr val="313131"/>
                </a:solidFill>
                <a:latin typeface="Tahoma"/>
                <a:cs typeface="Tahoma"/>
              </a:rPr>
              <a:t>may </a:t>
            </a:r>
            <a:r>
              <a:rPr sz="1867" dirty="0">
                <a:solidFill>
                  <a:srgbClr val="313131"/>
                </a:solidFill>
                <a:latin typeface="Tahoma"/>
                <a:cs typeface="Tahoma"/>
              </a:rPr>
              <a:t>be </a:t>
            </a:r>
            <a:r>
              <a:rPr sz="1867" spc="-33" dirty="0">
                <a:solidFill>
                  <a:srgbClr val="313131"/>
                </a:solidFill>
                <a:latin typeface="Tahoma"/>
                <a:cs typeface="Tahoma"/>
              </a:rPr>
              <a:t>more </a:t>
            </a:r>
            <a:r>
              <a:rPr sz="1867" spc="33" dirty="0">
                <a:solidFill>
                  <a:srgbClr val="313131"/>
                </a:solidFill>
                <a:latin typeface="Tahoma"/>
                <a:cs typeface="Tahoma"/>
              </a:rPr>
              <a:t>useful to </a:t>
            </a:r>
            <a:r>
              <a:rPr sz="1867" spc="-13" dirty="0">
                <a:solidFill>
                  <a:srgbClr val="313131"/>
                </a:solidFill>
                <a:latin typeface="Tahoma"/>
                <a:cs typeface="Tahoma"/>
              </a:rPr>
              <a:t>a </a:t>
            </a:r>
            <a:r>
              <a:rPr sz="1867" spc="-7" dirty="0">
                <a:solidFill>
                  <a:srgbClr val="313131"/>
                </a:solidFill>
                <a:latin typeface="Tahoma"/>
                <a:cs typeface="Tahoma"/>
              </a:rPr>
              <a:t>machine </a:t>
            </a:r>
            <a:r>
              <a:rPr sz="1867" spc="7" dirty="0">
                <a:solidFill>
                  <a:srgbClr val="313131"/>
                </a:solidFill>
                <a:latin typeface="Tahoma"/>
                <a:cs typeface="Tahoma"/>
              </a:rPr>
              <a:t>learning </a:t>
            </a:r>
            <a:r>
              <a:rPr sz="1867" spc="-7" dirty="0">
                <a:solidFill>
                  <a:srgbClr val="313131"/>
                </a:solidFill>
                <a:latin typeface="Tahoma"/>
                <a:cs typeface="Tahoma"/>
              </a:rPr>
              <a:t>method  </a:t>
            </a:r>
            <a:r>
              <a:rPr sz="1867" spc="27" dirty="0">
                <a:solidFill>
                  <a:srgbClr val="313131"/>
                </a:solidFill>
                <a:latin typeface="Tahoma"/>
                <a:cs typeface="Tahoma"/>
              </a:rPr>
              <a:t>when</a:t>
            </a:r>
            <a:r>
              <a:rPr sz="1867" spc="-152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33" dirty="0">
                <a:solidFill>
                  <a:srgbClr val="313131"/>
                </a:solidFill>
                <a:latin typeface="Tahoma"/>
                <a:cs typeface="Tahoma"/>
              </a:rPr>
              <a:t>split</a:t>
            </a:r>
            <a:r>
              <a:rPr sz="1867" spc="-16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Tahoma"/>
                <a:cs typeface="Tahoma"/>
              </a:rPr>
              <a:t>into</a:t>
            </a:r>
            <a:r>
              <a:rPr sz="1867" spc="-13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Tahoma"/>
                <a:cs typeface="Tahoma"/>
              </a:rPr>
              <a:t>the</a:t>
            </a:r>
            <a:r>
              <a:rPr sz="1867" spc="-14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20" dirty="0">
                <a:solidFill>
                  <a:srgbClr val="313131"/>
                </a:solidFill>
                <a:latin typeface="Tahoma"/>
                <a:cs typeface="Tahoma"/>
              </a:rPr>
              <a:t>constituent</a:t>
            </a:r>
            <a:r>
              <a:rPr sz="1867" spc="-152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Tahoma"/>
                <a:cs typeface="Tahoma"/>
              </a:rPr>
              <a:t>parts</a:t>
            </a:r>
            <a:endParaRPr sz="1867">
              <a:latin typeface="Tahoma"/>
              <a:cs typeface="Tahoma"/>
            </a:endParaRPr>
          </a:p>
          <a:p>
            <a:pPr marL="16933">
              <a:spcBef>
                <a:spcPts val="1225"/>
              </a:spcBef>
            </a:pPr>
            <a:r>
              <a:rPr sz="1867" dirty="0">
                <a:solidFill>
                  <a:srgbClr val="B00639"/>
                </a:solidFill>
                <a:latin typeface="Arial"/>
                <a:cs typeface="Arial"/>
              </a:rPr>
              <a:t>¡  </a:t>
            </a:r>
            <a:r>
              <a:rPr sz="1867" dirty="0">
                <a:solidFill>
                  <a:srgbClr val="313131"/>
                </a:solidFill>
                <a:latin typeface="Tahoma"/>
                <a:cs typeface="Tahoma"/>
              </a:rPr>
              <a:t>Example </a:t>
            </a:r>
            <a:r>
              <a:rPr sz="1867" dirty="0">
                <a:solidFill>
                  <a:srgbClr val="313131"/>
                </a:solidFill>
                <a:latin typeface="Wingdings"/>
                <a:cs typeface="Wingdings"/>
              </a:rPr>
              <a:t></a:t>
            </a:r>
            <a:r>
              <a:rPr sz="1867" spc="-13" dirty="0">
                <a:solidFill>
                  <a:srgbClr val="313131"/>
                </a:solidFill>
                <a:latin typeface="Times New Roman"/>
                <a:cs typeface="Times New Roman"/>
              </a:rPr>
              <a:t> </a:t>
            </a:r>
            <a:r>
              <a:rPr sz="1867" dirty="0">
                <a:solidFill>
                  <a:srgbClr val="313131"/>
                </a:solidFill>
                <a:latin typeface="Tahoma"/>
                <a:cs typeface="Tahoma"/>
              </a:rPr>
              <a:t>Date</a:t>
            </a:r>
            <a:endParaRPr sz="1867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1211" y="4293280"/>
            <a:ext cx="6960447" cy="64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 indent="-847">
              <a:lnSpc>
                <a:spcPct val="118600"/>
              </a:lnSpc>
            </a:pPr>
            <a:r>
              <a:rPr sz="1867" spc="33" dirty="0">
                <a:solidFill>
                  <a:srgbClr val="B00639"/>
                </a:solidFill>
                <a:latin typeface="Tahoma"/>
                <a:cs typeface="Tahoma"/>
              </a:rPr>
              <a:t>Aggregation</a:t>
            </a:r>
            <a:r>
              <a:rPr sz="1867" spc="33" dirty="0">
                <a:solidFill>
                  <a:srgbClr val="313131"/>
                </a:solidFill>
                <a:latin typeface="Tahoma"/>
                <a:cs typeface="Tahoma"/>
              </a:rPr>
              <a:t>:</a:t>
            </a:r>
            <a:r>
              <a:rPr sz="1867" spc="-14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Tahoma"/>
                <a:cs typeface="Tahoma"/>
              </a:rPr>
              <a:t>There</a:t>
            </a:r>
            <a:r>
              <a:rPr sz="1867" spc="-13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27" dirty="0">
                <a:solidFill>
                  <a:srgbClr val="313131"/>
                </a:solidFill>
                <a:latin typeface="Tahoma"/>
                <a:cs typeface="Tahoma"/>
              </a:rPr>
              <a:t>may</a:t>
            </a:r>
            <a:r>
              <a:rPr sz="1867" spc="-13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dirty="0">
                <a:solidFill>
                  <a:srgbClr val="313131"/>
                </a:solidFill>
                <a:latin typeface="Tahoma"/>
                <a:cs typeface="Tahoma"/>
              </a:rPr>
              <a:t>be</a:t>
            </a:r>
            <a:r>
              <a:rPr sz="1867" spc="-12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Tahoma"/>
                <a:cs typeface="Tahoma"/>
              </a:rPr>
              <a:t>features</a:t>
            </a:r>
            <a:r>
              <a:rPr sz="1867" spc="-16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27" dirty="0">
                <a:solidFill>
                  <a:srgbClr val="313131"/>
                </a:solidFill>
                <a:latin typeface="Tahoma"/>
                <a:cs typeface="Tahoma"/>
              </a:rPr>
              <a:t>that</a:t>
            </a:r>
            <a:r>
              <a:rPr sz="1867" spc="-14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Tahoma"/>
                <a:cs typeface="Tahoma"/>
              </a:rPr>
              <a:t>can</a:t>
            </a:r>
            <a:r>
              <a:rPr sz="1867" spc="-14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dirty="0">
                <a:solidFill>
                  <a:srgbClr val="313131"/>
                </a:solidFill>
                <a:latin typeface="Tahoma"/>
                <a:cs typeface="Tahoma"/>
              </a:rPr>
              <a:t>be</a:t>
            </a:r>
            <a:r>
              <a:rPr sz="1867" spc="-10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dirty="0">
                <a:solidFill>
                  <a:srgbClr val="313131"/>
                </a:solidFill>
                <a:latin typeface="Tahoma"/>
                <a:cs typeface="Tahoma"/>
              </a:rPr>
              <a:t>aggregated</a:t>
            </a:r>
            <a:r>
              <a:rPr sz="1867" spc="-12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Tahoma"/>
                <a:cs typeface="Tahoma"/>
              </a:rPr>
              <a:t>into</a:t>
            </a:r>
            <a:r>
              <a:rPr sz="1867" spc="-13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Tahoma"/>
                <a:cs typeface="Tahoma"/>
              </a:rPr>
              <a:t>a  </a:t>
            </a:r>
            <a:r>
              <a:rPr sz="1867" spc="20" dirty="0">
                <a:solidFill>
                  <a:srgbClr val="313131"/>
                </a:solidFill>
                <a:latin typeface="Tahoma"/>
                <a:cs typeface="Tahoma"/>
              </a:rPr>
              <a:t>single</a:t>
            </a:r>
            <a:r>
              <a:rPr sz="1867" spc="-20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Tahoma"/>
                <a:cs typeface="Tahoma"/>
              </a:rPr>
              <a:t>feature</a:t>
            </a:r>
            <a:endParaRPr sz="1867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26998" y="4519097"/>
            <a:ext cx="376851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/>
            <a:r>
              <a:rPr sz="800" spc="-7" dirty="0">
                <a:solidFill>
                  <a:srgbClr val="959595"/>
                </a:solidFill>
                <a:latin typeface="Tahoma"/>
                <a:cs typeface="Tahoma"/>
              </a:rPr>
              <a:t>https://blog.dellemc.com/en-us/digital-transformation-just-got-easier-with-analytic-  </a:t>
            </a:r>
            <a:r>
              <a:rPr sz="800" dirty="0">
                <a:solidFill>
                  <a:srgbClr val="959595"/>
                </a:solidFill>
                <a:latin typeface="Tahoma"/>
                <a:cs typeface="Tahoma"/>
              </a:rPr>
              <a:t>insights/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22769" y="1700785"/>
            <a:ext cx="4033519" cy="2559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 txBox="1"/>
          <p:nvPr/>
        </p:nvSpPr>
        <p:spPr>
          <a:xfrm>
            <a:off x="8154735" y="428072"/>
            <a:ext cx="1840653" cy="615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/>
            <a:r>
              <a:rPr sz="1333" spc="33" dirty="0">
                <a:solidFill>
                  <a:srgbClr val="313131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313131"/>
                </a:solidFill>
                <a:latin typeface="Tahoma"/>
                <a:cs typeface="Tahoma"/>
              </a:rPr>
              <a:t>1: </a:t>
            </a:r>
            <a:r>
              <a:rPr sz="1333" spc="13" dirty="0">
                <a:solidFill>
                  <a:srgbClr val="313131"/>
                </a:solidFill>
                <a:latin typeface="Tahoma"/>
                <a:cs typeface="Tahoma"/>
              </a:rPr>
              <a:t>Select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Data  </a:t>
            </a:r>
            <a:r>
              <a:rPr sz="1333" spc="33" dirty="0">
                <a:solidFill>
                  <a:srgbClr val="313131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313131"/>
                </a:solidFill>
                <a:latin typeface="Tahoma"/>
                <a:cs typeface="Tahoma"/>
              </a:rPr>
              <a:t>2: </a:t>
            </a:r>
            <a:r>
              <a:rPr sz="1333" dirty="0">
                <a:solidFill>
                  <a:srgbClr val="313131"/>
                </a:solidFill>
                <a:latin typeface="Tahoma"/>
                <a:cs typeface="Tahoma"/>
              </a:rPr>
              <a:t>Preprocess</a:t>
            </a:r>
            <a:r>
              <a:rPr sz="1333" spc="-16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Data  </a:t>
            </a:r>
            <a:r>
              <a:rPr sz="1333" spc="33" dirty="0">
                <a:solidFill>
                  <a:srgbClr val="B00639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B00639"/>
                </a:solidFill>
                <a:latin typeface="Tahoma"/>
                <a:cs typeface="Tahoma"/>
              </a:rPr>
              <a:t>3: </a:t>
            </a:r>
            <a:r>
              <a:rPr sz="1333" spc="-7" dirty="0">
                <a:solidFill>
                  <a:srgbClr val="B00639"/>
                </a:solidFill>
                <a:latin typeface="Tahoma"/>
                <a:cs typeface="Tahoma"/>
              </a:rPr>
              <a:t>Transform</a:t>
            </a:r>
            <a:r>
              <a:rPr sz="1333" spc="-207" dirty="0">
                <a:solidFill>
                  <a:srgbClr val="B00639"/>
                </a:solidFill>
                <a:latin typeface="Tahoma"/>
                <a:cs typeface="Tahoma"/>
              </a:rPr>
              <a:t> </a:t>
            </a:r>
            <a:r>
              <a:rPr sz="1333" spc="-7" dirty="0">
                <a:solidFill>
                  <a:srgbClr val="B00639"/>
                </a:solidFill>
                <a:latin typeface="Tahoma"/>
                <a:cs typeface="Tahoma"/>
              </a:rPr>
              <a:t>Data</a:t>
            </a:r>
            <a:endParaRPr sz="1333">
              <a:latin typeface="Tahoma"/>
              <a:cs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1435" y="330583"/>
            <a:ext cx="5634565" cy="410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algn="ctr"/>
            <a:r>
              <a:rPr sz="2667" dirty="0">
                <a:latin typeface="Arial" panose="020B0604020202020204" pitchFamily="34" charset="0"/>
                <a:cs typeface="Arial" panose="020B0604020202020204" pitchFamily="34" charset="0"/>
              </a:rPr>
              <a:t>Min-Max</a:t>
            </a:r>
            <a:r>
              <a:rPr sz="2667" spc="-22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67" dirty="0"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1205" y="2605216"/>
            <a:ext cx="5351780" cy="243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120224">
              <a:lnSpc>
                <a:spcPct val="119300"/>
              </a:lnSpc>
            </a:pPr>
            <a:r>
              <a:rPr sz="1867" spc="20" dirty="0">
                <a:solidFill>
                  <a:srgbClr val="313131"/>
                </a:solidFill>
                <a:latin typeface="Tahoma"/>
                <a:cs typeface="Tahoma"/>
              </a:rPr>
              <a:t>Let</a:t>
            </a:r>
            <a:r>
              <a:rPr lang="da-DK" sz="1867" spc="-133" dirty="0">
                <a:solidFill>
                  <a:srgbClr val="313131"/>
                </a:solidFill>
                <a:latin typeface="Tahoma"/>
                <a:cs typeface="Tahoma"/>
              </a:rPr>
              <a:t> x </a:t>
            </a:r>
            <a:r>
              <a:rPr sz="1867" dirty="0">
                <a:solidFill>
                  <a:srgbClr val="313131"/>
                </a:solidFill>
                <a:latin typeface="Tahoma"/>
                <a:cs typeface="Tahoma"/>
              </a:rPr>
              <a:t>be</a:t>
            </a:r>
            <a:r>
              <a:rPr sz="1867" spc="-10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Tahoma"/>
                <a:cs typeface="Tahoma"/>
              </a:rPr>
              <a:t>an</a:t>
            </a:r>
            <a:r>
              <a:rPr sz="1867" spc="-12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Tahoma"/>
                <a:cs typeface="Tahoma"/>
              </a:rPr>
              <a:t>individual</a:t>
            </a:r>
            <a:r>
              <a:rPr sz="1867" spc="-14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Tahoma"/>
                <a:cs typeface="Tahoma"/>
              </a:rPr>
              <a:t>feature</a:t>
            </a:r>
            <a:r>
              <a:rPr sz="1867" spc="-14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Tahoma"/>
                <a:cs typeface="Tahoma"/>
              </a:rPr>
              <a:t>value</a:t>
            </a:r>
            <a:r>
              <a:rPr sz="1867" spc="-16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100" dirty="0">
                <a:solidFill>
                  <a:srgbClr val="313131"/>
                </a:solidFill>
                <a:latin typeface="Tahoma"/>
                <a:cs typeface="Tahoma"/>
              </a:rPr>
              <a:t>(i.e.,</a:t>
            </a:r>
            <a:r>
              <a:rPr sz="1867" spc="-11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Tahoma"/>
                <a:cs typeface="Tahoma"/>
              </a:rPr>
              <a:t>a</a:t>
            </a:r>
            <a:r>
              <a:rPr sz="1867" spc="-12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Tahoma"/>
                <a:cs typeface="Tahoma"/>
              </a:rPr>
              <a:t>value</a:t>
            </a:r>
            <a:r>
              <a:rPr sz="1867" spc="-16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Tahoma"/>
                <a:cs typeface="Tahoma"/>
              </a:rPr>
              <a:t>of  the</a:t>
            </a:r>
            <a:r>
              <a:rPr sz="1867" spc="-152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Tahoma"/>
                <a:cs typeface="Tahoma"/>
              </a:rPr>
              <a:t>feature</a:t>
            </a:r>
            <a:r>
              <a:rPr sz="1867" spc="-16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Tahoma"/>
                <a:cs typeface="Tahoma"/>
              </a:rPr>
              <a:t>in</a:t>
            </a:r>
            <a:r>
              <a:rPr sz="1867" spc="-14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dirty="0">
                <a:solidFill>
                  <a:srgbClr val="313131"/>
                </a:solidFill>
                <a:latin typeface="Tahoma"/>
                <a:cs typeface="Tahoma"/>
              </a:rPr>
              <a:t>some</a:t>
            </a:r>
            <a:r>
              <a:rPr sz="1867" spc="-16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dirty="0">
                <a:solidFill>
                  <a:srgbClr val="313131"/>
                </a:solidFill>
                <a:latin typeface="Tahoma"/>
                <a:cs typeface="Tahoma"/>
              </a:rPr>
              <a:t>data</a:t>
            </a:r>
            <a:r>
              <a:rPr sz="1867" spc="-14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Tahoma"/>
                <a:cs typeface="Tahoma"/>
              </a:rPr>
              <a:t>point)</a:t>
            </a:r>
            <a:r>
              <a:rPr lang="da-DK" sz="1867" spc="-13" dirty="0">
                <a:solidFill>
                  <a:srgbClr val="313131"/>
                </a:solidFill>
                <a:latin typeface="Tahoma"/>
                <a:cs typeface="Tahoma"/>
              </a:rPr>
              <a:t> and let min(x) and max(x), </a:t>
            </a:r>
            <a:r>
              <a:rPr sz="1867" dirty="0">
                <a:solidFill>
                  <a:srgbClr val="313131"/>
                </a:solidFill>
                <a:latin typeface="Tahoma"/>
                <a:cs typeface="Tahoma"/>
              </a:rPr>
              <a:t>respectively, be </a:t>
            </a:r>
            <a:r>
              <a:rPr sz="1867" spc="40" dirty="0">
                <a:solidFill>
                  <a:srgbClr val="313131"/>
                </a:solidFill>
                <a:latin typeface="Tahoma"/>
                <a:cs typeface="Tahoma"/>
              </a:rPr>
              <a:t>the </a:t>
            </a:r>
            <a:r>
              <a:rPr sz="1867" spc="-27" dirty="0">
                <a:solidFill>
                  <a:srgbClr val="313131"/>
                </a:solidFill>
                <a:latin typeface="Tahoma"/>
                <a:cs typeface="Tahoma"/>
              </a:rPr>
              <a:t>minimum  </a:t>
            </a:r>
            <a:r>
              <a:rPr sz="1867" spc="-13" dirty="0">
                <a:solidFill>
                  <a:srgbClr val="313131"/>
                </a:solidFill>
                <a:latin typeface="Tahoma"/>
                <a:cs typeface="Tahoma"/>
              </a:rPr>
              <a:t>and</a:t>
            </a:r>
            <a:r>
              <a:rPr sz="1867" spc="-12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20" dirty="0">
                <a:solidFill>
                  <a:srgbClr val="313131"/>
                </a:solidFill>
                <a:latin typeface="Tahoma"/>
                <a:cs typeface="Tahoma"/>
              </a:rPr>
              <a:t>maximum</a:t>
            </a:r>
            <a:r>
              <a:rPr sz="1867" spc="-16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Tahoma"/>
                <a:cs typeface="Tahoma"/>
              </a:rPr>
              <a:t>values</a:t>
            </a:r>
            <a:r>
              <a:rPr sz="1867" spc="-16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Tahoma"/>
                <a:cs typeface="Tahoma"/>
              </a:rPr>
              <a:t>of</a:t>
            </a:r>
            <a:r>
              <a:rPr sz="1867" spc="-13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Tahoma"/>
                <a:cs typeface="Tahoma"/>
              </a:rPr>
              <a:t>this</a:t>
            </a:r>
            <a:r>
              <a:rPr sz="1867" spc="-13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Tahoma"/>
                <a:cs typeface="Tahoma"/>
              </a:rPr>
              <a:t>feature</a:t>
            </a:r>
            <a:r>
              <a:rPr sz="1867" spc="-14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Tahoma"/>
                <a:cs typeface="Tahoma"/>
              </a:rPr>
              <a:t>over</a:t>
            </a:r>
            <a:r>
              <a:rPr sz="1867" spc="-152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Tahoma"/>
                <a:cs typeface="Tahoma"/>
              </a:rPr>
              <a:t>the</a:t>
            </a:r>
            <a:r>
              <a:rPr sz="1867" spc="-13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Tahoma"/>
                <a:cs typeface="Tahoma"/>
              </a:rPr>
              <a:t>entire  dataset</a:t>
            </a:r>
            <a:endParaRPr sz="1867" dirty="0">
              <a:latin typeface="Tahoma"/>
              <a:cs typeface="Tahoma"/>
            </a:endParaRPr>
          </a:p>
          <a:p>
            <a:pPr marL="16933">
              <a:spcBef>
                <a:spcPts val="1207"/>
              </a:spcBef>
            </a:pPr>
            <a:r>
              <a:rPr sz="1867" spc="-7" dirty="0">
                <a:solidFill>
                  <a:srgbClr val="313131"/>
                </a:solidFill>
                <a:latin typeface="Tahoma"/>
                <a:cs typeface="Tahoma"/>
              </a:rPr>
              <a:t>Min-max</a:t>
            </a:r>
            <a:r>
              <a:rPr sz="1867" spc="-14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Tahoma"/>
                <a:cs typeface="Tahoma"/>
              </a:rPr>
              <a:t>scaling</a:t>
            </a:r>
            <a:r>
              <a:rPr sz="1867" spc="-152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20" dirty="0">
                <a:solidFill>
                  <a:srgbClr val="313131"/>
                </a:solidFill>
                <a:latin typeface="Tahoma"/>
                <a:cs typeface="Tahoma"/>
              </a:rPr>
              <a:t>squeezes</a:t>
            </a:r>
            <a:r>
              <a:rPr sz="1867" spc="-152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60" dirty="0">
                <a:solidFill>
                  <a:srgbClr val="313131"/>
                </a:solidFill>
                <a:latin typeface="Tahoma"/>
                <a:cs typeface="Tahoma"/>
              </a:rPr>
              <a:t>(or</a:t>
            </a:r>
            <a:r>
              <a:rPr sz="1867" spc="-13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Tahoma"/>
                <a:cs typeface="Tahoma"/>
              </a:rPr>
              <a:t>stretches)</a:t>
            </a:r>
            <a:r>
              <a:rPr sz="1867" spc="-16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Tahoma"/>
                <a:cs typeface="Tahoma"/>
              </a:rPr>
              <a:t>all</a:t>
            </a:r>
            <a:r>
              <a:rPr sz="1867" spc="-14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Tahoma"/>
                <a:cs typeface="Tahoma"/>
              </a:rPr>
              <a:t>feature</a:t>
            </a:r>
            <a:r>
              <a:rPr lang="da-DK" sz="1867" spc="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lang="en-US" sz="1867" spc="20" dirty="0">
                <a:solidFill>
                  <a:srgbClr val="313131"/>
                </a:solidFill>
                <a:latin typeface="Tahoma"/>
                <a:cs typeface="Tahoma"/>
              </a:rPr>
              <a:t>values</a:t>
            </a:r>
            <a:r>
              <a:rPr lang="en-US" sz="1867" spc="-19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lang="en-US" sz="1867" spc="33" dirty="0">
                <a:solidFill>
                  <a:srgbClr val="313131"/>
                </a:solidFill>
                <a:latin typeface="Tahoma"/>
                <a:cs typeface="Tahoma"/>
              </a:rPr>
              <a:t>to</a:t>
            </a:r>
            <a:r>
              <a:rPr lang="en-US" sz="1867" spc="-13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lang="en-US" sz="1867" dirty="0">
                <a:solidFill>
                  <a:srgbClr val="313131"/>
                </a:solidFill>
                <a:latin typeface="Tahoma"/>
                <a:cs typeface="Tahoma"/>
              </a:rPr>
              <a:t>be</a:t>
            </a:r>
            <a:r>
              <a:rPr lang="en-US" sz="1867" spc="-13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lang="en-US" sz="1867" spc="40" dirty="0">
                <a:solidFill>
                  <a:srgbClr val="313131"/>
                </a:solidFill>
                <a:latin typeface="Tahoma"/>
                <a:cs typeface="Tahoma"/>
              </a:rPr>
              <a:t>within</a:t>
            </a:r>
            <a:r>
              <a:rPr lang="en-US" sz="1867" spc="-152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lang="en-US" sz="1867" spc="40" dirty="0">
                <a:solidFill>
                  <a:srgbClr val="313131"/>
                </a:solidFill>
                <a:latin typeface="Tahoma"/>
                <a:cs typeface="Tahoma"/>
              </a:rPr>
              <a:t>the</a:t>
            </a:r>
            <a:r>
              <a:rPr lang="en-US" sz="1867" spc="-14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lang="en-US" sz="1867" spc="-13" dirty="0">
                <a:solidFill>
                  <a:srgbClr val="313131"/>
                </a:solidFill>
                <a:latin typeface="Tahoma"/>
                <a:cs typeface="Tahoma"/>
              </a:rPr>
              <a:t>range</a:t>
            </a:r>
            <a:r>
              <a:rPr lang="en-US" sz="1867" spc="-14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lang="en-US" sz="1867" spc="40" dirty="0">
                <a:solidFill>
                  <a:srgbClr val="313131"/>
                </a:solidFill>
                <a:latin typeface="Tahoma"/>
                <a:cs typeface="Tahoma"/>
              </a:rPr>
              <a:t>of</a:t>
            </a:r>
            <a:r>
              <a:rPr lang="en-US" sz="1867" spc="-14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lang="en-US" sz="1867" spc="-53" dirty="0">
                <a:solidFill>
                  <a:srgbClr val="313131"/>
                </a:solidFill>
                <a:latin typeface="Tahoma"/>
                <a:cs typeface="Tahoma"/>
              </a:rPr>
              <a:t>[0,</a:t>
            </a:r>
            <a:r>
              <a:rPr lang="en-US" sz="1867" spc="-12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lang="en-US" sz="1867" dirty="0">
                <a:solidFill>
                  <a:srgbClr val="313131"/>
                </a:solidFill>
                <a:latin typeface="Tahoma"/>
                <a:cs typeface="Tahoma"/>
              </a:rPr>
              <a:t>1]</a:t>
            </a:r>
            <a:endParaRPr lang="en-US" sz="1867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81172" y="4321873"/>
            <a:ext cx="210650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/>
            <a:r>
              <a:rPr sz="800" spc="7" dirty="0">
                <a:solidFill>
                  <a:srgbClr val="959595"/>
                </a:solidFill>
                <a:latin typeface="Tahoma"/>
                <a:cs typeface="Tahoma"/>
              </a:rPr>
              <a:t>Feature </a:t>
            </a:r>
            <a:r>
              <a:rPr sz="800" dirty="0">
                <a:solidFill>
                  <a:srgbClr val="959595"/>
                </a:solidFill>
                <a:latin typeface="Tahoma"/>
                <a:cs typeface="Tahoma"/>
              </a:rPr>
              <a:t>Engineering </a:t>
            </a:r>
            <a:r>
              <a:rPr sz="800" spc="7" dirty="0">
                <a:solidFill>
                  <a:srgbClr val="959595"/>
                </a:solidFill>
                <a:latin typeface="Tahoma"/>
                <a:cs typeface="Tahoma"/>
              </a:rPr>
              <a:t>for </a:t>
            </a:r>
            <a:r>
              <a:rPr sz="800" spc="-7" dirty="0">
                <a:solidFill>
                  <a:srgbClr val="959595"/>
                </a:solidFill>
                <a:latin typeface="Tahoma"/>
                <a:cs typeface="Tahoma"/>
              </a:rPr>
              <a:t>Machine </a:t>
            </a:r>
            <a:r>
              <a:rPr sz="800" dirty="0">
                <a:solidFill>
                  <a:srgbClr val="959595"/>
                </a:solidFill>
                <a:latin typeface="Tahoma"/>
                <a:cs typeface="Tahoma"/>
              </a:rPr>
              <a:t>Learning  Principles </a:t>
            </a:r>
            <a:r>
              <a:rPr sz="800" spc="-7" dirty="0">
                <a:solidFill>
                  <a:srgbClr val="959595"/>
                </a:solidFill>
                <a:latin typeface="Tahoma"/>
                <a:cs typeface="Tahoma"/>
              </a:rPr>
              <a:t>and </a:t>
            </a:r>
            <a:r>
              <a:rPr sz="800" dirty="0">
                <a:solidFill>
                  <a:srgbClr val="959595"/>
                </a:solidFill>
                <a:latin typeface="Tahoma"/>
                <a:cs typeface="Tahoma"/>
              </a:rPr>
              <a:t>Techniques </a:t>
            </a:r>
            <a:r>
              <a:rPr sz="800" spc="7" dirty="0">
                <a:solidFill>
                  <a:srgbClr val="959595"/>
                </a:solidFill>
                <a:latin typeface="Tahoma"/>
                <a:cs typeface="Tahoma"/>
              </a:rPr>
              <a:t>for </a:t>
            </a:r>
            <a:r>
              <a:rPr sz="800" spc="-7" dirty="0">
                <a:solidFill>
                  <a:srgbClr val="959595"/>
                </a:solidFill>
                <a:latin typeface="Tahoma"/>
                <a:cs typeface="Tahoma"/>
              </a:rPr>
              <a:t>Data </a:t>
            </a:r>
            <a:r>
              <a:rPr sz="800" spc="7" dirty="0">
                <a:solidFill>
                  <a:srgbClr val="959595"/>
                </a:solidFill>
                <a:latin typeface="Tahoma"/>
                <a:cs typeface="Tahoma"/>
              </a:rPr>
              <a:t>Scientists  Alice</a:t>
            </a:r>
            <a:r>
              <a:rPr sz="800" spc="-60" dirty="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sz="800" spc="7" dirty="0">
                <a:solidFill>
                  <a:srgbClr val="959595"/>
                </a:solidFill>
                <a:latin typeface="Tahoma"/>
                <a:cs typeface="Tahoma"/>
              </a:rPr>
              <a:t>Zheng</a:t>
            </a:r>
            <a:r>
              <a:rPr sz="800" spc="-60" dirty="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sz="800" spc="-7" dirty="0">
                <a:solidFill>
                  <a:srgbClr val="959595"/>
                </a:solidFill>
                <a:latin typeface="Tahoma"/>
                <a:cs typeface="Tahoma"/>
              </a:rPr>
              <a:t>and</a:t>
            </a:r>
            <a:r>
              <a:rPr sz="800" spc="-60" dirty="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sz="800" spc="-7" dirty="0">
                <a:solidFill>
                  <a:srgbClr val="959595"/>
                </a:solidFill>
                <a:latin typeface="Tahoma"/>
                <a:cs typeface="Tahoma"/>
              </a:rPr>
              <a:t>Amanda</a:t>
            </a:r>
            <a:r>
              <a:rPr sz="800" spc="-87" dirty="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sz="800" spc="-20" dirty="0">
                <a:solidFill>
                  <a:srgbClr val="959595"/>
                </a:solidFill>
                <a:latin typeface="Tahoma"/>
                <a:cs typeface="Tahoma"/>
              </a:rPr>
              <a:t>Casari,</a:t>
            </a:r>
            <a:r>
              <a:rPr sz="800" spc="-67" dirty="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sz="800" spc="-13" dirty="0">
                <a:solidFill>
                  <a:srgbClr val="959595"/>
                </a:solidFill>
                <a:latin typeface="Tahoma"/>
                <a:cs typeface="Tahoma"/>
              </a:rPr>
              <a:t>O’Reilly,</a:t>
            </a:r>
            <a:r>
              <a:rPr sz="800" spc="-20" dirty="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sz="800" spc="40" dirty="0">
                <a:solidFill>
                  <a:srgbClr val="959595"/>
                </a:solidFill>
                <a:latin typeface="Tahoma"/>
                <a:cs typeface="Tahoma"/>
              </a:rPr>
              <a:t>2018</a:t>
            </a:r>
            <a:endParaRPr sz="8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71969" y="1578863"/>
            <a:ext cx="3804713" cy="2684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 txBox="1"/>
          <p:nvPr/>
        </p:nvSpPr>
        <p:spPr>
          <a:xfrm>
            <a:off x="8154735" y="428072"/>
            <a:ext cx="1840653" cy="615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/>
            <a:r>
              <a:rPr sz="1333" spc="33" dirty="0">
                <a:solidFill>
                  <a:srgbClr val="313131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313131"/>
                </a:solidFill>
                <a:latin typeface="Tahoma"/>
                <a:cs typeface="Tahoma"/>
              </a:rPr>
              <a:t>1: </a:t>
            </a:r>
            <a:r>
              <a:rPr sz="1333" spc="13" dirty="0">
                <a:solidFill>
                  <a:srgbClr val="313131"/>
                </a:solidFill>
                <a:latin typeface="Tahoma"/>
                <a:cs typeface="Tahoma"/>
              </a:rPr>
              <a:t>Select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Data  </a:t>
            </a:r>
            <a:r>
              <a:rPr sz="1333" spc="33" dirty="0">
                <a:solidFill>
                  <a:srgbClr val="313131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313131"/>
                </a:solidFill>
                <a:latin typeface="Tahoma"/>
                <a:cs typeface="Tahoma"/>
              </a:rPr>
              <a:t>2: </a:t>
            </a:r>
            <a:r>
              <a:rPr sz="1333" dirty="0">
                <a:solidFill>
                  <a:srgbClr val="313131"/>
                </a:solidFill>
                <a:latin typeface="Tahoma"/>
                <a:cs typeface="Tahoma"/>
              </a:rPr>
              <a:t>Preprocess</a:t>
            </a:r>
            <a:r>
              <a:rPr sz="1333" spc="-16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Data  </a:t>
            </a:r>
            <a:r>
              <a:rPr sz="1333" spc="33" dirty="0">
                <a:solidFill>
                  <a:srgbClr val="B00639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B00639"/>
                </a:solidFill>
                <a:latin typeface="Tahoma"/>
                <a:cs typeface="Tahoma"/>
              </a:rPr>
              <a:t>3: </a:t>
            </a:r>
            <a:r>
              <a:rPr sz="1333" spc="-7" dirty="0">
                <a:solidFill>
                  <a:srgbClr val="B00639"/>
                </a:solidFill>
                <a:latin typeface="Tahoma"/>
                <a:cs typeface="Tahoma"/>
              </a:rPr>
              <a:t>Transform</a:t>
            </a:r>
            <a:r>
              <a:rPr sz="1333" spc="-207" dirty="0">
                <a:solidFill>
                  <a:srgbClr val="B00639"/>
                </a:solidFill>
                <a:latin typeface="Tahoma"/>
                <a:cs typeface="Tahoma"/>
              </a:rPr>
              <a:t> </a:t>
            </a:r>
            <a:r>
              <a:rPr sz="1333" spc="-7" dirty="0">
                <a:solidFill>
                  <a:srgbClr val="B00639"/>
                </a:solidFill>
                <a:latin typeface="Tahoma"/>
                <a:cs typeface="Tahoma"/>
              </a:rPr>
              <a:t>Data</a:t>
            </a:r>
            <a:endParaRPr sz="1333">
              <a:latin typeface="Tahoma"/>
              <a:cs typeface="Tahoma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EB62939-94F8-4A26-93CA-09BC94D99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1578863"/>
            <a:ext cx="3447868" cy="90350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1435" y="330583"/>
            <a:ext cx="5634565" cy="410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algn="ctr"/>
            <a:r>
              <a:rPr lang="da-DK" sz="2667" spc="-227" dirty="0">
                <a:latin typeface="Arial" panose="020B0604020202020204" pitchFamily="34" charset="0"/>
                <a:cs typeface="Arial" panose="020B0604020202020204" pitchFamily="34" charset="0"/>
              </a:rPr>
              <a:t>Mean </a:t>
            </a:r>
            <a:r>
              <a:rPr lang="da-DK" sz="2667" spc="-227" dirty="0" err="1"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  <a:endParaRPr sz="26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1205" y="2605216"/>
            <a:ext cx="5351780" cy="13312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120224">
              <a:lnSpc>
                <a:spcPct val="119300"/>
              </a:lnSpc>
            </a:pPr>
            <a:r>
              <a:rPr lang="en-US" sz="1867" dirty="0">
                <a:latin typeface="Tahoma"/>
                <a:cs typeface="Tahoma"/>
              </a:rPr>
              <a:t>where x is an original value, x' is the normalized value. There is another form of the means normalization which divides by the standard deviation which is also called standardization.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154735" y="428072"/>
            <a:ext cx="1840653" cy="615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/>
            <a:r>
              <a:rPr sz="1333" spc="33" dirty="0">
                <a:solidFill>
                  <a:srgbClr val="313131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313131"/>
                </a:solidFill>
                <a:latin typeface="Tahoma"/>
                <a:cs typeface="Tahoma"/>
              </a:rPr>
              <a:t>1: </a:t>
            </a:r>
            <a:r>
              <a:rPr sz="1333" spc="13" dirty="0">
                <a:solidFill>
                  <a:srgbClr val="313131"/>
                </a:solidFill>
                <a:latin typeface="Tahoma"/>
                <a:cs typeface="Tahoma"/>
              </a:rPr>
              <a:t>Select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Data  </a:t>
            </a:r>
            <a:r>
              <a:rPr sz="1333" spc="33" dirty="0">
                <a:solidFill>
                  <a:srgbClr val="313131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313131"/>
                </a:solidFill>
                <a:latin typeface="Tahoma"/>
                <a:cs typeface="Tahoma"/>
              </a:rPr>
              <a:t>2: </a:t>
            </a:r>
            <a:r>
              <a:rPr sz="1333" dirty="0">
                <a:solidFill>
                  <a:srgbClr val="313131"/>
                </a:solidFill>
                <a:latin typeface="Tahoma"/>
                <a:cs typeface="Tahoma"/>
              </a:rPr>
              <a:t>Preprocess</a:t>
            </a:r>
            <a:r>
              <a:rPr sz="1333" spc="-16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Data  </a:t>
            </a:r>
            <a:r>
              <a:rPr sz="1333" spc="33" dirty="0">
                <a:solidFill>
                  <a:srgbClr val="B00639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B00639"/>
                </a:solidFill>
                <a:latin typeface="Tahoma"/>
                <a:cs typeface="Tahoma"/>
              </a:rPr>
              <a:t>3: </a:t>
            </a:r>
            <a:r>
              <a:rPr sz="1333" spc="-7" dirty="0">
                <a:solidFill>
                  <a:srgbClr val="B00639"/>
                </a:solidFill>
                <a:latin typeface="Tahoma"/>
                <a:cs typeface="Tahoma"/>
              </a:rPr>
              <a:t>Transform</a:t>
            </a:r>
            <a:r>
              <a:rPr sz="1333" spc="-207" dirty="0">
                <a:solidFill>
                  <a:srgbClr val="B00639"/>
                </a:solidFill>
                <a:latin typeface="Tahoma"/>
                <a:cs typeface="Tahoma"/>
              </a:rPr>
              <a:t> </a:t>
            </a:r>
            <a:r>
              <a:rPr sz="1333" spc="-7" dirty="0">
                <a:solidFill>
                  <a:srgbClr val="B00639"/>
                </a:solidFill>
                <a:latin typeface="Tahoma"/>
                <a:cs typeface="Tahoma"/>
              </a:rPr>
              <a:t>Data</a:t>
            </a:r>
            <a:endParaRPr sz="1333">
              <a:latin typeface="Tahoma"/>
              <a:cs typeface="Tahom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399E48-8816-4F4A-A480-E08CAC714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539" y="1185877"/>
            <a:ext cx="3613757" cy="94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2468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1435" y="330583"/>
            <a:ext cx="7434765" cy="410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algn="ctr"/>
            <a:r>
              <a:rPr sz="2667" dirty="0">
                <a:latin typeface="Arial" panose="020B0604020202020204" pitchFamily="34" charset="0"/>
                <a:cs typeface="Arial" panose="020B0604020202020204" pitchFamily="34" charset="0"/>
              </a:rPr>
              <a:t>Standardization </a:t>
            </a:r>
            <a:r>
              <a:rPr sz="2667" spc="-33" dirty="0">
                <a:latin typeface="Arial" panose="020B0604020202020204" pitchFamily="34" charset="0"/>
                <a:cs typeface="Arial" panose="020B0604020202020204" pitchFamily="34" charset="0"/>
              </a:rPr>
              <a:t>(Variance</a:t>
            </a:r>
            <a:r>
              <a:rPr sz="2667" spc="-33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67" spc="-27" dirty="0">
                <a:latin typeface="Arial" panose="020B0604020202020204" pitchFamily="34" charset="0"/>
                <a:cs typeface="Arial" panose="020B0604020202020204" pitchFamily="34" charset="0"/>
              </a:rPr>
              <a:t>Scaling)</a:t>
            </a:r>
            <a:endParaRPr sz="26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19" y="3199009"/>
            <a:ext cx="5518572" cy="2661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>
              <a:lnSpc>
                <a:spcPct val="119300"/>
              </a:lnSpc>
            </a:pPr>
            <a:r>
              <a:rPr sz="1867" spc="-53" dirty="0">
                <a:solidFill>
                  <a:srgbClr val="313131"/>
                </a:solidFill>
                <a:latin typeface="Tahoma"/>
                <a:cs typeface="Tahoma"/>
              </a:rPr>
              <a:t>It</a:t>
            </a:r>
            <a:r>
              <a:rPr sz="1867" spc="-12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Tahoma"/>
                <a:cs typeface="Tahoma"/>
              </a:rPr>
              <a:t>subtracts</a:t>
            </a:r>
            <a:r>
              <a:rPr sz="1867" spc="-16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67" dirty="0">
                <a:solidFill>
                  <a:srgbClr val="313131"/>
                </a:solidFill>
                <a:latin typeface="Tahoma"/>
                <a:cs typeface="Tahoma"/>
              </a:rPr>
              <a:t>off</a:t>
            </a:r>
            <a:r>
              <a:rPr sz="1867" spc="-14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Tahoma"/>
                <a:cs typeface="Tahoma"/>
              </a:rPr>
              <a:t>the</a:t>
            </a:r>
            <a:r>
              <a:rPr sz="1867" spc="-14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Tahoma"/>
                <a:cs typeface="Tahoma"/>
              </a:rPr>
              <a:t>mean</a:t>
            </a:r>
            <a:r>
              <a:rPr sz="1867" spc="-16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Tahoma"/>
                <a:cs typeface="Tahoma"/>
              </a:rPr>
              <a:t>of</a:t>
            </a:r>
            <a:r>
              <a:rPr sz="1867" spc="-12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Tahoma"/>
                <a:cs typeface="Tahoma"/>
              </a:rPr>
              <a:t>the</a:t>
            </a:r>
            <a:r>
              <a:rPr sz="1867" spc="-14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Tahoma"/>
                <a:cs typeface="Tahoma"/>
              </a:rPr>
              <a:t>feature</a:t>
            </a:r>
            <a:r>
              <a:rPr sz="1867" spc="-152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33" dirty="0">
                <a:solidFill>
                  <a:srgbClr val="313131"/>
                </a:solidFill>
                <a:latin typeface="Tahoma"/>
                <a:cs typeface="Tahoma"/>
              </a:rPr>
              <a:t>(over</a:t>
            </a:r>
            <a:r>
              <a:rPr sz="1867" spc="-18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Tahoma"/>
                <a:cs typeface="Tahoma"/>
              </a:rPr>
              <a:t>all</a:t>
            </a:r>
            <a:r>
              <a:rPr sz="1867" spc="-152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dirty="0">
                <a:solidFill>
                  <a:srgbClr val="313131"/>
                </a:solidFill>
                <a:latin typeface="Tahoma"/>
                <a:cs typeface="Tahoma"/>
              </a:rPr>
              <a:t>data  </a:t>
            </a:r>
            <a:r>
              <a:rPr sz="1867" spc="-7" dirty="0">
                <a:solidFill>
                  <a:srgbClr val="313131"/>
                </a:solidFill>
                <a:latin typeface="Tahoma"/>
                <a:cs typeface="Tahoma"/>
              </a:rPr>
              <a:t>points)</a:t>
            </a:r>
            <a:r>
              <a:rPr sz="1867" spc="-16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Tahoma"/>
                <a:cs typeface="Tahoma"/>
              </a:rPr>
              <a:t>and</a:t>
            </a:r>
            <a:r>
              <a:rPr sz="1867" spc="-14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20" dirty="0">
                <a:solidFill>
                  <a:srgbClr val="313131"/>
                </a:solidFill>
                <a:latin typeface="Tahoma"/>
                <a:cs typeface="Tahoma"/>
              </a:rPr>
              <a:t>divides</a:t>
            </a:r>
            <a:r>
              <a:rPr sz="1867" spc="-14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20" dirty="0">
                <a:solidFill>
                  <a:srgbClr val="313131"/>
                </a:solidFill>
                <a:latin typeface="Tahoma"/>
                <a:cs typeface="Tahoma"/>
              </a:rPr>
              <a:t>by</a:t>
            </a:r>
            <a:r>
              <a:rPr sz="1867" spc="-12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Tahoma"/>
                <a:cs typeface="Tahoma"/>
              </a:rPr>
              <a:t>the</a:t>
            </a:r>
            <a:r>
              <a:rPr sz="1867" spc="-14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dirty="0">
                <a:solidFill>
                  <a:srgbClr val="313131"/>
                </a:solidFill>
                <a:latin typeface="Tahoma"/>
                <a:cs typeface="Tahoma"/>
              </a:rPr>
              <a:t>variance</a:t>
            </a:r>
            <a:endParaRPr sz="1867">
              <a:latin typeface="Tahoma"/>
              <a:cs typeface="Tahoma"/>
            </a:endParaRPr>
          </a:p>
          <a:p>
            <a:pPr marL="16933">
              <a:spcBef>
                <a:spcPts val="1213"/>
              </a:spcBef>
            </a:pPr>
            <a:r>
              <a:rPr sz="1867" spc="-53" dirty="0">
                <a:solidFill>
                  <a:srgbClr val="313131"/>
                </a:solidFill>
                <a:latin typeface="Tahoma"/>
                <a:cs typeface="Tahoma"/>
              </a:rPr>
              <a:t>It</a:t>
            </a:r>
            <a:r>
              <a:rPr sz="1867" spc="-13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Tahoma"/>
                <a:cs typeface="Tahoma"/>
              </a:rPr>
              <a:t>can</a:t>
            </a:r>
            <a:r>
              <a:rPr sz="1867" spc="-152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20" dirty="0">
                <a:solidFill>
                  <a:srgbClr val="313131"/>
                </a:solidFill>
                <a:latin typeface="Tahoma"/>
                <a:cs typeface="Tahoma"/>
              </a:rPr>
              <a:t>also</a:t>
            </a:r>
            <a:r>
              <a:rPr sz="1867" spc="-16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dirty="0">
                <a:solidFill>
                  <a:srgbClr val="313131"/>
                </a:solidFill>
                <a:latin typeface="Tahoma"/>
                <a:cs typeface="Tahoma"/>
              </a:rPr>
              <a:t>be</a:t>
            </a:r>
            <a:r>
              <a:rPr sz="1867" spc="-12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Tahoma"/>
                <a:cs typeface="Tahoma"/>
              </a:rPr>
              <a:t>called</a:t>
            </a:r>
            <a:r>
              <a:rPr sz="1867" spc="-17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i="1" spc="-127" dirty="0">
                <a:solidFill>
                  <a:srgbClr val="313131"/>
                </a:solidFill>
                <a:latin typeface="Verdana"/>
                <a:cs typeface="Verdana"/>
              </a:rPr>
              <a:t>variance</a:t>
            </a:r>
            <a:r>
              <a:rPr sz="1867" i="1" spc="-20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867" i="1" spc="-107" dirty="0">
                <a:solidFill>
                  <a:srgbClr val="313131"/>
                </a:solidFill>
                <a:latin typeface="Verdana"/>
                <a:cs typeface="Verdana"/>
              </a:rPr>
              <a:t>scaling</a:t>
            </a:r>
            <a:endParaRPr sz="1867">
              <a:latin typeface="Verdana"/>
              <a:cs typeface="Verdana"/>
            </a:endParaRPr>
          </a:p>
          <a:p>
            <a:pPr marL="16933" marR="701869">
              <a:lnSpc>
                <a:spcPct val="119300"/>
              </a:lnSpc>
              <a:spcBef>
                <a:spcPts val="793"/>
              </a:spcBef>
            </a:pPr>
            <a:r>
              <a:rPr sz="1867" spc="13" dirty="0">
                <a:solidFill>
                  <a:srgbClr val="313131"/>
                </a:solidFill>
                <a:latin typeface="Tahoma"/>
                <a:cs typeface="Tahoma"/>
              </a:rPr>
              <a:t>resulting</a:t>
            </a:r>
            <a:r>
              <a:rPr sz="1867" spc="-16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Tahoma"/>
                <a:cs typeface="Tahoma"/>
              </a:rPr>
              <a:t>scaled</a:t>
            </a:r>
            <a:r>
              <a:rPr sz="1867" spc="-16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Tahoma"/>
                <a:cs typeface="Tahoma"/>
              </a:rPr>
              <a:t>feature</a:t>
            </a:r>
            <a:r>
              <a:rPr sz="1867" spc="-14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Tahoma"/>
                <a:cs typeface="Tahoma"/>
              </a:rPr>
              <a:t>has</a:t>
            </a:r>
            <a:r>
              <a:rPr sz="1867" spc="-14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Tahoma"/>
                <a:cs typeface="Tahoma"/>
              </a:rPr>
              <a:t>a</a:t>
            </a:r>
            <a:r>
              <a:rPr sz="1867" spc="-13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Tahoma"/>
                <a:cs typeface="Tahoma"/>
              </a:rPr>
              <a:t>mean</a:t>
            </a:r>
            <a:r>
              <a:rPr sz="1867" spc="-14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Tahoma"/>
                <a:cs typeface="Tahoma"/>
              </a:rPr>
              <a:t>of</a:t>
            </a:r>
            <a:r>
              <a:rPr sz="1867" spc="-13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113" dirty="0">
                <a:solidFill>
                  <a:srgbClr val="313131"/>
                </a:solidFill>
                <a:latin typeface="Tahoma"/>
                <a:cs typeface="Tahoma"/>
              </a:rPr>
              <a:t>0</a:t>
            </a:r>
            <a:r>
              <a:rPr sz="1867" spc="-12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Tahoma"/>
                <a:cs typeface="Tahoma"/>
              </a:rPr>
              <a:t>and</a:t>
            </a:r>
            <a:r>
              <a:rPr sz="1867" spc="-12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Tahoma"/>
                <a:cs typeface="Tahoma"/>
              </a:rPr>
              <a:t>a  </a:t>
            </a:r>
            <a:r>
              <a:rPr sz="1867" dirty="0">
                <a:solidFill>
                  <a:srgbClr val="313131"/>
                </a:solidFill>
                <a:latin typeface="Tahoma"/>
                <a:cs typeface="Tahoma"/>
              </a:rPr>
              <a:t>variance </a:t>
            </a:r>
            <a:r>
              <a:rPr sz="1867" spc="40" dirty="0">
                <a:solidFill>
                  <a:srgbClr val="313131"/>
                </a:solidFill>
                <a:latin typeface="Tahoma"/>
                <a:cs typeface="Tahoma"/>
              </a:rPr>
              <a:t>of</a:t>
            </a:r>
            <a:r>
              <a:rPr sz="1867" spc="-40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113" dirty="0">
                <a:solidFill>
                  <a:srgbClr val="313131"/>
                </a:solidFill>
                <a:latin typeface="Tahoma"/>
                <a:cs typeface="Tahoma"/>
              </a:rPr>
              <a:t>1</a:t>
            </a:r>
            <a:endParaRPr sz="1867">
              <a:latin typeface="Tahoma"/>
              <a:cs typeface="Tahoma"/>
            </a:endParaRPr>
          </a:p>
          <a:p>
            <a:pPr marL="16933" marR="368291">
              <a:lnSpc>
                <a:spcPct val="119300"/>
              </a:lnSpc>
              <a:spcBef>
                <a:spcPts val="780"/>
              </a:spcBef>
            </a:pPr>
            <a:r>
              <a:rPr sz="1867" spc="-47" dirty="0">
                <a:solidFill>
                  <a:srgbClr val="313131"/>
                </a:solidFill>
                <a:latin typeface="Tahoma"/>
                <a:cs typeface="Tahoma"/>
              </a:rPr>
              <a:t>If</a:t>
            </a:r>
            <a:r>
              <a:rPr sz="1867" spc="-11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Tahoma"/>
                <a:cs typeface="Tahoma"/>
              </a:rPr>
              <a:t>the</a:t>
            </a:r>
            <a:r>
              <a:rPr sz="1867" spc="-13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Tahoma"/>
                <a:cs typeface="Tahoma"/>
              </a:rPr>
              <a:t>original</a:t>
            </a:r>
            <a:r>
              <a:rPr sz="1867" spc="-13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Tahoma"/>
                <a:cs typeface="Tahoma"/>
              </a:rPr>
              <a:t>feature</a:t>
            </a:r>
            <a:r>
              <a:rPr sz="1867" spc="-14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Tahoma"/>
                <a:cs typeface="Tahoma"/>
              </a:rPr>
              <a:t>has</a:t>
            </a:r>
            <a:r>
              <a:rPr sz="1867" spc="-14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Tahoma"/>
                <a:cs typeface="Tahoma"/>
              </a:rPr>
              <a:t>a</a:t>
            </a:r>
            <a:r>
              <a:rPr sz="1867" spc="-12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Tahoma"/>
                <a:cs typeface="Tahoma"/>
              </a:rPr>
              <a:t>Gaussian</a:t>
            </a:r>
            <a:r>
              <a:rPr sz="1867" spc="-17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dirty="0">
                <a:solidFill>
                  <a:srgbClr val="313131"/>
                </a:solidFill>
                <a:latin typeface="Tahoma"/>
                <a:cs typeface="Tahoma"/>
              </a:rPr>
              <a:t>distribution,  </a:t>
            </a:r>
            <a:r>
              <a:rPr sz="1867" spc="27" dirty="0">
                <a:solidFill>
                  <a:srgbClr val="313131"/>
                </a:solidFill>
                <a:latin typeface="Tahoma"/>
                <a:cs typeface="Tahoma"/>
              </a:rPr>
              <a:t>then</a:t>
            </a:r>
            <a:r>
              <a:rPr sz="1867" spc="-14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Tahoma"/>
                <a:cs typeface="Tahoma"/>
              </a:rPr>
              <a:t>the</a:t>
            </a:r>
            <a:r>
              <a:rPr sz="1867" spc="-14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Tahoma"/>
                <a:cs typeface="Tahoma"/>
              </a:rPr>
              <a:t>scaled</a:t>
            </a:r>
            <a:r>
              <a:rPr sz="1867" spc="-16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Tahoma"/>
                <a:cs typeface="Tahoma"/>
              </a:rPr>
              <a:t>feature</a:t>
            </a:r>
            <a:r>
              <a:rPr sz="1867" spc="-152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Tahoma"/>
                <a:cs typeface="Tahoma"/>
              </a:rPr>
              <a:t>does</a:t>
            </a:r>
            <a:r>
              <a:rPr sz="1867" spc="-14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20" dirty="0">
                <a:solidFill>
                  <a:srgbClr val="313131"/>
                </a:solidFill>
                <a:latin typeface="Tahoma"/>
                <a:cs typeface="Tahoma"/>
              </a:rPr>
              <a:t>too</a:t>
            </a:r>
            <a:endParaRPr sz="1867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01399" y="4321873"/>
            <a:ext cx="210650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/>
            <a:r>
              <a:rPr sz="800" spc="7" dirty="0">
                <a:solidFill>
                  <a:srgbClr val="959595"/>
                </a:solidFill>
                <a:latin typeface="Tahoma"/>
                <a:cs typeface="Tahoma"/>
              </a:rPr>
              <a:t>Feature </a:t>
            </a:r>
            <a:r>
              <a:rPr sz="800" dirty="0">
                <a:solidFill>
                  <a:srgbClr val="959595"/>
                </a:solidFill>
                <a:latin typeface="Tahoma"/>
                <a:cs typeface="Tahoma"/>
              </a:rPr>
              <a:t>Engineering </a:t>
            </a:r>
            <a:r>
              <a:rPr sz="800" spc="7" dirty="0">
                <a:solidFill>
                  <a:srgbClr val="959595"/>
                </a:solidFill>
                <a:latin typeface="Tahoma"/>
                <a:cs typeface="Tahoma"/>
              </a:rPr>
              <a:t>for </a:t>
            </a:r>
            <a:r>
              <a:rPr sz="800" spc="-7" dirty="0">
                <a:solidFill>
                  <a:srgbClr val="959595"/>
                </a:solidFill>
                <a:latin typeface="Tahoma"/>
                <a:cs typeface="Tahoma"/>
              </a:rPr>
              <a:t>Machine </a:t>
            </a:r>
            <a:r>
              <a:rPr sz="800" dirty="0">
                <a:solidFill>
                  <a:srgbClr val="959595"/>
                </a:solidFill>
                <a:latin typeface="Tahoma"/>
                <a:cs typeface="Tahoma"/>
              </a:rPr>
              <a:t>Learning  Principles </a:t>
            </a:r>
            <a:r>
              <a:rPr sz="800" spc="-7" dirty="0">
                <a:solidFill>
                  <a:srgbClr val="959595"/>
                </a:solidFill>
                <a:latin typeface="Tahoma"/>
                <a:cs typeface="Tahoma"/>
              </a:rPr>
              <a:t>and </a:t>
            </a:r>
            <a:r>
              <a:rPr sz="800" dirty="0">
                <a:solidFill>
                  <a:srgbClr val="959595"/>
                </a:solidFill>
                <a:latin typeface="Tahoma"/>
                <a:cs typeface="Tahoma"/>
              </a:rPr>
              <a:t>Techniques </a:t>
            </a:r>
            <a:r>
              <a:rPr sz="800" spc="7" dirty="0">
                <a:solidFill>
                  <a:srgbClr val="959595"/>
                </a:solidFill>
                <a:latin typeface="Tahoma"/>
                <a:cs typeface="Tahoma"/>
              </a:rPr>
              <a:t>for </a:t>
            </a:r>
            <a:r>
              <a:rPr sz="800" spc="-7" dirty="0">
                <a:solidFill>
                  <a:srgbClr val="959595"/>
                </a:solidFill>
                <a:latin typeface="Tahoma"/>
                <a:cs typeface="Tahoma"/>
              </a:rPr>
              <a:t>Data </a:t>
            </a:r>
            <a:r>
              <a:rPr sz="800" spc="7" dirty="0">
                <a:solidFill>
                  <a:srgbClr val="959595"/>
                </a:solidFill>
                <a:latin typeface="Tahoma"/>
                <a:cs typeface="Tahoma"/>
              </a:rPr>
              <a:t>Scientists  Alice</a:t>
            </a:r>
            <a:r>
              <a:rPr sz="800" spc="-60" dirty="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sz="800" spc="7" dirty="0">
                <a:solidFill>
                  <a:srgbClr val="959595"/>
                </a:solidFill>
                <a:latin typeface="Tahoma"/>
                <a:cs typeface="Tahoma"/>
              </a:rPr>
              <a:t>Zheng</a:t>
            </a:r>
            <a:r>
              <a:rPr sz="800" spc="-60" dirty="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sz="800" spc="-7" dirty="0">
                <a:solidFill>
                  <a:srgbClr val="959595"/>
                </a:solidFill>
                <a:latin typeface="Tahoma"/>
                <a:cs typeface="Tahoma"/>
              </a:rPr>
              <a:t>and</a:t>
            </a:r>
            <a:r>
              <a:rPr sz="800" spc="-60" dirty="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sz="800" spc="-7" dirty="0">
                <a:solidFill>
                  <a:srgbClr val="959595"/>
                </a:solidFill>
                <a:latin typeface="Tahoma"/>
                <a:cs typeface="Tahoma"/>
              </a:rPr>
              <a:t>Amanda</a:t>
            </a:r>
            <a:r>
              <a:rPr sz="800" spc="-87" dirty="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sz="800" spc="-20" dirty="0">
                <a:solidFill>
                  <a:srgbClr val="959595"/>
                </a:solidFill>
                <a:latin typeface="Tahoma"/>
                <a:cs typeface="Tahoma"/>
              </a:rPr>
              <a:t>Casari,</a:t>
            </a:r>
            <a:r>
              <a:rPr sz="800" spc="-67" dirty="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sz="800" spc="-13" dirty="0">
                <a:solidFill>
                  <a:srgbClr val="959595"/>
                </a:solidFill>
                <a:latin typeface="Tahoma"/>
                <a:cs typeface="Tahoma"/>
              </a:rPr>
              <a:t>O’Reilly,</a:t>
            </a:r>
            <a:r>
              <a:rPr sz="800" spc="-20" dirty="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sz="800" spc="40" dirty="0">
                <a:solidFill>
                  <a:srgbClr val="959595"/>
                </a:solidFill>
                <a:latin typeface="Tahoma"/>
                <a:cs typeface="Tahoma"/>
              </a:rPr>
              <a:t>2018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314945" y="1578865"/>
            <a:ext cx="3220308" cy="2688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 txBox="1"/>
          <p:nvPr/>
        </p:nvSpPr>
        <p:spPr>
          <a:xfrm>
            <a:off x="8154735" y="428072"/>
            <a:ext cx="1840653" cy="615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/>
            <a:r>
              <a:rPr sz="1333" spc="33" dirty="0">
                <a:solidFill>
                  <a:srgbClr val="313131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313131"/>
                </a:solidFill>
                <a:latin typeface="Tahoma"/>
                <a:cs typeface="Tahoma"/>
              </a:rPr>
              <a:t>1: </a:t>
            </a:r>
            <a:r>
              <a:rPr sz="1333" spc="13" dirty="0">
                <a:solidFill>
                  <a:srgbClr val="313131"/>
                </a:solidFill>
                <a:latin typeface="Tahoma"/>
                <a:cs typeface="Tahoma"/>
              </a:rPr>
              <a:t>Select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Data  </a:t>
            </a:r>
            <a:r>
              <a:rPr sz="1333" spc="33" dirty="0">
                <a:solidFill>
                  <a:srgbClr val="313131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313131"/>
                </a:solidFill>
                <a:latin typeface="Tahoma"/>
                <a:cs typeface="Tahoma"/>
              </a:rPr>
              <a:t>2: </a:t>
            </a:r>
            <a:r>
              <a:rPr sz="1333" dirty="0">
                <a:solidFill>
                  <a:srgbClr val="313131"/>
                </a:solidFill>
                <a:latin typeface="Tahoma"/>
                <a:cs typeface="Tahoma"/>
              </a:rPr>
              <a:t>Preprocess</a:t>
            </a:r>
            <a:r>
              <a:rPr sz="1333" spc="-16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Data  </a:t>
            </a:r>
            <a:r>
              <a:rPr sz="1333" spc="33" dirty="0">
                <a:solidFill>
                  <a:srgbClr val="B00639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B00639"/>
                </a:solidFill>
                <a:latin typeface="Tahoma"/>
                <a:cs typeface="Tahoma"/>
              </a:rPr>
              <a:t>3: </a:t>
            </a:r>
            <a:r>
              <a:rPr sz="1333" spc="-7" dirty="0">
                <a:solidFill>
                  <a:srgbClr val="B00639"/>
                </a:solidFill>
                <a:latin typeface="Tahoma"/>
                <a:cs typeface="Tahoma"/>
              </a:rPr>
              <a:t>Transform</a:t>
            </a:r>
            <a:r>
              <a:rPr sz="1333" spc="-207" dirty="0">
                <a:solidFill>
                  <a:srgbClr val="B00639"/>
                </a:solidFill>
                <a:latin typeface="Tahoma"/>
                <a:cs typeface="Tahoma"/>
              </a:rPr>
              <a:t> </a:t>
            </a:r>
            <a:r>
              <a:rPr sz="1333" spc="-7" dirty="0">
                <a:solidFill>
                  <a:srgbClr val="B00639"/>
                </a:solidFill>
                <a:latin typeface="Tahoma"/>
                <a:cs typeface="Tahoma"/>
              </a:rPr>
              <a:t>Data</a:t>
            </a:r>
            <a:endParaRPr sz="1333">
              <a:latin typeface="Tahoma"/>
              <a:cs typeface="Tahoma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18B3CC6-4EED-4B81-BAB1-5D8F1DC11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568" y="1982395"/>
            <a:ext cx="2199055" cy="94063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127488" y="1154176"/>
            <a:ext cx="1920240" cy="221827"/>
          </a:xfrm>
          <a:custGeom>
            <a:avLst/>
            <a:gdLst/>
            <a:ahLst/>
            <a:cxnLst/>
            <a:rect l="l" t="t" r="r" b="b"/>
            <a:pathLst>
              <a:path w="1440179" h="166369">
                <a:moveTo>
                  <a:pt x="0" y="0"/>
                </a:moveTo>
                <a:lnTo>
                  <a:pt x="1440179" y="0"/>
                </a:lnTo>
                <a:lnTo>
                  <a:pt x="1440179" y="166115"/>
                </a:lnTo>
                <a:lnTo>
                  <a:pt x="0" y="1661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1435" y="268213"/>
            <a:ext cx="7434765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</a:pPr>
            <a:r>
              <a:rPr sz="3600" spc="-53" dirty="0"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sz="3600" spc="-3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7" dirty="0">
                <a:latin typeface="Arial" panose="020B0604020202020204" pitchFamily="34" charset="0"/>
                <a:cs typeface="Arial" panose="020B0604020202020204" pitchFamily="34" charset="0"/>
              </a:rPr>
              <a:t>Scaling?</a:t>
            </a:r>
          </a:p>
        </p:txBody>
      </p:sp>
      <p:sp>
        <p:nvSpPr>
          <p:cNvPr id="7" name="object 7"/>
          <p:cNvSpPr/>
          <p:nvPr/>
        </p:nvSpPr>
        <p:spPr>
          <a:xfrm>
            <a:off x="623825" y="1680463"/>
            <a:ext cx="9020047" cy="4799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8154735" y="428072"/>
            <a:ext cx="1840653" cy="615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/>
            <a:r>
              <a:rPr sz="1333" spc="33" dirty="0">
                <a:solidFill>
                  <a:srgbClr val="313131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313131"/>
                </a:solidFill>
                <a:latin typeface="Tahoma"/>
                <a:cs typeface="Tahoma"/>
              </a:rPr>
              <a:t>1: </a:t>
            </a:r>
            <a:r>
              <a:rPr sz="1333" spc="13" dirty="0">
                <a:solidFill>
                  <a:srgbClr val="313131"/>
                </a:solidFill>
                <a:latin typeface="Tahoma"/>
                <a:cs typeface="Tahoma"/>
              </a:rPr>
              <a:t>Select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Data  </a:t>
            </a:r>
            <a:r>
              <a:rPr sz="1333" spc="33" dirty="0">
                <a:solidFill>
                  <a:srgbClr val="313131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313131"/>
                </a:solidFill>
                <a:latin typeface="Tahoma"/>
                <a:cs typeface="Tahoma"/>
              </a:rPr>
              <a:t>2: </a:t>
            </a:r>
            <a:r>
              <a:rPr sz="1333" dirty="0">
                <a:solidFill>
                  <a:srgbClr val="313131"/>
                </a:solidFill>
                <a:latin typeface="Tahoma"/>
                <a:cs typeface="Tahoma"/>
              </a:rPr>
              <a:t>Preprocess</a:t>
            </a:r>
            <a:r>
              <a:rPr sz="1333" spc="-16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Data  </a:t>
            </a:r>
            <a:r>
              <a:rPr sz="1333" spc="33" dirty="0">
                <a:solidFill>
                  <a:srgbClr val="B00639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B00639"/>
                </a:solidFill>
                <a:latin typeface="Tahoma"/>
                <a:cs typeface="Tahoma"/>
              </a:rPr>
              <a:t>3: </a:t>
            </a:r>
            <a:r>
              <a:rPr sz="1333" spc="-7" dirty="0">
                <a:solidFill>
                  <a:srgbClr val="B00639"/>
                </a:solidFill>
                <a:latin typeface="Tahoma"/>
                <a:cs typeface="Tahoma"/>
              </a:rPr>
              <a:t>Transform</a:t>
            </a:r>
            <a:r>
              <a:rPr sz="1333" spc="-207" dirty="0">
                <a:solidFill>
                  <a:srgbClr val="B00639"/>
                </a:solidFill>
                <a:latin typeface="Tahoma"/>
                <a:cs typeface="Tahoma"/>
              </a:rPr>
              <a:t> </a:t>
            </a:r>
            <a:r>
              <a:rPr sz="1333" spc="-7" dirty="0">
                <a:solidFill>
                  <a:srgbClr val="B00639"/>
                </a:solidFill>
                <a:latin typeface="Tahoma"/>
                <a:cs typeface="Tahoma"/>
              </a:rPr>
              <a:t>Data</a:t>
            </a:r>
            <a:endParaRPr sz="1333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64549" y="6511803"/>
            <a:ext cx="3768513" cy="260755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 marR="6773">
              <a:spcBef>
                <a:spcPts val="113"/>
              </a:spcBef>
            </a:pPr>
            <a:r>
              <a:rPr sz="800" spc="-7" dirty="0">
                <a:solidFill>
                  <a:srgbClr val="959595"/>
                </a:solidFill>
                <a:latin typeface="Tahoma"/>
                <a:cs typeface="Tahoma"/>
              </a:rPr>
              <a:t>https://blog.dellemc.com/en-us/digital-transformation-just-got-easier-with-analytic-  </a:t>
            </a:r>
            <a:r>
              <a:rPr sz="800" dirty="0">
                <a:solidFill>
                  <a:srgbClr val="959595"/>
                </a:solidFill>
                <a:latin typeface="Tahoma"/>
                <a:cs typeface="Tahoma"/>
              </a:rPr>
              <a:t>insights/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0077" y="2068609"/>
            <a:ext cx="3425190" cy="3368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405" marR="41275" indent="-179705">
              <a:lnSpc>
                <a:spcPct val="119300"/>
              </a:lnSpc>
              <a:buClr>
                <a:srgbClr val="B00639"/>
              </a:buClr>
              <a:buFont typeface="Arial"/>
              <a:buChar char="■"/>
              <a:tabLst>
                <a:tab pos="193040" algn="l"/>
              </a:tabLst>
            </a:pPr>
            <a:r>
              <a:rPr sz="1400" spc="4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sz="1400" spc="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preparation </a:t>
            </a:r>
            <a:r>
              <a:rPr sz="1400" spc="4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sz="1400" spc="5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</a:t>
            </a:r>
            <a:r>
              <a:rPr sz="1400" spc="3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</a:t>
            </a:r>
            <a:r>
              <a:rPr sz="1400" spc="4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</a:t>
            </a:r>
            <a:r>
              <a:rPr sz="1400" spc="5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400" spc="-114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6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 </a:t>
            </a:r>
            <a:r>
              <a:rPr sz="1400" spc="3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  <a:r>
              <a:rPr sz="1400" spc="5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1400" spc="-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</a:t>
            </a:r>
            <a:r>
              <a:rPr sz="1400" spc="-5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2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2405" marR="574040" indent="-179705">
              <a:lnSpc>
                <a:spcPct val="119300"/>
              </a:lnSpc>
              <a:spcBef>
                <a:spcPts val="585"/>
              </a:spcBef>
              <a:buFont typeface="Arial"/>
              <a:buChar char="■"/>
              <a:tabLst>
                <a:tab pos="193040" algn="l"/>
              </a:tabLst>
            </a:pPr>
            <a:r>
              <a:rPr sz="1400" spc="45" dirty="0">
                <a:solidFill>
                  <a:srgbClr val="B006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Explore </a:t>
            </a:r>
            <a:r>
              <a:rPr sz="1400" spc="5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</a:t>
            </a:r>
            <a:r>
              <a:rPr sz="1400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1400" spc="3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</a:t>
            </a:r>
            <a:r>
              <a:rPr sz="1400" spc="-21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4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sz="1400" spc="6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 </a:t>
            </a:r>
            <a:r>
              <a:rPr sz="1400" spc="5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2405" marR="5080" indent="-179705" algn="just">
              <a:lnSpc>
                <a:spcPct val="118900"/>
              </a:lnSpc>
              <a:spcBef>
                <a:spcPts val="600"/>
              </a:spcBef>
              <a:buClr>
                <a:srgbClr val="B00639"/>
              </a:buClr>
              <a:buFont typeface="Arial"/>
              <a:buChar char="■"/>
              <a:tabLst>
                <a:tab pos="193040" algn="l"/>
              </a:tabLst>
            </a:pPr>
            <a:r>
              <a:rPr sz="1400" spc="2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sz="1400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 </a:t>
            </a:r>
            <a:r>
              <a:rPr sz="1400" spc="6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 </a:t>
            </a:r>
            <a:r>
              <a:rPr sz="1400" spc="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(e.g., </a:t>
            </a:r>
            <a:r>
              <a:rPr sz="1400" spc="2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sz="1400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 samples, </a:t>
            </a:r>
            <a:r>
              <a:rPr sz="1400" spc="6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sz="1400" spc="2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imbalance, </a:t>
            </a:r>
            <a:r>
              <a:rPr sz="1400" spc="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mean,</a:t>
            </a:r>
            <a:r>
              <a:rPr sz="1400" spc="-13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3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variance,  </a:t>
            </a:r>
            <a:r>
              <a:rPr sz="1400" spc="1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etc.)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2405" marR="23495" indent="-179705">
              <a:lnSpc>
                <a:spcPct val="118900"/>
              </a:lnSpc>
              <a:spcBef>
                <a:spcPts val="600"/>
              </a:spcBef>
              <a:buClr>
                <a:srgbClr val="B00639"/>
              </a:buClr>
              <a:buFont typeface="Arial"/>
              <a:buChar char="■"/>
              <a:tabLst>
                <a:tab pos="193040" algn="l"/>
              </a:tabLst>
            </a:pPr>
            <a:r>
              <a:rPr sz="1400" spc="6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 </a:t>
            </a:r>
            <a:r>
              <a:rPr sz="1400" spc="5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</a:t>
            </a:r>
            <a:r>
              <a:rPr sz="1400" spc="3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(can </a:t>
            </a:r>
            <a:r>
              <a:rPr sz="1400" spc="5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</a:t>
            </a:r>
            <a:r>
              <a:rPr sz="1400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sz="1400" spc="3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sz="1400" spc="-16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6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 </a:t>
            </a:r>
            <a:r>
              <a:rPr sz="1400" spc="5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unsupervised </a:t>
            </a:r>
            <a:r>
              <a:rPr sz="1400" spc="-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sz="1400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</a:t>
            </a:r>
            <a:r>
              <a:rPr sz="1400" spc="3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1400" spc="5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  </a:t>
            </a:r>
            <a:r>
              <a:rPr sz="1400" spc="3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dimensional</a:t>
            </a:r>
            <a:r>
              <a:rPr sz="1400" spc="-3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3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data)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2405" marR="140970" indent="-179705">
              <a:lnSpc>
                <a:spcPct val="118600"/>
              </a:lnSpc>
              <a:spcBef>
                <a:spcPts val="605"/>
              </a:spcBef>
              <a:buClr>
                <a:srgbClr val="B00639"/>
              </a:buClr>
              <a:buFont typeface="Arial"/>
              <a:buChar char="■"/>
              <a:tabLst>
                <a:tab pos="193040" algn="l"/>
              </a:tabLst>
            </a:pPr>
            <a:r>
              <a:rPr sz="1400" spc="9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 </a:t>
            </a:r>
            <a:r>
              <a:rPr sz="1400" spc="40" dirty="0">
                <a:solidFill>
                  <a:srgbClr val="B006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sz="1400" spc="50" dirty="0">
                <a:solidFill>
                  <a:srgbClr val="B006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</a:t>
            </a:r>
            <a:r>
              <a:rPr sz="1400" spc="5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(missing</a:t>
            </a:r>
            <a:r>
              <a:rPr sz="1400" spc="-17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data, </a:t>
            </a:r>
            <a:r>
              <a:rPr sz="1400" spc="3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 </a:t>
            </a:r>
            <a:r>
              <a:rPr sz="1400" spc="1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errors, </a:t>
            </a:r>
            <a:r>
              <a:rPr sz="1400" spc="3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outliers,</a:t>
            </a:r>
            <a:r>
              <a:rPr sz="1400" spc="-5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etc.)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60475" y="475421"/>
            <a:ext cx="8473491" cy="110799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6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3600" spc="-6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  <a:r>
              <a:rPr lang="da-DK" sz="3600" spc="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3600" spc="5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Exploration </a:t>
            </a:r>
            <a:r>
              <a:rPr sz="3600" spc="-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sz="3600" spc="6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sz="3600" spc="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Assessment</a:t>
            </a:r>
          </a:p>
        </p:txBody>
      </p:sp>
      <p:sp>
        <p:nvSpPr>
          <p:cNvPr id="4" name="object 4"/>
          <p:cNvSpPr/>
          <p:nvPr/>
        </p:nvSpPr>
        <p:spPr>
          <a:xfrm>
            <a:off x="5699761" y="1494282"/>
            <a:ext cx="2827019" cy="19086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99761" y="3582161"/>
            <a:ext cx="2829543" cy="2199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49511" y="2154176"/>
            <a:ext cx="1332230" cy="2266315"/>
          </a:xfrm>
          <a:custGeom>
            <a:avLst/>
            <a:gdLst/>
            <a:ahLst/>
            <a:cxnLst/>
            <a:rect l="l" t="t" r="r" b="b"/>
            <a:pathLst>
              <a:path w="1332229" h="2266315">
                <a:moveTo>
                  <a:pt x="0" y="0"/>
                </a:moveTo>
                <a:lnTo>
                  <a:pt x="1331976" y="0"/>
                </a:lnTo>
                <a:lnTo>
                  <a:pt x="1331976" y="2266188"/>
                </a:lnTo>
                <a:lnTo>
                  <a:pt x="0" y="2266188"/>
                </a:lnTo>
                <a:lnTo>
                  <a:pt x="0" y="0"/>
                </a:lnTo>
                <a:close/>
              </a:path>
            </a:pathLst>
          </a:custGeom>
          <a:solidFill>
            <a:srgbClr val="FFEDC9">
              <a:alpha val="6313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49511" y="2154176"/>
            <a:ext cx="1332230" cy="2266315"/>
          </a:xfrm>
          <a:custGeom>
            <a:avLst/>
            <a:gdLst/>
            <a:ahLst/>
            <a:cxnLst/>
            <a:rect l="l" t="t" r="r" b="b"/>
            <a:pathLst>
              <a:path w="1332229" h="2266315">
                <a:moveTo>
                  <a:pt x="0" y="0"/>
                </a:moveTo>
                <a:lnTo>
                  <a:pt x="1331976" y="0"/>
                </a:lnTo>
                <a:lnTo>
                  <a:pt x="1331976" y="2266188"/>
                </a:lnTo>
                <a:lnTo>
                  <a:pt x="0" y="2266188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36103" y="2785103"/>
            <a:ext cx="1307465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6395" indent="-137160">
              <a:buClr>
                <a:srgbClr val="C00000"/>
              </a:buClr>
              <a:buFont typeface="Wingdings"/>
              <a:buChar char=""/>
              <a:tabLst>
                <a:tab pos="367030" algn="l"/>
              </a:tabLst>
            </a:pP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Exploration</a:t>
            </a:r>
            <a:endParaRPr sz="1000" dirty="0">
              <a:latin typeface="Verdana"/>
              <a:cs typeface="Verdana"/>
            </a:endParaRPr>
          </a:p>
          <a:p>
            <a:pPr marL="366395" marR="189230" indent="-137160">
              <a:spcBef>
                <a:spcPts val="600"/>
              </a:spcBef>
              <a:buClr>
                <a:srgbClr val="C00000"/>
              </a:buClr>
              <a:buFont typeface="Wingdings"/>
              <a:buChar char=""/>
              <a:tabLst>
                <a:tab pos="367030" algn="l"/>
              </a:tabLst>
            </a:pPr>
            <a:r>
              <a:rPr sz="1000" dirty="0">
                <a:solidFill>
                  <a:srgbClr val="313131"/>
                </a:solidFill>
                <a:latin typeface="Verdana"/>
                <a:cs typeface="Verdana"/>
              </a:rPr>
              <a:t>Quality  </a:t>
            </a: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a</a:t>
            </a:r>
            <a:r>
              <a:rPr sz="1000" spc="-10" dirty="0">
                <a:solidFill>
                  <a:srgbClr val="313131"/>
                </a:solidFill>
                <a:latin typeface="Verdana"/>
                <a:cs typeface="Verdana"/>
              </a:rPr>
              <a:t>ss</a:t>
            </a:r>
            <a:r>
              <a:rPr sz="1000" spc="-15" dirty="0">
                <a:solidFill>
                  <a:srgbClr val="313131"/>
                </a:solidFill>
                <a:latin typeface="Verdana"/>
                <a:cs typeface="Verdana"/>
              </a:rPr>
              <a:t>e</a:t>
            </a:r>
            <a:r>
              <a:rPr sz="1000" spc="-10" dirty="0">
                <a:solidFill>
                  <a:srgbClr val="313131"/>
                </a:solidFill>
                <a:latin typeface="Verdana"/>
                <a:cs typeface="Verdana"/>
              </a:rPr>
              <a:t>ss</a:t>
            </a: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m</a:t>
            </a:r>
            <a:r>
              <a:rPr sz="1000" spc="-15" dirty="0">
                <a:solidFill>
                  <a:srgbClr val="313131"/>
                </a:solidFill>
                <a:latin typeface="Verdana"/>
                <a:cs typeface="Verdana"/>
              </a:rPr>
              <a:t>e</a:t>
            </a:r>
            <a:r>
              <a:rPr sz="1000" spc="5" dirty="0">
                <a:solidFill>
                  <a:srgbClr val="313131"/>
                </a:solidFill>
                <a:latin typeface="Verdana"/>
                <a:cs typeface="Verdana"/>
              </a:rPr>
              <a:t>n</a:t>
            </a: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t</a:t>
            </a:r>
            <a:endParaRPr sz="1000" dirty="0">
              <a:latin typeface="Verdana"/>
              <a:cs typeface="Verdana"/>
            </a:endParaRPr>
          </a:p>
          <a:p>
            <a:pPr marL="366395" indent="-137160">
              <a:spcBef>
                <a:spcPts val="600"/>
              </a:spcBef>
              <a:buClr>
                <a:srgbClr val="C00000"/>
              </a:buClr>
              <a:buFont typeface="Wingdings"/>
              <a:buChar char=""/>
              <a:tabLst>
                <a:tab pos="367030" algn="l"/>
              </a:tabLst>
            </a:pPr>
            <a:r>
              <a:rPr sz="1000" dirty="0">
                <a:solidFill>
                  <a:srgbClr val="313131"/>
                </a:solidFill>
                <a:latin typeface="Verdana"/>
                <a:cs typeface="Verdana"/>
              </a:rPr>
              <a:t>Cleansing</a:t>
            </a:r>
            <a:endParaRPr sz="1000" dirty="0">
              <a:latin typeface="Verdana"/>
              <a:cs typeface="Verdana"/>
            </a:endParaRPr>
          </a:p>
          <a:p>
            <a:pPr marL="366395" indent="-137160">
              <a:spcBef>
                <a:spcPts val="600"/>
              </a:spcBef>
              <a:buClr>
                <a:srgbClr val="C00000"/>
              </a:buClr>
              <a:buFont typeface="Wingdings"/>
              <a:buChar char=""/>
              <a:tabLst>
                <a:tab pos="367030" algn="l"/>
              </a:tabLst>
            </a:pP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Labeling</a:t>
            </a:r>
            <a:endParaRPr sz="1000" dirty="0">
              <a:latin typeface="Verdana"/>
              <a:cs typeface="Verdana"/>
            </a:endParaRPr>
          </a:p>
          <a:p>
            <a:pPr marL="366395" indent="-137160">
              <a:spcBef>
                <a:spcPts val="600"/>
              </a:spcBef>
              <a:buClr>
                <a:srgbClr val="C00000"/>
              </a:buClr>
              <a:buFont typeface="Wingdings"/>
              <a:buChar char=""/>
              <a:tabLst>
                <a:tab pos="367030" algn="l"/>
              </a:tabLst>
            </a:pP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Imputation</a:t>
            </a:r>
            <a:endParaRPr sz="1000" dirty="0">
              <a:latin typeface="Verdana"/>
              <a:cs typeface="Verdana"/>
            </a:endParaRPr>
          </a:p>
          <a:p>
            <a:pPr marL="366395" marR="181610" indent="-137160">
              <a:spcBef>
                <a:spcPts val="600"/>
              </a:spcBef>
              <a:buClr>
                <a:srgbClr val="C00000"/>
              </a:buClr>
              <a:buFont typeface="Wingdings"/>
              <a:buChar char=""/>
              <a:tabLst>
                <a:tab pos="367030" algn="l"/>
              </a:tabLst>
            </a:pP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Feature  </a:t>
            </a:r>
            <a:r>
              <a:rPr sz="1000" spc="-15" dirty="0">
                <a:solidFill>
                  <a:srgbClr val="313131"/>
                </a:solidFill>
                <a:latin typeface="Verdana"/>
                <a:cs typeface="Verdana"/>
              </a:rPr>
              <a:t>e</a:t>
            </a:r>
            <a:r>
              <a:rPr sz="1000" dirty="0">
                <a:solidFill>
                  <a:srgbClr val="313131"/>
                </a:solidFill>
                <a:latin typeface="Verdana"/>
                <a:cs typeface="Verdana"/>
              </a:rPr>
              <a:t>n</a:t>
            </a: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g</a:t>
            </a:r>
            <a:r>
              <a:rPr sz="1000" dirty="0">
                <a:solidFill>
                  <a:srgbClr val="313131"/>
                </a:solidFill>
                <a:latin typeface="Verdana"/>
                <a:cs typeface="Verdana"/>
              </a:rPr>
              <a:t>in</a:t>
            </a:r>
            <a:r>
              <a:rPr sz="1000" spc="-15" dirty="0">
                <a:solidFill>
                  <a:srgbClr val="313131"/>
                </a:solidFill>
                <a:latin typeface="Verdana"/>
                <a:cs typeface="Verdana"/>
              </a:rPr>
              <a:t>ee</a:t>
            </a:r>
            <a:r>
              <a:rPr sz="1000" spc="-10" dirty="0">
                <a:solidFill>
                  <a:srgbClr val="313131"/>
                </a:solidFill>
                <a:latin typeface="Verdana"/>
                <a:cs typeface="Verdana"/>
              </a:rPr>
              <a:t>r</a:t>
            </a:r>
            <a:r>
              <a:rPr sz="1000" dirty="0">
                <a:solidFill>
                  <a:srgbClr val="313131"/>
                </a:solidFill>
                <a:latin typeface="Verdana"/>
                <a:cs typeface="Verdana"/>
              </a:rPr>
              <a:t>in</a:t>
            </a: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g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086090" y="1893569"/>
            <a:ext cx="1259205" cy="523240"/>
          </a:xfrm>
          <a:custGeom>
            <a:avLst/>
            <a:gdLst/>
            <a:ahLst/>
            <a:cxnLst/>
            <a:rect l="l" t="t" r="r" b="b"/>
            <a:pathLst>
              <a:path w="1259204" h="523240">
                <a:moveTo>
                  <a:pt x="997458" y="0"/>
                </a:moveTo>
                <a:lnTo>
                  <a:pt x="0" y="0"/>
                </a:lnTo>
                <a:lnTo>
                  <a:pt x="0" y="522731"/>
                </a:lnTo>
                <a:lnTo>
                  <a:pt x="997458" y="522731"/>
                </a:lnTo>
                <a:lnTo>
                  <a:pt x="1258824" y="261365"/>
                </a:lnTo>
                <a:lnTo>
                  <a:pt x="997458" y="0"/>
                </a:lnTo>
                <a:close/>
              </a:path>
            </a:pathLst>
          </a:custGeom>
          <a:solidFill>
            <a:srgbClr val="DD630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86090" y="1893569"/>
            <a:ext cx="1259205" cy="523240"/>
          </a:xfrm>
          <a:custGeom>
            <a:avLst/>
            <a:gdLst/>
            <a:ahLst/>
            <a:cxnLst/>
            <a:rect l="l" t="t" r="r" b="b"/>
            <a:pathLst>
              <a:path w="1259204" h="523240">
                <a:moveTo>
                  <a:pt x="0" y="0"/>
                </a:moveTo>
                <a:lnTo>
                  <a:pt x="997458" y="0"/>
                </a:lnTo>
                <a:lnTo>
                  <a:pt x="1258824" y="261365"/>
                </a:lnTo>
                <a:lnTo>
                  <a:pt x="997458" y="522731"/>
                </a:lnTo>
                <a:lnTo>
                  <a:pt x="0" y="522731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260086" y="1962286"/>
            <a:ext cx="77978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28600"/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Data  P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483854" y="2335532"/>
            <a:ext cx="417575" cy="4206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503664" y="2355341"/>
            <a:ext cx="378460" cy="381000"/>
          </a:xfrm>
          <a:custGeom>
            <a:avLst/>
            <a:gdLst/>
            <a:ahLst/>
            <a:cxnLst/>
            <a:rect l="l" t="t" r="r" b="b"/>
            <a:pathLst>
              <a:path w="378459" h="381000">
                <a:moveTo>
                  <a:pt x="188976" y="0"/>
                </a:moveTo>
                <a:lnTo>
                  <a:pt x="138738" y="6805"/>
                </a:lnTo>
                <a:lnTo>
                  <a:pt x="93596" y="26009"/>
                </a:lnTo>
                <a:lnTo>
                  <a:pt x="55349" y="55797"/>
                </a:lnTo>
                <a:lnTo>
                  <a:pt x="25800" y="94352"/>
                </a:lnTo>
                <a:lnTo>
                  <a:pt x="6750" y="139858"/>
                </a:lnTo>
                <a:lnTo>
                  <a:pt x="0" y="190500"/>
                </a:lnTo>
                <a:lnTo>
                  <a:pt x="6750" y="241141"/>
                </a:lnTo>
                <a:lnTo>
                  <a:pt x="25800" y="286647"/>
                </a:lnTo>
                <a:lnTo>
                  <a:pt x="55349" y="325202"/>
                </a:lnTo>
                <a:lnTo>
                  <a:pt x="93596" y="354990"/>
                </a:lnTo>
                <a:lnTo>
                  <a:pt x="138738" y="374194"/>
                </a:lnTo>
                <a:lnTo>
                  <a:pt x="188976" y="381000"/>
                </a:lnTo>
                <a:lnTo>
                  <a:pt x="239213" y="374194"/>
                </a:lnTo>
                <a:lnTo>
                  <a:pt x="284355" y="354990"/>
                </a:lnTo>
                <a:lnTo>
                  <a:pt x="322602" y="325202"/>
                </a:lnTo>
                <a:lnTo>
                  <a:pt x="352151" y="286647"/>
                </a:lnTo>
                <a:lnTo>
                  <a:pt x="371201" y="241141"/>
                </a:lnTo>
                <a:lnTo>
                  <a:pt x="377952" y="190500"/>
                </a:lnTo>
                <a:lnTo>
                  <a:pt x="371201" y="139858"/>
                </a:lnTo>
                <a:lnTo>
                  <a:pt x="352151" y="94352"/>
                </a:lnTo>
                <a:lnTo>
                  <a:pt x="322602" y="55797"/>
                </a:lnTo>
                <a:lnTo>
                  <a:pt x="284355" y="26009"/>
                </a:lnTo>
                <a:lnTo>
                  <a:pt x="239213" y="6805"/>
                </a:lnTo>
                <a:lnTo>
                  <a:pt x="188976" y="0"/>
                </a:lnTo>
                <a:close/>
              </a:path>
            </a:pathLst>
          </a:custGeom>
          <a:solidFill>
            <a:srgbClr val="FFE9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03664" y="2355341"/>
            <a:ext cx="378460" cy="381000"/>
          </a:xfrm>
          <a:custGeom>
            <a:avLst/>
            <a:gdLst/>
            <a:ahLst/>
            <a:cxnLst/>
            <a:rect l="l" t="t" r="r" b="b"/>
            <a:pathLst>
              <a:path w="378459" h="381000">
                <a:moveTo>
                  <a:pt x="0" y="190500"/>
                </a:moveTo>
                <a:lnTo>
                  <a:pt x="6750" y="139858"/>
                </a:lnTo>
                <a:lnTo>
                  <a:pt x="25800" y="94352"/>
                </a:lnTo>
                <a:lnTo>
                  <a:pt x="55349" y="55797"/>
                </a:lnTo>
                <a:lnTo>
                  <a:pt x="93596" y="26009"/>
                </a:lnTo>
                <a:lnTo>
                  <a:pt x="138738" y="6805"/>
                </a:lnTo>
                <a:lnTo>
                  <a:pt x="188976" y="0"/>
                </a:lnTo>
                <a:lnTo>
                  <a:pt x="239213" y="6805"/>
                </a:lnTo>
                <a:lnTo>
                  <a:pt x="284355" y="26009"/>
                </a:lnTo>
                <a:lnTo>
                  <a:pt x="322602" y="55797"/>
                </a:lnTo>
                <a:lnTo>
                  <a:pt x="352151" y="94352"/>
                </a:lnTo>
                <a:lnTo>
                  <a:pt x="371201" y="139858"/>
                </a:lnTo>
                <a:lnTo>
                  <a:pt x="377952" y="190500"/>
                </a:lnTo>
                <a:lnTo>
                  <a:pt x="371201" y="241141"/>
                </a:lnTo>
                <a:lnTo>
                  <a:pt x="352151" y="286647"/>
                </a:lnTo>
                <a:lnTo>
                  <a:pt x="322602" y="325202"/>
                </a:lnTo>
                <a:lnTo>
                  <a:pt x="284355" y="354990"/>
                </a:lnTo>
                <a:lnTo>
                  <a:pt x="239213" y="374194"/>
                </a:lnTo>
                <a:lnTo>
                  <a:pt x="188976" y="381000"/>
                </a:lnTo>
                <a:lnTo>
                  <a:pt x="138738" y="374194"/>
                </a:lnTo>
                <a:lnTo>
                  <a:pt x="93596" y="354990"/>
                </a:lnTo>
                <a:lnTo>
                  <a:pt x="55349" y="325202"/>
                </a:lnTo>
                <a:lnTo>
                  <a:pt x="25800" y="286647"/>
                </a:lnTo>
                <a:lnTo>
                  <a:pt x="6750" y="241141"/>
                </a:lnTo>
                <a:lnTo>
                  <a:pt x="0" y="190500"/>
                </a:lnTo>
                <a:close/>
              </a:path>
            </a:pathLst>
          </a:custGeom>
          <a:ln w="6096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569197" y="2396504"/>
            <a:ext cx="272783" cy="2727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78470" y="2330960"/>
            <a:ext cx="417575" cy="4206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98280" y="2350769"/>
            <a:ext cx="378460" cy="381000"/>
          </a:xfrm>
          <a:custGeom>
            <a:avLst/>
            <a:gdLst/>
            <a:ahLst/>
            <a:cxnLst/>
            <a:rect l="l" t="t" r="r" b="b"/>
            <a:pathLst>
              <a:path w="378459" h="381000">
                <a:moveTo>
                  <a:pt x="188976" y="0"/>
                </a:moveTo>
                <a:lnTo>
                  <a:pt x="138738" y="6805"/>
                </a:lnTo>
                <a:lnTo>
                  <a:pt x="93596" y="26009"/>
                </a:lnTo>
                <a:lnTo>
                  <a:pt x="55349" y="55797"/>
                </a:lnTo>
                <a:lnTo>
                  <a:pt x="25800" y="94352"/>
                </a:lnTo>
                <a:lnTo>
                  <a:pt x="6750" y="139858"/>
                </a:lnTo>
                <a:lnTo>
                  <a:pt x="0" y="190500"/>
                </a:lnTo>
                <a:lnTo>
                  <a:pt x="6750" y="241141"/>
                </a:lnTo>
                <a:lnTo>
                  <a:pt x="25800" y="286647"/>
                </a:lnTo>
                <a:lnTo>
                  <a:pt x="55349" y="325202"/>
                </a:lnTo>
                <a:lnTo>
                  <a:pt x="93596" y="354990"/>
                </a:lnTo>
                <a:lnTo>
                  <a:pt x="138738" y="374194"/>
                </a:lnTo>
                <a:lnTo>
                  <a:pt x="188976" y="381000"/>
                </a:lnTo>
                <a:lnTo>
                  <a:pt x="239213" y="374194"/>
                </a:lnTo>
                <a:lnTo>
                  <a:pt x="284355" y="354990"/>
                </a:lnTo>
                <a:lnTo>
                  <a:pt x="322602" y="325202"/>
                </a:lnTo>
                <a:lnTo>
                  <a:pt x="352151" y="286647"/>
                </a:lnTo>
                <a:lnTo>
                  <a:pt x="371201" y="241141"/>
                </a:lnTo>
                <a:lnTo>
                  <a:pt x="377952" y="190500"/>
                </a:lnTo>
                <a:lnTo>
                  <a:pt x="371201" y="139858"/>
                </a:lnTo>
                <a:lnTo>
                  <a:pt x="352151" y="94352"/>
                </a:lnTo>
                <a:lnTo>
                  <a:pt x="322602" y="55797"/>
                </a:lnTo>
                <a:lnTo>
                  <a:pt x="284355" y="26009"/>
                </a:lnTo>
                <a:lnTo>
                  <a:pt x="239213" y="6805"/>
                </a:lnTo>
                <a:lnTo>
                  <a:pt x="188976" y="0"/>
                </a:lnTo>
                <a:close/>
              </a:path>
            </a:pathLst>
          </a:custGeom>
          <a:solidFill>
            <a:srgbClr val="D3EB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98280" y="2350769"/>
            <a:ext cx="378460" cy="381000"/>
          </a:xfrm>
          <a:custGeom>
            <a:avLst/>
            <a:gdLst/>
            <a:ahLst/>
            <a:cxnLst/>
            <a:rect l="l" t="t" r="r" b="b"/>
            <a:pathLst>
              <a:path w="378459" h="381000">
                <a:moveTo>
                  <a:pt x="0" y="190500"/>
                </a:moveTo>
                <a:lnTo>
                  <a:pt x="6750" y="139858"/>
                </a:lnTo>
                <a:lnTo>
                  <a:pt x="25800" y="94352"/>
                </a:lnTo>
                <a:lnTo>
                  <a:pt x="55349" y="55797"/>
                </a:lnTo>
                <a:lnTo>
                  <a:pt x="93596" y="26009"/>
                </a:lnTo>
                <a:lnTo>
                  <a:pt x="138738" y="6805"/>
                </a:lnTo>
                <a:lnTo>
                  <a:pt x="188976" y="0"/>
                </a:lnTo>
                <a:lnTo>
                  <a:pt x="239213" y="6805"/>
                </a:lnTo>
                <a:lnTo>
                  <a:pt x="284355" y="26009"/>
                </a:lnTo>
                <a:lnTo>
                  <a:pt x="322602" y="55797"/>
                </a:lnTo>
                <a:lnTo>
                  <a:pt x="352151" y="94352"/>
                </a:lnTo>
                <a:lnTo>
                  <a:pt x="371201" y="139858"/>
                </a:lnTo>
                <a:lnTo>
                  <a:pt x="377952" y="190500"/>
                </a:lnTo>
                <a:lnTo>
                  <a:pt x="371201" y="241141"/>
                </a:lnTo>
                <a:lnTo>
                  <a:pt x="352151" y="286647"/>
                </a:lnTo>
                <a:lnTo>
                  <a:pt x="322602" y="325202"/>
                </a:lnTo>
                <a:lnTo>
                  <a:pt x="284355" y="354990"/>
                </a:lnTo>
                <a:lnTo>
                  <a:pt x="239213" y="374194"/>
                </a:lnTo>
                <a:lnTo>
                  <a:pt x="188976" y="381000"/>
                </a:lnTo>
                <a:lnTo>
                  <a:pt x="138738" y="374194"/>
                </a:lnTo>
                <a:lnTo>
                  <a:pt x="93596" y="354990"/>
                </a:lnTo>
                <a:lnTo>
                  <a:pt x="55349" y="325202"/>
                </a:lnTo>
                <a:lnTo>
                  <a:pt x="25800" y="286647"/>
                </a:lnTo>
                <a:lnTo>
                  <a:pt x="6750" y="241141"/>
                </a:lnTo>
                <a:lnTo>
                  <a:pt x="0" y="190500"/>
                </a:lnTo>
                <a:close/>
              </a:path>
            </a:pathLst>
          </a:custGeom>
          <a:ln w="6096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59242" y="2381252"/>
            <a:ext cx="280415" cy="2804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712" y="1391919"/>
            <a:ext cx="9652000" cy="0"/>
          </a:xfrm>
          <a:custGeom>
            <a:avLst/>
            <a:gdLst/>
            <a:ahLst/>
            <a:cxnLst/>
            <a:rect l="l" t="t" r="r" b="b"/>
            <a:pathLst>
              <a:path w="7239000">
                <a:moveTo>
                  <a:pt x="0" y="0"/>
                </a:moveTo>
                <a:lnTo>
                  <a:pt x="7239000" y="0"/>
                </a:lnTo>
              </a:path>
            </a:pathLst>
          </a:custGeom>
          <a:ln w="24384">
            <a:solidFill>
              <a:srgbClr val="DD630B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1435" y="268214"/>
            <a:ext cx="7218741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</a:pPr>
            <a:r>
              <a:rPr sz="3600" spc="-53" dirty="0"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sz="3600" spc="-3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7" dirty="0">
                <a:latin typeface="Arial" panose="020B0604020202020204" pitchFamily="34" charset="0"/>
                <a:cs typeface="Arial" panose="020B0604020202020204" pitchFamily="34" charset="0"/>
              </a:rPr>
              <a:t>Scaling?</a:t>
            </a:r>
          </a:p>
        </p:txBody>
      </p:sp>
      <p:sp>
        <p:nvSpPr>
          <p:cNvPr id="7" name="object 7"/>
          <p:cNvSpPr/>
          <p:nvPr/>
        </p:nvSpPr>
        <p:spPr>
          <a:xfrm>
            <a:off x="623825" y="1680463"/>
            <a:ext cx="9001759" cy="4799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8154735" y="428072"/>
            <a:ext cx="1840653" cy="615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/>
            <a:r>
              <a:rPr sz="1333" spc="33" dirty="0">
                <a:solidFill>
                  <a:srgbClr val="313131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313131"/>
                </a:solidFill>
                <a:latin typeface="Tahoma"/>
                <a:cs typeface="Tahoma"/>
              </a:rPr>
              <a:t>1: </a:t>
            </a:r>
            <a:r>
              <a:rPr sz="1333" spc="13" dirty="0">
                <a:solidFill>
                  <a:srgbClr val="313131"/>
                </a:solidFill>
                <a:latin typeface="Tahoma"/>
                <a:cs typeface="Tahoma"/>
              </a:rPr>
              <a:t>Select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Data  </a:t>
            </a:r>
            <a:r>
              <a:rPr sz="1333" spc="33" dirty="0">
                <a:solidFill>
                  <a:srgbClr val="313131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313131"/>
                </a:solidFill>
                <a:latin typeface="Tahoma"/>
                <a:cs typeface="Tahoma"/>
              </a:rPr>
              <a:t>2: </a:t>
            </a:r>
            <a:r>
              <a:rPr sz="1333" dirty="0">
                <a:solidFill>
                  <a:srgbClr val="313131"/>
                </a:solidFill>
                <a:latin typeface="Tahoma"/>
                <a:cs typeface="Tahoma"/>
              </a:rPr>
              <a:t>Preprocess</a:t>
            </a:r>
            <a:r>
              <a:rPr sz="1333" spc="-16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Data  </a:t>
            </a:r>
            <a:r>
              <a:rPr sz="1333" spc="33" dirty="0">
                <a:solidFill>
                  <a:srgbClr val="B00639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B00639"/>
                </a:solidFill>
                <a:latin typeface="Tahoma"/>
                <a:cs typeface="Tahoma"/>
              </a:rPr>
              <a:t>3: </a:t>
            </a:r>
            <a:r>
              <a:rPr sz="1333" spc="-7" dirty="0">
                <a:solidFill>
                  <a:srgbClr val="B00639"/>
                </a:solidFill>
                <a:latin typeface="Tahoma"/>
                <a:cs typeface="Tahoma"/>
              </a:rPr>
              <a:t>Transform</a:t>
            </a:r>
            <a:r>
              <a:rPr sz="1333" spc="-207" dirty="0">
                <a:solidFill>
                  <a:srgbClr val="B00639"/>
                </a:solidFill>
                <a:latin typeface="Tahoma"/>
                <a:cs typeface="Tahoma"/>
              </a:rPr>
              <a:t> </a:t>
            </a:r>
            <a:r>
              <a:rPr sz="1333" spc="-7" dirty="0">
                <a:solidFill>
                  <a:srgbClr val="B00639"/>
                </a:solidFill>
                <a:latin typeface="Tahoma"/>
                <a:cs typeface="Tahoma"/>
              </a:rPr>
              <a:t>Data</a:t>
            </a:r>
            <a:endParaRPr sz="1333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64549" y="6511803"/>
            <a:ext cx="3768513" cy="260755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 marR="6773">
              <a:spcBef>
                <a:spcPts val="113"/>
              </a:spcBef>
            </a:pPr>
            <a:r>
              <a:rPr sz="800" spc="-7" dirty="0">
                <a:solidFill>
                  <a:srgbClr val="959595"/>
                </a:solidFill>
                <a:latin typeface="Tahoma"/>
                <a:cs typeface="Tahoma"/>
              </a:rPr>
              <a:t>https://blog.dellemc.com/en-us/digital-transformation-just-got-easier-with-analytic-  </a:t>
            </a:r>
            <a:r>
              <a:rPr sz="800" dirty="0">
                <a:solidFill>
                  <a:srgbClr val="959595"/>
                </a:solidFill>
                <a:latin typeface="Tahoma"/>
                <a:cs typeface="Tahoma"/>
              </a:rPr>
              <a:t>insights/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127488" y="1154176"/>
            <a:ext cx="1920240" cy="221827"/>
          </a:xfrm>
          <a:custGeom>
            <a:avLst/>
            <a:gdLst/>
            <a:ahLst/>
            <a:cxnLst/>
            <a:rect l="l" t="t" r="r" b="b"/>
            <a:pathLst>
              <a:path w="1440179" h="166369">
                <a:moveTo>
                  <a:pt x="0" y="0"/>
                </a:moveTo>
                <a:lnTo>
                  <a:pt x="1440179" y="0"/>
                </a:lnTo>
                <a:lnTo>
                  <a:pt x="1440179" y="166115"/>
                </a:lnTo>
                <a:lnTo>
                  <a:pt x="0" y="1661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1434" y="194414"/>
            <a:ext cx="7512431" cy="110799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6933">
              <a:lnSpc>
                <a:spcPct val="100000"/>
              </a:lnSpc>
            </a:pPr>
            <a:r>
              <a:rPr sz="3600" spc="13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sz="3600" spc="-28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3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</a:p>
          <a:p>
            <a:pPr marL="16933">
              <a:lnSpc>
                <a:spcPct val="100000"/>
              </a:lnSpc>
            </a:pPr>
            <a:r>
              <a:rPr sz="3600" spc="-47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sz="3600" spc="-20" dirty="0">
                <a:latin typeface="Arial" panose="020B0604020202020204" pitchFamily="34" charset="0"/>
                <a:cs typeface="Arial" panose="020B0604020202020204" pitchFamily="34" charset="0"/>
              </a:rPr>
              <a:t>Coordinate</a:t>
            </a:r>
            <a:r>
              <a:rPr sz="3600" spc="-35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13" dirty="0">
                <a:latin typeface="Arial" panose="020B0604020202020204" pitchFamily="34" charset="0"/>
                <a:cs typeface="Arial" panose="020B0604020202020204" pitchFamily="34" charset="0"/>
              </a:rPr>
              <a:t>Transformation</a:t>
            </a:r>
          </a:p>
        </p:txBody>
      </p:sp>
      <p:sp>
        <p:nvSpPr>
          <p:cNvPr id="7" name="object 7"/>
          <p:cNvSpPr/>
          <p:nvPr/>
        </p:nvSpPr>
        <p:spPr>
          <a:xfrm>
            <a:off x="1" y="1420369"/>
            <a:ext cx="3981839" cy="3976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4398881" y="3274300"/>
            <a:ext cx="4821767" cy="287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867" spc="27" dirty="0">
                <a:solidFill>
                  <a:srgbClr val="313131"/>
                </a:solidFill>
                <a:latin typeface="Tahoma"/>
                <a:cs typeface="Tahoma"/>
              </a:rPr>
              <a:t>Not</a:t>
            </a:r>
            <a:r>
              <a:rPr sz="1867" spc="-152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Tahoma"/>
                <a:cs typeface="Tahoma"/>
              </a:rPr>
              <a:t>possible</a:t>
            </a:r>
            <a:r>
              <a:rPr sz="1867" spc="-14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33" dirty="0">
                <a:solidFill>
                  <a:srgbClr val="313131"/>
                </a:solidFill>
                <a:latin typeface="Tahoma"/>
                <a:cs typeface="Tahoma"/>
              </a:rPr>
              <a:t>to</a:t>
            </a:r>
            <a:r>
              <a:rPr sz="1867" spc="-120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Tahoma"/>
                <a:cs typeface="Tahoma"/>
              </a:rPr>
              <a:t>seperate</a:t>
            </a:r>
            <a:r>
              <a:rPr sz="1867" spc="-16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Tahoma"/>
                <a:cs typeface="Tahoma"/>
              </a:rPr>
              <a:t>using</a:t>
            </a:r>
            <a:r>
              <a:rPr sz="1867" spc="-12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Tahoma"/>
                <a:cs typeface="Tahoma"/>
              </a:rPr>
              <a:t>linear</a:t>
            </a:r>
            <a:r>
              <a:rPr sz="1867" spc="-17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27" dirty="0">
                <a:solidFill>
                  <a:srgbClr val="313131"/>
                </a:solidFill>
                <a:latin typeface="Tahoma"/>
                <a:cs typeface="Tahoma"/>
              </a:rPr>
              <a:t>classifier</a:t>
            </a:r>
            <a:endParaRPr sz="1867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54735" y="428072"/>
            <a:ext cx="1840653" cy="615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/>
            <a:r>
              <a:rPr sz="1333" spc="33" dirty="0">
                <a:solidFill>
                  <a:srgbClr val="313131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313131"/>
                </a:solidFill>
                <a:latin typeface="Tahoma"/>
                <a:cs typeface="Tahoma"/>
              </a:rPr>
              <a:t>1: </a:t>
            </a:r>
            <a:r>
              <a:rPr sz="1333" spc="13" dirty="0">
                <a:solidFill>
                  <a:srgbClr val="313131"/>
                </a:solidFill>
                <a:latin typeface="Tahoma"/>
                <a:cs typeface="Tahoma"/>
              </a:rPr>
              <a:t>Select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Data  </a:t>
            </a:r>
            <a:r>
              <a:rPr sz="1333" spc="33" dirty="0">
                <a:solidFill>
                  <a:srgbClr val="313131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313131"/>
                </a:solidFill>
                <a:latin typeface="Tahoma"/>
                <a:cs typeface="Tahoma"/>
              </a:rPr>
              <a:t>2: </a:t>
            </a:r>
            <a:r>
              <a:rPr sz="1333" dirty="0">
                <a:solidFill>
                  <a:srgbClr val="313131"/>
                </a:solidFill>
                <a:latin typeface="Tahoma"/>
                <a:cs typeface="Tahoma"/>
              </a:rPr>
              <a:t>Preprocess</a:t>
            </a:r>
            <a:r>
              <a:rPr sz="1333" spc="-16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Data  </a:t>
            </a:r>
            <a:r>
              <a:rPr sz="1333" spc="33" dirty="0">
                <a:solidFill>
                  <a:srgbClr val="B00639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B00639"/>
                </a:solidFill>
                <a:latin typeface="Tahoma"/>
                <a:cs typeface="Tahoma"/>
              </a:rPr>
              <a:t>3: </a:t>
            </a:r>
            <a:r>
              <a:rPr sz="1333" spc="-7" dirty="0">
                <a:solidFill>
                  <a:srgbClr val="B00639"/>
                </a:solidFill>
                <a:latin typeface="Tahoma"/>
                <a:cs typeface="Tahoma"/>
              </a:rPr>
              <a:t>Transform</a:t>
            </a:r>
            <a:r>
              <a:rPr sz="1333" spc="-207" dirty="0">
                <a:solidFill>
                  <a:srgbClr val="B00639"/>
                </a:solidFill>
                <a:latin typeface="Tahoma"/>
                <a:cs typeface="Tahoma"/>
              </a:rPr>
              <a:t> </a:t>
            </a:r>
            <a:r>
              <a:rPr sz="1333" spc="-7" dirty="0">
                <a:solidFill>
                  <a:srgbClr val="B00639"/>
                </a:solidFill>
                <a:latin typeface="Tahoma"/>
                <a:cs typeface="Tahoma"/>
              </a:rPr>
              <a:t>Data</a:t>
            </a:r>
            <a:endParaRPr sz="1333">
              <a:latin typeface="Tahoma"/>
              <a:cs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127488" y="1154176"/>
            <a:ext cx="1920240" cy="221827"/>
          </a:xfrm>
          <a:custGeom>
            <a:avLst/>
            <a:gdLst/>
            <a:ahLst/>
            <a:cxnLst/>
            <a:rect l="l" t="t" r="r" b="b"/>
            <a:pathLst>
              <a:path w="1440179" h="166369">
                <a:moveTo>
                  <a:pt x="0" y="0"/>
                </a:moveTo>
                <a:lnTo>
                  <a:pt x="1440179" y="0"/>
                </a:lnTo>
                <a:lnTo>
                  <a:pt x="1440179" y="166115"/>
                </a:lnTo>
                <a:lnTo>
                  <a:pt x="0" y="1661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1434" y="194414"/>
            <a:ext cx="7434765" cy="110799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6933">
              <a:lnSpc>
                <a:spcPct val="100000"/>
              </a:lnSpc>
            </a:pPr>
            <a:r>
              <a:rPr sz="3600" spc="13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sz="3600" spc="-28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3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</a:p>
          <a:p>
            <a:pPr marL="16933">
              <a:lnSpc>
                <a:spcPct val="100000"/>
              </a:lnSpc>
            </a:pPr>
            <a:r>
              <a:rPr sz="3600" spc="-47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sz="3600" spc="-20" dirty="0">
                <a:latin typeface="Arial" panose="020B0604020202020204" pitchFamily="34" charset="0"/>
                <a:cs typeface="Arial" panose="020B0604020202020204" pitchFamily="34" charset="0"/>
              </a:rPr>
              <a:t>Coordinate</a:t>
            </a:r>
            <a:r>
              <a:rPr sz="3600" spc="-35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13" dirty="0">
                <a:latin typeface="Arial" panose="020B0604020202020204" pitchFamily="34" charset="0"/>
                <a:cs typeface="Arial" panose="020B0604020202020204" pitchFamily="34" charset="0"/>
              </a:rPr>
              <a:t>Transformation</a:t>
            </a:r>
          </a:p>
        </p:txBody>
      </p:sp>
      <p:sp>
        <p:nvSpPr>
          <p:cNvPr id="7" name="object 7"/>
          <p:cNvSpPr/>
          <p:nvPr/>
        </p:nvSpPr>
        <p:spPr>
          <a:xfrm>
            <a:off x="1" y="1420369"/>
            <a:ext cx="7100468" cy="3976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4830927" y="1857013"/>
            <a:ext cx="2230967" cy="6073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>
              <a:lnSpc>
                <a:spcPct val="111400"/>
              </a:lnSpc>
            </a:pPr>
            <a:r>
              <a:rPr sz="1867" spc="-27" dirty="0">
                <a:solidFill>
                  <a:srgbClr val="313131"/>
                </a:solidFill>
                <a:latin typeface="Tahoma"/>
                <a:cs typeface="Tahoma"/>
              </a:rPr>
              <a:t>What</a:t>
            </a:r>
            <a:r>
              <a:rPr sz="1867" spc="-17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73" dirty="0">
                <a:solidFill>
                  <a:srgbClr val="313131"/>
                </a:solidFill>
                <a:latin typeface="Tahoma"/>
                <a:cs typeface="Tahoma"/>
              </a:rPr>
              <a:t>if</a:t>
            </a:r>
            <a:r>
              <a:rPr sz="1867" spc="-13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dirty="0">
                <a:solidFill>
                  <a:srgbClr val="313131"/>
                </a:solidFill>
                <a:latin typeface="Tahoma"/>
                <a:cs typeface="Tahoma"/>
              </a:rPr>
              <a:t>you</a:t>
            </a:r>
            <a:r>
              <a:rPr sz="1867" spc="-14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20" dirty="0">
                <a:solidFill>
                  <a:srgbClr val="313131"/>
                </a:solidFill>
                <a:latin typeface="Tahoma"/>
                <a:cs typeface="Tahoma"/>
              </a:rPr>
              <a:t>use</a:t>
            </a:r>
            <a:r>
              <a:rPr sz="1867" spc="-152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Tahoma"/>
                <a:cs typeface="Tahoma"/>
              </a:rPr>
              <a:t>polar  Coordinates</a:t>
            </a:r>
            <a:r>
              <a:rPr sz="1867" spc="-26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Tahoma"/>
                <a:cs typeface="Tahoma"/>
              </a:rPr>
              <a:t>instead?</a:t>
            </a:r>
            <a:endParaRPr sz="1867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0" y="1"/>
            <a:ext cx="0" cy="2146228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3866" marR="6773" algn="just">
              <a:spcBef>
                <a:spcPts val="140"/>
              </a:spcBef>
            </a:pPr>
            <a:r>
              <a:rPr spc="-13" dirty="0"/>
              <a:t>Preprocessing </a:t>
            </a:r>
            <a:r>
              <a:rPr spc="-33" dirty="0"/>
              <a:t>and  </a:t>
            </a:r>
            <a:r>
              <a:rPr spc="-7" dirty="0"/>
              <a:t>Feature</a:t>
            </a:r>
            <a:r>
              <a:rPr spc="-167" dirty="0"/>
              <a:t> </a:t>
            </a:r>
            <a:r>
              <a:rPr spc="-20" dirty="0"/>
              <a:t>Engineering</a:t>
            </a:r>
          </a:p>
          <a:p>
            <a:pPr marL="33866" marR="67732" algn="just">
              <a:spcBef>
                <a:spcPts val="753"/>
              </a:spcBef>
            </a:pPr>
            <a:r>
              <a:rPr dirty="0">
                <a:latin typeface="Tahoma"/>
                <a:cs typeface="Tahoma"/>
              </a:rPr>
              <a:t>Data Management</a:t>
            </a:r>
            <a:r>
              <a:rPr spc="-280" dirty="0">
                <a:latin typeface="Tahoma"/>
                <a:cs typeface="Tahoma"/>
              </a:rPr>
              <a:t> </a:t>
            </a:r>
            <a:r>
              <a:rPr spc="27" dirty="0">
                <a:latin typeface="Tahoma"/>
                <a:cs typeface="Tahoma"/>
              </a:rPr>
              <a:t>for  </a:t>
            </a:r>
            <a:r>
              <a:rPr spc="13" dirty="0">
                <a:latin typeface="Tahoma"/>
                <a:cs typeface="Tahoma"/>
              </a:rPr>
              <a:t>Digital </a:t>
            </a:r>
            <a:r>
              <a:rPr spc="-7" dirty="0">
                <a:latin typeface="Tahoma"/>
                <a:cs typeface="Tahoma"/>
              </a:rPr>
              <a:t>Health, </a:t>
            </a:r>
            <a:r>
              <a:rPr dirty="0">
                <a:latin typeface="Tahoma"/>
                <a:cs typeface="Tahoma"/>
              </a:rPr>
              <a:t>Winter  </a:t>
            </a:r>
            <a:r>
              <a:rPr spc="80" dirty="0">
                <a:latin typeface="Tahoma"/>
                <a:cs typeface="Tahoma"/>
              </a:rPr>
              <a:t>2019</a:t>
            </a:r>
          </a:p>
          <a:p>
            <a:pPr marL="33866" algn="just">
              <a:spcBef>
                <a:spcPts val="80"/>
              </a:spcBef>
            </a:pPr>
            <a:fld id="{81D60167-4931-47E6-BA6A-407CBD079E47}" type="slidenum">
              <a:rPr spc="87" dirty="0">
                <a:latin typeface="Tahoma"/>
                <a:cs typeface="Tahoma"/>
              </a:rPr>
              <a:pPr marL="33866" algn="just">
                <a:spcBef>
                  <a:spcPts val="80"/>
                </a:spcBef>
              </a:pPr>
              <a:t>32</a:t>
            </a:fld>
            <a:endParaRPr spc="87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54735" y="428072"/>
            <a:ext cx="1840653" cy="615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/>
            <a:r>
              <a:rPr sz="1333" spc="33" dirty="0">
                <a:solidFill>
                  <a:srgbClr val="313131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313131"/>
                </a:solidFill>
                <a:latin typeface="Tahoma"/>
                <a:cs typeface="Tahoma"/>
              </a:rPr>
              <a:t>1: </a:t>
            </a:r>
            <a:r>
              <a:rPr sz="1333" spc="13" dirty="0">
                <a:solidFill>
                  <a:srgbClr val="313131"/>
                </a:solidFill>
                <a:latin typeface="Tahoma"/>
                <a:cs typeface="Tahoma"/>
              </a:rPr>
              <a:t>Select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Data  </a:t>
            </a:r>
            <a:r>
              <a:rPr sz="1333" spc="33" dirty="0">
                <a:solidFill>
                  <a:srgbClr val="313131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313131"/>
                </a:solidFill>
                <a:latin typeface="Tahoma"/>
                <a:cs typeface="Tahoma"/>
              </a:rPr>
              <a:t>2: </a:t>
            </a:r>
            <a:r>
              <a:rPr sz="1333" dirty="0">
                <a:solidFill>
                  <a:srgbClr val="313131"/>
                </a:solidFill>
                <a:latin typeface="Tahoma"/>
                <a:cs typeface="Tahoma"/>
              </a:rPr>
              <a:t>Preprocess</a:t>
            </a:r>
            <a:r>
              <a:rPr sz="1333" spc="-16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Data  </a:t>
            </a:r>
            <a:r>
              <a:rPr sz="1333" spc="33" dirty="0">
                <a:solidFill>
                  <a:srgbClr val="B00639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B00639"/>
                </a:solidFill>
                <a:latin typeface="Tahoma"/>
                <a:cs typeface="Tahoma"/>
              </a:rPr>
              <a:t>3: </a:t>
            </a:r>
            <a:r>
              <a:rPr sz="1333" spc="-7" dirty="0">
                <a:solidFill>
                  <a:srgbClr val="B00639"/>
                </a:solidFill>
                <a:latin typeface="Tahoma"/>
                <a:cs typeface="Tahoma"/>
              </a:rPr>
              <a:t>Transform</a:t>
            </a:r>
            <a:r>
              <a:rPr sz="1333" spc="-207" dirty="0">
                <a:solidFill>
                  <a:srgbClr val="B00639"/>
                </a:solidFill>
                <a:latin typeface="Tahoma"/>
                <a:cs typeface="Tahoma"/>
              </a:rPr>
              <a:t> </a:t>
            </a:r>
            <a:r>
              <a:rPr sz="1333" spc="-7" dirty="0">
                <a:solidFill>
                  <a:srgbClr val="B00639"/>
                </a:solidFill>
                <a:latin typeface="Tahoma"/>
                <a:cs typeface="Tahoma"/>
              </a:rPr>
              <a:t>Data</a:t>
            </a:r>
            <a:endParaRPr sz="1333">
              <a:latin typeface="Tahoma"/>
              <a:cs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712" y="1391919"/>
            <a:ext cx="9652000" cy="0"/>
          </a:xfrm>
          <a:custGeom>
            <a:avLst/>
            <a:gdLst/>
            <a:ahLst/>
            <a:cxnLst/>
            <a:rect l="l" t="t" r="r" b="b"/>
            <a:pathLst>
              <a:path w="7239000">
                <a:moveTo>
                  <a:pt x="0" y="0"/>
                </a:moveTo>
                <a:lnTo>
                  <a:pt x="7239000" y="0"/>
                </a:lnTo>
              </a:path>
            </a:pathLst>
          </a:custGeom>
          <a:ln w="24384">
            <a:solidFill>
              <a:srgbClr val="DD630B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" y="1420369"/>
            <a:ext cx="10751311" cy="3976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1434" y="194414"/>
            <a:ext cx="7646561" cy="110799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6933">
              <a:lnSpc>
                <a:spcPct val="100000"/>
              </a:lnSpc>
            </a:pPr>
            <a:r>
              <a:rPr sz="3600" spc="13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sz="3600" spc="-28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3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</a:p>
          <a:p>
            <a:pPr marL="16933">
              <a:lnSpc>
                <a:spcPct val="100000"/>
              </a:lnSpc>
            </a:pPr>
            <a:r>
              <a:rPr sz="3600" spc="-47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sz="3600" spc="-20" dirty="0">
                <a:latin typeface="Arial" panose="020B0604020202020204" pitchFamily="34" charset="0"/>
                <a:cs typeface="Arial" panose="020B0604020202020204" pitchFamily="34" charset="0"/>
              </a:rPr>
              <a:t>Coordinate</a:t>
            </a:r>
            <a:r>
              <a:rPr sz="3600" spc="-35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13" dirty="0">
                <a:latin typeface="Arial" panose="020B0604020202020204" pitchFamily="34" charset="0"/>
                <a:cs typeface="Arial" panose="020B0604020202020204" pitchFamily="34" charset="0"/>
              </a:rPr>
              <a:t>Transformation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54735" y="428072"/>
            <a:ext cx="1840653" cy="615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/>
            <a:r>
              <a:rPr sz="1333" spc="33" dirty="0">
                <a:solidFill>
                  <a:srgbClr val="313131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313131"/>
                </a:solidFill>
                <a:latin typeface="Tahoma"/>
                <a:cs typeface="Tahoma"/>
              </a:rPr>
              <a:t>1: </a:t>
            </a:r>
            <a:r>
              <a:rPr sz="1333" spc="13" dirty="0">
                <a:solidFill>
                  <a:srgbClr val="313131"/>
                </a:solidFill>
                <a:latin typeface="Tahoma"/>
                <a:cs typeface="Tahoma"/>
              </a:rPr>
              <a:t>Select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Data  </a:t>
            </a:r>
            <a:r>
              <a:rPr sz="1333" spc="33" dirty="0">
                <a:solidFill>
                  <a:srgbClr val="313131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313131"/>
                </a:solidFill>
                <a:latin typeface="Tahoma"/>
                <a:cs typeface="Tahoma"/>
              </a:rPr>
              <a:t>2: </a:t>
            </a:r>
            <a:r>
              <a:rPr sz="1333" dirty="0">
                <a:solidFill>
                  <a:srgbClr val="313131"/>
                </a:solidFill>
                <a:latin typeface="Tahoma"/>
                <a:cs typeface="Tahoma"/>
              </a:rPr>
              <a:t>Preprocess</a:t>
            </a:r>
            <a:r>
              <a:rPr sz="1333" spc="-16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Data  </a:t>
            </a:r>
            <a:r>
              <a:rPr sz="1333" spc="33" dirty="0">
                <a:solidFill>
                  <a:srgbClr val="B00639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B00639"/>
                </a:solidFill>
                <a:latin typeface="Tahoma"/>
                <a:cs typeface="Tahoma"/>
              </a:rPr>
              <a:t>3: </a:t>
            </a:r>
            <a:r>
              <a:rPr sz="1333" spc="-7" dirty="0">
                <a:solidFill>
                  <a:srgbClr val="B00639"/>
                </a:solidFill>
                <a:latin typeface="Tahoma"/>
                <a:cs typeface="Tahoma"/>
              </a:rPr>
              <a:t>Transform</a:t>
            </a:r>
            <a:r>
              <a:rPr sz="1333" spc="-207" dirty="0">
                <a:solidFill>
                  <a:srgbClr val="B00639"/>
                </a:solidFill>
                <a:latin typeface="Tahoma"/>
                <a:cs typeface="Tahoma"/>
              </a:rPr>
              <a:t> </a:t>
            </a:r>
            <a:r>
              <a:rPr sz="1333" spc="-7" dirty="0">
                <a:solidFill>
                  <a:srgbClr val="B00639"/>
                </a:solidFill>
                <a:latin typeface="Tahoma"/>
                <a:cs typeface="Tahoma"/>
              </a:rPr>
              <a:t>Data</a:t>
            </a:r>
            <a:endParaRPr sz="1333">
              <a:latin typeface="Tahoma"/>
              <a:cs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127488" y="1154176"/>
            <a:ext cx="1920240" cy="221827"/>
          </a:xfrm>
          <a:custGeom>
            <a:avLst/>
            <a:gdLst/>
            <a:ahLst/>
            <a:cxnLst/>
            <a:rect l="l" t="t" r="r" b="b"/>
            <a:pathLst>
              <a:path w="1440179" h="166369">
                <a:moveTo>
                  <a:pt x="0" y="0"/>
                </a:moveTo>
                <a:lnTo>
                  <a:pt x="1440179" y="0"/>
                </a:lnTo>
                <a:lnTo>
                  <a:pt x="1440179" y="166115"/>
                </a:lnTo>
                <a:lnTo>
                  <a:pt x="0" y="1661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1435" y="268214"/>
            <a:ext cx="7362757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6933">
              <a:lnSpc>
                <a:spcPct val="100000"/>
              </a:lnSpc>
            </a:pPr>
            <a:r>
              <a:rPr sz="3600" spc="40" dirty="0">
                <a:latin typeface="Arial" panose="020B0604020202020204" pitchFamily="34" charset="0"/>
                <a:cs typeface="Arial" panose="020B0604020202020204" pitchFamily="34" charset="0"/>
              </a:rPr>
              <a:t>Aspects </a:t>
            </a:r>
            <a:r>
              <a:rPr sz="3600" spc="6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3600" spc="-6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3" dirty="0"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sz="3600" spc="7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27026" y="2274796"/>
          <a:ext cx="7392819" cy="35424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9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marL="18103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100" spc="4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Feature</a:t>
                      </a:r>
                      <a:r>
                        <a:rPr sz="2100" spc="-9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spc="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Engineering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4741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0063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35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900" spc="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Feature</a:t>
                      </a:r>
                      <a:r>
                        <a:rPr sz="1900" spc="-17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900" spc="1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Selection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3217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CCE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2019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900" spc="2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Most</a:t>
                      </a:r>
                      <a:r>
                        <a:rPr sz="1900" spc="-12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900" spc="2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useful</a:t>
                      </a:r>
                      <a:r>
                        <a:rPr sz="1900" spc="-14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900" spc="-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and</a:t>
                      </a:r>
                      <a:r>
                        <a:rPr sz="1900" spc="-10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90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relevant</a:t>
                      </a:r>
                      <a:r>
                        <a:rPr sz="1900" spc="-14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900" spc="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features  </a:t>
                      </a:r>
                      <a:r>
                        <a:rPr sz="1900" spc="-1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are </a:t>
                      </a:r>
                      <a:r>
                        <a:rPr sz="1900" spc="2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selected </a:t>
                      </a:r>
                      <a:r>
                        <a:rPr sz="1900" spc="-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from </a:t>
                      </a:r>
                      <a:r>
                        <a:rPr sz="1900" spc="3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the </a:t>
                      </a:r>
                      <a:r>
                        <a:rPr sz="1900" spc="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available  </a:t>
                      </a:r>
                      <a:r>
                        <a:rPr sz="190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3217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8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Feature</a:t>
                      </a:r>
                      <a:r>
                        <a:rPr sz="1900" spc="-14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900" spc="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Extraction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4910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2070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2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Existing</a:t>
                      </a:r>
                      <a:r>
                        <a:rPr sz="1900" spc="-12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900" spc="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features</a:t>
                      </a:r>
                      <a:r>
                        <a:rPr sz="1900" spc="-13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900" spc="-1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are</a:t>
                      </a:r>
                      <a:r>
                        <a:rPr sz="1900" spc="-114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900" spc="-1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combined</a:t>
                      </a:r>
                      <a:r>
                        <a:rPr sz="1900" spc="-1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900" spc="2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to  </a:t>
                      </a:r>
                      <a:r>
                        <a:rPr sz="1900" spc="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develop</a:t>
                      </a:r>
                      <a:r>
                        <a:rPr sz="1900" spc="-14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900" spc="-2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more</a:t>
                      </a:r>
                      <a:r>
                        <a:rPr sz="1900" spc="-12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900" spc="2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useful</a:t>
                      </a:r>
                      <a:r>
                        <a:rPr sz="1900" spc="-15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900" spc="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ones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4910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87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Feature</a:t>
                      </a:r>
                      <a:r>
                        <a:rPr sz="1900" spc="-19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900" spc="1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Addition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4910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CCE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6146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3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New</a:t>
                      </a:r>
                      <a:r>
                        <a:rPr sz="1900" spc="-12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900" spc="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features</a:t>
                      </a:r>
                      <a:r>
                        <a:rPr sz="1900" spc="-13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900" spc="-1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are</a:t>
                      </a:r>
                      <a:r>
                        <a:rPr sz="1900" spc="-114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900" spc="-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created</a:t>
                      </a:r>
                      <a:r>
                        <a:rPr sz="1900" spc="-12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900" spc="1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by  </a:t>
                      </a:r>
                      <a:r>
                        <a:rPr sz="1900" spc="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gathering </a:t>
                      </a:r>
                      <a:r>
                        <a:rPr sz="1900" spc="2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new</a:t>
                      </a:r>
                      <a:r>
                        <a:rPr sz="1900" spc="-27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90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4910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88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Feature</a:t>
                      </a:r>
                      <a:r>
                        <a:rPr sz="1900" spc="-17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900" spc="2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Filtering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4910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4146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2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Filter</a:t>
                      </a:r>
                      <a:r>
                        <a:rPr sz="1900" spc="-1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900" spc="2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out</a:t>
                      </a:r>
                      <a:r>
                        <a:rPr sz="1900" spc="-1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90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irrelevant</a:t>
                      </a:r>
                      <a:r>
                        <a:rPr sz="1900" spc="-13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900" spc="1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features</a:t>
                      </a:r>
                      <a:r>
                        <a:rPr sz="1900" spc="-12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900" spc="2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to  </a:t>
                      </a:r>
                      <a:r>
                        <a:rPr sz="1900" spc="-2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make</a:t>
                      </a:r>
                      <a:r>
                        <a:rPr sz="1900" spc="-114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900" spc="3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900" spc="-114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90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modeling</a:t>
                      </a:r>
                      <a:r>
                        <a:rPr sz="1900" spc="-12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900" spc="2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step</a:t>
                      </a:r>
                      <a:r>
                        <a:rPr sz="1900" spc="-125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900" spc="20" dirty="0">
                          <a:solidFill>
                            <a:srgbClr val="313131"/>
                          </a:solidFill>
                          <a:latin typeface="Tahoma"/>
                          <a:cs typeface="Tahoma"/>
                        </a:rPr>
                        <a:t>easy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4910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8154735" y="428072"/>
            <a:ext cx="1840653" cy="615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/>
            <a:r>
              <a:rPr sz="1333" spc="33" dirty="0">
                <a:solidFill>
                  <a:srgbClr val="313131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313131"/>
                </a:solidFill>
                <a:latin typeface="Tahoma"/>
                <a:cs typeface="Tahoma"/>
              </a:rPr>
              <a:t>1: </a:t>
            </a:r>
            <a:r>
              <a:rPr sz="1333" spc="13" dirty="0">
                <a:solidFill>
                  <a:srgbClr val="313131"/>
                </a:solidFill>
                <a:latin typeface="Tahoma"/>
                <a:cs typeface="Tahoma"/>
              </a:rPr>
              <a:t>Select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Data  </a:t>
            </a:r>
            <a:r>
              <a:rPr sz="1333" spc="33" dirty="0">
                <a:solidFill>
                  <a:srgbClr val="313131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313131"/>
                </a:solidFill>
                <a:latin typeface="Tahoma"/>
                <a:cs typeface="Tahoma"/>
              </a:rPr>
              <a:t>2: </a:t>
            </a:r>
            <a:r>
              <a:rPr sz="1333" dirty="0">
                <a:solidFill>
                  <a:srgbClr val="313131"/>
                </a:solidFill>
                <a:latin typeface="Tahoma"/>
                <a:cs typeface="Tahoma"/>
              </a:rPr>
              <a:t>Preprocess</a:t>
            </a:r>
            <a:r>
              <a:rPr sz="1333" spc="-16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Data  </a:t>
            </a:r>
            <a:r>
              <a:rPr sz="1333" spc="33" dirty="0">
                <a:solidFill>
                  <a:srgbClr val="B00639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B00639"/>
                </a:solidFill>
                <a:latin typeface="Tahoma"/>
                <a:cs typeface="Tahoma"/>
              </a:rPr>
              <a:t>3: </a:t>
            </a:r>
            <a:r>
              <a:rPr sz="1333" spc="-7" dirty="0">
                <a:solidFill>
                  <a:srgbClr val="B00639"/>
                </a:solidFill>
                <a:latin typeface="Tahoma"/>
                <a:cs typeface="Tahoma"/>
              </a:rPr>
              <a:t>Transform</a:t>
            </a:r>
            <a:r>
              <a:rPr sz="1333" spc="-207" dirty="0">
                <a:solidFill>
                  <a:srgbClr val="B00639"/>
                </a:solidFill>
                <a:latin typeface="Tahoma"/>
                <a:cs typeface="Tahoma"/>
              </a:rPr>
              <a:t> </a:t>
            </a:r>
            <a:r>
              <a:rPr sz="1333" spc="-7" dirty="0">
                <a:solidFill>
                  <a:srgbClr val="B00639"/>
                </a:solidFill>
                <a:latin typeface="Tahoma"/>
                <a:cs typeface="Tahoma"/>
              </a:rPr>
              <a:t>Data</a:t>
            </a:r>
            <a:endParaRPr sz="1333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46969646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2E209-D4E5-4668-2DC5-EA8180151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476672"/>
            <a:ext cx="5157787" cy="391864"/>
          </a:xfrm>
        </p:spPr>
        <p:txBody>
          <a:bodyPr>
            <a:normAutofit lnSpcReduction="10000"/>
          </a:bodyPr>
          <a:lstStyle/>
          <a:p>
            <a:r>
              <a:rPr lang="en-US"/>
              <a:t>Selection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C94505-1427-63F5-1A4A-E95FD65A8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868536"/>
            <a:ext cx="5157787" cy="5512792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>
                <a:solidFill>
                  <a:srgbClr val="374151"/>
                </a:solidFill>
                <a:effectLst/>
                <a:latin typeface="Söhne"/>
              </a:rPr>
              <a:t>Purpose</a:t>
            </a:r>
            <a:r>
              <a:rPr lang="en-US" sz="1800" b="0" i="0">
                <a:solidFill>
                  <a:srgbClr val="374151"/>
                </a:solidFill>
                <a:effectLst/>
                <a:latin typeface="Söhne"/>
              </a:rPr>
              <a:t>: To select a subset of the most relevant features from the original set of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>
                <a:solidFill>
                  <a:srgbClr val="374151"/>
                </a:solidFill>
                <a:effectLst/>
                <a:latin typeface="Söhne"/>
              </a:rPr>
              <a:t>Why</a:t>
            </a:r>
            <a:r>
              <a:rPr lang="en-US" sz="1800" b="0" i="0">
                <a:solidFill>
                  <a:srgbClr val="374151"/>
                </a:solidFill>
                <a:effectLst/>
                <a:latin typeface="Söhne"/>
              </a:rPr>
              <a:t>: Reduces overfitting, improves accuracy, and reduces training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>
                <a:solidFill>
                  <a:srgbClr val="374151"/>
                </a:solidFill>
                <a:effectLst/>
                <a:latin typeface="Söhne"/>
              </a:rPr>
              <a:t>Methods*</a:t>
            </a:r>
            <a:r>
              <a:rPr lang="en-US" sz="1800" b="0" i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1" i="0">
                <a:solidFill>
                  <a:srgbClr val="374151"/>
                </a:solidFill>
                <a:effectLst/>
                <a:latin typeface="Söhne"/>
              </a:rPr>
              <a:t>Wrapper methods</a:t>
            </a:r>
            <a:r>
              <a:rPr lang="en-US" sz="1800" b="0" i="0">
                <a:solidFill>
                  <a:srgbClr val="374151"/>
                </a:solidFill>
                <a:effectLst/>
                <a:latin typeface="Söhne"/>
              </a:rPr>
              <a:t>: Use a predictive model to evaluate the usefulness of features. Examples include forward selection, backward elimination, and recursive feature elimination.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1" i="0">
                <a:solidFill>
                  <a:srgbClr val="374151"/>
                </a:solidFill>
                <a:effectLst/>
                <a:latin typeface="Söhne"/>
              </a:rPr>
              <a:t>Filter methods</a:t>
            </a:r>
            <a:r>
              <a:rPr lang="en-US" sz="1800" b="0" i="0">
                <a:solidFill>
                  <a:srgbClr val="374151"/>
                </a:solidFill>
                <a:effectLst/>
                <a:latin typeface="Söhne"/>
              </a:rPr>
              <a:t>: Rank features based on statistical measures and select the top features. Examples include correlation coefficient, chi-squared test, and mutual information.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1" i="0">
                <a:solidFill>
                  <a:srgbClr val="374151"/>
                </a:solidFill>
                <a:effectLst/>
                <a:latin typeface="Söhne"/>
              </a:rPr>
              <a:t>Embedded methods</a:t>
            </a:r>
            <a:r>
              <a:rPr lang="en-US" sz="1800" b="0" i="0">
                <a:solidFill>
                  <a:srgbClr val="374151"/>
                </a:solidFill>
                <a:effectLst/>
                <a:latin typeface="Söhne"/>
              </a:rPr>
              <a:t>: Algorithms that have built-in feature selection methods. Examples include LASSO and decision trees.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>
                <a:solidFill>
                  <a:srgbClr val="374151"/>
                </a:solidFill>
                <a:effectLst/>
                <a:latin typeface="Söhne"/>
              </a:rPr>
              <a:t>Outcome</a:t>
            </a:r>
            <a:r>
              <a:rPr lang="en-US" sz="1800" b="0" i="0">
                <a:solidFill>
                  <a:srgbClr val="374151"/>
                </a:solidFill>
                <a:effectLst/>
                <a:latin typeface="Söhne"/>
              </a:rPr>
              <a:t>: A reduced set of features that are deemed most important for the predictive modeling task.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B0B2A1-1F05-637C-4FC4-F3F837E3E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476672"/>
            <a:ext cx="5183188" cy="391864"/>
          </a:xfrm>
        </p:spPr>
        <p:txBody>
          <a:bodyPr>
            <a:normAutofit lnSpcReduction="10000"/>
          </a:bodyPr>
          <a:lstStyle/>
          <a:p>
            <a:r>
              <a:rPr lang="en-US"/>
              <a:t>Filtering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61A56B-427D-8EFB-9CC4-C89111DA4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868536"/>
            <a:ext cx="5183188" cy="544078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>
                <a:solidFill>
                  <a:srgbClr val="374151"/>
                </a:solidFill>
                <a:effectLst/>
                <a:latin typeface="Söhne"/>
              </a:rPr>
              <a:t>Purpose</a:t>
            </a:r>
            <a:r>
              <a:rPr lang="en-US" sz="1800" b="0" i="0">
                <a:solidFill>
                  <a:srgbClr val="374151"/>
                </a:solidFill>
                <a:effectLst/>
                <a:latin typeface="Söhne"/>
              </a:rPr>
              <a:t>: To remove features based on certain criteria without necessarily considering the target variable.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>
                <a:solidFill>
                  <a:srgbClr val="374151"/>
                </a:solidFill>
                <a:effectLst/>
                <a:latin typeface="Söhne"/>
              </a:rPr>
              <a:t>Why</a:t>
            </a:r>
            <a:r>
              <a:rPr lang="en-US" sz="1800" b="0" i="0">
                <a:solidFill>
                  <a:srgbClr val="374151"/>
                </a:solidFill>
                <a:effectLst/>
                <a:latin typeface="Söhne"/>
              </a:rPr>
              <a:t>: To remove redundant or irrelevant features, which can be noise in the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>
                <a:solidFill>
                  <a:srgbClr val="374151"/>
                </a:solidFill>
                <a:effectLst/>
                <a:latin typeface="Söhne"/>
              </a:rPr>
              <a:t>Methods*</a:t>
            </a:r>
            <a:r>
              <a:rPr lang="en-US" sz="1800" b="0" i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1" i="0">
                <a:solidFill>
                  <a:srgbClr val="374151"/>
                </a:solidFill>
                <a:effectLst/>
                <a:latin typeface="Söhne"/>
              </a:rPr>
              <a:t>Variance threshold</a:t>
            </a:r>
            <a:r>
              <a:rPr lang="en-US" sz="1800" b="0" i="0">
                <a:solidFill>
                  <a:srgbClr val="374151"/>
                </a:solidFill>
                <a:effectLst/>
                <a:latin typeface="Söhne"/>
              </a:rPr>
              <a:t>: Removing features with low variance.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1" i="0">
                <a:solidFill>
                  <a:srgbClr val="374151"/>
                </a:solidFill>
                <a:effectLst/>
                <a:latin typeface="Söhne"/>
              </a:rPr>
              <a:t>Correlation threshold</a:t>
            </a:r>
            <a:r>
              <a:rPr lang="en-US" sz="1800" b="0" i="0">
                <a:solidFill>
                  <a:srgbClr val="374151"/>
                </a:solidFill>
                <a:effectLst/>
                <a:latin typeface="Söhne"/>
              </a:rPr>
              <a:t>: Removing features that are highly correlated with other features.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1" i="0">
                <a:solidFill>
                  <a:srgbClr val="374151"/>
                </a:solidFill>
                <a:effectLst/>
                <a:latin typeface="Söhne"/>
              </a:rPr>
              <a:t>Missing values threshold</a:t>
            </a:r>
            <a:r>
              <a:rPr lang="en-US" sz="1800" b="0" i="0">
                <a:solidFill>
                  <a:srgbClr val="374151"/>
                </a:solidFill>
                <a:effectLst/>
                <a:latin typeface="Söhne"/>
              </a:rPr>
              <a:t>: Removing features with a high percentage of missing values.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>
                <a:solidFill>
                  <a:srgbClr val="374151"/>
                </a:solidFill>
                <a:effectLst/>
                <a:latin typeface="Söhne"/>
              </a:rPr>
              <a:t>Outcome</a:t>
            </a:r>
            <a:r>
              <a:rPr lang="en-US" sz="1800" b="0" i="0">
                <a:solidFill>
                  <a:srgbClr val="374151"/>
                </a:solidFill>
                <a:effectLst/>
                <a:latin typeface="Söhne"/>
              </a:rPr>
              <a:t>: A reduced set of features that meet certain quality criteria.</a:t>
            </a:r>
          </a:p>
          <a:p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8011E6-E815-CC98-027D-BE342652F78A}"/>
              </a:ext>
            </a:extLst>
          </p:cNvPr>
          <p:cNvSpPr txBox="1"/>
          <p:nvPr/>
        </p:nvSpPr>
        <p:spPr>
          <a:xfrm>
            <a:off x="2999656" y="6511582"/>
            <a:ext cx="9001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/>
              <a:t>* </a:t>
            </a:r>
            <a:r>
              <a:rPr lang="en-US" sz="1100">
                <a:hlinkClick r:id="rId2"/>
              </a:rPr>
              <a:t>https://www.analyticsvidhya.com/blog/2016/12/introduction-to-feature-selection-methods-with-an-example-or-how-to-select-the-right-variables/ 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53122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2869" y="2061997"/>
            <a:ext cx="980440" cy="299085"/>
          </a:xfrm>
          <a:custGeom>
            <a:avLst/>
            <a:gdLst/>
            <a:ahLst/>
            <a:cxnLst/>
            <a:rect l="l" t="t" r="r" b="b"/>
            <a:pathLst>
              <a:path w="980439" h="299085">
                <a:moveTo>
                  <a:pt x="0" y="298507"/>
                </a:moveTo>
                <a:lnTo>
                  <a:pt x="19165" y="231748"/>
                </a:lnTo>
                <a:lnTo>
                  <a:pt x="62101" y="169518"/>
                </a:lnTo>
                <a:lnTo>
                  <a:pt x="91264" y="140759"/>
                </a:lnTo>
                <a:lnTo>
                  <a:pt x="124906" y="113921"/>
                </a:lnTo>
                <a:lnTo>
                  <a:pt x="162539" y="89269"/>
                </a:lnTo>
                <a:lnTo>
                  <a:pt x="203676" y="67065"/>
                </a:lnTo>
                <a:lnTo>
                  <a:pt x="247829" y="47573"/>
                </a:lnTo>
                <a:lnTo>
                  <a:pt x="294511" y="31056"/>
                </a:lnTo>
                <a:lnTo>
                  <a:pt x="343232" y="17776"/>
                </a:lnTo>
                <a:lnTo>
                  <a:pt x="393506" y="7998"/>
                </a:lnTo>
                <a:lnTo>
                  <a:pt x="444845" y="1985"/>
                </a:lnTo>
                <a:lnTo>
                  <a:pt x="496761" y="0"/>
                </a:lnTo>
                <a:lnTo>
                  <a:pt x="548767" y="2305"/>
                </a:lnTo>
                <a:lnTo>
                  <a:pt x="601336" y="9181"/>
                </a:lnTo>
                <a:lnTo>
                  <a:pt x="653043" y="20319"/>
                </a:lnTo>
                <a:lnTo>
                  <a:pt x="703425" y="35365"/>
                </a:lnTo>
                <a:lnTo>
                  <a:pt x="752024" y="53961"/>
                </a:lnTo>
                <a:lnTo>
                  <a:pt x="798379" y="75751"/>
                </a:lnTo>
                <a:lnTo>
                  <a:pt x="842030" y="100379"/>
                </a:lnTo>
                <a:lnTo>
                  <a:pt x="882518" y="127489"/>
                </a:lnTo>
                <a:lnTo>
                  <a:pt x="919383" y="156725"/>
                </a:lnTo>
                <a:lnTo>
                  <a:pt x="952164" y="187730"/>
                </a:lnTo>
                <a:lnTo>
                  <a:pt x="980401" y="220148"/>
                </a:lnTo>
              </a:path>
            </a:pathLst>
          </a:custGeom>
          <a:ln w="38100">
            <a:solidFill>
              <a:srgbClr val="6D6D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37252" y="2232219"/>
            <a:ext cx="179705" cy="212090"/>
          </a:xfrm>
          <a:custGeom>
            <a:avLst/>
            <a:gdLst/>
            <a:ahLst/>
            <a:cxnLst/>
            <a:rect l="l" t="t" r="r" b="b"/>
            <a:pathLst>
              <a:path w="179704" h="212089">
                <a:moveTo>
                  <a:pt x="179285" y="0"/>
                </a:moveTo>
                <a:lnTo>
                  <a:pt x="0" y="64401"/>
                </a:lnTo>
                <a:lnTo>
                  <a:pt x="154051" y="211480"/>
                </a:lnTo>
                <a:lnTo>
                  <a:pt x="179285" y="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70078" y="548680"/>
            <a:ext cx="8479219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600" spc="8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</a:t>
            </a:r>
            <a:r>
              <a:rPr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sz="36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36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</a:t>
            </a:r>
            <a:endParaRPr sz="3600" spc="8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04061" y="2704290"/>
            <a:ext cx="1335405" cy="2481580"/>
          </a:xfrm>
          <a:custGeom>
            <a:avLst/>
            <a:gdLst/>
            <a:ahLst/>
            <a:cxnLst/>
            <a:rect l="l" t="t" r="r" b="b"/>
            <a:pathLst>
              <a:path w="1335405" h="2481579">
                <a:moveTo>
                  <a:pt x="0" y="0"/>
                </a:moveTo>
                <a:lnTo>
                  <a:pt x="1335024" y="0"/>
                </a:lnTo>
                <a:lnTo>
                  <a:pt x="1335024" y="2481072"/>
                </a:lnTo>
                <a:lnTo>
                  <a:pt x="0" y="2481072"/>
                </a:lnTo>
                <a:lnTo>
                  <a:pt x="0" y="0"/>
                </a:lnTo>
                <a:close/>
              </a:path>
            </a:pathLst>
          </a:custGeom>
          <a:solidFill>
            <a:srgbClr val="FFEDC9">
              <a:alpha val="6313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04061" y="2704290"/>
            <a:ext cx="1335405" cy="2481580"/>
          </a:xfrm>
          <a:custGeom>
            <a:avLst/>
            <a:gdLst/>
            <a:ahLst/>
            <a:cxnLst/>
            <a:rect l="l" t="t" r="r" b="b"/>
            <a:pathLst>
              <a:path w="1335405" h="2481579">
                <a:moveTo>
                  <a:pt x="0" y="0"/>
                </a:moveTo>
                <a:lnTo>
                  <a:pt x="1335024" y="0"/>
                </a:lnTo>
                <a:lnTo>
                  <a:pt x="1335024" y="2481072"/>
                </a:lnTo>
                <a:lnTo>
                  <a:pt x="0" y="2481072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69916" y="3427389"/>
            <a:ext cx="1191895" cy="1385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indent="-91440">
              <a:buClr>
                <a:srgbClr val="C00000"/>
              </a:buClr>
              <a:buFont typeface="Wingdings"/>
              <a:buChar char=""/>
              <a:tabLst>
                <a:tab pos="104775" algn="l"/>
              </a:tabLst>
            </a:pP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Business</a:t>
            </a:r>
            <a:r>
              <a:rPr sz="1000" spc="-4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metrics</a:t>
            </a:r>
            <a:endParaRPr sz="1000">
              <a:latin typeface="Verdana"/>
              <a:cs typeface="Verdana"/>
            </a:endParaRPr>
          </a:p>
          <a:p>
            <a:pPr marL="104139" marR="359410" indent="-91440">
              <a:spcBef>
                <a:spcPts val="600"/>
              </a:spcBef>
              <a:buClr>
                <a:srgbClr val="C00000"/>
              </a:buClr>
              <a:buFont typeface="Wingdings"/>
              <a:buChar char=""/>
              <a:tabLst>
                <a:tab pos="104775" algn="l"/>
              </a:tabLst>
            </a:pP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A</a:t>
            </a:r>
            <a:r>
              <a:rPr sz="1000" spc="-10" dirty="0">
                <a:solidFill>
                  <a:srgbClr val="313131"/>
                </a:solidFill>
                <a:latin typeface="Verdana"/>
                <a:cs typeface="Verdana"/>
              </a:rPr>
              <a:t>cc</a:t>
            </a:r>
            <a:r>
              <a:rPr sz="1000" spc="-15" dirty="0">
                <a:solidFill>
                  <a:srgbClr val="313131"/>
                </a:solidFill>
                <a:latin typeface="Verdana"/>
                <a:cs typeface="Verdana"/>
              </a:rPr>
              <a:t>e</a:t>
            </a: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pta</a:t>
            </a:r>
            <a:r>
              <a:rPr sz="1000" dirty="0">
                <a:solidFill>
                  <a:srgbClr val="313131"/>
                </a:solidFill>
                <a:latin typeface="Verdana"/>
                <a:cs typeface="Verdana"/>
              </a:rPr>
              <a:t>n</a:t>
            </a:r>
            <a:r>
              <a:rPr sz="1000" spc="-10" dirty="0">
                <a:solidFill>
                  <a:srgbClr val="313131"/>
                </a:solidFill>
                <a:latin typeface="Verdana"/>
                <a:cs typeface="Verdana"/>
              </a:rPr>
              <a:t>ce  </a:t>
            </a: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criteria</a:t>
            </a:r>
            <a:endParaRPr sz="1000">
              <a:latin typeface="Verdana"/>
              <a:cs typeface="Verdana"/>
            </a:endParaRPr>
          </a:p>
          <a:p>
            <a:pPr marL="104139" indent="-91440">
              <a:spcBef>
                <a:spcPts val="600"/>
              </a:spcBef>
              <a:buClr>
                <a:srgbClr val="C00000"/>
              </a:buClr>
              <a:buFont typeface="Wingdings"/>
              <a:buChar char=""/>
              <a:tabLst>
                <a:tab pos="104775" algn="l"/>
              </a:tabLst>
            </a:pP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Data</a:t>
            </a:r>
            <a:r>
              <a:rPr sz="1000" spc="-7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protection</a:t>
            </a:r>
            <a:endParaRPr sz="1000">
              <a:latin typeface="Verdana"/>
              <a:cs typeface="Verdana"/>
            </a:endParaRPr>
          </a:p>
          <a:p>
            <a:pPr marL="104139" indent="-91440">
              <a:spcBef>
                <a:spcPts val="600"/>
              </a:spcBef>
              <a:buClr>
                <a:srgbClr val="C00000"/>
              </a:buClr>
              <a:buFont typeface="Wingdings"/>
              <a:buChar char=""/>
              <a:tabLst>
                <a:tab pos="104775" algn="l"/>
              </a:tabLst>
            </a:pP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Ethics</a:t>
            </a:r>
            <a:endParaRPr sz="1000">
              <a:latin typeface="Verdana"/>
              <a:cs typeface="Verdana"/>
            </a:endParaRPr>
          </a:p>
          <a:p>
            <a:pPr marL="104139" marR="120014" indent="-91440">
              <a:spcBef>
                <a:spcPts val="600"/>
              </a:spcBef>
              <a:buClr>
                <a:srgbClr val="C00000"/>
              </a:buClr>
              <a:buFont typeface="Wingdings"/>
              <a:buChar char=""/>
              <a:tabLst>
                <a:tab pos="104775" algn="l"/>
              </a:tabLst>
            </a:pPr>
            <a:r>
              <a:rPr sz="1000" spc="-20" dirty="0">
                <a:solidFill>
                  <a:srgbClr val="313131"/>
                </a:solidFill>
                <a:latin typeface="Verdana"/>
                <a:cs typeface="Verdana"/>
              </a:rPr>
              <a:t>I</a:t>
            </a:r>
            <a:r>
              <a:rPr sz="1000" dirty="0">
                <a:solidFill>
                  <a:srgbClr val="313131"/>
                </a:solidFill>
                <a:latin typeface="Verdana"/>
                <a:cs typeface="Verdana"/>
              </a:rPr>
              <a:t>n</a:t>
            </a: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t</a:t>
            </a:r>
            <a:r>
              <a:rPr sz="1000" spc="-15" dirty="0">
                <a:solidFill>
                  <a:srgbClr val="313131"/>
                </a:solidFill>
                <a:latin typeface="Verdana"/>
                <a:cs typeface="Verdana"/>
              </a:rPr>
              <a:t>er</a:t>
            </a: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p</a:t>
            </a:r>
            <a:r>
              <a:rPr sz="1000" spc="-10" dirty="0">
                <a:solidFill>
                  <a:srgbClr val="313131"/>
                </a:solidFill>
                <a:latin typeface="Verdana"/>
                <a:cs typeface="Verdana"/>
              </a:rPr>
              <a:t>r</a:t>
            </a:r>
            <a:r>
              <a:rPr sz="1000" spc="-15" dirty="0">
                <a:solidFill>
                  <a:srgbClr val="313131"/>
                </a:solidFill>
                <a:latin typeface="Verdana"/>
                <a:cs typeface="Verdana"/>
              </a:rPr>
              <a:t>e</a:t>
            </a: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tab</a:t>
            </a:r>
            <a:r>
              <a:rPr sz="1000" dirty="0">
                <a:solidFill>
                  <a:srgbClr val="313131"/>
                </a:solidFill>
                <a:latin typeface="Verdana"/>
                <a:cs typeface="Verdana"/>
              </a:rPr>
              <a:t>ili</a:t>
            </a: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ty  requirements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42161" y="2442162"/>
            <a:ext cx="1259205" cy="524510"/>
          </a:xfrm>
          <a:custGeom>
            <a:avLst/>
            <a:gdLst/>
            <a:ahLst/>
            <a:cxnLst/>
            <a:rect l="l" t="t" r="r" b="b"/>
            <a:pathLst>
              <a:path w="1259205" h="524510">
                <a:moveTo>
                  <a:pt x="996696" y="0"/>
                </a:moveTo>
                <a:lnTo>
                  <a:pt x="0" y="0"/>
                </a:lnTo>
                <a:lnTo>
                  <a:pt x="0" y="524256"/>
                </a:lnTo>
                <a:lnTo>
                  <a:pt x="996696" y="524256"/>
                </a:lnTo>
                <a:lnTo>
                  <a:pt x="1258824" y="262128"/>
                </a:lnTo>
                <a:lnTo>
                  <a:pt x="996696" y="0"/>
                </a:lnTo>
                <a:close/>
              </a:path>
            </a:pathLst>
          </a:custGeom>
          <a:solidFill>
            <a:srgbClr val="DD630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42161" y="2442162"/>
            <a:ext cx="1259205" cy="524510"/>
          </a:xfrm>
          <a:custGeom>
            <a:avLst/>
            <a:gdLst/>
            <a:ahLst/>
            <a:cxnLst/>
            <a:rect l="l" t="t" r="r" b="b"/>
            <a:pathLst>
              <a:path w="1259205" h="524510">
                <a:moveTo>
                  <a:pt x="0" y="0"/>
                </a:moveTo>
                <a:lnTo>
                  <a:pt x="996696" y="0"/>
                </a:lnTo>
                <a:lnTo>
                  <a:pt x="1258824" y="262128"/>
                </a:lnTo>
                <a:lnTo>
                  <a:pt x="996696" y="524256"/>
                </a:lnTo>
                <a:lnTo>
                  <a:pt x="0" y="52425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47421" y="2512282"/>
            <a:ext cx="9169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Requirements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33349" y="2695162"/>
            <a:ext cx="5461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71090" y="2704290"/>
            <a:ext cx="1335405" cy="2481580"/>
          </a:xfrm>
          <a:custGeom>
            <a:avLst/>
            <a:gdLst/>
            <a:ahLst/>
            <a:cxnLst/>
            <a:rect l="l" t="t" r="r" b="b"/>
            <a:pathLst>
              <a:path w="1335405" h="2481579">
                <a:moveTo>
                  <a:pt x="0" y="0"/>
                </a:moveTo>
                <a:lnTo>
                  <a:pt x="1335024" y="0"/>
                </a:lnTo>
                <a:lnTo>
                  <a:pt x="1335024" y="2481072"/>
                </a:lnTo>
                <a:lnTo>
                  <a:pt x="0" y="2481072"/>
                </a:lnTo>
                <a:lnTo>
                  <a:pt x="0" y="0"/>
                </a:lnTo>
                <a:close/>
              </a:path>
            </a:pathLst>
          </a:custGeom>
          <a:solidFill>
            <a:srgbClr val="FFEDC9">
              <a:alpha val="6313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71090" y="2704290"/>
            <a:ext cx="1335405" cy="2481580"/>
          </a:xfrm>
          <a:custGeom>
            <a:avLst/>
            <a:gdLst/>
            <a:ahLst/>
            <a:cxnLst/>
            <a:rect l="l" t="t" r="r" b="b"/>
            <a:pathLst>
              <a:path w="1335405" h="2481579">
                <a:moveTo>
                  <a:pt x="0" y="0"/>
                </a:moveTo>
                <a:lnTo>
                  <a:pt x="1335024" y="0"/>
                </a:lnTo>
                <a:lnTo>
                  <a:pt x="1335024" y="2481072"/>
                </a:lnTo>
                <a:lnTo>
                  <a:pt x="0" y="2481072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47750" y="3579791"/>
            <a:ext cx="1170940" cy="852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indent="-91440">
              <a:buClr>
                <a:srgbClr val="C00000"/>
              </a:buClr>
              <a:buFont typeface="Wingdings"/>
              <a:buChar char=""/>
              <a:tabLst>
                <a:tab pos="104775" algn="l"/>
              </a:tabLst>
            </a:pP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Data</a:t>
            </a:r>
            <a:r>
              <a:rPr sz="1000" spc="-5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collection</a:t>
            </a:r>
            <a:endParaRPr sz="1000">
              <a:latin typeface="Verdana"/>
              <a:cs typeface="Verdana"/>
            </a:endParaRPr>
          </a:p>
          <a:p>
            <a:pPr marL="104139" indent="-91440">
              <a:spcBef>
                <a:spcPts val="600"/>
              </a:spcBef>
              <a:buClr>
                <a:srgbClr val="C00000"/>
              </a:buClr>
              <a:buFont typeface="Wingdings"/>
              <a:buChar char=""/>
              <a:tabLst>
                <a:tab pos="104775" algn="l"/>
              </a:tabLst>
            </a:pPr>
            <a:r>
              <a:rPr sz="1000" spc="-10" dirty="0">
                <a:solidFill>
                  <a:srgbClr val="313131"/>
                </a:solidFill>
                <a:latin typeface="Verdana"/>
                <a:cs typeface="Verdana"/>
              </a:rPr>
              <a:t>ETL</a:t>
            </a:r>
            <a:endParaRPr sz="1000">
              <a:latin typeface="Verdana"/>
              <a:cs typeface="Verdana"/>
            </a:endParaRPr>
          </a:p>
          <a:p>
            <a:pPr marL="104139" indent="-91440">
              <a:spcBef>
                <a:spcPts val="600"/>
              </a:spcBef>
              <a:buClr>
                <a:srgbClr val="C00000"/>
              </a:buClr>
              <a:buFont typeface="Wingdings"/>
              <a:buChar char=""/>
              <a:tabLst>
                <a:tab pos="104775" algn="l"/>
              </a:tabLst>
            </a:pP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Data</a:t>
            </a:r>
            <a:r>
              <a:rPr sz="1000" spc="-4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integration</a:t>
            </a:r>
            <a:endParaRPr sz="1000">
              <a:latin typeface="Verdana"/>
              <a:cs typeface="Verdana"/>
            </a:endParaRPr>
          </a:p>
          <a:p>
            <a:pPr marL="104139" indent="-91440">
              <a:spcBef>
                <a:spcPts val="600"/>
              </a:spcBef>
              <a:buClr>
                <a:srgbClr val="C00000"/>
              </a:buClr>
              <a:buFont typeface="Wingdings"/>
              <a:buChar char=""/>
              <a:tabLst>
                <a:tab pos="104775" algn="l"/>
              </a:tabLst>
            </a:pP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De-identification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06141" y="2442162"/>
            <a:ext cx="1259205" cy="524510"/>
          </a:xfrm>
          <a:custGeom>
            <a:avLst/>
            <a:gdLst/>
            <a:ahLst/>
            <a:cxnLst/>
            <a:rect l="l" t="t" r="r" b="b"/>
            <a:pathLst>
              <a:path w="1259205" h="524510">
                <a:moveTo>
                  <a:pt x="996696" y="0"/>
                </a:moveTo>
                <a:lnTo>
                  <a:pt x="0" y="0"/>
                </a:lnTo>
                <a:lnTo>
                  <a:pt x="0" y="524256"/>
                </a:lnTo>
                <a:lnTo>
                  <a:pt x="996696" y="524256"/>
                </a:lnTo>
                <a:lnTo>
                  <a:pt x="1258824" y="262128"/>
                </a:lnTo>
                <a:lnTo>
                  <a:pt x="996696" y="0"/>
                </a:lnTo>
                <a:close/>
              </a:path>
            </a:pathLst>
          </a:custGeom>
          <a:solidFill>
            <a:srgbClr val="DD630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06141" y="2442162"/>
            <a:ext cx="1259205" cy="524510"/>
          </a:xfrm>
          <a:custGeom>
            <a:avLst/>
            <a:gdLst/>
            <a:ahLst/>
            <a:cxnLst/>
            <a:rect l="l" t="t" r="r" b="b"/>
            <a:pathLst>
              <a:path w="1259205" h="524510">
                <a:moveTo>
                  <a:pt x="0" y="0"/>
                </a:moveTo>
                <a:lnTo>
                  <a:pt x="996696" y="0"/>
                </a:lnTo>
                <a:lnTo>
                  <a:pt x="1258824" y="262128"/>
                </a:lnTo>
                <a:lnTo>
                  <a:pt x="996696" y="524256"/>
                </a:lnTo>
                <a:lnTo>
                  <a:pt x="0" y="52425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08139" y="2512282"/>
            <a:ext cx="32512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Da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99353" y="2695162"/>
            <a:ext cx="73977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Acqu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41164" y="2704290"/>
            <a:ext cx="1330960" cy="2481580"/>
          </a:xfrm>
          <a:custGeom>
            <a:avLst/>
            <a:gdLst/>
            <a:ahLst/>
            <a:cxnLst/>
            <a:rect l="l" t="t" r="r" b="b"/>
            <a:pathLst>
              <a:path w="1330960" h="2481579">
                <a:moveTo>
                  <a:pt x="0" y="0"/>
                </a:moveTo>
                <a:lnTo>
                  <a:pt x="1330452" y="0"/>
                </a:lnTo>
                <a:lnTo>
                  <a:pt x="1330452" y="2481072"/>
                </a:lnTo>
                <a:lnTo>
                  <a:pt x="0" y="2481072"/>
                </a:lnTo>
                <a:lnTo>
                  <a:pt x="0" y="0"/>
                </a:lnTo>
                <a:close/>
              </a:path>
            </a:pathLst>
          </a:custGeom>
          <a:solidFill>
            <a:srgbClr val="FFEDC9">
              <a:alpha val="6313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41164" y="2704290"/>
            <a:ext cx="1330960" cy="2481580"/>
          </a:xfrm>
          <a:custGeom>
            <a:avLst/>
            <a:gdLst/>
            <a:ahLst/>
            <a:cxnLst/>
            <a:rect l="l" t="t" r="r" b="b"/>
            <a:pathLst>
              <a:path w="1330960" h="2481579">
                <a:moveTo>
                  <a:pt x="0" y="0"/>
                </a:moveTo>
                <a:lnTo>
                  <a:pt x="1330452" y="0"/>
                </a:lnTo>
                <a:lnTo>
                  <a:pt x="1330452" y="2481072"/>
                </a:lnTo>
                <a:lnTo>
                  <a:pt x="0" y="2481072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943721" y="3351189"/>
            <a:ext cx="913765" cy="1614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 indent="-136525">
              <a:buClr>
                <a:srgbClr val="C00000"/>
              </a:buClr>
              <a:buFont typeface="Wingdings"/>
              <a:buChar char=""/>
              <a:tabLst>
                <a:tab pos="149860" algn="l"/>
              </a:tabLst>
            </a:pP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Exploration</a:t>
            </a:r>
            <a:endParaRPr sz="1000">
              <a:latin typeface="Verdana"/>
              <a:cs typeface="Verdana"/>
            </a:endParaRPr>
          </a:p>
          <a:p>
            <a:pPr marL="149225" marR="12700" indent="-136525">
              <a:spcBef>
                <a:spcPts val="600"/>
              </a:spcBef>
              <a:buClr>
                <a:srgbClr val="C00000"/>
              </a:buClr>
              <a:buFont typeface="Wingdings"/>
              <a:buChar char=""/>
              <a:tabLst>
                <a:tab pos="149860" algn="l"/>
              </a:tabLst>
            </a:pPr>
            <a:r>
              <a:rPr sz="1000" dirty="0">
                <a:solidFill>
                  <a:srgbClr val="313131"/>
                </a:solidFill>
                <a:latin typeface="Verdana"/>
                <a:cs typeface="Verdana"/>
              </a:rPr>
              <a:t>Quality  </a:t>
            </a: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a</a:t>
            </a:r>
            <a:r>
              <a:rPr sz="1000" spc="-10" dirty="0">
                <a:solidFill>
                  <a:srgbClr val="313131"/>
                </a:solidFill>
                <a:latin typeface="Verdana"/>
                <a:cs typeface="Verdana"/>
              </a:rPr>
              <a:t>ss</a:t>
            </a:r>
            <a:r>
              <a:rPr sz="1000" spc="-15" dirty="0">
                <a:solidFill>
                  <a:srgbClr val="313131"/>
                </a:solidFill>
                <a:latin typeface="Verdana"/>
                <a:cs typeface="Verdana"/>
              </a:rPr>
              <a:t>e</a:t>
            </a:r>
            <a:r>
              <a:rPr sz="1000" spc="-10" dirty="0">
                <a:solidFill>
                  <a:srgbClr val="313131"/>
                </a:solidFill>
                <a:latin typeface="Verdana"/>
                <a:cs typeface="Verdana"/>
              </a:rPr>
              <a:t>ss</a:t>
            </a: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m</a:t>
            </a:r>
            <a:r>
              <a:rPr sz="1000" spc="-15" dirty="0">
                <a:solidFill>
                  <a:srgbClr val="313131"/>
                </a:solidFill>
                <a:latin typeface="Verdana"/>
                <a:cs typeface="Verdana"/>
              </a:rPr>
              <a:t>e</a:t>
            </a:r>
            <a:r>
              <a:rPr sz="1000" spc="5" dirty="0">
                <a:solidFill>
                  <a:srgbClr val="313131"/>
                </a:solidFill>
                <a:latin typeface="Verdana"/>
                <a:cs typeface="Verdana"/>
              </a:rPr>
              <a:t>n</a:t>
            </a: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t</a:t>
            </a:r>
            <a:endParaRPr sz="1000">
              <a:latin typeface="Verdana"/>
              <a:cs typeface="Verdana"/>
            </a:endParaRPr>
          </a:p>
          <a:p>
            <a:pPr marL="149225" indent="-136525">
              <a:spcBef>
                <a:spcPts val="600"/>
              </a:spcBef>
              <a:buClr>
                <a:srgbClr val="C00000"/>
              </a:buClr>
              <a:buFont typeface="Wingdings"/>
              <a:buChar char=""/>
              <a:tabLst>
                <a:tab pos="149860" algn="l"/>
              </a:tabLst>
            </a:pPr>
            <a:r>
              <a:rPr sz="1000" dirty="0">
                <a:solidFill>
                  <a:srgbClr val="313131"/>
                </a:solidFill>
                <a:latin typeface="Verdana"/>
                <a:cs typeface="Verdana"/>
              </a:rPr>
              <a:t>Cleansing</a:t>
            </a:r>
            <a:endParaRPr sz="1000">
              <a:latin typeface="Verdana"/>
              <a:cs typeface="Verdana"/>
            </a:endParaRPr>
          </a:p>
          <a:p>
            <a:pPr marL="149225" indent="-136525">
              <a:spcBef>
                <a:spcPts val="600"/>
              </a:spcBef>
              <a:buClr>
                <a:srgbClr val="C00000"/>
              </a:buClr>
              <a:buFont typeface="Wingdings"/>
              <a:buChar char=""/>
              <a:tabLst>
                <a:tab pos="149860" algn="l"/>
              </a:tabLst>
            </a:pP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Labeling</a:t>
            </a:r>
            <a:endParaRPr sz="1000">
              <a:latin typeface="Verdana"/>
              <a:cs typeface="Verdana"/>
            </a:endParaRPr>
          </a:p>
          <a:p>
            <a:pPr marL="149225" indent="-136525">
              <a:spcBef>
                <a:spcPts val="600"/>
              </a:spcBef>
              <a:buClr>
                <a:srgbClr val="C00000"/>
              </a:buClr>
              <a:buFont typeface="Wingdings"/>
              <a:buChar char=""/>
              <a:tabLst>
                <a:tab pos="149860" algn="l"/>
              </a:tabLst>
            </a:pP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Imputation</a:t>
            </a:r>
            <a:endParaRPr sz="1000">
              <a:latin typeface="Verdana"/>
              <a:cs typeface="Verdana"/>
            </a:endParaRPr>
          </a:p>
          <a:p>
            <a:pPr marL="149225" marR="5080" indent="-136525">
              <a:spcBef>
                <a:spcPts val="600"/>
              </a:spcBef>
              <a:buClr>
                <a:srgbClr val="C00000"/>
              </a:buClr>
              <a:buFont typeface="Wingdings"/>
              <a:buChar char=""/>
              <a:tabLst>
                <a:tab pos="149860" algn="l"/>
              </a:tabLst>
            </a:pP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Feature  </a:t>
            </a:r>
            <a:r>
              <a:rPr sz="1000" spc="-15" dirty="0">
                <a:solidFill>
                  <a:srgbClr val="313131"/>
                </a:solidFill>
                <a:latin typeface="Verdana"/>
                <a:cs typeface="Verdana"/>
              </a:rPr>
              <a:t>e</a:t>
            </a:r>
            <a:r>
              <a:rPr sz="1000" dirty="0">
                <a:solidFill>
                  <a:srgbClr val="313131"/>
                </a:solidFill>
                <a:latin typeface="Verdana"/>
                <a:cs typeface="Verdana"/>
              </a:rPr>
              <a:t>n</a:t>
            </a: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g</a:t>
            </a:r>
            <a:r>
              <a:rPr sz="1000" dirty="0">
                <a:solidFill>
                  <a:srgbClr val="313131"/>
                </a:solidFill>
                <a:latin typeface="Verdana"/>
                <a:cs typeface="Verdana"/>
              </a:rPr>
              <a:t>in</a:t>
            </a:r>
            <a:r>
              <a:rPr sz="1000" spc="-15" dirty="0">
                <a:solidFill>
                  <a:srgbClr val="313131"/>
                </a:solidFill>
                <a:latin typeface="Verdana"/>
                <a:cs typeface="Verdana"/>
              </a:rPr>
              <a:t>ee</a:t>
            </a:r>
            <a:r>
              <a:rPr sz="1000" spc="-10" dirty="0">
                <a:solidFill>
                  <a:srgbClr val="313131"/>
                </a:solidFill>
                <a:latin typeface="Verdana"/>
                <a:cs typeface="Verdana"/>
              </a:rPr>
              <a:t>r</a:t>
            </a:r>
            <a:r>
              <a:rPr sz="1000" dirty="0">
                <a:solidFill>
                  <a:srgbClr val="313131"/>
                </a:solidFill>
                <a:latin typeface="Verdana"/>
                <a:cs typeface="Verdana"/>
              </a:rPr>
              <a:t>in</a:t>
            </a: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g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77742" y="2442162"/>
            <a:ext cx="1259205" cy="524510"/>
          </a:xfrm>
          <a:custGeom>
            <a:avLst/>
            <a:gdLst/>
            <a:ahLst/>
            <a:cxnLst/>
            <a:rect l="l" t="t" r="r" b="b"/>
            <a:pathLst>
              <a:path w="1259204" h="524510">
                <a:moveTo>
                  <a:pt x="996696" y="0"/>
                </a:moveTo>
                <a:lnTo>
                  <a:pt x="0" y="0"/>
                </a:lnTo>
                <a:lnTo>
                  <a:pt x="0" y="524256"/>
                </a:lnTo>
                <a:lnTo>
                  <a:pt x="996696" y="524256"/>
                </a:lnTo>
                <a:lnTo>
                  <a:pt x="1258824" y="262128"/>
                </a:lnTo>
                <a:lnTo>
                  <a:pt x="996696" y="0"/>
                </a:lnTo>
                <a:close/>
              </a:path>
            </a:pathLst>
          </a:custGeom>
          <a:solidFill>
            <a:srgbClr val="DD630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77742" y="2442162"/>
            <a:ext cx="1259205" cy="524510"/>
          </a:xfrm>
          <a:custGeom>
            <a:avLst/>
            <a:gdLst/>
            <a:ahLst/>
            <a:cxnLst/>
            <a:rect l="l" t="t" r="r" b="b"/>
            <a:pathLst>
              <a:path w="1259204" h="524510">
                <a:moveTo>
                  <a:pt x="0" y="0"/>
                </a:moveTo>
                <a:lnTo>
                  <a:pt x="996696" y="0"/>
                </a:lnTo>
                <a:lnTo>
                  <a:pt x="1258824" y="262128"/>
                </a:lnTo>
                <a:lnTo>
                  <a:pt x="996696" y="524256"/>
                </a:lnTo>
                <a:lnTo>
                  <a:pt x="0" y="52425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179374" y="2512280"/>
            <a:ext cx="32512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Da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50774" y="2695160"/>
            <a:ext cx="7797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Preparation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118859" y="2704290"/>
            <a:ext cx="1330960" cy="2481580"/>
          </a:xfrm>
          <a:custGeom>
            <a:avLst/>
            <a:gdLst/>
            <a:ahLst/>
            <a:cxnLst/>
            <a:rect l="l" t="t" r="r" b="b"/>
            <a:pathLst>
              <a:path w="1330960" h="2481579">
                <a:moveTo>
                  <a:pt x="0" y="0"/>
                </a:moveTo>
                <a:lnTo>
                  <a:pt x="1330452" y="0"/>
                </a:lnTo>
                <a:lnTo>
                  <a:pt x="1330452" y="2481072"/>
                </a:lnTo>
                <a:lnTo>
                  <a:pt x="0" y="2481072"/>
                </a:lnTo>
                <a:lnTo>
                  <a:pt x="0" y="0"/>
                </a:lnTo>
                <a:close/>
              </a:path>
            </a:pathLst>
          </a:custGeom>
          <a:solidFill>
            <a:srgbClr val="FFEDC9">
              <a:alpha val="6313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18859" y="2704290"/>
            <a:ext cx="1330960" cy="2481580"/>
          </a:xfrm>
          <a:custGeom>
            <a:avLst/>
            <a:gdLst/>
            <a:ahLst/>
            <a:cxnLst/>
            <a:rect l="l" t="t" r="r" b="b"/>
            <a:pathLst>
              <a:path w="1330960" h="2481579">
                <a:moveTo>
                  <a:pt x="0" y="0"/>
                </a:moveTo>
                <a:lnTo>
                  <a:pt x="1330452" y="0"/>
                </a:lnTo>
                <a:lnTo>
                  <a:pt x="1330452" y="2481072"/>
                </a:lnTo>
                <a:lnTo>
                  <a:pt x="0" y="2481072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172402" y="3427389"/>
            <a:ext cx="1208405" cy="1385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marR="473075" indent="-91440">
              <a:buClr>
                <a:srgbClr val="C00000"/>
              </a:buClr>
              <a:buFont typeface="Wingdings"/>
              <a:buChar char=""/>
              <a:tabLst>
                <a:tab pos="104775" algn="l"/>
              </a:tabLst>
            </a:pP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A</a:t>
            </a:r>
            <a:r>
              <a:rPr sz="1000" dirty="0">
                <a:solidFill>
                  <a:srgbClr val="313131"/>
                </a:solidFill>
                <a:latin typeface="Verdana"/>
                <a:cs typeface="Verdana"/>
              </a:rPr>
              <a:t>l</a:t>
            </a: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g</a:t>
            </a:r>
            <a:r>
              <a:rPr sz="1000" spc="-10" dirty="0">
                <a:solidFill>
                  <a:srgbClr val="313131"/>
                </a:solidFill>
                <a:latin typeface="Verdana"/>
                <a:cs typeface="Verdana"/>
              </a:rPr>
              <a:t>or</a:t>
            </a:r>
            <a:r>
              <a:rPr sz="1000" dirty="0">
                <a:solidFill>
                  <a:srgbClr val="313131"/>
                </a:solidFill>
                <a:latin typeface="Verdana"/>
                <a:cs typeface="Verdana"/>
              </a:rPr>
              <a:t>i</a:t>
            </a: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t</a:t>
            </a:r>
            <a:r>
              <a:rPr sz="1000" dirty="0">
                <a:solidFill>
                  <a:srgbClr val="313131"/>
                </a:solidFill>
                <a:latin typeface="Verdana"/>
                <a:cs typeface="Verdana"/>
              </a:rPr>
              <a:t>h</a:t>
            </a: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m  selection</a:t>
            </a:r>
            <a:endParaRPr sz="1000">
              <a:latin typeface="Verdana"/>
              <a:cs typeface="Verdana"/>
            </a:endParaRPr>
          </a:p>
          <a:p>
            <a:pPr marL="104139" indent="-91440">
              <a:spcBef>
                <a:spcPts val="600"/>
              </a:spcBef>
              <a:buClr>
                <a:srgbClr val="C00000"/>
              </a:buClr>
              <a:buFont typeface="Wingdings"/>
              <a:buChar char=""/>
              <a:tabLst>
                <a:tab pos="104775" algn="l"/>
              </a:tabLst>
            </a:pP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Feature</a:t>
            </a:r>
            <a:r>
              <a:rPr sz="1000" spc="-6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selection</a:t>
            </a:r>
            <a:endParaRPr sz="1000">
              <a:latin typeface="Verdana"/>
              <a:cs typeface="Verdana"/>
            </a:endParaRPr>
          </a:p>
          <a:p>
            <a:pPr marL="104139" indent="-91440">
              <a:spcBef>
                <a:spcPts val="600"/>
              </a:spcBef>
              <a:buClr>
                <a:srgbClr val="C00000"/>
              </a:buClr>
              <a:buFont typeface="Wingdings"/>
              <a:buChar char=""/>
              <a:tabLst>
                <a:tab pos="104775" algn="l"/>
              </a:tabLst>
            </a:pPr>
            <a:r>
              <a:rPr sz="1000" spc="-10" dirty="0">
                <a:solidFill>
                  <a:srgbClr val="313131"/>
                </a:solidFill>
                <a:latin typeface="Verdana"/>
                <a:cs typeface="Verdana"/>
              </a:rPr>
              <a:t>Model</a:t>
            </a:r>
            <a:r>
              <a:rPr sz="1000" spc="-5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313131"/>
                </a:solidFill>
                <a:latin typeface="Verdana"/>
                <a:cs typeface="Verdana"/>
              </a:rPr>
              <a:t>training</a:t>
            </a:r>
            <a:endParaRPr sz="1000">
              <a:latin typeface="Verdana"/>
              <a:cs typeface="Verdana"/>
            </a:endParaRPr>
          </a:p>
          <a:p>
            <a:pPr marL="104139" marR="57785" indent="-91440">
              <a:spcBef>
                <a:spcPts val="600"/>
              </a:spcBef>
              <a:buClr>
                <a:srgbClr val="C00000"/>
              </a:buClr>
              <a:buFont typeface="Wingdings"/>
              <a:buChar char=""/>
              <a:tabLst>
                <a:tab pos="104775" algn="l"/>
              </a:tabLst>
            </a:pPr>
            <a:r>
              <a:rPr sz="1000" spc="-10" dirty="0">
                <a:solidFill>
                  <a:srgbClr val="313131"/>
                </a:solidFill>
                <a:latin typeface="Verdana"/>
                <a:cs typeface="Verdana"/>
              </a:rPr>
              <a:t>Hy</a:t>
            </a: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p</a:t>
            </a:r>
            <a:r>
              <a:rPr sz="1000" spc="-15" dirty="0">
                <a:solidFill>
                  <a:srgbClr val="313131"/>
                </a:solidFill>
                <a:latin typeface="Verdana"/>
                <a:cs typeface="Verdana"/>
              </a:rPr>
              <a:t>e</a:t>
            </a:r>
            <a:r>
              <a:rPr sz="1000" spc="-10" dirty="0">
                <a:solidFill>
                  <a:srgbClr val="313131"/>
                </a:solidFill>
                <a:latin typeface="Verdana"/>
                <a:cs typeface="Verdana"/>
              </a:rPr>
              <a:t>r</a:t>
            </a: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pa</a:t>
            </a:r>
            <a:r>
              <a:rPr sz="1000" spc="-10" dirty="0">
                <a:solidFill>
                  <a:srgbClr val="313131"/>
                </a:solidFill>
                <a:latin typeface="Verdana"/>
                <a:cs typeface="Verdana"/>
              </a:rPr>
              <a:t>r</a:t>
            </a: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am</a:t>
            </a:r>
            <a:r>
              <a:rPr sz="1000" spc="-15" dirty="0">
                <a:solidFill>
                  <a:srgbClr val="313131"/>
                </a:solidFill>
                <a:latin typeface="Verdana"/>
                <a:cs typeface="Verdana"/>
              </a:rPr>
              <a:t>e</a:t>
            </a: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t</a:t>
            </a:r>
            <a:r>
              <a:rPr sz="1000" spc="-15" dirty="0">
                <a:solidFill>
                  <a:srgbClr val="313131"/>
                </a:solidFill>
                <a:latin typeface="Verdana"/>
                <a:cs typeface="Verdana"/>
              </a:rPr>
              <a:t>e</a:t>
            </a: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r  </a:t>
            </a:r>
            <a:r>
              <a:rPr sz="1000" dirty="0">
                <a:solidFill>
                  <a:srgbClr val="313131"/>
                </a:solidFill>
                <a:latin typeface="Verdana"/>
                <a:cs typeface="Verdana"/>
              </a:rPr>
              <a:t>tuning</a:t>
            </a:r>
            <a:endParaRPr sz="1000">
              <a:latin typeface="Verdana"/>
              <a:cs typeface="Verdana"/>
            </a:endParaRPr>
          </a:p>
          <a:p>
            <a:pPr marL="104139" indent="-91440">
              <a:spcBef>
                <a:spcPts val="600"/>
              </a:spcBef>
              <a:buClr>
                <a:srgbClr val="C00000"/>
              </a:buClr>
              <a:buFont typeface="Wingdings"/>
              <a:buChar char=""/>
              <a:tabLst>
                <a:tab pos="104775" algn="l"/>
              </a:tabLst>
            </a:pPr>
            <a:r>
              <a:rPr sz="1000" spc="-10" dirty="0">
                <a:solidFill>
                  <a:srgbClr val="313131"/>
                </a:solidFill>
                <a:latin typeface="Verdana"/>
                <a:cs typeface="Verdana"/>
              </a:rPr>
              <a:t>Model</a:t>
            </a:r>
            <a:r>
              <a:rPr sz="1000" spc="-5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selection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482840" y="2704290"/>
            <a:ext cx="1332230" cy="2481580"/>
          </a:xfrm>
          <a:custGeom>
            <a:avLst/>
            <a:gdLst/>
            <a:ahLst/>
            <a:cxnLst/>
            <a:rect l="l" t="t" r="r" b="b"/>
            <a:pathLst>
              <a:path w="1332229" h="2481579">
                <a:moveTo>
                  <a:pt x="0" y="0"/>
                </a:moveTo>
                <a:lnTo>
                  <a:pt x="1331975" y="0"/>
                </a:lnTo>
                <a:lnTo>
                  <a:pt x="1331975" y="2481072"/>
                </a:lnTo>
                <a:lnTo>
                  <a:pt x="0" y="2481072"/>
                </a:lnTo>
                <a:lnTo>
                  <a:pt x="0" y="0"/>
                </a:lnTo>
                <a:close/>
              </a:path>
            </a:pathLst>
          </a:custGeom>
          <a:solidFill>
            <a:srgbClr val="FFEDC9">
              <a:alpha val="6313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82840" y="2704290"/>
            <a:ext cx="1332230" cy="2481580"/>
          </a:xfrm>
          <a:custGeom>
            <a:avLst/>
            <a:gdLst/>
            <a:ahLst/>
            <a:cxnLst/>
            <a:rect l="l" t="t" r="r" b="b"/>
            <a:pathLst>
              <a:path w="1332229" h="2481579">
                <a:moveTo>
                  <a:pt x="0" y="0"/>
                </a:moveTo>
                <a:lnTo>
                  <a:pt x="1331975" y="0"/>
                </a:lnTo>
                <a:lnTo>
                  <a:pt x="1331975" y="2481072"/>
                </a:lnTo>
                <a:lnTo>
                  <a:pt x="0" y="2481072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637547" y="3427389"/>
            <a:ext cx="1006475" cy="1156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marR="227329" indent="-91440">
              <a:buClr>
                <a:srgbClr val="C00000"/>
              </a:buClr>
              <a:buFont typeface="Wingdings"/>
              <a:buChar char=""/>
              <a:tabLst>
                <a:tab pos="104775" algn="l"/>
              </a:tabLst>
            </a:pPr>
            <a:r>
              <a:rPr sz="1000" spc="-15" dirty="0">
                <a:solidFill>
                  <a:srgbClr val="313131"/>
                </a:solidFill>
                <a:latin typeface="Verdana"/>
                <a:cs typeface="Verdana"/>
              </a:rPr>
              <a:t>E</a:t>
            </a:r>
            <a:r>
              <a:rPr sz="1000" spc="-10" dirty="0">
                <a:solidFill>
                  <a:srgbClr val="313131"/>
                </a:solidFill>
                <a:latin typeface="Verdana"/>
                <a:cs typeface="Verdana"/>
              </a:rPr>
              <a:t>v</a:t>
            </a: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a</a:t>
            </a:r>
            <a:r>
              <a:rPr sz="1000" dirty="0">
                <a:solidFill>
                  <a:srgbClr val="313131"/>
                </a:solidFill>
                <a:latin typeface="Verdana"/>
                <a:cs typeface="Verdana"/>
              </a:rPr>
              <a:t>lu</a:t>
            </a: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at</a:t>
            </a:r>
            <a:r>
              <a:rPr sz="1000" dirty="0">
                <a:solidFill>
                  <a:srgbClr val="313131"/>
                </a:solidFill>
                <a:latin typeface="Verdana"/>
                <a:cs typeface="Verdana"/>
              </a:rPr>
              <a:t>i</a:t>
            </a:r>
            <a:r>
              <a:rPr sz="1000" spc="-10" dirty="0">
                <a:solidFill>
                  <a:srgbClr val="313131"/>
                </a:solidFill>
                <a:latin typeface="Verdana"/>
                <a:cs typeface="Verdana"/>
              </a:rPr>
              <a:t>o</a:t>
            </a: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n  Metrics</a:t>
            </a:r>
            <a:endParaRPr sz="1000">
              <a:latin typeface="Verdana"/>
              <a:cs typeface="Verdana"/>
            </a:endParaRPr>
          </a:p>
          <a:p>
            <a:pPr marL="104139" indent="-91440">
              <a:spcBef>
                <a:spcPts val="600"/>
              </a:spcBef>
              <a:buClr>
                <a:srgbClr val="C00000"/>
              </a:buClr>
              <a:buFont typeface="Wingdings"/>
              <a:buChar char=""/>
              <a:tabLst>
                <a:tab pos="104775" algn="l"/>
              </a:tabLst>
            </a:pP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Inspection</a:t>
            </a:r>
            <a:endParaRPr sz="1000">
              <a:latin typeface="Verdana"/>
              <a:cs typeface="Verdana"/>
            </a:endParaRPr>
          </a:p>
          <a:p>
            <a:pPr marL="104139" indent="-91440">
              <a:spcBef>
                <a:spcPts val="600"/>
              </a:spcBef>
              <a:buClr>
                <a:srgbClr val="C00000"/>
              </a:buClr>
              <a:buFont typeface="Wingdings"/>
              <a:buChar char=""/>
              <a:tabLst>
                <a:tab pos="104775" algn="l"/>
              </a:tabLst>
            </a:pP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Interpretation</a:t>
            </a:r>
            <a:endParaRPr sz="1000">
              <a:latin typeface="Verdana"/>
              <a:cs typeface="Verdana"/>
            </a:endParaRPr>
          </a:p>
          <a:p>
            <a:pPr marL="104139" marR="231775" indent="-91440">
              <a:spcBef>
                <a:spcPts val="600"/>
              </a:spcBef>
              <a:buClr>
                <a:srgbClr val="C00000"/>
              </a:buClr>
              <a:buFont typeface="Wingdings"/>
              <a:buChar char=""/>
              <a:tabLst>
                <a:tab pos="104775" algn="l"/>
              </a:tabLst>
            </a:pP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Manual  </a:t>
            </a:r>
            <a:r>
              <a:rPr sz="1000" spc="-15" dirty="0">
                <a:solidFill>
                  <a:srgbClr val="313131"/>
                </a:solidFill>
                <a:latin typeface="Verdana"/>
                <a:cs typeface="Verdana"/>
              </a:rPr>
              <a:t>e</a:t>
            </a:r>
            <a:r>
              <a:rPr sz="1000" spc="-10" dirty="0">
                <a:solidFill>
                  <a:srgbClr val="313131"/>
                </a:solidFill>
                <a:latin typeface="Verdana"/>
                <a:cs typeface="Verdana"/>
              </a:rPr>
              <a:t>v</a:t>
            </a: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a</a:t>
            </a:r>
            <a:r>
              <a:rPr sz="1000" dirty="0">
                <a:solidFill>
                  <a:srgbClr val="313131"/>
                </a:solidFill>
                <a:latin typeface="Verdana"/>
                <a:cs typeface="Verdana"/>
              </a:rPr>
              <a:t>lu</a:t>
            </a: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at</a:t>
            </a:r>
            <a:r>
              <a:rPr sz="1000" dirty="0">
                <a:solidFill>
                  <a:srgbClr val="313131"/>
                </a:solidFill>
                <a:latin typeface="Verdana"/>
                <a:cs typeface="Verdana"/>
              </a:rPr>
              <a:t>i</a:t>
            </a:r>
            <a:r>
              <a:rPr sz="1000" spc="-10" dirty="0">
                <a:solidFill>
                  <a:srgbClr val="313131"/>
                </a:solidFill>
                <a:latin typeface="Verdana"/>
                <a:cs typeface="Verdana"/>
              </a:rPr>
              <a:t>o</a:t>
            </a: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n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519417" y="2442162"/>
            <a:ext cx="1259205" cy="524510"/>
          </a:xfrm>
          <a:custGeom>
            <a:avLst/>
            <a:gdLst/>
            <a:ahLst/>
            <a:cxnLst/>
            <a:rect l="l" t="t" r="r" b="b"/>
            <a:pathLst>
              <a:path w="1259204" h="524510">
                <a:moveTo>
                  <a:pt x="996696" y="0"/>
                </a:moveTo>
                <a:lnTo>
                  <a:pt x="0" y="0"/>
                </a:lnTo>
                <a:lnTo>
                  <a:pt x="0" y="524256"/>
                </a:lnTo>
                <a:lnTo>
                  <a:pt x="996696" y="524256"/>
                </a:lnTo>
                <a:lnTo>
                  <a:pt x="1258824" y="262128"/>
                </a:lnTo>
                <a:lnTo>
                  <a:pt x="996696" y="0"/>
                </a:lnTo>
                <a:close/>
              </a:path>
            </a:pathLst>
          </a:custGeom>
          <a:solidFill>
            <a:srgbClr val="DD630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19417" y="2442162"/>
            <a:ext cx="1259205" cy="524510"/>
          </a:xfrm>
          <a:custGeom>
            <a:avLst/>
            <a:gdLst/>
            <a:ahLst/>
            <a:cxnLst/>
            <a:rect l="l" t="t" r="r" b="b"/>
            <a:pathLst>
              <a:path w="1259204" h="524510">
                <a:moveTo>
                  <a:pt x="0" y="0"/>
                </a:moveTo>
                <a:lnTo>
                  <a:pt x="996696" y="0"/>
                </a:lnTo>
                <a:lnTo>
                  <a:pt x="1258824" y="262128"/>
                </a:lnTo>
                <a:lnTo>
                  <a:pt x="996696" y="524256"/>
                </a:lnTo>
                <a:lnTo>
                  <a:pt x="0" y="52425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734293" y="2603722"/>
            <a:ext cx="69723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Evaluation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854440" y="2704290"/>
            <a:ext cx="1332230" cy="2481580"/>
          </a:xfrm>
          <a:custGeom>
            <a:avLst/>
            <a:gdLst/>
            <a:ahLst/>
            <a:cxnLst/>
            <a:rect l="l" t="t" r="r" b="b"/>
            <a:pathLst>
              <a:path w="1332229" h="2481579">
                <a:moveTo>
                  <a:pt x="0" y="0"/>
                </a:moveTo>
                <a:lnTo>
                  <a:pt x="1331976" y="0"/>
                </a:lnTo>
                <a:lnTo>
                  <a:pt x="1331976" y="2481072"/>
                </a:lnTo>
                <a:lnTo>
                  <a:pt x="0" y="2481072"/>
                </a:lnTo>
                <a:lnTo>
                  <a:pt x="0" y="0"/>
                </a:lnTo>
                <a:close/>
              </a:path>
            </a:pathLst>
          </a:custGeom>
          <a:solidFill>
            <a:srgbClr val="FFEDC9">
              <a:alpha val="6313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854440" y="2704290"/>
            <a:ext cx="1332230" cy="2481580"/>
          </a:xfrm>
          <a:custGeom>
            <a:avLst/>
            <a:gdLst/>
            <a:ahLst/>
            <a:cxnLst/>
            <a:rect l="l" t="t" r="r" b="b"/>
            <a:pathLst>
              <a:path w="1332229" h="2481579">
                <a:moveTo>
                  <a:pt x="0" y="0"/>
                </a:moveTo>
                <a:lnTo>
                  <a:pt x="1331976" y="0"/>
                </a:lnTo>
                <a:lnTo>
                  <a:pt x="1331976" y="2481072"/>
                </a:lnTo>
                <a:lnTo>
                  <a:pt x="0" y="2481072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972235" y="3351189"/>
            <a:ext cx="1087755" cy="153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marR="179070" indent="-91440">
              <a:buClr>
                <a:srgbClr val="C00000"/>
              </a:buClr>
              <a:buFont typeface="Wingdings"/>
              <a:buChar char=""/>
              <a:tabLst>
                <a:tab pos="104775" algn="l"/>
              </a:tabLst>
            </a:pPr>
            <a:r>
              <a:rPr sz="1000" spc="-10" dirty="0">
                <a:solidFill>
                  <a:srgbClr val="313131"/>
                </a:solidFill>
                <a:latin typeface="Verdana"/>
                <a:cs typeface="Verdana"/>
              </a:rPr>
              <a:t>Model  co</a:t>
            </a: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mp</a:t>
            </a:r>
            <a:r>
              <a:rPr sz="1000" spc="-10" dirty="0">
                <a:solidFill>
                  <a:srgbClr val="313131"/>
                </a:solidFill>
                <a:latin typeface="Verdana"/>
                <a:cs typeface="Verdana"/>
              </a:rPr>
              <a:t>r</a:t>
            </a:r>
            <a:r>
              <a:rPr sz="1000" spc="-15" dirty="0">
                <a:solidFill>
                  <a:srgbClr val="313131"/>
                </a:solidFill>
                <a:latin typeface="Verdana"/>
                <a:cs typeface="Verdana"/>
              </a:rPr>
              <a:t>e</a:t>
            </a:r>
            <a:r>
              <a:rPr sz="1000" spc="-10" dirty="0">
                <a:solidFill>
                  <a:srgbClr val="313131"/>
                </a:solidFill>
                <a:latin typeface="Verdana"/>
                <a:cs typeface="Verdana"/>
              </a:rPr>
              <a:t>ss</a:t>
            </a:r>
            <a:r>
              <a:rPr sz="1000" dirty="0">
                <a:solidFill>
                  <a:srgbClr val="313131"/>
                </a:solidFill>
                <a:latin typeface="Verdana"/>
                <a:cs typeface="Verdana"/>
              </a:rPr>
              <a:t>i</a:t>
            </a:r>
            <a:r>
              <a:rPr sz="1000" spc="-10" dirty="0">
                <a:solidFill>
                  <a:srgbClr val="313131"/>
                </a:solidFill>
                <a:latin typeface="Verdana"/>
                <a:cs typeface="Verdana"/>
              </a:rPr>
              <a:t>o</a:t>
            </a: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n</a:t>
            </a:r>
            <a:endParaRPr sz="1000">
              <a:latin typeface="Verdana"/>
              <a:cs typeface="Verdana"/>
            </a:endParaRPr>
          </a:p>
          <a:p>
            <a:pPr marL="104139" marR="317500" indent="-91440">
              <a:spcBef>
                <a:spcPts val="600"/>
              </a:spcBef>
              <a:buClr>
                <a:srgbClr val="C00000"/>
              </a:buClr>
              <a:buFont typeface="Wingdings"/>
              <a:buChar char=""/>
              <a:tabLst>
                <a:tab pos="104775" algn="l"/>
              </a:tabLst>
            </a:pPr>
            <a:r>
              <a:rPr sz="1000" spc="-10" dirty="0">
                <a:solidFill>
                  <a:srgbClr val="313131"/>
                </a:solidFill>
                <a:latin typeface="Verdana"/>
                <a:cs typeface="Verdana"/>
              </a:rPr>
              <a:t>Model  v</a:t>
            </a:r>
            <a:r>
              <a:rPr sz="1000" spc="-15" dirty="0">
                <a:solidFill>
                  <a:srgbClr val="313131"/>
                </a:solidFill>
                <a:latin typeface="Verdana"/>
                <a:cs typeface="Verdana"/>
              </a:rPr>
              <a:t>e</a:t>
            </a:r>
            <a:r>
              <a:rPr sz="1000" spc="-10" dirty="0">
                <a:solidFill>
                  <a:srgbClr val="313131"/>
                </a:solidFill>
                <a:latin typeface="Verdana"/>
                <a:cs typeface="Verdana"/>
              </a:rPr>
              <a:t>rs</a:t>
            </a:r>
            <a:r>
              <a:rPr sz="1000" dirty="0">
                <a:solidFill>
                  <a:srgbClr val="313131"/>
                </a:solidFill>
                <a:latin typeface="Verdana"/>
                <a:cs typeface="Verdana"/>
              </a:rPr>
              <a:t>i</a:t>
            </a:r>
            <a:r>
              <a:rPr sz="1000" spc="-10" dirty="0">
                <a:solidFill>
                  <a:srgbClr val="313131"/>
                </a:solidFill>
                <a:latin typeface="Verdana"/>
                <a:cs typeface="Verdana"/>
              </a:rPr>
              <a:t>o</a:t>
            </a:r>
            <a:r>
              <a:rPr sz="1000" dirty="0">
                <a:solidFill>
                  <a:srgbClr val="313131"/>
                </a:solidFill>
                <a:latin typeface="Verdana"/>
                <a:cs typeface="Verdana"/>
              </a:rPr>
              <a:t>nin</a:t>
            </a: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g</a:t>
            </a:r>
            <a:endParaRPr sz="1000">
              <a:latin typeface="Verdana"/>
              <a:cs typeface="Verdana"/>
            </a:endParaRPr>
          </a:p>
          <a:p>
            <a:pPr marL="104139" marR="280670" indent="-91440">
              <a:spcBef>
                <a:spcPts val="600"/>
              </a:spcBef>
              <a:buClr>
                <a:srgbClr val="C00000"/>
              </a:buClr>
              <a:buFont typeface="Wingdings"/>
              <a:buChar char=""/>
              <a:tabLst>
                <a:tab pos="104775" algn="l"/>
              </a:tabLst>
            </a:pPr>
            <a:r>
              <a:rPr sz="1000" spc="-10" dirty="0">
                <a:solidFill>
                  <a:srgbClr val="313131"/>
                </a:solidFill>
                <a:latin typeface="Verdana"/>
                <a:cs typeface="Verdana"/>
              </a:rPr>
              <a:t>Process  </a:t>
            </a:r>
            <a:r>
              <a:rPr sz="1000" dirty="0">
                <a:solidFill>
                  <a:srgbClr val="313131"/>
                </a:solidFill>
                <a:latin typeface="Verdana"/>
                <a:cs typeface="Verdana"/>
              </a:rPr>
              <a:t>in</a:t>
            </a: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t</a:t>
            </a:r>
            <a:r>
              <a:rPr sz="1000" spc="-15" dirty="0">
                <a:solidFill>
                  <a:srgbClr val="313131"/>
                </a:solidFill>
                <a:latin typeface="Verdana"/>
                <a:cs typeface="Verdana"/>
              </a:rPr>
              <a:t>e</a:t>
            </a: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g</a:t>
            </a:r>
            <a:r>
              <a:rPr sz="1000" spc="-10" dirty="0">
                <a:solidFill>
                  <a:srgbClr val="313131"/>
                </a:solidFill>
                <a:latin typeface="Verdana"/>
                <a:cs typeface="Verdana"/>
              </a:rPr>
              <a:t>r</a:t>
            </a: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at</a:t>
            </a:r>
            <a:r>
              <a:rPr sz="1000" dirty="0">
                <a:solidFill>
                  <a:srgbClr val="313131"/>
                </a:solidFill>
                <a:latin typeface="Verdana"/>
                <a:cs typeface="Verdana"/>
              </a:rPr>
              <a:t>i</a:t>
            </a:r>
            <a:r>
              <a:rPr sz="1000" spc="-10" dirty="0">
                <a:solidFill>
                  <a:srgbClr val="313131"/>
                </a:solidFill>
                <a:latin typeface="Verdana"/>
                <a:cs typeface="Verdana"/>
              </a:rPr>
              <a:t>o</a:t>
            </a: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n</a:t>
            </a:r>
            <a:endParaRPr sz="1000">
              <a:latin typeface="Verdana"/>
              <a:cs typeface="Verdana"/>
            </a:endParaRPr>
          </a:p>
          <a:p>
            <a:pPr marL="104139" indent="-91440">
              <a:spcBef>
                <a:spcPts val="600"/>
              </a:spcBef>
              <a:buClr>
                <a:srgbClr val="C00000"/>
              </a:buClr>
              <a:buFont typeface="Wingdings"/>
              <a:buChar char=""/>
              <a:tabLst>
                <a:tab pos="104775" algn="l"/>
              </a:tabLst>
            </a:pP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Monitoring</a:t>
            </a:r>
            <a:endParaRPr sz="1000">
              <a:latin typeface="Verdana"/>
              <a:cs typeface="Verdana"/>
            </a:endParaRPr>
          </a:p>
          <a:p>
            <a:pPr marL="104139" indent="-91440">
              <a:spcBef>
                <a:spcPts val="600"/>
              </a:spcBef>
              <a:buClr>
                <a:srgbClr val="C00000"/>
              </a:buClr>
              <a:buFont typeface="Wingdings"/>
              <a:buChar char=""/>
              <a:tabLst>
                <a:tab pos="104775" algn="l"/>
              </a:tabLst>
            </a:pPr>
            <a:r>
              <a:rPr sz="1000" dirty="0">
                <a:solidFill>
                  <a:srgbClr val="313131"/>
                </a:solidFill>
                <a:latin typeface="Verdana"/>
                <a:cs typeface="Verdana"/>
              </a:rPr>
              <a:t>Online</a:t>
            </a:r>
            <a:r>
              <a:rPr sz="1000" spc="-6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313131"/>
                </a:solidFill>
                <a:latin typeface="Verdana"/>
                <a:cs typeface="Verdana"/>
              </a:rPr>
              <a:t>learning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891018" y="2442162"/>
            <a:ext cx="1259205" cy="524510"/>
          </a:xfrm>
          <a:custGeom>
            <a:avLst/>
            <a:gdLst/>
            <a:ahLst/>
            <a:cxnLst/>
            <a:rect l="l" t="t" r="r" b="b"/>
            <a:pathLst>
              <a:path w="1259204" h="524510">
                <a:moveTo>
                  <a:pt x="996696" y="0"/>
                </a:moveTo>
                <a:lnTo>
                  <a:pt x="0" y="0"/>
                </a:lnTo>
                <a:lnTo>
                  <a:pt x="0" y="524256"/>
                </a:lnTo>
                <a:lnTo>
                  <a:pt x="996696" y="524256"/>
                </a:lnTo>
                <a:lnTo>
                  <a:pt x="1258824" y="262128"/>
                </a:lnTo>
                <a:lnTo>
                  <a:pt x="996696" y="0"/>
                </a:lnTo>
                <a:close/>
              </a:path>
            </a:pathLst>
          </a:custGeom>
          <a:solidFill>
            <a:srgbClr val="DD630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891018" y="2442162"/>
            <a:ext cx="1259205" cy="524510"/>
          </a:xfrm>
          <a:custGeom>
            <a:avLst/>
            <a:gdLst/>
            <a:ahLst/>
            <a:cxnLst/>
            <a:rect l="l" t="t" r="r" b="b"/>
            <a:pathLst>
              <a:path w="1259204" h="524510">
                <a:moveTo>
                  <a:pt x="0" y="0"/>
                </a:moveTo>
                <a:lnTo>
                  <a:pt x="996696" y="0"/>
                </a:lnTo>
                <a:lnTo>
                  <a:pt x="1258824" y="262128"/>
                </a:lnTo>
                <a:lnTo>
                  <a:pt x="996696" y="524256"/>
                </a:lnTo>
                <a:lnTo>
                  <a:pt x="0" y="52425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050632" y="2603722"/>
            <a:ext cx="80708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Deployment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710433" y="2089356"/>
            <a:ext cx="970280" cy="342900"/>
          </a:xfrm>
          <a:custGeom>
            <a:avLst/>
            <a:gdLst/>
            <a:ahLst/>
            <a:cxnLst/>
            <a:rect l="l" t="t" r="r" b="b"/>
            <a:pathLst>
              <a:path w="970280" h="342900">
                <a:moveTo>
                  <a:pt x="0" y="342900"/>
                </a:moveTo>
                <a:lnTo>
                  <a:pt x="13272" y="274726"/>
                </a:lnTo>
                <a:lnTo>
                  <a:pt x="50619" y="208991"/>
                </a:lnTo>
                <a:lnTo>
                  <a:pt x="77163" y="177800"/>
                </a:lnTo>
                <a:lnTo>
                  <a:pt x="108338" y="148132"/>
                </a:lnTo>
                <a:lnTo>
                  <a:pt x="143679" y="120294"/>
                </a:lnTo>
                <a:lnTo>
                  <a:pt x="182724" y="94589"/>
                </a:lnTo>
                <a:lnTo>
                  <a:pt x="225010" y="71323"/>
                </a:lnTo>
                <a:lnTo>
                  <a:pt x="270075" y="50800"/>
                </a:lnTo>
                <a:lnTo>
                  <a:pt x="317454" y="33324"/>
                </a:lnTo>
                <a:lnTo>
                  <a:pt x="366686" y="19202"/>
                </a:lnTo>
                <a:lnTo>
                  <a:pt x="417307" y="8737"/>
                </a:lnTo>
                <a:lnTo>
                  <a:pt x="468854" y="2235"/>
                </a:lnTo>
                <a:lnTo>
                  <a:pt x="520865" y="0"/>
                </a:lnTo>
                <a:lnTo>
                  <a:pt x="573834" y="2266"/>
                </a:lnTo>
                <a:lnTo>
                  <a:pt x="626313" y="8855"/>
                </a:lnTo>
                <a:lnTo>
                  <a:pt x="677815" y="19451"/>
                </a:lnTo>
                <a:lnTo>
                  <a:pt x="727848" y="33740"/>
                </a:lnTo>
                <a:lnTo>
                  <a:pt x="775925" y="51408"/>
                </a:lnTo>
                <a:lnTo>
                  <a:pt x="821556" y="72137"/>
                </a:lnTo>
                <a:lnTo>
                  <a:pt x="864252" y="95615"/>
                </a:lnTo>
                <a:lnTo>
                  <a:pt x="903523" y="121526"/>
                </a:lnTo>
                <a:lnTo>
                  <a:pt x="938880" y="149555"/>
                </a:lnTo>
                <a:lnTo>
                  <a:pt x="969835" y="179387"/>
                </a:lnTo>
              </a:path>
            </a:pathLst>
          </a:custGeom>
          <a:ln w="38100">
            <a:solidFill>
              <a:srgbClr val="6D6D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85887" y="2211757"/>
            <a:ext cx="173355" cy="213360"/>
          </a:xfrm>
          <a:custGeom>
            <a:avLst/>
            <a:gdLst/>
            <a:ahLst/>
            <a:cxnLst/>
            <a:rect l="l" t="t" r="r" b="b"/>
            <a:pathLst>
              <a:path w="173355" h="213360">
                <a:moveTo>
                  <a:pt x="172986" y="0"/>
                </a:moveTo>
                <a:lnTo>
                  <a:pt x="0" y="79781"/>
                </a:lnTo>
                <a:lnTo>
                  <a:pt x="166281" y="212877"/>
                </a:lnTo>
                <a:lnTo>
                  <a:pt x="172986" y="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44517" y="2089356"/>
            <a:ext cx="970280" cy="342900"/>
          </a:xfrm>
          <a:custGeom>
            <a:avLst/>
            <a:gdLst/>
            <a:ahLst/>
            <a:cxnLst/>
            <a:rect l="l" t="t" r="r" b="b"/>
            <a:pathLst>
              <a:path w="970279" h="342900">
                <a:moveTo>
                  <a:pt x="0" y="342900"/>
                </a:moveTo>
                <a:lnTo>
                  <a:pt x="13272" y="274726"/>
                </a:lnTo>
                <a:lnTo>
                  <a:pt x="50619" y="208991"/>
                </a:lnTo>
                <a:lnTo>
                  <a:pt x="77163" y="177800"/>
                </a:lnTo>
                <a:lnTo>
                  <a:pt x="108338" y="148132"/>
                </a:lnTo>
                <a:lnTo>
                  <a:pt x="143679" y="120294"/>
                </a:lnTo>
                <a:lnTo>
                  <a:pt x="182724" y="94589"/>
                </a:lnTo>
                <a:lnTo>
                  <a:pt x="225010" y="71323"/>
                </a:lnTo>
                <a:lnTo>
                  <a:pt x="270075" y="50800"/>
                </a:lnTo>
                <a:lnTo>
                  <a:pt x="317454" y="33324"/>
                </a:lnTo>
                <a:lnTo>
                  <a:pt x="366686" y="19202"/>
                </a:lnTo>
                <a:lnTo>
                  <a:pt x="417307" y="8737"/>
                </a:lnTo>
                <a:lnTo>
                  <a:pt x="468854" y="2235"/>
                </a:lnTo>
                <a:lnTo>
                  <a:pt x="520865" y="0"/>
                </a:lnTo>
                <a:lnTo>
                  <a:pt x="573834" y="2266"/>
                </a:lnTo>
                <a:lnTo>
                  <a:pt x="626313" y="8855"/>
                </a:lnTo>
                <a:lnTo>
                  <a:pt x="677815" y="19451"/>
                </a:lnTo>
                <a:lnTo>
                  <a:pt x="727848" y="33740"/>
                </a:lnTo>
                <a:lnTo>
                  <a:pt x="775925" y="51408"/>
                </a:lnTo>
                <a:lnTo>
                  <a:pt x="821556" y="72137"/>
                </a:lnTo>
                <a:lnTo>
                  <a:pt x="864252" y="95615"/>
                </a:lnTo>
                <a:lnTo>
                  <a:pt x="903523" y="121526"/>
                </a:lnTo>
                <a:lnTo>
                  <a:pt x="938880" y="149555"/>
                </a:lnTo>
                <a:lnTo>
                  <a:pt x="969835" y="179387"/>
                </a:lnTo>
              </a:path>
            </a:pathLst>
          </a:custGeom>
          <a:ln w="38100">
            <a:solidFill>
              <a:srgbClr val="6D6D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19971" y="2211757"/>
            <a:ext cx="173355" cy="213360"/>
          </a:xfrm>
          <a:custGeom>
            <a:avLst/>
            <a:gdLst/>
            <a:ahLst/>
            <a:cxnLst/>
            <a:rect l="l" t="t" r="r" b="b"/>
            <a:pathLst>
              <a:path w="173354" h="213360">
                <a:moveTo>
                  <a:pt x="172986" y="0"/>
                </a:moveTo>
                <a:lnTo>
                  <a:pt x="0" y="79781"/>
                </a:lnTo>
                <a:lnTo>
                  <a:pt x="166281" y="212877"/>
                </a:lnTo>
                <a:lnTo>
                  <a:pt x="172986" y="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35929" y="2098500"/>
            <a:ext cx="970280" cy="342900"/>
          </a:xfrm>
          <a:custGeom>
            <a:avLst/>
            <a:gdLst/>
            <a:ahLst/>
            <a:cxnLst/>
            <a:rect l="l" t="t" r="r" b="b"/>
            <a:pathLst>
              <a:path w="970279" h="342900">
                <a:moveTo>
                  <a:pt x="0" y="342900"/>
                </a:moveTo>
                <a:lnTo>
                  <a:pt x="13272" y="274726"/>
                </a:lnTo>
                <a:lnTo>
                  <a:pt x="50619" y="208991"/>
                </a:lnTo>
                <a:lnTo>
                  <a:pt x="77163" y="177800"/>
                </a:lnTo>
                <a:lnTo>
                  <a:pt x="108338" y="148132"/>
                </a:lnTo>
                <a:lnTo>
                  <a:pt x="143679" y="120294"/>
                </a:lnTo>
                <a:lnTo>
                  <a:pt x="182724" y="94589"/>
                </a:lnTo>
                <a:lnTo>
                  <a:pt x="225010" y="71323"/>
                </a:lnTo>
                <a:lnTo>
                  <a:pt x="270075" y="50800"/>
                </a:lnTo>
                <a:lnTo>
                  <a:pt x="317454" y="33324"/>
                </a:lnTo>
                <a:lnTo>
                  <a:pt x="366686" y="19202"/>
                </a:lnTo>
                <a:lnTo>
                  <a:pt x="417307" y="8737"/>
                </a:lnTo>
                <a:lnTo>
                  <a:pt x="468854" y="2235"/>
                </a:lnTo>
                <a:lnTo>
                  <a:pt x="520865" y="0"/>
                </a:lnTo>
                <a:lnTo>
                  <a:pt x="573834" y="2266"/>
                </a:lnTo>
                <a:lnTo>
                  <a:pt x="626313" y="8855"/>
                </a:lnTo>
                <a:lnTo>
                  <a:pt x="677815" y="19451"/>
                </a:lnTo>
                <a:lnTo>
                  <a:pt x="727848" y="33740"/>
                </a:lnTo>
                <a:lnTo>
                  <a:pt x="775925" y="51408"/>
                </a:lnTo>
                <a:lnTo>
                  <a:pt x="821556" y="72137"/>
                </a:lnTo>
                <a:lnTo>
                  <a:pt x="864252" y="95615"/>
                </a:lnTo>
                <a:lnTo>
                  <a:pt x="903523" y="121526"/>
                </a:lnTo>
                <a:lnTo>
                  <a:pt x="938880" y="149555"/>
                </a:lnTo>
                <a:lnTo>
                  <a:pt x="969835" y="179387"/>
                </a:lnTo>
              </a:path>
            </a:pathLst>
          </a:custGeom>
          <a:ln w="38100">
            <a:solidFill>
              <a:srgbClr val="6D6D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11383" y="2220901"/>
            <a:ext cx="173355" cy="213360"/>
          </a:xfrm>
          <a:custGeom>
            <a:avLst/>
            <a:gdLst/>
            <a:ahLst/>
            <a:cxnLst/>
            <a:rect l="l" t="t" r="r" b="b"/>
            <a:pathLst>
              <a:path w="173354" h="213360">
                <a:moveTo>
                  <a:pt x="172986" y="0"/>
                </a:moveTo>
                <a:lnTo>
                  <a:pt x="0" y="79781"/>
                </a:lnTo>
                <a:lnTo>
                  <a:pt x="166281" y="212877"/>
                </a:lnTo>
                <a:lnTo>
                  <a:pt x="172986" y="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321802" y="2106121"/>
            <a:ext cx="970280" cy="342900"/>
          </a:xfrm>
          <a:custGeom>
            <a:avLst/>
            <a:gdLst/>
            <a:ahLst/>
            <a:cxnLst/>
            <a:rect l="l" t="t" r="r" b="b"/>
            <a:pathLst>
              <a:path w="970279" h="342900">
                <a:moveTo>
                  <a:pt x="0" y="342900"/>
                </a:moveTo>
                <a:lnTo>
                  <a:pt x="13272" y="274726"/>
                </a:lnTo>
                <a:lnTo>
                  <a:pt x="50619" y="208991"/>
                </a:lnTo>
                <a:lnTo>
                  <a:pt x="77163" y="177800"/>
                </a:lnTo>
                <a:lnTo>
                  <a:pt x="108338" y="148132"/>
                </a:lnTo>
                <a:lnTo>
                  <a:pt x="143679" y="120294"/>
                </a:lnTo>
                <a:lnTo>
                  <a:pt x="182724" y="94589"/>
                </a:lnTo>
                <a:lnTo>
                  <a:pt x="225010" y="71323"/>
                </a:lnTo>
                <a:lnTo>
                  <a:pt x="270075" y="50800"/>
                </a:lnTo>
                <a:lnTo>
                  <a:pt x="317454" y="33324"/>
                </a:lnTo>
                <a:lnTo>
                  <a:pt x="366686" y="19202"/>
                </a:lnTo>
                <a:lnTo>
                  <a:pt x="417307" y="8737"/>
                </a:lnTo>
                <a:lnTo>
                  <a:pt x="468854" y="2235"/>
                </a:lnTo>
                <a:lnTo>
                  <a:pt x="520865" y="0"/>
                </a:lnTo>
                <a:lnTo>
                  <a:pt x="573834" y="2266"/>
                </a:lnTo>
                <a:lnTo>
                  <a:pt x="626313" y="8855"/>
                </a:lnTo>
                <a:lnTo>
                  <a:pt x="677815" y="19451"/>
                </a:lnTo>
                <a:lnTo>
                  <a:pt x="727848" y="33740"/>
                </a:lnTo>
                <a:lnTo>
                  <a:pt x="775925" y="51408"/>
                </a:lnTo>
                <a:lnTo>
                  <a:pt x="821556" y="72137"/>
                </a:lnTo>
                <a:lnTo>
                  <a:pt x="864252" y="95615"/>
                </a:lnTo>
                <a:lnTo>
                  <a:pt x="903523" y="121526"/>
                </a:lnTo>
                <a:lnTo>
                  <a:pt x="938880" y="149555"/>
                </a:lnTo>
                <a:lnTo>
                  <a:pt x="969835" y="179387"/>
                </a:lnTo>
              </a:path>
            </a:pathLst>
          </a:custGeom>
          <a:ln w="38100">
            <a:solidFill>
              <a:srgbClr val="6D6D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197255" y="2228521"/>
            <a:ext cx="173355" cy="213360"/>
          </a:xfrm>
          <a:custGeom>
            <a:avLst/>
            <a:gdLst/>
            <a:ahLst/>
            <a:cxnLst/>
            <a:rect l="l" t="t" r="r" b="b"/>
            <a:pathLst>
              <a:path w="173354" h="213360">
                <a:moveTo>
                  <a:pt x="172986" y="0"/>
                </a:moveTo>
                <a:lnTo>
                  <a:pt x="0" y="79781"/>
                </a:lnTo>
                <a:lnTo>
                  <a:pt x="166281" y="212877"/>
                </a:lnTo>
                <a:lnTo>
                  <a:pt x="172986" y="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11398" y="1825326"/>
            <a:ext cx="1257935" cy="581025"/>
          </a:xfrm>
          <a:custGeom>
            <a:avLst/>
            <a:gdLst/>
            <a:ahLst/>
            <a:cxnLst/>
            <a:rect l="l" t="t" r="r" b="b"/>
            <a:pathLst>
              <a:path w="1257935" h="581025">
                <a:moveTo>
                  <a:pt x="1257477" y="581025"/>
                </a:moveTo>
                <a:lnTo>
                  <a:pt x="1255313" y="539554"/>
                </a:lnTo>
                <a:lnTo>
                  <a:pt x="1248961" y="498272"/>
                </a:lnTo>
                <a:lnTo>
                  <a:pt x="1238629" y="457366"/>
                </a:lnTo>
                <a:lnTo>
                  <a:pt x="1224527" y="417025"/>
                </a:lnTo>
                <a:lnTo>
                  <a:pt x="1206866" y="377437"/>
                </a:lnTo>
                <a:lnTo>
                  <a:pt x="1185853" y="338790"/>
                </a:lnTo>
                <a:lnTo>
                  <a:pt x="1161699" y="301272"/>
                </a:lnTo>
                <a:lnTo>
                  <a:pt x="1134613" y="265071"/>
                </a:lnTo>
                <a:lnTo>
                  <a:pt x="1104805" y="230377"/>
                </a:lnTo>
                <a:lnTo>
                  <a:pt x="1072483" y="197376"/>
                </a:lnTo>
                <a:lnTo>
                  <a:pt x="1037858" y="166258"/>
                </a:lnTo>
                <a:lnTo>
                  <a:pt x="1001139" y="137209"/>
                </a:lnTo>
                <a:lnTo>
                  <a:pt x="962535" y="110420"/>
                </a:lnTo>
                <a:lnTo>
                  <a:pt x="922256" y="86077"/>
                </a:lnTo>
                <a:lnTo>
                  <a:pt x="880510" y="64370"/>
                </a:lnTo>
                <a:lnTo>
                  <a:pt x="837509" y="45485"/>
                </a:lnTo>
                <a:lnTo>
                  <a:pt x="793460" y="29612"/>
                </a:lnTo>
                <a:lnTo>
                  <a:pt x="748574" y="16939"/>
                </a:lnTo>
                <a:lnTo>
                  <a:pt x="703059" y="7654"/>
                </a:lnTo>
                <a:lnTo>
                  <a:pt x="657126" y="1944"/>
                </a:lnTo>
                <a:lnTo>
                  <a:pt x="610984" y="0"/>
                </a:lnTo>
                <a:lnTo>
                  <a:pt x="562416" y="2124"/>
                </a:lnTo>
                <a:lnTo>
                  <a:pt x="514093" y="8355"/>
                </a:lnTo>
                <a:lnTo>
                  <a:pt x="466258" y="18474"/>
                </a:lnTo>
                <a:lnTo>
                  <a:pt x="419155" y="32265"/>
                </a:lnTo>
                <a:lnTo>
                  <a:pt x="373030" y="49511"/>
                </a:lnTo>
                <a:lnTo>
                  <a:pt x="328127" y="69997"/>
                </a:lnTo>
                <a:lnTo>
                  <a:pt x="284688" y="93504"/>
                </a:lnTo>
                <a:lnTo>
                  <a:pt x="242960" y="119818"/>
                </a:lnTo>
                <a:lnTo>
                  <a:pt x="203186" y="148720"/>
                </a:lnTo>
                <a:lnTo>
                  <a:pt x="165610" y="179995"/>
                </a:lnTo>
                <a:lnTo>
                  <a:pt x="130477" y="213425"/>
                </a:lnTo>
                <a:lnTo>
                  <a:pt x="98030" y="248795"/>
                </a:lnTo>
                <a:lnTo>
                  <a:pt x="68515" y="285887"/>
                </a:lnTo>
                <a:lnTo>
                  <a:pt x="42176" y="324485"/>
                </a:lnTo>
                <a:lnTo>
                  <a:pt x="19256" y="364373"/>
                </a:lnTo>
                <a:lnTo>
                  <a:pt x="0" y="405333"/>
                </a:lnTo>
              </a:path>
            </a:pathLst>
          </a:custGeom>
          <a:ln w="38100">
            <a:solidFill>
              <a:srgbClr val="6D6D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22074" y="2192654"/>
            <a:ext cx="186690" cy="206375"/>
          </a:xfrm>
          <a:custGeom>
            <a:avLst/>
            <a:gdLst/>
            <a:ahLst/>
            <a:cxnLst/>
            <a:rect l="l" t="t" r="r" b="b"/>
            <a:pathLst>
              <a:path w="186689" h="206375">
                <a:moveTo>
                  <a:pt x="0" y="0"/>
                </a:moveTo>
                <a:lnTo>
                  <a:pt x="53809" y="206082"/>
                </a:lnTo>
                <a:lnTo>
                  <a:pt x="186385" y="39382"/>
                </a:lnTo>
                <a:lnTo>
                  <a:pt x="0" y="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12485" y="1560574"/>
            <a:ext cx="2711450" cy="883919"/>
          </a:xfrm>
          <a:custGeom>
            <a:avLst/>
            <a:gdLst/>
            <a:ahLst/>
            <a:cxnLst/>
            <a:rect l="l" t="t" r="r" b="b"/>
            <a:pathLst>
              <a:path w="2711450" h="883919">
                <a:moveTo>
                  <a:pt x="0" y="883526"/>
                </a:moveTo>
                <a:lnTo>
                  <a:pt x="5600" y="813837"/>
                </a:lnTo>
                <a:lnTo>
                  <a:pt x="22001" y="744535"/>
                </a:lnTo>
                <a:lnTo>
                  <a:pt x="48602" y="676006"/>
                </a:lnTo>
                <a:lnTo>
                  <a:pt x="84805" y="608637"/>
                </a:lnTo>
                <a:lnTo>
                  <a:pt x="106318" y="575508"/>
                </a:lnTo>
                <a:lnTo>
                  <a:pt x="130007" y="542813"/>
                </a:lnTo>
                <a:lnTo>
                  <a:pt x="155796" y="510602"/>
                </a:lnTo>
                <a:lnTo>
                  <a:pt x="183611" y="478922"/>
                </a:lnTo>
                <a:lnTo>
                  <a:pt x="213375" y="447822"/>
                </a:lnTo>
                <a:lnTo>
                  <a:pt x="245014" y="417350"/>
                </a:lnTo>
                <a:lnTo>
                  <a:pt x="278454" y="387554"/>
                </a:lnTo>
                <a:lnTo>
                  <a:pt x="313619" y="358483"/>
                </a:lnTo>
                <a:lnTo>
                  <a:pt x="350433" y="330184"/>
                </a:lnTo>
                <a:lnTo>
                  <a:pt x="388823" y="302707"/>
                </a:lnTo>
                <a:lnTo>
                  <a:pt x="428713" y="276099"/>
                </a:lnTo>
                <a:lnTo>
                  <a:pt x="470029" y="250409"/>
                </a:lnTo>
                <a:lnTo>
                  <a:pt x="512694" y="225685"/>
                </a:lnTo>
                <a:lnTo>
                  <a:pt x="556634" y="201976"/>
                </a:lnTo>
                <a:lnTo>
                  <a:pt x="601775" y="179329"/>
                </a:lnTo>
                <a:lnTo>
                  <a:pt x="648040" y="157793"/>
                </a:lnTo>
                <a:lnTo>
                  <a:pt x="695356" y="137417"/>
                </a:lnTo>
                <a:lnTo>
                  <a:pt x="743647" y="118248"/>
                </a:lnTo>
                <a:lnTo>
                  <a:pt x="792837" y="100335"/>
                </a:lnTo>
                <a:lnTo>
                  <a:pt x="842853" y="83727"/>
                </a:lnTo>
                <a:lnTo>
                  <a:pt x="893619" y="68471"/>
                </a:lnTo>
                <a:lnTo>
                  <a:pt x="945060" y="54615"/>
                </a:lnTo>
                <a:lnTo>
                  <a:pt x="997102" y="42209"/>
                </a:lnTo>
                <a:lnTo>
                  <a:pt x="1049668" y="31301"/>
                </a:lnTo>
                <a:lnTo>
                  <a:pt x="1102684" y="21938"/>
                </a:lnTo>
                <a:lnTo>
                  <a:pt x="1156076" y="14169"/>
                </a:lnTo>
                <a:lnTo>
                  <a:pt x="1209767" y="8042"/>
                </a:lnTo>
                <a:lnTo>
                  <a:pt x="1263683" y="3606"/>
                </a:lnTo>
                <a:lnTo>
                  <a:pt x="1317750" y="909"/>
                </a:lnTo>
                <a:lnTo>
                  <a:pt x="1371892" y="0"/>
                </a:lnTo>
                <a:lnTo>
                  <a:pt x="1426192" y="906"/>
                </a:lnTo>
                <a:lnTo>
                  <a:pt x="1480417" y="3591"/>
                </a:lnTo>
                <a:lnTo>
                  <a:pt x="1534491" y="8009"/>
                </a:lnTo>
                <a:lnTo>
                  <a:pt x="1588338" y="14110"/>
                </a:lnTo>
                <a:lnTo>
                  <a:pt x="1641882" y="21846"/>
                </a:lnTo>
                <a:lnTo>
                  <a:pt x="1695048" y="31168"/>
                </a:lnTo>
                <a:lnTo>
                  <a:pt x="1747760" y="42030"/>
                </a:lnTo>
                <a:lnTo>
                  <a:pt x="1799942" y="54381"/>
                </a:lnTo>
                <a:lnTo>
                  <a:pt x="1851519" y="68175"/>
                </a:lnTo>
                <a:lnTo>
                  <a:pt x="1902415" y="83363"/>
                </a:lnTo>
                <a:lnTo>
                  <a:pt x="1952554" y="99896"/>
                </a:lnTo>
                <a:lnTo>
                  <a:pt x="2001861" y="117727"/>
                </a:lnTo>
                <a:lnTo>
                  <a:pt x="2050260" y="136807"/>
                </a:lnTo>
                <a:lnTo>
                  <a:pt x="2097675" y="157087"/>
                </a:lnTo>
                <a:lnTo>
                  <a:pt x="2144031" y="178521"/>
                </a:lnTo>
                <a:lnTo>
                  <a:pt x="2189251" y="201058"/>
                </a:lnTo>
                <a:lnTo>
                  <a:pt x="2233261" y="224652"/>
                </a:lnTo>
                <a:lnTo>
                  <a:pt x="2275985" y="249254"/>
                </a:lnTo>
                <a:lnTo>
                  <a:pt x="2317346" y="274815"/>
                </a:lnTo>
                <a:lnTo>
                  <a:pt x="2357270" y="301287"/>
                </a:lnTo>
                <a:lnTo>
                  <a:pt x="2395680" y="328623"/>
                </a:lnTo>
                <a:lnTo>
                  <a:pt x="2432501" y="356774"/>
                </a:lnTo>
                <a:lnTo>
                  <a:pt x="2467657" y="385691"/>
                </a:lnTo>
                <a:lnTo>
                  <a:pt x="2501072" y="415326"/>
                </a:lnTo>
                <a:lnTo>
                  <a:pt x="2532672" y="445632"/>
                </a:lnTo>
                <a:lnTo>
                  <a:pt x="2562380" y="476559"/>
                </a:lnTo>
                <a:lnTo>
                  <a:pt x="2590120" y="508061"/>
                </a:lnTo>
                <a:lnTo>
                  <a:pt x="2615817" y="540087"/>
                </a:lnTo>
                <a:lnTo>
                  <a:pt x="2639395" y="572591"/>
                </a:lnTo>
                <a:lnTo>
                  <a:pt x="2660778" y="605523"/>
                </a:lnTo>
                <a:lnTo>
                  <a:pt x="2679892" y="638836"/>
                </a:lnTo>
                <a:lnTo>
                  <a:pt x="2696659" y="672482"/>
                </a:lnTo>
                <a:lnTo>
                  <a:pt x="2711005" y="706412"/>
                </a:lnTo>
              </a:path>
            </a:pathLst>
          </a:custGeom>
          <a:ln w="38100">
            <a:solidFill>
              <a:srgbClr val="6D6D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026356" y="2230111"/>
            <a:ext cx="187325" cy="205740"/>
          </a:xfrm>
          <a:custGeom>
            <a:avLst/>
            <a:gdLst/>
            <a:ahLst/>
            <a:cxnLst/>
            <a:rect l="l" t="t" r="r" b="b"/>
            <a:pathLst>
              <a:path w="187325" h="205739">
                <a:moveTo>
                  <a:pt x="186982" y="0"/>
                </a:moveTo>
                <a:lnTo>
                  <a:pt x="0" y="36410"/>
                </a:lnTo>
                <a:lnTo>
                  <a:pt x="129908" y="205193"/>
                </a:lnTo>
                <a:lnTo>
                  <a:pt x="186982" y="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993635" y="2023063"/>
            <a:ext cx="744220" cy="175260"/>
          </a:xfrm>
          <a:custGeom>
            <a:avLst/>
            <a:gdLst/>
            <a:ahLst/>
            <a:cxnLst/>
            <a:rect l="l" t="t" r="r" b="b"/>
            <a:pathLst>
              <a:path w="744220" h="175260">
                <a:moveTo>
                  <a:pt x="0" y="0"/>
                </a:moveTo>
                <a:lnTo>
                  <a:pt x="743712" y="0"/>
                </a:lnTo>
                <a:lnTo>
                  <a:pt x="743712" y="175260"/>
                </a:lnTo>
                <a:lnTo>
                  <a:pt x="0" y="1752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993635" y="2023063"/>
            <a:ext cx="744220" cy="175260"/>
          </a:xfrm>
          <a:custGeom>
            <a:avLst/>
            <a:gdLst/>
            <a:ahLst/>
            <a:cxnLst/>
            <a:rect l="l" t="t" r="r" b="b"/>
            <a:pathLst>
              <a:path w="744220" h="175260">
                <a:moveTo>
                  <a:pt x="0" y="0"/>
                </a:moveTo>
                <a:lnTo>
                  <a:pt x="743712" y="0"/>
                </a:lnTo>
                <a:lnTo>
                  <a:pt x="743712" y="175260"/>
                </a:lnTo>
                <a:lnTo>
                  <a:pt x="0" y="175260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7038767" y="2039214"/>
            <a:ext cx="653415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900" spc="-5" dirty="0">
                <a:solidFill>
                  <a:srgbClr val="313131"/>
                </a:solidFill>
                <a:latin typeface="Verdana"/>
                <a:cs typeface="Verdana"/>
              </a:rPr>
              <a:t>P</a:t>
            </a:r>
            <a:r>
              <a:rPr sz="900" dirty="0">
                <a:solidFill>
                  <a:srgbClr val="313131"/>
                </a:solidFill>
                <a:latin typeface="Verdana"/>
                <a:cs typeface="Verdana"/>
              </a:rPr>
              <a:t>red</a:t>
            </a:r>
            <a:r>
              <a:rPr sz="900" spc="5" dirty="0">
                <a:solidFill>
                  <a:srgbClr val="313131"/>
                </a:solidFill>
                <a:latin typeface="Verdana"/>
                <a:cs typeface="Verdana"/>
              </a:rPr>
              <a:t>i</a:t>
            </a:r>
            <a:r>
              <a:rPr sz="900" spc="-5" dirty="0">
                <a:solidFill>
                  <a:srgbClr val="313131"/>
                </a:solidFill>
                <a:latin typeface="Verdana"/>
                <a:cs typeface="Verdana"/>
              </a:rPr>
              <a:t>c</a:t>
            </a:r>
            <a:r>
              <a:rPr sz="900" spc="5" dirty="0">
                <a:solidFill>
                  <a:srgbClr val="313131"/>
                </a:solidFill>
                <a:latin typeface="Verdana"/>
                <a:cs typeface="Verdana"/>
              </a:rPr>
              <a:t>tio</a:t>
            </a:r>
            <a:r>
              <a:rPr sz="900" spc="-10" dirty="0">
                <a:solidFill>
                  <a:srgbClr val="313131"/>
                </a:solidFill>
                <a:latin typeface="Verdana"/>
                <a:cs typeface="Verdana"/>
              </a:rPr>
              <a:t>n</a:t>
            </a:r>
            <a:r>
              <a:rPr sz="900" dirty="0">
                <a:solidFill>
                  <a:srgbClr val="313131"/>
                </a:solidFill>
                <a:latin typeface="Verdana"/>
                <a:cs typeface="Verdana"/>
              </a:rPr>
              <a:t>s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106411" y="1795986"/>
            <a:ext cx="510540" cy="175260"/>
          </a:xfrm>
          <a:custGeom>
            <a:avLst/>
            <a:gdLst/>
            <a:ahLst/>
            <a:cxnLst/>
            <a:rect l="l" t="t" r="r" b="b"/>
            <a:pathLst>
              <a:path w="510539" h="175259">
                <a:moveTo>
                  <a:pt x="0" y="0"/>
                </a:moveTo>
                <a:lnTo>
                  <a:pt x="510539" y="0"/>
                </a:lnTo>
                <a:lnTo>
                  <a:pt x="510539" y="175260"/>
                </a:lnTo>
                <a:lnTo>
                  <a:pt x="0" y="1752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106411" y="1795986"/>
            <a:ext cx="510540" cy="175260"/>
          </a:xfrm>
          <a:custGeom>
            <a:avLst/>
            <a:gdLst/>
            <a:ahLst/>
            <a:cxnLst/>
            <a:rect l="l" t="t" r="r" b="b"/>
            <a:pathLst>
              <a:path w="510539" h="175259">
                <a:moveTo>
                  <a:pt x="0" y="0"/>
                </a:moveTo>
                <a:lnTo>
                  <a:pt x="510539" y="0"/>
                </a:lnTo>
                <a:lnTo>
                  <a:pt x="510539" y="175260"/>
                </a:lnTo>
                <a:lnTo>
                  <a:pt x="0" y="175260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143456" y="1812928"/>
            <a:ext cx="435609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900" spc="-5" dirty="0">
                <a:solidFill>
                  <a:srgbClr val="313131"/>
                </a:solidFill>
                <a:latin typeface="Verdana"/>
                <a:cs typeface="Verdana"/>
              </a:rPr>
              <a:t>M</a:t>
            </a:r>
            <a:r>
              <a:rPr sz="900" dirty="0">
                <a:solidFill>
                  <a:srgbClr val="313131"/>
                </a:solidFill>
                <a:latin typeface="Verdana"/>
                <a:cs typeface="Verdana"/>
              </a:rPr>
              <a:t>e</a:t>
            </a:r>
            <a:r>
              <a:rPr sz="900" spc="5" dirty="0">
                <a:solidFill>
                  <a:srgbClr val="313131"/>
                </a:solidFill>
                <a:latin typeface="Verdana"/>
                <a:cs typeface="Verdana"/>
              </a:rPr>
              <a:t>t</a:t>
            </a:r>
            <a:r>
              <a:rPr sz="900" dirty="0">
                <a:solidFill>
                  <a:srgbClr val="313131"/>
                </a:solidFill>
                <a:latin typeface="Verdana"/>
                <a:cs typeface="Verdana"/>
              </a:rPr>
              <a:t>r</a:t>
            </a:r>
            <a:r>
              <a:rPr sz="900" spc="5" dirty="0">
                <a:solidFill>
                  <a:srgbClr val="313131"/>
                </a:solidFill>
                <a:latin typeface="Verdana"/>
                <a:cs typeface="Verdana"/>
              </a:rPr>
              <a:t>i</a:t>
            </a:r>
            <a:r>
              <a:rPr sz="900" spc="-5" dirty="0">
                <a:solidFill>
                  <a:srgbClr val="313131"/>
                </a:solidFill>
                <a:latin typeface="Verdana"/>
                <a:cs typeface="Verdana"/>
              </a:rPr>
              <a:t>c</a:t>
            </a:r>
            <a:r>
              <a:rPr sz="900" dirty="0">
                <a:solidFill>
                  <a:srgbClr val="313131"/>
                </a:solidFill>
                <a:latin typeface="Verdana"/>
                <a:cs typeface="Verdana"/>
              </a:rPr>
              <a:t>s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417564" y="1498806"/>
            <a:ext cx="745490" cy="175260"/>
          </a:xfrm>
          <a:custGeom>
            <a:avLst/>
            <a:gdLst/>
            <a:ahLst/>
            <a:cxnLst/>
            <a:rect l="l" t="t" r="r" b="b"/>
            <a:pathLst>
              <a:path w="745489" h="175259">
                <a:moveTo>
                  <a:pt x="0" y="0"/>
                </a:moveTo>
                <a:lnTo>
                  <a:pt x="745236" y="0"/>
                </a:lnTo>
                <a:lnTo>
                  <a:pt x="745236" y="175260"/>
                </a:lnTo>
                <a:lnTo>
                  <a:pt x="0" y="1752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417564" y="1498806"/>
            <a:ext cx="745490" cy="175260"/>
          </a:xfrm>
          <a:custGeom>
            <a:avLst/>
            <a:gdLst/>
            <a:ahLst/>
            <a:cxnLst/>
            <a:rect l="l" t="t" r="r" b="b"/>
            <a:pathLst>
              <a:path w="745489" h="175259">
                <a:moveTo>
                  <a:pt x="0" y="0"/>
                </a:moveTo>
                <a:lnTo>
                  <a:pt x="745236" y="0"/>
                </a:lnTo>
                <a:lnTo>
                  <a:pt x="745236" y="175260"/>
                </a:lnTo>
                <a:lnTo>
                  <a:pt x="0" y="175260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509201" y="1515901"/>
            <a:ext cx="561975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900" spc="-5" dirty="0">
                <a:solidFill>
                  <a:srgbClr val="313131"/>
                </a:solidFill>
                <a:latin typeface="Verdana"/>
                <a:cs typeface="Verdana"/>
              </a:rPr>
              <a:t>Test</a:t>
            </a:r>
            <a:r>
              <a:rPr sz="900" spc="-10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13131"/>
                </a:solidFill>
                <a:latin typeface="Verdana"/>
                <a:cs typeface="Verdana"/>
              </a:rPr>
              <a:t>data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731764" y="1981916"/>
            <a:ext cx="608330" cy="314325"/>
          </a:xfrm>
          <a:custGeom>
            <a:avLst/>
            <a:gdLst/>
            <a:ahLst/>
            <a:cxnLst/>
            <a:rect l="l" t="t" r="r" b="b"/>
            <a:pathLst>
              <a:path w="608329" h="314325">
                <a:moveTo>
                  <a:pt x="0" y="0"/>
                </a:moveTo>
                <a:lnTo>
                  <a:pt x="608076" y="0"/>
                </a:lnTo>
                <a:lnTo>
                  <a:pt x="608076" y="313944"/>
                </a:lnTo>
                <a:lnTo>
                  <a:pt x="0" y="3139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5731764" y="1981914"/>
            <a:ext cx="608330" cy="290464"/>
          </a:xfrm>
          <a:prstGeom prst="rect">
            <a:avLst/>
          </a:prstGeom>
          <a:ln w="6096">
            <a:solidFill>
              <a:srgbClr val="313131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73990" marR="60960" indent="-106680">
              <a:spcBef>
                <a:spcPts val="105"/>
              </a:spcBef>
            </a:pPr>
            <a:r>
              <a:rPr sz="900" spc="-5" dirty="0">
                <a:solidFill>
                  <a:srgbClr val="313131"/>
                </a:solidFill>
                <a:latin typeface="Verdana"/>
                <a:cs typeface="Verdana"/>
              </a:rPr>
              <a:t>T</a:t>
            </a:r>
            <a:r>
              <a:rPr sz="900" dirty="0">
                <a:solidFill>
                  <a:srgbClr val="313131"/>
                </a:solidFill>
                <a:latin typeface="Verdana"/>
                <a:cs typeface="Verdana"/>
              </a:rPr>
              <a:t>r</a:t>
            </a:r>
            <a:r>
              <a:rPr sz="900" spc="-5" dirty="0">
                <a:solidFill>
                  <a:srgbClr val="313131"/>
                </a:solidFill>
                <a:latin typeface="Verdana"/>
                <a:cs typeface="Verdana"/>
              </a:rPr>
              <a:t>a</a:t>
            </a:r>
            <a:r>
              <a:rPr sz="900" spc="5" dirty="0">
                <a:solidFill>
                  <a:srgbClr val="313131"/>
                </a:solidFill>
                <a:latin typeface="Verdana"/>
                <a:cs typeface="Verdana"/>
              </a:rPr>
              <a:t>i</a:t>
            </a:r>
            <a:r>
              <a:rPr sz="900" spc="-10" dirty="0">
                <a:solidFill>
                  <a:srgbClr val="313131"/>
                </a:solidFill>
                <a:latin typeface="Verdana"/>
                <a:cs typeface="Verdana"/>
              </a:rPr>
              <a:t>n</a:t>
            </a:r>
            <a:r>
              <a:rPr sz="900" spc="5" dirty="0">
                <a:solidFill>
                  <a:srgbClr val="313131"/>
                </a:solidFill>
                <a:latin typeface="Verdana"/>
                <a:cs typeface="Verdana"/>
              </a:rPr>
              <a:t>i</a:t>
            </a:r>
            <a:r>
              <a:rPr sz="900" spc="-10" dirty="0">
                <a:solidFill>
                  <a:srgbClr val="313131"/>
                </a:solidFill>
                <a:latin typeface="Verdana"/>
                <a:cs typeface="Verdana"/>
              </a:rPr>
              <a:t>ng  </a:t>
            </a:r>
            <a:r>
              <a:rPr sz="900" dirty="0">
                <a:solidFill>
                  <a:srgbClr val="313131"/>
                </a:solidFill>
                <a:latin typeface="Verdana"/>
                <a:cs typeface="Verdana"/>
              </a:rPr>
              <a:t>data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280916" y="2050494"/>
            <a:ext cx="744220" cy="175260"/>
          </a:xfrm>
          <a:custGeom>
            <a:avLst/>
            <a:gdLst/>
            <a:ahLst/>
            <a:cxnLst/>
            <a:rect l="l" t="t" r="r" b="b"/>
            <a:pathLst>
              <a:path w="744220" h="175260">
                <a:moveTo>
                  <a:pt x="0" y="0"/>
                </a:moveTo>
                <a:lnTo>
                  <a:pt x="743711" y="0"/>
                </a:lnTo>
                <a:lnTo>
                  <a:pt x="743711" y="175260"/>
                </a:lnTo>
                <a:lnTo>
                  <a:pt x="0" y="1752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4280916" y="2050494"/>
            <a:ext cx="744220" cy="152606"/>
          </a:xfrm>
          <a:prstGeom prst="rect">
            <a:avLst/>
          </a:prstGeom>
          <a:ln w="6095">
            <a:solidFill>
              <a:srgbClr val="313131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100330">
              <a:spcBef>
                <a:spcPts val="110"/>
              </a:spcBef>
            </a:pPr>
            <a:r>
              <a:rPr sz="900" spc="-5" dirty="0">
                <a:solidFill>
                  <a:srgbClr val="313131"/>
                </a:solidFill>
                <a:latin typeface="Verdana"/>
                <a:cs typeface="Verdana"/>
              </a:rPr>
              <a:t>Raw</a:t>
            </a:r>
            <a:r>
              <a:rPr sz="900" spc="-10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13131"/>
                </a:solidFill>
                <a:latin typeface="Verdana"/>
                <a:cs typeface="Verdana"/>
              </a:rPr>
              <a:t>data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791969" y="1887429"/>
            <a:ext cx="878205" cy="314325"/>
          </a:xfrm>
          <a:custGeom>
            <a:avLst/>
            <a:gdLst/>
            <a:ahLst/>
            <a:cxnLst/>
            <a:rect l="l" t="t" r="r" b="b"/>
            <a:pathLst>
              <a:path w="878205" h="314325">
                <a:moveTo>
                  <a:pt x="0" y="0"/>
                </a:moveTo>
                <a:lnTo>
                  <a:pt x="877824" y="0"/>
                </a:lnTo>
                <a:lnTo>
                  <a:pt x="877824" y="313943"/>
                </a:lnTo>
                <a:lnTo>
                  <a:pt x="0" y="3139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791969" y="1887427"/>
            <a:ext cx="878205" cy="290464"/>
          </a:xfrm>
          <a:prstGeom prst="rect">
            <a:avLst/>
          </a:prstGeom>
          <a:ln w="6096">
            <a:solidFill>
              <a:srgbClr val="313131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52069" marR="44450" indent="214629">
              <a:spcBef>
                <a:spcPts val="105"/>
              </a:spcBef>
            </a:pPr>
            <a:r>
              <a:rPr sz="900" dirty="0">
                <a:solidFill>
                  <a:srgbClr val="313131"/>
                </a:solidFill>
                <a:latin typeface="Verdana"/>
                <a:cs typeface="Verdana"/>
              </a:rPr>
              <a:t>Model  </a:t>
            </a:r>
            <a:r>
              <a:rPr sz="900" spc="-5" dirty="0">
                <a:solidFill>
                  <a:srgbClr val="313131"/>
                </a:solidFill>
                <a:latin typeface="Verdana"/>
                <a:cs typeface="Verdana"/>
              </a:rPr>
              <a:t>requirements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8546592" y="1984965"/>
            <a:ext cx="617220" cy="314325"/>
          </a:xfrm>
          <a:custGeom>
            <a:avLst/>
            <a:gdLst/>
            <a:ahLst/>
            <a:cxnLst/>
            <a:rect l="l" t="t" r="r" b="b"/>
            <a:pathLst>
              <a:path w="617220" h="314325">
                <a:moveTo>
                  <a:pt x="0" y="0"/>
                </a:moveTo>
                <a:lnTo>
                  <a:pt x="617220" y="0"/>
                </a:lnTo>
                <a:lnTo>
                  <a:pt x="617220" y="313944"/>
                </a:lnTo>
                <a:lnTo>
                  <a:pt x="0" y="3139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8546592" y="1984965"/>
            <a:ext cx="617220" cy="289823"/>
          </a:xfrm>
          <a:prstGeom prst="rect">
            <a:avLst/>
          </a:prstGeom>
          <a:ln w="6096">
            <a:solidFill>
              <a:srgbClr val="31313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0" marR="82550" indent="-38100">
              <a:spcBef>
                <a:spcPts val="100"/>
              </a:spcBef>
            </a:pPr>
            <a:r>
              <a:rPr sz="900" spc="-5" dirty="0">
                <a:solidFill>
                  <a:srgbClr val="313131"/>
                </a:solidFill>
                <a:latin typeface="Verdana"/>
                <a:cs typeface="Verdana"/>
              </a:rPr>
              <a:t>T</a:t>
            </a:r>
            <a:r>
              <a:rPr sz="900" dirty="0">
                <a:solidFill>
                  <a:srgbClr val="313131"/>
                </a:solidFill>
                <a:latin typeface="Verdana"/>
                <a:cs typeface="Verdana"/>
              </a:rPr>
              <a:t>r</a:t>
            </a:r>
            <a:r>
              <a:rPr sz="900" spc="-5" dirty="0">
                <a:solidFill>
                  <a:srgbClr val="313131"/>
                </a:solidFill>
                <a:latin typeface="Verdana"/>
                <a:cs typeface="Verdana"/>
              </a:rPr>
              <a:t>a</a:t>
            </a:r>
            <a:r>
              <a:rPr sz="900" spc="5" dirty="0">
                <a:solidFill>
                  <a:srgbClr val="313131"/>
                </a:solidFill>
                <a:latin typeface="Verdana"/>
                <a:cs typeface="Verdana"/>
              </a:rPr>
              <a:t>i</a:t>
            </a:r>
            <a:r>
              <a:rPr sz="900" spc="-10" dirty="0">
                <a:solidFill>
                  <a:srgbClr val="313131"/>
                </a:solidFill>
                <a:latin typeface="Verdana"/>
                <a:cs typeface="Verdana"/>
              </a:rPr>
              <a:t>n</a:t>
            </a:r>
            <a:r>
              <a:rPr sz="900" dirty="0">
                <a:solidFill>
                  <a:srgbClr val="313131"/>
                </a:solidFill>
                <a:latin typeface="Verdana"/>
                <a:cs typeface="Verdana"/>
              </a:rPr>
              <a:t>ed  model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004059" y="5241753"/>
            <a:ext cx="8181340" cy="227329"/>
          </a:xfrm>
          <a:custGeom>
            <a:avLst/>
            <a:gdLst/>
            <a:ahLst/>
            <a:cxnLst/>
            <a:rect l="l" t="t" r="r" b="b"/>
            <a:pathLst>
              <a:path w="8181340" h="227329">
                <a:moveTo>
                  <a:pt x="8180832" y="0"/>
                </a:moveTo>
                <a:lnTo>
                  <a:pt x="113537" y="0"/>
                </a:lnTo>
                <a:lnTo>
                  <a:pt x="0" y="113537"/>
                </a:lnTo>
                <a:lnTo>
                  <a:pt x="113537" y="227075"/>
                </a:lnTo>
                <a:lnTo>
                  <a:pt x="8180832" y="227075"/>
                </a:lnTo>
                <a:lnTo>
                  <a:pt x="8067293" y="113537"/>
                </a:lnTo>
                <a:lnTo>
                  <a:pt x="8180832" y="0"/>
                </a:lnTo>
                <a:close/>
              </a:path>
            </a:pathLst>
          </a:custGeom>
          <a:solidFill>
            <a:srgbClr val="FFB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004059" y="5241753"/>
            <a:ext cx="8181340" cy="227329"/>
          </a:xfrm>
          <a:custGeom>
            <a:avLst/>
            <a:gdLst/>
            <a:ahLst/>
            <a:cxnLst/>
            <a:rect l="l" t="t" r="r" b="b"/>
            <a:pathLst>
              <a:path w="8181340" h="227329">
                <a:moveTo>
                  <a:pt x="8180832" y="0"/>
                </a:moveTo>
                <a:lnTo>
                  <a:pt x="113537" y="0"/>
                </a:lnTo>
                <a:lnTo>
                  <a:pt x="0" y="113537"/>
                </a:lnTo>
                <a:lnTo>
                  <a:pt x="113537" y="227075"/>
                </a:lnTo>
                <a:lnTo>
                  <a:pt x="8180832" y="227075"/>
                </a:lnTo>
                <a:lnTo>
                  <a:pt x="8067293" y="113537"/>
                </a:lnTo>
                <a:lnTo>
                  <a:pt x="8180832" y="0"/>
                </a:lnTo>
                <a:close/>
              </a:path>
            </a:pathLst>
          </a:custGeom>
          <a:ln w="12192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5782195" y="5254538"/>
            <a:ext cx="6248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b="1" spc="-5" dirty="0">
                <a:solidFill>
                  <a:srgbClr val="FCFCFC"/>
                </a:solidFill>
                <a:latin typeface="Calibri"/>
                <a:cs typeface="Calibri"/>
              </a:rPr>
              <a:t>Feedback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166105" y="2440639"/>
            <a:ext cx="1259205" cy="523240"/>
          </a:xfrm>
          <a:custGeom>
            <a:avLst/>
            <a:gdLst/>
            <a:ahLst/>
            <a:cxnLst/>
            <a:rect l="l" t="t" r="r" b="b"/>
            <a:pathLst>
              <a:path w="1259204" h="523239">
                <a:moveTo>
                  <a:pt x="997458" y="0"/>
                </a:moveTo>
                <a:lnTo>
                  <a:pt x="0" y="0"/>
                </a:lnTo>
                <a:lnTo>
                  <a:pt x="0" y="522731"/>
                </a:lnTo>
                <a:lnTo>
                  <a:pt x="997458" y="522731"/>
                </a:lnTo>
                <a:lnTo>
                  <a:pt x="1258824" y="261365"/>
                </a:lnTo>
                <a:lnTo>
                  <a:pt x="997458" y="0"/>
                </a:lnTo>
                <a:close/>
              </a:path>
            </a:pathLst>
          </a:custGeom>
          <a:solidFill>
            <a:srgbClr val="DD630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166105" y="2440639"/>
            <a:ext cx="1259205" cy="523240"/>
          </a:xfrm>
          <a:custGeom>
            <a:avLst/>
            <a:gdLst/>
            <a:ahLst/>
            <a:cxnLst/>
            <a:rect l="l" t="t" r="r" b="b"/>
            <a:pathLst>
              <a:path w="1259204" h="523239">
                <a:moveTo>
                  <a:pt x="0" y="0"/>
                </a:moveTo>
                <a:lnTo>
                  <a:pt x="997458" y="0"/>
                </a:lnTo>
                <a:lnTo>
                  <a:pt x="1258824" y="261365"/>
                </a:lnTo>
                <a:lnTo>
                  <a:pt x="997458" y="522731"/>
                </a:lnTo>
                <a:lnTo>
                  <a:pt x="0" y="522731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6399541" y="2510377"/>
            <a:ext cx="66103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Predictive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396492" y="2693257"/>
            <a:ext cx="66802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od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lli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0349296" y="2804730"/>
            <a:ext cx="107722" cy="230187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700" spc="-5" dirty="0">
                <a:solidFill>
                  <a:srgbClr val="959595"/>
                </a:solidFill>
                <a:latin typeface="Verdana"/>
                <a:cs typeface="Verdana"/>
              </a:rPr>
              <a:t>Ico</a:t>
            </a:r>
            <a:r>
              <a:rPr sz="700" dirty="0">
                <a:solidFill>
                  <a:srgbClr val="959595"/>
                </a:solidFill>
                <a:latin typeface="Verdana"/>
                <a:cs typeface="Verdana"/>
              </a:rPr>
              <a:t>ns</a:t>
            </a:r>
            <a:r>
              <a:rPr sz="700" spc="15" dirty="0">
                <a:solidFill>
                  <a:srgbClr val="959595"/>
                </a:solidFill>
                <a:latin typeface="Verdana"/>
                <a:cs typeface="Verdana"/>
              </a:rPr>
              <a:t> </a:t>
            </a:r>
            <a:r>
              <a:rPr sz="700" spc="-5" dirty="0">
                <a:solidFill>
                  <a:srgbClr val="959595"/>
                </a:solidFill>
                <a:latin typeface="Verdana"/>
                <a:cs typeface="Verdana"/>
              </a:rPr>
              <a:t>m</a:t>
            </a:r>
            <a:r>
              <a:rPr sz="700" dirty="0">
                <a:solidFill>
                  <a:srgbClr val="959595"/>
                </a:solidFill>
                <a:latin typeface="Verdana"/>
                <a:cs typeface="Verdana"/>
              </a:rPr>
              <a:t>a</a:t>
            </a:r>
            <a:r>
              <a:rPr sz="700" spc="-5" dirty="0">
                <a:solidFill>
                  <a:srgbClr val="959595"/>
                </a:solidFill>
                <a:latin typeface="Verdana"/>
                <a:cs typeface="Verdana"/>
              </a:rPr>
              <a:t>d</a:t>
            </a:r>
            <a:r>
              <a:rPr sz="700" dirty="0">
                <a:solidFill>
                  <a:srgbClr val="959595"/>
                </a:solidFill>
                <a:latin typeface="Verdana"/>
                <a:cs typeface="Verdana"/>
              </a:rPr>
              <a:t>e</a:t>
            </a:r>
            <a:r>
              <a:rPr sz="700" spc="10" dirty="0">
                <a:solidFill>
                  <a:srgbClr val="959595"/>
                </a:solidFill>
                <a:latin typeface="Verdana"/>
                <a:cs typeface="Verdana"/>
              </a:rPr>
              <a:t> </a:t>
            </a:r>
            <a:r>
              <a:rPr sz="700" spc="-5" dirty="0">
                <a:solidFill>
                  <a:srgbClr val="959595"/>
                </a:solidFill>
                <a:latin typeface="Verdana"/>
                <a:cs typeface="Verdana"/>
              </a:rPr>
              <a:t>b</a:t>
            </a:r>
            <a:r>
              <a:rPr sz="700" dirty="0">
                <a:solidFill>
                  <a:srgbClr val="959595"/>
                </a:solidFill>
                <a:latin typeface="Verdana"/>
                <a:cs typeface="Verdana"/>
              </a:rPr>
              <a:t>y</a:t>
            </a:r>
            <a:r>
              <a:rPr sz="700" spc="10" dirty="0">
                <a:solidFill>
                  <a:srgbClr val="959595"/>
                </a:solidFill>
                <a:latin typeface="Verdana"/>
                <a:cs typeface="Verdana"/>
              </a:rPr>
              <a:t> </a:t>
            </a:r>
            <a:r>
              <a:rPr sz="700" dirty="0">
                <a:solidFill>
                  <a:srgbClr val="959595"/>
                </a:solidFill>
                <a:latin typeface="Verdana"/>
                <a:cs typeface="Verdana"/>
              </a:rPr>
              <a:t>S</a:t>
            </a:r>
            <a:r>
              <a:rPr sz="700" spc="-5" dirty="0">
                <a:solidFill>
                  <a:srgbClr val="959595"/>
                </a:solidFill>
                <a:latin typeface="Verdana"/>
                <a:cs typeface="Verdana"/>
              </a:rPr>
              <a:t>m</a:t>
            </a:r>
            <a:r>
              <a:rPr sz="700" dirty="0">
                <a:solidFill>
                  <a:srgbClr val="959595"/>
                </a:solidFill>
                <a:latin typeface="Verdana"/>
                <a:cs typeface="Verdana"/>
              </a:rPr>
              <a:t>a</a:t>
            </a:r>
            <a:r>
              <a:rPr sz="700" spc="-5" dirty="0">
                <a:solidFill>
                  <a:srgbClr val="959595"/>
                </a:solidFill>
                <a:latin typeface="Verdana"/>
                <a:cs typeface="Verdana"/>
              </a:rPr>
              <a:t>s</a:t>
            </a:r>
            <a:r>
              <a:rPr sz="700" dirty="0">
                <a:solidFill>
                  <a:srgbClr val="959595"/>
                </a:solidFill>
                <a:latin typeface="Verdana"/>
                <a:cs typeface="Verdana"/>
              </a:rPr>
              <a:t>h</a:t>
            </a:r>
            <a:r>
              <a:rPr sz="700" spc="-15" dirty="0">
                <a:solidFill>
                  <a:srgbClr val="959595"/>
                </a:solidFill>
                <a:latin typeface="Verdana"/>
                <a:cs typeface="Verdana"/>
              </a:rPr>
              <a:t>i</a:t>
            </a:r>
            <a:r>
              <a:rPr sz="700" spc="-5" dirty="0">
                <a:solidFill>
                  <a:srgbClr val="959595"/>
                </a:solidFill>
                <a:latin typeface="Verdana"/>
                <a:cs typeface="Verdana"/>
              </a:rPr>
              <a:t>co</a:t>
            </a:r>
            <a:r>
              <a:rPr sz="700" dirty="0">
                <a:solidFill>
                  <a:srgbClr val="959595"/>
                </a:solidFill>
                <a:latin typeface="Verdana"/>
                <a:cs typeface="Verdana"/>
              </a:rPr>
              <a:t>ns</a:t>
            </a:r>
            <a:r>
              <a:rPr sz="700" spc="15" dirty="0">
                <a:solidFill>
                  <a:srgbClr val="959595"/>
                </a:solidFill>
                <a:latin typeface="Verdana"/>
                <a:cs typeface="Verdana"/>
              </a:rPr>
              <a:t> </a:t>
            </a:r>
            <a:r>
              <a:rPr sz="700" spc="-5" dirty="0">
                <a:solidFill>
                  <a:srgbClr val="959595"/>
                </a:solidFill>
                <a:latin typeface="Verdana"/>
                <a:cs typeface="Verdana"/>
              </a:rPr>
              <a:t>f</a:t>
            </a:r>
            <a:r>
              <a:rPr sz="700" dirty="0">
                <a:solidFill>
                  <a:srgbClr val="959595"/>
                </a:solidFill>
                <a:latin typeface="Verdana"/>
                <a:cs typeface="Verdana"/>
              </a:rPr>
              <a:t>r</a:t>
            </a:r>
            <a:r>
              <a:rPr sz="700" spc="-5" dirty="0">
                <a:solidFill>
                  <a:srgbClr val="959595"/>
                </a:solidFill>
                <a:latin typeface="Verdana"/>
                <a:cs typeface="Verdana"/>
              </a:rPr>
              <a:t>o</a:t>
            </a:r>
            <a:r>
              <a:rPr sz="700" dirty="0">
                <a:solidFill>
                  <a:srgbClr val="959595"/>
                </a:solidFill>
                <a:latin typeface="Verdana"/>
                <a:cs typeface="Verdana"/>
              </a:rPr>
              <a:t>m</a:t>
            </a:r>
            <a:r>
              <a:rPr sz="700" spc="10" dirty="0">
                <a:solidFill>
                  <a:srgbClr val="959595"/>
                </a:solidFill>
                <a:latin typeface="Verdana"/>
                <a:cs typeface="Verdana"/>
              </a:rPr>
              <a:t> </a:t>
            </a:r>
            <a:r>
              <a:rPr sz="700" spc="-10" dirty="0">
                <a:solidFill>
                  <a:srgbClr val="959595"/>
                </a:solidFill>
                <a:latin typeface="Verdana"/>
                <a:cs typeface="Verdana"/>
                <a:hlinkClick r:id="rId2"/>
              </a:rPr>
              <a:t>www</a:t>
            </a:r>
            <a:r>
              <a:rPr sz="700" spc="-5" dirty="0">
                <a:solidFill>
                  <a:srgbClr val="959595"/>
                </a:solidFill>
                <a:latin typeface="Verdana"/>
                <a:cs typeface="Verdana"/>
                <a:hlinkClick r:id="rId2"/>
              </a:rPr>
              <a:t>.f</a:t>
            </a:r>
            <a:r>
              <a:rPr sz="700" spc="-15" dirty="0">
                <a:solidFill>
                  <a:srgbClr val="959595"/>
                </a:solidFill>
                <a:latin typeface="Verdana"/>
                <a:cs typeface="Verdana"/>
                <a:hlinkClick r:id="rId2"/>
              </a:rPr>
              <a:t>l</a:t>
            </a:r>
            <a:r>
              <a:rPr sz="700" dirty="0">
                <a:solidFill>
                  <a:srgbClr val="959595"/>
                </a:solidFill>
                <a:latin typeface="Verdana"/>
                <a:cs typeface="Verdana"/>
                <a:hlinkClick r:id="rId2"/>
              </a:rPr>
              <a:t>at</a:t>
            </a:r>
            <a:r>
              <a:rPr sz="700" spc="-15" dirty="0">
                <a:solidFill>
                  <a:srgbClr val="959595"/>
                </a:solidFill>
                <a:latin typeface="Verdana"/>
                <a:cs typeface="Verdana"/>
                <a:hlinkClick r:id="rId2"/>
              </a:rPr>
              <a:t>i</a:t>
            </a:r>
            <a:r>
              <a:rPr sz="700" spc="5" dirty="0">
                <a:solidFill>
                  <a:srgbClr val="959595"/>
                </a:solidFill>
                <a:latin typeface="Verdana"/>
                <a:cs typeface="Verdana"/>
                <a:hlinkClick r:id="rId2"/>
              </a:rPr>
              <a:t>c</a:t>
            </a:r>
            <a:r>
              <a:rPr sz="700" spc="-5" dirty="0">
                <a:solidFill>
                  <a:srgbClr val="959595"/>
                </a:solidFill>
                <a:latin typeface="Verdana"/>
                <a:cs typeface="Verdana"/>
                <a:hlinkClick r:id="rId2"/>
              </a:rPr>
              <a:t>o</a:t>
            </a:r>
            <a:r>
              <a:rPr sz="700" dirty="0">
                <a:solidFill>
                  <a:srgbClr val="959595"/>
                </a:solidFill>
                <a:latin typeface="Verdana"/>
                <a:cs typeface="Verdana"/>
                <a:hlinkClick r:id="rId2"/>
              </a:rPr>
              <a:t>n</a:t>
            </a:r>
            <a:r>
              <a:rPr sz="700" spc="-5" dirty="0">
                <a:solidFill>
                  <a:srgbClr val="959595"/>
                </a:solidFill>
                <a:latin typeface="Verdana"/>
                <a:cs typeface="Verdana"/>
                <a:hlinkClick r:id="rId2"/>
              </a:rPr>
              <a:t>.co</a:t>
            </a:r>
            <a:r>
              <a:rPr sz="700" dirty="0">
                <a:solidFill>
                  <a:srgbClr val="959595"/>
                </a:solidFill>
                <a:latin typeface="Verdana"/>
                <a:cs typeface="Verdana"/>
                <a:hlinkClick r:id="rId2"/>
              </a:rPr>
              <a:t>m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3788666" y="2888709"/>
            <a:ext cx="417575" cy="4190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808476" y="2908506"/>
            <a:ext cx="378460" cy="379730"/>
          </a:xfrm>
          <a:custGeom>
            <a:avLst/>
            <a:gdLst/>
            <a:ahLst/>
            <a:cxnLst/>
            <a:rect l="l" t="t" r="r" b="b"/>
            <a:pathLst>
              <a:path w="378460" h="379730">
                <a:moveTo>
                  <a:pt x="188976" y="0"/>
                </a:moveTo>
                <a:lnTo>
                  <a:pt x="138738" y="6777"/>
                </a:lnTo>
                <a:lnTo>
                  <a:pt x="93596" y="25905"/>
                </a:lnTo>
                <a:lnTo>
                  <a:pt x="55349" y="55573"/>
                </a:lnTo>
                <a:lnTo>
                  <a:pt x="25800" y="93974"/>
                </a:lnTo>
                <a:lnTo>
                  <a:pt x="6750" y="139298"/>
                </a:lnTo>
                <a:lnTo>
                  <a:pt x="0" y="189737"/>
                </a:lnTo>
                <a:lnTo>
                  <a:pt x="6750" y="240177"/>
                </a:lnTo>
                <a:lnTo>
                  <a:pt x="25800" y="285501"/>
                </a:lnTo>
                <a:lnTo>
                  <a:pt x="55349" y="323902"/>
                </a:lnTo>
                <a:lnTo>
                  <a:pt x="93596" y="353570"/>
                </a:lnTo>
                <a:lnTo>
                  <a:pt x="138738" y="372698"/>
                </a:lnTo>
                <a:lnTo>
                  <a:pt x="188976" y="379475"/>
                </a:lnTo>
                <a:lnTo>
                  <a:pt x="239213" y="372698"/>
                </a:lnTo>
                <a:lnTo>
                  <a:pt x="284355" y="353570"/>
                </a:lnTo>
                <a:lnTo>
                  <a:pt x="322602" y="323902"/>
                </a:lnTo>
                <a:lnTo>
                  <a:pt x="352151" y="285501"/>
                </a:lnTo>
                <a:lnTo>
                  <a:pt x="371201" y="240177"/>
                </a:lnTo>
                <a:lnTo>
                  <a:pt x="377952" y="189737"/>
                </a:lnTo>
                <a:lnTo>
                  <a:pt x="371201" y="139298"/>
                </a:lnTo>
                <a:lnTo>
                  <a:pt x="352151" y="93974"/>
                </a:lnTo>
                <a:lnTo>
                  <a:pt x="322602" y="55573"/>
                </a:lnTo>
                <a:lnTo>
                  <a:pt x="284355" y="25905"/>
                </a:lnTo>
                <a:lnTo>
                  <a:pt x="239213" y="6777"/>
                </a:lnTo>
                <a:lnTo>
                  <a:pt x="188976" y="0"/>
                </a:lnTo>
                <a:close/>
              </a:path>
            </a:pathLst>
          </a:custGeom>
          <a:solidFill>
            <a:srgbClr val="FFE9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808476" y="2908506"/>
            <a:ext cx="378460" cy="379730"/>
          </a:xfrm>
          <a:custGeom>
            <a:avLst/>
            <a:gdLst/>
            <a:ahLst/>
            <a:cxnLst/>
            <a:rect l="l" t="t" r="r" b="b"/>
            <a:pathLst>
              <a:path w="378460" h="379730">
                <a:moveTo>
                  <a:pt x="0" y="189737"/>
                </a:moveTo>
                <a:lnTo>
                  <a:pt x="6750" y="139298"/>
                </a:lnTo>
                <a:lnTo>
                  <a:pt x="25800" y="93974"/>
                </a:lnTo>
                <a:lnTo>
                  <a:pt x="55349" y="55573"/>
                </a:lnTo>
                <a:lnTo>
                  <a:pt x="93596" y="25905"/>
                </a:lnTo>
                <a:lnTo>
                  <a:pt x="138738" y="6777"/>
                </a:lnTo>
                <a:lnTo>
                  <a:pt x="188976" y="0"/>
                </a:lnTo>
                <a:lnTo>
                  <a:pt x="239213" y="6777"/>
                </a:lnTo>
                <a:lnTo>
                  <a:pt x="284355" y="25905"/>
                </a:lnTo>
                <a:lnTo>
                  <a:pt x="322602" y="55573"/>
                </a:lnTo>
                <a:lnTo>
                  <a:pt x="352151" y="93974"/>
                </a:lnTo>
                <a:lnTo>
                  <a:pt x="371201" y="139298"/>
                </a:lnTo>
                <a:lnTo>
                  <a:pt x="377952" y="189737"/>
                </a:lnTo>
                <a:lnTo>
                  <a:pt x="371201" y="240177"/>
                </a:lnTo>
                <a:lnTo>
                  <a:pt x="352151" y="285501"/>
                </a:lnTo>
                <a:lnTo>
                  <a:pt x="322602" y="323902"/>
                </a:lnTo>
                <a:lnTo>
                  <a:pt x="284355" y="353570"/>
                </a:lnTo>
                <a:lnTo>
                  <a:pt x="239213" y="372698"/>
                </a:lnTo>
                <a:lnTo>
                  <a:pt x="188976" y="379475"/>
                </a:lnTo>
                <a:lnTo>
                  <a:pt x="138738" y="372698"/>
                </a:lnTo>
                <a:lnTo>
                  <a:pt x="93596" y="353570"/>
                </a:lnTo>
                <a:lnTo>
                  <a:pt x="55349" y="323902"/>
                </a:lnTo>
                <a:lnTo>
                  <a:pt x="25800" y="285501"/>
                </a:lnTo>
                <a:lnTo>
                  <a:pt x="6750" y="240177"/>
                </a:lnTo>
                <a:lnTo>
                  <a:pt x="0" y="189737"/>
                </a:lnTo>
                <a:close/>
              </a:path>
            </a:pathLst>
          </a:custGeom>
          <a:ln w="6096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875534" y="2948145"/>
            <a:ext cx="272795" cy="272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189478" y="2881076"/>
            <a:ext cx="417575" cy="4206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209288" y="2900887"/>
            <a:ext cx="378460" cy="381000"/>
          </a:xfrm>
          <a:custGeom>
            <a:avLst/>
            <a:gdLst/>
            <a:ahLst/>
            <a:cxnLst/>
            <a:rect l="l" t="t" r="r" b="b"/>
            <a:pathLst>
              <a:path w="378460" h="381000">
                <a:moveTo>
                  <a:pt x="188976" y="0"/>
                </a:moveTo>
                <a:lnTo>
                  <a:pt x="138738" y="6805"/>
                </a:lnTo>
                <a:lnTo>
                  <a:pt x="93596" y="26009"/>
                </a:lnTo>
                <a:lnTo>
                  <a:pt x="55349" y="55797"/>
                </a:lnTo>
                <a:lnTo>
                  <a:pt x="25800" y="94352"/>
                </a:lnTo>
                <a:lnTo>
                  <a:pt x="6750" y="139858"/>
                </a:lnTo>
                <a:lnTo>
                  <a:pt x="0" y="190500"/>
                </a:lnTo>
                <a:lnTo>
                  <a:pt x="6750" y="241141"/>
                </a:lnTo>
                <a:lnTo>
                  <a:pt x="25800" y="286647"/>
                </a:lnTo>
                <a:lnTo>
                  <a:pt x="55349" y="325202"/>
                </a:lnTo>
                <a:lnTo>
                  <a:pt x="93596" y="354990"/>
                </a:lnTo>
                <a:lnTo>
                  <a:pt x="138738" y="374194"/>
                </a:lnTo>
                <a:lnTo>
                  <a:pt x="188976" y="381000"/>
                </a:lnTo>
                <a:lnTo>
                  <a:pt x="239213" y="374194"/>
                </a:lnTo>
                <a:lnTo>
                  <a:pt x="284355" y="354990"/>
                </a:lnTo>
                <a:lnTo>
                  <a:pt x="322602" y="325202"/>
                </a:lnTo>
                <a:lnTo>
                  <a:pt x="352151" y="286647"/>
                </a:lnTo>
                <a:lnTo>
                  <a:pt x="371201" y="241141"/>
                </a:lnTo>
                <a:lnTo>
                  <a:pt x="377952" y="190500"/>
                </a:lnTo>
                <a:lnTo>
                  <a:pt x="371201" y="139858"/>
                </a:lnTo>
                <a:lnTo>
                  <a:pt x="352151" y="94352"/>
                </a:lnTo>
                <a:lnTo>
                  <a:pt x="322602" y="55797"/>
                </a:lnTo>
                <a:lnTo>
                  <a:pt x="284355" y="26009"/>
                </a:lnTo>
                <a:lnTo>
                  <a:pt x="239213" y="6805"/>
                </a:lnTo>
                <a:lnTo>
                  <a:pt x="188976" y="0"/>
                </a:lnTo>
                <a:close/>
              </a:path>
            </a:pathLst>
          </a:custGeom>
          <a:solidFill>
            <a:srgbClr val="C1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209288" y="2900887"/>
            <a:ext cx="378460" cy="381000"/>
          </a:xfrm>
          <a:custGeom>
            <a:avLst/>
            <a:gdLst/>
            <a:ahLst/>
            <a:cxnLst/>
            <a:rect l="l" t="t" r="r" b="b"/>
            <a:pathLst>
              <a:path w="378460" h="381000">
                <a:moveTo>
                  <a:pt x="0" y="190500"/>
                </a:moveTo>
                <a:lnTo>
                  <a:pt x="6750" y="139858"/>
                </a:lnTo>
                <a:lnTo>
                  <a:pt x="25800" y="94352"/>
                </a:lnTo>
                <a:lnTo>
                  <a:pt x="55349" y="55797"/>
                </a:lnTo>
                <a:lnTo>
                  <a:pt x="93596" y="26009"/>
                </a:lnTo>
                <a:lnTo>
                  <a:pt x="138738" y="6805"/>
                </a:lnTo>
                <a:lnTo>
                  <a:pt x="188976" y="0"/>
                </a:lnTo>
                <a:lnTo>
                  <a:pt x="239213" y="6805"/>
                </a:lnTo>
                <a:lnTo>
                  <a:pt x="284355" y="26009"/>
                </a:lnTo>
                <a:lnTo>
                  <a:pt x="322602" y="55797"/>
                </a:lnTo>
                <a:lnTo>
                  <a:pt x="352151" y="94352"/>
                </a:lnTo>
                <a:lnTo>
                  <a:pt x="371201" y="139858"/>
                </a:lnTo>
                <a:lnTo>
                  <a:pt x="377952" y="190500"/>
                </a:lnTo>
                <a:lnTo>
                  <a:pt x="371201" y="241141"/>
                </a:lnTo>
                <a:lnTo>
                  <a:pt x="352151" y="286647"/>
                </a:lnTo>
                <a:lnTo>
                  <a:pt x="322602" y="325202"/>
                </a:lnTo>
                <a:lnTo>
                  <a:pt x="284355" y="354990"/>
                </a:lnTo>
                <a:lnTo>
                  <a:pt x="239213" y="374194"/>
                </a:lnTo>
                <a:lnTo>
                  <a:pt x="188976" y="381000"/>
                </a:lnTo>
                <a:lnTo>
                  <a:pt x="138738" y="374194"/>
                </a:lnTo>
                <a:lnTo>
                  <a:pt x="93596" y="354990"/>
                </a:lnTo>
                <a:lnTo>
                  <a:pt x="55349" y="325202"/>
                </a:lnTo>
                <a:lnTo>
                  <a:pt x="25800" y="286647"/>
                </a:lnTo>
                <a:lnTo>
                  <a:pt x="6750" y="241141"/>
                </a:lnTo>
                <a:lnTo>
                  <a:pt x="0" y="190500"/>
                </a:lnTo>
                <a:close/>
              </a:path>
            </a:pathLst>
          </a:custGeom>
          <a:ln w="6096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279394" y="2923748"/>
            <a:ext cx="288035" cy="2895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387853" y="2888696"/>
            <a:ext cx="417575" cy="4206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407664" y="2908506"/>
            <a:ext cx="378460" cy="381000"/>
          </a:xfrm>
          <a:custGeom>
            <a:avLst/>
            <a:gdLst/>
            <a:ahLst/>
            <a:cxnLst/>
            <a:rect l="l" t="t" r="r" b="b"/>
            <a:pathLst>
              <a:path w="378460" h="381000">
                <a:moveTo>
                  <a:pt x="188976" y="0"/>
                </a:moveTo>
                <a:lnTo>
                  <a:pt x="138738" y="6805"/>
                </a:lnTo>
                <a:lnTo>
                  <a:pt x="93596" y="26009"/>
                </a:lnTo>
                <a:lnTo>
                  <a:pt x="55349" y="55797"/>
                </a:lnTo>
                <a:lnTo>
                  <a:pt x="25800" y="94352"/>
                </a:lnTo>
                <a:lnTo>
                  <a:pt x="6750" y="139858"/>
                </a:lnTo>
                <a:lnTo>
                  <a:pt x="0" y="190500"/>
                </a:lnTo>
                <a:lnTo>
                  <a:pt x="6750" y="241141"/>
                </a:lnTo>
                <a:lnTo>
                  <a:pt x="25800" y="286647"/>
                </a:lnTo>
                <a:lnTo>
                  <a:pt x="55349" y="325202"/>
                </a:lnTo>
                <a:lnTo>
                  <a:pt x="93596" y="354990"/>
                </a:lnTo>
                <a:lnTo>
                  <a:pt x="138738" y="374194"/>
                </a:lnTo>
                <a:lnTo>
                  <a:pt x="188976" y="381000"/>
                </a:lnTo>
                <a:lnTo>
                  <a:pt x="239213" y="374194"/>
                </a:lnTo>
                <a:lnTo>
                  <a:pt x="284355" y="354990"/>
                </a:lnTo>
                <a:lnTo>
                  <a:pt x="322602" y="325202"/>
                </a:lnTo>
                <a:lnTo>
                  <a:pt x="352151" y="286647"/>
                </a:lnTo>
                <a:lnTo>
                  <a:pt x="371201" y="241141"/>
                </a:lnTo>
                <a:lnTo>
                  <a:pt x="377952" y="190500"/>
                </a:lnTo>
                <a:lnTo>
                  <a:pt x="371201" y="139858"/>
                </a:lnTo>
                <a:lnTo>
                  <a:pt x="352151" y="94352"/>
                </a:lnTo>
                <a:lnTo>
                  <a:pt x="322602" y="55797"/>
                </a:lnTo>
                <a:lnTo>
                  <a:pt x="284355" y="26009"/>
                </a:lnTo>
                <a:lnTo>
                  <a:pt x="239213" y="6805"/>
                </a:lnTo>
                <a:lnTo>
                  <a:pt x="188976" y="0"/>
                </a:lnTo>
                <a:close/>
              </a:path>
            </a:pathLst>
          </a:custGeom>
          <a:solidFill>
            <a:srgbClr val="D3EB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407664" y="2908506"/>
            <a:ext cx="378460" cy="381000"/>
          </a:xfrm>
          <a:custGeom>
            <a:avLst/>
            <a:gdLst/>
            <a:ahLst/>
            <a:cxnLst/>
            <a:rect l="l" t="t" r="r" b="b"/>
            <a:pathLst>
              <a:path w="378460" h="381000">
                <a:moveTo>
                  <a:pt x="0" y="190500"/>
                </a:moveTo>
                <a:lnTo>
                  <a:pt x="6750" y="139858"/>
                </a:lnTo>
                <a:lnTo>
                  <a:pt x="25800" y="94352"/>
                </a:lnTo>
                <a:lnTo>
                  <a:pt x="55349" y="55797"/>
                </a:lnTo>
                <a:lnTo>
                  <a:pt x="93596" y="26009"/>
                </a:lnTo>
                <a:lnTo>
                  <a:pt x="138738" y="6805"/>
                </a:lnTo>
                <a:lnTo>
                  <a:pt x="188976" y="0"/>
                </a:lnTo>
                <a:lnTo>
                  <a:pt x="239213" y="6805"/>
                </a:lnTo>
                <a:lnTo>
                  <a:pt x="284355" y="26009"/>
                </a:lnTo>
                <a:lnTo>
                  <a:pt x="322602" y="55797"/>
                </a:lnTo>
                <a:lnTo>
                  <a:pt x="352151" y="94352"/>
                </a:lnTo>
                <a:lnTo>
                  <a:pt x="371201" y="139858"/>
                </a:lnTo>
                <a:lnTo>
                  <a:pt x="377952" y="190500"/>
                </a:lnTo>
                <a:lnTo>
                  <a:pt x="371201" y="241141"/>
                </a:lnTo>
                <a:lnTo>
                  <a:pt x="352151" y="286647"/>
                </a:lnTo>
                <a:lnTo>
                  <a:pt x="322602" y="325202"/>
                </a:lnTo>
                <a:lnTo>
                  <a:pt x="284355" y="354990"/>
                </a:lnTo>
                <a:lnTo>
                  <a:pt x="239213" y="374194"/>
                </a:lnTo>
                <a:lnTo>
                  <a:pt x="188976" y="381000"/>
                </a:lnTo>
                <a:lnTo>
                  <a:pt x="138738" y="374194"/>
                </a:lnTo>
                <a:lnTo>
                  <a:pt x="93596" y="354990"/>
                </a:lnTo>
                <a:lnTo>
                  <a:pt x="55349" y="325202"/>
                </a:lnTo>
                <a:lnTo>
                  <a:pt x="25800" y="286647"/>
                </a:lnTo>
                <a:lnTo>
                  <a:pt x="6750" y="241141"/>
                </a:lnTo>
                <a:lnTo>
                  <a:pt x="0" y="190500"/>
                </a:lnTo>
                <a:close/>
              </a:path>
            </a:pathLst>
          </a:custGeom>
          <a:ln w="6096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468625" y="2938989"/>
            <a:ext cx="280415" cy="2788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424685" y="2876504"/>
            <a:ext cx="417575" cy="4206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444496" y="2896315"/>
            <a:ext cx="378460" cy="381000"/>
          </a:xfrm>
          <a:custGeom>
            <a:avLst/>
            <a:gdLst/>
            <a:ahLst/>
            <a:cxnLst/>
            <a:rect l="l" t="t" r="r" b="b"/>
            <a:pathLst>
              <a:path w="378459" h="381000">
                <a:moveTo>
                  <a:pt x="188976" y="0"/>
                </a:moveTo>
                <a:lnTo>
                  <a:pt x="138738" y="6805"/>
                </a:lnTo>
                <a:lnTo>
                  <a:pt x="93596" y="26009"/>
                </a:lnTo>
                <a:lnTo>
                  <a:pt x="55349" y="55797"/>
                </a:lnTo>
                <a:lnTo>
                  <a:pt x="25800" y="94352"/>
                </a:lnTo>
                <a:lnTo>
                  <a:pt x="6750" y="139858"/>
                </a:lnTo>
                <a:lnTo>
                  <a:pt x="0" y="190500"/>
                </a:lnTo>
                <a:lnTo>
                  <a:pt x="6750" y="241141"/>
                </a:lnTo>
                <a:lnTo>
                  <a:pt x="25800" y="286647"/>
                </a:lnTo>
                <a:lnTo>
                  <a:pt x="55349" y="325202"/>
                </a:lnTo>
                <a:lnTo>
                  <a:pt x="93596" y="354990"/>
                </a:lnTo>
                <a:lnTo>
                  <a:pt x="138738" y="374194"/>
                </a:lnTo>
                <a:lnTo>
                  <a:pt x="188976" y="381000"/>
                </a:lnTo>
                <a:lnTo>
                  <a:pt x="239213" y="374194"/>
                </a:lnTo>
                <a:lnTo>
                  <a:pt x="284355" y="354990"/>
                </a:lnTo>
                <a:lnTo>
                  <a:pt x="322602" y="325202"/>
                </a:lnTo>
                <a:lnTo>
                  <a:pt x="352151" y="286647"/>
                </a:lnTo>
                <a:lnTo>
                  <a:pt x="371201" y="241141"/>
                </a:lnTo>
                <a:lnTo>
                  <a:pt x="377952" y="190500"/>
                </a:lnTo>
                <a:lnTo>
                  <a:pt x="371201" y="139858"/>
                </a:lnTo>
                <a:lnTo>
                  <a:pt x="352151" y="94352"/>
                </a:lnTo>
                <a:lnTo>
                  <a:pt x="322602" y="55797"/>
                </a:lnTo>
                <a:lnTo>
                  <a:pt x="284355" y="26009"/>
                </a:lnTo>
                <a:lnTo>
                  <a:pt x="239213" y="6805"/>
                </a:lnTo>
                <a:lnTo>
                  <a:pt x="188976" y="0"/>
                </a:lnTo>
                <a:close/>
              </a:path>
            </a:pathLst>
          </a:custGeom>
          <a:solidFill>
            <a:srgbClr val="FFE9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44496" y="2896315"/>
            <a:ext cx="378460" cy="381000"/>
          </a:xfrm>
          <a:custGeom>
            <a:avLst/>
            <a:gdLst/>
            <a:ahLst/>
            <a:cxnLst/>
            <a:rect l="l" t="t" r="r" b="b"/>
            <a:pathLst>
              <a:path w="378459" h="381000">
                <a:moveTo>
                  <a:pt x="0" y="190500"/>
                </a:moveTo>
                <a:lnTo>
                  <a:pt x="6750" y="139858"/>
                </a:lnTo>
                <a:lnTo>
                  <a:pt x="25800" y="94352"/>
                </a:lnTo>
                <a:lnTo>
                  <a:pt x="55349" y="55797"/>
                </a:lnTo>
                <a:lnTo>
                  <a:pt x="93596" y="26009"/>
                </a:lnTo>
                <a:lnTo>
                  <a:pt x="138738" y="6805"/>
                </a:lnTo>
                <a:lnTo>
                  <a:pt x="188976" y="0"/>
                </a:lnTo>
                <a:lnTo>
                  <a:pt x="239213" y="6805"/>
                </a:lnTo>
                <a:lnTo>
                  <a:pt x="284355" y="26009"/>
                </a:lnTo>
                <a:lnTo>
                  <a:pt x="322602" y="55797"/>
                </a:lnTo>
                <a:lnTo>
                  <a:pt x="352151" y="94352"/>
                </a:lnTo>
                <a:lnTo>
                  <a:pt x="371201" y="139858"/>
                </a:lnTo>
                <a:lnTo>
                  <a:pt x="377952" y="190500"/>
                </a:lnTo>
                <a:lnTo>
                  <a:pt x="371201" y="241141"/>
                </a:lnTo>
                <a:lnTo>
                  <a:pt x="352151" y="286647"/>
                </a:lnTo>
                <a:lnTo>
                  <a:pt x="322602" y="325202"/>
                </a:lnTo>
                <a:lnTo>
                  <a:pt x="284355" y="354990"/>
                </a:lnTo>
                <a:lnTo>
                  <a:pt x="239213" y="374194"/>
                </a:lnTo>
                <a:lnTo>
                  <a:pt x="188976" y="381000"/>
                </a:lnTo>
                <a:lnTo>
                  <a:pt x="138738" y="374194"/>
                </a:lnTo>
                <a:lnTo>
                  <a:pt x="93596" y="354990"/>
                </a:lnTo>
                <a:lnTo>
                  <a:pt x="55349" y="325202"/>
                </a:lnTo>
                <a:lnTo>
                  <a:pt x="25800" y="286647"/>
                </a:lnTo>
                <a:lnTo>
                  <a:pt x="6750" y="241141"/>
                </a:lnTo>
                <a:lnTo>
                  <a:pt x="0" y="190500"/>
                </a:lnTo>
                <a:close/>
              </a:path>
            </a:pathLst>
          </a:custGeom>
          <a:ln w="6096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510029" y="2937464"/>
            <a:ext cx="272795" cy="2712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023874" y="2876504"/>
            <a:ext cx="417575" cy="4206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043683" y="2896315"/>
            <a:ext cx="378460" cy="381000"/>
          </a:xfrm>
          <a:custGeom>
            <a:avLst/>
            <a:gdLst/>
            <a:ahLst/>
            <a:cxnLst/>
            <a:rect l="l" t="t" r="r" b="b"/>
            <a:pathLst>
              <a:path w="378459" h="381000">
                <a:moveTo>
                  <a:pt x="188976" y="0"/>
                </a:moveTo>
                <a:lnTo>
                  <a:pt x="138738" y="6805"/>
                </a:lnTo>
                <a:lnTo>
                  <a:pt x="93596" y="26009"/>
                </a:lnTo>
                <a:lnTo>
                  <a:pt x="55349" y="55797"/>
                </a:lnTo>
                <a:lnTo>
                  <a:pt x="25800" y="94352"/>
                </a:lnTo>
                <a:lnTo>
                  <a:pt x="6750" y="139858"/>
                </a:lnTo>
                <a:lnTo>
                  <a:pt x="0" y="190500"/>
                </a:lnTo>
                <a:lnTo>
                  <a:pt x="6750" y="241141"/>
                </a:lnTo>
                <a:lnTo>
                  <a:pt x="25800" y="286647"/>
                </a:lnTo>
                <a:lnTo>
                  <a:pt x="55349" y="325202"/>
                </a:lnTo>
                <a:lnTo>
                  <a:pt x="93596" y="354990"/>
                </a:lnTo>
                <a:lnTo>
                  <a:pt x="138738" y="374194"/>
                </a:lnTo>
                <a:lnTo>
                  <a:pt x="188976" y="381000"/>
                </a:lnTo>
                <a:lnTo>
                  <a:pt x="239213" y="374194"/>
                </a:lnTo>
                <a:lnTo>
                  <a:pt x="284355" y="354990"/>
                </a:lnTo>
                <a:lnTo>
                  <a:pt x="322602" y="325202"/>
                </a:lnTo>
                <a:lnTo>
                  <a:pt x="352151" y="286647"/>
                </a:lnTo>
                <a:lnTo>
                  <a:pt x="371201" y="241141"/>
                </a:lnTo>
                <a:lnTo>
                  <a:pt x="377952" y="190500"/>
                </a:lnTo>
                <a:lnTo>
                  <a:pt x="371201" y="139858"/>
                </a:lnTo>
                <a:lnTo>
                  <a:pt x="352151" y="94352"/>
                </a:lnTo>
                <a:lnTo>
                  <a:pt x="322602" y="55797"/>
                </a:lnTo>
                <a:lnTo>
                  <a:pt x="284355" y="26009"/>
                </a:lnTo>
                <a:lnTo>
                  <a:pt x="239213" y="6805"/>
                </a:lnTo>
                <a:lnTo>
                  <a:pt x="188976" y="0"/>
                </a:lnTo>
                <a:close/>
              </a:path>
            </a:pathLst>
          </a:custGeom>
          <a:solidFill>
            <a:srgbClr val="D3EB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043683" y="2896315"/>
            <a:ext cx="378460" cy="381000"/>
          </a:xfrm>
          <a:custGeom>
            <a:avLst/>
            <a:gdLst/>
            <a:ahLst/>
            <a:cxnLst/>
            <a:rect l="l" t="t" r="r" b="b"/>
            <a:pathLst>
              <a:path w="378459" h="381000">
                <a:moveTo>
                  <a:pt x="0" y="190500"/>
                </a:moveTo>
                <a:lnTo>
                  <a:pt x="6750" y="139858"/>
                </a:lnTo>
                <a:lnTo>
                  <a:pt x="25800" y="94352"/>
                </a:lnTo>
                <a:lnTo>
                  <a:pt x="55349" y="55797"/>
                </a:lnTo>
                <a:lnTo>
                  <a:pt x="93596" y="26009"/>
                </a:lnTo>
                <a:lnTo>
                  <a:pt x="138738" y="6805"/>
                </a:lnTo>
                <a:lnTo>
                  <a:pt x="188976" y="0"/>
                </a:lnTo>
                <a:lnTo>
                  <a:pt x="239213" y="6805"/>
                </a:lnTo>
                <a:lnTo>
                  <a:pt x="284355" y="26009"/>
                </a:lnTo>
                <a:lnTo>
                  <a:pt x="322602" y="55797"/>
                </a:lnTo>
                <a:lnTo>
                  <a:pt x="352151" y="94352"/>
                </a:lnTo>
                <a:lnTo>
                  <a:pt x="371201" y="139858"/>
                </a:lnTo>
                <a:lnTo>
                  <a:pt x="377952" y="190500"/>
                </a:lnTo>
                <a:lnTo>
                  <a:pt x="371201" y="241141"/>
                </a:lnTo>
                <a:lnTo>
                  <a:pt x="352151" y="286647"/>
                </a:lnTo>
                <a:lnTo>
                  <a:pt x="322602" y="325202"/>
                </a:lnTo>
                <a:lnTo>
                  <a:pt x="284355" y="354990"/>
                </a:lnTo>
                <a:lnTo>
                  <a:pt x="239213" y="374194"/>
                </a:lnTo>
                <a:lnTo>
                  <a:pt x="188976" y="381000"/>
                </a:lnTo>
                <a:lnTo>
                  <a:pt x="138738" y="374194"/>
                </a:lnTo>
                <a:lnTo>
                  <a:pt x="93596" y="354990"/>
                </a:lnTo>
                <a:lnTo>
                  <a:pt x="55349" y="325202"/>
                </a:lnTo>
                <a:lnTo>
                  <a:pt x="25800" y="286647"/>
                </a:lnTo>
                <a:lnTo>
                  <a:pt x="6750" y="241141"/>
                </a:lnTo>
                <a:lnTo>
                  <a:pt x="0" y="190500"/>
                </a:lnTo>
                <a:close/>
              </a:path>
            </a:pathLst>
          </a:custGeom>
          <a:ln w="6096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104645" y="2926796"/>
            <a:ext cx="280415" cy="2804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173981" y="2885648"/>
            <a:ext cx="417575" cy="4206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193791" y="2905459"/>
            <a:ext cx="378460" cy="381000"/>
          </a:xfrm>
          <a:custGeom>
            <a:avLst/>
            <a:gdLst/>
            <a:ahLst/>
            <a:cxnLst/>
            <a:rect l="l" t="t" r="r" b="b"/>
            <a:pathLst>
              <a:path w="378460" h="381000">
                <a:moveTo>
                  <a:pt x="188976" y="0"/>
                </a:moveTo>
                <a:lnTo>
                  <a:pt x="138738" y="6805"/>
                </a:lnTo>
                <a:lnTo>
                  <a:pt x="93596" y="26009"/>
                </a:lnTo>
                <a:lnTo>
                  <a:pt x="55349" y="55797"/>
                </a:lnTo>
                <a:lnTo>
                  <a:pt x="25800" y="94352"/>
                </a:lnTo>
                <a:lnTo>
                  <a:pt x="6750" y="139858"/>
                </a:lnTo>
                <a:lnTo>
                  <a:pt x="0" y="190500"/>
                </a:lnTo>
                <a:lnTo>
                  <a:pt x="6750" y="241141"/>
                </a:lnTo>
                <a:lnTo>
                  <a:pt x="25800" y="286647"/>
                </a:lnTo>
                <a:lnTo>
                  <a:pt x="55349" y="325202"/>
                </a:lnTo>
                <a:lnTo>
                  <a:pt x="93596" y="354990"/>
                </a:lnTo>
                <a:lnTo>
                  <a:pt x="138738" y="374194"/>
                </a:lnTo>
                <a:lnTo>
                  <a:pt x="188976" y="381000"/>
                </a:lnTo>
                <a:lnTo>
                  <a:pt x="239213" y="374194"/>
                </a:lnTo>
                <a:lnTo>
                  <a:pt x="284355" y="354990"/>
                </a:lnTo>
                <a:lnTo>
                  <a:pt x="322602" y="325202"/>
                </a:lnTo>
                <a:lnTo>
                  <a:pt x="352151" y="286647"/>
                </a:lnTo>
                <a:lnTo>
                  <a:pt x="371201" y="241141"/>
                </a:lnTo>
                <a:lnTo>
                  <a:pt x="377952" y="190500"/>
                </a:lnTo>
                <a:lnTo>
                  <a:pt x="371201" y="139858"/>
                </a:lnTo>
                <a:lnTo>
                  <a:pt x="352151" y="94352"/>
                </a:lnTo>
                <a:lnTo>
                  <a:pt x="322602" y="55797"/>
                </a:lnTo>
                <a:lnTo>
                  <a:pt x="284355" y="26009"/>
                </a:lnTo>
                <a:lnTo>
                  <a:pt x="239213" y="6805"/>
                </a:lnTo>
                <a:lnTo>
                  <a:pt x="188976" y="0"/>
                </a:lnTo>
                <a:close/>
              </a:path>
            </a:pathLst>
          </a:custGeom>
          <a:solidFill>
            <a:srgbClr val="FFE9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193791" y="2905459"/>
            <a:ext cx="378460" cy="381000"/>
          </a:xfrm>
          <a:custGeom>
            <a:avLst/>
            <a:gdLst/>
            <a:ahLst/>
            <a:cxnLst/>
            <a:rect l="l" t="t" r="r" b="b"/>
            <a:pathLst>
              <a:path w="378460" h="381000">
                <a:moveTo>
                  <a:pt x="0" y="190500"/>
                </a:moveTo>
                <a:lnTo>
                  <a:pt x="6750" y="139858"/>
                </a:lnTo>
                <a:lnTo>
                  <a:pt x="25800" y="94352"/>
                </a:lnTo>
                <a:lnTo>
                  <a:pt x="55349" y="55797"/>
                </a:lnTo>
                <a:lnTo>
                  <a:pt x="93596" y="26009"/>
                </a:lnTo>
                <a:lnTo>
                  <a:pt x="138738" y="6805"/>
                </a:lnTo>
                <a:lnTo>
                  <a:pt x="188976" y="0"/>
                </a:lnTo>
                <a:lnTo>
                  <a:pt x="239213" y="6805"/>
                </a:lnTo>
                <a:lnTo>
                  <a:pt x="284355" y="26009"/>
                </a:lnTo>
                <a:lnTo>
                  <a:pt x="322602" y="55797"/>
                </a:lnTo>
                <a:lnTo>
                  <a:pt x="352151" y="94352"/>
                </a:lnTo>
                <a:lnTo>
                  <a:pt x="371201" y="139858"/>
                </a:lnTo>
                <a:lnTo>
                  <a:pt x="377952" y="190500"/>
                </a:lnTo>
                <a:lnTo>
                  <a:pt x="371201" y="241141"/>
                </a:lnTo>
                <a:lnTo>
                  <a:pt x="352151" y="286647"/>
                </a:lnTo>
                <a:lnTo>
                  <a:pt x="322602" y="325202"/>
                </a:lnTo>
                <a:lnTo>
                  <a:pt x="284355" y="354990"/>
                </a:lnTo>
                <a:lnTo>
                  <a:pt x="239213" y="374194"/>
                </a:lnTo>
                <a:lnTo>
                  <a:pt x="188976" y="381000"/>
                </a:lnTo>
                <a:lnTo>
                  <a:pt x="138738" y="374194"/>
                </a:lnTo>
                <a:lnTo>
                  <a:pt x="93596" y="354990"/>
                </a:lnTo>
                <a:lnTo>
                  <a:pt x="55349" y="325202"/>
                </a:lnTo>
                <a:lnTo>
                  <a:pt x="25800" y="286647"/>
                </a:lnTo>
                <a:lnTo>
                  <a:pt x="6750" y="241141"/>
                </a:lnTo>
                <a:lnTo>
                  <a:pt x="0" y="190500"/>
                </a:lnTo>
                <a:close/>
              </a:path>
            </a:pathLst>
          </a:custGeom>
          <a:ln w="6096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260849" y="2946609"/>
            <a:ext cx="271271" cy="2727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768597" y="2881076"/>
            <a:ext cx="417575" cy="42062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788408" y="2900887"/>
            <a:ext cx="378460" cy="381000"/>
          </a:xfrm>
          <a:custGeom>
            <a:avLst/>
            <a:gdLst/>
            <a:ahLst/>
            <a:cxnLst/>
            <a:rect l="l" t="t" r="r" b="b"/>
            <a:pathLst>
              <a:path w="378460" h="381000">
                <a:moveTo>
                  <a:pt x="188976" y="0"/>
                </a:moveTo>
                <a:lnTo>
                  <a:pt x="138738" y="6805"/>
                </a:lnTo>
                <a:lnTo>
                  <a:pt x="93596" y="26009"/>
                </a:lnTo>
                <a:lnTo>
                  <a:pt x="55349" y="55797"/>
                </a:lnTo>
                <a:lnTo>
                  <a:pt x="25800" y="94352"/>
                </a:lnTo>
                <a:lnTo>
                  <a:pt x="6750" y="139858"/>
                </a:lnTo>
                <a:lnTo>
                  <a:pt x="0" y="190500"/>
                </a:lnTo>
                <a:lnTo>
                  <a:pt x="6750" y="241141"/>
                </a:lnTo>
                <a:lnTo>
                  <a:pt x="25800" y="286647"/>
                </a:lnTo>
                <a:lnTo>
                  <a:pt x="55349" y="325202"/>
                </a:lnTo>
                <a:lnTo>
                  <a:pt x="93596" y="354990"/>
                </a:lnTo>
                <a:lnTo>
                  <a:pt x="138738" y="374194"/>
                </a:lnTo>
                <a:lnTo>
                  <a:pt x="188976" y="381000"/>
                </a:lnTo>
                <a:lnTo>
                  <a:pt x="239213" y="374194"/>
                </a:lnTo>
                <a:lnTo>
                  <a:pt x="284355" y="354990"/>
                </a:lnTo>
                <a:lnTo>
                  <a:pt x="322602" y="325202"/>
                </a:lnTo>
                <a:lnTo>
                  <a:pt x="352151" y="286647"/>
                </a:lnTo>
                <a:lnTo>
                  <a:pt x="371201" y="241141"/>
                </a:lnTo>
                <a:lnTo>
                  <a:pt x="377952" y="190500"/>
                </a:lnTo>
                <a:lnTo>
                  <a:pt x="371201" y="139858"/>
                </a:lnTo>
                <a:lnTo>
                  <a:pt x="352151" y="94352"/>
                </a:lnTo>
                <a:lnTo>
                  <a:pt x="322602" y="55797"/>
                </a:lnTo>
                <a:lnTo>
                  <a:pt x="284355" y="26009"/>
                </a:lnTo>
                <a:lnTo>
                  <a:pt x="239213" y="6805"/>
                </a:lnTo>
                <a:lnTo>
                  <a:pt x="188976" y="0"/>
                </a:lnTo>
                <a:close/>
              </a:path>
            </a:pathLst>
          </a:custGeom>
          <a:solidFill>
            <a:srgbClr val="D3EB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788408" y="2900887"/>
            <a:ext cx="378460" cy="381000"/>
          </a:xfrm>
          <a:custGeom>
            <a:avLst/>
            <a:gdLst/>
            <a:ahLst/>
            <a:cxnLst/>
            <a:rect l="l" t="t" r="r" b="b"/>
            <a:pathLst>
              <a:path w="378460" h="381000">
                <a:moveTo>
                  <a:pt x="0" y="190500"/>
                </a:moveTo>
                <a:lnTo>
                  <a:pt x="6750" y="139858"/>
                </a:lnTo>
                <a:lnTo>
                  <a:pt x="25800" y="94352"/>
                </a:lnTo>
                <a:lnTo>
                  <a:pt x="55349" y="55797"/>
                </a:lnTo>
                <a:lnTo>
                  <a:pt x="93596" y="26009"/>
                </a:lnTo>
                <a:lnTo>
                  <a:pt x="138738" y="6805"/>
                </a:lnTo>
                <a:lnTo>
                  <a:pt x="188976" y="0"/>
                </a:lnTo>
                <a:lnTo>
                  <a:pt x="239213" y="6805"/>
                </a:lnTo>
                <a:lnTo>
                  <a:pt x="284355" y="26009"/>
                </a:lnTo>
                <a:lnTo>
                  <a:pt x="322602" y="55797"/>
                </a:lnTo>
                <a:lnTo>
                  <a:pt x="352151" y="94352"/>
                </a:lnTo>
                <a:lnTo>
                  <a:pt x="371201" y="139858"/>
                </a:lnTo>
                <a:lnTo>
                  <a:pt x="377952" y="190500"/>
                </a:lnTo>
                <a:lnTo>
                  <a:pt x="371201" y="241141"/>
                </a:lnTo>
                <a:lnTo>
                  <a:pt x="352151" y="286647"/>
                </a:lnTo>
                <a:lnTo>
                  <a:pt x="322602" y="325202"/>
                </a:lnTo>
                <a:lnTo>
                  <a:pt x="284355" y="354990"/>
                </a:lnTo>
                <a:lnTo>
                  <a:pt x="239213" y="374194"/>
                </a:lnTo>
                <a:lnTo>
                  <a:pt x="188976" y="381000"/>
                </a:lnTo>
                <a:lnTo>
                  <a:pt x="138738" y="374194"/>
                </a:lnTo>
                <a:lnTo>
                  <a:pt x="93596" y="354990"/>
                </a:lnTo>
                <a:lnTo>
                  <a:pt x="55349" y="325202"/>
                </a:lnTo>
                <a:lnTo>
                  <a:pt x="25800" y="286647"/>
                </a:lnTo>
                <a:lnTo>
                  <a:pt x="6750" y="241141"/>
                </a:lnTo>
                <a:lnTo>
                  <a:pt x="0" y="190500"/>
                </a:lnTo>
                <a:close/>
              </a:path>
            </a:pathLst>
          </a:custGeom>
          <a:ln w="6096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849369" y="2931369"/>
            <a:ext cx="280415" cy="2804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149342" y="2878029"/>
            <a:ext cx="417575" cy="4206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169152" y="2897839"/>
            <a:ext cx="378460" cy="381000"/>
          </a:xfrm>
          <a:custGeom>
            <a:avLst/>
            <a:gdLst/>
            <a:ahLst/>
            <a:cxnLst/>
            <a:rect l="l" t="t" r="r" b="b"/>
            <a:pathLst>
              <a:path w="378460" h="381000">
                <a:moveTo>
                  <a:pt x="188976" y="0"/>
                </a:moveTo>
                <a:lnTo>
                  <a:pt x="138738" y="6805"/>
                </a:lnTo>
                <a:lnTo>
                  <a:pt x="93596" y="26009"/>
                </a:lnTo>
                <a:lnTo>
                  <a:pt x="55349" y="55797"/>
                </a:lnTo>
                <a:lnTo>
                  <a:pt x="25800" y="94352"/>
                </a:lnTo>
                <a:lnTo>
                  <a:pt x="6750" y="139858"/>
                </a:lnTo>
                <a:lnTo>
                  <a:pt x="0" y="190500"/>
                </a:lnTo>
                <a:lnTo>
                  <a:pt x="6750" y="241141"/>
                </a:lnTo>
                <a:lnTo>
                  <a:pt x="25800" y="286647"/>
                </a:lnTo>
                <a:lnTo>
                  <a:pt x="55349" y="325202"/>
                </a:lnTo>
                <a:lnTo>
                  <a:pt x="93596" y="354990"/>
                </a:lnTo>
                <a:lnTo>
                  <a:pt x="138738" y="374194"/>
                </a:lnTo>
                <a:lnTo>
                  <a:pt x="188976" y="381000"/>
                </a:lnTo>
                <a:lnTo>
                  <a:pt x="239213" y="374194"/>
                </a:lnTo>
                <a:lnTo>
                  <a:pt x="284355" y="354990"/>
                </a:lnTo>
                <a:lnTo>
                  <a:pt x="322602" y="325202"/>
                </a:lnTo>
                <a:lnTo>
                  <a:pt x="352151" y="286647"/>
                </a:lnTo>
                <a:lnTo>
                  <a:pt x="371201" y="241141"/>
                </a:lnTo>
                <a:lnTo>
                  <a:pt x="377952" y="190500"/>
                </a:lnTo>
                <a:lnTo>
                  <a:pt x="371201" y="139858"/>
                </a:lnTo>
                <a:lnTo>
                  <a:pt x="352151" y="94352"/>
                </a:lnTo>
                <a:lnTo>
                  <a:pt x="322602" y="55797"/>
                </a:lnTo>
                <a:lnTo>
                  <a:pt x="284355" y="26009"/>
                </a:lnTo>
                <a:lnTo>
                  <a:pt x="239213" y="6805"/>
                </a:lnTo>
                <a:lnTo>
                  <a:pt x="188976" y="0"/>
                </a:lnTo>
                <a:close/>
              </a:path>
            </a:pathLst>
          </a:custGeom>
          <a:solidFill>
            <a:srgbClr val="D3EB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169152" y="2897839"/>
            <a:ext cx="378460" cy="381000"/>
          </a:xfrm>
          <a:custGeom>
            <a:avLst/>
            <a:gdLst/>
            <a:ahLst/>
            <a:cxnLst/>
            <a:rect l="l" t="t" r="r" b="b"/>
            <a:pathLst>
              <a:path w="378460" h="381000">
                <a:moveTo>
                  <a:pt x="0" y="190500"/>
                </a:moveTo>
                <a:lnTo>
                  <a:pt x="6750" y="139858"/>
                </a:lnTo>
                <a:lnTo>
                  <a:pt x="25800" y="94352"/>
                </a:lnTo>
                <a:lnTo>
                  <a:pt x="55349" y="55797"/>
                </a:lnTo>
                <a:lnTo>
                  <a:pt x="93596" y="26009"/>
                </a:lnTo>
                <a:lnTo>
                  <a:pt x="138738" y="6805"/>
                </a:lnTo>
                <a:lnTo>
                  <a:pt x="188976" y="0"/>
                </a:lnTo>
                <a:lnTo>
                  <a:pt x="239213" y="6805"/>
                </a:lnTo>
                <a:lnTo>
                  <a:pt x="284355" y="26009"/>
                </a:lnTo>
                <a:lnTo>
                  <a:pt x="322602" y="55797"/>
                </a:lnTo>
                <a:lnTo>
                  <a:pt x="352151" y="94352"/>
                </a:lnTo>
                <a:lnTo>
                  <a:pt x="371201" y="139858"/>
                </a:lnTo>
                <a:lnTo>
                  <a:pt x="377952" y="190500"/>
                </a:lnTo>
                <a:lnTo>
                  <a:pt x="371201" y="241141"/>
                </a:lnTo>
                <a:lnTo>
                  <a:pt x="352151" y="286647"/>
                </a:lnTo>
                <a:lnTo>
                  <a:pt x="322602" y="325202"/>
                </a:lnTo>
                <a:lnTo>
                  <a:pt x="284355" y="354990"/>
                </a:lnTo>
                <a:lnTo>
                  <a:pt x="239213" y="374194"/>
                </a:lnTo>
                <a:lnTo>
                  <a:pt x="188976" y="381000"/>
                </a:lnTo>
                <a:lnTo>
                  <a:pt x="138738" y="374194"/>
                </a:lnTo>
                <a:lnTo>
                  <a:pt x="93596" y="354990"/>
                </a:lnTo>
                <a:lnTo>
                  <a:pt x="55349" y="325202"/>
                </a:lnTo>
                <a:lnTo>
                  <a:pt x="25800" y="286647"/>
                </a:lnTo>
                <a:lnTo>
                  <a:pt x="6750" y="241141"/>
                </a:lnTo>
                <a:lnTo>
                  <a:pt x="0" y="190500"/>
                </a:lnTo>
                <a:close/>
              </a:path>
            </a:pathLst>
          </a:custGeom>
          <a:ln w="6096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230113" y="2928320"/>
            <a:ext cx="278891" cy="2804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903466" y="2878029"/>
            <a:ext cx="417575" cy="4206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923276" y="2897839"/>
            <a:ext cx="378460" cy="381000"/>
          </a:xfrm>
          <a:custGeom>
            <a:avLst/>
            <a:gdLst/>
            <a:ahLst/>
            <a:cxnLst/>
            <a:rect l="l" t="t" r="r" b="b"/>
            <a:pathLst>
              <a:path w="378459" h="381000">
                <a:moveTo>
                  <a:pt x="188976" y="0"/>
                </a:moveTo>
                <a:lnTo>
                  <a:pt x="138738" y="6805"/>
                </a:lnTo>
                <a:lnTo>
                  <a:pt x="93596" y="26009"/>
                </a:lnTo>
                <a:lnTo>
                  <a:pt x="55349" y="55797"/>
                </a:lnTo>
                <a:lnTo>
                  <a:pt x="25800" y="94352"/>
                </a:lnTo>
                <a:lnTo>
                  <a:pt x="6750" y="139858"/>
                </a:lnTo>
                <a:lnTo>
                  <a:pt x="0" y="190500"/>
                </a:lnTo>
                <a:lnTo>
                  <a:pt x="6750" y="241141"/>
                </a:lnTo>
                <a:lnTo>
                  <a:pt x="25800" y="286647"/>
                </a:lnTo>
                <a:lnTo>
                  <a:pt x="55349" y="325202"/>
                </a:lnTo>
                <a:lnTo>
                  <a:pt x="93596" y="354990"/>
                </a:lnTo>
                <a:lnTo>
                  <a:pt x="138738" y="374194"/>
                </a:lnTo>
                <a:lnTo>
                  <a:pt x="188976" y="381000"/>
                </a:lnTo>
                <a:lnTo>
                  <a:pt x="239213" y="374194"/>
                </a:lnTo>
                <a:lnTo>
                  <a:pt x="284355" y="354990"/>
                </a:lnTo>
                <a:lnTo>
                  <a:pt x="322602" y="325202"/>
                </a:lnTo>
                <a:lnTo>
                  <a:pt x="352151" y="286647"/>
                </a:lnTo>
                <a:lnTo>
                  <a:pt x="371201" y="241141"/>
                </a:lnTo>
                <a:lnTo>
                  <a:pt x="377952" y="190500"/>
                </a:lnTo>
                <a:lnTo>
                  <a:pt x="371201" y="139858"/>
                </a:lnTo>
                <a:lnTo>
                  <a:pt x="352151" y="94352"/>
                </a:lnTo>
                <a:lnTo>
                  <a:pt x="322602" y="55797"/>
                </a:lnTo>
                <a:lnTo>
                  <a:pt x="284355" y="26009"/>
                </a:lnTo>
                <a:lnTo>
                  <a:pt x="239213" y="6805"/>
                </a:lnTo>
                <a:lnTo>
                  <a:pt x="188976" y="0"/>
                </a:lnTo>
                <a:close/>
              </a:path>
            </a:pathLst>
          </a:custGeom>
          <a:solidFill>
            <a:srgbClr val="FFE9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923276" y="2897839"/>
            <a:ext cx="378460" cy="381000"/>
          </a:xfrm>
          <a:custGeom>
            <a:avLst/>
            <a:gdLst/>
            <a:ahLst/>
            <a:cxnLst/>
            <a:rect l="l" t="t" r="r" b="b"/>
            <a:pathLst>
              <a:path w="378459" h="381000">
                <a:moveTo>
                  <a:pt x="0" y="190500"/>
                </a:moveTo>
                <a:lnTo>
                  <a:pt x="6750" y="139858"/>
                </a:lnTo>
                <a:lnTo>
                  <a:pt x="25800" y="94352"/>
                </a:lnTo>
                <a:lnTo>
                  <a:pt x="55349" y="55797"/>
                </a:lnTo>
                <a:lnTo>
                  <a:pt x="93596" y="26009"/>
                </a:lnTo>
                <a:lnTo>
                  <a:pt x="138738" y="6805"/>
                </a:lnTo>
                <a:lnTo>
                  <a:pt x="188976" y="0"/>
                </a:lnTo>
                <a:lnTo>
                  <a:pt x="239213" y="6805"/>
                </a:lnTo>
                <a:lnTo>
                  <a:pt x="284355" y="26009"/>
                </a:lnTo>
                <a:lnTo>
                  <a:pt x="322602" y="55797"/>
                </a:lnTo>
                <a:lnTo>
                  <a:pt x="352151" y="94352"/>
                </a:lnTo>
                <a:lnTo>
                  <a:pt x="371201" y="139858"/>
                </a:lnTo>
                <a:lnTo>
                  <a:pt x="377952" y="190500"/>
                </a:lnTo>
                <a:lnTo>
                  <a:pt x="371201" y="241141"/>
                </a:lnTo>
                <a:lnTo>
                  <a:pt x="352151" y="286647"/>
                </a:lnTo>
                <a:lnTo>
                  <a:pt x="322602" y="325202"/>
                </a:lnTo>
                <a:lnTo>
                  <a:pt x="284355" y="354990"/>
                </a:lnTo>
                <a:lnTo>
                  <a:pt x="239213" y="374194"/>
                </a:lnTo>
                <a:lnTo>
                  <a:pt x="188976" y="381000"/>
                </a:lnTo>
                <a:lnTo>
                  <a:pt x="138738" y="374194"/>
                </a:lnTo>
                <a:lnTo>
                  <a:pt x="93596" y="354990"/>
                </a:lnTo>
                <a:lnTo>
                  <a:pt x="55349" y="325202"/>
                </a:lnTo>
                <a:lnTo>
                  <a:pt x="25800" y="286647"/>
                </a:lnTo>
                <a:lnTo>
                  <a:pt x="6750" y="241141"/>
                </a:lnTo>
                <a:lnTo>
                  <a:pt x="0" y="190500"/>
                </a:lnTo>
                <a:close/>
              </a:path>
            </a:pathLst>
          </a:custGeom>
          <a:ln w="6096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990334" y="2939001"/>
            <a:ext cx="272795" cy="272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502654" y="2873457"/>
            <a:ext cx="417575" cy="4206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522464" y="2893267"/>
            <a:ext cx="378460" cy="381000"/>
          </a:xfrm>
          <a:custGeom>
            <a:avLst/>
            <a:gdLst/>
            <a:ahLst/>
            <a:cxnLst/>
            <a:rect l="l" t="t" r="r" b="b"/>
            <a:pathLst>
              <a:path w="378460" h="381000">
                <a:moveTo>
                  <a:pt x="188976" y="0"/>
                </a:moveTo>
                <a:lnTo>
                  <a:pt x="138738" y="6805"/>
                </a:lnTo>
                <a:lnTo>
                  <a:pt x="93596" y="26009"/>
                </a:lnTo>
                <a:lnTo>
                  <a:pt x="55349" y="55797"/>
                </a:lnTo>
                <a:lnTo>
                  <a:pt x="25800" y="94352"/>
                </a:lnTo>
                <a:lnTo>
                  <a:pt x="6750" y="139858"/>
                </a:lnTo>
                <a:lnTo>
                  <a:pt x="0" y="190500"/>
                </a:lnTo>
                <a:lnTo>
                  <a:pt x="6750" y="241141"/>
                </a:lnTo>
                <a:lnTo>
                  <a:pt x="25800" y="286647"/>
                </a:lnTo>
                <a:lnTo>
                  <a:pt x="55349" y="325202"/>
                </a:lnTo>
                <a:lnTo>
                  <a:pt x="93596" y="354990"/>
                </a:lnTo>
                <a:lnTo>
                  <a:pt x="138738" y="374194"/>
                </a:lnTo>
                <a:lnTo>
                  <a:pt x="188976" y="381000"/>
                </a:lnTo>
                <a:lnTo>
                  <a:pt x="239213" y="374194"/>
                </a:lnTo>
                <a:lnTo>
                  <a:pt x="284355" y="354990"/>
                </a:lnTo>
                <a:lnTo>
                  <a:pt x="322602" y="325202"/>
                </a:lnTo>
                <a:lnTo>
                  <a:pt x="352151" y="286647"/>
                </a:lnTo>
                <a:lnTo>
                  <a:pt x="371201" y="241141"/>
                </a:lnTo>
                <a:lnTo>
                  <a:pt x="377952" y="190500"/>
                </a:lnTo>
                <a:lnTo>
                  <a:pt x="371201" y="139858"/>
                </a:lnTo>
                <a:lnTo>
                  <a:pt x="352151" y="94352"/>
                </a:lnTo>
                <a:lnTo>
                  <a:pt x="322602" y="55797"/>
                </a:lnTo>
                <a:lnTo>
                  <a:pt x="284355" y="26009"/>
                </a:lnTo>
                <a:lnTo>
                  <a:pt x="239213" y="6805"/>
                </a:lnTo>
                <a:lnTo>
                  <a:pt x="188976" y="0"/>
                </a:lnTo>
                <a:close/>
              </a:path>
            </a:pathLst>
          </a:custGeom>
          <a:solidFill>
            <a:srgbClr val="D3EB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522464" y="2893267"/>
            <a:ext cx="378460" cy="381000"/>
          </a:xfrm>
          <a:custGeom>
            <a:avLst/>
            <a:gdLst/>
            <a:ahLst/>
            <a:cxnLst/>
            <a:rect l="l" t="t" r="r" b="b"/>
            <a:pathLst>
              <a:path w="378460" h="381000">
                <a:moveTo>
                  <a:pt x="0" y="190500"/>
                </a:moveTo>
                <a:lnTo>
                  <a:pt x="6750" y="139858"/>
                </a:lnTo>
                <a:lnTo>
                  <a:pt x="25800" y="94352"/>
                </a:lnTo>
                <a:lnTo>
                  <a:pt x="55349" y="55797"/>
                </a:lnTo>
                <a:lnTo>
                  <a:pt x="93596" y="26009"/>
                </a:lnTo>
                <a:lnTo>
                  <a:pt x="138738" y="6805"/>
                </a:lnTo>
                <a:lnTo>
                  <a:pt x="188976" y="0"/>
                </a:lnTo>
                <a:lnTo>
                  <a:pt x="239213" y="6805"/>
                </a:lnTo>
                <a:lnTo>
                  <a:pt x="284355" y="26009"/>
                </a:lnTo>
                <a:lnTo>
                  <a:pt x="322602" y="55797"/>
                </a:lnTo>
                <a:lnTo>
                  <a:pt x="352151" y="94352"/>
                </a:lnTo>
                <a:lnTo>
                  <a:pt x="371201" y="139858"/>
                </a:lnTo>
                <a:lnTo>
                  <a:pt x="377952" y="190500"/>
                </a:lnTo>
                <a:lnTo>
                  <a:pt x="371201" y="241141"/>
                </a:lnTo>
                <a:lnTo>
                  <a:pt x="352151" y="286647"/>
                </a:lnTo>
                <a:lnTo>
                  <a:pt x="322602" y="325202"/>
                </a:lnTo>
                <a:lnTo>
                  <a:pt x="284355" y="354990"/>
                </a:lnTo>
                <a:lnTo>
                  <a:pt x="239213" y="374194"/>
                </a:lnTo>
                <a:lnTo>
                  <a:pt x="188976" y="381000"/>
                </a:lnTo>
                <a:lnTo>
                  <a:pt x="138738" y="374194"/>
                </a:lnTo>
                <a:lnTo>
                  <a:pt x="93596" y="354990"/>
                </a:lnTo>
                <a:lnTo>
                  <a:pt x="55349" y="325202"/>
                </a:lnTo>
                <a:lnTo>
                  <a:pt x="25800" y="286647"/>
                </a:lnTo>
                <a:lnTo>
                  <a:pt x="6750" y="241141"/>
                </a:lnTo>
                <a:lnTo>
                  <a:pt x="0" y="190500"/>
                </a:lnTo>
                <a:close/>
              </a:path>
            </a:pathLst>
          </a:custGeom>
          <a:ln w="6096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583425" y="2923748"/>
            <a:ext cx="278891" cy="2804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282685" y="2870408"/>
            <a:ext cx="417575" cy="4206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302495" y="2890218"/>
            <a:ext cx="378460" cy="381000"/>
          </a:xfrm>
          <a:custGeom>
            <a:avLst/>
            <a:gdLst/>
            <a:ahLst/>
            <a:cxnLst/>
            <a:rect l="l" t="t" r="r" b="b"/>
            <a:pathLst>
              <a:path w="378459" h="381000">
                <a:moveTo>
                  <a:pt x="188976" y="0"/>
                </a:moveTo>
                <a:lnTo>
                  <a:pt x="138738" y="6805"/>
                </a:lnTo>
                <a:lnTo>
                  <a:pt x="93596" y="26009"/>
                </a:lnTo>
                <a:lnTo>
                  <a:pt x="55349" y="55797"/>
                </a:lnTo>
                <a:lnTo>
                  <a:pt x="25800" y="94352"/>
                </a:lnTo>
                <a:lnTo>
                  <a:pt x="6750" y="139858"/>
                </a:lnTo>
                <a:lnTo>
                  <a:pt x="0" y="190500"/>
                </a:lnTo>
                <a:lnTo>
                  <a:pt x="6750" y="241141"/>
                </a:lnTo>
                <a:lnTo>
                  <a:pt x="25800" y="286647"/>
                </a:lnTo>
                <a:lnTo>
                  <a:pt x="55349" y="325202"/>
                </a:lnTo>
                <a:lnTo>
                  <a:pt x="93596" y="354990"/>
                </a:lnTo>
                <a:lnTo>
                  <a:pt x="138738" y="374194"/>
                </a:lnTo>
                <a:lnTo>
                  <a:pt x="188976" y="381000"/>
                </a:lnTo>
                <a:lnTo>
                  <a:pt x="239213" y="374194"/>
                </a:lnTo>
                <a:lnTo>
                  <a:pt x="284355" y="354990"/>
                </a:lnTo>
                <a:lnTo>
                  <a:pt x="322602" y="325202"/>
                </a:lnTo>
                <a:lnTo>
                  <a:pt x="352151" y="286647"/>
                </a:lnTo>
                <a:lnTo>
                  <a:pt x="371201" y="241141"/>
                </a:lnTo>
                <a:lnTo>
                  <a:pt x="377952" y="190500"/>
                </a:lnTo>
                <a:lnTo>
                  <a:pt x="371201" y="139858"/>
                </a:lnTo>
                <a:lnTo>
                  <a:pt x="352151" y="94352"/>
                </a:lnTo>
                <a:lnTo>
                  <a:pt x="322602" y="55797"/>
                </a:lnTo>
                <a:lnTo>
                  <a:pt x="284355" y="26009"/>
                </a:lnTo>
                <a:lnTo>
                  <a:pt x="239213" y="6805"/>
                </a:lnTo>
                <a:lnTo>
                  <a:pt x="188976" y="0"/>
                </a:lnTo>
                <a:close/>
              </a:path>
            </a:pathLst>
          </a:custGeom>
          <a:solidFill>
            <a:srgbClr val="FFE9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302495" y="2890218"/>
            <a:ext cx="378460" cy="381000"/>
          </a:xfrm>
          <a:custGeom>
            <a:avLst/>
            <a:gdLst/>
            <a:ahLst/>
            <a:cxnLst/>
            <a:rect l="l" t="t" r="r" b="b"/>
            <a:pathLst>
              <a:path w="378459" h="381000">
                <a:moveTo>
                  <a:pt x="0" y="190500"/>
                </a:moveTo>
                <a:lnTo>
                  <a:pt x="6750" y="139858"/>
                </a:lnTo>
                <a:lnTo>
                  <a:pt x="25800" y="94352"/>
                </a:lnTo>
                <a:lnTo>
                  <a:pt x="55349" y="55797"/>
                </a:lnTo>
                <a:lnTo>
                  <a:pt x="93596" y="26009"/>
                </a:lnTo>
                <a:lnTo>
                  <a:pt x="138738" y="6805"/>
                </a:lnTo>
                <a:lnTo>
                  <a:pt x="188976" y="0"/>
                </a:lnTo>
                <a:lnTo>
                  <a:pt x="239213" y="6805"/>
                </a:lnTo>
                <a:lnTo>
                  <a:pt x="284355" y="26009"/>
                </a:lnTo>
                <a:lnTo>
                  <a:pt x="322602" y="55797"/>
                </a:lnTo>
                <a:lnTo>
                  <a:pt x="352151" y="94352"/>
                </a:lnTo>
                <a:lnTo>
                  <a:pt x="371201" y="139858"/>
                </a:lnTo>
                <a:lnTo>
                  <a:pt x="377952" y="190500"/>
                </a:lnTo>
                <a:lnTo>
                  <a:pt x="371201" y="241141"/>
                </a:lnTo>
                <a:lnTo>
                  <a:pt x="352151" y="286647"/>
                </a:lnTo>
                <a:lnTo>
                  <a:pt x="322602" y="325202"/>
                </a:lnTo>
                <a:lnTo>
                  <a:pt x="284355" y="354990"/>
                </a:lnTo>
                <a:lnTo>
                  <a:pt x="239213" y="374194"/>
                </a:lnTo>
                <a:lnTo>
                  <a:pt x="188976" y="381000"/>
                </a:lnTo>
                <a:lnTo>
                  <a:pt x="138738" y="374194"/>
                </a:lnTo>
                <a:lnTo>
                  <a:pt x="93596" y="354990"/>
                </a:lnTo>
                <a:lnTo>
                  <a:pt x="55349" y="325202"/>
                </a:lnTo>
                <a:lnTo>
                  <a:pt x="25800" y="286647"/>
                </a:lnTo>
                <a:lnTo>
                  <a:pt x="6750" y="241141"/>
                </a:lnTo>
                <a:lnTo>
                  <a:pt x="0" y="190500"/>
                </a:lnTo>
                <a:close/>
              </a:path>
            </a:pathLst>
          </a:custGeom>
          <a:ln w="6096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368030" y="2931369"/>
            <a:ext cx="272783" cy="2727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688070" y="2879552"/>
            <a:ext cx="417575" cy="42062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707880" y="2899362"/>
            <a:ext cx="378460" cy="381000"/>
          </a:xfrm>
          <a:custGeom>
            <a:avLst/>
            <a:gdLst/>
            <a:ahLst/>
            <a:cxnLst/>
            <a:rect l="l" t="t" r="r" b="b"/>
            <a:pathLst>
              <a:path w="378459" h="381000">
                <a:moveTo>
                  <a:pt x="188976" y="0"/>
                </a:moveTo>
                <a:lnTo>
                  <a:pt x="138738" y="6805"/>
                </a:lnTo>
                <a:lnTo>
                  <a:pt x="93596" y="26009"/>
                </a:lnTo>
                <a:lnTo>
                  <a:pt x="55349" y="55797"/>
                </a:lnTo>
                <a:lnTo>
                  <a:pt x="25800" y="94352"/>
                </a:lnTo>
                <a:lnTo>
                  <a:pt x="6750" y="139858"/>
                </a:lnTo>
                <a:lnTo>
                  <a:pt x="0" y="190500"/>
                </a:lnTo>
                <a:lnTo>
                  <a:pt x="6750" y="241141"/>
                </a:lnTo>
                <a:lnTo>
                  <a:pt x="25800" y="286647"/>
                </a:lnTo>
                <a:lnTo>
                  <a:pt x="55349" y="325202"/>
                </a:lnTo>
                <a:lnTo>
                  <a:pt x="93596" y="354990"/>
                </a:lnTo>
                <a:lnTo>
                  <a:pt x="138738" y="374194"/>
                </a:lnTo>
                <a:lnTo>
                  <a:pt x="188976" y="381000"/>
                </a:lnTo>
                <a:lnTo>
                  <a:pt x="239213" y="374194"/>
                </a:lnTo>
                <a:lnTo>
                  <a:pt x="284355" y="354990"/>
                </a:lnTo>
                <a:lnTo>
                  <a:pt x="322602" y="325202"/>
                </a:lnTo>
                <a:lnTo>
                  <a:pt x="352151" y="286647"/>
                </a:lnTo>
                <a:lnTo>
                  <a:pt x="371201" y="241141"/>
                </a:lnTo>
                <a:lnTo>
                  <a:pt x="377952" y="190500"/>
                </a:lnTo>
                <a:lnTo>
                  <a:pt x="371201" y="139858"/>
                </a:lnTo>
                <a:lnTo>
                  <a:pt x="352151" y="94352"/>
                </a:lnTo>
                <a:lnTo>
                  <a:pt x="322602" y="55797"/>
                </a:lnTo>
                <a:lnTo>
                  <a:pt x="284355" y="26009"/>
                </a:lnTo>
                <a:lnTo>
                  <a:pt x="239213" y="6805"/>
                </a:lnTo>
                <a:lnTo>
                  <a:pt x="188976" y="0"/>
                </a:lnTo>
                <a:close/>
              </a:path>
            </a:pathLst>
          </a:custGeom>
          <a:solidFill>
            <a:srgbClr val="C1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707880" y="2899362"/>
            <a:ext cx="378460" cy="381000"/>
          </a:xfrm>
          <a:custGeom>
            <a:avLst/>
            <a:gdLst/>
            <a:ahLst/>
            <a:cxnLst/>
            <a:rect l="l" t="t" r="r" b="b"/>
            <a:pathLst>
              <a:path w="378459" h="381000">
                <a:moveTo>
                  <a:pt x="0" y="190500"/>
                </a:moveTo>
                <a:lnTo>
                  <a:pt x="6750" y="139858"/>
                </a:lnTo>
                <a:lnTo>
                  <a:pt x="25800" y="94352"/>
                </a:lnTo>
                <a:lnTo>
                  <a:pt x="55349" y="55797"/>
                </a:lnTo>
                <a:lnTo>
                  <a:pt x="93596" y="26009"/>
                </a:lnTo>
                <a:lnTo>
                  <a:pt x="138738" y="6805"/>
                </a:lnTo>
                <a:lnTo>
                  <a:pt x="188976" y="0"/>
                </a:lnTo>
                <a:lnTo>
                  <a:pt x="239213" y="6805"/>
                </a:lnTo>
                <a:lnTo>
                  <a:pt x="284355" y="26009"/>
                </a:lnTo>
                <a:lnTo>
                  <a:pt x="322602" y="55797"/>
                </a:lnTo>
                <a:lnTo>
                  <a:pt x="352151" y="94352"/>
                </a:lnTo>
                <a:lnTo>
                  <a:pt x="371201" y="139858"/>
                </a:lnTo>
                <a:lnTo>
                  <a:pt x="377952" y="190500"/>
                </a:lnTo>
                <a:lnTo>
                  <a:pt x="371201" y="241141"/>
                </a:lnTo>
                <a:lnTo>
                  <a:pt x="352151" y="286647"/>
                </a:lnTo>
                <a:lnTo>
                  <a:pt x="322602" y="325202"/>
                </a:lnTo>
                <a:lnTo>
                  <a:pt x="284355" y="354990"/>
                </a:lnTo>
                <a:lnTo>
                  <a:pt x="239213" y="374194"/>
                </a:lnTo>
                <a:lnTo>
                  <a:pt x="188976" y="381000"/>
                </a:lnTo>
                <a:lnTo>
                  <a:pt x="138738" y="374194"/>
                </a:lnTo>
                <a:lnTo>
                  <a:pt x="93596" y="354990"/>
                </a:lnTo>
                <a:lnTo>
                  <a:pt x="55349" y="325202"/>
                </a:lnTo>
                <a:lnTo>
                  <a:pt x="25800" y="286647"/>
                </a:lnTo>
                <a:lnTo>
                  <a:pt x="6750" y="241141"/>
                </a:lnTo>
                <a:lnTo>
                  <a:pt x="0" y="190500"/>
                </a:lnTo>
                <a:close/>
              </a:path>
            </a:pathLst>
          </a:custGeom>
          <a:ln w="6096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777985" y="2922224"/>
            <a:ext cx="289559" cy="2880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874254" y="2871933"/>
            <a:ext cx="417575" cy="42062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894064" y="2891743"/>
            <a:ext cx="378460" cy="381000"/>
          </a:xfrm>
          <a:custGeom>
            <a:avLst/>
            <a:gdLst/>
            <a:ahLst/>
            <a:cxnLst/>
            <a:rect l="l" t="t" r="r" b="b"/>
            <a:pathLst>
              <a:path w="378459" h="381000">
                <a:moveTo>
                  <a:pt x="188976" y="0"/>
                </a:moveTo>
                <a:lnTo>
                  <a:pt x="138738" y="6805"/>
                </a:lnTo>
                <a:lnTo>
                  <a:pt x="93596" y="26009"/>
                </a:lnTo>
                <a:lnTo>
                  <a:pt x="55349" y="55797"/>
                </a:lnTo>
                <a:lnTo>
                  <a:pt x="25800" y="94352"/>
                </a:lnTo>
                <a:lnTo>
                  <a:pt x="6750" y="139858"/>
                </a:lnTo>
                <a:lnTo>
                  <a:pt x="0" y="190500"/>
                </a:lnTo>
                <a:lnTo>
                  <a:pt x="6750" y="241141"/>
                </a:lnTo>
                <a:lnTo>
                  <a:pt x="25800" y="286647"/>
                </a:lnTo>
                <a:lnTo>
                  <a:pt x="55349" y="325202"/>
                </a:lnTo>
                <a:lnTo>
                  <a:pt x="93596" y="354990"/>
                </a:lnTo>
                <a:lnTo>
                  <a:pt x="138738" y="374194"/>
                </a:lnTo>
                <a:lnTo>
                  <a:pt x="188976" y="381000"/>
                </a:lnTo>
                <a:lnTo>
                  <a:pt x="239213" y="374194"/>
                </a:lnTo>
                <a:lnTo>
                  <a:pt x="284355" y="354990"/>
                </a:lnTo>
                <a:lnTo>
                  <a:pt x="322602" y="325202"/>
                </a:lnTo>
                <a:lnTo>
                  <a:pt x="352151" y="286647"/>
                </a:lnTo>
                <a:lnTo>
                  <a:pt x="371201" y="241141"/>
                </a:lnTo>
                <a:lnTo>
                  <a:pt x="377952" y="190500"/>
                </a:lnTo>
                <a:lnTo>
                  <a:pt x="371201" y="139858"/>
                </a:lnTo>
                <a:lnTo>
                  <a:pt x="352151" y="94352"/>
                </a:lnTo>
                <a:lnTo>
                  <a:pt x="322602" y="55797"/>
                </a:lnTo>
                <a:lnTo>
                  <a:pt x="284355" y="26009"/>
                </a:lnTo>
                <a:lnTo>
                  <a:pt x="239213" y="6805"/>
                </a:lnTo>
                <a:lnTo>
                  <a:pt x="188976" y="0"/>
                </a:lnTo>
                <a:close/>
              </a:path>
            </a:pathLst>
          </a:custGeom>
          <a:solidFill>
            <a:srgbClr val="D3EB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894064" y="2891743"/>
            <a:ext cx="378460" cy="381000"/>
          </a:xfrm>
          <a:custGeom>
            <a:avLst/>
            <a:gdLst/>
            <a:ahLst/>
            <a:cxnLst/>
            <a:rect l="l" t="t" r="r" b="b"/>
            <a:pathLst>
              <a:path w="378459" h="381000">
                <a:moveTo>
                  <a:pt x="0" y="190500"/>
                </a:moveTo>
                <a:lnTo>
                  <a:pt x="6750" y="139858"/>
                </a:lnTo>
                <a:lnTo>
                  <a:pt x="25800" y="94352"/>
                </a:lnTo>
                <a:lnTo>
                  <a:pt x="55349" y="55797"/>
                </a:lnTo>
                <a:lnTo>
                  <a:pt x="93596" y="26009"/>
                </a:lnTo>
                <a:lnTo>
                  <a:pt x="138738" y="6805"/>
                </a:lnTo>
                <a:lnTo>
                  <a:pt x="188976" y="0"/>
                </a:lnTo>
                <a:lnTo>
                  <a:pt x="239213" y="6805"/>
                </a:lnTo>
                <a:lnTo>
                  <a:pt x="284355" y="26009"/>
                </a:lnTo>
                <a:lnTo>
                  <a:pt x="322602" y="55797"/>
                </a:lnTo>
                <a:lnTo>
                  <a:pt x="352151" y="94352"/>
                </a:lnTo>
                <a:lnTo>
                  <a:pt x="371201" y="139858"/>
                </a:lnTo>
                <a:lnTo>
                  <a:pt x="377952" y="190500"/>
                </a:lnTo>
                <a:lnTo>
                  <a:pt x="371201" y="241141"/>
                </a:lnTo>
                <a:lnTo>
                  <a:pt x="352151" y="286647"/>
                </a:lnTo>
                <a:lnTo>
                  <a:pt x="322602" y="325202"/>
                </a:lnTo>
                <a:lnTo>
                  <a:pt x="284355" y="354990"/>
                </a:lnTo>
                <a:lnTo>
                  <a:pt x="239213" y="374194"/>
                </a:lnTo>
                <a:lnTo>
                  <a:pt x="188976" y="381000"/>
                </a:lnTo>
                <a:lnTo>
                  <a:pt x="138738" y="374194"/>
                </a:lnTo>
                <a:lnTo>
                  <a:pt x="93596" y="354990"/>
                </a:lnTo>
                <a:lnTo>
                  <a:pt x="55349" y="325202"/>
                </a:lnTo>
                <a:lnTo>
                  <a:pt x="25800" y="286647"/>
                </a:lnTo>
                <a:lnTo>
                  <a:pt x="6750" y="241141"/>
                </a:lnTo>
                <a:lnTo>
                  <a:pt x="0" y="190500"/>
                </a:lnTo>
                <a:close/>
              </a:path>
            </a:pathLst>
          </a:custGeom>
          <a:ln w="6096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955025" y="2922224"/>
            <a:ext cx="280415" cy="2804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35">
            <a:extLst>
              <a:ext uri="{FF2B5EF4-FFF2-40B4-BE49-F238E27FC236}">
                <a16:creationId xmlns:a16="http://schemas.microsoft.com/office/drawing/2014/main" id="{4E0470CD-C68B-CD6A-F53F-D5F91F701726}"/>
              </a:ext>
            </a:extLst>
          </p:cNvPr>
          <p:cNvSpPr/>
          <p:nvPr/>
        </p:nvSpPr>
        <p:spPr>
          <a:xfrm>
            <a:off x="2733860" y="5681679"/>
            <a:ext cx="6201410" cy="524510"/>
          </a:xfrm>
          <a:custGeom>
            <a:avLst/>
            <a:gdLst/>
            <a:ahLst/>
            <a:cxnLst/>
            <a:rect l="l" t="t" r="r" b="b"/>
            <a:pathLst>
              <a:path w="6201409" h="524510">
                <a:moveTo>
                  <a:pt x="0" y="87375"/>
                </a:moveTo>
                <a:lnTo>
                  <a:pt x="6865" y="53363"/>
                </a:lnTo>
                <a:lnTo>
                  <a:pt x="25590" y="25590"/>
                </a:lnTo>
                <a:lnTo>
                  <a:pt x="53363" y="6865"/>
                </a:lnTo>
                <a:lnTo>
                  <a:pt x="87376" y="0"/>
                </a:lnTo>
                <a:lnTo>
                  <a:pt x="6113780" y="0"/>
                </a:lnTo>
                <a:lnTo>
                  <a:pt x="6147792" y="6865"/>
                </a:lnTo>
                <a:lnTo>
                  <a:pt x="6175565" y="25590"/>
                </a:lnTo>
                <a:lnTo>
                  <a:pt x="6194290" y="53363"/>
                </a:lnTo>
                <a:lnTo>
                  <a:pt x="6201156" y="87375"/>
                </a:lnTo>
                <a:lnTo>
                  <a:pt x="6201156" y="436879"/>
                </a:lnTo>
                <a:lnTo>
                  <a:pt x="6194290" y="470892"/>
                </a:lnTo>
                <a:lnTo>
                  <a:pt x="6175565" y="498665"/>
                </a:lnTo>
                <a:lnTo>
                  <a:pt x="6147792" y="517390"/>
                </a:lnTo>
                <a:lnTo>
                  <a:pt x="6113780" y="524255"/>
                </a:lnTo>
                <a:lnTo>
                  <a:pt x="87376" y="524255"/>
                </a:lnTo>
                <a:lnTo>
                  <a:pt x="53363" y="517390"/>
                </a:lnTo>
                <a:lnTo>
                  <a:pt x="25590" y="498665"/>
                </a:lnTo>
                <a:lnTo>
                  <a:pt x="6865" y="470892"/>
                </a:lnTo>
                <a:lnTo>
                  <a:pt x="0" y="436879"/>
                </a:lnTo>
                <a:lnTo>
                  <a:pt x="0" y="87375"/>
                </a:lnTo>
                <a:close/>
              </a:path>
            </a:pathLst>
          </a:custGeom>
          <a:ln w="9144">
            <a:solidFill>
              <a:srgbClr val="F6A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36">
            <a:extLst>
              <a:ext uri="{FF2B5EF4-FFF2-40B4-BE49-F238E27FC236}">
                <a16:creationId xmlns:a16="http://schemas.microsoft.com/office/drawing/2014/main" id="{BEE0F3AD-3DFF-B01E-AC8F-6BC831C58E85}"/>
              </a:ext>
            </a:extLst>
          </p:cNvPr>
          <p:cNvSpPr/>
          <p:nvPr/>
        </p:nvSpPr>
        <p:spPr>
          <a:xfrm>
            <a:off x="5144831" y="5747212"/>
            <a:ext cx="417575" cy="42062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37">
            <a:extLst>
              <a:ext uri="{FF2B5EF4-FFF2-40B4-BE49-F238E27FC236}">
                <a16:creationId xmlns:a16="http://schemas.microsoft.com/office/drawing/2014/main" id="{1101BF10-0934-8907-92D3-FF6AE676CEDE}"/>
              </a:ext>
            </a:extLst>
          </p:cNvPr>
          <p:cNvSpPr/>
          <p:nvPr/>
        </p:nvSpPr>
        <p:spPr>
          <a:xfrm>
            <a:off x="5164641" y="5767023"/>
            <a:ext cx="378460" cy="381000"/>
          </a:xfrm>
          <a:custGeom>
            <a:avLst/>
            <a:gdLst/>
            <a:ahLst/>
            <a:cxnLst/>
            <a:rect l="l" t="t" r="r" b="b"/>
            <a:pathLst>
              <a:path w="378460" h="381000">
                <a:moveTo>
                  <a:pt x="188976" y="0"/>
                </a:moveTo>
                <a:lnTo>
                  <a:pt x="138738" y="6805"/>
                </a:lnTo>
                <a:lnTo>
                  <a:pt x="93596" y="26009"/>
                </a:lnTo>
                <a:lnTo>
                  <a:pt x="55349" y="55797"/>
                </a:lnTo>
                <a:lnTo>
                  <a:pt x="25800" y="94352"/>
                </a:lnTo>
                <a:lnTo>
                  <a:pt x="6750" y="139858"/>
                </a:lnTo>
                <a:lnTo>
                  <a:pt x="0" y="190500"/>
                </a:lnTo>
                <a:lnTo>
                  <a:pt x="6750" y="241141"/>
                </a:lnTo>
                <a:lnTo>
                  <a:pt x="25800" y="286647"/>
                </a:lnTo>
                <a:lnTo>
                  <a:pt x="55349" y="325202"/>
                </a:lnTo>
                <a:lnTo>
                  <a:pt x="93596" y="354990"/>
                </a:lnTo>
                <a:lnTo>
                  <a:pt x="138738" y="374194"/>
                </a:lnTo>
                <a:lnTo>
                  <a:pt x="188976" y="381000"/>
                </a:lnTo>
                <a:lnTo>
                  <a:pt x="239213" y="374194"/>
                </a:lnTo>
                <a:lnTo>
                  <a:pt x="284355" y="354990"/>
                </a:lnTo>
                <a:lnTo>
                  <a:pt x="322602" y="325202"/>
                </a:lnTo>
                <a:lnTo>
                  <a:pt x="352151" y="286647"/>
                </a:lnTo>
                <a:lnTo>
                  <a:pt x="371201" y="241141"/>
                </a:lnTo>
                <a:lnTo>
                  <a:pt x="377952" y="190500"/>
                </a:lnTo>
                <a:lnTo>
                  <a:pt x="371201" y="139858"/>
                </a:lnTo>
                <a:lnTo>
                  <a:pt x="352151" y="94352"/>
                </a:lnTo>
                <a:lnTo>
                  <a:pt x="322602" y="55797"/>
                </a:lnTo>
                <a:lnTo>
                  <a:pt x="284355" y="26009"/>
                </a:lnTo>
                <a:lnTo>
                  <a:pt x="239213" y="6805"/>
                </a:lnTo>
                <a:lnTo>
                  <a:pt x="188976" y="0"/>
                </a:lnTo>
                <a:close/>
              </a:path>
            </a:pathLst>
          </a:custGeom>
          <a:solidFill>
            <a:srgbClr val="FFE9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38">
            <a:extLst>
              <a:ext uri="{FF2B5EF4-FFF2-40B4-BE49-F238E27FC236}">
                <a16:creationId xmlns:a16="http://schemas.microsoft.com/office/drawing/2014/main" id="{3A3C420A-2E24-86E0-FC23-2F385456DCE4}"/>
              </a:ext>
            </a:extLst>
          </p:cNvPr>
          <p:cNvSpPr/>
          <p:nvPr/>
        </p:nvSpPr>
        <p:spPr>
          <a:xfrm>
            <a:off x="5164641" y="5767023"/>
            <a:ext cx="378460" cy="381000"/>
          </a:xfrm>
          <a:custGeom>
            <a:avLst/>
            <a:gdLst/>
            <a:ahLst/>
            <a:cxnLst/>
            <a:rect l="l" t="t" r="r" b="b"/>
            <a:pathLst>
              <a:path w="378460" h="381000">
                <a:moveTo>
                  <a:pt x="0" y="190500"/>
                </a:moveTo>
                <a:lnTo>
                  <a:pt x="6750" y="139858"/>
                </a:lnTo>
                <a:lnTo>
                  <a:pt x="25800" y="94352"/>
                </a:lnTo>
                <a:lnTo>
                  <a:pt x="55349" y="55797"/>
                </a:lnTo>
                <a:lnTo>
                  <a:pt x="93596" y="26009"/>
                </a:lnTo>
                <a:lnTo>
                  <a:pt x="138738" y="6805"/>
                </a:lnTo>
                <a:lnTo>
                  <a:pt x="188976" y="0"/>
                </a:lnTo>
                <a:lnTo>
                  <a:pt x="239213" y="6805"/>
                </a:lnTo>
                <a:lnTo>
                  <a:pt x="284355" y="26009"/>
                </a:lnTo>
                <a:lnTo>
                  <a:pt x="322602" y="55797"/>
                </a:lnTo>
                <a:lnTo>
                  <a:pt x="352151" y="94352"/>
                </a:lnTo>
                <a:lnTo>
                  <a:pt x="371201" y="139858"/>
                </a:lnTo>
                <a:lnTo>
                  <a:pt x="377952" y="190500"/>
                </a:lnTo>
                <a:lnTo>
                  <a:pt x="371201" y="241141"/>
                </a:lnTo>
                <a:lnTo>
                  <a:pt x="352151" y="286647"/>
                </a:lnTo>
                <a:lnTo>
                  <a:pt x="322602" y="325202"/>
                </a:lnTo>
                <a:lnTo>
                  <a:pt x="284355" y="354990"/>
                </a:lnTo>
                <a:lnTo>
                  <a:pt x="239213" y="374194"/>
                </a:lnTo>
                <a:lnTo>
                  <a:pt x="188976" y="381000"/>
                </a:lnTo>
                <a:lnTo>
                  <a:pt x="138738" y="374194"/>
                </a:lnTo>
                <a:lnTo>
                  <a:pt x="93596" y="354990"/>
                </a:lnTo>
                <a:lnTo>
                  <a:pt x="55349" y="325202"/>
                </a:lnTo>
                <a:lnTo>
                  <a:pt x="25800" y="286647"/>
                </a:lnTo>
                <a:lnTo>
                  <a:pt x="6750" y="241141"/>
                </a:lnTo>
                <a:lnTo>
                  <a:pt x="0" y="190500"/>
                </a:lnTo>
                <a:close/>
              </a:path>
            </a:pathLst>
          </a:custGeom>
          <a:ln w="6096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39">
            <a:extLst>
              <a:ext uri="{FF2B5EF4-FFF2-40B4-BE49-F238E27FC236}">
                <a16:creationId xmlns:a16="http://schemas.microsoft.com/office/drawing/2014/main" id="{038EC375-AD3D-29FC-74BD-75D055FBDD7D}"/>
              </a:ext>
            </a:extLst>
          </p:cNvPr>
          <p:cNvSpPr/>
          <p:nvPr/>
        </p:nvSpPr>
        <p:spPr>
          <a:xfrm>
            <a:off x="5231699" y="5808185"/>
            <a:ext cx="272795" cy="272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40">
            <a:extLst>
              <a:ext uri="{FF2B5EF4-FFF2-40B4-BE49-F238E27FC236}">
                <a16:creationId xmlns:a16="http://schemas.microsoft.com/office/drawing/2014/main" id="{8C29C5BF-6B02-5FFB-8962-11D19627898A}"/>
              </a:ext>
            </a:extLst>
          </p:cNvPr>
          <p:cNvSpPr/>
          <p:nvPr/>
        </p:nvSpPr>
        <p:spPr>
          <a:xfrm>
            <a:off x="3439475" y="5735033"/>
            <a:ext cx="417575" cy="4190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41">
            <a:extLst>
              <a:ext uri="{FF2B5EF4-FFF2-40B4-BE49-F238E27FC236}">
                <a16:creationId xmlns:a16="http://schemas.microsoft.com/office/drawing/2014/main" id="{013E67E7-526C-72C6-5F24-569B67E30F99}"/>
              </a:ext>
            </a:extLst>
          </p:cNvPr>
          <p:cNvSpPr/>
          <p:nvPr/>
        </p:nvSpPr>
        <p:spPr>
          <a:xfrm>
            <a:off x="3459285" y="5754830"/>
            <a:ext cx="378460" cy="379730"/>
          </a:xfrm>
          <a:custGeom>
            <a:avLst/>
            <a:gdLst/>
            <a:ahLst/>
            <a:cxnLst/>
            <a:rect l="l" t="t" r="r" b="b"/>
            <a:pathLst>
              <a:path w="378460" h="379729">
                <a:moveTo>
                  <a:pt x="188976" y="0"/>
                </a:moveTo>
                <a:lnTo>
                  <a:pt x="138738" y="6777"/>
                </a:lnTo>
                <a:lnTo>
                  <a:pt x="93596" y="25905"/>
                </a:lnTo>
                <a:lnTo>
                  <a:pt x="55349" y="55573"/>
                </a:lnTo>
                <a:lnTo>
                  <a:pt x="25800" y="93974"/>
                </a:lnTo>
                <a:lnTo>
                  <a:pt x="6750" y="139298"/>
                </a:lnTo>
                <a:lnTo>
                  <a:pt x="0" y="189737"/>
                </a:lnTo>
                <a:lnTo>
                  <a:pt x="6750" y="240177"/>
                </a:lnTo>
                <a:lnTo>
                  <a:pt x="25800" y="285501"/>
                </a:lnTo>
                <a:lnTo>
                  <a:pt x="55349" y="323902"/>
                </a:lnTo>
                <a:lnTo>
                  <a:pt x="93596" y="353570"/>
                </a:lnTo>
                <a:lnTo>
                  <a:pt x="138738" y="372698"/>
                </a:lnTo>
                <a:lnTo>
                  <a:pt x="188976" y="379475"/>
                </a:lnTo>
                <a:lnTo>
                  <a:pt x="239213" y="372698"/>
                </a:lnTo>
                <a:lnTo>
                  <a:pt x="284355" y="353570"/>
                </a:lnTo>
                <a:lnTo>
                  <a:pt x="322602" y="323902"/>
                </a:lnTo>
                <a:lnTo>
                  <a:pt x="352151" y="285501"/>
                </a:lnTo>
                <a:lnTo>
                  <a:pt x="371201" y="240177"/>
                </a:lnTo>
                <a:lnTo>
                  <a:pt x="377952" y="189737"/>
                </a:lnTo>
                <a:lnTo>
                  <a:pt x="371201" y="139298"/>
                </a:lnTo>
                <a:lnTo>
                  <a:pt x="352151" y="93974"/>
                </a:lnTo>
                <a:lnTo>
                  <a:pt x="322602" y="55573"/>
                </a:lnTo>
                <a:lnTo>
                  <a:pt x="284355" y="25905"/>
                </a:lnTo>
                <a:lnTo>
                  <a:pt x="239213" y="6777"/>
                </a:lnTo>
                <a:lnTo>
                  <a:pt x="188976" y="0"/>
                </a:lnTo>
                <a:close/>
              </a:path>
            </a:pathLst>
          </a:custGeom>
          <a:solidFill>
            <a:srgbClr val="D3EB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42">
            <a:extLst>
              <a:ext uri="{FF2B5EF4-FFF2-40B4-BE49-F238E27FC236}">
                <a16:creationId xmlns:a16="http://schemas.microsoft.com/office/drawing/2014/main" id="{49A83FAE-3EC3-24FB-7E21-9849CBC44987}"/>
              </a:ext>
            </a:extLst>
          </p:cNvPr>
          <p:cNvSpPr/>
          <p:nvPr/>
        </p:nvSpPr>
        <p:spPr>
          <a:xfrm>
            <a:off x="3459285" y="5754830"/>
            <a:ext cx="378460" cy="379730"/>
          </a:xfrm>
          <a:custGeom>
            <a:avLst/>
            <a:gdLst/>
            <a:ahLst/>
            <a:cxnLst/>
            <a:rect l="l" t="t" r="r" b="b"/>
            <a:pathLst>
              <a:path w="378460" h="379729">
                <a:moveTo>
                  <a:pt x="0" y="189737"/>
                </a:moveTo>
                <a:lnTo>
                  <a:pt x="6750" y="139298"/>
                </a:lnTo>
                <a:lnTo>
                  <a:pt x="25800" y="93974"/>
                </a:lnTo>
                <a:lnTo>
                  <a:pt x="55349" y="55573"/>
                </a:lnTo>
                <a:lnTo>
                  <a:pt x="93596" y="25905"/>
                </a:lnTo>
                <a:lnTo>
                  <a:pt x="138738" y="6777"/>
                </a:lnTo>
                <a:lnTo>
                  <a:pt x="188976" y="0"/>
                </a:lnTo>
                <a:lnTo>
                  <a:pt x="239213" y="6777"/>
                </a:lnTo>
                <a:lnTo>
                  <a:pt x="284355" y="25905"/>
                </a:lnTo>
                <a:lnTo>
                  <a:pt x="322602" y="55573"/>
                </a:lnTo>
                <a:lnTo>
                  <a:pt x="352151" y="93974"/>
                </a:lnTo>
                <a:lnTo>
                  <a:pt x="371201" y="139298"/>
                </a:lnTo>
                <a:lnTo>
                  <a:pt x="377952" y="189737"/>
                </a:lnTo>
                <a:lnTo>
                  <a:pt x="371201" y="240177"/>
                </a:lnTo>
                <a:lnTo>
                  <a:pt x="352151" y="285501"/>
                </a:lnTo>
                <a:lnTo>
                  <a:pt x="322602" y="323902"/>
                </a:lnTo>
                <a:lnTo>
                  <a:pt x="284355" y="353570"/>
                </a:lnTo>
                <a:lnTo>
                  <a:pt x="239213" y="372698"/>
                </a:lnTo>
                <a:lnTo>
                  <a:pt x="188976" y="379475"/>
                </a:lnTo>
                <a:lnTo>
                  <a:pt x="138738" y="372698"/>
                </a:lnTo>
                <a:lnTo>
                  <a:pt x="93596" y="353570"/>
                </a:lnTo>
                <a:lnTo>
                  <a:pt x="55349" y="323902"/>
                </a:lnTo>
                <a:lnTo>
                  <a:pt x="25800" y="285501"/>
                </a:lnTo>
                <a:lnTo>
                  <a:pt x="6750" y="240177"/>
                </a:lnTo>
                <a:lnTo>
                  <a:pt x="0" y="189737"/>
                </a:lnTo>
                <a:close/>
              </a:path>
            </a:pathLst>
          </a:custGeom>
          <a:ln w="6096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43">
            <a:extLst>
              <a:ext uri="{FF2B5EF4-FFF2-40B4-BE49-F238E27FC236}">
                <a16:creationId xmlns:a16="http://schemas.microsoft.com/office/drawing/2014/main" id="{4345F08D-1498-744C-2C04-DC7EBAEE003F}"/>
              </a:ext>
            </a:extLst>
          </p:cNvPr>
          <p:cNvSpPr/>
          <p:nvPr/>
        </p:nvSpPr>
        <p:spPr>
          <a:xfrm>
            <a:off x="3520247" y="5783788"/>
            <a:ext cx="278891" cy="2804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44">
            <a:extLst>
              <a:ext uri="{FF2B5EF4-FFF2-40B4-BE49-F238E27FC236}">
                <a16:creationId xmlns:a16="http://schemas.microsoft.com/office/drawing/2014/main" id="{C115744B-9074-D96F-E29E-E02B72A71326}"/>
              </a:ext>
            </a:extLst>
          </p:cNvPr>
          <p:cNvSpPr/>
          <p:nvPr/>
        </p:nvSpPr>
        <p:spPr>
          <a:xfrm>
            <a:off x="7119934" y="5741117"/>
            <a:ext cx="417575" cy="42062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45">
            <a:extLst>
              <a:ext uri="{FF2B5EF4-FFF2-40B4-BE49-F238E27FC236}">
                <a16:creationId xmlns:a16="http://schemas.microsoft.com/office/drawing/2014/main" id="{AF8D85AD-AFAD-6B72-22EB-6DEEBF43865E}"/>
              </a:ext>
            </a:extLst>
          </p:cNvPr>
          <p:cNvSpPr/>
          <p:nvPr/>
        </p:nvSpPr>
        <p:spPr>
          <a:xfrm>
            <a:off x="7139744" y="5760927"/>
            <a:ext cx="378460" cy="381000"/>
          </a:xfrm>
          <a:custGeom>
            <a:avLst/>
            <a:gdLst/>
            <a:ahLst/>
            <a:cxnLst/>
            <a:rect l="l" t="t" r="r" b="b"/>
            <a:pathLst>
              <a:path w="378460" h="381000">
                <a:moveTo>
                  <a:pt x="188976" y="0"/>
                </a:moveTo>
                <a:lnTo>
                  <a:pt x="138738" y="6805"/>
                </a:lnTo>
                <a:lnTo>
                  <a:pt x="93596" y="26009"/>
                </a:lnTo>
                <a:lnTo>
                  <a:pt x="55349" y="55797"/>
                </a:lnTo>
                <a:lnTo>
                  <a:pt x="25800" y="94352"/>
                </a:lnTo>
                <a:lnTo>
                  <a:pt x="6750" y="139858"/>
                </a:lnTo>
                <a:lnTo>
                  <a:pt x="0" y="190500"/>
                </a:lnTo>
                <a:lnTo>
                  <a:pt x="6750" y="241141"/>
                </a:lnTo>
                <a:lnTo>
                  <a:pt x="25800" y="286647"/>
                </a:lnTo>
                <a:lnTo>
                  <a:pt x="55349" y="325202"/>
                </a:lnTo>
                <a:lnTo>
                  <a:pt x="93596" y="354990"/>
                </a:lnTo>
                <a:lnTo>
                  <a:pt x="138738" y="374194"/>
                </a:lnTo>
                <a:lnTo>
                  <a:pt x="188976" y="381000"/>
                </a:lnTo>
                <a:lnTo>
                  <a:pt x="239213" y="374194"/>
                </a:lnTo>
                <a:lnTo>
                  <a:pt x="284355" y="354990"/>
                </a:lnTo>
                <a:lnTo>
                  <a:pt x="322602" y="325202"/>
                </a:lnTo>
                <a:lnTo>
                  <a:pt x="352151" y="286647"/>
                </a:lnTo>
                <a:lnTo>
                  <a:pt x="371201" y="241141"/>
                </a:lnTo>
                <a:lnTo>
                  <a:pt x="377952" y="190500"/>
                </a:lnTo>
                <a:lnTo>
                  <a:pt x="371201" y="139858"/>
                </a:lnTo>
                <a:lnTo>
                  <a:pt x="352151" y="94352"/>
                </a:lnTo>
                <a:lnTo>
                  <a:pt x="322602" y="55797"/>
                </a:lnTo>
                <a:lnTo>
                  <a:pt x="284355" y="26009"/>
                </a:lnTo>
                <a:lnTo>
                  <a:pt x="239213" y="6805"/>
                </a:lnTo>
                <a:lnTo>
                  <a:pt x="188976" y="0"/>
                </a:lnTo>
                <a:close/>
              </a:path>
            </a:pathLst>
          </a:custGeom>
          <a:solidFill>
            <a:srgbClr val="C1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46">
            <a:extLst>
              <a:ext uri="{FF2B5EF4-FFF2-40B4-BE49-F238E27FC236}">
                <a16:creationId xmlns:a16="http://schemas.microsoft.com/office/drawing/2014/main" id="{3271CFD8-0860-38C7-F545-64E56909DBD6}"/>
              </a:ext>
            </a:extLst>
          </p:cNvPr>
          <p:cNvSpPr/>
          <p:nvPr/>
        </p:nvSpPr>
        <p:spPr>
          <a:xfrm>
            <a:off x="7139744" y="5760927"/>
            <a:ext cx="378460" cy="381000"/>
          </a:xfrm>
          <a:custGeom>
            <a:avLst/>
            <a:gdLst/>
            <a:ahLst/>
            <a:cxnLst/>
            <a:rect l="l" t="t" r="r" b="b"/>
            <a:pathLst>
              <a:path w="378460" h="381000">
                <a:moveTo>
                  <a:pt x="0" y="190500"/>
                </a:moveTo>
                <a:lnTo>
                  <a:pt x="6750" y="139858"/>
                </a:lnTo>
                <a:lnTo>
                  <a:pt x="25800" y="94352"/>
                </a:lnTo>
                <a:lnTo>
                  <a:pt x="55349" y="55797"/>
                </a:lnTo>
                <a:lnTo>
                  <a:pt x="93596" y="26009"/>
                </a:lnTo>
                <a:lnTo>
                  <a:pt x="138738" y="6805"/>
                </a:lnTo>
                <a:lnTo>
                  <a:pt x="188976" y="0"/>
                </a:lnTo>
                <a:lnTo>
                  <a:pt x="239213" y="6805"/>
                </a:lnTo>
                <a:lnTo>
                  <a:pt x="284355" y="26009"/>
                </a:lnTo>
                <a:lnTo>
                  <a:pt x="322602" y="55797"/>
                </a:lnTo>
                <a:lnTo>
                  <a:pt x="352151" y="94352"/>
                </a:lnTo>
                <a:lnTo>
                  <a:pt x="371201" y="139858"/>
                </a:lnTo>
                <a:lnTo>
                  <a:pt x="377952" y="190500"/>
                </a:lnTo>
                <a:lnTo>
                  <a:pt x="371201" y="241141"/>
                </a:lnTo>
                <a:lnTo>
                  <a:pt x="352151" y="286647"/>
                </a:lnTo>
                <a:lnTo>
                  <a:pt x="322602" y="325202"/>
                </a:lnTo>
                <a:lnTo>
                  <a:pt x="284355" y="354990"/>
                </a:lnTo>
                <a:lnTo>
                  <a:pt x="239213" y="374194"/>
                </a:lnTo>
                <a:lnTo>
                  <a:pt x="188976" y="381000"/>
                </a:lnTo>
                <a:lnTo>
                  <a:pt x="138738" y="374194"/>
                </a:lnTo>
                <a:lnTo>
                  <a:pt x="93596" y="354990"/>
                </a:lnTo>
                <a:lnTo>
                  <a:pt x="55349" y="325202"/>
                </a:lnTo>
                <a:lnTo>
                  <a:pt x="25800" y="286647"/>
                </a:lnTo>
                <a:lnTo>
                  <a:pt x="6750" y="241141"/>
                </a:lnTo>
                <a:lnTo>
                  <a:pt x="0" y="190500"/>
                </a:lnTo>
                <a:close/>
              </a:path>
            </a:pathLst>
          </a:custGeom>
          <a:ln w="6096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47">
            <a:extLst>
              <a:ext uri="{FF2B5EF4-FFF2-40B4-BE49-F238E27FC236}">
                <a16:creationId xmlns:a16="http://schemas.microsoft.com/office/drawing/2014/main" id="{03D316E1-1B2B-F86F-0321-A4BD4F33459C}"/>
              </a:ext>
            </a:extLst>
          </p:cNvPr>
          <p:cNvSpPr/>
          <p:nvPr/>
        </p:nvSpPr>
        <p:spPr>
          <a:xfrm>
            <a:off x="7209851" y="5783788"/>
            <a:ext cx="289559" cy="2880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48">
            <a:extLst>
              <a:ext uri="{FF2B5EF4-FFF2-40B4-BE49-F238E27FC236}">
                <a16:creationId xmlns:a16="http://schemas.microsoft.com/office/drawing/2014/main" id="{48E558EF-390F-A477-D8A6-97BB8300A455}"/>
              </a:ext>
            </a:extLst>
          </p:cNvPr>
          <p:cNvSpPr txBox="1"/>
          <p:nvPr/>
        </p:nvSpPr>
        <p:spPr>
          <a:xfrm>
            <a:off x="2856435" y="5865802"/>
            <a:ext cx="40259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dirty="0">
                <a:solidFill>
                  <a:srgbClr val="F6A800"/>
                </a:solidFill>
                <a:latin typeface="Verdana"/>
                <a:cs typeface="Verdana"/>
              </a:rPr>
              <a:t>Ro</a:t>
            </a:r>
            <a:r>
              <a:rPr sz="1100" spc="-15" dirty="0">
                <a:solidFill>
                  <a:srgbClr val="F6A800"/>
                </a:solidFill>
                <a:latin typeface="Verdana"/>
                <a:cs typeface="Verdana"/>
              </a:rPr>
              <a:t>l</a:t>
            </a:r>
            <a:r>
              <a:rPr sz="1100" dirty="0">
                <a:solidFill>
                  <a:srgbClr val="F6A800"/>
                </a:solidFill>
                <a:latin typeface="Verdana"/>
                <a:cs typeface="Verdana"/>
              </a:rPr>
              <a:t>es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44" name="object 49">
            <a:extLst>
              <a:ext uri="{FF2B5EF4-FFF2-40B4-BE49-F238E27FC236}">
                <a16:creationId xmlns:a16="http://schemas.microsoft.com/office/drawing/2014/main" id="{B58D74E3-9115-DE2C-96CB-52822FEFC215}"/>
              </a:ext>
            </a:extLst>
          </p:cNvPr>
          <p:cNvSpPr txBox="1"/>
          <p:nvPr/>
        </p:nvSpPr>
        <p:spPr>
          <a:xfrm>
            <a:off x="3853596" y="5858792"/>
            <a:ext cx="100012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-5" dirty="0">
                <a:solidFill>
                  <a:srgbClr val="464646"/>
                </a:solidFill>
                <a:latin typeface="Verdana"/>
                <a:cs typeface="Verdana"/>
              </a:rPr>
              <a:t>Data</a:t>
            </a:r>
            <a:r>
              <a:rPr sz="1100" spc="-9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464646"/>
                </a:solidFill>
                <a:latin typeface="Verdana"/>
                <a:cs typeface="Verdana"/>
              </a:rPr>
              <a:t>Scientist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45" name="object 50">
            <a:extLst>
              <a:ext uri="{FF2B5EF4-FFF2-40B4-BE49-F238E27FC236}">
                <a16:creationId xmlns:a16="http://schemas.microsoft.com/office/drawing/2014/main" id="{FE545A68-A9ED-ECCB-EAC7-1F8E5B6D0CDB}"/>
              </a:ext>
            </a:extLst>
          </p:cNvPr>
          <p:cNvSpPr txBox="1"/>
          <p:nvPr/>
        </p:nvSpPr>
        <p:spPr>
          <a:xfrm>
            <a:off x="5572966" y="5858792"/>
            <a:ext cx="106997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-5" dirty="0">
                <a:solidFill>
                  <a:srgbClr val="464646"/>
                </a:solidFill>
                <a:latin typeface="Verdana"/>
                <a:cs typeface="Verdana"/>
              </a:rPr>
              <a:t>Domain</a:t>
            </a:r>
            <a:r>
              <a:rPr sz="1100" spc="-7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464646"/>
                </a:solidFill>
                <a:latin typeface="Verdana"/>
                <a:cs typeface="Verdana"/>
              </a:rPr>
              <a:t>Expert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46" name="object 51">
            <a:extLst>
              <a:ext uri="{FF2B5EF4-FFF2-40B4-BE49-F238E27FC236}">
                <a16:creationId xmlns:a16="http://schemas.microsoft.com/office/drawing/2014/main" id="{ACE6F54C-A1ED-F7D3-6B6D-01EB2321F895}"/>
              </a:ext>
            </a:extLst>
          </p:cNvPr>
          <p:cNvSpPr txBox="1"/>
          <p:nvPr/>
        </p:nvSpPr>
        <p:spPr>
          <a:xfrm>
            <a:off x="7557048" y="5858792"/>
            <a:ext cx="114935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spc="-5" dirty="0">
                <a:solidFill>
                  <a:srgbClr val="464646"/>
                </a:solidFill>
                <a:latin typeface="Verdana"/>
                <a:cs typeface="Verdana"/>
              </a:rPr>
              <a:t>(Data)</a:t>
            </a:r>
            <a:r>
              <a:rPr sz="1100" spc="-6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464646"/>
                </a:solidFill>
                <a:latin typeface="Verdana"/>
                <a:cs typeface="Verdana"/>
              </a:rPr>
              <a:t>Engineer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127488" y="1154176"/>
            <a:ext cx="1920240" cy="221827"/>
          </a:xfrm>
          <a:custGeom>
            <a:avLst/>
            <a:gdLst/>
            <a:ahLst/>
            <a:cxnLst/>
            <a:rect l="l" t="t" r="r" b="b"/>
            <a:pathLst>
              <a:path w="1440179" h="166369">
                <a:moveTo>
                  <a:pt x="0" y="0"/>
                </a:moveTo>
                <a:lnTo>
                  <a:pt x="1440179" y="0"/>
                </a:lnTo>
                <a:lnTo>
                  <a:pt x="1440179" y="166115"/>
                </a:lnTo>
                <a:lnTo>
                  <a:pt x="0" y="1661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1434" y="989160"/>
            <a:ext cx="9378981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</a:pPr>
            <a:r>
              <a:rPr sz="3600" spc="-2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3600" spc="-22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7" dirty="0"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</a:p>
        </p:txBody>
      </p:sp>
      <p:sp>
        <p:nvSpPr>
          <p:cNvPr id="7" name="object 7"/>
          <p:cNvSpPr/>
          <p:nvPr/>
        </p:nvSpPr>
        <p:spPr>
          <a:xfrm>
            <a:off x="690880" y="3505201"/>
            <a:ext cx="1339425" cy="546945"/>
          </a:xfrm>
          <a:custGeom>
            <a:avLst/>
            <a:gdLst/>
            <a:ahLst/>
            <a:cxnLst/>
            <a:rect l="l" t="t" r="r" b="b"/>
            <a:pathLst>
              <a:path w="1004569" h="410210">
                <a:moveTo>
                  <a:pt x="799338" y="0"/>
                </a:moveTo>
                <a:lnTo>
                  <a:pt x="0" y="0"/>
                </a:lnTo>
                <a:lnTo>
                  <a:pt x="0" y="409956"/>
                </a:lnTo>
                <a:lnTo>
                  <a:pt x="799338" y="409956"/>
                </a:lnTo>
                <a:lnTo>
                  <a:pt x="1004316" y="204978"/>
                </a:lnTo>
                <a:lnTo>
                  <a:pt x="799338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690880" y="3505201"/>
            <a:ext cx="1339425" cy="546945"/>
          </a:xfrm>
          <a:custGeom>
            <a:avLst/>
            <a:gdLst/>
            <a:ahLst/>
            <a:cxnLst/>
            <a:rect l="l" t="t" r="r" b="b"/>
            <a:pathLst>
              <a:path w="1004569" h="410210">
                <a:moveTo>
                  <a:pt x="0" y="0"/>
                </a:moveTo>
                <a:lnTo>
                  <a:pt x="799338" y="0"/>
                </a:lnTo>
                <a:lnTo>
                  <a:pt x="1004316" y="204978"/>
                </a:lnTo>
                <a:lnTo>
                  <a:pt x="799338" y="409956"/>
                </a:lnTo>
                <a:lnTo>
                  <a:pt x="0" y="40995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829352" y="3585519"/>
            <a:ext cx="9245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195" marR="6773" indent="-187109"/>
            <a:r>
              <a:rPr sz="1200" b="1" spc="-7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7" dirty="0">
                <a:solidFill>
                  <a:srgbClr val="FFFFFF"/>
                </a:solidFill>
                <a:latin typeface="Calibri"/>
                <a:cs typeface="Calibri"/>
              </a:rPr>
              <a:t>qui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reme</a:t>
            </a:r>
            <a:r>
              <a:rPr sz="1200" b="1" spc="-7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ts  </a:t>
            </a:r>
            <a:r>
              <a:rPr sz="1200" b="1" spc="-7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41729" y="3505201"/>
            <a:ext cx="1339425" cy="546945"/>
          </a:xfrm>
          <a:custGeom>
            <a:avLst/>
            <a:gdLst/>
            <a:ahLst/>
            <a:cxnLst/>
            <a:rect l="l" t="t" r="r" b="b"/>
            <a:pathLst>
              <a:path w="1004569" h="410210">
                <a:moveTo>
                  <a:pt x="799338" y="0"/>
                </a:moveTo>
                <a:lnTo>
                  <a:pt x="0" y="0"/>
                </a:lnTo>
                <a:lnTo>
                  <a:pt x="0" y="409956"/>
                </a:lnTo>
                <a:lnTo>
                  <a:pt x="799338" y="409956"/>
                </a:lnTo>
                <a:lnTo>
                  <a:pt x="1004316" y="204978"/>
                </a:lnTo>
                <a:lnTo>
                  <a:pt x="799338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2141729" y="3505201"/>
            <a:ext cx="1339425" cy="546945"/>
          </a:xfrm>
          <a:custGeom>
            <a:avLst/>
            <a:gdLst/>
            <a:ahLst/>
            <a:cxnLst/>
            <a:rect l="l" t="t" r="r" b="b"/>
            <a:pathLst>
              <a:path w="1004569" h="410210">
                <a:moveTo>
                  <a:pt x="0" y="0"/>
                </a:moveTo>
                <a:lnTo>
                  <a:pt x="799338" y="0"/>
                </a:lnTo>
                <a:lnTo>
                  <a:pt x="1004316" y="204978"/>
                </a:lnTo>
                <a:lnTo>
                  <a:pt x="799338" y="409956"/>
                </a:lnTo>
                <a:lnTo>
                  <a:pt x="0" y="40995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 txBox="1"/>
          <p:nvPr/>
        </p:nvSpPr>
        <p:spPr>
          <a:xfrm>
            <a:off x="2372796" y="3585519"/>
            <a:ext cx="73998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 indent="202348"/>
            <a:r>
              <a:rPr sz="1200" b="1" spc="-7" dirty="0">
                <a:solidFill>
                  <a:srgbClr val="FFFFFF"/>
                </a:solidFill>
                <a:latin typeface="Calibri"/>
                <a:cs typeface="Calibri"/>
              </a:rPr>
              <a:t>Data  </a:t>
            </a:r>
            <a:r>
              <a:rPr sz="1200" b="1" spc="-13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7" dirty="0">
                <a:solidFill>
                  <a:srgbClr val="FFFFFF"/>
                </a:solidFill>
                <a:latin typeface="Calibri"/>
                <a:cs typeface="Calibri"/>
              </a:rPr>
              <a:t>cqui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-7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7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7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98673" y="3505201"/>
            <a:ext cx="1339425" cy="546945"/>
          </a:xfrm>
          <a:custGeom>
            <a:avLst/>
            <a:gdLst/>
            <a:ahLst/>
            <a:cxnLst/>
            <a:rect l="l" t="t" r="r" b="b"/>
            <a:pathLst>
              <a:path w="1004570" h="410210">
                <a:moveTo>
                  <a:pt x="799338" y="0"/>
                </a:moveTo>
                <a:lnTo>
                  <a:pt x="0" y="0"/>
                </a:lnTo>
                <a:lnTo>
                  <a:pt x="0" y="409956"/>
                </a:lnTo>
                <a:lnTo>
                  <a:pt x="799338" y="409956"/>
                </a:lnTo>
                <a:lnTo>
                  <a:pt x="1004316" y="204978"/>
                </a:lnTo>
                <a:lnTo>
                  <a:pt x="799338" y="0"/>
                </a:lnTo>
                <a:close/>
              </a:path>
            </a:pathLst>
          </a:custGeom>
          <a:solidFill>
            <a:srgbClr val="DD630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3598673" y="3505201"/>
            <a:ext cx="1339425" cy="546945"/>
          </a:xfrm>
          <a:custGeom>
            <a:avLst/>
            <a:gdLst/>
            <a:ahLst/>
            <a:cxnLst/>
            <a:rect l="l" t="t" r="r" b="b"/>
            <a:pathLst>
              <a:path w="1004570" h="410210">
                <a:moveTo>
                  <a:pt x="0" y="0"/>
                </a:moveTo>
                <a:lnTo>
                  <a:pt x="799338" y="0"/>
                </a:lnTo>
                <a:lnTo>
                  <a:pt x="1004316" y="204978"/>
                </a:lnTo>
                <a:lnTo>
                  <a:pt x="799338" y="409956"/>
                </a:lnTo>
                <a:lnTo>
                  <a:pt x="0" y="40995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 txBox="1"/>
          <p:nvPr/>
        </p:nvSpPr>
        <p:spPr>
          <a:xfrm>
            <a:off x="3806528" y="3585517"/>
            <a:ext cx="78655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 indent="226901"/>
            <a:r>
              <a:rPr sz="1200" b="1" spc="-7" dirty="0">
                <a:solidFill>
                  <a:srgbClr val="FFFFFF"/>
                </a:solidFill>
                <a:latin typeface="Calibri"/>
                <a:cs typeface="Calibri"/>
              </a:rPr>
              <a:t>Data 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Pre</a:t>
            </a:r>
            <a:r>
              <a:rPr sz="1200" b="1" spc="-7" dirty="0">
                <a:solidFill>
                  <a:srgbClr val="FFFFFF"/>
                </a:solidFill>
                <a:latin typeface="Calibri"/>
                <a:cs typeface="Calibri"/>
              </a:rPr>
              <a:t>pa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spc="-7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7" dirty="0">
                <a:solidFill>
                  <a:srgbClr val="FFFFFF"/>
                </a:solidFill>
                <a:latin typeface="Calibri"/>
                <a:cs typeface="Calibri"/>
              </a:rPr>
              <a:t>io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14593" y="3505201"/>
            <a:ext cx="1339425" cy="546945"/>
          </a:xfrm>
          <a:custGeom>
            <a:avLst/>
            <a:gdLst/>
            <a:ahLst/>
            <a:cxnLst/>
            <a:rect l="l" t="t" r="r" b="b"/>
            <a:pathLst>
              <a:path w="1004570" h="410210">
                <a:moveTo>
                  <a:pt x="799338" y="0"/>
                </a:moveTo>
                <a:lnTo>
                  <a:pt x="0" y="0"/>
                </a:lnTo>
                <a:lnTo>
                  <a:pt x="0" y="409956"/>
                </a:lnTo>
                <a:lnTo>
                  <a:pt x="799338" y="409956"/>
                </a:lnTo>
                <a:lnTo>
                  <a:pt x="1004316" y="204978"/>
                </a:lnTo>
                <a:lnTo>
                  <a:pt x="799338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6514593" y="3505201"/>
            <a:ext cx="1339425" cy="546945"/>
          </a:xfrm>
          <a:custGeom>
            <a:avLst/>
            <a:gdLst/>
            <a:ahLst/>
            <a:cxnLst/>
            <a:rect l="l" t="t" r="r" b="b"/>
            <a:pathLst>
              <a:path w="1004570" h="410210">
                <a:moveTo>
                  <a:pt x="0" y="0"/>
                </a:moveTo>
                <a:lnTo>
                  <a:pt x="799338" y="0"/>
                </a:lnTo>
                <a:lnTo>
                  <a:pt x="1004316" y="204978"/>
                </a:lnTo>
                <a:lnTo>
                  <a:pt x="799338" y="409956"/>
                </a:lnTo>
                <a:lnTo>
                  <a:pt x="0" y="40995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 txBox="1"/>
          <p:nvPr/>
        </p:nvSpPr>
        <p:spPr>
          <a:xfrm>
            <a:off x="6765416" y="3676959"/>
            <a:ext cx="7010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200" b="1" spc="7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3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200" b="1" spc="-7" dirty="0">
                <a:solidFill>
                  <a:srgbClr val="FFFFFF"/>
                </a:solidFill>
                <a:latin typeface="Calibri"/>
                <a:cs typeface="Calibri"/>
              </a:rPr>
              <a:t>alua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7" dirty="0">
                <a:solidFill>
                  <a:srgbClr val="FFFFFF"/>
                </a:solidFill>
                <a:latin typeface="Calibri"/>
                <a:cs typeface="Calibri"/>
              </a:rPr>
              <a:t>io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973569" y="3505201"/>
            <a:ext cx="1339425" cy="546945"/>
          </a:xfrm>
          <a:custGeom>
            <a:avLst/>
            <a:gdLst/>
            <a:ahLst/>
            <a:cxnLst/>
            <a:rect l="l" t="t" r="r" b="b"/>
            <a:pathLst>
              <a:path w="1004570" h="410210">
                <a:moveTo>
                  <a:pt x="799338" y="0"/>
                </a:moveTo>
                <a:lnTo>
                  <a:pt x="0" y="0"/>
                </a:lnTo>
                <a:lnTo>
                  <a:pt x="0" y="409956"/>
                </a:lnTo>
                <a:lnTo>
                  <a:pt x="799338" y="409956"/>
                </a:lnTo>
                <a:lnTo>
                  <a:pt x="1004316" y="204978"/>
                </a:lnTo>
                <a:lnTo>
                  <a:pt x="799338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7973569" y="3505201"/>
            <a:ext cx="1339425" cy="546945"/>
          </a:xfrm>
          <a:custGeom>
            <a:avLst/>
            <a:gdLst/>
            <a:ahLst/>
            <a:cxnLst/>
            <a:rect l="l" t="t" r="r" b="b"/>
            <a:pathLst>
              <a:path w="1004570" h="410210">
                <a:moveTo>
                  <a:pt x="0" y="0"/>
                </a:moveTo>
                <a:lnTo>
                  <a:pt x="799338" y="0"/>
                </a:lnTo>
                <a:lnTo>
                  <a:pt x="1004316" y="204978"/>
                </a:lnTo>
                <a:lnTo>
                  <a:pt x="799338" y="409956"/>
                </a:lnTo>
                <a:lnTo>
                  <a:pt x="0" y="40995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 txBox="1"/>
          <p:nvPr/>
        </p:nvSpPr>
        <p:spPr>
          <a:xfrm>
            <a:off x="8166590" y="3676959"/>
            <a:ext cx="813647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200" b="1" spc="-7" dirty="0">
                <a:solidFill>
                  <a:srgbClr val="FFFFFF"/>
                </a:solidFill>
                <a:latin typeface="Calibri"/>
                <a:cs typeface="Calibri"/>
              </a:rPr>
              <a:t>Deployment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03096" y="3134772"/>
            <a:ext cx="993987" cy="359833"/>
          </a:xfrm>
          <a:custGeom>
            <a:avLst/>
            <a:gdLst/>
            <a:ahLst/>
            <a:cxnLst/>
            <a:rect l="l" t="t" r="r" b="b"/>
            <a:pathLst>
              <a:path w="745489" h="269875">
                <a:moveTo>
                  <a:pt x="0" y="269328"/>
                </a:moveTo>
                <a:lnTo>
                  <a:pt x="16347" y="202622"/>
                </a:lnTo>
                <a:lnTo>
                  <a:pt x="61542" y="139654"/>
                </a:lnTo>
                <a:lnTo>
                  <a:pt x="93155" y="110742"/>
                </a:lnTo>
                <a:lnTo>
                  <a:pt x="129816" y="84167"/>
                </a:lnTo>
                <a:lnTo>
                  <a:pt x="170804" y="60398"/>
                </a:lnTo>
                <a:lnTo>
                  <a:pt x="215397" y="39901"/>
                </a:lnTo>
                <a:lnTo>
                  <a:pt x="262875" y="23146"/>
                </a:lnTo>
                <a:lnTo>
                  <a:pt x="312517" y="10599"/>
                </a:lnTo>
                <a:lnTo>
                  <a:pt x="363600" y="2727"/>
                </a:lnTo>
                <a:lnTo>
                  <a:pt x="415404" y="0"/>
                </a:lnTo>
                <a:lnTo>
                  <a:pt x="468862" y="2838"/>
                </a:lnTo>
                <a:lnTo>
                  <a:pt x="521527" y="11017"/>
                </a:lnTo>
                <a:lnTo>
                  <a:pt x="572607" y="24034"/>
                </a:lnTo>
                <a:lnTo>
                  <a:pt x="621308" y="41387"/>
                </a:lnTo>
                <a:lnTo>
                  <a:pt x="666837" y="62572"/>
                </a:lnTo>
                <a:lnTo>
                  <a:pt x="708402" y="87086"/>
                </a:lnTo>
                <a:lnTo>
                  <a:pt x="745210" y="114426"/>
                </a:lnTo>
              </a:path>
            </a:pathLst>
          </a:custGeom>
          <a:ln w="38100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2274148" y="3202396"/>
            <a:ext cx="237067" cy="283633"/>
          </a:xfrm>
          <a:custGeom>
            <a:avLst/>
            <a:gdLst/>
            <a:ahLst/>
            <a:cxnLst/>
            <a:rect l="l" t="t" r="r" b="b"/>
            <a:pathLst>
              <a:path w="177800" h="212725">
                <a:moveTo>
                  <a:pt x="165150" y="0"/>
                </a:moveTo>
                <a:lnTo>
                  <a:pt x="0" y="94957"/>
                </a:lnTo>
                <a:lnTo>
                  <a:pt x="177533" y="212623"/>
                </a:lnTo>
                <a:lnTo>
                  <a:pt x="16515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2927096" y="3134772"/>
            <a:ext cx="993987" cy="359833"/>
          </a:xfrm>
          <a:custGeom>
            <a:avLst/>
            <a:gdLst/>
            <a:ahLst/>
            <a:cxnLst/>
            <a:rect l="l" t="t" r="r" b="b"/>
            <a:pathLst>
              <a:path w="745489" h="269875">
                <a:moveTo>
                  <a:pt x="0" y="269328"/>
                </a:moveTo>
                <a:lnTo>
                  <a:pt x="16347" y="202622"/>
                </a:lnTo>
                <a:lnTo>
                  <a:pt x="61542" y="139654"/>
                </a:lnTo>
                <a:lnTo>
                  <a:pt x="93155" y="110742"/>
                </a:lnTo>
                <a:lnTo>
                  <a:pt x="129816" y="84167"/>
                </a:lnTo>
                <a:lnTo>
                  <a:pt x="170804" y="60398"/>
                </a:lnTo>
                <a:lnTo>
                  <a:pt x="215397" y="39901"/>
                </a:lnTo>
                <a:lnTo>
                  <a:pt x="262875" y="23146"/>
                </a:lnTo>
                <a:lnTo>
                  <a:pt x="312517" y="10599"/>
                </a:lnTo>
                <a:lnTo>
                  <a:pt x="363600" y="2727"/>
                </a:lnTo>
                <a:lnTo>
                  <a:pt x="415404" y="0"/>
                </a:lnTo>
                <a:lnTo>
                  <a:pt x="468862" y="2838"/>
                </a:lnTo>
                <a:lnTo>
                  <a:pt x="521527" y="11017"/>
                </a:lnTo>
                <a:lnTo>
                  <a:pt x="572607" y="24034"/>
                </a:lnTo>
                <a:lnTo>
                  <a:pt x="621308" y="41387"/>
                </a:lnTo>
                <a:lnTo>
                  <a:pt x="666837" y="62572"/>
                </a:lnTo>
                <a:lnTo>
                  <a:pt x="708402" y="87086"/>
                </a:lnTo>
                <a:lnTo>
                  <a:pt x="745210" y="114426"/>
                </a:lnTo>
              </a:path>
            </a:pathLst>
          </a:custGeom>
          <a:ln w="38100">
            <a:solidFill>
              <a:srgbClr val="6D6D6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3798148" y="3202396"/>
            <a:ext cx="237067" cy="283633"/>
          </a:xfrm>
          <a:custGeom>
            <a:avLst/>
            <a:gdLst/>
            <a:ahLst/>
            <a:cxnLst/>
            <a:rect l="l" t="t" r="r" b="b"/>
            <a:pathLst>
              <a:path w="177800" h="212725">
                <a:moveTo>
                  <a:pt x="165150" y="0"/>
                </a:moveTo>
                <a:lnTo>
                  <a:pt x="0" y="94957"/>
                </a:lnTo>
                <a:lnTo>
                  <a:pt x="177533" y="212623"/>
                </a:lnTo>
                <a:lnTo>
                  <a:pt x="165150" y="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4406392" y="3144930"/>
            <a:ext cx="993987" cy="359833"/>
          </a:xfrm>
          <a:custGeom>
            <a:avLst/>
            <a:gdLst/>
            <a:ahLst/>
            <a:cxnLst/>
            <a:rect l="l" t="t" r="r" b="b"/>
            <a:pathLst>
              <a:path w="745489" h="269875">
                <a:moveTo>
                  <a:pt x="0" y="269328"/>
                </a:moveTo>
                <a:lnTo>
                  <a:pt x="16347" y="202622"/>
                </a:lnTo>
                <a:lnTo>
                  <a:pt x="61542" y="139654"/>
                </a:lnTo>
                <a:lnTo>
                  <a:pt x="93155" y="110742"/>
                </a:lnTo>
                <a:lnTo>
                  <a:pt x="129816" y="84167"/>
                </a:lnTo>
                <a:lnTo>
                  <a:pt x="170804" y="60398"/>
                </a:lnTo>
                <a:lnTo>
                  <a:pt x="215397" y="39901"/>
                </a:lnTo>
                <a:lnTo>
                  <a:pt x="262875" y="23146"/>
                </a:lnTo>
                <a:lnTo>
                  <a:pt x="312517" y="10599"/>
                </a:lnTo>
                <a:lnTo>
                  <a:pt x="363600" y="2727"/>
                </a:lnTo>
                <a:lnTo>
                  <a:pt x="415404" y="0"/>
                </a:lnTo>
                <a:lnTo>
                  <a:pt x="468862" y="2838"/>
                </a:lnTo>
                <a:lnTo>
                  <a:pt x="521527" y="11017"/>
                </a:lnTo>
                <a:lnTo>
                  <a:pt x="572607" y="24034"/>
                </a:lnTo>
                <a:lnTo>
                  <a:pt x="621308" y="41387"/>
                </a:lnTo>
                <a:lnTo>
                  <a:pt x="666837" y="62572"/>
                </a:lnTo>
                <a:lnTo>
                  <a:pt x="708402" y="87086"/>
                </a:lnTo>
                <a:lnTo>
                  <a:pt x="745210" y="114426"/>
                </a:lnTo>
              </a:path>
            </a:pathLst>
          </a:custGeom>
          <a:ln w="38100">
            <a:solidFill>
              <a:srgbClr val="6D6D6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5277444" y="3212556"/>
            <a:ext cx="237067" cy="283633"/>
          </a:xfrm>
          <a:custGeom>
            <a:avLst/>
            <a:gdLst/>
            <a:ahLst/>
            <a:cxnLst/>
            <a:rect l="l" t="t" r="r" b="b"/>
            <a:pathLst>
              <a:path w="177800" h="212725">
                <a:moveTo>
                  <a:pt x="165150" y="0"/>
                </a:moveTo>
                <a:lnTo>
                  <a:pt x="0" y="94957"/>
                </a:lnTo>
                <a:lnTo>
                  <a:pt x="177533" y="212623"/>
                </a:lnTo>
                <a:lnTo>
                  <a:pt x="165150" y="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4274311" y="2580045"/>
            <a:ext cx="2863427" cy="925407"/>
          </a:xfrm>
          <a:custGeom>
            <a:avLst/>
            <a:gdLst/>
            <a:ahLst/>
            <a:cxnLst/>
            <a:rect l="l" t="t" r="r" b="b"/>
            <a:pathLst>
              <a:path w="2147570" h="694055">
                <a:moveTo>
                  <a:pt x="0" y="693915"/>
                </a:moveTo>
                <a:lnTo>
                  <a:pt x="7132" y="624625"/>
                </a:lnTo>
                <a:lnTo>
                  <a:pt x="27880" y="555952"/>
                </a:lnTo>
                <a:lnTo>
                  <a:pt x="61271" y="488513"/>
                </a:lnTo>
                <a:lnTo>
                  <a:pt x="82404" y="455449"/>
                </a:lnTo>
                <a:lnTo>
                  <a:pt x="106333" y="422925"/>
                </a:lnTo>
                <a:lnTo>
                  <a:pt x="132936" y="391018"/>
                </a:lnTo>
                <a:lnTo>
                  <a:pt x="162093" y="359805"/>
                </a:lnTo>
                <a:lnTo>
                  <a:pt x="193681" y="329362"/>
                </a:lnTo>
                <a:lnTo>
                  <a:pt x="227579" y="299768"/>
                </a:lnTo>
                <a:lnTo>
                  <a:pt x="263665" y="271099"/>
                </a:lnTo>
                <a:lnTo>
                  <a:pt x="301817" y="243433"/>
                </a:lnTo>
                <a:lnTo>
                  <a:pt x="341915" y="216846"/>
                </a:lnTo>
                <a:lnTo>
                  <a:pt x="383837" y="191415"/>
                </a:lnTo>
                <a:lnTo>
                  <a:pt x="427460" y="167218"/>
                </a:lnTo>
                <a:lnTo>
                  <a:pt x="472664" y="144332"/>
                </a:lnTo>
                <a:lnTo>
                  <a:pt x="519326" y="122834"/>
                </a:lnTo>
                <a:lnTo>
                  <a:pt x="567326" y="102800"/>
                </a:lnTo>
                <a:lnTo>
                  <a:pt x="616542" y="84309"/>
                </a:lnTo>
                <a:lnTo>
                  <a:pt x="666852" y="67437"/>
                </a:lnTo>
                <a:lnTo>
                  <a:pt x="718134" y="52261"/>
                </a:lnTo>
                <a:lnTo>
                  <a:pt x="770267" y="38858"/>
                </a:lnTo>
                <a:lnTo>
                  <a:pt x="823130" y="27306"/>
                </a:lnTo>
                <a:lnTo>
                  <a:pt x="876601" y="17681"/>
                </a:lnTo>
                <a:lnTo>
                  <a:pt x="930557" y="10061"/>
                </a:lnTo>
                <a:lnTo>
                  <a:pt x="984879" y="4523"/>
                </a:lnTo>
                <a:lnTo>
                  <a:pt x="1039444" y="1143"/>
                </a:lnTo>
                <a:lnTo>
                  <a:pt x="1094130" y="0"/>
                </a:lnTo>
                <a:lnTo>
                  <a:pt x="1149057" y="1142"/>
                </a:lnTo>
                <a:lnTo>
                  <a:pt x="1203861" y="4517"/>
                </a:lnTo>
                <a:lnTo>
                  <a:pt x="1258419" y="10047"/>
                </a:lnTo>
                <a:lnTo>
                  <a:pt x="1312606" y="17656"/>
                </a:lnTo>
                <a:lnTo>
                  <a:pt x="1366301" y="27265"/>
                </a:lnTo>
                <a:lnTo>
                  <a:pt x="1419380" y="38798"/>
                </a:lnTo>
                <a:lnTo>
                  <a:pt x="1471720" y="52177"/>
                </a:lnTo>
                <a:lnTo>
                  <a:pt x="1523198" y="67325"/>
                </a:lnTo>
                <a:lnTo>
                  <a:pt x="1573690" y="84164"/>
                </a:lnTo>
                <a:lnTo>
                  <a:pt x="1623073" y="102617"/>
                </a:lnTo>
                <a:lnTo>
                  <a:pt x="1671225" y="122607"/>
                </a:lnTo>
                <a:lnTo>
                  <a:pt x="1718021" y="144057"/>
                </a:lnTo>
                <a:lnTo>
                  <a:pt x="1763339" y="166888"/>
                </a:lnTo>
                <a:lnTo>
                  <a:pt x="1807056" y="191025"/>
                </a:lnTo>
                <a:lnTo>
                  <a:pt x="1849048" y="216389"/>
                </a:lnTo>
                <a:lnTo>
                  <a:pt x="1889193" y="242903"/>
                </a:lnTo>
                <a:lnTo>
                  <a:pt x="1927367" y="270489"/>
                </a:lnTo>
                <a:lnTo>
                  <a:pt x="1963446" y="299071"/>
                </a:lnTo>
                <a:lnTo>
                  <a:pt x="1997309" y="328572"/>
                </a:lnTo>
                <a:lnTo>
                  <a:pt x="2028831" y="358912"/>
                </a:lnTo>
                <a:lnTo>
                  <a:pt x="2057889" y="390017"/>
                </a:lnTo>
                <a:lnTo>
                  <a:pt x="2084361" y="421807"/>
                </a:lnTo>
                <a:lnTo>
                  <a:pt x="2108123" y="454206"/>
                </a:lnTo>
                <a:lnTo>
                  <a:pt x="2129051" y="487137"/>
                </a:lnTo>
                <a:lnTo>
                  <a:pt x="2147023" y="520522"/>
                </a:lnTo>
              </a:path>
            </a:pathLst>
          </a:custGeom>
          <a:ln w="38100">
            <a:solidFill>
              <a:srgbClr val="6D6D6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7007641" y="3218972"/>
            <a:ext cx="247227" cy="277705"/>
          </a:xfrm>
          <a:custGeom>
            <a:avLst/>
            <a:gdLst/>
            <a:ahLst/>
            <a:cxnLst/>
            <a:rect l="l" t="t" r="r" b="b"/>
            <a:pathLst>
              <a:path w="185420" h="208280">
                <a:moveTo>
                  <a:pt x="184912" y="0"/>
                </a:moveTo>
                <a:lnTo>
                  <a:pt x="0" y="45808"/>
                </a:lnTo>
                <a:lnTo>
                  <a:pt x="138264" y="207810"/>
                </a:lnTo>
                <a:lnTo>
                  <a:pt x="184912" y="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5344160" y="2515615"/>
            <a:ext cx="790787" cy="152400"/>
          </a:xfrm>
          <a:custGeom>
            <a:avLst/>
            <a:gdLst/>
            <a:ahLst/>
            <a:cxnLst/>
            <a:rect l="l" t="t" r="r" b="b"/>
            <a:pathLst>
              <a:path w="593089" h="114300">
                <a:moveTo>
                  <a:pt x="0" y="0"/>
                </a:moveTo>
                <a:lnTo>
                  <a:pt x="592836" y="0"/>
                </a:lnTo>
                <a:lnTo>
                  <a:pt x="592836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 txBox="1"/>
          <p:nvPr/>
        </p:nvSpPr>
        <p:spPr>
          <a:xfrm>
            <a:off x="5344160" y="2515616"/>
            <a:ext cx="790787" cy="122319"/>
          </a:xfrm>
          <a:prstGeom prst="rect">
            <a:avLst/>
          </a:prstGeom>
          <a:ln w="6096">
            <a:solidFill>
              <a:srgbClr val="313131"/>
            </a:solidFill>
          </a:ln>
        </p:spPr>
        <p:txBody>
          <a:bodyPr vert="horz" wrap="square" lIns="0" tIns="19472" rIns="0" bIns="0" rtlCol="0">
            <a:spAutoFit/>
          </a:bodyPr>
          <a:lstStyle/>
          <a:p>
            <a:pPr marL="191342">
              <a:spcBef>
                <a:spcPts val="152"/>
              </a:spcBef>
            </a:pPr>
            <a:r>
              <a:rPr sz="667" dirty="0">
                <a:solidFill>
                  <a:srgbClr val="313131"/>
                </a:solidFill>
                <a:latin typeface="Verdana"/>
                <a:cs typeface="Verdana"/>
              </a:rPr>
              <a:t>Test</a:t>
            </a:r>
            <a:r>
              <a:rPr sz="667" spc="-133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667" dirty="0">
                <a:solidFill>
                  <a:srgbClr val="313131"/>
                </a:solidFill>
                <a:latin typeface="Verdana"/>
                <a:cs typeface="Verdana"/>
              </a:rPr>
              <a:t>data</a:t>
            </a:r>
            <a:endParaRPr sz="667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614671" y="3021584"/>
            <a:ext cx="646853" cy="254000"/>
          </a:xfrm>
          <a:custGeom>
            <a:avLst/>
            <a:gdLst/>
            <a:ahLst/>
            <a:cxnLst/>
            <a:rect l="l" t="t" r="r" b="b"/>
            <a:pathLst>
              <a:path w="485139" h="190500">
                <a:moveTo>
                  <a:pt x="0" y="0"/>
                </a:moveTo>
                <a:lnTo>
                  <a:pt x="484631" y="0"/>
                </a:lnTo>
                <a:lnTo>
                  <a:pt x="484631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 txBox="1"/>
          <p:nvPr/>
        </p:nvSpPr>
        <p:spPr>
          <a:xfrm>
            <a:off x="4614671" y="3021584"/>
            <a:ext cx="646853" cy="224122"/>
          </a:xfrm>
          <a:prstGeom prst="rect">
            <a:avLst/>
          </a:prstGeom>
          <a:ln w="6096">
            <a:solidFill>
              <a:srgbClr val="313131"/>
            </a:solidFill>
          </a:ln>
        </p:spPr>
        <p:txBody>
          <a:bodyPr vert="horz" wrap="square" lIns="0" tIns="18627" rIns="0" bIns="0" rtlCol="0">
            <a:spAutoFit/>
          </a:bodyPr>
          <a:lstStyle/>
          <a:p>
            <a:pPr marL="224361" marR="131230" indent="-81278">
              <a:spcBef>
                <a:spcPts val="147"/>
              </a:spcBef>
            </a:pPr>
            <a:r>
              <a:rPr sz="667" dirty="0">
                <a:solidFill>
                  <a:srgbClr val="313131"/>
                </a:solidFill>
                <a:latin typeface="Verdana"/>
                <a:cs typeface="Verdana"/>
              </a:rPr>
              <a:t>Tr</a:t>
            </a:r>
            <a:r>
              <a:rPr sz="667" spc="-7" dirty="0">
                <a:solidFill>
                  <a:srgbClr val="313131"/>
                </a:solidFill>
                <a:latin typeface="Verdana"/>
                <a:cs typeface="Verdana"/>
              </a:rPr>
              <a:t>a</a:t>
            </a:r>
            <a:r>
              <a:rPr sz="667" spc="7" dirty="0">
                <a:solidFill>
                  <a:srgbClr val="313131"/>
                </a:solidFill>
                <a:latin typeface="Verdana"/>
                <a:cs typeface="Verdana"/>
              </a:rPr>
              <a:t>ining  </a:t>
            </a:r>
            <a:r>
              <a:rPr sz="667" dirty="0">
                <a:solidFill>
                  <a:srgbClr val="313131"/>
                </a:solidFill>
                <a:latin typeface="Verdana"/>
                <a:cs typeface="Verdana"/>
              </a:rPr>
              <a:t>data</a:t>
            </a:r>
            <a:endParaRPr sz="667">
              <a:latin typeface="Verdana"/>
              <a:cs typeface="Verdan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72384" y="3094735"/>
            <a:ext cx="790787" cy="150707"/>
          </a:xfrm>
          <a:custGeom>
            <a:avLst/>
            <a:gdLst/>
            <a:ahLst/>
            <a:cxnLst/>
            <a:rect l="l" t="t" r="r" b="b"/>
            <a:pathLst>
              <a:path w="593089" h="113030">
                <a:moveTo>
                  <a:pt x="0" y="0"/>
                </a:moveTo>
                <a:lnTo>
                  <a:pt x="592836" y="0"/>
                </a:lnTo>
                <a:lnTo>
                  <a:pt x="592836" y="112775"/>
                </a:lnTo>
                <a:lnTo>
                  <a:pt x="0" y="1127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5" name="object 35"/>
          <p:cNvSpPr txBox="1"/>
          <p:nvPr/>
        </p:nvSpPr>
        <p:spPr>
          <a:xfrm>
            <a:off x="3072384" y="3094735"/>
            <a:ext cx="790787" cy="121466"/>
          </a:xfrm>
          <a:prstGeom prst="rect">
            <a:avLst/>
          </a:prstGeom>
          <a:ln w="6096">
            <a:solidFill>
              <a:srgbClr val="313131"/>
            </a:solidFill>
          </a:ln>
        </p:spPr>
        <p:txBody>
          <a:bodyPr vert="horz" wrap="square" lIns="0" tIns="18627" rIns="0" bIns="0" rtlCol="0">
            <a:spAutoFit/>
          </a:bodyPr>
          <a:lstStyle/>
          <a:p>
            <a:pPr marL="190495">
              <a:spcBef>
                <a:spcPts val="147"/>
              </a:spcBef>
            </a:pPr>
            <a:r>
              <a:rPr sz="667" spc="-7" dirty="0">
                <a:solidFill>
                  <a:srgbClr val="313131"/>
                </a:solidFill>
                <a:latin typeface="Verdana"/>
                <a:cs typeface="Verdana"/>
              </a:rPr>
              <a:t>Raw</a:t>
            </a:r>
            <a:r>
              <a:rPr sz="667" spc="-12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667" dirty="0">
                <a:solidFill>
                  <a:srgbClr val="313131"/>
                </a:solidFill>
                <a:latin typeface="Verdana"/>
                <a:cs typeface="Verdana"/>
              </a:rPr>
              <a:t>data</a:t>
            </a:r>
            <a:endParaRPr sz="667">
              <a:latin typeface="Verdana"/>
              <a:cs typeface="Verdan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489455" y="2924047"/>
            <a:ext cx="933027" cy="254000"/>
          </a:xfrm>
          <a:custGeom>
            <a:avLst/>
            <a:gdLst/>
            <a:ahLst/>
            <a:cxnLst/>
            <a:rect l="l" t="t" r="r" b="b"/>
            <a:pathLst>
              <a:path w="699769" h="190500">
                <a:moveTo>
                  <a:pt x="0" y="0"/>
                </a:moveTo>
                <a:lnTo>
                  <a:pt x="699516" y="0"/>
                </a:lnTo>
                <a:lnTo>
                  <a:pt x="699516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7" name="object 37"/>
          <p:cNvSpPr txBox="1"/>
          <p:nvPr/>
        </p:nvSpPr>
        <p:spPr>
          <a:xfrm>
            <a:off x="1489455" y="2924047"/>
            <a:ext cx="933027" cy="223266"/>
          </a:xfrm>
          <a:prstGeom prst="rect">
            <a:avLst/>
          </a:prstGeom>
          <a:ln w="6096">
            <a:solidFill>
              <a:srgbClr val="DCDCDC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173562" marR="166789" indent="162556">
              <a:spcBef>
                <a:spcPts val="140"/>
              </a:spcBef>
            </a:pPr>
            <a:r>
              <a:rPr sz="667" spc="-7" dirty="0">
                <a:solidFill>
                  <a:srgbClr val="DCDCDC"/>
                </a:solidFill>
                <a:latin typeface="Verdana"/>
                <a:cs typeface="Verdana"/>
              </a:rPr>
              <a:t>Model  </a:t>
            </a:r>
            <a:r>
              <a:rPr sz="667" dirty="0">
                <a:solidFill>
                  <a:srgbClr val="DCDCDC"/>
                </a:solidFill>
                <a:latin typeface="Verdana"/>
                <a:cs typeface="Verdana"/>
              </a:rPr>
              <a:t>r</a:t>
            </a:r>
            <a:r>
              <a:rPr sz="667" spc="-7" dirty="0">
                <a:solidFill>
                  <a:srgbClr val="DCDCDC"/>
                </a:solidFill>
                <a:latin typeface="Verdana"/>
                <a:cs typeface="Verdana"/>
              </a:rPr>
              <a:t>eq</a:t>
            </a:r>
            <a:r>
              <a:rPr sz="667" spc="7" dirty="0">
                <a:solidFill>
                  <a:srgbClr val="DCDCDC"/>
                </a:solidFill>
                <a:latin typeface="Verdana"/>
                <a:cs typeface="Verdana"/>
              </a:rPr>
              <a:t>ui</a:t>
            </a:r>
            <a:r>
              <a:rPr sz="667" dirty="0">
                <a:solidFill>
                  <a:srgbClr val="DCDCDC"/>
                </a:solidFill>
                <a:latin typeface="Verdana"/>
                <a:cs typeface="Verdana"/>
              </a:rPr>
              <a:t>r</a:t>
            </a:r>
            <a:r>
              <a:rPr sz="667" spc="-7" dirty="0">
                <a:solidFill>
                  <a:srgbClr val="DCDCDC"/>
                </a:solidFill>
                <a:latin typeface="Verdana"/>
                <a:cs typeface="Verdana"/>
              </a:rPr>
              <a:t>e</a:t>
            </a:r>
            <a:r>
              <a:rPr sz="667" dirty="0">
                <a:solidFill>
                  <a:srgbClr val="DCDCDC"/>
                </a:solidFill>
                <a:latin typeface="Verdana"/>
                <a:cs typeface="Verdana"/>
              </a:rPr>
              <a:t>m</a:t>
            </a:r>
            <a:r>
              <a:rPr sz="667" spc="-7" dirty="0">
                <a:solidFill>
                  <a:srgbClr val="DCDCDC"/>
                </a:solidFill>
                <a:latin typeface="Verdana"/>
                <a:cs typeface="Verdana"/>
              </a:rPr>
              <a:t>e</a:t>
            </a:r>
            <a:r>
              <a:rPr sz="667" spc="7" dirty="0">
                <a:solidFill>
                  <a:srgbClr val="DCDCDC"/>
                </a:solidFill>
                <a:latin typeface="Verdana"/>
                <a:cs typeface="Verdana"/>
              </a:rPr>
              <a:t>n</a:t>
            </a:r>
            <a:r>
              <a:rPr sz="667" spc="-13" dirty="0">
                <a:solidFill>
                  <a:srgbClr val="DCDCDC"/>
                </a:solidFill>
                <a:latin typeface="Verdana"/>
                <a:cs typeface="Verdana"/>
              </a:rPr>
              <a:t>t</a:t>
            </a:r>
            <a:r>
              <a:rPr sz="667" dirty="0">
                <a:solidFill>
                  <a:srgbClr val="DCDCDC"/>
                </a:solidFill>
                <a:latin typeface="Verdana"/>
                <a:cs typeface="Verdana"/>
              </a:rPr>
              <a:t>s</a:t>
            </a:r>
            <a:endParaRPr sz="667">
              <a:latin typeface="Verdana"/>
              <a:cs typeface="Verdan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075937" y="3503169"/>
            <a:ext cx="1339425" cy="546945"/>
          </a:xfrm>
          <a:custGeom>
            <a:avLst/>
            <a:gdLst/>
            <a:ahLst/>
            <a:cxnLst/>
            <a:rect l="l" t="t" r="r" b="b"/>
            <a:pathLst>
              <a:path w="1004570" h="410210">
                <a:moveTo>
                  <a:pt x="799338" y="0"/>
                </a:moveTo>
                <a:lnTo>
                  <a:pt x="0" y="0"/>
                </a:lnTo>
                <a:lnTo>
                  <a:pt x="0" y="409956"/>
                </a:lnTo>
                <a:lnTo>
                  <a:pt x="799338" y="409956"/>
                </a:lnTo>
                <a:lnTo>
                  <a:pt x="1004316" y="204978"/>
                </a:lnTo>
                <a:lnTo>
                  <a:pt x="799338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9" name="object 39"/>
          <p:cNvSpPr/>
          <p:nvPr/>
        </p:nvSpPr>
        <p:spPr>
          <a:xfrm>
            <a:off x="5075937" y="3503169"/>
            <a:ext cx="1339425" cy="546945"/>
          </a:xfrm>
          <a:custGeom>
            <a:avLst/>
            <a:gdLst/>
            <a:ahLst/>
            <a:cxnLst/>
            <a:rect l="l" t="t" r="r" b="b"/>
            <a:pathLst>
              <a:path w="1004570" h="410210">
                <a:moveTo>
                  <a:pt x="0" y="0"/>
                </a:moveTo>
                <a:lnTo>
                  <a:pt x="799338" y="0"/>
                </a:lnTo>
                <a:lnTo>
                  <a:pt x="1004316" y="204978"/>
                </a:lnTo>
                <a:lnTo>
                  <a:pt x="799338" y="409956"/>
                </a:lnTo>
                <a:lnTo>
                  <a:pt x="0" y="40995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0" name="object 40"/>
          <p:cNvSpPr txBox="1"/>
          <p:nvPr/>
        </p:nvSpPr>
        <p:spPr>
          <a:xfrm>
            <a:off x="5344826" y="3583524"/>
            <a:ext cx="66463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79" marR="6773" indent="-14393"/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Pre</a:t>
            </a:r>
            <a:r>
              <a:rPr sz="1200" b="1" spc="-7" dirty="0">
                <a:solidFill>
                  <a:srgbClr val="FFFFFF"/>
                </a:solidFill>
                <a:latin typeface="Calibri"/>
                <a:cs typeface="Calibri"/>
              </a:rPr>
              <a:t>dic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7" dirty="0">
                <a:solidFill>
                  <a:srgbClr val="FFFFFF"/>
                </a:solidFill>
                <a:latin typeface="Calibri"/>
                <a:cs typeface="Calibri"/>
              </a:rPr>
              <a:t>ive  </a:t>
            </a:r>
            <a:r>
              <a:rPr sz="1200" b="1" spc="7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b="1" spc="-7" dirty="0">
                <a:solidFill>
                  <a:srgbClr val="FFFFFF"/>
                </a:solidFill>
                <a:latin typeface="Calibri"/>
                <a:cs typeface="Calibri"/>
              </a:rPr>
              <a:t>od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7" dirty="0">
                <a:solidFill>
                  <a:srgbClr val="FFFFFF"/>
                </a:solidFill>
                <a:latin typeface="Calibri"/>
                <a:cs typeface="Calibri"/>
              </a:rPr>
              <a:t>lin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007103" y="3972561"/>
            <a:ext cx="455167" cy="453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2" name="object 42"/>
          <p:cNvSpPr/>
          <p:nvPr/>
        </p:nvSpPr>
        <p:spPr>
          <a:xfrm>
            <a:off x="4033519" y="3998977"/>
            <a:ext cx="403013" cy="400473"/>
          </a:xfrm>
          <a:custGeom>
            <a:avLst/>
            <a:gdLst/>
            <a:ahLst/>
            <a:cxnLst/>
            <a:rect l="l" t="t" r="r" b="b"/>
            <a:pathLst>
              <a:path w="302260" h="300354">
                <a:moveTo>
                  <a:pt x="150876" y="0"/>
                </a:moveTo>
                <a:lnTo>
                  <a:pt x="103188" y="7652"/>
                </a:lnTo>
                <a:lnTo>
                  <a:pt x="61771" y="28963"/>
                </a:lnTo>
                <a:lnTo>
                  <a:pt x="29110" y="61458"/>
                </a:lnTo>
                <a:lnTo>
                  <a:pt x="7691" y="102666"/>
                </a:lnTo>
                <a:lnTo>
                  <a:pt x="0" y="150113"/>
                </a:lnTo>
                <a:lnTo>
                  <a:pt x="7691" y="197561"/>
                </a:lnTo>
                <a:lnTo>
                  <a:pt x="29110" y="238769"/>
                </a:lnTo>
                <a:lnTo>
                  <a:pt x="61771" y="271264"/>
                </a:lnTo>
                <a:lnTo>
                  <a:pt x="103188" y="292575"/>
                </a:lnTo>
                <a:lnTo>
                  <a:pt x="150876" y="300227"/>
                </a:lnTo>
                <a:lnTo>
                  <a:pt x="198563" y="292575"/>
                </a:lnTo>
                <a:lnTo>
                  <a:pt x="239980" y="271264"/>
                </a:lnTo>
                <a:lnTo>
                  <a:pt x="272641" y="238769"/>
                </a:lnTo>
                <a:lnTo>
                  <a:pt x="294060" y="197561"/>
                </a:lnTo>
                <a:lnTo>
                  <a:pt x="301752" y="150113"/>
                </a:lnTo>
                <a:lnTo>
                  <a:pt x="294060" y="102666"/>
                </a:lnTo>
                <a:lnTo>
                  <a:pt x="272641" y="61458"/>
                </a:lnTo>
                <a:lnTo>
                  <a:pt x="239980" y="28963"/>
                </a:lnTo>
                <a:lnTo>
                  <a:pt x="198563" y="7652"/>
                </a:lnTo>
                <a:lnTo>
                  <a:pt x="150876" y="0"/>
                </a:lnTo>
                <a:close/>
              </a:path>
            </a:pathLst>
          </a:custGeom>
          <a:solidFill>
            <a:srgbClr val="FFE9B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3" name="object 43"/>
          <p:cNvSpPr/>
          <p:nvPr/>
        </p:nvSpPr>
        <p:spPr>
          <a:xfrm>
            <a:off x="4033519" y="3998977"/>
            <a:ext cx="403013" cy="400473"/>
          </a:xfrm>
          <a:custGeom>
            <a:avLst/>
            <a:gdLst/>
            <a:ahLst/>
            <a:cxnLst/>
            <a:rect l="l" t="t" r="r" b="b"/>
            <a:pathLst>
              <a:path w="302260" h="300354">
                <a:moveTo>
                  <a:pt x="0" y="150113"/>
                </a:moveTo>
                <a:lnTo>
                  <a:pt x="7691" y="102666"/>
                </a:lnTo>
                <a:lnTo>
                  <a:pt x="29110" y="61458"/>
                </a:lnTo>
                <a:lnTo>
                  <a:pt x="61771" y="28963"/>
                </a:lnTo>
                <a:lnTo>
                  <a:pt x="103188" y="7652"/>
                </a:lnTo>
                <a:lnTo>
                  <a:pt x="150876" y="0"/>
                </a:lnTo>
                <a:lnTo>
                  <a:pt x="198563" y="7652"/>
                </a:lnTo>
                <a:lnTo>
                  <a:pt x="239980" y="28963"/>
                </a:lnTo>
                <a:lnTo>
                  <a:pt x="272641" y="61458"/>
                </a:lnTo>
                <a:lnTo>
                  <a:pt x="294060" y="102666"/>
                </a:lnTo>
                <a:lnTo>
                  <a:pt x="301752" y="150113"/>
                </a:lnTo>
                <a:lnTo>
                  <a:pt x="294060" y="197561"/>
                </a:lnTo>
                <a:lnTo>
                  <a:pt x="272641" y="238769"/>
                </a:lnTo>
                <a:lnTo>
                  <a:pt x="239980" y="271264"/>
                </a:lnTo>
                <a:lnTo>
                  <a:pt x="198563" y="292575"/>
                </a:lnTo>
                <a:lnTo>
                  <a:pt x="150876" y="300227"/>
                </a:lnTo>
                <a:lnTo>
                  <a:pt x="103188" y="292575"/>
                </a:lnTo>
                <a:lnTo>
                  <a:pt x="61771" y="271264"/>
                </a:lnTo>
                <a:lnTo>
                  <a:pt x="29110" y="238769"/>
                </a:lnTo>
                <a:lnTo>
                  <a:pt x="7691" y="197561"/>
                </a:lnTo>
                <a:lnTo>
                  <a:pt x="0" y="150113"/>
                </a:lnTo>
                <a:close/>
              </a:path>
            </a:pathLst>
          </a:custGeom>
          <a:ln w="6096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4" name="object 44"/>
          <p:cNvSpPr/>
          <p:nvPr/>
        </p:nvSpPr>
        <p:spPr>
          <a:xfrm>
            <a:off x="4104639" y="4041647"/>
            <a:ext cx="288543" cy="2865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5" name="object 45"/>
          <p:cNvSpPr/>
          <p:nvPr/>
        </p:nvSpPr>
        <p:spPr>
          <a:xfrm>
            <a:off x="3576319" y="3968497"/>
            <a:ext cx="455151" cy="451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6" name="object 46"/>
          <p:cNvSpPr/>
          <p:nvPr/>
        </p:nvSpPr>
        <p:spPr>
          <a:xfrm>
            <a:off x="3602735" y="3994911"/>
            <a:ext cx="403013" cy="398780"/>
          </a:xfrm>
          <a:custGeom>
            <a:avLst/>
            <a:gdLst/>
            <a:ahLst/>
            <a:cxnLst/>
            <a:rect l="l" t="t" r="r" b="b"/>
            <a:pathLst>
              <a:path w="302260" h="299085">
                <a:moveTo>
                  <a:pt x="150876" y="0"/>
                </a:moveTo>
                <a:lnTo>
                  <a:pt x="103188" y="7613"/>
                </a:lnTo>
                <a:lnTo>
                  <a:pt x="61771" y="28815"/>
                </a:lnTo>
                <a:lnTo>
                  <a:pt x="29110" y="61145"/>
                </a:lnTo>
                <a:lnTo>
                  <a:pt x="7691" y="102144"/>
                </a:lnTo>
                <a:lnTo>
                  <a:pt x="0" y="149351"/>
                </a:lnTo>
                <a:lnTo>
                  <a:pt x="7691" y="196559"/>
                </a:lnTo>
                <a:lnTo>
                  <a:pt x="29110" y="237558"/>
                </a:lnTo>
                <a:lnTo>
                  <a:pt x="61771" y="269888"/>
                </a:lnTo>
                <a:lnTo>
                  <a:pt x="103188" y="291090"/>
                </a:lnTo>
                <a:lnTo>
                  <a:pt x="150876" y="298703"/>
                </a:lnTo>
                <a:lnTo>
                  <a:pt x="198563" y="291090"/>
                </a:lnTo>
                <a:lnTo>
                  <a:pt x="239980" y="269888"/>
                </a:lnTo>
                <a:lnTo>
                  <a:pt x="272641" y="237558"/>
                </a:lnTo>
                <a:lnTo>
                  <a:pt x="294060" y="196559"/>
                </a:lnTo>
                <a:lnTo>
                  <a:pt x="301752" y="149351"/>
                </a:lnTo>
                <a:lnTo>
                  <a:pt x="294060" y="102144"/>
                </a:lnTo>
                <a:lnTo>
                  <a:pt x="272641" y="61145"/>
                </a:lnTo>
                <a:lnTo>
                  <a:pt x="239980" y="28815"/>
                </a:lnTo>
                <a:lnTo>
                  <a:pt x="198563" y="7613"/>
                </a:lnTo>
                <a:lnTo>
                  <a:pt x="150876" y="0"/>
                </a:lnTo>
                <a:close/>
              </a:path>
            </a:pathLst>
          </a:custGeom>
          <a:solidFill>
            <a:srgbClr val="D3EBB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7" name="object 47"/>
          <p:cNvSpPr/>
          <p:nvPr/>
        </p:nvSpPr>
        <p:spPr>
          <a:xfrm>
            <a:off x="3602735" y="3994911"/>
            <a:ext cx="403013" cy="398780"/>
          </a:xfrm>
          <a:custGeom>
            <a:avLst/>
            <a:gdLst/>
            <a:ahLst/>
            <a:cxnLst/>
            <a:rect l="l" t="t" r="r" b="b"/>
            <a:pathLst>
              <a:path w="302260" h="299085">
                <a:moveTo>
                  <a:pt x="0" y="149351"/>
                </a:moveTo>
                <a:lnTo>
                  <a:pt x="7691" y="102144"/>
                </a:lnTo>
                <a:lnTo>
                  <a:pt x="29110" y="61145"/>
                </a:lnTo>
                <a:lnTo>
                  <a:pt x="61771" y="28815"/>
                </a:lnTo>
                <a:lnTo>
                  <a:pt x="103188" y="7613"/>
                </a:lnTo>
                <a:lnTo>
                  <a:pt x="150876" y="0"/>
                </a:lnTo>
                <a:lnTo>
                  <a:pt x="198563" y="7613"/>
                </a:lnTo>
                <a:lnTo>
                  <a:pt x="239980" y="28815"/>
                </a:lnTo>
                <a:lnTo>
                  <a:pt x="272641" y="61145"/>
                </a:lnTo>
                <a:lnTo>
                  <a:pt x="294060" y="102144"/>
                </a:lnTo>
                <a:lnTo>
                  <a:pt x="301752" y="149351"/>
                </a:lnTo>
                <a:lnTo>
                  <a:pt x="294060" y="196559"/>
                </a:lnTo>
                <a:lnTo>
                  <a:pt x="272641" y="237558"/>
                </a:lnTo>
                <a:lnTo>
                  <a:pt x="239980" y="269888"/>
                </a:lnTo>
                <a:lnTo>
                  <a:pt x="198563" y="291090"/>
                </a:lnTo>
                <a:lnTo>
                  <a:pt x="150876" y="298703"/>
                </a:lnTo>
                <a:lnTo>
                  <a:pt x="103188" y="291090"/>
                </a:lnTo>
                <a:lnTo>
                  <a:pt x="61771" y="269888"/>
                </a:lnTo>
                <a:lnTo>
                  <a:pt x="29110" y="237558"/>
                </a:lnTo>
                <a:lnTo>
                  <a:pt x="7691" y="196559"/>
                </a:lnTo>
                <a:lnTo>
                  <a:pt x="0" y="149351"/>
                </a:lnTo>
                <a:close/>
              </a:path>
            </a:pathLst>
          </a:custGeom>
          <a:ln w="6096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8" name="object 48"/>
          <p:cNvSpPr/>
          <p:nvPr/>
        </p:nvSpPr>
        <p:spPr>
          <a:xfrm>
            <a:off x="3667761" y="4025393"/>
            <a:ext cx="296671" cy="294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9" name="object 49"/>
          <p:cNvSpPr txBox="1"/>
          <p:nvPr/>
        </p:nvSpPr>
        <p:spPr>
          <a:xfrm>
            <a:off x="568117" y="6468730"/>
            <a:ext cx="2279227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800" spc="-20" dirty="0">
                <a:solidFill>
                  <a:srgbClr val="959595"/>
                </a:solidFill>
                <a:latin typeface="Tahoma"/>
                <a:cs typeface="Tahoma"/>
              </a:rPr>
              <a:t>Icons</a:t>
            </a:r>
            <a:r>
              <a:rPr sz="800" spc="-40" dirty="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sz="800" spc="-13" dirty="0">
                <a:solidFill>
                  <a:srgbClr val="959595"/>
                </a:solidFill>
                <a:latin typeface="Tahoma"/>
                <a:cs typeface="Tahoma"/>
              </a:rPr>
              <a:t>made</a:t>
            </a:r>
            <a:r>
              <a:rPr sz="800" spc="-60" dirty="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959595"/>
                </a:solidFill>
                <a:latin typeface="Tahoma"/>
                <a:cs typeface="Tahoma"/>
              </a:rPr>
              <a:t>by</a:t>
            </a:r>
            <a:r>
              <a:rPr sz="800" spc="-33" dirty="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sz="800" spc="-7" dirty="0">
                <a:solidFill>
                  <a:srgbClr val="959595"/>
                </a:solidFill>
                <a:latin typeface="Tahoma"/>
                <a:cs typeface="Tahoma"/>
              </a:rPr>
              <a:t>Smashicons</a:t>
            </a:r>
            <a:r>
              <a:rPr sz="800" spc="-60" dirty="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sz="800" spc="-7" dirty="0">
                <a:solidFill>
                  <a:srgbClr val="959595"/>
                </a:solidFill>
                <a:latin typeface="Tahoma"/>
                <a:cs typeface="Tahoma"/>
              </a:rPr>
              <a:t>from</a:t>
            </a:r>
            <a:r>
              <a:rPr sz="800" spc="-67" dirty="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sz="800" spc="-7" dirty="0">
                <a:solidFill>
                  <a:srgbClr val="959595"/>
                </a:solidFill>
                <a:latin typeface="Tahoma"/>
                <a:cs typeface="Tahoma"/>
                <a:hlinkClick r:id="rId6"/>
              </a:rPr>
              <a:t>www.flaticon.com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16864" y="5185667"/>
            <a:ext cx="8268547" cy="697653"/>
          </a:xfrm>
          <a:custGeom>
            <a:avLst/>
            <a:gdLst/>
            <a:ahLst/>
            <a:cxnLst/>
            <a:rect l="l" t="t" r="r" b="b"/>
            <a:pathLst>
              <a:path w="6201409" h="523239">
                <a:moveTo>
                  <a:pt x="0" y="87121"/>
                </a:moveTo>
                <a:lnTo>
                  <a:pt x="6845" y="53208"/>
                </a:lnTo>
                <a:lnTo>
                  <a:pt x="25515" y="25515"/>
                </a:lnTo>
                <a:lnTo>
                  <a:pt x="53208" y="6845"/>
                </a:lnTo>
                <a:lnTo>
                  <a:pt x="87122" y="0"/>
                </a:lnTo>
                <a:lnTo>
                  <a:pt x="6114034" y="0"/>
                </a:lnTo>
                <a:lnTo>
                  <a:pt x="6147947" y="6845"/>
                </a:lnTo>
                <a:lnTo>
                  <a:pt x="6175640" y="25515"/>
                </a:lnTo>
                <a:lnTo>
                  <a:pt x="6194310" y="53208"/>
                </a:lnTo>
                <a:lnTo>
                  <a:pt x="6201156" y="87121"/>
                </a:lnTo>
                <a:lnTo>
                  <a:pt x="6201156" y="435609"/>
                </a:lnTo>
                <a:lnTo>
                  <a:pt x="6194310" y="469518"/>
                </a:lnTo>
                <a:lnTo>
                  <a:pt x="6175640" y="497211"/>
                </a:lnTo>
                <a:lnTo>
                  <a:pt x="6147947" y="515884"/>
                </a:lnTo>
                <a:lnTo>
                  <a:pt x="6114034" y="522731"/>
                </a:lnTo>
                <a:lnTo>
                  <a:pt x="87122" y="522731"/>
                </a:lnTo>
                <a:lnTo>
                  <a:pt x="53208" y="515884"/>
                </a:lnTo>
                <a:lnTo>
                  <a:pt x="25515" y="497211"/>
                </a:lnTo>
                <a:lnTo>
                  <a:pt x="6845" y="469518"/>
                </a:lnTo>
                <a:lnTo>
                  <a:pt x="0" y="435609"/>
                </a:lnTo>
                <a:lnTo>
                  <a:pt x="0" y="87121"/>
                </a:lnTo>
                <a:close/>
              </a:path>
            </a:pathLst>
          </a:custGeom>
          <a:ln w="9144">
            <a:solidFill>
              <a:srgbClr val="F6A8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2" name="object 52"/>
          <p:cNvSpPr/>
          <p:nvPr/>
        </p:nvSpPr>
        <p:spPr>
          <a:xfrm>
            <a:off x="4031489" y="5273039"/>
            <a:ext cx="556767" cy="5587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3" name="object 53"/>
          <p:cNvSpPr/>
          <p:nvPr/>
        </p:nvSpPr>
        <p:spPr>
          <a:xfrm>
            <a:off x="4057903" y="5299455"/>
            <a:ext cx="504613" cy="506307"/>
          </a:xfrm>
          <a:custGeom>
            <a:avLst/>
            <a:gdLst/>
            <a:ahLst/>
            <a:cxnLst/>
            <a:rect l="l" t="t" r="r" b="b"/>
            <a:pathLst>
              <a:path w="378460" h="379729">
                <a:moveTo>
                  <a:pt x="188976" y="0"/>
                </a:moveTo>
                <a:lnTo>
                  <a:pt x="138738" y="6777"/>
                </a:lnTo>
                <a:lnTo>
                  <a:pt x="93596" y="25905"/>
                </a:lnTo>
                <a:lnTo>
                  <a:pt x="55349" y="55573"/>
                </a:lnTo>
                <a:lnTo>
                  <a:pt x="25800" y="93974"/>
                </a:lnTo>
                <a:lnTo>
                  <a:pt x="6750" y="139298"/>
                </a:lnTo>
                <a:lnTo>
                  <a:pt x="0" y="189737"/>
                </a:lnTo>
                <a:lnTo>
                  <a:pt x="6750" y="240177"/>
                </a:lnTo>
                <a:lnTo>
                  <a:pt x="25800" y="285501"/>
                </a:lnTo>
                <a:lnTo>
                  <a:pt x="55349" y="323902"/>
                </a:lnTo>
                <a:lnTo>
                  <a:pt x="93596" y="353570"/>
                </a:lnTo>
                <a:lnTo>
                  <a:pt x="138738" y="372698"/>
                </a:lnTo>
                <a:lnTo>
                  <a:pt x="188976" y="379475"/>
                </a:lnTo>
                <a:lnTo>
                  <a:pt x="239213" y="372698"/>
                </a:lnTo>
                <a:lnTo>
                  <a:pt x="284355" y="353570"/>
                </a:lnTo>
                <a:lnTo>
                  <a:pt x="322602" y="323902"/>
                </a:lnTo>
                <a:lnTo>
                  <a:pt x="352151" y="285501"/>
                </a:lnTo>
                <a:lnTo>
                  <a:pt x="371201" y="240177"/>
                </a:lnTo>
                <a:lnTo>
                  <a:pt x="377952" y="189737"/>
                </a:lnTo>
                <a:lnTo>
                  <a:pt x="371201" y="139298"/>
                </a:lnTo>
                <a:lnTo>
                  <a:pt x="352151" y="93974"/>
                </a:lnTo>
                <a:lnTo>
                  <a:pt x="322602" y="55573"/>
                </a:lnTo>
                <a:lnTo>
                  <a:pt x="284355" y="25905"/>
                </a:lnTo>
                <a:lnTo>
                  <a:pt x="239213" y="6777"/>
                </a:lnTo>
                <a:lnTo>
                  <a:pt x="188976" y="0"/>
                </a:lnTo>
                <a:close/>
              </a:path>
            </a:pathLst>
          </a:custGeom>
          <a:solidFill>
            <a:srgbClr val="FFE9B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4" name="object 54"/>
          <p:cNvSpPr/>
          <p:nvPr/>
        </p:nvSpPr>
        <p:spPr>
          <a:xfrm>
            <a:off x="4057903" y="5299455"/>
            <a:ext cx="504613" cy="506307"/>
          </a:xfrm>
          <a:custGeom>
            <a:avLst/>
            <a:gdLst/>
            <a:ahLst/>
            <a:cxnLst/>
            <a:rect l="l" t="t" r="r" b="b"/>
            <a:pathLst>
              <a:path w="378460" h="379729">
                <a:moveTo>
                  <a:pt x="0" y="189737"/>
                </a:moveTo>
                <a:lnTo>
                  <a:pt x="6750" y="139298"/>
                </a:lnTo>
                <a:lnTo>
                  <a:pt x="25800" y="93974"/>
                </a:lnTo>
                <a:lnTo>
                  <a:pt x="55349" y="55573"/>
                </a:lnTo>
                <a:lnTo>
                  <a:pt x="93596" y="25905"/>
                </a:lnTo>
                <a:lnTo>
                  <a:pt x="138738" y="6777"/>
                </a:lnTo>
                <a:lnTo>
                  <a:pt x="188976" y="0"/>
                </a:lnTo>
                <a:lnTo>
                  <a:pt x="239213" y="6777"/>
                </a:lnTo>
                <a:lnTo>
                  <a:pt x="284355" y="25905"/>
                </a:lnTo>
                <a:lnTo>
                  <a:pt x="322602" y="55573"/>
                </a:lnTo>
                <a:lnTo>
                  <a:pt x="352151" y="93974"/>
                </a:lnTo>
                <a:lnTo>
                  <a:pt x="371201" y="139298"/>
                </a:lnTo>
                <a:lnTo>
                  <a:pt x="377952" y="189737"/>
                </a:lnTo>
                <a:lnTo>
                  <a:pt x="371201" y="240177"/>
                </a:lnTo>
                <a:lnTo>
                  <a:pt x="352151" y="285501"/>
                </a:lnTo>
                <a:lnTo>
                  <a:pt x="322602" y="323902"/>
                </a:lnTo>
                <a:lnTo>
                  <a:pt x="284355" y="353570"/>
                </a:lnTo>
                <a:lnTo>
                  <a:pt x="239213" y="372698"/>
                </a:lnTo>
                <a:lnTo>
                  <a:pt x="188976" y="379475"/>
                </a:lnTo>
                <a:lnTo>
                  <a:pt x="138738" y="372698"/>
                </a:lnTo>
                <a:lnTo>
                  <a:pt x="93596" y="353570"/>
                </a:lnTo>
                <a:lnTo>
                  <a:pt x="55349" y="323902"/>
                </a:lnTo>
                <a:lnTo>
                  <a:pt x="25800" y="285501"/>
                </a:lnTo>
                <a:lnTo>
                  <a:pt x="6750" y="240177"/>
                </a:lnTo>
                <a:lnTo>
                  <a:pt x="0" y="189737"/>
                </a:lnTo>
                <a:close/>
              </a:path>
            </a:pathLst>
          </a:custGeom>
          <a:ln w="6096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5" name="object 55"/>
          <p:cNvSpPr/>
          <p:nvPr/>
        </p:nvSpPr>
        <p:spPr>
          <a:xfrm>
            <a:off x="4147311" y="5352287"/>
            <a:ext cx="363727" cy="363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6" name="object 56"/>
          <p:cNvSpPr/>
          <p:nvPr/>
        </p:nvSpPr>
        <p:spPr>
          <a:xfrm>
            <a:off x="1757681" y="5254753"/>
            <a:ext cx="556767" cy="5608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7" name="object 57"/>
          <p:cNvSpPr/>
          <p:nvPr/>
        </p:nvSpPr>
        <p:spPr>
          <a:xfrm>
            <a:off x="1784096" y="5281168"/>
            <a:ext cx="504613" cy="508000"/>
          </a:xfrm>
          <a:custGeom>
            <a:avLst/>
            <a:gdLst/>
            <a:ahLst/>
            <a:cxnLst/>
            <a:rect l="l" t="t" r="r" b="b"/>
            <a:pathLst>
              <a:path w="378460" h="381000">
                <a:moveTo>
                  <a:pt x="188976" y="0"/>
                </a:moveTo>
                <a:lnTo>
                  <a:pt x="138738" y="6805"/>
                </a:lnTo>
                <a:lnTo>
                  <a:pt x="93596" y="26009"/>
                </a:lnTo>
                <a:lnTo>
                  <a:pt x="55349" y="55797"/>
                </a:lnTo>
                <a:lnTo>
                  <a:pt x="25800" y="94352"/>
                </a:lnTo>
                <a:lnTo>
                  <a:pt x="6750" y="139858"/>
                </a:lnTo>
                <a:lnTo>
                  <a:pt x="0" y="190500"/>
                </a:lnTo>
                <a:lnTo>
                  <a:pt x="6750" y="241141"/>
                </a:lnTo>
                <a:lnTo>
                  <a:pt x="25800" y="286647"/>
                </a:lnTo>
                <a:lnTo>
                  <a:pt x="55349" y="325202"/>
                </a:lnTo>
                <a:lnTo>
                  <a:pt x="93596" y="354990"/>
                </a:lnTo>
                <a:lnTo>
                  <a:pt x="138738" y="374194"/>
                </a:lnTo>
                <a:lnTo>
                  <a:pt x="188976" y="381000"/>
                </a:lnTo>
                <a:lnTo>
                  <a:pt x="239213" y="374194"/>
                </a:lnTo>
                <a:lnTo>
                  <a:pt x="284355" y="354990"/>
                </a:lnTo>
                <a:lnTo>
                  <a:pt x="322602" y="325202"/>
                </a:lnTo>
                <a:lnTo>
                  <a:pt x="352151" y="286647"/>
                </a:lnTo>
                <a:lnTo>
                  <a:pt x="371201" y="241141"/>
                </a:lnTo>
                <a:lnTo>
                  <a:pt x="377952" y="190500"/>
                </a:lnTo>
                <a:lnTo>
                  <a:pt x="371201" y="139858"/>
                </a:lnTo>
                <a:lnTo>
                  <a:pt x="352151" y="94352"/>
                </a:lnTo>
                <a:lnTo>
                  <a:pt x="322602" y="55797"/>
                </a:lnTo>
                <a:lnTo>
                  <a:pt x="284355" y="26009"/>
                </a:lnTo>
                <a:lnTo>
                  <a:pt x="239213" y="6805"/>
                </a:lnTo>
                <a:lnTo>
                  <a:pt x="188976" y="0"/>
                </a:lnTo>
                <a:close/>
              </a:path>
            </a:pathLst>
          </a:custGeom>
          <a:solidFill>
            <a:srgbClr val="D3EBB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8" name="object 58"/>
          <p:cNvSpPr/>
          <p:nvPr/>
        </p:nvSpPr>
        <p:spPr>
          <a:xfrm>
            <a:off x="1784096" y="5281168"/>
            <a:ext cx="504613" cy="508000"/>
          </a:xfrm>
          <a:custGeom>
            <a:avLst/>
            <a:gdLst/>
            <a:ahLst/>
            <a:cxnLst/>
            <a:rect l="l" t="t" r="r" b="b"/>
            <a:pathLst>
              <a:path w="378460" h="381000">
                <a:moveTo>
                  <a:pt x="0" y="190500"/>
                </a:moveTo>
                <a:lnTo>
                  <a:pt x="6750" y="139858"/>
                </a:lnTo>
                <a:lnTo>
                  <a:pt x="25800" y="94352"/>
                </a:lnTo>
                <a:lnTo>
                  <a:pt x="55349" y="55797"/>
                </a:lnTo>
                <a:lnTo>
                  <a:pt x="93596" y="26009"/>
                </a:lnTo>
                <a:lnTo>
                  <a:pt x="138738" y="6805"/>
                </a:lnTo>
                <a:lnTo>
                  <a:pt x="188976" y="0"/>
                </a:lnTo>
                <a:lnTo>
                  <a:pt x="239213" y="6805"/>
                </a:lnTo>
                <a:lnTo>
                  <a:pt x="284355" y="26009"/>
                </a:lnTo>
                <a:lnTo>
                  <a:pt x="322602" y="55797"/>
                </a:lnTo>
                <a:lnTo>
                  <a:pt x="352151" y="94352"/>
                </a:lnTo>
                <a:lnTo>
                  <a:pt x="371201" y="139858"/>
                </a:lnTo>
                <a:lnTo>
                  <a:pt x="377952" y="190500"/>
                </a:lnTo>
                <a:lnTo>
                  <a:pt x="371201" y="241141"/>
                </a:lnTo>
                <a:lnTo>
                  <a:pt x="352151" y="286647"/>
                </a:lnTo>
                <a:lnTo>
                  <a:pt x="322602" y="325202"/>
                </a:lnTo>
                <a:lnTo>
                  <a:pt x="284355" y="354990"/>
                </a:lnTo>
                <a:lnTo>
                  <a:pt x="239213" y="374194"/>
                </a:lnTo>
                <a:lnTo>
                  <a:pt x="188976" y="381000"/>
                </a:lnTo>
                <a:lnTo>
                  <a:pt x="138738" y="374194"/>
                </a:lnTo>
                <a:lnTo>
                  <a:pt x="93596" y="354990"/>
                </a:lnTo>
                <a:lnTo>
                  <a:pt x="55349" y="325202"/>
                </a:lnTo>
                <a:lnTo>
                  <a:pt x="25800" y="286647"/>
                </a:lnTo>
                <a:lnTo>
                  <a:pt x="6750" y="241141"/>
                </a:lnTo>
                <a:lnTo>
                  <a:pt x="0" y="190500"/>
                </a:lnTo>
                <a:close/>
              </a:path>
            </a:pathLst>
          </a:custGeom>
          <a:ln w="6096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9" name="object 59"/>
          <p:cNvSpPr/>
          <p:nvPr/>
        </p:nvSpPr>
        <p:spPr>
          <a:xfrm>
            <a:off x="1865377" y="5321807"/>
            <a:ext cx="373887" cy="3718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0" name="object 60"/>
          <p:cNvSpPr/>
          <p:nvPr/>
        </p:nvSpPr>
        <p:spPr>
          <a:xfrm>
            <a:off x="6664961" y="5262879"/>
            <a:ext cx="556767" cy="5608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1" name="object 61"/>
          <p:cNvSpPr/>
          <p:nvPr/>
        </p:nvSpPr>
        <p:spPr>
          <a:xfrm>
            <a:off x="6691376" y="5289295"/>
            <a:ext cx="504613" cy="508000"/>
          </a:xfrm>
          <a:custGeom>
            <a:avLst/>
            <a:gdLst/>
            <a:ahLst/>
            <a:cxnLst/>
            <a:rect l="l" t="t" r="r" b="b"/>
            <a:pathLst>
              <a:path w="378460" h="381000">
                <a:moveTo>
                  <a:pt x="188976" y="0"/>
                </a:moveTo>
                <a:lnTo>
                  <a:pt x="138738" y="6805"/>
                </a:lnTo>
                <a:lnTo>
                  <a:pt x="93596" y="26009"/>
                </a:lnTo>
                <a:lnTo>
                  <a:pt x="55349" y="55797"/>
                </a:lnTo>
                <a:lnTo>
                  <a:pt x="25800" y="94352"/>
                </a:lnTo>
                <a:lnTo>
                  <a:pt x="6750" y="139858"/>
                </a:lnTo>
                <a:lnTo>
                  <a:pt x="0" y="190499"/>
                </a:lnTo>
                <a:lnTo>
                  <a:pt x="6750" y="241141"/>
                </a:lnTo>
                <a:lnTo>
                  <a:pt x="25800" y="286647"/>
                </a:lnTo>
                <a:lnTo>
                  <a:pt x="55349" y="325202"/>
                </a:lnTo>
                <a:lnTo>
                  <a:pt x="93596" y="354990"/>
                </a:lnTo>
                <a:lnTo>
                  <a:pt x="138738" y="374194"/>
                </a:lnTo>
                <a:lnTo>
                  <a:pt x="188976" y="380999"/>
                </a:lnTo>
                <a:lnTo>
                  <a:pt x="239213" y="374194"/>
                </a:lnTo>
                <a:lnTo>
                  <a:pt x="284355" y="354990"/>
                </a:lnTo>
                <a:lnTo>
                  <a:pt x="322602" y="325202"/>
                </a:lnTo>
                <a:lnTo>
                  <a:pt x="352151" y="286647"/>
                </a:lnTo>
                <a:lnTo>
                  <a:pt x="371201" y="241141"/>
                </a:lnTo>
                <a:lnTo>
                  <a:pt x="377952" y="190499"/>
                </a:lnTo>
                <a:lnTo>
                  <a:pt x="371201" y="139858"/>
                </a:lnTo>
                <a:lnTo>
                  <a:pt x="352151" y="94352"/>
                </a:lnTo>
                <a:lnTo>
                  <a:pt x="322602" y="55797"/>
                </a:lnTo>
                <a:lnTo>
                  <a:pt x="284355" y="26009"/>
                </a:lnTo>
                <a:lnTo>
                  <a:pt x="239213" y="6805"/>
                </a:lnTo>
                <a:lnTo>
                  <a:pt x="188976" y="0"/>
                </a:lnTo>
                <a:close/>
              </a:path>
            </a:pathLst>
          </a:custGeom>
          <a:solidFill>
            <a:srgbClr val="C1EE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2" name="object 62"/>
          <p:cNvSpPr/>
          <p:nvPr/>
        </p:nvSpPr>
        <p:spPr>
          <a:xfrm>
            <a:off x="6691376" y="5289295"/>
            <a:ext cx="504613" cy="508000"/>
          </a:xfrm>
          <a:custGeom>
            <a:avLst/>
            <a:gdLst/>
            <a:ahLst/>
            <a:cxnLst/>
            <a:rect l="l" t="t" r="r" b="b"/>
            <a:pathLst>
              <a:path w="378460" h="381000">
                <a:moveTo>
                  <a:pt x="0" y="190499"/>
                </a:moveTo>
                <a:lnTo>
                  <a:pt x="6750" y="139858"/>
                </a:lnTo>
                <a:lnTo>
                  <a:pt x="25800" y="94352"/>
                </a:lnTo>
                <a:lnTo>
                  <a:pt x="55349" y="55797"/>
                </a:lnTo>
                <a:lnTo>
                  <a:pt x="93596" y="26009"/>
                </a:lnTo>
                <a:lnTo>
                  <a:pt x="138738" y="6805"/>
                </a:lnTo>
                <a:lnTo>
                  <a:pt x="188976" y="0"/>
                </a:lnTo>
                <a:lnTo>
                  <a:pt x="239213" y="6805"/>
                </a:lnTo>
                <a:lnTo>
                  <a:pt x="284355" y="26009"/>
                </a:lnTo>
                <a:lnTo>
                  <a:pt x="322602" y="55797"/>
                </a:lnTo>
                <a:lnTo>
                  <a:pt x="352151" y="94352"/>
                </a:lnTo>
                <a:lnTo>
                  <a:pt x="371201" y="139858"/>
                </a:lnTo>
                <a:lnTo>
                  <a:pt x="377952" y="190499"/>
                </a:lnTo>
                <a:lnTo>
                  <a:pt x="371201" y="241141"/>
                </a:lnTo>
                <a:lnTo>
                  <a:pt x="352151" y="286647"/>
                </a:lnTo>
                <a:lnTo>
                  <a:pt x="322602" y="325202"/>
                </a:lnTo>
                <a:lnTo>
                  <a:pt x="284355" y="354990"/>
                </a:lnTo>
                <a:lnTo>
                  <a:pt x="239213" y="374194"/>
                </a:lnTo>
                <a:lnTo>
                  <a:pt x="188976" y="380999"/>
                </a:lnTo>
                <a:lnTo>
                  <a:pt x="138738" y="374194"/>
                </a:lnTo>
                <a:lnTo>
                  <a:pt x="93596" y="354990"/>
                </a:lnTo>
                <a:lnTo>
                  <a:pt x="55349" y="325202"/>
                </a:lnTo>
                <a:lnTo>
                  <a:pt x="25800" y="286647"/>
                </a:lnTo>
                <a:lnTo>
                  <a:pt x="6750" y="241141"/>
                </a:lnTo>
                <a:lnTo>
                  <a:pt x="0" y="190499"/>
                </a:lnTo>
                <a:close/>
              </a:path>
            </a:pathLst>
          </a:custGeom>
          <a:ln w="6096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3" name="object 63"/>
          <p:cNvSpPr/>
          <p:nvPr/>
        </p:nvSpPr>
        <p:spPr>
          <a:xfrm>
            <a:off x="6786879" y="5319777"/>
            <a:ext cx="384047" cy="3840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4" name="object 64"/>
          <p:cNvSpPr txBox="1"/>
          <p:nvPr/>
        </p:nvSpPr>
        <p:spPr>
          <a:xfrm>
            <a:off x="980555" y="5429483"/>
            <a:ext cx="536787" cy="225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467" dirty="0">
                <a:solidFill>
                  <a:srgbClr val="F6A800"/>
                </a:solidFill>
                <a:latin typeface="Verdana"/>
                <a:cs typeface="Verdana"/>
              </a:rPr>
              <a:t>Ro</a:t>
            </a:r>
            <a:r>
              <a:rPr sz="1467" spc="-20" dirty="0">
                <a:solidFill>
                  <a:srgbClr val="F6A800"/>
                </a:solidFill>
                <a:latin typeface="Verdana"/>
                <a:cs typeface="Verdana"/>
              </a:rPr>
              <a:t>l</a:t>
            </a:r>
            <a:r>
              <a:rPr sz="1467" dirty="0">
                <a:solidFill>
                  <a:srgbClr val="F6A800"/>
                </a:solidFill>
                <a:latin typeface="Verdana"/>
                <a:cs typeface="Verdana"/>
              </a:rPr>
              <a:t>es</a:t>
            </a:r>
            <a:endParaRPr sz="1467">
              <a:latin typeface="Verdana"/>
              <a:cs typeface="Verdan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310101" y="5420136"/>
            <a:ext cx="1333500" cy="225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467" spc="-7" dirty="0">
                <a:solidFill>
                  <a:srgbClr val="464646"/>
                </a:solidFill>
                <a:latin typeface="Verdana"/>
                <a:cs typeface="Verdana"/>
              </a:rPr>
              <a:t>Data</a:t>
            </a:r>
            <a:r>
              <a:rPr sz="1467" spc="-127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467" spc="-7" dirty="0">
                <a:solidFill>
                  <a:srgbClr val="464646"/>
                </a:solidFill>
                <a:latin typeface="Verdana"/>
                <a:cs typeface="Verdana"/>
              </a:rPr>
              <a:t>Scientist</a:t>
            </a:r>
            <a:endParaRPr sz="1467">
              <a:latin typeface="Verdana"/>
              <a:cs typeface="Verdan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602596" y="5420136"/>
            <a:ext cx="1426633" cy="225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467" spc="-7" dirty="0">
                <a:solidFill>
                  <a:srgbClr val="464646"/>
                </a:solidFill>
                <a:latin typeface="Verdana"/>
                <a:cs typeface="Verdana"/>
              </a:rPr>
              <a:t>Domain</a:t>
            </a:r>
            <a:r>
              <a:rPr sz="1467" spc="-93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467" spc="-7" dirty="0">
                <a:solidFill>
                  <a:srgbClr val="464646"/>
                </a:solidFill>
                <a:latin typeface="Verdana"/>
                <a:cs typeface="Verdana"/>
              </a:rPr>
              <a:t>Expert</a:t>
            </a:r>
            <a:endParaRPr sz="1467">
              <a:latin typeface="Verdana"/>
              <a:cs typeface="Verdan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248039" y="5420136"/>
            <a:ext cx="1532467" cy="225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467" spc="-7" dirty="0">
                <a:solidFill>
                  <a:srgbClr val="464646"/>
                </a:solidFill>
                <a:latin typeface="Verdana"/>
                <a:cs typeface="Verdana"/>
              </a:rPr>
              <a:t>(Data)</a:t>
            </a:r>
            <a:r>
              <a:rPr sz="1467" spc="-8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1467" spc="-7" dirty="0">
                <a:solidFill>
                  <a:srgbClr val="464646"/>
                </a:solidFill>
                <a:latin typeface="Verdana"/>
                <a:cs typeface="Verdana"/>
              </a:rPr>
              <a:t>Engineer</a:t>
            </a:r>
            <a:endParaRPr sz="1467">
              <a:latin typeface="Verdana"/>
              <a:cs typeface="Verdana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0048240" y="1812544"/>
            <a:ext cx="1713653" cy="2841413"/>
          </a:xfrm>
          <a:custGeom>
            <a:avLst/>
            <a:gdLst/>
            <a:ahLst/>
            <a:cxnLst/>
            <a:rect l="l" t="t" r="r" b="b"/>
            <a:pathLst>
              <a:path w="1285240" h="2131060">
                <a:moveTo>
                  <a:pt x="0" y="0"/>
                </a:moveTo>
                <a:lnTo>
                  <a:pt x="1284731" y="0"/>
                </a:lnTo>
                <a:lnTo>
                  <a:pt x="1284731" y="2130552"/>
                </a:lnTo>
                <a:lnTo>
                  <a:pt x="0" y="2130552"/>
                </a:lnTo>
                <a:lnTo>
                  <a:pt x="0" y="0"/>
                </a:lnTo>
                <a:close/>
              </a:path>
            </a:pathLst>
          </a:custGeom>
          <a:solidFill>
            <a:srgbClr val="FFEDC9">
              <a:alpha val="63136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9" name="object 69"/>
          <p:cNvSpPr/>
          <p:nvPr/>
        </p:nvSpPr>
        <p:spPr>
          <a:xfrm>
            <a:off x="10048240" y="1812544"/>
            <a:ext cx="1713653" cy="2841413"/>
          </a:xfrm>
          <a:custGeom>
            <a:avLst/>
            <a:gdLst/>
            <a:ahLst/>
            <a:cxnLst/>
            <a:rect l="l" t="t" r="r" b="b"/>
            <a:pathLst>
              <a:path w="1285240" h="2131060">
                <a:moveTo>
                  <a:pt x="0" y="0"/>
                </a:moveTo>
                <a:lnTo>
                  <a:pt x="1284731" y="0"/>
                </a:lnTo>
                <a:lnTo>
                  <a:pt x="1284731" y="2130552"/>
                </a:lnTo>
                <a:lnTo>
                  <a:pt x="0" y="2130552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0" name="object 70"/>
          <p:cNvSpPr txBox="1"/>
          <p:nvPr/>
        </p:nvSpPr>
        <p:spPr>
          <a:xfrm>
            <a:off x="10337283" y="2613836"/>
            <a:ext cx="1119292" cy="1990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808" indent="-182875">
              <a:buClr>
                <a:srgbClr val="C00000"/>
              </a:buClr>
              <a:buFont typeface="Wingdings"/>
              <a:buChar char=""/>
              <a:tabLst>
                <a:tab pos="199808" algn="l"/>
              </a:tabLst>
            </a:pPr>
            <a:r>
              <a:rPr sz="1200" dirty="0">
                <a:solidFill>
                  <a:srgbClr val="313131"/>
                </a:solidFill>
                <a:latin typeface="Verdana"/>
                <a:cs typeface="Verdana"/>
              </a:rPr>
              <a:t>Exploration</a:t>
            </a:r>
            <a:endParaRPr sz="1200">
              <a:latin typeface="Verdana"/>
              <a:cs typeface="Verdana"/>
            </a:endParaRPr>
          </a:p>
          <a:p>
            <a:pPr marL="199808" marR="12700" indent="-182875">
              <a:spcBef>
                <a:spcPts val="800"/>
              </a:spcBef>
              <a:buClr>
                <a:srgbClr val="C00000"/>
              </a:buClr>
              <a:buFont typeface="Wingdings"/>
              <a:buChar char=""/>
              <a:tabLst>
                <a:tab pos="199808" algn="l"/>
              </a:tabLst>
            </a:pPr>
            <a:r>
              <a:rPr sz="1200" dirty="0">
                <a:solidFill>
                  <a:srgbClr val="313131"/>
                </a:solidFill>
                <a:latin typeface="Verdana"/>
                <a:cs typeface="Verdana"/>
              </a:rPr>
              <a:t>Quality  </a:t>
            </a:r>
            <a:r>
              <a:rPr sz="1200" spc="-7" dirty="0">
                <a:solidFill>
                  <a:srgbClr val="313131"/>
                </a:solidFill>
                <a:latin typeface="Verdana"/>
                <a:cs typeface="Verdana"/>
              </a:rPr>
              <a:t>ass</a:t>
            </a:r>
            <a:r>
              <a:rPr sz="1200" dirty="0">
                <a:solidFill>
                  <a:srgbClr val="313131"/>
                </a:solidFill>
                <a:latin typeface="Verdana"/>
                <a:cs typeface="Verdana"/>
              </a:rPr>
              <a:t>e</a:t>
            </a:r>
            <a:r>
              <a:rPr sz="1200" spc="-7" dirty="0">
                <a:solidFill>
                  <a:srgbClr val="313131"/>
                </a:solidFill>
                <a:latin typeface="Verdana"/>
                <a:cs typeface="Verdana"/>
              </a:rPr>
              <a:t>ss</a:t>
            </a:r>
            <a:r>
              <a:rPr sz="1200" dirty="0">
                <a:solidFill>
                  <a:srgbClr val="313131"/>
                </a:solidFill>
                <a:latin typeface="Verdana"/>
                <a:cs typeface="Verdana"/>
              </a:rPr>
              <a:t>me</a:t>
            </a:r>
            <a:r>
              <a:rPr sz="1200" spc="-13" dirty="0">
                <a:solidFill>
                  <a:srgbClr val="313131"/>
                </a:solidFill>
                <a:latin typeface="Verdana"/>
                <a:cs typeface="Verdana"/>
              </a:rPr>
              <a:t>n</a:t>
            </a:r>
            <a:r>
              <a:rPr sz="1200" dirty="0">
                <a:solidFill>
                  <a:srgbClr val="313131"/>
                </a:solidFill>
                <a:latin typeface="Verdana"/>
                <a:cs typeface="Verdana"/>
              </a:rPr>
              <a:t>t</a:t>
            </a:r>
            <a:endParaRPr sz="1200">
              <a:latin typeface="Verdana"/>
              <a:cs typeface="Verdana"/>
            </a:endParaRPr>
          </a:p>
          <a:p>
            <a:pPr marL="199808" indent="-182875">
              <a:spcBef>
                <a:spcPts val="800"/>
              </a:spcBef>
              <a:buClr>
                <a:srgbClr val="C00000"/>
              </a:buClr>
              <a:buFont typeface="Wingdings"/>
              <a:buChar char=""/>
              <a:tabLst>
                <a:tab pos="199808" algn="l"/>
              </a:tabLst>
            </a:pPr>
            <a:r>
              <a:rPr sz="1200" spc="-7" dirty="0">
                <a:solidFill>
                  <a:srgbClr val="313131"/>
                </a:solidFill>
                <a:latin typeface="Verdana"/>
                <a:cs typeface="Verdana"/>
              </a:rPr>
              <a:t>Cleansing</a:t>
            </a:r>
            <a:endParaRPr sz="1200">
              <a:latin typeface="Verdana"/>
              <a:cs typeface="Verdana"/>
            </a:endParaRPr>
          </a:p>
          <a:p>
            <a:pPr marL="199808" indent="-182875">
              <a:spcBef>
                <a:spcPts val="800"/>
              </a:spcBef>
              <a:buClr>
                <a:srgbClr val="C00000"/>
              </a:buClr>
              <a:buFont typeface="Wingdings"/>
              <a:buChar char=""/>
              <a:tabLst>
                <a:tab pos="199808" algn="l"/>
              </a:tabLst>
            </a:pPr>
            <a:r>
              <a:rPr sz="1200" spc="-7" dirty="0">
                <a:solidFill>
                  <a:srgbClr val="313131"/>
                </a:solidFill>
                <a:latin typeface="Verdana"/>
                <a:cs typeface="Verdana"/>
              </a:rPr>
              <a:t>Labeling</a:t>
            </a:r>
            <a:endParaRPr sz="1200">
              <a:latin typeface="Verdana"/>
              <a:cs typeface="Verdana"/>
            </a:endParaRPr>
          </a:p>
          <a:p>
            <a:pPr marL="199808" indent="-182875">
              <a:spcBef>
                <a:spcPts val="800"/>
              </a:spcBef>
              <a:buClr>
                <a:srgbClr val="C00000"/>
              </a:buClr>
              <a:buFont typeface="Wingdings"/>
              <a:buChar char=""/>
              <a:tabLst>
                <a:tab pos="199808" algn="l"/>
              </a:tabLst>
            </a:pPr>
            <a:r>
              <a:rPr sz="1200" dirty="0">
                <a:solidFill>
                  <a:srgbClr val="313131"/>
                </a:solidFill>
                <a:latin typeface="Verdana"/>
                <a:cs typeface="Verdana"/>
              </a:rPr>
              <a:t>Imputation</a:t>
            </a:r>
            <a:endParaRPr sz="1200">
              <a:latin typeface="Verdana"/>
              <a:cs typeface="Verdana"/>
            </a:endParaRPr>
          </a:p>
          <a:p>
            <a:pPr marL="199808" marR="6773" indent="-182875">
              <a:spcBef>
                <a:spcPts val="800"/>
              </a:spcBef>
              <a:buClr>
                <a:srgbClr val="C00000"/>
              </a:buClr>
              <a:buFont typeface="Wingdings"/>
              <a:buChar char=""/>
              <a:tabLst>
                <a:tab pos="199808" algn="l"/>
              </a:tabLst>
            </a:pPr>
            <a:r>
              <a:rPr sz="1200" spc="-7" dirty="0">
                <a:solidFill>
                  <a:srgbClr val="313131"/>
                </a:solidFill>
                <a:latin typeface="Verdana"/>
                <a:cs typeface="Verdana"/>
              </a:rPr>
              <a:t>Feature  </a:t>
            </a:r>
            <a:r>
              <a:rPr sz="1200" dirty="0">
                <a:solidFill>
                  <a:srgbClr val="313131"/>
                </a:solidFill>
                <a:latin typeface="Verdana"/>
                <a:cs typeface="Verdana"/>
              </a:rPr>
              <a:t>e</a:t>
            </a:r>
            <a:r>
              <a:rPr sz="1200" spc="-13" dirty="0">
                <a:solidFill>
                  <a:srgbClr val="313131"/>
                </a:solidFill>
                <a:latin typeface="Verdana"/>
                <a:cs typeface="Verdana"/>
              </a:rPr>
              <a:t>n</a:t>
            </a:r>
            <a:r>
              <a:rPr sz="1200" dirty="0">
                <a:solidFill>
                  <a:srgbClr val="313131"/>
                </a:solidFill>
                <a:latin typeface="Verdana"/>
                <a:cs typeface="Verdana"/>
              </a:rPr>
              <a:t>g</a:t>
            </a:r>
            <a:r>
              <a:rPr sz="1200" spc="7" dirty="0">
                <a:solidFill>
                  <a:srgbClr val="313131"/>
                </a:solidFill>
                <a:latin typeface="Verdana"/>
                <a:cs typeface="Verdana"/>
              </a:rPr>
              <a:t>i</a:t>
            </a:r>
            <a:r>
              <a:rPr sz="1200" spc="-13" dirty="0">
                <a:solidFill>
                  <a:srgbClr val="313131"/>
                </a:solidFill>
                <a:latin typeface="Verdana"/>
                <a:cs typeface="Verdana"/>
              </a:rPr>
              <a:t>n</a:t>
            </a:r>
            <a:r>
              <a:rPr sz="1200" dirty="0">
                <a:solidFill>
                  <a:srgbClr val="313131"/>
                </a:solidFill>
                <a:latin typeface="Verdana"/>
                <a:cs typeface="Verdana"/>
              </a:rPr>
              <a:t>eer</a:t>
            </a:r>
            <a:r>
              <a:rPr sz="1200" spc="7" dirty="0">
                <a:solidFill>
                  <a:srgbClr val="313131"/>
                </a:solidFill>
                <a:latin typeface="Verdana"/>
                <a:cs typeface="Verdana"/>
              </a:rPr>
              <a:t>i</a:t>
            </a:r>
            <a:r>
              <a:rPr sz="1200" spc="-13" dirty="0">
                <a:solidFill>
                  <a:srgbClr val="313131"/>
                </a:solidFill>
                <a:latin typeface="Verdana"/>
                <a:cs typeface="Verdana"/>
              </a:rPr>
              <a:t>n</a:t>
            </a:r>
            <a:r>
              <a:rPr sz="1200" dirty="0">
                <a:solidFill>
                  <a:srgbClr val="313131"/>
                </a:solidFill>
                <a:latin typeface="Verdana"/>
                <a:cs typeface="Verdana"/>
              </a:rPr>
              <a:t>g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0094976" y="1485393"/>
            <a:ext cx="1619673" cy="657012"/>
          </a:xfrm>
          <a:custGeom>
            <a:avLst/>
            <a:gdLst/>
            <a:ahLst/>
            <a:cxnLst/>
            <a:rect l="l" t="t" r="r" b="b"/>
            <a:pathLst>
              <a:path w="1214754" h="492759">
                <a:moveTo>
                  <a:pt x="968502" y="0"/>
                </a:moveTo>
                <a:lnTo>
                  <a:pt x="0" y="0"/>
                </a:lnTo>
                <a:lnTo>
                  <a:pt x="0" y="492252"/>
                </a:lnTo>
                <a:lnTo>
                  <a:pt x="968502" y="492252"/>
                </a:lnTo>
                <a:lnTo>
                  <a:pt x="1214628" y="246126"/>
                </a:lnTo>
                <a:lnTo>
                  <a:pt x="968502" y="0"/>
                </a:lnTo>
                <a:close/>
              </a:path>
            </a:pathLst>
          </a:custGeom>
          <a:solidFill>
            <a:srgbClr val="DD630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2" name="object 72"/>
          <p:cNvSpPr/>
          <p:nvPr/>
        </p:nvSpPr>
        <p:spPr>
          <a:xfrm>
            <a:off x="10094976" y="1485393"/>
            <a:ext cx="1619673" cy="657012"/>
          </a:xfrm>
          <a:custGeom>
            <a:avLst/>
            <a:gdLst/>
            <a:ahLst/>
            <a:cxnLst/>
            <a:rect l="l" t="t" r="r" b="b"/>
            <a:pathLst>
              <a:path w="1214754" h="492759">
                <a:moveTo>
                  <a:pt x="0" y="0"/>
                </a:moveTo>
                <a:lnTo>
                  <a:pt x="968502" y="0"/>
                </a:lnTo>
                <a:lnTo>
                  <a:pt x="1214628" y="246126"/>
                </a:lnTo>
                <a:lnTo>
                  <a:pt x="968502" y="492252"/>
                </a:lnTo>
                <a:lnTo>
                  <a:pt x="0" y="492252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3" name="object 73"/>
          <p:cNvSpPr txBox="1"/>
          <p:nvPr/>
        </p:nvSpPr>
        <p:spPr>
          <a:xfrm>
            <a:off x="10344791" y="1578234"/>
            <a:ext cx="955887" cy="451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 indent="277698"/>
            <a:r>
              <a:rPr sz="1467" b="1" dirty="0">
                <a:solidFill>
                  <a:srgbClr val="FFFFFF"/>
                </a:solidFill>
                <a:latin typeface="Calibri"/>
                <a:cs typeface="Calibri"/>
              </a:rPr>
              <a:t>Data  Pr</a:t>
            </a:r>
            <a:r>
              <a:rPr sz="1467" b="1" spc="-7" dirty="0">
                <a:solidFill>
                  <a:srgbClr val="FFFFFF"/>
                </a:solidFill>
                <a:latin typeface="Calibri"/>
                <a:cs typeface="Calibri"/>
              </a:rPr>
              <a:t>epa</a:t>
            </a:r>
            <a:r>
              <a:rPr sz="1467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67" b="1" spc="-7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67" b="1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1467" b="1" spc="-13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67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467">
              <a:latin typeface="Calibri"/>
              <a:cs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0605009" y="2040129"/>
            <a:ext cx="538479" cy="5303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5" name="object 75"/>
          <p:cNvSpPr/>
          <p:nvPr/>
        </p:nvSpPr>
        <p:spPr>
          <a:xfrm>
            <a:off x="10631424" y="2066544"/>
            <a:ext cx="485987" cy="477520"/>
          </a:xfrm>
          <a:custGeom>
            <a:avLst/>
            <a:gdLst/>
            <a:ahLst/>
            <a:cxnLst/>
            <a:rect l="l" t="t" r="r" b="b"/>
            <a:pathLst>
              <a:path w="364490" h="358139">
                <a:moveTo>
                  <a:pt x="182118" y="0"/>
                </a:moveTo>
                <a:lnTo>
                  <a:pt x="133702" y="6396"/>
                </a:lnTo>
                <a:lnTo>
                  <a:pt x="90198" y="24448"/>
                </a:lnTo>
                <a:lnTo>
                  <a:pt x="53339" y="52449"/>
                </a:lnTo>
                <a:lnTo>
                  <a:pt x="24863" y="88691"/>
                </a:lnTo>
                <a:lnTo>
                  <a:pt x="6505" y="131467"/>
                </a:lnTo>
                <a:lnTo>
                  <a:pt x="0" y="179070"/>
                </a:lnTo>
                <a:lnTo>
                  <a:pt x="6505" y="226672"/>
                </a:lnTo>
                <a:lnTo>
                  <a:pt x="24863" y="269448"/>
                </a:lnTo>
                <a:lnTo>
                  <a:pt x="53340" y="305690"/>
                </a:lnTo>
                <a:lnTo>
                  <a:pt x="90198" y="333691"/>
                </a:lnTo>
                <a:lnTo>
                  <a:pt x="133702" y="351743"/>
                </a:lnTo>
                <a:lnTo>
                  <a:pt x="182118" y="358140"/>
                </a:lnTo>
                <a:lnTo>
                  <a:pt x="230533" y="351743"/>
                </a:lnTo>
                <a:lnTo>
                  <a:pt x="274037" y="333691"/>
                </a:lnTo>
                <a:lnTo>
                  <a:pt x="310896" y="305690"/>
                </a:lnTo>
                <a:lnTo>
                  <a:pt x="339372" y="269448"/>
                </a:lnTo>
                <a:lnTo>
                  <a:pt x="357730" y="226672"/>
                </a:lnTo>
                <a:lnTo>
                  <a:pt x="364236" y="179070"/>
                </a:lnTo>
                <a:lnTo>
                  <a:pt x="357730" y="131467"/>
                </a:lnTo>
                <a:lnTo>
                  <a:pt x="339372" y="88691"/>
                </a:lnTo>
                <a:lnTo>
                  <a:pt x="310895" y="52449"/>
                </a:lnTo>
                <a:lnTo>
                  <a:pt x="274037" y="24448"/>
                </a:lnTo>
                <a:lnTo>
                  <a:pt x="230533" y="6396"/>
                </a:lnTo>
                <a:lnTo>
                  <a:pt x="182118" y="0"/>
                </a:lnTo>
                <a:close/>
              </a:path>
            </a:pathLst>
          </a:custGeom>
          <a:solidFill>
            <a:srgbClr val="FFE9B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6" name="object 76"/>
          <p:cNvSpPr/>
          <p:nvPr/>
        </p:nvSpPr>
        <p:spPr>
          <a:xfrm>
            <a:off x="10631424" y="2066544"/>
            <a:ext cx="485987" cy="477520"/>
          </a:xfrm>
          <a:custGeom>
            <a:avLst/>
            <a:gdLst/>
            <a:ahLst/>
            <a:cxnLst/>
            <a:rect l="l" t="t" r="r" b="b"/>
            <a:pathLst>
              <a:path w="364490" h="358139">
                <a:moveTo>
                  <a:pt x="0" y="179070"/>
                </a:moveTo>
                <a:lnTo>
                  <a:pt x="6505" y="131467"/>
                </a:lnTo>
                <a:lnTo>
                  <a:pt x="24863" y="88691"/>
                </a:lnTo>
                <a:lnTo>
                  <a:pt x="53339" y="52449"/>
                </a:lnTo>
                <a:lnTo>
                  <a:pt x="90198" y="24448"/>
                </a:lnTo>
                <a:lnTo>
                  <a:pt x="133702" y="6396"/>
                </a:lnTo>
                <a:lnTo>
                  <a:pt x="182118" y="0"/>
                </a:lnTo>
                <a:lnTo>
                  <a:pt x="230533" y="6396"/>
                </a:lnTo>
                <a:lnTo>
                  <a:pt x="274037" y="24448"/>
                </a:lnTo>
                <a:lnTo>
                  <a:pt x="310895" y="52449"/>
                </a:lnTo>
                <a:lnTo>
                  <a:pt x="339372" y="88691"/>
                </a:lnTo>
                <a:lnTo>
                  <a:pt x="357730" y="131467"/>
                </a:lnTo>
                <a:lnTo>
                  <a:pt x="364236" y="179070"/>
                </a:lnTo>
                <a:lnTo>
                  <a:pt x="357730" y="226672"/>
                </a:lnTo>
                <a:lnTo>
                  <a:pt x="339372" y="269448"/>
                </a:lnTo>
                <a:lnTo>
                  <a:pt x="310896" y="305690"/>
                </a:lnTo>
                <a:lnTo>
                  <a:pt x="274037" y="333691"/>
                </a:lnTo>
                <a:lnTo>
                  <a:pt x="230533" y="351743"/>
                </a:lnTo>
                <a:lnTo>
                  <a:pt x="182118" y="358140"/>
                </a:lnTo>
                <a:lnTo>
                  <a:pt x="133702" y="351743"/>
                </a:lnTo>
                <a:lnTo>
                  <a:pt x="90198" y="333691"/>
                </a:lnTo>
                <a:lnTo>
                  <a:pt x="53340" y="305690"/>
                </a:lnTo>
                <a:lnTo>
                  <a:pt x="24863" y="269448"/>
                </a:lnTo>
                <a:lnTo>
                  <a:pt x="6505" y="226672"/>
                </a:lnTo>
                <a:lnTo>
                  <a:pt x="0" y="179070"/>
                </a:lnTo>
                <a:close/>
              </a:path>
            </a:pathLst>
          </a:custGeom>
          <a:ln w="6096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7" name="object 77"/>
          <p:cNvSpPr/>
          <p:nvPr/>
        </p:nvSpPr>
        <p:spPr>
          <a:xfrm>
            <a:off x="10716769" y="2117345"/>
            <a:ext cx="349503" cy="341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8" name="object 78"/>
          <p:cNvSpPr/>
          <p:nvPr/>
        </p:nvSpPr>
        <p:spPr>
          <a:xfrm>
            <a:off x="10082785" y="2034033"/>
            <a:ext cx="540511" cy="5303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9" name="object 79"/>
          <p:cNvSpPr/>
          <p:nvPr/>
        </p:nvSpPr>
        <p:spPr>
          <a:xfrm>
            <a:off x="10109200" y="2060448"/>
            <a:ext cx="487680" cy="477520"/>
          </a:xfrm>
          <a:custGeom>
            <a:avLst/>
            <a:gdLst/>
            <a:ahLst/>
            <a:cxnLst/>
            <a:rect l="l" t="t" r="r" b="b"/>
            <a:pathLst>
              <a:path w="365759" h="358139">
                <a:moveTo>
                  <a:pt x="182880" y="0"/>
                </a:moveTo>
                <a:lnTo>
                  <a:pt x="134262" y="6396"/>
                </a:lnTo>
                <a:lnTo>
                  <a:pt x="90576" y="24448"/>
                </a:lnTo>
                <a:lnTo>
                  <a:pt x="53563" y="52449"/>
                </a:lnTo>
                <a:lnTo>
                  <a:pt x="24968" y="88691"/>
                </a:lnTo>
                <a:lnTo>
                  <a:pt x="6532" y="131467"/>
                </a:lnTo>
                <a:lnTo>
                  <a:pt x="0" y="179070"/>
                </a:lnTo>
                <a:lnTo>
                  <a:pt x="6532" y="226672"/>
                </a:lnTo>
                <a:lnTo>
                  <a:pt x="24968" y="269448"/>
                </a:lnTo>
                <a:lnTo>
                  <a:pt x="53563" y="305690"/>
                </a:lnTo>
                <a:lnTo>
                  <a:pt x="90576" y="333691"/>
                </a:lnTo>
                <a:lnTo>
                  <a:pt x="134262" y="351743"/>
                </a:lnTo>
                <a:lnTo>
                  <a:pt x="182880" y="358140"/>
                </a:lnTo>
                <a:lnTo>
                  <a:pt x="231497" y="351743"/>
                </a:lnTo>
                <a:lnTo>
                  <a:pt x="275183" y="333691"/>
                </a:lnTo>
                <a:lnTo>
                  <a:pt x="312196" y="305690"/>
                </a:lnTo>
                <a:lnTo>
                  <a:pt x="340791" y="269448"/>
                </a:lnTo>
                <a:lnTo>
                  <a:pt x="359227" y="226672"/>
                </a:lnTo>
                <a:lnTo>
                  <a:pt x="365760" y="179070"/>
                </a:lnTo>
                <a:lnTo>
                  <a:pt x="359227" y="131467"/>
                </a:lnTo>
                <a:lnTo>
                  <a:pt x="340791" y="88691"/>
                </a:lnTo>
                <a:lnTo>
                  <a:pt x="312196" y="52449"/>
                </a:lnTo>
                <a:lnTo>
                  <a:pt x="275183" y="24448"/>
                </a:lnTo>
                <a:lnTo>
                  <a:pt x="231497" y="6396"/>
                </a:lnTo>
                <a:lnTo>
                  <a:pt x="182880" y="0"/>
                </a:lnTo>
                <a:close/>
              </a:path>
            </a:pathLst>
          </a:custGeom>
          <a:solidFill>
            <a:srgbClr val="D3EBB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0" name="object 80"/>
          <p:cNvSpPr/>
          <p:nvPr/>
        </p:nvSpPr>
        <p:spPr>
          <a:xfrm>
            <a:off x="10109200" y="2060448"/>
            <a:ext cx="487680" cy="477520"/>
          </a:xfrm>
          <a:custGeom>
            <a:avLst/>
            <a:gdLst/>
            <a:ahLst/>
            <a:cxnLst/>
            <a:rect l="l" t="t" r="r" b="b"/>
            <a:pathLst>
              <a:path w="365759" h="358139">
                <a:moveTo>
                  <a:pt x="0" y="179070"/>
                </a:moveTo>
                <a:lnTo>
                  <a:pt x="6532" y="131467"/>
                </a:lnTo>
                <a:lnTo>
                  <a:pt x="24968" y="88691"/>
                </a:lnTo>
                <a:lnTo>
                  <a:pt x="53563" y="52449"/>
                </a:lnTo>
                <a:lnTo>
                  <a:pt x="90576" y="24448"/>
                </a:lnTo>
                <a:lnTo>
                  <a:pt x="134262" y="6396"/>
                </a:lnTo>
                <a:lnTo>
                  <a:pt x="182880" y="0"/>
                </a:lnTo>
                <a:lnTo>
                  <a:pt x="231497" y="6396"/>
                </a:lnTo>
                <a:lnTo>
                  <a:pt x="275183" y="24448"/>
                </a:lnTo>
                <a:lnTo>
                  <a:pt x="312196" y="52449"/>
                </a:lnTo>
                <a:lnTo>
                  <a:pt x="340791" y="88691"/>
                </a:lnTo>
                <a:lnTo>
                  <a:pt x="359227" y="131467"/>
                </a:lnTo>
                <a:lnTo>
                  <a:pt x="365760" y="179070"/>
                </a:lnTo>
                <a:lnTo>
                  <a:pt x="359227" y="226672"/>
                </a:lnTo>
                <a:lnTo>
                  <a:pt x="340791" y="269448"/>
                </a:lnTo>
                <a:lnTo>
                  <a:pt x="312196" y="305690"/>
                </a:lnTo>
                <a:lnTo>
                  <a:pt x="275183" y="333691"/>
                </a:lnTo>
                <a:lnTo>
                  <a:pt x="231497" y="351743"/>
                </a:lnTo>
                <a:lnTo>
                  <a:pt x="182880" y="358140"/>
                </a:lnTo>
                <a:lnTo>
                  <a:pt x="134262" y="351743"/>
                </a:lnTo>
                <a:lnTo>
                  <a:pt x="90576" y="333691"/>
                </a:lnTo>
                <a:lnTo>
                  <a:pt x="53563" y="305690"/>
                </a:lnTo>
                <a:lnTo>
                  <a:pt x="24968" y="269448"/>
                </a:lnTo>
                <a:lnTo>
                  <a:pt x="6532" y="226672"/>
                </a:lnTo>
                <a:lnTo>
                  <a:pt x="0" y="179070"/>
                </a:lnTo>
                <a:close/>
              </a:path>
            </a:pathLst>
          </a:custGeom>
          <a:ln w="6095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1" name="object 81"/>
          <p:cNvSpPr/>
          <p:nvPr/>
        </p:nvSpPr>
        <p:spPr>
          <a:xfrm>
            <a:off x="10188447" y="2097023"/>
            <a:ext cx="359663" cy="3515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127488" y="1154176"/>
            <a:ext cx="1920240" cy="221827"/>
          </a:xfrm>
          <a:custGeom>
            <a:avLst/>
            <a:gdLst/>
            <a:ahLst/>
            <a:cxnLst/>
            <a:rect l="l" t="t" r="r" b="b"/>
            <a:pathLst>
              <a:path w="1440179" h="166369">
                <a:moveTo>
                  <a:pt x="0" y="0"/>
                </a:moveTo>
                <a:lnTo>
                  <a:pt x="1440179" y="0"/>
                </a:lnTo>
                <a:lnTo>
                  <a:pt x="1440179" y="166115"/>
                </a:lnTo>
                <a:lnTo>
                  <a:pt x="0" y="1661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1434" y="471414"/>
            <a:ext cx="9811029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6933" marR="6773" algn="ctr">
              <a:lnSpc>
                <a:spcPct val="100000"/>
              </a:lnSpc>
            </a:pPr>
            <a:r>
              <a:rPr sz="3600" spc="-2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sz="3600" spc="-7" dirty="0"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  <a:r>
              <a:rPr lang="da-DK" sz="3600" spc="-333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3600" spc="-40" dirty="0"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da-DK" sz="3600" spc="-4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3600" spc="20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sp>
        <p:nvSpPr>
          <p:cNvPr id="8" name="object 8"/>
          <p:cNvSpPr/>
          <p:nvPr/>
        </p:nvSpPr>
        <p:spPr>
          <a:xfrm>
            <a:off x="6158993" y="1526033"/>
            <a:ext cx="5600191" cy="2385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6326931" y="3907727"/>
            <a:ext cx="4768427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/>
            <a:r>
              <a:rPr sz="800" spc="-20" dirty="0">
                <a:solidFill>
                  <a:srgbClr val="959595"/>
                </a:solidFill>
                <a:latin typeface="Tahoma"/>
                <a:cs typeface="Tahoma"/>
              </a:rPr>
              <a:t>Source: </a:t>
            </a:r>
            <a:r>
              <a:rPr sz="800" spc="-7" dirty="0">
                <a:solidFill>
                  <a:srgbClr val="959595"/>
                </a:solidFill>
                <a:latin typeface="Tahoma"/>
                <a:cs typeface="Tahoma"/>
              </a:rPr>
              <a:t>https://</a:t>
            </a:r>
            <a:r>
              <a:rPr sz="800" spc="-7" dirty="0">
                <a:solidFill>
                  <a:srgbClr val="959595"/>
                </a:solidFill>
                <a:latin typeface="Tahoma"/>
                <a:cs typeface="Tahoma"/>
                <a:hlinkClick r:id="rId3"/>
              </a:rPr>
              <a:t>www.forbes.com/sites/gilpress/2016/03/23/data-preparation-most-time-consuming-least- </a:t>
            </a:r>
            <a:r>
              <a:rPr sz="800" spc="-7" dirty="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959595"/>
                </a:solidFill>
                <a:latin typeface="Tahoma"/>
                <a:cs typeface="Tahoma"/>
              </a:rPr>
              <a:t>enjoyable-data-science-task-survey-says/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1319" y="3714362"/>
            <a:ext cx="3456940" cy="177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>
              <a:lnSpc>
                <a:spcPct val="118900"/>
              </a:lnSpc>
            </a:pPr>
            <a:r>
              <a:rPr sz="1867" spc="-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</a:t>
            </a:r>
            <a:r>
              <a:rPr sz="1867" spc="-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sure </a:t>
            </a:r>
            <a:r>
              <a:rPr sz="1867" spc="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sz="1867" spc="6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sz="1867" spc="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1867" spc="-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1867" spc="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 </a:t>
            </a:r>
            <a:r>
              <a:rPr sz="1867" spc="-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scale,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 </a:t>
            </a:r>
            <a:r>
              <a:rPr sz="1867" spc="-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 </a:t>
            </a:r>
            <a:r>
              <a:rPr sz="1867" spc="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meaningful</a:t>
            </a:r>
            <a:r>
              <a:rPr sz="1867" spc="-19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sz="1867" spc="-18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1867" spc="-16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</a:t>
            </a:r>
            <a:endParaRPr sz="18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933" marR="341197">
              <a:lnSpc>
                <a:spcPct val="118600"/>
              </a:lnSpc>
              <a:spcBef>
                <a:spcPts val="813"/>
              </a:spcBef>
            </a:pPr>
            <a:r>
              <a:rPr sz="1867" spc="-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Improving </a:t>
            </a:r>
            <a:r>
              <a:rPr sz="1867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867" spc="-4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</a:t>
            </a:r>
            <a:r>
              <a:rPr sz="1867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 </a:t>
            </a:r>
            <a:r>
              <a:rPr sz="1867" spc="-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</a:t>
            </a:r>
            <a:r>
              <a:rPr sz="1867" spc="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sz="1867" spc="-40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sz="18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34689" y="4244847"/>
            <a:ext cx="5222239" cy="24891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 txBox="1"/>
          <p:nvPr/>
        </p:nvSpPr>
        <p:spPr>
          <a:xfrm>
            <a:off x="9500399" y="4329027"/>
            <a:ext cx="123111" cy="2232660"/>
          </a:xfrm>
          <a:prstGeom prst="rect">
            <a:avLst/>
          </a:prstGeom>
        </p:spPr>
        <p:txBody>
          <a:bodyPr vert="vert270" wrap="square" lIns="0" tIns="14393" rIns="0" bIns="0" rtlCol="0">
            <a:spAutoFit/>
          </a:bodyPr>
          <a:lstStyle/>
          <a:p>
            <a:pPr marL="16933">
              <a:spcBef>
                <a:spcPts val="113"/>
              </a:spcBef>
            </a:pPr>
            <a:r>
              <a:rPr sz="800" dirty="0">
                <a:solidFill>
                  <a:srgbClr val="959595"/>
                </a:solidFill>
                <a:latin typeface="Tahoma"/>
                <a:cs typeface="Tahoma"/>
              </a:rPr>
              <a:t>h</a:t>
            </a:r>
            <a:r>
              <a:rPr sz="800" spc="-7" dirty="0">
                <a:solidFill>
                  <a:srgbClr val="959595"/>
                </a:solidFill>
                <a:latin typeface="Tahoma"/>
                <a:cs typeface="Tahoma"/>
              </a:rPr>
              <a:t>ttps</a:t>
            </a:r>
            <a:r>
              <a:rPr sz="800" dirty="0">
                <a:solidFill>
                  <a:srgbClr val="959595"/>
                </a:solidFill>
                <a:latin typeface="Tahoma"/>
                <a:cs typeface="Tahoma"/>
              </a:rPr>
              <a:t>://</a:t>
            </a:r>
            <a:r>
              <a:rPr sz="800" spc="-7" dirty="0">
                <a:solidFill>
                  <a:srgbClr val="959595"/>
                </a:solidFill>
                <a:latin typeface="Tahoma"/>
                <a:cs typeface="Tahoma"/>
              </a:rPr>
              <a:t>elited</a:t>
            </a:r>
            <a:r>
              <a:rPr sz="800" dirty="0">
                <a:solidFill>
                  <a:srgbClr val="959595"/>
                </a:solidFill>
                <a:latin typeface="Tahoma"/>
                <a:cs typeface="Tahoma"/>
              </a:rPr>
              <a:t>a</a:t>
            </a:r>
            <a:r>
              <a:rPr sz="800" spc="-7" dirty="0">
                <a:solidFill>
                  <a:srgbClr val="959595"/>
                </a:solidFill>
                <a:latin typeface="Tahoma"/>
                <a:cs typeface="Tahoma"/>
              </a:rPr>
              <a:t>t</a:t>
            </a:r>
            <a:r>
              <a:rPr sz="800" dirty="0">
                <a:solidFill>
                  <a:srgbClr val="959595"/>
                </a:solidFill>
                <a:latin typeface="Tahoma"/>
                <a:cs typeface="Tahoma"/>
              </a:rPr>
              <a:t>a</a:t>
            </a:r>
            <a:r>
              <a:rPr sz="800" spc="-7" dirty="0">
                <a:solidFill>
                  <a:srgbClr val="959595"/>
                </a:solidFill>
                <a:latin typeface="Tahoma"/>
                <a:cs typeface="Tahoma"/>
              </a:rPr>
              <a:t>s</a:t>
            </a:r>
            <a:r>
              <a:rPr sz="800" dirty="0">
                <a:solidFill>
                  <a:srgbClr val="959595"/>
                </a:solidFill>
                <a:latin typeface="Tahoma"/>
                <a:cs typeface="Tahoma"/>
              </a:rPr>
              <a:t>c</a:t>
            </a:r>
            <a:r>
              <a:rPr sz="800" spc="-7" dirty="0">
                <a:solidFill>
                  <a:srgbClr val="959595"/>
                </a:solidFill>
                <a:latin typeface="Tahoma"/>
                <a:cs typeface="Tahoma"/>
              </a:rPr>
              <a:t>ie</a:t>
            </a:r>
            <a:r>
              <a:rPr sz="800" dirty="0">
                <a:solidFill>
                  <a:srgbClr val="959595"/>
                </a:solidFill>
                <a:latin typeface="Tahoma"/>
                <a:cs typeface="Tahoma"/>
              </a:rPr>
              <a:t>nc</a:t>
            </a:r>
            <a:r>
              <a:rPr sz="800" spc="-7" dirty="0">
                <a:solidFill>
                  <a:srgbClr val="959595"/>
                </a:solidFill>
                <a:latin typeface="Tahoma"/>
                <a:cs typeface="Tahoma"/>
              </a:rPr>
              <a:t>e</a:t>
            </a:r>
            <a:r>
              <a:rPr sz="800" dirty="0">
                <a:solidFill>
                  <a:srgbClr val="959595"/>
                </a:solidFill>
                <a:latin typeface="Tahoma"/>
                <a:cs typeface="Tahoma"/>
              </a:rPr>
              <a:t>.c</a:t>
            </a:r>
            <a:r>
              <a:rPr sz="800" spc="-7" dirty="0">
                <a:solidFill>
                  <a:srgbClr val="959595"/>
                </a:solidFill>
                <a:latin typeface="Tahoma"/>
                <a:cs typeface="Tahoma"/>
              </a:rPr>
              <a:t>o</a:t>
            </a:r>
            <a:r>
              <a:rPr sz="800" dirty="0">
                <a:solidFill>
                  <a:srgbClr val="959595"/>
                </a:solidFill>
                <a:latin typeface="Tahoma"/>
                <a:cs typeface="Tahoma"/>
              </a:rPr>
              <a:t>m/</a:t>
            </a:r>
            <a:r>
              <a:rPr sz="800" spc="-7" dirty="0">
                <a:solidFill>
                  <a:srgbClr val="959595"/>
                </a:solidFill>
                <a:latin typeface="Tahoma"/>
                <a:cs typeface="Tahoma"/>
              </a:rPr>
              <a:t>fe</a:t>
            </a:r>
            <a:r>
              <a:rPr sz="800" dirty="0">
                <a:solidFill>
                  <a:srgbClr val="959595"/>
                </a:solidFill>
                <a:latin typeface="Tahoma"/>
                <a:cs typeface="Tahoma"/>
              </a:rPr>
              <a:t>a</a:t>
            </a:r>
            <a:r>
              <a:rPr sz="800" spc="-7" dirty="0">
                <a:solidFill>
                  <a:srgbClr val="959595"/>
                </a:solidFill>
                <a:latin typeface="Tahoma"/>
                <a:cs typeface="Tahoma"/>
              </a:rPr>
              <a:t>t</a:t>
            </a:r>
            <a:r>
              <a:rPr sz="800" dirty="0">
                <a:solidFill>
                  <a:srgbClr val="959595"/>
                </a:solidFill>
                <a:latin typeface="Tahoma"/>
                <a:cs typeface="Tahoma"/>
              </a:rPr>
              <a:t>u</a:t>
            </a:r>
            <a:r>
              <a:rPr sz="800" spc="-7" dirty="0">
                <a:solidFill>
                  <a:srgbClr val="959595"/>
                </a:solidFill>
                <a:latin typeface="Tahoma"/>
                <a:cs typeface="Tahoma"/>
              </a:rPr>
              <a:t>re</a:t>
            </a:r>
            <a:r>
              <a:rPr sz="800" dirty="0">
                <a:solidFill>
                  <a:srgbClr val="959595"/>
                </a:solidFill>
                <a:latin typeface="Tahoma"/>
                <a:cs typeface="Tahoma"/>
              </a:rPr>
              <a:t>-</a:t>
            </a:r>
            <a:r>
              <a:rPr sz="800" spc="-7" dirty="0">
                <a:solidFill>
                  <a:srgbClr val="959595"/>
                </a:solidFill>
                <a:latin typeface="Tahoma"/>
                <a:cs typeface="Tahoma"/>
              </a:rPr>
              <a:t>e</a:t>
            </a:r>
            <a:r>
              <a:rPr sz="800" dirty="0">
                <a:solidFill>
                  <a:srgbClr val="959595"/>
                </a:solidFill>
                <a:latin typeface="Tahoma"/>
                <a:cs typeface="Tahoma"/>
              </a:rPr>
              <a:t>ng</a:t>
            </a:r>
            <a:r>
              <a:rPr sz="800" spc="-7" dirty="0">
                <a:solidFill>
                  <a:srgbClr val="959595"/>
                </a:solidFill>
                <a:latin typeface="Tahoma"/>
                <a:cs typeface="Tahoma"/>
              </a:rPr>
              <a:t>i</a:t>
            </a:r>
            <a:r>
              <a:rPr sz="800" dirty="0">
                <a:solidFill>
                  <a:srgbClr val="959595"/>
                </a:solidFill>
                <a:latin typeface="Tahoma"/>
                <a:cs typeface="Tahoma"/>
              </a:rPr>
              <a:t>n</a:t>
            </a:r>
            <a:r>
              <a:rPr sz="800" spc="-7" dirty="0">
                <a:solidFill>
                  <a:srgbClr val="959595"/>
                </a:solidFill>
                <a:latin typeface="Tahoma"/>
                <a:cs typeface="Tahoma"/>
              </a:rPr>
              <a:t>eeri</a:t>
            </a:r>
            <a:r>
              <a:rPr sz="800" dirty="0">
                <a:solidFill>
                  <a:srgbClr val="959595"/>
                </a:solidFill>
                <a:latin typeface="Tahoma"/>
                <a:cs typeface="Tahoma"/>
              </a:rPr>
              <a:t>ng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2217" y="1670345"/>
            <a:ext cx="5387339" cy="1956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867" spc="-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1867" spc="-1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1867" spc="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sparse</a:t>
            </a:r>
            <a:r>
              <a:rPr sz="1867" spc="-16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867" spc="-1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incomplete</a:t>
            </a:r>
            <a:endParaRPr sz="18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933" marR="6773">
              <a:lnSpc>
                <a:spcPct val="118600"/>
              </a:lnSpc>
              <a:spcBef>
                <a:spcPts val="813"/>
              </a:spcBef>
            </a:pP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Preparing</a:t>
            </a:r>
            <a:r>
              <a:rPr sz="1867" spc="-152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867" spc="-1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</a:t>
            </a:r>
            <a:r>
              <a:rPr sz="1867" spc="-1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sz="1867" spc="-1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dataset,</a:t>
            </a:r>
            <a:r>
              <a:rPr sz="1867" spc="-18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compatible</a:t>
            </a:r>
            <a:r>
              <a:rPr sz="1867" spc="-1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5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 </a:t>
            </a:r>
            <a:r>
              <a:rPr sz="1867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867" spc="-1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sz="1867" spc="-16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sz="1867" spc="-17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sz="1867" spc="-17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sz="18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933">
              <a:spcBef>
                <a:spcPts val="1225"/>
              </a:spcBef>
            </a:pPr>
            <a:r>
              <a:rPr sz="1867" spc="-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Integral</a:t>
            </a:r>
            <a:r>
              <a:rPr sz="1867" spc="-152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sz="1867" spc="-1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sz="1867" spc="-152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sz="18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933">
              <a:spcBef>
                <a:spcPts val="1225"/>
              </a:spcBef>
            </a:pP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Directly</a:t>
            </a:r>
            <a:r>
              <a:rPr sz="1867" spc="-16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affects</a:t>
            </a:r>
            <a:r>
              <a:rPr sz="1867" spc="-16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867" spc="-1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ability</a:t>
            </a:r>
            <a:r>
              <a:rPr sz="1867" spc="-1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867" spc="-1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sz="1867" spc="-152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sz="1867" spc="-16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  <a:endParaRPr sz="18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127488" y="1154176"/>
            <a:ext cx="1920240" cy="221827"/>
          </a:xfrm>
          <a:custGeom>
            <a:avLst/>
            <a:gdLst/>
            <a:ahLst/>
            <a:cxnLst/>
            <a:rect l="l" t="t" r="r" b="b"/>
            <a:pathLst>
              <a:path w="1440179" h="166369">
                <a:moveTo>
                  <a:pt x="0" y="0"/>
                </a:moveTo>
                <a:lnTo>
                  <a:pt x="1440179" y="0"/>
                </a:lnTo>
                <a:lnTo>
                  <a:pt x="1440179" y="166115"/>
                </a:lnTo>
                <a:lnTo>
                  <a:pt x="0" y="1661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1435" y="268213"/>
            <a:ext cx="11179181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</a:pPr>
            <a:r>
              <a:rPr sz="3600" spc="-13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  <a:r>
              <a:rPr sz="3600" spc="-4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3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1211" y="1615143"/>
            <a:ext cx="4639733" cy="2448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>
              <a:lnSpc>
                <a:spcPct val="119300"/>
              </a:lnSpc>
            </a:pP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sz="1867" spc="-1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867" spc="-1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getting</a:t>
            </a:r>
            <a:r>
              <a:rPr sz="1867" spc="-152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1867" spc="-1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ready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867" spc="-1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867" spc="-1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 </a:t>
            </a:r>
            <a:r>
              <a:rPr sz="1867" spc="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sz="1867" spc="-16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sz="1867" spc="-17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1867" spc="-1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1867" spc="-1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summarized</a:t>
            </a:r>
            <a:endParaRPr sz="18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933">
              <a:spcBef>
                <a:spcPts val="1213"/>
              </a:spcBef>
            </a:pPr>
            <a:r>
              <a:rPr sz="1867" dirty="0">
                <a:solidFill>
                  <a:srgbClr val="B006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¡  </a:t>
            </a:r>
            <a:r>
              <a:rPr sz="1867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sz="1867" spc="-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</a:t>
            </a:r>
            <a:r>
              <a:rPr sz="1867" spc="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1867" spc="-1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sz="18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933">
              <a:spcBef>
                <a:spcPts val="1225"/>
              </a:spcBef>
            </a:pPr>
            <a:r>
              <a:rPr sz="1867" dirty="0">
                <a:solidFill>
                  <a:srgbClr val="B006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¡  </a:t>
            </a:r>
            <a:r>
              <a:rPr sz="1867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sz="1867" spc="-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sz="18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933">
              <a:spcBef>
                <a:spcPts val="1225"/>
              </a:spcBef>
            </a:pPr>
            <a:r>
              <a:rPr sz="1867" dirty="0">
                <a:solidFill>
                  <a:srgbClr val="B006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¡  </a:t>
            </a:r>
            <a:r>
              <a:rPr sz="1867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sz="1867" spc="-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 </a:t>
            </a:r>
            <a:r>
              <a:rPr sz="1867" spc="-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sz="1867" spc="-1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sz="18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933">
              <a:spcBef>
                <a:spcPts val="1213"/>
              </a:spcBef>
            </a:pPr>
            <a:r>
              <a:rPr sz="1867" spc="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</a:t>
            </a:r>
            <a:r>
              <a:rPr sz="1867" spc="-1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sz="1867" spc="-16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sz="1867" spc="-16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867" spc="-1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sz="1867" spc="-18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manner</a:t>
            </a:r>
            <a:endParaRPr sz="18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13088" y="5600164"/>
            <a:ext cx="121327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/>
            <a:r>
              <a:rPr sz="800" dirty="0">
                <a:solidFill>
                  <a:srgbClr val="959595"/>
                </a:solidFill>
                <a:latin typeface="Tahoma"/>
                <a:cs typeface="Tahoma"/>
              </a:rPr>
              <a:t>https://statistik-  </a:t>
            </a:r>
            <a:r>
              <a:rPr sz="800" spc="-20" dirty="0">
                <a:solidFill>
                  <a:srgbClr val="959595"/>
                </a:solidFill>
                <a:latin typeface="Tahoma"/>
                <a:cs typeface="Tahoma"/>
              </a:rPr>
              <a:t>d</a:t>
            </a:r>
            <a:r>
              <a:rPr sz="800" spc="-27" dirty="0">
                <a:solidFill>
                  <a:srgbClr val="959595"/>
                </a:solidFill>
                <a:latin typeface="Tahoma"/>
                <a:cs typeface="Tahoma"/>
              </a:rPr>
              <a:t>r</a:t>
            </a:r>
            <a:r>
              <a:rPr sz="800" spc="7" dirty="0">
                <a:solidFill>
                  <a:srgbClr val="959595"/>
                </a:solidFill>
                <a:latin typeface="Tahoma"/>
                <a:cs typeface="Tahoma"/>
              </a:rPr>
              <a:t>es</a:t>
            </a:r>
            <a:r>
              <a:rPr sz="800" spc="-20" dirty="0">
                <a:solidFill>
                  <a:srgbClr val="959595"/>
                </a:solidFill>
                <a:latin typeface="Tahoma"/>
                <a:cs typeface="Tahoma"/>
              </a:rPr>
              <a:t>d</a:t>
            </a:r>
            <a:r>
              <a:rPr sz="800" dirty="0">
                <a:solidFill>
                  <a:srgbClr val="959595"/>
                </a:solidFill>
                <a:latin typeface="Tahoma"/>
                <a:cs typeface="Tahoma"/>
              </a:rPr>
              <a:t>e</a:t>
            </a:r>
            <a:r>
              <a:rPr sz="800" spc="7" dirty="0">
                <a:solidFill>
                  <a:srgbClr val="959595"/>
                </a:solidFill>
                <a:latin typeface="Tahoma"/>
                <a:cs typeface="Tahoma"/>
              </a:rPr>
              <a:t>n</a:t>
            </a:r>
            <a:r>
              <a:rPr sz="800" spc="-73" dirty="0">
                <a:solidFill>
                  <a:srgbClr val="959595"/>
                </a:solidFill>
                <a:latin typeface="Tahoma"/>
                <a:cs typeface="Tahoma"/>
              </a:rPr>
              <a:t>.</a:t>
            </a:r>
            <a:r>
              <a:rPr sz="800" spc="-20" dirty="0">
                <a:solidFill>
                  <a:srgbClr val="959595"/>
                </a:solidFill>
                <a:latin typeface="Tahoma"/>
                <a:cs typeface="Tahoma"/>
              </a:rPr>
              <a:t>d</a:t>
            </a:r>
            <a:r>
              <a:rPr sz="800" spc="-13" dirty="0">
                <a:solidFill>
                  <a:srgbClr val="959595"/>
                </a:solidFill>
                <a:latin typeface="Tahoma"/>
                <a:cs typeface="Tahoma"/>
              </a:rPr>
              <a:t>e</a:t>
            </a:r>
            <a:r>
              <a:rPr sz="800" spc="-7" dirty="0">
                <a:solidFill>
                  <a:srgbClr val="959595"/>
                </a:solidFill>
                <a:latin typeface="Tahoma"/>
                <a:cs typeface="Tahoma"/>
              </a:rPr>
              <a:t>/a</a:t>
            </a:r>
            <a:r>
              <a:rPr sz="800" spc="-27" dirty="0">
                <a:solidFill>
                  <a:srgbClr val="959595"/>
                </a:solidFill>
                <a:latin typeface="Tahoma"/>
                <a:cs typeface="Tahoma"/>
              </a:rPr>
              <a:t>r</a:t>
            </a:r>
            <a:r>
              <a:rPr sz="800" spc="-13" dirty="0">
                <a:solidFill>
                  <a:srgbClr val="959595"/>
                </a:solidFill>
                <a:latin typeface="Tahoma"/>
                <a:cs typeface="Tahoma"/>
              </a:rPr>
              <a:t>c</a:t>
            </a:r>
            <a:r>
              <a:rPr sz="800" spc="-7" dirty="0">
                <a:solidFill>
                  <a:srgbClr val="959595"/>
                </a:solidFill>
                <a:latin typeface="Tahoma"/>
                <a:cs typeface="Tahoma"/>
              </a:rPr>
              <a:t>h</a:t>
            </a:r>
            <a:r>
              <a:rPr sz="800" spc="7" dirty="0">
                <a:solidFill>
                  <a:srgbClr val="959595"/>
                </a:solidFill>
                <a:latin typeface="Tahoma"/>
                <a:cs typeface="Tahoma"/>
              </a:rPr>
              <a:t>i</a:t>
            </a:r>
            <a:r>
              <a:rPr sz="800" spc="27" dirty="0">
                <a:solidFill>
                  <a:srgbClr val="959595"/>
                </a:solidFill>
                <a:latin typeface="Tahoma"/>
                <a:cs typeface="Tahoma"/>
              </a:rPr>
              <a:t>v</a:t>
            </a:r>
            <a:r>
              <a:rPr sz="800" spc="7" dirty="0">
                <a:solidFill>
                  <a:srgbClr val="959595"/>
                </a:solidFill>
                <a:latin typeface="Tahoma"/>
                <a:cs typeface="Tahoma"/>
              </a:rPr>
              <a:t>es</a:t>
            </a:r>
            <a:r>
              <a:rPr sz="800" spc="-27" dirty="0">
                <a:solidFill>
                  <a:srgbClr val="959595"/>
                </a:solidFill>
                <a:latin typeface="Tahoma"/>
                <a:cs typeface="Tahoma"/>
              </a:rPr>
              <a:t>/</a:t>
            </a:r>
            <a:r>
              <a:rPr sz="800" spc="40" dirty="0">
                <a:solidFill>
                  <a:srgbClr val="959595"/>
                </a:solidFill>
                <a:latin typeface="Tahoma"/>
                <a:cs typeface="Tahoma"/>
              </a:rPr>
              <a:t>112</a:t>
            </a:r>
            <a:r>
              <a:rPr sz="800" spc="47" dirty="0">
                <a:solidFill>
                  <a:srgbClr val="959595"/>
                </a:solidFill>
                <a:latin typeface="Tahoma"/>
                <a:cs typeface="Tahoma"/>
              </a:rPr>
              <a:t>8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00495" y="1548385"/>
            <a:ext cx="3889247" cy="3897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127488" y="1154176"/>
            <a:ext cx="1920240" cy="221827"/>
          </a:xfrm>
          <a:custGeom>
            <a:avLst/>
            <a:gdLst/>
            <a:ahLst/>
            <a:cxnLst/>
            <a:rect l="l" t="t" r="r" b="b"/>
            <a:pathLst>
              <a:path w="1440179" h="166369">
                <a:moveTo>
                  <a:pt x="0" y="0"/>
                </a:moveTo>
                <a:lnTo>
                  <a:pt x="1440179" y="0"/>
                </a:lnTo>
                <a:lnTo>
                  <a:pt x="1440179" y="166115"/>
                </a:lnTo>
                <a:lnTo>
                  <a:pt x="0" y="1661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1434" y="268214"/>
            <a:ext cx="7506773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</a:pPr>
            <a:r>
              <a:rPr sz="3600" spc="33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3600" spc="-2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2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1319" y="1615144"/>
            <a:ext cx="7648787" cy="3234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>
              <a:lnSpc>
                <a:spcPct val="119300"/>
              </a:lnSpc>
            </a:pPr>
            <a:r>
              <a:rPr sz="1867" spc="-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sz="1867" spc="-1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867" spc="-1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sz="1867" spc="-1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</a:t>
            </a:r>
            <a:r>
              <a:rPr sz="1867" spc="-16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867" spc="-1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including</a:t>
            </a:r>
            <a:r>
              <a:rPr sz="1867" spc="-1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sz="1867" spc="-1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1867" spc="-1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sz="1867" spc="-1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available,</a:t>
            </a:r>
            <a:r>
              <a:rPr sz="1867" spc="-17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 </a:t>
            </a:r>
            <a:r>
              <a:rPr sz="1867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</a:t>
            </a:r>
            <a:r>
              <a:rPr sz="1867" spc="-1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5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“more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867" spc="-1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better”</a:t>
            </a:r>
            <a:r>
              <a:rPr sz="1867" spc="-1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sz="1867" spc="-1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hold.</a:t>
            </a:r>
            <a:r>
              <a:rPr sz="1867" spc="-1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1867" spc="-1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sz="1867" spc="-1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1867" spc="-1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sz="18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933" marR="40639">
              <a:lnSpc>
                <a:spcPct val="119300"/>
              </a:lnSpc>
              <a:spcBef>
                <a:spcPts val="780"/>
              </a:spcBef>
            </a:pPr>
            <a:r>
              <a:rPr sz="1867" spc="-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</a:t>
            </a:r>
            <a:r>
              <a:rPr sz="1867" spc="-152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sz="1867" spc="-152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1867" spc="-1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sz="1867" spc="-1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actually</a:t>
            </a:r>
            <a:r>
              <a:rPr sz="1867" spc="-16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sz="1867" spc="-1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867" spc="-1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sz="1867" spc="-1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sz="1867" spc="-16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1867" spc="-1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sz="1867" spc="-16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1867" spc="-1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</a:t>
            </a:r>
            <a:r>
              <a:rPr sz="1867" spc="-16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sz="18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933">
              <a:spcBef>
                <a:spcPts val="1225"/>
              </a:spcBef>
            </a:pP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r>
              <a:rPr sz="1867" spc="-19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867" spc="-1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</a:t>
            </a:r>
            <a:r>
              <a:rPr sz="1867" spc="-1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sz="1867" spc="-1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think:</a:t>
            </a:r>
            <a:endParaRPr sz="18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933">
              <a:spcBef>
                <a:spcPts val="1213"/>
              </a:spcBef>
            </a:pPr>
            <a:r>
              <a:rPr sz="1867" dirty="0">
                <a:solidFill>
                  <a:srgbClr val="B006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¡ </a:t>
            </a:r>
            <a:r>
              <a:rPr sz="1867" spc="213" dirty="0">
                <a:solidFill>
                  <a:srgbClr val="B006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sz="1867" spc="-16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867" spc="-1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867" spc="-1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extent</a:t>
            </a:r>
            <a:r>
              <a:rPr sz="1867" spc="-18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867" spc="-1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867" spc="-1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1867" spc="-1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sz="1867" spc="-17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available?</a:t>
            </a:r>
            <a:endParaRPr sz="18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933">
              <a:spcBef>
                <a:spcPts val="1233"/>
              </a:spcBef>
            </a:pPr>
            <a:r>
              <a:rPr sz="1867" dirty="0">
                <a:solidFill>
                  <a:srgbClr val="B006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¡ </a:t>
            </a:r>
            <a:r>
              <a:rPr sz="1867" spc="227" dirty="0">
                <a:solidFill>
                  <a:srgbClr val="B006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sz="1867" spc="-152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1867" spc="-1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sz="1867" spc="-1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sz="1867" spc="-1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sz="1867" spc="-1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sz="1867" spc="-1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wish</a:t>
            </a:r>
            <a:r>
              <a:rPr sz="1867" spc="-1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sz="1867" spc="-1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</a:t>
            </a:r>
            <a:r>
              <a:rPr sz="1867" spc="-1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available?</a:t>
            </a:r>
            <a:endParaRPr sz="18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933">
              <a:spcBef>
                <a:spcPts val="1233"/>
              </a:spcBef>
            </a:pPr>
            <a:r>
              <a:rPr sz="1867" dirty="0">
                <a:solidFill>
                  <a:srgbClr val="B006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¡ </a:t>
            </a:r>
            <a:r>
              <a:rPr sz="1867" spc="220" dirty="0">
                <a:solidFill>
                  <a:srgbClr val="B006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sz="1867" spc="-152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1867" spc="-1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</a:t>
            </a:r>
            <a:r>
              <a:rPr sz="1867" spc="-1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sz="1867" spc="-1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sz="1867" spc="-1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problem?</a:t>
            </a:r>
            <a:endParaRPr sz="18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85937" y="4516569"/>
            <a:ext cx="1102359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800" spc="-13" dirty="0">
                <a:solidFill>
                  <a:srgbClr val="959595"/>
                </a:solidFill>
                <a:latin typeface="Tahoma"/>
                <a:cs typeface="Tahoma"/>
                <a:hlinkClick r:id="rId2"/>
              </a:rPr>
              <a:t>http://uniquerecall.com/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072881" y="1676401"/>
            <a:ext cx="2759303" cy="27219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11423905" y="2107185"/>
            <a:ext cx="410633" cy="217593"/>
          </a:xfrm>
          <a:custGeom>
            <a:avLst/>
            <a:gdLst/>
            <a:ahLst/>
            <a:cxnLst/>
            <a:rect l="l" t="t" r="r" b="b"/>
            <a:pathLst>
              <a:path w="307975" h="163194">
                <a:moveTo>
                  <a:pt x="0" y="0"/>
                </a:moveTo>
                <a:lnTo>
                  <a:pt x="307848" y="0"/>
                </a:lnTo>
                <a:lnTo>
                  <a:pt x="307848" y="163067"/>
                </a:lnTo>
                <a:lnTo>
                  <a:pt x="0" y="1630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 txBox="1"/>
          <p:nvPr/>
        </p:nvSpPr>
        <p:spPr>
          <a:xfrm>
            <a:off x="8154735" y="428072"/>
            <a:ext cx="1837267" cy="615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333" spc="33" dirty="0">
                <a:solidFill>
                  <a:srgbClr val="B00639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B00639"/>
                </a:solidFill>
                <a:latin typeface="Tahoma"/>
                <a:cs typeface="Tahoma"/>
              </a:rPr>
              <a:t>1: </a:t>
            </a:r>
            <a:r>
              <a:rPr sz="1333" spc="13" dirty="0">
                <a:solidFill>
                  <a:srgbClr val="B00639"/>
                </a:solidFill>
                <a:latin typeface="Tahoma"/>
                <a:cs typeface="Tahoma"/>
              </a:rPr>
              <a:t>Select</a:t>
            </a:r>
            <a:r>
              <a:rPr sz="1333" spc="-160" dirty="0">
                <a:solidFill>
                  <a:srgbClr val="B00639"/>
                </a:solidFill>
                <a:latin typeface="Tahoma"/>
                <a:cs typeface="Tahoma"/>
              </a:rPr>
              <a:t> </a:t>
            </a:r>
            <a:r>
              <a:rPr sz="1333" spc="-7" dirty="0">
                <a:solidFill>
                  <a:srgbClr val="B00639"/>
                </a:solidFill>
                <a:latin typeface="Tahoma"/>
                <a:cs typeface="Tahoma"/>
              </a:rPr>
              <a:t>Data</a:t>
            </a:r>
            <a:endParaRPr sz="1333">
              <a:latin typeface="Tahoma"/>
              <a:cs typeface="Tahoma"/>
            </a:endParaRPr>
          </a:p>
          <a:p>
            <a:pPr marL="16933" marR="6773"/>
            <a:r>
              <a:rPr sz="1333" spc="33" dirty="0">
                <a:solidFill>
                  <a:srgbClr val="313131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313131"/>
                </a:solidFill>
                <a:latin typeface="Tahoma"/>
                <a:cs typeface="Tahoma"/>
              </a:rPr>
              <a:t>2: </a:t>
            </a:r>
            <a:r>
              <a:rPr sz="1333" dirty="0">
                <a:solidFill>
                  <a:srgbClr val="313131"/>
                </a:solidFill>
                <a:latin typeface="Tahoma"/>
                <a:cs typeface="Tahoma"/>
              </a:rPr>
              <a:t>Preprocess</a:t>
            </a:r>
            <a:r>
              <a:rPr sz="1333" spc="-193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Data  </a:t>
            </a:r>
            <a:r>
              <a:rPr sz="1333" spc="33" dirty="0">
                <a:solidFill>
                  <a:srgbClr val="313131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313131"/>
                </a:solidFill>
                <a:latin typeface="Tahoma"/>
                <a:cs typeface="Tahoma"/>
              </a:rPr>
              <a:t>3: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Transform</a:t>
            </a:r>
            <a:r>
              <a:rPr sz="1333" spc="-20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Data</a:t>
            </a:r>
            <a:endParaRPr sz="1333">
              <a:latin typeface="Tahoma"/>
              <a:cs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127488" y="1154176"/>
            <a:ext cx="1920240" cy="221827"/>
          </a:xfrm>
          <a:custGeom>
            <a:avLst/>
            <a:gdLst/>
            <a:ahLst/>
            <a:cxnLst/>
            <a:rect l="l" t="t" r="r" b="b"/>
            <a:pathLst>
              <a:path w="1440179" h="166369">
                <a:moveTo>
                  <a:pt x="0" y="0"/>
                </a:moveTo>
                <a:lnTo>
                  <a:pt x="1440179" y="0"/>
                </a:lnTo>
                <a:lnTo>
                  <a:pt x="1440179" y="166115"/>
                </a:lnTo>
                <a:lnTo>
                  <a:pt x="0" y="1661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1435" y="194415"/>
            <a:ext cx="7560902" cy="110799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6933">
              <a:lnSpc>
                <a:spcPct val="100000"/>
              </a:lnSpc>
            </a:pP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Preprocess</a:t>
            </a:r>
            <a:r>
              <a:rPr sz="3600" spc="-25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2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marL="16933">
              <a:lnSpc>
                <a:spcPct val="100000"/>
              </a:lnSpc>
            </a:pPr>
            <a:r>
              <a:rPr sz="3600" spc="47" dirty="0"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  <a:r>
              <a:rPr sz="3600" spc="-2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sz="3600" spc="-327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sz="3600" spc="7" dirty="0">
                <a:latin typeface="Arial" panose="020B0604020202020204" pitchFamily="34" charset="0"/>
                <a:cs typeface="Arial" panose="020B0604020202020204" pitchFamily="34" charset="0"/>
              </a:rPr>
              <a:t>Fancier</a:t>
            </a:r>
            <a:r>
              <a:rPr sz="3600" spc="-4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20" dirty="0"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1211" y="1513585"/>
            <a:ext cx="7015480" cy="4324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954169">
              <a:lnSpc>
                <a:spcPct val="155000"/>
              </a:lnSpc>
            </a:pPr>
            <a:r>
              <a:rPr sz="1867" spc="27" dirty="0">
                <a:solidFill>
                  <a:srgbClr val="B006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Formatting:</a:t>
            </a:r>
            <a:r>
              <a:rPr sz="1867" spc="-167" dirty="0">
                <a:solidFill>
                  <a:srgbClr val="B006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</a:t>
            </a:r>
            <a:r>
              <a:rPr sz="1867" spc="-1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1867" spc="-1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sz="1867" spc="-1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sz="1867" spc="-1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1867" spc="-1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867" spc="-1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suitable</a:t>
            </a:r>
            <a:r>
              <a:rPr sz="1867" spc="-1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  </a:t>
            </a:r>
            <a:r>
              <a:rPr sz="1867" spc="13" dirty="0">
                <a:solidFill>
                  <a:srgbClr val="B006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Cleaning:</a:t>
            </a:r>
            <a:r>
              <a:rPr sz="1867" spc="-152" dirty="0">
                <a:solidFill>
                  <a:srgbClr val="B006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Removal</a:t>
            </a:r>
            <a:r>
              <a:rPr sz="1867" spc="-18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1867" spc="-152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fixing</a:t>
            </a:r>
            <a:r>
              <a:rPr sz="1867" spc="-1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867" spc="-1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sz="1867" spc="-1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sz="18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933">
              <a:spcBef>
                <a:spcPts val="1213"/>
              </a:spcBef>
            </a:pPr>
            <a:r>
              <a:rPr sz="1867" dirty="0">
                <a:solidFill>
                  <a:srgbClr val="B006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¡ </a:t>
            </a:r>
            <a:r>
              <a:rPr sz="1867" spc="213" dirty="0">
                <a:solidFill>
                  <a:srgbClr val="B006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Incomplete</a:t>
            </a:r>
            <a:r>
              <a:rPr sz="1867" spc="-17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1867" spc="-1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sz="1867" spc="-1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carry</a:t>
            </a:r>
            <a:r>
              <a:rPr sz="1867" spc="-152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867" spc="-1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1867" spc="-1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867" spc="-1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sz="1867" spc="-152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867" spc="-1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sz="18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933">
              <a:spcBef>
                <a:spcPts val="1225"/>
              </a:spcBef>
            </a:pPr>
            <a:r>
              <a:rPr sz="1867" dirty="0">
                <a:solidFill>
                  <a:srgbClr val="B006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¡  </a:t>
            </a:r>
            <a:r>
              <a:rPr sz="1867" spc="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Sensitive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</a:t>
            </a:r>
            <a:r>
              <a:rPr lang="da-DK"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anonymized </a:t>
            </a:r>
            <a:r>
              <a:rPr sz="1867" spc="-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a-DK" sz="1867" spc="-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4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removed</a:t>
            </a:r>
            <a:endParaRPr sz="18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6534" marR="253147" indent="-240447">
              <a:lnSpc>
                <a:spcPct val="118600"/>
              </a:lnSpc>
              <a:spcBef>
                <a:spcPts val="813"/>
              </a:spcBef>
            </a:pPr>
            <a:r>
              <a:rPr sz="1867" dirty="0">
                <a:solidFill>
                  <a:srgbClr val="B006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¡</a:t>
            </a:r>
            <a:r>
              <a:rPr sz="1867" spc="13" dirty="0">
                <a:solidFill>
                  <a:srgbClr val="B006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Identifying </a:t>
            </a:r>
            <a:r>
              <a:rPr sz="1867" spc="-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incomplete, </a:t>
            </a:r>
            <a:r>
              <a:rPr sz="1867" spc="-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incorrect, </a:t>
            </a:r>
            <a:r>
              <a:rPr sz="1867" spc="-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inaccurate,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irrelevant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parts </a:t>
            </a:r>
            <a:r>
              <a:rPr sz="1867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 the</a:t>
            </a:r>
            <a:r>
              <a:rPr sz="1867" spc="-25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sz="18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933">
              <a:spcBef>
                <a:spcPts val="1225"/>
              </a:spcBef>
            </a:pPr>
            <a:r>
              <a:rPr sz="1867" spc="7" dirty="0">
                <a:solidFill>
                  <a:srgbClr val="B006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Sampling:</a:t>
            </a:r>
            <a:r>
              <a:rPr sz="1867" spc="-147" dirty="0">
                <a:solidFill>
                  <a:srgbClr val="B006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</a:t>
            </a:r>
            <a:r>
              <a:rPr sz="1867" spc="-16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1867" spc="-1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sz="1867" spc="-1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sz="1867" spc="-1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needed</a:t>
            </a:r>
            <a:endParaRPr sz="18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933">
              <a:spcBef>
                <a:spcPts val="1225"/>
              </a:spcBef>
            </a:pPr>
            <a:r>
              <a:rPr sz="1867" dirty="0">
                <a:solidFill>
                  <a:srgbClr val="B006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¡  </a:t>
            </a:r>
            <a:r>
              <a:rPr sz="1867" spc="-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Longer running </a:t>
            </a:r>
            <a:r>
              <a:rPr sz="1867" spc="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times </a:t>
            </a:r>
            <a:r>
              <a:rPr sz="1867" spc="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867" spc="-35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endParaRPr sz="18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933">
              <a:spcBef>
                <a:spcPts val="1213"/>
              </a:spcBef>
            </a:pPr>
            <a:r>
              <a:rPr sz="1867" dirty="0">
                <a:solidFill>
                  <a:srgbClr val="B006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¡  </a:t>
            </a:r>
            <a:r>
              <a:rPr sz="1867" spc="-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Larger </a:t>
            </a:r>
            <a:r>
              <a:rPr sz="1867" spc="-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</a:t>
            </a:r>
            <a:r>
              <a:rPr sz="1867" spc="-1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1867" spc="-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sz="1867" spc="-2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sz="18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933">
              <a:spcBef>
                <a:spcPts val="1225"/>
              </a:spcBef>
            </a:pPr>
            <a:r>
              <a:rPr sz="1867" dirty="0">
                <a:solidFill>
                  <a:srgbClr val="B006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¡ </a:t>
            </a:r>
            <a:r>
              <a:rPr sz="1867" spc="227" dirty="0">
                <a:solidFill>
                  <a:srgbClr val="B006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-5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r>
              <a:rPr sz="1867" spc="-17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representative</a:t>
            </a:r>
            <a:r>
              <a:rPr sz="1867" spc="-18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r>
              <a:rPr sz="1867" spc="-1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considering</a:t>
            </a:r>
            <a:r>
              <a:rPr sz="1867" spc="-14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867" spc="-133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67" spc="27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whole</a:t>
            </a:r>
            <a:endParaRPr sz="18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28248" y="4686911"/>
            <a:ext cx="3504088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530847"/>
            <a:r>
              <a:rPr sz="800" dirty="0">
                <a:solidFill>
                  <a:srgbClr val="959595"/>
                </a:solidFill>
                <a:latin typeface="Tahoma"/>
                <a:cs typeface="Tahoma"/>
              </a:rPr>
              <a:t>https://</a:t>
            </a:r>
            <a:r>
              <a:rPr sz="800" dirty="0">
                <a:solidFill>
                  <a:srgbClr val="959595"/>
                </a:solidFill>
                <a:latin typeface="Tahoma"/>
                <a:cs typeface="Tahoma"/>
                <a:hlinkClick r:id="rId2"/>
              </a:rPr>
              <a:t>www.flickr.com/photos/marc_smith/1473557291/siz </a:t>
            </a:r>
            <a:r>
              <a:rPr sz="800" dirty="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sz="800" spc="-7" dirty="0">
                <a:solidFill>
                  <a:srgbClr val="959595"/>
                </a:solidFill>
                <a:latin typeface="Tahoma"/>
                <a:cs typeface="Tahoma"/>
              </a:rPr>
              <a:t>es/l/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22337" y="1621537"/>
            <a:ext cx="3809999" cy="28569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8154735" y="428072"/>
            <a:ext cx="1840653" cy="615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/>
            <a:r>
              <a:rPr sz="1333" spc="33" dirty="0">
                <a:solidFill>
                  <a:srgbClr val="313131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313131"/>
                </a:solidFill>
                <a:latin typeface="Tahoma"/>
                <a:cs typeface="Tahoma"/>
              </a:rPr>
              <a:t>1: </a:t>
            </a:r>
            <a:r>
              <a:rPr sz="1333" spc="13" dirty="0">
                <a:solidFill>
                  <a:srgbClr val="313131"/>
                </a:solidFill>
                <a:latin typeface="Tahoma"/>
                <a:cs typeface="Tahoma"/>
              </a:rPr>
              <a:t>Select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Data  </a:t>
            </a:r>
            <a:r>
              <a:rPr sz="1333" spc="33" dirty="0">
                <a:solidFill>
                  <a:srgbClr val="B00639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B00639"/>
                </a:solidFill>
                <a:latin typeface="Tahoma"/>
                <a:cs typeface="Tahoma"/>
              </a:rPr>
              <a:t>2: </a:t>
            </a:r>
            <a:r>
              <a:rPr sz="1333" dirty="0">
                <a:solidFill>
                  <a:srgbClr val="B00639"/>
                </a:solidFill>
                <a:latin typeface="Tahoma"/>
                <a:cs typeface="Tahoma"/>
              </a:rPr>
              <a:t>Preprocess</a:t>
            </a:r>
            <a:r>
              <a:rPr sz="1333" spc="-167" dirty="0">
                <a:solidFill>
                  <a:srgbClr val="B00639"/>
                </a:solidFill>
                <a:latin typeface="Tahoma"/>
                <a:cs typeface="Tahoma"/>
              </a:rPr>
              <a:t> </a:t>
            </a:r>
            <a:r>
              <a:rPr sz="1333" spc="-7" dirty="0">
                <a:solidFill>
                  <a:srgbClr val="B00639"/>
                </a:solidFill>
                <a:latin typeface="Tahoma"/>
                <a:cs typeface="Tahoma"/>
              </a:rPr>
              <a:t>Data  </a:t>
            </a:r>
            <a:r>
              <a:rPr sz="1333" spc="33" dirty="0">
                <a:solidFill>
                  <a:srgbClr val="313131"/>
                </a:solidFill>
                <a:latin typeface="Tahoma"/>
                <a:cs typeface="Tahoma"/>
              </a:rPr>
              <a:t>Step </a:t>
            </a:r>
            <a:r>
              <a:rPr sz="1333" spc="-40" dirty="0">
                <a:solidFill>
                  <a:srgbClr val="313131"/>
                </a:solidFill>
                <a:latin typeface="Tahoma"/>
                <a:cs typeface="Tahoma"/>
              </a:rPr>
              <a:t>3: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Transform</a:t>
            </a:r>
            <a:r>
              <a:rPr sz="1333" spc="-207" dirty="0">
                <a:solidFill>
                  <a:srgbClr val="313131"/>
                </a:solidFill>
                <a:latin typeface="Tahoma"/>
                <a:cs typeface="Tahoma"/>
              </a:rPr>
              <a:t> </a:t>
            </a:r>
            <a:r>
              <a:rPr sz="1333" spc="-7" dirty="0">
                <a:solidFill>
                  <a:srgbClr val="313131"/>
                </a:solidFill>
                <a:latin typeface="Tahoma"/>
                <a:cs typeface="Tahoma"/>
              </a:rPr>
              <a:t>Data</a:t>
            </a:r>
            <a:endParaRPr sz="1333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1096" y="5857288"/>
            <a:ext cx="817033" cy="300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33">
              <a:spcBef>
                <a:spcPts val="100"/>
              </a:spcBef>
            </a:pPr>
            <a:r>
              <a:rPr sz="1867" spc="7" dirty="0">
                <a:solidFill>
                  <a:srgbClr val="313131"/>
                </a:solidFill>
                <a:latin typeface="Tahoma"/>
                <a:cs typeface="Tahoma"/>
              </a:rPr>
              <a:t>dataset</a:t>
            </a:r>
            <a:endParaRPr sz="1867">
              <a:latin typeface="Tahoma"/>
              <a:cs typeface="Tahoma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67D6BC30F8DDD4CAAA0A93C68AB7DF2" ma:contentTypeVersion="14" ma:contentTypeDescription="Opret et nyt dokument." ma:contentTypeScope="" ma:versionID="58fc5ad1e18aaef09c0d31eae6eb736d">
  <xsd:schema xmlns:xsd="http://www.w3.org/2001/XMLSchema" xmlns:xs="http://www.w3.org/2001/XMLSchema" xmlns:p="http://schemas.microsoft.com/office/2006/metadata/properties" xmlns:ns3="719ec719-822f-4136-b373-f06d254d1ce2" xmlns:ns4="0143e106-35b8-40fd-b4e5-3794ae9df057" targetNamespace="http://schemas.microsoft.com/office/2006/metadata/properties" ma:root="true" ma:fieldsID="3f4c3d2e2e989528e5feffe213e0547a" ns3:_="" ns4:_="">
    <xsd:import namespace="719ec719-822f-4136-b373-f06d254d1ce2"/>
    <xsd:import namespace="0143e106-35b8-40fd-b4e5-3794ae9df0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9ec719-822f-4136-b373-f06d254d1c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43e106-35b8-40fd-b4e5-3794ae9df057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EFBA38-B95B-4F58-982B-4AE41D9B27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9ec719-822f-4136-b373-f06d254d1ce2"/>
    <ds:schemaRef ds:uri="0143e106-35b8-40fd-b4e5-3794ae9df0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5BFD68-F88F-4539-B449-A71B2939E4B9}">
  <ds:schemaRefs>
    <ds:schemaRef ds:uri="http://schemas.microsoft.com/office/2006/metadata/properties"/>
    <ds:schemaRef ds:uri="http://purl.org/dc/terms/"/>
    <ds:schemaRef ds:uri="719ec719-822f-4136-b373-f06d254d1ce2"/>
    <ds:schemaRef ds:uri="0143e106-35b8-40fd-b4e5-3794ae9df057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CF3E0F5-FF20-4108-88C5-8787268C16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12249</TotalTime>
  <Words>2592</Words>
  <Application>Microsoft Office PowerPoint</Application>
  <PresentationFormat>Widescreen</PresentationFormat>
  <Paragraphs>330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Calibri Light</vt:lpstr>
      <vt:lpstr>Candara</vt:lpstr>
      <vt:lpstr>Söhne</vt:lpstr>
      <vt:lpstr>Tahoma</vt:lpstr>
      <vt:lpstr>Times New Roman</vt:lpstr>
      <vt:lpstr>Verdana</vt:lpstr>
      <vt:lpstr>Wingdings</vt:lpstr>
      <vt:lpstr>Office Theme</vt:lpstr>
      <vt:lpstr>Introduction to machine learning</vt:lpstr>
      <vt:lpstr>PowerPoint Presentation</vt:lpstr>
      <vt:lpstr>Data Preparation: Exploration &amp; Quality Assessment</vt:lpstr>
      <vt:lpstr>Process Model for ML</vt:lpstr>
      <vt:lpstr>Data Preparation</vt:lpstr>
      <vt:lpstr>Data Preparation: Importance, Motivation</vt:lpstr>
      <vt:lpstr>Data Preparation Process</vt:lpstr>
      <vt:lpstr>Select Data</vt:lpstr>
      <vt:lpstr>Preprocess Data Better Data &gt; Fancier Algorithms</vt:lpstr>
      <vt:lpstr>Boxplot</vt:lpstr>
      <vt:lpstr>Boxplot On A Normal Distribution</vt:lpstr>
      <vt:lpstr>Boxplot Comparison</vt:lpstr>
      <vt:lpstr>PowerPoint Presentation</vt:lpstr>
      <vt:lpstr>Dummy Variables</vt:lpstr>
      <vt:lpstr>Transformed Attributes</vt:lpstr>
      <vt:lpstr>Transformed Attributes  Box-Cox</vt:lpstr>
      <vt:lpstr>How to Handle Missing Data</vt:lpstr>
      <vt:lpstr>Data Imputation  (Mean/Median) Values</vt:lpstr>
      <vt:lpstr>Data Imputation (Most Frequent) or (Zero/Constant) Values</vt:lpstr>
      <vt:lpstr>Data Imputation  k-NN</vt:lpstr>
      <vt:lpstr>Data Imputation  Regression</vt:lpstr>
      <vt:lpstr>Data Imputation  Multivariate Imputation</vt:lpstr>
      <vt:lpstr>Data Reduction</vt:lpstr>
      <vt:lpstr>Correlation</vt:lpstr>
      <vt:lpstr>Transform Data</vt:lpstr>
      <vt:lpstr>PowerPoint Presentation</vt:lpstr>
      <vt:lpstr>PowerPoint Presentation</vt:lpstr>
      <vt:lpstr>PowerPoint Presentation</vt:lpstr>
      <vt:lpstr>Why Scaling?</vt:lpstr>
      <vt:lpstr>Why Scaling?</vt:lpstr>
      <vt:lpstr>Feature Engineering Example: Coordinate Transformation</vt:lpstr>
      <vt:lpstr>Feature Engineering Example: Coordinate Transformation</vt:lpstr>
      <vt:lpstr>Feature Engineering Example: Coordinate Transformation</vt:lpstr>
      <vt:lpstr>Aspects of Feature Engineering</vt:lpstr>
      <vt:lpstr>PowerPoint Presentation</vt:lpstr>
    </vt:vector>
  </TitlesOfParts>
  <Manager/>
  <Company>VIA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 1</dc:title>
  <dc:subject>Introduction</dc:subject>
  <dc:creator>Richard Brooks</dc:creator>
  <cp:keywords/>
  <dc:description/>
  <cp:lastModifiedBy>Richard Brooks (RIB) | VIA</cp:lastModifiedBy>
  <cp:revision>92</cp:revision>
  <cp:lastPrinted>2005-09-02T04:15:44Z</cp:lastPrinted>
  <dcterms:created xsi:type="dcterms:W3CDTF">2013-02-03T22:09:25Z</dcterms:created>
  <dcterms:modified xsi:type="dcterms:W3CDTF">2023-09-04T12:16:13Z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0x010100F67D6BC30F8DDD4CAAA0A93C68AB7DF2</vt:lpwstr>
  </property>
</Properties>
</file>