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1878" r:id="rId6"/>
    <p:sldId id="1876" r:id="rId7"/>
    <p:sldId id="1877" r:id="rId8"/>
    <p:sldId id="1879" r:id="rId9"/>
    <p:sldId id="1880" r:id="rId10"/>
    <p:sldId id="1881" r:id="rId11"/>
    <p:sldId id="390" r:id="rId12"/>
    <p:sldId id="3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457" autoAdjust="0"/>
  </p:normalViewPr>
  <p:slideViewPr>
    <p:cSldViewPr>
      <p:cViewPr varScale="1">
        <p:scale>
          <a:sx n="118" d="100"/>
          <a:sy n="118" d="100"/>
        </p:scale>
        <p:origin x="132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DC0DDE29-10EA-45AD-A396-A0AEB756279F}"/>
    <pc:docChg chg="custSel addSld delSld modSld">
      <pc:chgData name="Richard Brooks (RIB) | VIA" userId="d218e636-6c12-4060-8e5d-4173eee525b6" providerId="ADAL" clId="{DC0DDE29-10EA-45AD-A396-A0AEB756279F}" dt="2022-09-06T10:17:16.379" v="121" actId="478"/>
      <pc:docMkLst>
        <pc:docMk/>
      </pc:docMkLst>
    </pc:docChg>
  </pc:docChgLst>
  <pc:docChgLst>
    <pc:chgData name="Richard Brooks (RIB) | VIA" userId="d218e636-6c12-4060-8e5d-4173eee525b6" providerId="ADAL" clId="{742AAE8E-912E-4741-9F40-4852F37BDA9E}"/>
    <pc:docChg chg="undo custSel addSld delSld modSld">
      <pc:chgData name="Richard Brooks (RIB) | VIA" userId="d218e636-6c12-4060-8e5d-4173eee525b6" providerId="ADAL" clId="{742AAE8E-912E-4741-9F40-4852F37BDA9E}" dt="2022-09-12T19:33:45.372" v="837" actId="2696"/>
      <pc:docMkLst>
        <pc:docMk/>
      </pc:docMkLst>
      <pc:sldChg chg="modSp">
        <pc:chgData name="Richard Brooks (RIB) | VIA" userId="d218e636-6c12-4060-8e5d-4173eee525b6" providerId="ADAL" clId="{742AAE8E-912E-4741-9F40-4852F37BDA9E}" dt="2022-09-12T18:58:43.938" v="10" actId="20577"/>
        <pc:sldMkLst>
          <pc:docMk/>
          <pc:sldMk cId="0" sldId="256"/>
        </pc:sldMkLst>
        <pc:spChg chg="mod">
          <ac:chgData name="Richard Brooks (RIB) | VIA" userId="d218e636-6c12-4060-8e5d-4173eee525b6" providerId="ADAL" clId="{742AAE8E-912E-4741-9F40-4852F37BDA9E}" dt="2022-09-12T18:58:43.938" v="10" actId="20577"/>
          <ac:spMkLst>
            <pc:docMk/>
            <pc:sldMk cId="0" sldId="256"/>
            <ac:spMk id="17411" creationId="{00000000-0000-0000-0000-000000000000}"/>
          </ac:spMkLst>
        </pc:spChg>
      </pc:sldChg>
      <pc:sldChg chg="del">
        <pc:chgData name="Richard Brooks (RIB) | VIA" userId="d218e636-6c12-4060-8e5d-4173eee525b6" providerId="ADAL" clId="{742AAE8E-912E-4741-9F40-4852F37BDA9E}" dt="2022-09-12T19:11:16.980" v="381" actId="2696"/>
        <pc:sldMkLst>
          <pc:docMk/>
          <pc:sldMk cId="0" sldId="259"/>
        </pc:sldMkLst>
      </pc:sldChg>
      <pc:sldChg chg="del">
        <pc:chgData name="Richard Brooks (RIB) | VIA" userId="d218e636-6c12-4060-8e5d-4173eee525b6" providerId="ADAL" clId="{742AAE8E-912E-4741-9F40-4852F37BDA9E}" dt="2022-09-12T19:11:20.794" v="382" actId="2696"/>
        <pc:sldMkLst>
          <pc:docMk/>
          <pc:sldMk cId="0" sldId="260"/>
        </pc:sldMkLst>
      </pc:sldChg>
      <pc:sldChg chg="del">
        <pc:chgData name="Richard Brooks (RIB) | VIA" userId="d218e636-6c12-4060-8e5d-4173eee525b6" providerId="ADAL" clId="{742AAE8E-912E-4741-9F40-4852F37BDA9E}" dt="2022-09-12T19:11:22.710" v="383" actId="2696"/>
        <pc:sldMkLst>
          <pc:docMk/>
          <pc:sldMk cId="0" sldId="261"/>
        </pc:sldMkLst>
      </pc:sldChg>
      <pc:sldChg chg="del">
        <pc:chgData name="Richard Brooks (RIB) | VIA" userId="d218e636-6c12-4060-8e5d-4173eee525b6" providerId="ADAL" clId="{742AAE8E-912E-4741-9F40-4852F37BDA9E}" dt="2022-09-12T19:11:28.124" v="384" actId="2696"/>
        <pc:sldMkLst>
          <pc:docMk/>
          <pc:sldMk cId="0" sldId="263"/>
        </pc:sldMkLst>
      </pc:sldChg>
      <pc:sldChg chg="del">
        <pc:chgData name="Richard Brooks (RIB) | VIA" userId="d218e636-6c12-4060-8e5d-4173eee525b6" providerId="ADAL" clId="{742AAE8E-912E-4741-9F40-4852F37BDA9E}" dt="2022-09-12T19:11:29.478" v="385" actId="2696"/>
        <pc:sldMkLst>
          <pc:docMk/>
          <pc:sldMk cId="0" sldId="264"/>
        </pc:sldMkLst>
      </pc:sldChg>
      <pc:sldChg chg="del">
        <pc:chgData name="Richard Brooks (RIB) | VIA" userId="d218e636-6c12-4060-8e5d-4173eee525b6" providerId="ADAL" clId="{742AAE8E-912E-4741-9F40-4852F37BDA9E}" dt="2022-09-12T19:11:44.181" v="387" actId="2696"/>
        <pc:sldMkLst>
          <pc:docMk/>
          <pc:sldMk cId="0" sldId="266"/>
        </pc:sldMkLst>
      </pc:sldChg>
      <pc:sldChg chg="del">
        <pc:chgData name="Richard Brooks (RIB) | VIA" userId="d218e636-6c12-4060-8e5d-4173eee525b6" providerId="ADAL" clId="{742AAE8E-912E-4741-9F40-4852F37BDA9E}" dt="2022-09-12T19:11:44.798" v="388" actId="2696"/>
        <pc:sldMkLst>
          <pc:docMk/>
          <pc:sldMk cId="0" sldId="267"/>
        </pc:sldMkLst>
      </pc:sldChg>
      <pc:sldChg chg="del">
        <pc:chgData name="Richard Brooks (RIB) | VIA" userId="d218e636-6c12-4060-8e5d-4173eee525b6" providerId="ADAL" clId="{742AAE8E-912E-4741-9F40-4852F37BDA9E}" dt="2022-09-12T19:11:49.446" v="395" actId="2696"/>
        <pc:sldMkLst>
          <pc:docMk/>
          <pc:sldMk cId="0" sldId="269"/>
        </pc:sldMkLst>
      </pc:sldChg>
      <pc:sldChg chg="del">
        <pc:chgData name="Richard Brooks (RIB) | VIA" userId="d218e636-6c12-4060-8e5d-4173eee525b6" providerId="ADAL" clId="{742AAE8E-912E-4741-9F40-4852F37BDA9E}" dt="2022-09-12T19:11:50.413" v="396" actId="2696"/>
        <pc:sldMkLst>
          <pc:docMk/>
          <pc:sldMk cId="0" sldId="270"/>
        </pc:sldMkLst>
      </pc:sldChg>
      <pc:sldChg chg="del">
        <pc:chgData name="Richard Brooks (RIB) | VIA" userId="d218e636-6c12-4060-8e5d-4173eee525b6" providerId="ADAL" clId="{742AAE8E-912E-4741-9F40-4852F37BDA9E}" dt="2022-09-12T19:11:53.863" v="398" actId="2696"/>
        <pc:sldMkLst>
          <pc:docMk/>
          <pc:sldMk cId="0" sldId="271"/>
        </pc:sldMkLst>
      </pc:sldChg>
      <pc:sldChg chg="del">
        <pc:chgData name="Richard Brooks (RIB) | VIA" userId="d218e636-6c12-4060-8e5d-4173eee525b6" providerId="ADAL" clId="{742AAE8E-912E-4741-9F40-4852F37BDA9E}" dt="2022-09-12T19:11:54.222" v="399" actId="2696"/>
        <pc:sldMkLst>
          <pc:docMk/>
          <pc:sldMk cId="0" sldId="272"/>
        </pc:sldMkLst>
      </pc:sldChg>
      <pc:sldChg chg="del">
        <pc:chgData name="Richard Brooks (RIB) | VIA" userId="d218e636-6c12-4060-8e5d-4173eee525b6" providerId="ADAL" clId="{742AAE8E-912E-4741-9F40-4852F37BDA9E}" dt="2022-09-12T19:11:54.505" v="400" actId="2696"/>
        <pc:sldMkLst>
          <pc:docMk/>
          <pc:sldMk cId="0" sldId="273"/>
        </pc:sldMkLst>
      </pc:sldChg>
      <pc:sldChg chg="del">
        <pc:chgData name="Richard Brooks (RIB) | VIA" userId="d218e636-6c12-4060-8e5d-4173eee525b6" providerId="ADAL" clId="{742AAE8E-912E-4741-9F40-4852F37BDA9E}" dt="2022-09-12T19:11:56.042" v="402" actId="2696"/>
        <pc:sldMkLst>
          <pc:docMk/>
          <pc:sldMk cId="0" sldId="274"/>
        </pc:sldMkLst>
      </pc:sldChg>
      <pc:sldChg chg="add del">
        <pc:chgData name="Richard Brooks (RIB) | VIA" userId="d218e636-6c12-4060-8e5d-4173eee525b6" providerId="ADAL" clId="{742AAE8E-912E-4741-9F40-4852F37BDA9E}" dt="2022-09-12T19:21:19.683" v="715" actId="2696"/>
        <pc:sldMkLst>
          <pc:docMk/>
          <pc:sldMk cId="0" sldId="275"/>
        </pc:sldMkLst>
      </pc:sldChg>
      <pc:sldChg chg="del">
        <pc:chgData name="Richard Brooks (RIB) | VIA" userId="d218e636-6c12-4060-8e5d-4173eee525b6" providerId="ADAL" clId="{742AAE8E-912E-4741-9F40-4852F37BDA9E}" dt="2022-09-12T18:57:26.127" v="1" actId="2696"/>
        <pc:sldMkLst>
          <pc:docMk/>
          <pc:sldMk cId="0" sldId="277"/>
        </pc:sldMkLst>
      </pc:sldChg>
      <pc:sldChg chg="del">
        <pc:chgData name="Richard Brooks (RIB) | VIA" userId="d218e636-6c12-4060-8e5d-4173eee525b6" providerId="ADAL" clId="{742AAE8E-912E-4741-9F40-4852F37BDA9E}" dt="2022-09-12T18:57:27.752" v="2" actId="2696"/>
        <pc:sldMkLst>
          <pc:docMk/>
          <pc:sldMk cId="0" sldId="278"/>
        </pc:sldMkLst>
      </pc:sldChg>
      <pc:sldChg chg="del">
        <pc:chgData name="Richard Brooks (RIB) | VIA" userId="d218e636-6c12-4060-8e5d-4173eee525b6" providerId="ADAL" clId="{742AAE8E-912E-4741-9F40-4852F37BDA9E}" dt="2022-09-12T18:57:28.312" v="3" actId="2696"/>
        <pc:sldMkLst>
          <pc:docMk/>
          <pc:sldMk cId="0" sldId="279"/>
        </pc:sldMkLst>
      </pc:sldChg>
      <pc:sldChg chg="del">
        <pc:chgData name="Richard Brooks (RIB) | VIA" userId="d218e636-6c12-4060-8e5d-4173eee525b6" providerId="ADAL" clId="{742AAE8E-912E-4741-9F40-4852F37BDA9E}" dt="2022-09-12T19:10:46.416" v="372" actId="2696"/>
        <pc:sldMkLst>
          <pc:docMk/>
          <pc:sldMk cId="0" sldId="282"/>
        </pc:sldMkLst>
      </pc:sldChg>
      <pc:sldChg chg="add del">
        <pc:chgData name="Richard Brooks (RIB) | VIA" userId="d218e636-6c12-4060-8e5d-4173eee525b6" providerId="ADAL" clId="{742AAE8E-912E-4741-9F40-4852F37BDA9E}" dt="2022-09-12T19:21:25.004" v="716" actId="2696"/>
        <pc:sldMkLst>
          <pc:docMk/>
          <pc:sldMk cId="0" sldId="283"/>
        </pc:sldMkLst>
      </pc:sldChg>
      <pc:sldChg chg="del">
        <pc:chgData name="Richard Brooks (RIB) | VIA" userId="d218e636-6c12-4060-8e5d-4173eee525b6" providerId="ADAL" clId="{742AAE8E-912E-4741-9F40-4852F37BDA9E}" dt="2022-09-12T19:10:47.388" v="373" actId="2696"/>
        <pc:sldMkLst>
          <pc:docMk/>
          <pc:sldMk cId="0" sldId="284"/>
        </pc:sldMkLst>
      </pc:sldChg>
      <pc:sldChg chg="delSp modSp del">
        <pc:chgData name="Richard Brooks (RIB) | VIA" userId="d218e636-6c12-4060-8e5d-4173eee525b6" providerId="ADAL" clId="{742AAE8E-912E-4741-9F40-4852F37BDA9E}" dt="2022-09-12T19:10:48.561" v="374" actId="2696"/>
        <pc:sldMkLst>
          <pc:docMk/>
          <pc:sldMk cId="0" sldId="285"/>
        </pc:sldMkLst>
        <pc:spChg chg="del">
          <ac:chgData name="Richard Brooks (RIB) | VIA" userId="d218e636-6c12-4060-8e5d-4173eee525b6" providerId="ADAL" clId="{742AAE8E-912E-4741-9F40-4852F37BDA9E}" dt="2022-09-12T19:00:29.409" v="12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28.362" v="11" actId="478"/>
          <ac:spMkLst>
            <pc:docMk/>
            <pc:sldMk cId="0" sldId="285"/>
            <ac:spMk id="5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6.082" v="17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4.122" v="15" actId="478"/>
          <ac:spMkLst>
            <pc:docMk/>
            <pc:sldMk cId="0" sldId="285"/>
            <ac:spMk id="7" creationId="{00000000-0000-0000-0000-000000000000}"/>
          </ac:spMkLst>
        </pc:spChg>
        <pc:spChg chg="del mod">
          <ac:chgData name="Richard Brooks (RIB) | VIA" userId="d218e636-6c12-4060-8e5d-4173eee525b6" providerId="ADAL" clId="{742AAE8E-912E-4741-9F40-4852F37BDA9E}" dt="2022-09-12T19:00:33.136" v="14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40.770" v="19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5.194" v="16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1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2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6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7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8" creationId="{00000000-0000-0000-0000-000000000000}"/>
          </ac:spMkLst>
        </pc:spChg>
        <pc:spChg chg="del">
          <ac:chgData name="Richard Brooks (RIB) | VIA" userId="d218e636-6c12-4060-8e5d-4173eee525b6" providerId="ADAL" clId="{742AAE8E-912E-4741-9F40-4852F37BDA9E}" dt="2022-09-12T19:00:38.593" v="18" actId="478"/>
          <ac:spMkLst>
            <pc:docMk/>
            <pc:sldMk cId="0" sldId="285"/>
            <ac:spMk id="19" creationId="{00000000-0000-0000-0000-000000000000}"/>
          </ac:spMkLst>
        </pc:spChg>
      </pc:sldChg>
      <pc:sldChg chg="del">
        <pc:chgData name="Richard Brooks (RIB) | VIA" userId="d218e636-6c12-4060-8e5d-4173eee525b6" providerId="ADAL" clId="{742AAE8E-912E-4741-9F40-4852F37BDA9E}" dt="2022-09-12T19:10:56.789" v="375" actId="2696"/>
        <pc:sldMkLst>
          <pc:docMk/>
          <pc:sldMk cId="0" sldId="286"/>
        </pc:sldMkLst>
      </pc:sldChg>
      <pc:sldChg chg="add del">
        <pc:chgData name="Richard Brooks (RIB) | VIA" userId="d218e636-6c12-4060-8e5d-4173eee525b6" providerId="ADAL" clId="{742AAE8E-912E-4741-9F40-4852F37BDA9E}" dt="2022-09-12T19:22:13.521" v="742" actId="2696"/>
        <pc:sldMkLst>
          <pc:docMk/>
          <pc:sldMk cId="0" sldId="287"/>
        </pc:sldMkLst>
      </pc:sldChg>
      <pc:sldChg chg="del">
        <pc:chgData name="Richard Brooks (RIB) | VIA" userId="d218e636-6c12-4060-8e5d-4173eee525b6" providerId="ADAL" clId="{742AAE8E-912E-4741-9F40-4852F37BDA9E}" dt="2022-09-12T19:11:06.095" v="376" actId="2696"/>
        <pc:sldMkLst>
          <pc:docMk/>
          <pc:sldMk cId="0" sldId="288"/>
        </pc:sldMkLst>
      </pc:sldChg>
      <pc:sldChg chg="del">
        <pc:chgData name="Richard Brooks (RIB) | VIA" userId="d218e636-6c12-4060-8e5d-4173eee525b6" providerId="ADAL" clId="{742AAE8E-912E-4741-9F40-4852F37BDA9E}" dt="2022-09-12T19:22:20.455" v="746" actId="2696"/>
        <pc:sldMkLst>
          <pc:docMk/>
          <pc:sldMk cId="0" sldId="289"/>
        </pc:sldMkLst>
      </pc:sldChg>
      <pc:sldChg chg="del">
        <pc:chgData name="Richard Brooks (RIB) | VIA" userId="d218e636-6c12-4060-8e5d-4173eee525b6" providerId="ADAL" clId="{742AAE8E-912E-4741-9F40-4852F37BDA9E}" dt="2022-09-12T19:11:07.436" v="377" actId="2696"/>
        <pc:sldMkLst>
          <pc:docMk/>
          <pc:sldMk cId="0" sldId="290"/>
        </pc:sldMkLst>
      </pc:sldChg>
      <pc:sldChg chg="del">
        <pc:chgData name="Richard Brooks (RIB) | VIA" userId="d218e636-6c12-4060-8e5d-4173eee525b6" providerId="ADAL" clId="{742AAE8E-912E-4741-9F40-4852F37BDA9E}" dt="2022-09-12T19:22:22.201" v="747" actId="2696"/>
        <pc:sldMkLst>
          <pc:docMk/>
          <pc:sldMk cId="0" sldId="292"/>
        </pc:sldMkLst>
      </pc:sldChg>
      <pc:sldChg chg="del">
        <pc:chgData name="Richard Brooks (RIB) | VIA" userId="d218e636-6c12-4060-8e5d-4173eee525b6" providerId="ADAL" clId="{742AAE8E-912E-4741-9F40-4852F37BDA9E}" dt="2022-09-12T19:22:24.821" v="748" actId="2696"/>
        <pc:sldMkLst>
          <pc:docMk/>
          <pc:sldMk cId="0" sldId="293"/>
        </pc:sldMkLst>
      </pc:sldChg>
      <pc:sldChg chg="del">
        <pc:chgData name="Richard Brooks (RIB) | VIA" userId="d218e636-6c12-4060-8e5d-4173eee525b6" providerId="ADAL" clId="{742AAE8E-912E-4741-9F40-4852F37BDA9E}" dt="2022-09-12T19:22:25.487" v="749" actId="2696"/>
        <pc:sldMkLst>
          <pc:docMk/>
          <pc:sldMk cId="0" sldId="294"/>
        </pc:sldMkLst>
      </pc:sldChg>
      <pc:sldChg chg="del">
        <pc:chgData name="Richard Brooks (RIB) | VIA" userId="d218e636-6c12-4060-8e5d-4173eee525b6" providerId="ADAL" clId="{742AAE8E-912E-4741-9F40-4852F37BDA9E}" dt="2022-09-12T19:11:09.326" v="378" actId="2696"/>
        <pc:sldMkLst>
          <pc:docMk/>
          <pc:sldMk cId="0" sldId="296"/>
        </pc:sldMkLst>
      </pc:sldChg>
      <pc:sldChg chg="del">
        <pc:chgData name="Richard Brooks (RIB) | VIA" userId="d218e636-6c12-4060-8e5d-4173eee525b6" providerId="ADAL" clId="{742AAE8E-912E-4741-9F40-4852F37BDA9E}" dt="2022-09-12T19:22:32.228" v="751" actId="2696"/>
        <pc:sldMkLst>
          <pc:docMk/>
          <pc:sldMk cId="1357736999" sldId="297"/>
        </pc:sldMkLst>
      </pc:sldChg>
      <pc:sldChg chg="del">
        <pc:chgData name="Richard Brooks (RIB) | VIA" userId="d218e636-6c12-4060-8e5d-4173eee525b6" providerId="ADAL" clId="{742AAE8E-912E-4741-9F40-4852F37BDA9E}" dt="2022-09-12T19:22:34.641" v="753" actId="2696"/>
        <pc:sldMkLst>
          <pc:docMk/>
          <pc:sldMk cId="1719677041" sldId="298"/>
        </pc:sldMkLst>
      </pc:sldChg>
      <pc:sldChg chg="del">
        <pc:chgData name="Richard Brooks (RIB) | VIA" userId="d218e636-6c12-4060-8e5d-4173eee525b6" providerId="ADAL" clId="{742AAE8E-912E-4741-9F40-4852F37BDA9E}" dt="2022-09-12T19:22:39.002" v="754" actId="2696"/>
        <pc:sldMkLst>
          <pc:docMk/>
          <pc:sldMk cId="3886579435" sldId="299"/>
        </pc:sldMkLst>
      </pc:sldChg>
      <pc:sldChg chg="del">
        <pc:chgData name="Richard Brooks (RIB) | VIA" userId="d218e636-6c12-4060-8e5d-4173eee525b6" providerId="ADAL" clId="{742AAE8E-912E-4741-9F40-4852F37BDA9E}" dt="2022-09-12T19:11:11.180" v="379" actId="2696"/>
        <pc:sldMkLst>
          <pc:docMk/>
          <pc:sldMk cId="0" sldId="307"/>
        </pc:sldMkLst>
      </pc:sldChg>
      <pc:sldChg chg="del">
        <pc:chgData name="Richard Brooks (RIB) | VIA" userId="d218e636-6c12-4060-8e5d-4173eee525b6" providerId="ADAL" clId="{742AAE8E-912E-4741-9F40-4852F37BDA9E}" dt="2022-09-12T19:11:14.109" v="380" actId="2696"/>
        <pc:sldMkLst>
          <pc:docMk/>
          <pc:sldMk cId="0" sldId="309"/>
        </pc:sldMkLst>
      </pc:sldChg>
      <pc:sldChg chg="modSp add del">
        <pc:chgData name="Richard Brooks (RIB) | VIA" userId="d218e636-6c12-4060-8e5d-4173eee525b6" providerId="ADAL" clId="{742AAE8E-912E-4741-9F40-4852F37BDA9E}" dt="2022-09-12T19:33:45.372" v="837" actId="2696"/>
        <pc:sldMkLst>
          <pc:docMk/>
          <pc:sldMk cId="2333956999" sldId="384"/>
        </pc:sldMkLst>
        <pc:spChg chg="mod">
          <ac:chgData name="Richard Brooks (RIB) | VIA" userId="d218e636-6c12-4060-8e5d-4173eee525b6" providerId="ADAL" clId="{742AAE8E-912E-4741-9F40-4852F37BDA9E}" dt="2022-09-12T19:32:46.899" v="826" actId="27636"/>
          <ac:spMkLst>
            <pc:docMk/>
            <pc:sldMk cId="2333956999" sldId="384"/>
            <ac:spMk id="3" creationId="{00000000-0000-0000-0000-000000000000}"/>
          </ac:spMkLst>
        </pc:spChg>
      </pc:sldChg>
      <pc:sldChg chg="add">
        <pc:chgData name="Richard Brooks (RIB) | VIA" userId="d218e636-6c12-4060-8e5d-4173eee525b6" providerId="ADAL" clId="{742AAE8E-912E-4741-9F40-4852F37BDA9E}" dt="2022-09-12T19:32:46.830" v="825"/>
        <pc:sldMkLst>
          <pc:docMk/>
          <pc:sldMk cId="1174291502" sldId="390"/>
        </pc:sldMkLst>
      </pc:sldChg>
      <pc:sldChg chg="add">
        <pc:chgData name="Richard Brooks (RIB) | VIA" userId="d218e636-6c12-4060-8e5d-4173eee525b6" providerId="ADAL" clId="{742AAE8E-912E-4741-9F40-4852F37BDA9E}" dt="2022-09-12T19:32:46.830" v="825"/>
        <pc:sldMkLst>
          <pc:docMk/>
          <pc:sldMk cId="2290831471" sldId="391"/>
        </pc:sldMkLst>
      </pc:sldChg>
      <pc:sldChg chg="del">
        <pc:chgData name="Richard Brooks (RIB) | VIA" userId="d218e636-6c12-4060-8e5d-4173eee525b6" providerId="ADAL" clId="{742AAE8E-912E-4741-9F40-4852F37BDA9E}" dt="2022-09-12T19:11:30.704" v="386" actId="2696"/>
        <pc:sldMkLst>
          <pc:docMk/>
          <pc:sldMk cId="0" sldId="1858"/>
        </pc:sldMkLst>
      </pc:sldChg>
      <pc:sldChg chg="del">
        <pc:chgData name="Richard Brooks (RIB) | VIA" userId="d218e636-6c12-4060-8e5d-4173eee525b6" providerId="ADAL" clId="{742AAE8E-912E-4741-9F40-4852F37BDA9E}" dt="2022-09-12T19:11:48.388" v="394" actId="2696"/>
        <pc:sldMkLst>
          <pc:docMk/>
          <pc:sldMk cId="0" sldId="1859"/>
        </pc:sldMkLst>
      </pc:sldChg>
      <pc:sldChg chg="del">
        <pc:chgData name="Richard Brooks (RIB) | VIA" userId="d218e636-6c12-4060-8e5d-4173eee525b6" providerId="ADAL" clId="{742AAE8E-912E-4741-9F40-4852F37BDA9E}" dt="2022-09-12T18:57:24.926" v="0" actId="2696"/>
        <pc:sldMkLst>
          <pc:docMk/>
          <pc:sldMk cId="3600050951" sldId="1860"/>
        </pc:sldMkLst>
      </pc:sldChg>
      <pc:sldChg chg="del">
        <pc:chgData name="Richard Brooks (RIB) | VIA" userId="d218e636-6c12-4060-8e5d-4173eee525b6" providerId="ADAL" clId="{742AAE8E-912E-4741-9F40-4852F37BDA9E}" dt="2022-09-12T19:11:45.422" v="389" actId="2696"/>
        <pc:sldMkLst>
          <pc:docMk/>
          <pc:sldMk cId="0" sldId="1861"/>
        </pc:sldMkLst>
      </pc:sldChg>
      <pc:sldChg chg="del">
        <pc:chgData name="Richard Brooks (RIB) | VIA" userId="d218e636-6c12-4060-8e5d-4173eee525b6" providerId="ADAL" clId="{742AAE8E-912E-4741-9F40-4852F37BDA9E}" dt="2022-09-12T19:11:45.975" v="390" actId="2696"/>
        <pc:sldMkLst>
          <pc:docMk/>
          <pc:sldMk cId="2734006546" sldId="1862"/>
        </pc:sldMkLst>
      </pc:sldChg>
      <pc:sldChg chg="del">
        <pc:chgData name="Richard Brooks (RIB) | VIA" userId="d218e636-6c12-4060-8e5d-4173eee525b6" providerId="ADAL" clId="{742AAE8E-912E-4741-9F40-4852F37BDA9E}" dt="2022-09-12T19:11:46.739" v="391" actId="2696"/>
        <pc:sldMkLst>
          <pc:docMk/>
          <pc:sldMk cId="1625421070" sldId="1863"/>
        </pc:sldMkLst>
      </pc:sldChg>
      <pc:sldChg chg="del">
        <pc:chgData name="Richard Brooks (RIB) | VIA" userId="d218e636-6c12-4060-8e5d-4173eee525b6" providerId="ADAL" clId="{742AAE8E-912E-4741-9F40-4852F37BDA9E}" dt="2022-09-12T19:11:47.841" v="392" actId="2696"/>
        <pc:sldMkLst>
          <pc:docMk/>
          <pc:sldMk cId="3207654571" sldId="1864"/>
        </pc:sldMkLst>
      </pc:sldChg>
      <pc:sldChg chg="add del">
        <pc:chgData name="Richard Brooks (RIB) | VIA" userId="d218e636-6c12-4060-8e5d-4173eee525b6" providerId="ADAL" clId="{742AAE8E-912E-4741-9F40-4852F37BDA9E}" dt="2022-09-12T19:22:12.196" v="741" actId="2696"/>
        <pc:sldMkLst>
          <pc:docMk/>
          <pc:sldMk cId="0" sldId="1865"/>
        </pc:sldMkLst>
      </pc:sldChg>
      <pc:sldChg chg="del">
        <pc:chgData name="Richard Brooks (RIB) | VIA" userId="d218e636-6c12-4060-8e5d-4173eee525b6" providerId="ADAL" clId="{742AAE8E-912E-4741-9F40-4852F37BDA9E}" dt="2022-09-12T19:22:15.012" v="744" actId="2696"/>
        <pc:sldMkLst>
          <pc:docMk/>
          <pc:sldMk cId="0" sldId="1867"/>
        </pc:sldMkLst>
      </pc:sldChg>
      <pc:sldChg chg="del">
        <pc:chgData name="Richard Brooks (RIB) | VIA" userId="d218e636-6c12-4060-8e5d-4173eee525b6" providerId="ADAL" clId="{742AAE8E-912E-4741-9F40-4852F37BDA9E}" dt="2022-09-12T19:22:16.452" v="745" actId="2696"/>
        <pc:sldMkLst>
          <pc:docMk/>
          <pc:sldMk cId="0" sldId="1868"/>
        </pc:sldMkLst>
      </pc:sldChg>
      <pc:sldChg chg="del">
        <pc:chgData name="Richard Brooks (RIB) | VIA" userId="d218e636-6c12-4060-8e5d-4173eee525b6" providerId="ADAL" clId="{742AAE8E-912E-4741-9F40-4852F37BDA9E}" dt="2022-09-12T19:22:30.463" v="750" actId="2696"/>
        <pc:sldMkLst>
          <pc:docMk/>
          <pc:sldMk cId="1469696461" sldId="1870"/>
        </pc:sldMkLst>
      </pc:sldChg>
      <pc:sldChg chg="del">
        <pc:chgData name="Richard Brooks (RIB) | VIA" userId="d218e636-6c12-4060-8e5d-4173eee525b6" providerId="ADAL" clId="{742AAE8E-912E-4741-9F40-4852F37BDA9E}" dt="2022-09-12T19:11:51.971" v="397" actId="2696"/>
        <pc:sldMkLst>
          <pc:docMk/>
          <pc:sldMk cId="3101593873" sldId="1872"/>
        </pc:sldMkLst>
      </pc:sldChg>
      <pc:sldChg chg="del">
        <pc:chgData name="Richard Brooks (RIB) | VIA" userId="d218e636-6c12-4060-8e5d-4173eee525b6" providerId="ADAL" clId="{742AAE8E-912E-4741-9F40-4852F37BDA9E}" dt="2022-09-12T19:11:54.862" v="401" actId="2696"/>
        <pc:sldMkLst>
          <pc:docMk/>
          <pc:sldMk cId="3224975977" sldId="1873"/>
        </pc:sldMkLst>
      </pc:sldChg>
      <pc:sldChg chg="del">
        <pc:chgData name="Richard Brooks (RIB) | VIA" userId="d218e636-6c12-4060-8e5d-4173eee525b6" providerId="ADAL" clId="{742AAE8E-912E-4741-9F40-4852F37BDA9E}" dt="2022-09-12T19:22:14.260" v="743" actId="2696"/>
        <pc:sldMkLst>
          <pc:docMk/>
          <pc:sldMk cId="3212124682" sldId="1874"/>
        </pc:sldMkLst>
      </pc:sldChg>
      <pc:sldChg chg="addSp delSp modSp add del">
        <pc:chgData name="Richard Brooks (RIB) | VIA" userId="d218e636-6c12-4060-8e5d-4173eee525b6" providerId="ADAL" clId="{742AAE8E-912E-4741-9F40-4852F37BDA9E}" dt="2022-09-12T19:10:06.680" v="311" actId="2696"/>
        <pc:sldMkLst>
          <pc:docMk/>
          <pc:sldMk cId="1253156330" sldId="1875"/>
        </pc:sldMkLst>
        <pc:spChg chg="del">
          <ac:chgData name="Richard Brooks (RIB) | VIA" userId="d218e636-6c12-4060-8e5d-4173eee525b6" providerId="ADAL" clId="{742AAE8E-912E-4741-9F40-4852F37BDA9E}" dt="2022-09-12T19:00:51.813" v="21"/>
          <ac:spMkLst>
            <pc:docMk/>
            <pc:sldMk cId="1253156330" sldId="1875"/>
            <ac:spMk id="2" creationId="{AD37737D-008D-41D6-87DE-C5F50AF51248}"/>
          </ac:spMkLst>
        </pc:spChg>
        <pc:spChg chg="del">
          <ac:chgData name="Richard Brooks (RIB) | VIA" userId="d218e636-6c12-4060-8e5d-4173eee525b6" providerId="ADAL" clId="{742AAE8E-912E-4741-9F40-4852F37BDA9E}" dt="2022-09-12T19:00:51.813" v="21"/>
          <ac:spMkLst>
            <pc:docMk/>
            <pc:sldMk cId="1253156330" sldId="1875"/>
            <ac:spMk id="3" creationId="{8C221169-CCB3-4C82-AA0B-468B8A7910AB}"/>
          </ac:spMkLst>
        </pc:spChg>
        <pc:spChg chg="del">
          <ac:chgData name="Richard Brooks (RIB) | VIA" userId="d218e636-6c12-4060-8e5d-4173eee525b6" providerId="ADAL" clId="{742AAE8E-912E-4741-9F40-4852F37BDA9E}" dt="2022-09-12T19:00:51.813" v="21"/>
          <ac:spMkLst>
            <pc:docMk/>
            <pc:sldMk cId="1253156330" sldId="1875"/>
            <ac:spMk id="4" creationId="{E6B8B496-C3B8-4A69-8CE0-4F2A7549CF3F}"/>
          </ac:spMkLst>
        </pc:spChg>
        <pc:spChg chg="add mod">
          <ac:chgData name="Richard Brooks (RIB) | VIA" userId="d218e636-6c12-4060-8e5d-4173eee525b6" providerId="ADAL" clId="{742AAE8E-912E-4741-9F40-4852F37BDA9E}" dt="2022-09-12T19:09:53.477" v="307"/>
          <ac:spMkLst>
            <pc:docMk/>
            <pc:sldMk cId="1253156330" sldId="1875"/>
            <ac:spMk id="5" creationId="{36C24A2F-6524-44E5-88B5-35C3FE9880DA}"/>
          </ac:spMkLst>
        </pc:spChg>
        <pc:spChg chg="add mod">
          <ac:chgData name="Richard Brooks (RIB) | VIA" userId="d218e636-6c12-4060-8e5d-4173eee525b6" providerId="ADAL" clId="{742AAE8E-912E-4741-9F40-4852F37BDA9E}" dt="2022-09-12T19:10:00.961" v="309"/>
          <ac:spMkLst>
            <pc:docMk/>
            <pc:sldMk cId="1253156330" sldId="1875"/>
            <ac:spMk id="6" creationId="{EDB7D94D-8201-4E05-8F2B-35AE646E1A94}"/>
          </ac:spMkLst>
        </pc:spChg>
      </pc:sldChg>
      <pc:sldChg chg="modSp add">
        <pc:chgData name="Richard Brooks (RIB) | VIA" userId="d218e636-6c12-4060-8e5d-4173eee525b6" providerId="ADAL" clId="{742AAE8E-912E-4741-9F40-4852F37BDA9E}" dt="2022-09-12T19:04:45.842" v="172" actId="313"/>
        <pc:sldMkLst>
          <pc:docMk/>
          <pc:sldMk cId="1182178777" sldId="1876"/>
        </pc:sldMkLst>
        <pc:spChg chg="mod">
          <ac:chgData name="Richard Brooks (RIB) | VIA" userId="d218e636-6c12-4060-8e5d-4173eee525b6" providerId="ADAL" clId="{742AAE8E-912E-4741-9F40-4852F37BDA9E}" dt="2022-09-12T19:02:03.345" v="143" actId="20577"/>
          <ac:spMkLst>
            <pc:docMk/>
            <pc:sldMk cId="1182178777" sldId="1876"/>
            <ac:spMk id="2" creationId="{1F02DC51-1288-4AA9-AF88-F32E9B70291F}"/>
          </ac:spMkLst>
        </pc:spChg>
        <pc:spChg chg="mod">
          <ac:chgData name="Richard Brooks (RIB) | VIA" userId="d218e636-6c12-4060-8e5d-4173eee525b6" providerId="ADAL" clId="{742AAE8E-912E-4741-9F40-4852F37BDA9E}" dt="2022-09-12T19:04:45.842" v="172" actId="313"/>
          <ac:spMkLst>
            <pc:docMk/>
            <pc:sldMk cId="1182178777" sldId="1876"/>
            <ac:spMk id="3" creationId="{D051E752-5C0D-40A1-B2EB-473CDADEA9C5}"/>
          </ac:spMkLst>
        </pc:spChg>
      </pc:sldChg>
      <pc:sldChg chg="modSp add">
        <pc:chgData name="Richard Brooks (RIB) | VIA" userId="d218e636-6c12-4060-8e5d-4173eee525b6" providerId="ADAL" clId="{742AAE8E-912E-4741-9F40-4852F37BDA9E}" dt="2022-09-12T19:10:38.691" v="371" actId="20577"/>
        <pc:sldMkLst>
          <pc:docMk/>
          <pc:sldMk cId="3142321512" sldId="1877"/>
        </pc:sldMkLst>
        <pc:spChg chg="mod">
          <ac:chgData name="Richard Brooks (RIB) | VIA" userId="d218e636-6c12-4060-8e5d-4173eee525b6" providerId="ADAL" clId="{742AAE8E-912E-4741-9F40-4852F37BDA9E}" dt="2022-09-12T19:05:21.440" v="196" actId="20577"/>
          <ac:spMkLst>
            <pc:docMk/>
            <pc:sldMk cId="3142321512" sldId="1877"/>
            <ac:spMk id="2" creationId="{4DBDDF1C-C51A-4E93-ADDC-BC58577D27A4}"/>
          </ac:spMkLst>
        </pc:spChg>
        <pc:spChg chg="mod">
          <ac:chgData name="Richard Brooks (RIB) | VIA" userId="d218e636-6c12-4060-8e5d-4173eee525b6" providerId="ADAL" clId="{742AAE8E-912E-4741-9F40-4852F37BDA9E}" dt="2022-09-12T19:10:38.691" v="371" actId="20577"/>
          <ac:spMkLst>
            <pc:docMk/>
            <pc:sldMk cId="3142321512" sldId="1877"/>
            <ac:spMk id="3" creationId="{8ED8F9B3-9738-4FAE-872F-67A16BE38892}"/>
          </ac:spMkLst>
        </pc:spChg>
      </pc:sldChg>
      <pc:sldChg chg="modSp add">
        <pc:chgData name="Richard Brooks (RIB) | VIA" userId="d218e636-6c12-4060-8e5d-4173eee525b6" providerId="ADAL" clId="{742AAE8E-912E-4741-9F40-4852F37BDA9E}" dt="2022-09-12T19:16:32.895" v="663" actId="20577"/>
        <pc:sldMkLst>
          <pc:docMk/>
          <pc:sldMk cId="2427202239" sldId="1878"/>
        </pc:sldMkLst>
        <pc:spChg chg="mod">
          <ac:chgData name="Richard Brooks (RIB) | VIA" userId="d218e636-6c12-4060-8e5d-4173eee525b6" providerId="ADAL" clId="{742AAE8E-912E-4741-9F40-4852F37BDA9E}" dt="2022-09-12T19:09:56.451" v="308"/>
          <ac:spMkLst>
            <pc:docMk/>
            <pc:sldMk cId="2427202239" sldId="1878"/>
            <ac:spMk id="2" creationId="{C2633BFA-E601-4122-A616-E99A0BBF6E1B}"/>
          </ac:spMkLst>
        </pc:spChg>
        <pc:spChg chg="mod">
          <ac:chgData name="Richard Brooks (RIB) | VIA" userId="d218e636-6c12-4060-8e5d-4173eee525b6" providerId="ADAL" clId="{742AAE8E-912E-4741-9F40-4852F37BDA9E}" dt="2022-09-12T19:16:32.895" v="663" actId="20577"/>
          <ac:spMkLst>
            <pc:docMk/>
            <pc:sldMk cId="2427202239" sldId="1878"/>
            <ac:spMk id="3" creationId="{C3B029B1-03F6-49A8-A8E6-67864D5F7FA8}"/>
          </ac:spMkLst>
        </pc:spChg>
      </pc:sldChg>
      <pc:sldChg chg="modSp add">
        <pc:chgData name="Richard Brooks (RIB) | VIA" userId="d218e636-6c12-4060-8e5d-4173eee525b6" providerId="ADAL" clId="{742AAE8E-912E-4741-9F40-4852F37BDA9E}" dt="2022-09-12T19:15:32.132" v="589" actId="20577"/>
        <pc:sldMkLst>
          <pc:docMk/>
          <pc:sldMk cId="2200867121" sldId="1879"/>
        </pc:sldMkLst>
        <pc:spChg chg="mod">
          <ac:chgData name="Richard Brooks (RIB) | VIA" userId="d218e636-6c12-4060-8e5d-4173eee525b6" providerId="ADAL" clId="{742AAE8E-912E-4741-9F40-4852F37BDA9E}" dt="2022-09-12T19:12:21.067" v="430" actId="20577"/>
          <ac:spMkLst>
            <pc:docMk/>
            <pc:sldMk cId="2200867121" sldId="1879"/>
            <ac:spMk id="2" creationId="{F8969BAC-010D-48A0-9E6D-3D64974F1A9D}"/>
          </ac:spMkLst>
        </pc:spChg>
        <pc:spChg chg="mod">
          <ac:chgData name="Richard Brooks (RIB) | VIA" userId="d218e636-6c12-4060-8e5d-4173eee525b6" providerId="ADAL" clId="{742AAE8E-912E-4741-9F40-4852F37BDA9E}" dt="2022-09-12T19:15:32.132" v="589" actId="20577"/>
          <ac:spMkLst>
            <pc:docMk/>
            <pc:sldMk cId="2200867121" sldId="1879"/>
            <ac:spMk id="3" creationId="{47732CF7-29D7-476C-8C27-8D502B7ACF08}"/>
          </ac:spMkLst>
        </pc:spChg>
      </pc:sldChg>
      <pc:sldChg chg="addSp delSp modSp add">
        <pc:chgData name="Richard Brooks (RIB) | VIA" userId="d218e636-6c12-4060-8e5d-4173eee525b6" providerId="ADAL" clId="{742AAE8E-912E-4741-9F40-4852F37BDA9E}" dt="2022-09-12T19:23:05.341" v="824" actId="20577"/>
        <pc:sldMkLst>
          <pc:docMk/>
          <pc:sldMk cId="3494967094" sldId="1880"/>
        </pc:sldMkLst>
        <pc:spChg chg="mod">
          <ac:chgData name="Richard Brooks (RIB) | VIA" userId="d218e636-6c12-4060-8e5d-4173eee525b6" providerId="ADAL" clId="{742AAE8E-912E-4741-9F40-4852F37BDA9E}" dt="2022-09-12T19:17:13.248" v="666" actId="20577"/>
          <ac:spMkLst>
            <pc:docMk/>
            <pc:sldMk cId="3494967094" sldId="1880"/>
            <ac:spMk id="2" creationId="{968D362D-9CE8-4E51-9B4A-59FAE77C7A46}"/>
          </ac:spMkLst>
        </pc:spChg>
        <pc:spChg chg="mod">
          <ac:chgData name="Richard Brooks (RIB) | VIA" userId="d218e636-6c12-4060-8e5d-4173eee525b6" providerId="ADAL" clId="{742AAE8E-912E-4741-9F40-4852F37BDA9E}" dt="2022-09-12T19:23:05.341" v="824" actId="20577"/>
          <ac:spMkLst>
            <pc:docMk/>
            <pc:sldMk cId="3494967094" sldId="1880"/>
            <ac:spMk id="3" creationId="{952A670A-6BDF-4B32-9521-E73E108C645D}"/>
          </ac:spMkLst>
        </pc:spChg>
        <pc:spChg chg="add del">
          <ac:chgData name="Richard Brooks (RIB) | VIA" userId="d218e636-6c12-4060-8e5d-4173eee525b6" providerId="ADAL" clId="{742AAE8E-912E-4741-9F40-4852F37BDA9E}" dt="2022-09-12T19:18:56.863" v="671"/>
          <ac:spMkLst>
            <pc:docMk/>
            <pc:sldMk cId="3494967094" sldId="1880"/>
            <ac:spMk id="4" creationId="{CFA9F4CA-EE29-4FE1-B5EB-075FEC626493}"/>
          </ac:spMkLst>
        </pc:spChg>
      </pc:sldChg>
      <pc:sldChg chg="modSp add">
        <pc:chgData name="Richard Brooks (RIB) | VIA" userId="d218e636-6c12-4060-8e5d-4173eee525b6" providerId="ADAL" clId="{742AAE8E-912E-4741-9F40-4852F37BDA9E}" dt="2022-09-12T19:33:42.306" v="836" actId="14100"/>
        <pc:sldMkLst>
          <pc:docMk/>
          <pc:sldMk cId="350939668" sldId="1881"/>
        </pc:sldMkLst>
        <pc:spChg chg="mod">
          <ac:chgData name="Richard Brooks (RIB) | VIA" userId="d218e636-6c12-4060-8e5d-4173eee525b6" providerId="ADAL" clId="{742AAE8E-912E-4741-9F40-4852F37BDA9E}" dt="2022-09-12T19:33:42.306" v="836" actId="14100"/>
          <ac:spMkLst>
            <pc:docMk/>
            <pc:sldMk cId="350939668" sldId="1881"/>
            <ac:spMk id="3" creationId="{C3B029B1-03F6-49A8-A8E6-67864D5F7FA8}"/>
          </ac:spMkLst>
        </pc:spChg>
      </pc:sldChg>
      <pc:sldMasterChg chg="delSldLayout">
        <pc:chgData name="Richard Brooks (RIB) | VIA" userId="d218e636-6c12-4060-8e5d-4173eee525b6" providerId="ADAL" clId="{742AAE8E-912E-4741-9F40-4852F37BDA9E}" dt="2022-09-12T19:22:32.229" v="752" actId="2696"/>
        <pc:sldMasterMkLst>
          <pc:docMk/>
          <pc:sldMasterMk cId="833655779" sldId="2147485064"/>
        </pc:sldMasterMkLst>
        <pc:sldLayoutChg chg="del">
          <pc:chgData name="Richard Brooks (RIB) | VIA" userId="d218e636-6c12-4060-8e5d-4173eee525b6" providerId="ADAL" clId="{742AAE8E-912E-4741-9F40-4852F37BDA9E}" dt="2022-09-12T19:22:32.229" v="752" actId="2696"/>
          <pc:sldLayoutMkLst>
            <pc:docMk/>
            <pc:sldMasterMk cId="833655779" sldId="2147485064"/>
            <pc:sldLayoutMk cId="1713129369" sldId="2147485077"/>
          </pc:sldLayoutMkLst>
        </pc:sldLayoutChg>
        <pc:sldLayoutChg chg="del">
          <pc:chgData name="Richard Brooks (RIB) | VIA" userId="d218e636-6c12-4060-8e5d-4173eee525b6" providerId="ADAL" clId="{742AAE8E-912E-4741-9F40-4852F37BDA9E}" dt="2022-09-12T19:11:47.843" v="393" actId="2696"/>
          <pc:sldLayoutMkLst>
            <pc:docMk/>
            <pc:sldMasterMk cId="833655779" sldId="2147485064"/>
            <pc:sldLayoutMk cId="1403492249" sldId="21474850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2267" y="3693646"/>
            <a:ext cx="7262284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5204012"/>
            <a:ext cx="7262284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410636" y="950260"/>
            <a:ext cx="3370728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7010400" y="6356351"/>
            <a:ext cx="28448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336800" y="6356351"/>
            <a:ext cx="38608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0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8200" y="3693646"/>
            <a:ext cx="6606232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dirty="0" err="1"/>
              <a:t>Recap</a:t>
            </a:r>
            <a:r>
              <a:rPr lang="da-DK" dirty="0"/>
              <a:t>: Data </a:t>
            </a:r>
            <a:r>
              <a:rPr lang="da-DK" dirty="0" err="1"/>
              <a:t>Preparation</a:t>
            </a:r>
            <a:r>
              <a:rPr lang="da-DK" dirty="0"/>
              <a:t> and Feature Engineering</a:t>
            </a:r>
          </a:p>
          <a:p>
            <a:pPr eaLnBrk="1" hangingPunct="1">
              <a:buFont typeface="Wingdings" pitchFamily="-1" charset="2"/>
              <a:buNone/>
            </a:pPr>
            <a:r>
              <a:rPr lang="da-DK" dirty="0"/>
              <a:t>R. </a:t>
            </a:r>
            <a:r>
              <a:rPr lang="en-US" dirty="0"/>
              <a:t>Brooks</a:t>
            </a:r>
          </a:p>
          <a:p>
            <a:pPr eaLnBrk="1" hangingPunct="1">
              <a:buFont typeface="Wingdings" pitchFamily="-1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3BFA-E601-4122-A616-E99A0BBF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Preparation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29B1-03F6-49A8-A8E6-67864D5F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Data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Data </a:t>
            </a:r>
            <a:r>
              <a:rPr lang="da-DK" dirty="0" err="1"/>
              <a:t>cleaning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Feature </a:t>
            </a:r>
            <a:r>
              <a:rPr lang="da-DK" dirty="0" err="1"/>
              <a:t>selection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Feature Engineering and Data Transformation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720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DC51-1288-4AA9-AF88-F32E9B70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Explore</a:t>
            </a:r>
            <a:r>
              <a:rPr lang="da-DK" dirty="0"/>
              <a:t>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E752-5C0D-40A1-B2EB-473CDADE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Study each feature and its characteristics: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Type (categorical, int/float, bounded/unbounded, text, structured,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Percentage of missing values</a:t>
            </a:r>
          </a:p>
          <a:p>
            <a:pPr lvl="2"/>
            <a:r>
              <a:rPr lang="en-US" dirty="0"/>
              <a:t>Check for outliers, rounding errors, </a:t>
            </a:r>
            <a:r>
              <a:rPr lang="da-DK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 </a:t>
            </a:r>
            <a:r>
              <a:rPr lang="da-DK" spc="10" dirty="0" err="1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US" dirty="0"/>
              <a:t> etc.</a:t>
            </a:r>
          </a:p>
          <a:p>
            <a:pPr lvl="2"/>
            <a:r>
              <a:rPr lang="en-US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lang="en-US" spc="6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</a:t>
            </a:r>
            <a:r>
              <a:rPr lang="en-US" spc="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lang="en-US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pc="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samples, </a:t>
            </a:r>
            <a:r>
              <a:rPr lang="en-US" spc="6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pc="2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imbalance, </a:t>
            </a:r>
            <a:r>
              <a:rPr lang="en-US" spc="2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mean,</a:t>
            </a:r>
            <a:r>
              <a:rPr lang="en-US" spc="-1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3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variance,  </a:t>
            </a:r>
            <a:r>
              <a:rPr lang="en-US" spc="1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supervised learning tasks, identify the target(s)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Study the correlations between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promising transformations you may want to apply (e.g. convert skewed targets to normal via a log transformation)</a:t>
            </a:r>
          </a:p>
          <a:p>
            <a:pPr lvl="1"/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21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F1C-C51A-4E93-ADDC-BC58577D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Cleaning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F9B3-9738-4FAE-872F-67A16BE3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Handle </a:t>
            </a:r>
            <a:r>
              <a:rPr lang="da-DK" dirty="0" err="1"/>
              <a:t>outliers</a:t>
            </a:r>
            <a:r>
              <a:rPr lang="da-DK" dirty="0"/>
              <a:t> and missing data</a:t>
            </a:r>
          </a:p>
          <a:p>
            <a:pPr lvl="1"/>
            <a:r>
              <a:rPr lang="da-DK" dirty="0"/>
              <a:t>Keep, </a:t>
            </a:r>
            <a:r>
              <a:rPr lang="da-DK" dirty="0" err="1"/>
              <a:t>remove</a:t>
            </a:r>
            <a:r>
              <a:rPr lang="da-DK" dirty="0"/>
              <a:t> or </a:t>
            </a:r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outliers</a:t>
            </a:r>
            <a:endParaRPr lang="da-DK" dirty="0"/>
          </a:p>
          <a:p>
            <a:pPr lvl="1"/>
            <a:r>
              <a:rPr lang="da-DK" dirty="0" err="1"/>
              <a:t>Fill</a:t>
            </a:r>
            <a:r>
              <a:rPr lang="da-DK" dirty="0"/>
              <a:t> in missing </a:t>
            </a:r>
            <a:r>
              <a:rPr lang="da-DK" dirty="0" err="1"/>
              <a:t>values</a:t>
            </a:r>
            <a:endParaRPr lang="da-DK" dirty="0"/>
          </a:p>
          <a:p>
            <a:pPr lvl="2"/>
            <a:r>
              <a:rPr lang="da-DK" dirty="0"/>
              <a:t>Max/min or </a:t>
            </a:r>
            <a:r>
              <a:rPr lang="da-DK" dirty="0" err="1"/>
              <a:t>even</a:t>
            </a:r>
            <a:r>
              <a:rPr lang="da-DK" dirty="0"/>
              <a:t> 0</a:t>
            </a:r>
          </a:p>
          <a:p>
            <a:pPr lvl="2"/>
            <a:r>
              <a:rPr lang="da-DK" dirty="0"/>
              <a:t>Mode, median, </a:t>
            </a:r>
            <a:r>
              <a:rPr lang="da-DK" dirty="0" err="1"/>
              <a:t>mean</a:t>
            </a:r>
            <a:endParaRPr lang="da-DK" dirty="0"/>
          </a:p>
          <a:p>
            <a:pPr lvl="2"/>
            <a:r>
              <a:rPr lang="da-DK" dirty="0" err="1"/>
              <a:t>Impute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14232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9BAC-010D-48A0-9E6D-3D64974F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Selection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2CF7-29D7-476C-8C27-8D502B7A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the features that provide no useful information for the task</a:t>
            </a:r>
          </a:p>
          <a:p>
            <a:pPr lvl="1"/>
            <a:r>
              <a:rPr lang="en-US" dirty="0"/>
              <a:t>Correlation analysis</a:t>
            </a:r>
          </a:p>
          <a:p>
            <a:pPr lvl="1"/>
            <a:r>
              <a:rPr lang="en-US" dirty="0"/>
              <a:t>Feature selection model</a:t>
            </a:r>
          </a:p>
          <a:p>
            <a:pPr lvl="1"/>
            <a:r>
              <a:rPr lang="en-US" dirty="0"/>
              <a:t>Domain knowledge</a:t>
            </a:r>
          </a:p>
          <a:p>
            <a:pPr lvl="1"/>
            <a:r>
              <a:rPr lang="en-US" dirty="0"/>
              <a:t>Quality of data (drop columns)</a:t>
            </a:r>
          </a:p>
          <a:p>
            <a:pPr lvl="1"/>
            <a:r>
              <a:rPr lang="en-US" dirty="0"/>
              <a:t>Factor Analysis (not technically curriculum)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08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362D-9CE8-4E51-9B4A-59FAE77C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Feature Engineering and Data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A670A-6BDF-4B32-9521-E73E108C6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Discretize </a:t>
                </a:r>
                <a:r>
                  <a:rPr lang="da-DK" dirty="0" err="1"/>
                  <a:t>continuous</a:t>
                </a:r>
                <a:r>
                  <a:rPr lang="da-DK" dirty="0"/>
                  <a:t> features</a:t>
                </a:r>
              </a:p>
              <a:p>
                <a:r>
                  <a:rPr lang="en-US" dirty="0"/>
                  <a:t>Use one-hot encoding if/when relevant</a:t>
                </a:r>
              </a:p>
              <a:p>
                <a:r>
                  <a:rPr lang="da-DK" dirty="0" err="1"/>
                  <a:t>Add</a:t>
                </a:r>
                <a:r>
                  <a:rPr lang="da-DK" dirty="0"/>
                  <a:t> transformations of features (</a:t>
                </a:r>
                <a:r>
                  <a:rPr lang="da-DK" dirty="0" err="1"/>
                  <a:t>e.g</a:t>
                </a:r>
                <a:r>
                  <a:rPr lang="da-DK" dirty="0"/>
                  <a:t>.  log(𝑥) ,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/>
                  <a:t>, </a:t>
                </a:r>
                <a:r>
                  <a:rPr lang="da-DK" dirty="0" err="1"/>
                  <a:t>etc</a:t>
                </a:r>
                <a:r>
                  <a:rPr lang="da-DK" dirty="0"/>
                  <a:t>)</a:t>
                </a:r>
              </a:p>
              <a:p>
                <a:r>
                  <a:rPr lang="en-US" dirty="0"/>
                  <a:t>Aggregate features into promising new features</a:t>
                </a:r>
              </a:p>
              <a:p>
                <a:r>
                  <a:rPr lang="en-US" dirty="0"/>
                  <a:t>Scaling</a:t>
                </a:r>
              </a:p>
              <a:p>
                <a:r>
                  <a:rPr lang="en-US" dirty="0"/>
                  <a:t>Decomposition (e.g. Date)</a:t>
                </a:r>
              </a:p>
              <a:p>
                <a:r>
                  <a:rPr lang="en-US" dirty="0"/>
                  <a:t>Dimensionality Reduction (maybe more feature selection)</a:t>
                </a:r>
              </a:p>
              <a:p>
                <a:endParaRPr lang="en-US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A670A-6BDF-4B32-9521-E73E108C6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96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3BFA-E601-4122-A616-E99A0BBF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Preparation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29B1-03F6-49A8-A8E6-67864D5F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983"/>
            <a:ext cx="10515600" cy="28919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But </a:t>
            </a:r>
            <a:r>
              <a:rPr lang="en-US" sz="4400" b="1" i="1" dirty="0"/>
              <a:t>when </a:t>
            </a:r>
            <a:r>
              <a:rPr lang="en-US" sz="4400" dirty="0"/>
              <a:t>should you do this?</a:t>
            </a:r>
            <a:endParaRPr lang="en-US" sz="4400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93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91544" y="3140968"/>
            <a:ext cx="7992888" cy="3528392"/>
            <a:chOff x="467544" y="3140968"/>
            <a:chExt cx="7992888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095836" y="1736812"/>
              <a:ext cx="2952328" cy="5760640"/>
            </a:xfrm>
            <a:prstGeom prst="bentArrow">
              <a:avLst>
                <a:gd name="adj1" fmla="val 7363"/>
                <a:gd name="adj2" fmla="val 6659"/>
                <a:gd name="adj3" fmla="val 15624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6296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36296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444208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647728" y="3789040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8328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472264" y="213285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2855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4583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4583832" y="213285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Training data</a:t>
            </a:r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6240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6240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1991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2457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51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55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5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1991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1" name="Right Arrow 50"/>
          <p:cNvSpPr/>
          <p:nvPr/>
        </p:nvSpPr>
        <p:spPr>
          <a:xfrm>
            <a:off x="5735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7642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3863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Arrow 61"/>
          <p:cNvSpPr/>
          <p:nvPr/>
        </p:nvSpPr>
        <p:spPr>
          <a:xfrm rot="16200000">
            <a:off x="8652284" y="1304764"/>
            <a:ext cx="648072" cy="288032"/>
          </a:xfrm>
          <a:prstGeom prst="righ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6924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7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E78D6"/>
                </a:solidFill>
              </a:rPr>
              <a:t>Tune hyperparameters</a:t>
            </a:r>
            <a:endParaRPr lang="da-DK">
              <a:solidFill>
                <a:srgbClr val="AE78D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00256" y="260648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Box 36"/>
          <p:cNvSpPr txBox="1"/>
          <p:nvPr/>
        </p:nvSpPr>
        <p:spPr>
          <a:xfrm>
            <a:off x="8400256" y="33265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accuracy</a:t>
            </a:r>
            <a:endParaRPr lang="da-DK"/>
          </a:p>
        </p:txBody>
      </p:sp>
      <p:sp>
        <p:nvSpPr>
          <p:cNvPr id="39" name="Bent Arrow 38"/>
          <p:cNvSpPr/>
          <p:nvPr/>
        </p:nvSpPr>
        <p:spPr>
          <a:xfrm rot="5400000">
            <a:off x="3708872" y="2863800"/>
            <a:ext cx="946968" cy="637208"/>
          </a:xfrm>
          <a:prstGeom prst="ben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7728" y="386104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data</a:t>
            </a:r>
            <a:endParaRPr lang="da-DK"/>
          </a:p>
        </p:txBody>
      </p:sp>
      <p:sp>
        <p:nvSpPr>
          <p:cNvPr id="42" name="Bent Arrow 41"/>
          <p:cNvSpPr/>
          <p:nvPr/>
        </p:nvSpPr>
        <p:spPr>
          <a:xfrm rot="16200000" flipV="1">
            <a:off x="6204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43672" y="1656792"/>
            <a:ext cx="5760640" cy="5112568"/>
            <a:chOff x="1619672" y="1656792"/>
            <a:chExt cx="5760640" cy="5112568"/>
          </a:xfrm>
        </p:grpSpPr>
        <p:grpSp>
          <p:nvGrpSpPr>
            <p:cNvPr id="14" name="Group 13"/>
            <p:cNvGrpSpPr/>
            <p:nvPr/>
          </p:nvGrpSpPr>
          <p:grpSpPr>
            <a:xfrm>
              <a:off x="1835696" y="5617232"/>
              <a:ext cx="5544616" cy="1152128"/>
              <a:chOff x="1475656" y="4581128"/>
              <a:chExt cx="5544616" cy="1152128"/>
            </a:xfrm>
          </p:grpSpPr>
          <p:sp>
            <p:nvSpPr>
              <p:cNvPr id="13" name="Rounded Rectangular Callout 12"/>
              <p:cNvSpPr/>
              <p:nvPr/>
            </p:nvSpPr>
            <p:spPr>
              <a:xfrm>
                <a:off x="1475656" y="4581128"/>
                <a:ext cx="5472608" cy="1152128"/>
              </a:xfrm>
              <a:prstGeom prst="wedgeRoundRectCallout">
                <a:avLst>
                  <a:gd name="adj1" fmla="val -21861"/>
                  <a:gd name="adj2" fmla="val -108068"/>
                  <a:gd name="adj3" fmla="val 1666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47664" y="4616497"/>
                <a:ext cx="54726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Ideally you should isolate you testing data </a:t>
                </a:r>
                <a:r>
                  <a:rPr lang="en-US" b="1"/>
                  <a:t>before you do anything else! </a:t>
                </a:r>
                <a:r>
                  <a:rPr lang="en-US"/>
                  <a:t>That means only doing data cleaning and feature engineering on training and validation data.</a:t>
                </a:r>
                <a:endParaRPr lang="da-DK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1619672" y="1656792"/>
              <a:ext cx="2952328" cy="3312368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1742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91544" y="3140968"/>
            <a:ext cx="7992888" cy="3528392"/>
            <a:chOff x="467544" y="3140968"/>
            <a:chExt cx="7992888" cy="3528392"/>
          </a:xfrm>
        </p:grpSpPr>
        <p:sp>
          <p:nvSpPr>
            <p:cNvPr id="58" name="Rectangle 57"/>
            <p:cNvSpPr/>
            <p:nvPr/>
          </p:nvSpPr>
          <p:spPr>
            <a:xfrm>
              <a:off x="467544" y="55892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7544" y="56612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Testing data</a:t>
              </a:r>
              <a:endParaRPr lang="da-DK"/>
            </a:p>
          </p:txBody>
        </p:sp>
        <p:sp>
          <p:nvSpPr>
            <p:cNvPr id="60" name="Bent Arrow 59"/>
            <p:cNvSpPr/>
            <p:nvPr/>
          </p:nvSpPr>
          <p:spPr>
            <a:xfrm rot="16200000" flipV="1">
              <a:off x="3095836" y="1736812"/>
              <a:ext cx="2952328" cy="5760640"/>
            </a:xfrm>
            <a:prstGeom prst="bentArrow">
              <a:avLst>
                <a:gd name="adj1" fmla="val 7363"/>
                <a:gd name="adj2" fmla="val 6659"/>
                <a:gd name="adj3" fmla="val 15624"/>
                <a:gd name="adj4" fmla="val 426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6296" y="5877272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36296" y="594928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 accuracy</a:t>
              </a:r>
              <a:endParaRPr lang="da-DK"/>
            </a:p>
          </p:txBody>
        </p:sp>
        <p:sp>
          <p:nvSpPr>
            <p:cNvPr id="3" name="Right Arrow 2"/>
            <p:cNvSpPr/>
            <p:nvPr/>
          </p:nvSpPr>
          <p:spPr>
            <a:xfrm rot="5400000">
              <a:off x="-252536" y="4149080"/>
              <a:ext cx="2160240" cy="432048"/>
            </a:xfrm>
            <a:prstGeom prst="rightArrow">
              <a:avLst>
                <a:gd name="adj1" fmla="val 50000"/>
                <a:gd name="adj2" fmla="val 9350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Arrow 5"/>
            <p:cNvSpPr/>
            <p:nvPr/>
          </p:nvSpPr>
          <p:spPr>
            <a:xfrm rot="5400000">
              <a:off x="6444208" y="4293096"/>
              <a:ext cx="2520280" cy="360040"/>
            </a:xfrm>
            <a:prstGeom prst="rightArrow">
              <a:avLst>
                <a:gd name="adj1" fmla="val 23545"/>
                <a:gd name="adj2" fmla="val 9629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647728" y="3789040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/>
          <p:cNvSpPr/>
          <p:nvPr/>
        </p:nvSpPr>
        <p:spPr>
          <a:xfrm>
            <a:off x="8328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472264" y="213285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Trained </a:t>
            </a:r>
          </a:p>
          <a:p>
            <a:pPr algn="ctr"/>
            <a:r>
              <a:rPr lang="en-US"/>
              <a:t>model</a:t>
            </a:r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2855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23" name="Rectangle 22"/>
          <p:cNvSpPr/>
          <p:nvPr/>
        </p:nvSpPr>
        <p:spPr>
          <a:xfrm>
            <a:off x="4583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4583832" y="213285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Training data</a:t>
            </a:r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6240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6240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learning algorithm</a:t>
            </a:r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1991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2457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  <a:endParaRPr lang="da-DK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51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55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5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Labels</a:t>
            </a:r>
            <a:endParaRPr lang="da-DK" sz="1600"/>
          </a:p>
        </p:txBody>
      </p:sp>
      <p:sp>
        <p:nvSpPr>
          <p:cNvPr id="34" name="TextBox 33"/>
          <p:cNvSpPr txBox="1"/>
          <p:nvPr/>
        </p:nvSpPr>
        <p:spPr>
          <a:xfrm>
            <a:off x="1991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Features</a:t>
            </a:r>
            <a:endParaRPr lang="da-DK" sz="1600"/>
          </a:p>
        </p:txBody>
      </p:sp>
      <p:sp>
        <p:nvSpPr>
          <p:cNvPr id="51" name="Right Arrow 50"/>
          <p:cNvSpPr/>
          <p:nvPr/>
        </p:nvSpPr>
        <p:spPr>
          <a:xfrm>
            <a:off x="5735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7642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3863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Arrow 61"/>
          <p:cNvSpPr/>
          <p:nvPr/>
        </p:nvSpPr>
        <p:spPr>
          <a:xfrm rot="16200000">
            <a:off x="8652284" y="1304764"/>
            <a:ext cx="648072" cy="288032"/>
          </a:xfrm>
          <a:prstGeom prst="righ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Bent Arrow 64"/>
          <p:cNvSpPr/>
          <p:nvPr/>
        </p:nvSpPr>
        <p:spPr>
          <a:xfrm rot="5400000" flipV="1">
            <a:off x="6924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7968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E78D6"/>
                </a:solidFill>
              </a:rPr>
              <a:t>Tune hyperparameters</a:t>
            </a:r>
            <a:endParaRPr lang="da-DK">
              <a:solidFill>
                <a:srgbClr val="AE78D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00256" y="260648"/>
            <a:ext cx="1224136" cy="792088"/>
          </a:xfrm>
          <a:prstGeom prst="rect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xtBox 36"/>
          <p:cNvSpPr txBox="1"/>
          <p:nvPr/>
        </p:nvSpPr>
        <p:spPr>
          <a:xfrm>
            <a:off x="8400256" y="33265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accuracy</a:t>
            </a:r>
            <a:endParaRPr lang="da-DK"/>
          </a:p>
        </p:txBody>
      </p:sp>
      <p:sp>
        <p:nvSpPr>
          <p:cNvPr id="39" name="Bent Arrow 38"/>
          <p:cNvSpPr/>
          <p:nvPr/>
        </p:nvSpPr>
        <p:spPr>
          <a:xfrm rot="5400000">
            <a:off x="3708872" y="2863800"/>
            <a:ext cx="946968" cy="637208"/>
          </a:xfrm>
          <a:prstGeom prst="bentArrow">
            <a:avLst/>
          </a:prstGeom>
          <a:solidFill>
            <a:srgbClr val="AE7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7728" y="386104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 data</a:t>
            </a:r>
            <a:endParaRPr lang="da-DK"/>
          </a:p>
        </p:txBody>
      </p:sp>
      <p:sp>
        <p:nvSpPr>
          <p:cNvPr id="42" name="Bent Arrow 41"/>
          <p:cNvSpPr/>
          <p:nvPr/>
        </p:nvSpPr>
        <p:spPr>
          <a:xfrm rot="16200000" flipV="1">
            <a:off x="6204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1504" y="0"/>
            <a:ext cx="5328592" cy="3573016"/>
            <a:chOff x="107504" y="0"/>
            <a:chExt cx="5328592" cy="3573016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107504" y="0"/>
              <a:ext cx="5328592" cy="1152128"/>
            </a:xfrm>
            <a:prstGeom prst="wedgeRoundRectCallout">
              <a:avLst>
                <a:gd name="adj1" fmla="val -30958"/>
                <a:gd name="adj2" fmla="val 69291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u="sn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0"/>
              <a:ext cx="5112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But sometimes that is quite impractical. So for simplicity, we will in some cases do data preparation on </a:t>
              </a:r>
              <a:r>
                <a:rPr lang="en-US" b="1"/>
                <a:t>all</a:t>
              </a:r>
              <a:r>
                <a:rPr lang="en-US"/>
                <a:t> data, and separate the testing data after that!</a:t>
              </a:r>
              <a:endParaRPr lang="da-DK"/>
            </a:p>
          </p:txBody>
        </p:sp>
        <p:sp>
          <p:nvSpPr>
            <p:cNvPr id="2" name="Oval 1"/>
            <p:cNvSpPr/>
            <p:nvPr/>
          </p:nvSpPr>
          <p:spPr>
            <a:xfrm>
              <a:off x="107504" y="1412776"/>
              <a:ext cx="2232248" cy="216024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2908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7D6BC30F8DDD4CAAA0A93C68AB7DF2" ma:contentTypeVersion="14" ma:contentTypeDescription="Opret et nyt dokument." ma:contentTypeScope="" ma:versionID="58fc5ad1e18aaef09c0d31eae6eb736d">
  <xsd:schema xmlns:xsd="http://www.w3.org/2001/XMLSchema" xmlns:xs="http://www.w3.org/2001/XMLSchema" xmlns:p="http://schemas.microsoft.com/office/2006/metadata/properties" xmlns:ns3="719ec719-822f-4136-b373-f06d254d1ce2" xmlns:ns4="0143e106-35b8-40fd-b4e5-3794ae9df057" targetNamespace="http://schemas.microsoft.com/office/2006/metadata/properties" ma:root="true" ma:fieldsID="3f4c3d2e2e989528e5feffe213e0547a" ns3:_="" ns4:_="">
    <xsd:import namespace="719ec719-822f-4136-b373-f06d254d1ce2"/>
    <xsd:import namespace="0143e106-35b8-40fd-b4e5-3794ae9df0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ec719-822f-4136-b373-f06d254d1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e106-35b8-40fd-b4e5-3794ae9df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5BFD68-F88F-4539-B449-A71B2939E4B9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0143e106-35b8-40fd-b4e5-3794ae9df057"/>
    <ds:schemaRef ds:uri="http://schemas.openxmlformats.org/package/2006/metadata/core-properties"/>
    <ds:schemaRef ds:uri="719ec719-822f-4136-b373-f06d254d1ce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F3E0F5-FF20-4108-88C5-8787268C1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EFBA38-B95B-4F58-982B-4AE41D9B2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ec719-822f-4136-b373-f06d254d1ce2"/>
    <ds:schemaRef ds:uri="0143e106-35b8-40fd-b4e5-3794ae9df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9355</TotalTime>
  <Words>369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Calibri Light</vt:lpstr>
      <vt:lpstr>Cambria Math</vt:lpstr>
      <vt:lpstr>Candara</vt:lpstr>
      <vt:lpstr>Wingdings</vt:lpstr>
      <vt:lpstr>Office Theme</vt:lpstr>
      <vt:lpstr>Introduction to machine learning</vt:lpstr>
      <vt:lpstr>Data Preparation</vt:lpstr>
      <vt:lpstr>Explore the data</vt:lpstr>
      <vt:lpstr>Data Cleaning</vt:lpstr>
      <vt:lpstr>Feature Selection</vt:lpstr>
      <vt:lpstr>Feature Engineering and Data Transformation</vt:lpstr>
      <vt:lpstr>Data Preparation</vt:lpstr>
      <vt:lpstr>PowerPoint Presentation</vt:lpstr>
      <vt:lpstr>PowerPoint Presentation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 1</dc:title>
  <dc:subject>Introduction</dc:subject>
  <dc:creator>Richard Brooks</dc:creator>
  <cp:keywords/>
  <dc:description/>
  <cp:lastModifiedBy>Richard Brooks (RIB) | VIA</cp:lastModifiedBy>
  <cp:revision>94</cp:revision>
  <cp:lastPrinted>2005-09-02T04:15:44Z</cp:lastPrinted>
  <dcterms:created xsi:type="dcterms:W3CDTF">2013-02-03T22:09:25Z</dcterms:created>
  <dcterms:modified xsi:type="dcterms:W3CDTF">2022-09-12T19:34:20Z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0x010100F67D6BC30F8DDD4CAAA0A93C68AB7DF2</vt:lpwstr>
  </property>
</Properties>
</file>