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50" r:id="rId1"/>
  </p:sldMasterIdLst>
  <p:notesMasterIdLst>
    <p:notesMasterId r:id="rId5"/>
  </p:notesMasterIdLst>
  <p:handoutMasterIdLst>
    <p:handoutMasterId r:id="rId6"/>
  </p:handoutMasterIdLst>
  <p:sldIdLst>
    <p:sldId id="256" r:id="rId2"/>
    <p:sldId id="285" r:id="rId3"/>
    <p:sldId id="279" r:id="rId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Brooks (RIB) | VIA" initials="RB(|V" lastIdx="1" clrIdx="0">
    <p:extLst>
      <p:ext uri="{19B8F6BF-5375-455C-9EA6-DF929625EA0E}">
        <p15:presenceInfo xmlns:p15="http://schemas.microsoft.com/office/powerpoint/2012/main" userId="S-1-5-21-871761965-3136009686-1073614382-11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BF5F"/>
    <a:srgbClr val="9BE583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9" autoAdjust="0"/>
    <p:restoredTop sz="71127" autoAdjust="0"/>
  </p:normalViewPr>
  <p:slideViewPr>
    <p:cSldViewPr>
      <p:cViewPr varScale="1">
        <p:scale>
          <a:sx n="82" d="100"/>
          <a:sy n="82" d="100"/>
        </p:scale>
        <p:origin x="22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1555-26C8-AF4D-8BC4-49491481B44A}" type="datetime1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D21B-CFB1-4651-950B-29676492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8D78D-8E35-2A45-8837-327CDB22A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B7C6-041E-C042-A637-ECCC52C36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DC713-B3EC-6345-85E6-2CD81F7EB6F7}" type="datetime1">
              <a:rPr lang="en-US" smtClean="0"/>
              <a:pPr>
                <a:defRPr/>
              </a:pPr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52C5-3519-B34A-84A2-115DD8FB9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7B03-88FE-5943-BA04-D063075F77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9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8ADFC-8892-9A47-BDCA-AE50B6D38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1" r:id="rId1"/>
    <p:sldLayoutId id="2147485052" r:id="rId2"/>
    <p:sldLayoutId id="2147485053" r:id="rId3"/>
    <p:sldLayoutId id="2147485054" r:id="rId4"/>
    <p:sldLayoutId id="2147485055" r:id="rId5"/>
    <p:sldLayoutId id="2147485056" r:id="rId6"/>
    <p:sldLayoutId id="2147485057" r:id="rId7"/>
    <p:sldLayoutId id="2147485058" r:id="rId8"/>
    <p:sldLayoutId id="2147485059" r:id="rId9"/>
    <p:sldLayoutId id="2147485060" r:id="rId10"/>
    <p:sldLayoutId id="2147485061" r:id="rId11"/>
    <p:sldLayoutId id="21474850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696" y="2348880"/>
            <a:ext cx="6606232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AU" smtClean="0"/>
              <a:t>Regression and regularization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" y="260648"/>
            <a:ext cx="9151254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630" b="70185" l="23000" r="79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84" t="18120" r="18985" b="23932"/>
          <a:stretch/>
        </p:blipFill>
        <p:spPr>
          <a:xfrm rot="19963782">
            <a:off x="4667218" y="1911384"/>
            <a:ext cx="5314562" cy="51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4410"/>
            <a:ext cx="7886700" cy="1325563"/>
          </a:xfrm>
        </p:spPr>
        <p:txBody>
          <a:bodyPr/>
          <a:lstStyle/>
          <a:p>
            <a:r>
              <a:rPr lang="en-US" smtClean="0"/>
              <a:t>Bias vs variance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12776"/>
            <a:ext cx="447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10471</TotalTime>
  <Words>7</Words>
  <Application>Microsoft Office PowerPoint</Application>
  <PresentationFormat>On-screen Show (4:3)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Candara</vt:lpstr>
      <vt:lpstr>Office Theme</vt:lpstr>
      <vt:lpstr>Regression and regularization</vt:lpstr>
      <vt:lpstr>PowerPoint Presentation</vt:lpstr>
      <vt:lpstr>Bias vs variance</vt:lpstr>
    </vt:vector>
  </TitlesOfParts>
  <Manager/>
  <Company>VIA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Lect. 1</dc:title>
  <dc:subject>Introduction</dc:subject>
  <dc:creator>Richard Brooks</dc:creator>
  <cp:keywords/>
  <dc:description/>
  <cp:lastModifiedBy>Io Odderskov (IOOD) | VIA</cp:lastModifiedBy>
  <cp:revision>115</cp:revision>
  <cp:lastPrinted>2005-09-02T04:15:44Z</cp:lastPrinted>
  <dcterms:created xsi:type="dcterms:W3CDTF">2013-02-03T22:09:25Z</dcterms:created>
  <dcterms:modified xsi:type="dcterms:W3CDTF">2021-09-17T12:03:46Z</dcterms:modified>
  <cp:category/>
</cp:coreProperties>
</file>